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28" r:id="rId3"/>
    <p:sldId id="2029" r:id="rId4"/>
    <p:sldId id="2014" r:id="rId5"/>
    <p:sldId id="2020" r:id="rId6"/>
    <p:sldId id="2012" r:id="rId7"/>
    <p:sldId id="2032" r:id="rId8"/>
    <p:sldId id="2035" r:id="rId9"/>
    <p:sldId id="2016" r:id="rId10"/>
    <p:sldId id="2034" r:id="rId11"/>
    <p:sldId id="2033" r:id="rId12"/>
    <p:sldId id="2036" r:id="rId13"/>
    <p:sldId id="2017" r:id="rId14"/>
    <p:sldId id="2037" r:id="rId15"/>
    <p:sldId id="2038" r:id="rId16"/>
    <p:sldId id="2025" r:id="rId17"/>
    <p:sldId id="2041" r:id="rId18"/>
    <p:sldId id="2027" r:id="rId19"/>
    <p:sldId id="2018" r:id="rId20"/>
    <p:sldId id="2026" r:id="rId21"/>
    <p:sldId id="2043" r:id="rId22"/>
    <p:sldId id="2042"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90CCAF"/>
    <a:srgbClr val="FFA54B"/>
    <a:srgbClr val="FFFFCC"/>
    <a:srgbClr val="931B1B"/>
    <a:srgbClr val="EDBE9B"/>
    <a:srgbClr val="ADDB7B"/>
    <a:srgbClr val="F4F694"/>
    <a:srgbClr val="FFAD5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71" autoAdjust="0"/>
    <p:restoredTop sz="89455" autoAdjust="0"/>
  </p:normalViewPr>
  <p:slideViewPr>
    <p:cSldViewPr>
      <p:cViewPr varScale="1">
        <p:scale>
          <a:sx n="103" d="100"/>
          <a:sy n="103" d="100"/>
        </p:scale>
        <p:origin x="1476" y="108"/>
      </p:cViewPr>
      <p:guideLst>
        <p:guide orient="horz" pos="2160"/>
        <p:guide pos="2880"/>
      </p:guideLst>
    </p:cSldViewPr>
  </p:slideViewPr>
  <p:outlineViewPr>
    <p:cViewPr>
      <p:scale>
        <a:sx n="75" d="100"/>
        <a:sy n="75" d="100"/>
      </p:scale>
      <p:origin x="0" y="-1920"/>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C88DA4-D718-495E-96BA-CC7378CF53D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l-GR"/>
        </a:p>
      </dgm:t>
    </dgm:pt>
    <dgm:pt modelId="{89863BD0-9BC1-4A0A-860F-BC4912A6058F}">
      <dgm:prSet phldrT="[Κείμενο]" custT="1"/>
      <dgm:spPr>
        <a:ln>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2400" dirty="0" smtClean="0"/>
            <a:t>Να δημιουργηθεί εκπαιδευτικό υλικό για το μάθημα της Σύγχρονης Αισθητικής του τομέα Υγείας και Πρόνοιας των ΕΠΑΛ</a:t>
          </a:r>
          <a:endParaRPr lang="el-GR" sz="2400" dirty="0"/>
        </a:p>
      </dgm:t>
    </dgm:pt>
    <dgm:pt modelId="{CE663C56-D354-471E-9E67-F657491B3B47}" type="parTrans" cxnId="{02545824-DD15-4983-A0FB-9F6878C9DD0B}">
      <dgm:prSet/>
      <dgm:spPr/>
      <dgm:t>
        <a:bodyPr/>
        <a:lstStyle/>
        <a:p>
          <a:endParaRPr lang="el-GR"/>
        </a:p>
      </dgm:t>
    </dgm:pt>
    <dgm:pt modelId="{DD588869-138D-4CB2-87D9-72F987F863AE}" type="sibTrans" cxnId="{02545824-DD15-4983-A0FB-9F6878C9DD0B}">
      <dgm:prSet/>
      <dgm:spPr/>
      <dgm:t>
        <a:bodyPr/>
        <a:lstStyle/>
        <a:p>
          <a:endParaRPr lang="el-GR"/>
        </a:p>
      </dgm:t>
    </dgm:pt>
    <dgm:pt modelId="{EE84E0EA-AC4B-4C1A-9333-9A1622E34B42}">
      <dgm:prSet phldrT="[Κείμενο]" custT="1"/>
      <dgm:spPr>
        <a:ln>
          <a:solidFill>
            <a:srgbClr val="7030A0"/>
          </a:solid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2400" dirty="0" smtClean="0"/>
            <a:t>Να μελετήσει αν το εκπαιδευτικό υλικό που δημιουργήθηκε </a:t>
          </a:r>
          <a:r>
            <a:rPr lang="el-GR" sz="2400" dirty="0" err="1" smtClean="0"/>
            <a:t>διέπεται</a:t>
          </a:r>
          <a:r>
            <a:rPr lang="el-GR" sz="2400" dirty="0" smtClean="0"/>
            <a:t> από τις αρχές και τη μεθοδολογία της εξ αποστάσεως εκπαίδευσης</a:t>
          </a:r>
          <a:endParaRPr lang="el-GR" sz="2400" dirty="0"/>
        </a:p>
      </dgm:t>
    </dgm:pt>
    <dgm:pt modelId="{260FECE3-AB3C-4C0D-9046-407E669EC3E8}" type="parTrans" cxnId="{D1DD7F10-6013-45C1-88BE-72D456E3C986}">
      <dgm:prSet/>
      <dgm:spPr/>
      <dgm:t>
        <a:bodyPr/>
        <a:lstStyle/>
        <a:p>
          <a:endParaRPr lang="el-GR"/>
        </a:p>
      </dgm:t>
    </dgm:pt>
    <dgm:pt modelId="{00541078-A492-41DA-B8C7-FD18EDE334EB}" type="sibTrans" cxnId="{D1DD7F10-6013-45C1-88BE-72D456E3C986}">
      <dgm:prSet/>
      <dgm:spPr/>
      <dgm:t>
        <a:bodyPr/>
        <a:lstStyle/>
        <a:p>
          <a:endParaRPr lang="el-GR"/>
        </a:p>
      </dgm:t>
    </dgm:pt>
    <dgm:pt modelId="{DE370614-EE6C-41EB-AB72-E5EADC3704DF}">
      <dgm:prSet phldrT="[Κείμενο]" custT="1"/>
      <dgm:spPr>
        <a:ln>
          <a:solidFill>
            <a:schemeClr val="accent1">
              <a:lumMod val="50000"/>
            </a:schemeClr>
          </a:solidFill>
        </a:ln>
        <a:effectLst/>
        <a:scene3d>
          <a:camera prst="orthographicFront">
            <a:rot lat="0" lon="0" rev="0"/>
          </a:camera>
          <a:lightRig rig="balanced" dir="t">
            <a:rot lat="0" lon="0" rev="8700000"/>
          </a:lightRig>
        </a:scene3d>
        <a:sp3d>
          <a:bevelT w="190500" h="38100"/>
        </a:sp3d>
      </dgm:spPr>
      <dgm:t>
        <a:bodyPr/>
        <a:lstStyle/>
        <a:p>
          <a:r>
            <a:rPr lang="el-GR" sz="2400" dirty="0" smtClean="0"/>
            <a:t>Να μελετήσει αν το εκπαιδευτικό υλικό έχει δημιουργηθεί σύμφωνα με τις αρχές της </a:t>
          </a:r>
          <a:r>
            <a:rPr lang="el-GR" sz="2400" dirty="0" err="1" smtClean="0"/>
            <a:t>Πολυμεσικής</a:t>
          </a:r>
          <a:r>
            <a:rPr lang="el-GR" sz="2400" dirty="0" smtClean="0"/>
            <a:t> Μάθησης</a:t>
          </a:r>
          <a:endParaRPr lang="el-GR" sz="2400" dirty="0"/>
        </a:p>
      </dgm:t>
    </dgm:pt>
    <dgm:pt modelId="{3F411FBA-12DA-4F69-B30D-6547C66BF1B1}" type="parTrans" cxnId="{DC9B8580-61E4-485D-8A96-C58D57D286F4}">
      <dgm:prSet/>
      <dgm:spPr/>
      <dgm:t>
        <a:bodyPr/>
        <a:lstStyle/>
        <a:p>
          <a:endParaRPr lang="el-GR"/>
        </a:p>
      </dgm:t>
    </dgm:pt>
    <dgm:pt modelId="{0EEEF442-B2B9-4749-8ABE-2A3CAD57985D}" type="sibTrans" cxnId="{DC9B8580-61E4-485D-8A96-C58D57D286F4}">
      <dgm:prSet/>
      <dgm:spPr/>
      <dgm:t>
        <a:bodyPr/>
        <a:lstStyle/>
        <a:p>
          <a:endParaRPr lang="el-GR"/>
        </a:p>
      </dgm:t>
    </dgm:pt>
    <dgm:pt modelId="{541BBE62-17C3-49E5-8A92-75E16289568B}" type="pres">
      <dgm:prSet presAssocID="{39C88DA4-D718-495E-96BA-CC7378CF53D3}" presName="linear" presStyleCnt="0">
        <dgm:presLayoutVars>
          <dgm:dir/>
          <dgm:animLvl val="lvl"/>
          <dgm:resizeHandles val="exact"/>
        </dgm:presLayoutVars>
      </dgm:prSet>
      <dgm:spPr/>
      <dgm:t>
        <a:bodyPr/>
        <a:lstStyle/>
        <a:p>
          <a:endParaRPr lang="el-GR"/>
        </a:p>
      </dgm:t>
    </dgm:pt>
    <dgm:pt modelId="{F374B25A-1312-45E7-9B55-1DE139203703}" type="pres">
      <dgm:prSet presAssocID="{89863BD0-9BC1-4A0A-860F-BC4912A6058F}" presName="parentLin" presStyleCnt="0"/>
      <dgm:spPr/>
    </dgm:pt>
    <dgm:pt modelId="{3CDE28A1-FE03-4273-8569-8CF24BC87341}" type="pres">
      <dgm:prSet presAssocID="{89863BD0-9BC1-4A0A-860F-BC4912A6058F}" presName="parentLeftMargin" presStyleLbl="node1" presStyleIdx="0" presStyleCnt="3"/>
      <dgm:spPr/>
      <dgm:t>
        <a:bodyPr/>
        <a:lstStyle/>
        <a:p>
          <a:endParaRPr lang="el-GR"/>
        </a:p>
      </dgm:t>
    </dgm:pt>
    <dgm:pt modelId="{752C40D6-2A93-4973-AC54-64DE259256E1}" type="pres">
      <dgm:prSet presAssocID="{89863BD0-9BC1-4A0A-860F-BC4912A6058F}" presName="parentText" presStyleLbl="node1" presStyleIdx="0" presStyleCnt="3" custScaleX="142997" custScaleY="395550" custLinFactY="-257553" custLinFactNeighborX="-100000" custLinFactNeighborY="-300000">
        <dgm:presLayoutVars>
          <dgm:chMax val="0"/>
          <dgm:bulletEnabled val="1"/>
        </dgm:presLayoutVars>
      </dgm:prSet>
      <dgm:spPr/>
      <dgm:t>
        <a:bodyPr/>
        <a:lstStyle/>
        <a:p>
          <a:endParaRPr lang="el-GR"/>
        </a:p>
      </dgm:t>
    </dgm:pt>
    <dgm:pt modelId="{E0F2BFB8-05C3-42A5-9995-8F0A2D6F0F04}" type="pres">
      <dgm:prSet presAssocID="{89863BD0-9BC1-4A0A-860F-BC4912A6058F}" presName="negativeSpace" presStyleCnt="0"/>
      <dgm:spPr/>
    </dgm:pt>
    <dgm:pt modelId="{BCF91EA4-A539-49BB-9897-DE2E69DAB823}" type="pres">
      <dgm:prSet presAssocID="{89863BD0-9BC1-4A0A-860F-BC4912A6058F}" presName="childText" presStyleLbl="conFgAcc1" presStyleIdx="0" presStyleCnt="3">
        <dgm:presLayoutVars>
          <dgm:bulletEnabled val="1"/>
        </dgm:presLayoutVars>
      </dgm:prSet>
      <dgm:spPr/>
    </dgm:pt>
    <dgm:pt modelId="{DD93AA37-5E7B-48A9-B277-AA05E61CC861}" type="pres">
      <dgm:prSet presAssocID="{DD588869-138D-4CB2-87D9-72F987F863AE}" presName="spaceBetweenRectangles" presStyleCnt="0"/>
      <dgm:spPr/>
    </dgm:pt>
    <dgm:pt modelId="{778DAF22-6440-407E-BFA2-4E1302B3E1D8}" type="pres">
      <dgm:prSet presAssocID="{EE84E0EA-AC4B-4C1A-9333-9A1622E34B42}" presName="parentLin" presStyleCnt="0"/>
      <dgm:spPr/>
    </dgm:pt>
    <dgm:pt modelId="{2A8B2093-DAA5-422B-A116-A5F1AFE7D9DE}" type="pres">
      <dgm:prSet presAssocID="{EE84E0EA-AC4B-4C1A-9333-9A1622E34B42}" presName="parentLeftMargin" presStyleLbl="node1" presStyleIdx="0" presStyleCnt="3"/>
      <dgm:spPr/>
      <dgm:t>
        <a:bodyPr/>
        <a:lstStyle/>
        <a:p>
          <a:endParaRPr lang="el-GR"/>
        </a:p>
      </dgm:t>
    </dgm:pt>
    <dgm:pt modelId="{9622C3B2-E551-4204-940E-1839F15337AB}" type="pres">
      <dgm:prSet presAssocID="{EE84E0EA-AC4B-4C1A-9333-9A1622E34B42}" presName="parentText" presStyleLbl="node1" presStyleIdx="1" presStyleCnt="3" custScaleX="153661" custScaleY="367156" custLinFactNeighborX="-92450" custLinFactNeighborY="-5652">
        <dgm:presLayoutVars>
          <dgm:chMax val="0"/>
          <dgm:bulletEnabled val="1"/>
        </dgm:presLayoutVars>
      </dgm:prSet>
      <dgm:spPr/>
      <dgm:t>
        <a:bodyPr/>
        <a:lstStyle/>
        <a:p>
          <a:endParaRPr lang="el-GR"/>
        </a:p>
      </dgm:t>
    </dgm:pt>
    <dgm:pt modelId="{E22C639B-8516-4923-A632-A44022336518}" type="pres">
      <dgm:prSet presAssocID="{EE84E0EA-AC4B-4C1A-9333-9A1622E34B42}" presName="negativeSpace" presStyleCnt="0"/>
      <dgm:spPr/>
    </dgm:pt>
    <dgm:pt modelId="{7BBB43DF-AA26-4853-96CA-9403DC784FB0}" type="pres">
      <dgm:prSet presAssocID="{EE84E0EA-AC4B-4C1A-9333-9A1622E34B42}" presName="childText" presStyleLbl="conFgAcc1" presStyleIdx="1" presStyleCnt="3">
        <dgm:presLayoutVars>
          <dgm:bulletEnabled val="1"/>
        </dgm:presLayoutVars>
      </dgm:prSet>
      <dgm:spPr/>
    </dgm:pt>
    <dgm:pt modelId="{FD5BB35E-96A3-4AAE-AE8C-651656F2A703}" type="pres">
      <dgm:prSet presAssocID="{00541078-A492-41DA-B8C7-FD18EDE334EB}" presName="spaceBetweenRectangles" presStyleCnt="0"/>
      <dgm:spPr/>
    </dgm:pt>
    <dgm:pt modelId="{A7C2447A-3762-4371-9E63-0D29AB04AAEA}" type="pres">
      <dgm:prSet presAssocID="{DE370614-EE6C-41EB-AB72-E5EADC3704DF}" presName="parentLin" presStyleCnt="0"/>
      <dgm:spPr/>
    </dgm:pt>
    <dgm:pt modelId="{51EED61D-2033-4B7C-B3D3-A269D8E71C1C}" type="pres">
      <dgm:prSet presAssocID="{DE370614-EE6C-41EB-AB72-E5EADC3704DF}" presName="parentLeftMargin" presStyleLbl="node1" presStyleIdx="1" presStyleCnt="3"/>
      <dgm:spPr/>
      <dgm:t>
        <a:bodyPr/>
        <a:lstStyle/>
        <a:p>
          <a:endParaRPr lang="el-GR"/>
        </a:p>
      </dgm:t>
    </dgm:pt>
    <dgm:pt modelId="{6E09E50E-E3DB-4CDD-AFC6-7824024E711B}" type="pres">
      <dgm:prSet presAssocID="{DE370614-EE6C-41EB-AB72-E5EADC3704DF}" presName="parentText" presStyleLbl="node1" presStyleIdx="2" presStyleCnt="3" custScaleX="142997" custScaleY="390162" custLinFactNeighborX="-100000" custLinFactNeighborY="9762">
        <dgm:presLayoutVars>
          <dgm:chMax val="0"/>
          <dgm:bulletEnabled val="1"/>
        </dgm:presLayoutVars>
      </dgm:prSet>
      <dgm:spPr/>
      <dgm:t>
        <a:bodyPr/>
        <a:lstStyle/>
        <a:p>
          <a:endParaRPr lang="el-GR"/>
        </a:p>
      </dgm:t>
    </dgm:pt>
    <dgm:pt modelId="{5B526E5B-6261-411B-A646-28AB8C45AA61}" type="pres">
      <dgm:prSet presAssocID="{DE370614-EE6C-41EB-AB72-E5EADC3704DF}" presName="negativeSpace" presStyleCnt="0"/>
      <dgm:spPr/>
    </dgm:pt>
    <dgm:pt modelId="{F0E22EAA-5F4C-40FD-AD32-EE2EFBBE33D6}" type="pres">
      <dgm:prSet presAssocID="{DE370614-EE6C-41EB-AB72-E5EADC3704DF}" presName="childText" presStyleLbl="conFgAcc1" presStyleIdx="2" presStyleCnt="3">
        <dgm:presLayoutVars>
          <dgm:bulletEnabled val="1"/>
        </dgm:presLayoutVars>
      </dgm:prSet>
      <dgm:spPr/>
    </dgm:pt>
  </dgm:ptLst>
  <dgm:cxnLst>
    <dgm:cxn modelId="{D1DD7F10-6013-45C1-88BE-72D456E3C986}" srcId="{39C88DA4-D718-495E-96BA-CC7378CF53D3}" destId="{EE84E0EA-AC4B-4C1A-9333-9A1622E34B42}" srcOrd="1" destOrd="0" parTransId="{260FECE3-AB3C-4C0D-9046-407E669EC3E8}" sibTransId="{00541078-A492-41DA-B8C7-FD18EDE334EB}"/>
    <dgm:cxn modelId="{02545824-DD15-4983-A0FB-9F6878C9DD0B}" srcId="{39C88DA4-D718-495E-96BA-CC7378CF53D3}" destId="{89863BD0-9BC1-4A0A-860F-BC4912A6058F}" srcOrd="0" destOrd="0" parTransId="{CE663C56-D354-471E-9E67-F657491B3B47}" sibTransId="{DD588869-138D-4CB2-87D9-72F987F863AE}"/>
    <dgm:cxn modelId="{DC9B8580-61E4-485D-8A96-C58D57D286F4}" srcId="{39C88DA4-D718-495E-96BA-CC7378CF53D3}" destId="{DE370614-EE6C-41EB-AB72-E5EADC3704DF}" srcOrd="2" destOrd="0" parTransId="{3F411FBA-12DA-4F69-B30D-6547C66BF1B1}" sibTransId="{0EEEF442-B2B9-4749-8ABE-2A3CAD57985D}"/>
    <dgm:cxn modelId="{09630B40-DE06-43EC-87CF-4F62ABFA8BD2}" type="presOf" srcId="{89863BD0-9BC1-4A0A-860F-BC4912A6058F}" destId="{752C40D6-2A93-4973-AC54-64DE259256E1}" srcOrd="1" destOrd="0" presId="urn:microsoft.com/office/officeart/2005/8/layout/list1"/>
    <dgm:cxn modelId="{3DC898E6-80E0-49E5-A5CC-8AE402B055C6}" type="presOf" srcId="{DE370614-EE6C-41EB-AB72-E5EADC3704DF}" destId="{6E09E50E-E3DB-4CDD-AFC6-7824024E711B}" srcOrd="1" destOrd="0" presId="urn:microsoft.com/office/officeart/2005/8/layout/list1"/>
    <dgm:cxn modelId="{D8366A20-145E-42A9-90AF-B2F493065022}" type="presOf" srcId="{DE370614-EE6C-41EB-AB72-E5EADC3704DF}" destId="{51EED61D-2033-4B7C-B3D3-A269D8E71C1C}" srcOrd="0" destOrd="0" presId="urn:microsoft.com/office/officeart/2005/8/layout/list1"/>
    <dgm:cxn modelId="{B415D504-1031-4853-A07E-7C5A5E9A6526}" type="presOf" srcId="{EE84E0EA-AC4B-4C1A-9333-9A1622E34B42}" destId="{9622C3B2-E551-4204-940E-1839F15337AB}" srcOrd="1" destOrd="0" presId="urn:microsoft.com/office/officeart/2005/8/layout/list1"/>
    <dgm:cxn modelId="{2563DC75-CB86-4268-8A33-D222784C1395}" type="presOf" srcId="{89863BD0-9BC1-4A0A-860F-BC4912A6058F}" destId="{3CDE28A1-FE03-4273-8569-8CF24BC87341}" srcOrd="0" destOrd="0" presId="urn:microsoft.com/office/officeart/2005/8/layout/list1"/>
    <dgm:cxn modelId="{0EC68ECB-526E-4869-9362-E4ADF6ADDEB6}" type="presOf" srcId="{EE84E0EA-AC4B-4C1A-9333-9A1622E34B42}" destId="{2A8B2093-DAA5-422B-A116-A5F1AFE7D9DE}" srcOrd="0" destOrd="0" presId="urn:microsoft.com/office/officeart/2005/8/layout/list1"/>
    <dgm:cxn modelId="{E3FEAC9A-8986-4691-ABB6-359FE2FAAC37}" type="presOf" srcId="{39C88DA4-D718-495E-96BA-CC7378CF53D3}" destId="{541BBE62-17C3-49E5-8A92-75E16289568B}" srcOrd="0" destOrd="0" presId="urn:microsoft.com/office/officeart/2005/8/layout/list1"/>
    <dgm:cxn modelId="{2E1EA364-B6B7-4832-9F43-72E9B2EAFF17}" type="presParOf" srcId="{541BBE62-17C3-49E5-8A92-75E16289568B}" destId="{F374B25A-1312-45E7-9B55-1DE139203703}" srcOrd="0" destOrd="0" presId="urn:microsoft.com/office/officeart/2005/8/layout/list1"/>
    <dgm:cxn modelId="{AF398E7A-08B3-4D32-A1E1-34DA2AC4A064}" type="presParOf" srcId="{F374B25A-1312-45E7-9B55-1DE139203703}" destId="{3CDE28A1-FE03-4273-8569-8CF24BC87341}" srcOrd="0" destOrd="0" presId="urn:microsoft.com/office/officeart/2005/8/layout/list1"/>
    <dgm:cxn modelId="{6D2432B6-BD6F-40C2-84E3-59063C5746DA}" type="presParOf" srcId="{F374B25A-1312-45E7-9B55-1DE139203703}" destId="{752C40D6-2A93-4973-AC54-64DE259256E1}" srcOrd="1" destOrd="0" presId="urn:microsoft.com/office/officeart/2005/8/layout/list1"/>
    <dgm:cxn modelId="{59464844-1F48-40D2-9C8D-7F6B134096AF}" type="presParOf" srcId="{541BBE62-17C3-49E5-8A92-75E16289568B}" destId="{E0F2BFB8-05C3-42A5-9995-8F0A2D6F0F04}" srcOrd="1" destOrd="0" presId="urn:microsoft.com/office/officeart/2005/8/layout/list1"/>
    <dgm:cxn modelId="{AD2DFE63-45AC-421D-AFCC-4C823C9045B4}" type="presParOf" srcId="{541BBE62-17C3-49E5-8A92-75E16289568B}" destId="{BCF91EA4-A539-49BB-9897-DE2E69DAB823}" srcOrd="2" destOrd="0" presId="urn:microsoft.com/office/officeart/2005/8/layout/list1"/>
    <dgm:cxn modelId="{B5E1A402-EBB7-46EA-B86E-496E0460E12A}" type="presParOf" srcId="{541BBE62-17C3-49E5-8A92-75E16289568B}" destId="{DD93AA37-5E7B-48A9-B277-AA05E61CC861}" srcOrd="3" destOrd="0" presId="urn:microsoft.com/office/officeart/2005/8/layout/list1"/>
    <dgm:cxn modelId="{836F6ADE-08D3-44C3-AB1D-D535C9049B06}" type="presParOf" srcId="{541BBE62-17C3-49E5-8A92-75E16289568B}" destId="{778DAF22-6440-407E-BFA2-4E1302B3E1D8}" srcOrd="4" destOrd="0" presId="urn:microsoft.com/office/officeart/2005/8/layout/list1"/>
    <dgm:cxn modelId="{054AF0AD-2613-4A20-8850-E5E2F577912D}" type="presParOf" srcId="{778DAF22-6440-407E-BFA2-4E1302B3E1D8}" destId="{2A8B2093-DAA5-422B-A116-A5F1AFE7D9DE}" srcOrd="0" destOrd="0" presId="urn:microsoft.com/office/officeart/2005/8/layout/list1"/>
    <dgm:cxn modelId="{F38E6FC5-AAD0-4F0F-BCFF-60E6648A8035}" type="presParOf" srcId="{778DAF22-6440-407E-BFA2-4E1302B3E1D8}" destId="{9622C3B2-E551-4204-940E-1839F15337AB}" srcOrd="1" destOrd="0" presId="urn:microsoft.com/office/officeart/2005/8/layout/list1"/>
    <dgm:cxn modelId="{13AD3941-326A-470E-973E-ACC801AA0701}" type="presParOf" srcId="{541BBE62-17C3-49E5-8A92-75E16289568B}" destId="{E22C639B-8516-4923-A632-A44022336518}" srcOrd="5" destOrd="0" presId="urn:microsoft.com/office/officeart/2005/8/layout/list1"/>
    <dgm:cxn modelId="{4250ED13-CD8E-4F5E-8123-EB744922D5E4}" type="presParOf" srcId="{541BBE62-17C3-49E5-8A92-75E16289568B}" destId="{7BBB43DF-AA26-4853-96CA-9403DC784FB0}" srcOrd="6" destOrd="0" presId="urn:microsoft.com/office/officeart/2005/8/layout/list1"/>
    <dgm:cxn modelId="{40410EB9-2C87-4CBF-BC1F-46DCFF936748}" type="presParOf" srcId="{541BBE62-17C3-49E5-8A92-75E16289568B}" destId="{FD5BB35E-96A3-4AAE-AE8C-651656F2A703}" srcOrd="7" destOrd="0" presId="urn:microsoft.com/office/officeart/2005/8/layout/list1"/>
    <dgm:cxn modelId="{3A0362E7-E4EF-4F43-8BDD-41DE4398DFE2}" type="presParOf" srcId="{541BBE62-17C3-49E5-8A92-75E16289568B}" destId="{A7C2447A-3762-4371-9E63-0D29AB04AAEA}" srcOrd="8" destOrd="0" presId="urn:microsoft.com/office/officeart/2005/8/layout/list1"/>
    <dgm:cxn modelId="{457DE6D6-B616-466D-993C-77C6A257622A}" type="presParOf" srcId="{A7C2447A-3762-4371-9E63-0D29AB04AAEA}" destId="{51EED61D-2033-4B7C-B3D3-A269D8E71C1C}" srcOrd="0" destOrd="0" presId="urn:microsoft.com/office/officeart/2005/8/layout/list1"/>
    <dgm:cxn modelId="{50809BB9-24E8-42BE-957A-7554319C7333}" type="presParOf" srcId="{A7C2447A-3762-4371-9E63-0D29AB04AAEA}" destId="{6E09E50E-E3DB-4CDD-AFC6-7824024E711B}" srcOrd="1" destOrd="0" presId="urn:microsoft.com/office/officeart/2005/8/layout/list1"/>
    <dgm:cxn modelId="{643F7FA4-9396-4018-92CE-9485EE5B678A}" type="presParOf" srcId="{541BBE62-17C3-49E5-8A92-75E16289568B}" destId="{5B526E5B-6261-411B-A646-28AB8C45AA61}" srcOrd="9" destOrd="0" presId="urn:microsoft.com/office/officeart/2005/8/layout/list1"/>
    <dgm:cxn modelId="{C2A5DE84-60F0-48E6-911B-8B1F00878393}" type="presParOf" srcId="{541BBE62-17C3-49E5-8A92-75E16289568B}" destId="{F0E22EAA-5F4C-40FD-AD32-EE2EFBBE33D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F04BC46-6286-4F71-B148-FB7AF925C4FB}"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el-GR"/>
        </a:p>
      </dgm:t>
    </dgm:pt>
    <dgm:pt modelId="{6F97C2FC-C81A-4365-81DC-1C40495844FF}">
      <dgm:prSet phldrT="[Κείμενο]"/>
      <dgm:spPr/>
      <dgm:t>
        <a:bodyPr/>
        <a:lstStyle/>
        <a:p>
          <a:r>
            <a:rPr lang="el-GR" dirty="0" smtClean="0"/>
            <a:t>Δείγμα έρευνας</a:t>
          </a:r>
          <a:endParaRPr lang="el-GR" dirty="0"/>
        </a:p>
      </dgm:t>
    </dgm:pt>
    <dgm:pt modelId="{256C7120-496B-4275-8313-712C4214DF3F}" type="parTrans" cxnId="{5D4DD319-E542-4567-A1F2-249601C439B7}">
      <dgm:prSet/>
      <dgm:spPr/>
      <dgm:t>
        <a:bodyPr/>
        <a:lstStyle/>
        <a:p>
          <a:endParaRPr lang="el-GR"/>
        </a:p>
      </dgm:t>
    </dgm:pt>
    <dgm:pt modelId="{C8CA6EFD-849E-468D-AD9E-CA21F17E0619}" type="sibTrans" cxnId="{5D4DD319-E542-4567-A1F2-249601C439B7}">
      <dgm:prSet/>
      <dgm:spPr/>
      <dgm:t>
        <a:bodyPr/>
        <a:lstStyle/>
        <a:p>
          <a:endParaRPr lang="el-GR"/>
        </a:p>
      </dgm:t>
    </dgm:pt>
    <dgm:pt modelId="{7D82B23D-F730-446B-BD18-130AB6EA7C0B}">
      <dgm:prSet phldrT="[Κείμενο]" custT="1"/>
      <dgm:spPr/>
      <dgm:t>
        <a:bodyPr/>
        <a:lstStyle/>
        <a:p>
          <a:r>
            <a:rPr lang="el-GR" sz="1200" dirty="0" smtClean="0"/>
            <a:t>28 μαθητές (2 τμήματα Γ’ τάξης ΕΠΑΛ)</a:t>
          </a:r>
          <a:endParaRPr lang="el-GR" sz="1200" dirty="0"/>
        </a:p>
      </dgm:t>
    </dgm:pt>
    <dgm:pt modelId="{02EE208E-0618-43FC-ABF8-D8904982E6BA}" type="parTrans" cxnId="{35C76575-9881-473E-8338-43AE10148098}">
      <dgm:prSet/>
      <dgm:spPr/>
      <dgm:t>
        <a:bodyPr/>
        <a:lstStyle/>
        <a:p>
          <a:endParaRPr lang="el-GR"/>
        </a:p>
      </dgm:t>
    </dgm:pt>
    <dgm:pt modelId="{111B1BAC-90B1-4D81-8788-1B317A245195}" type="sibTrans" cxnId="{35C76575-9881-473E-8338-43AE10148098}">
      <dgm:prSet/>
      <dgm:spPr/>
      <dgm:t>
        <a:bodyPr/>
        <a:lstStyle/>
        <a:p>
          <a:endParaRPr lang="el-GR"/>
        </a:p>
      </dgm:t>
    </dgm:pt>
    <dgm:pt modelId="{65E3DA7C-DA97-4A4E-82AC-422FAABC0AE7}">
      <dgm:prSet phldrT="[Κείμενο]" custT="1"/>
      <dgm:spPr/>
      <dgm:t>
        <a:bodyPr/>
        <a:lstStyle/>
        <a:p>
          <a:r>
            <a:rPr lang="el-GR" sz="1200" dirty="0" smtClean="0"/>
            <a:t>4 εκπαιδευτικοί (ειδικότητας Αισθητικής – Κοσμετολογίας)</a:t>
          </a:r>
          <a:endParaRPr lang="el-GR" sz="1200" dirty="0"/>
        </a:p>
      </dgm:t>
    </dgm:pt>
    <dgm:pt modelId="{D51F5F16-1963-439F-B5D1-A32EC2E96FB2}" type="parTrans" cxnId="{BD836FF9-5FFC-4C6E-83A8-44B3449CA8F9}">
      <dgm:prSet/>
      <dgm:spPr/>
      <dgm:t>
        <a:bodyPr/>
        <a:lstStyle/>
        <a:p>
          <a:endParaRPr lang="el-GR"/>
        </a:p>
      </dgm:t>
    </dgm:pt>
    <dgm:pt modelId="{4D49E405-1001-4154-8B2D-60F489A3A9B5}" type="sibTrans" cxnId="{BD836FF9-5FFC-4C6E-83A8-44B3449CA8F9}">
      <dgm:prSet/>
      <dgm:spPr/>
      <dgm:t>
        <a:bodyPr/>
        <a:lstStyle/>
        <a:p>
          <a:endParaRPr lang="el-GR"/>
        </a:p>
      </dgm:t>
    </dgm:pt>
    <dgm:pt modelId="{BF1BF007-6CDF-4DDE-9F30-F92A34CEFBDF}">
      <dgm:prSet phldrT="[Κείμενο]"/>
      <dgm:spPr/>
      <dgm:t>
        <a:bodyPr/>
        <a:lstStyle/>
        <a:p>
          <a:r>
            <a:rPr lang="el-GR" dirty="0" smtClean="0"/>
            <a:t>Εργαλεία μέτρησης</a:t>
          </a:r>
          <a:endParaRPr lang="el-GR" dirty="0"/>
        </a:p>
      </dgm:t>
    </dgm:pt>
    <dgm:pt modelId="{AD84B485-BFBA-4A10-8889-DA3D34B5D65D}" type="parTrans" cxnId="{89FB456B-2934-4A31-A653-A8345386F134}">
      <dgm:prSet/>
      <dgm:spPr/>
      <dgm:t>
        <a:bodyPr/>
        <a:lstStyle/>
        <a:p>
          <a:endParaRPr lang="el-GR"/>
        </a:p>
      </dgm:t>
    </dgm:pt>
    <dgm:pt modelId="{D11CED99-FF44-4A13-B5BD-55F972DAB978}" type="sibTrans" cxnId="{89FB456B-2934-4A31-A653-A8345386F134}">
      <dgm:prSet/>
      <dgm:spPr/>
      <dgm:t>
        <a:bodyPr/>
        <a:lstStyle/>
        <a:p>
          <a:endParaRPr lang="el-GR"/>
        </a:p>
      </dgm:t>
    </dgm:pt>
    <dgm:pt modelId="{355A257A-B19F-42BE-B8BC-2D13F9F03F09}">
      <dgm:prSet phldrT="[Κείμενο]" custT="1"/>
      <dgm:spPr/>
      <dgm:t>
        <a:bodyPr/>
        <a:lstStyle/>
        <a:p>
          <a:r>
            <a:rPr lang="el-GR" sz="1200" dirty="0" smtClean="0"/>
            <a:t>1</a:t>
          </a:r>
          <a:r>
            <a:rPr lang="el-GR" sz="1200" baseline="30000" dirty="0" smtClean="0"/>
            <a:t>ο</a:t>
          </a:r>
          <a:r>
            <a:rPr lang="el-GR" sz="1200" dirty="0" smtClean="0"/>
            <a:t> για τους μαθητές με 15 ερωτήσεις ανοιχτού και κλειστού τύπου</a:t>
          </a:r>
          <a:endParaRPr lang="el-GR" sz="1200" dirty="0"/>
        </a:p>
      </dgm:t>
    </dgm:pt>
    <dgm:pt modelId="{3950C17E-03B4-4FC3-B2AC-62494841C3CA}" type="parTrans" cxnId="{E7737282-5CC5-44EF-AF23-B777811358ED}">
      <dgm:prSet/>
      <dgm:spPr/>
      <dgm:t>
        <a:bodyPr/>
        <a:lstStyle/>
        <a:p>
          <a:endParaRPr lang="el-GR"/>
        </a:p>
      </dgm:t>
    </dgm:pt>
    <dgm:pt modelId="{443494AF-1F36-4868-9C5E-DB6452FE20FB}" type="sibTrans" cxnId="{E7737282-5CC5-44EF-AF23-B777811358ED}">
      <dgm:prSet/>
      <dgm:spPr/>
      <dgm:t>
        <a:bodyPr/>
        <a:lstStyle/>
        <a:p>
          <a:endParaRPr lang="el-GR"/>
        </a:p>
      </dgm:t>
    </dgm:pt>
    <dgm:pt modelId="{2AFDB4B0-1760-4820-9F26-6C52CE752DB8}">
      <dgm:prSet phldrT="[Κείμενο]" custT="1"/>
      <dgm:spPr/>
      <dgm:t>
        <a:bodyPr/>
        <a:lstStyle/>
        <a:p>
          <a:r>
            <a:rPr lang="el-GR" sz="1200" dirty="0" smtClean="0"/>
            <a:t>2</a:t>
          </a:r>
          <a:r>
            <a:rPr lang="el-GR" sz="1200" baseline="30000" dirty="0" smtClean="0"/>
            <a:t>ο</a:t>
          </a:r>
          <a:r>
            <a:rPr lang="el-GR" sz="1200" dirty="0" smtClean="0"/>
            <a:t> για τους εκπαιδευτικούς με 12 ερωτήσεις ανοιχτού και κλειστού τύπου</a:t>
          </a:r>
          <a:endParaRPr lang="el-GR" sz="1200" dirty="0"/>
        </a:p>
      </dgm:t>
    </dgm:pt>
    <dgm:pt modelId="{C5F24D05-EF11-41D2-85AE-725015EEADE9}" type="parTrans" cxnId="{92E765B3-EED5-4E7A-9784-7FB70660BF57}">
      <dgm:prSet/>
      <dgm:spPr/>
      <dgm:t>
        <a:bodyPr/>
        <a:lstStyle/>
        <a:p>
          <a:endParaRPr lang="el-GR"/>
        </a:p>
      </dgm:t>
    </dgm:pt>
    <dgm:pt modelId="{552C9444-E35B-4372-9FC7-C1788B6AEC1C}" type="sibTrans" cxnId="{92E765B3-EED5-4E7A-9784-7FB70660BF57}">
      <dgm:prSet/>
      <dgm:spPr/>
      <dgm:t>
        <a:bodyPr/>
        <a:lstStyle/>
        <a:p>
          <a:endParaRPr lang="el-GR"/>
        </a:p>
      </dgm:t>
    </dgm:pt>
    <dgm:pt modelId="{1D9FF219-B57A-43F1-8433-23B8D59CECA1}">
      <dgm:prSet phldrT="[Κείμενο]"/>
      <dgm:spPr/>
      <dgm:t>
        <a:bodyPr/>
        <a:lstStyle/>
        <a:p>
          <a:r>
            <a:rPr lang="el-GR" dirty="0" smtClean="0"/>
            <a:t>Χρόνος διεξαγωγής της έρευνας</a:t>
          </a:r>
          <a:endParaRPr lang="el-GR" dirty="0"/>
        </a:p>
      </dgm:t>
    </dgm:pt>
    <dgm:pt modelId="{5A23DC31-DB2F-4DA0-9A31-43D30DF1BE1F}" type="parTrans" cxnId="{D5EEDB4D-65EB-4E55-9C4E-8B0A5C2B220F}">
      <dgm:prSet/>
      <dgm:spPr/>
      <dgm:t>
        <a:bodyPr/>
        <a:lstStyle/>
        <a:p>
          <a:endParaRPr lang="el-GR"/>
        </a:p>
      </dgm:t>
    </dgm:pt>
    <dgm:pt modelId="{3311F730-1D30-44AD-B55A-F740592FB890}" type="sibTrans" cxnId="{D5EEDB4D-65EB-4E55-9C4E-8B0A5C2B220F}">
      <dgm:prSet/>
      <dgm:spPr/>
      <dgm:t>
        <a:bodyPr/>
        <a:lstStyle/>
        <a:p>
          <a:endParaRPr lang="el-GR"/>
        </a:p>
      </dgm:t>
    </dgm:pt>
    <dgm:pt modelId="{9E1D650E-FFC9-4E95-9741-115FE32AF5C7}">
      <dgm:prSet phldrT="[Κείμενο]"/>
      <dgm:spPr/>
      <dgm:t>
        <a:bodyPr/>
        <a:lstStyle/>
        <a:p>
          <a:r>
            <a:rPr lang="el-GR" dirty="0" smtClean="0"/>
            <a:t>Για τους μαθητές από τον Απρίλιο έως τον Ιούνιο του 2021</a:t>
          </a:r>
          <a:endParaRPr lang="el-GR" dirty="0"/>
        </a:p>
      </dgm:t>
    </dgm:pt>
    <dgm:pt modelId="{7D82F8F3-2AA1-4FC2-BF16-DC86E59570D8}" type="parTrans" cxnId="{6E18280A-EA21-4C0E-8995-945CCAD85749}">
      <dgm:prSet/>
      <dgm:spPr/>
      <dgm:t>
        <a:bodyPr/>
        <a:lstStyle/>
        <a:p>
          <a:endParaRPr lang="el-GR"/>
        </a:p>
      </dgm:t>
    </dgm:pt>
    <dgm:pt modelId="{4245DE3A-C35F-4C45-AD70-6BA8CECD283A}" type="sibTrans" cxnId="{6E18280A-EA21-4C0E-8995-945CCAD85749}">
      <dgm:prSet/>
      <dgm:spPr/>
      <dgm:t>
        <a:bodyPr/>
        <a:lstStyle/>
        <a:p>
          <a:endParaRPr lang="el-GR"/>
        </a:p>
      </dgm:t>
    </dgm:pt>
    <dgm:pt modelId="{FECB8ED4-AC50-4C6C-B887-1ED2357FC90A}">
      <dgm:prSet phldrT="[Κείμενο]"/>
      <dgm:spPr/>
      <dgm:t>
        <a:bodyPr/>
        <a:lstStyle/>
        <a:p>
          <a:r>
            <a:rPr lang="el-GR" dirty="0" smtClean="0"/>
            <a:t>Για τους ειδικούς  από τον Νοέμβριο έως τον Δεκέμβριο του 2021</a:t>
          </a:r>
          <a:endParaRPr lang="el-GR" dirty="0"/>
        </a:p>
      </dgm:t>
    </dgm:pt>
    <dgm:pt modelId="{ED1A723B-674B-4D6A-92A8-B1328AEEB589}" type="parTrans" cxnId="{E37F82A6-2431-4FCB-89D0-488090BC7930}">
      <dgm:prSet/>
      <dgm:spPr/>
      <dgm:t>
        <a:bodyPr/>
        <a:lstStyle/>
        <a:p>
          <a:endParaRPr lang="el-GR"/>
        </a:p>
      </dgm:t>
    </dgm:pt>
    <dgm:pt modelId="{6BC22B32-BD1F-40E5-AD69-2E2F57B8DFF9}" type="sibTrans" cxnId="{E37F82A6-2431-4FCB-89D0-488090BC7930}">
      <dgm:prSet/>
      <dgm:spPr/>
      <dgm:t>
        <a:bodyPr/>
        <a:lstStyle/>
        <a:p>
          <a:endParaRPr lang="el-GR"/>
        </a:p>
      </dgm:t>
    </dgm:pt>
    <dgm:pt modelId="{DEEDA6CC-4391-47CE-93EE-97CE8B98065A}">
      <dgm:prSet phldrT="[Κείμενο]" custT="1"/>
      <dgm:spPr/>
      <dgm:t>
        <a:bodyPr/>
        <a:lstStyle/>
        <a:p>
          <a:r>
            <a:rPr lang="el-GR" sz="1200" dirty="0" smtClean="0"/>
            <a:t>3 ειδικοί της </a:t>
          </a:r>
          <a:r>
            <a:rPr lang="el-GR" sz="1200" dirty="0" err="1" smtClean="0"/>
            <a:t>ΕξΑΕ</a:t>
          </a:r>
          <a:endParaRPr lang="el-GR" sz="1200" dirty="0"/>
        </a:p>
      </dgm:t>
    </dgm:pt>
    <dgm:pt modelId="{0EDC5B90-BD06-4190-91BE-A74181527B5A}" type="parTrans" cxnId="{10070F3E-A75F-4BFF-BE09-4CE08571B687}">
      <dgm:prSet/>
      <dgm:spPr/>
      <dgm:t>
        <a:bodyPr/>
        <a:lstStyle/>
        <a:p>
          <a:endParaRPr lang="el-GR"/>
        </a:p>
      </dgm:t>
    </dgm:pt>
    <dgm:pt modelId="{04E867A7-0C22-45B2-80C3-82CA6F93994E}" type="sibTrans" cxnId="{10070F3E-A75F-4BFF-BE09-4CE08571B687}">
      <dgm:prSet/>
      <dgm:spPr/>
      <dgm:t>
        <a:bodyPr/>
        <a:lstStyle/>
        <a:p>
          <a:endParaRPr lang="el-GR"/>
        </a:p>
      </dgm:t>
    </dgm:pt>
    <dgm:pt modelId="{3D293B8E-C010-4E86-BBDB-C5C85DC78B02}">
      <dgm:prSet phldrT="[Κείμενο]" custT="1"/>
      <dgm:spPr/>
      <dgm:t>
        <a:bodyPr/>
        <a:lstStyle/>
        <a:p>
          <a:r>
            <a:rPr lang="el-GR" sz="1200" dirty="0" smtClean="0"/>
            <a:t>3</a:t>
          </a:r>
          <a:r>
            <a:rPr lang="el-GR" sz="1200" baseline="30000" dirty="0" smtClean="0"/>
            <a:t>ο</a:t>
          </a:r>
          <a:r>
            <a:rPr lang="el-GR" sz="1200" dirty="0" smtClean="0"/>
            <a:t> για τους ειδικούς με 61 ερωτήσεις (7 ερωτήσεις αφορούν στα χαρακτηριστικά τους, 39 ερωτήσεις στο πρώτο ερευνητικό ερώτημα και 15 στο δεύτερο ερευνητικό ερώτημα</a:t>
          </a:r>
          <a:r>
            <a:rPr lang="en-US" sz="1200" dirty="0" smtClean="0"/>
            <a:t>)</a:t>
          </a:r>
          <a:r>
            <a:rPr lang="el-GR" sz="1200" dirty="0" smtClean="0"/>
            <a:t> </a:t>
          </a:r>
          <a:endParaRPr lang="el-GR" sz="1200" dirty="0"/>
        </a:p>
      </dgm:t>
    </dgm:pt>
    <dgm:pt modelId="{0C3D09D0-CB63-4E3E-9DDA-C6553701F257}" type="parTrans" cxnId="{A1260BCB-DB22-4DF3-A3A4-BFC44252AFF2}">
      <dgm:prSet/>
      <dgm:spPr/>
      <dgm:t>
        <a:bodyPr/>
        <a:lstStyle/>
        <a:p>
          <a:endParaRPr lang="el-GR"/>
        </a:p>
      </dgm:t>
    </dgm:pt>
    <dgm:pt modelId="{113A53FA-9785-4D6B-8182-8B523FC40325}" type="sibTrans" cxnId="{A1260BCB-DB22-4DF3-A3A4-BFC44252AFF2}">
      <dgm:prSet/>
      <dgm:spPr/>
      <dgm:t>
        <a:bodyPr/>
        <a:lstStyle/>
        <a:p>
          <a:endParaRPr lang="el-GR"/>
        </a:p>
      </dgm:t>
    </dgm:pt>
    <dgm:pt modelId="{1C592D2C-EA88-4880-A64E-3C12D1A79AC9}">
      <dgm:prSet phldrT="[Κείμενο]"/>
      <dgm:spPr/>
      <dgm:t>
        <a:bodyPr/>
        <a:lstStyle/>
        <a:p>
          <a:r>
            <a:rPr lang="el-GR" dirty="0" smtClean="0"/>
            <a:t>Για τους εκπαιδευτικούς από τον Νοέμβριο έως τον Δεκέμβριο του 2021</a:t>
          </a:r>
          <a:endParaRPr lang="el-GR" dirty="0"/>
        </a:p>
      </dgm:t>
    </dgm:pt>
    <dgm:pt modelId="{628DB02D-3B16-4F3E-BB3E-2376E4444209}" type="parTrans" cxnId="{BCB585FB-69CF-4A35-AB0E-9AA505A28354}">
      <dgm:prSet/>
      <dgm:spPr/>
      <dgm:t>
        <a:bodyPr/>
        <a:lstStyle/>
        <a:p>
          <a:endParaRPr lang="el-GR"/>
        </a:p>
      </dgm:t>
    </dgm:pt>
    <dgm:pt modelId="{0A41729D-5591-4A70-A2C0-83D96DD90FC3}" type="sibTrans" cxnId="{BCB585FB-69CF-4A35-AB0E-9AA505A28354}">
      <dgm:prSet/>
      <dgm:spPr/>
      <dgm:t>
        <a:bodyPr/>
        <a:lstStyle/>
        <a:p>
          <a:endParaRPr lang="el-GR"/>
        </a:p>
      </dgm:t>
    </dgm:pt>
    <dgm:pt modelId="{ECD804E1-00D1-4EFC-B83D-588D02A415F8}" type="pres">
      <dgm:prSet presAssocID="{7F04BC46-6286-4F71-B148-FB7AF925C4FB}" presName="Name0" presStyleCnt="0">
        <dgm:presLayoutVars>
          <dgm:dir/>
          <dgm:animLvl val="lvl"/>
          <dgm:resizeHandles val="exact"/>
        </dgm:presLayoutVars>
      </dgm:prSet>
      <dgm:spPr/>
      <dgm:t>
        <a:bodyPr/>
        <a:lstStyle/>
        <a:p>
          <a:endParaRPr lang="el-GR"/>
        </a:p>
      </dgm:t>
    </dgm:pt>
    <dgm:pt modelId="{6DFDD7E3-4F42-4FDA-8F0D-DAD2CC0ECF91}" type="pres">
      <dgm:prSet presAssocID="{6F97C2FC-C81A-4365-81DC-1C40495844FF}" presName="linNode" presStyleCnt="0"/>
      <dgm:spPr/>
    </dgm:pt>
    <dgm:pt modelId="{082305C9-6F89-49C5-8467-75770BC95A08}" type="pres">
      <dgm:prSet presAssocID="{6F97C2FC-C81A-4365-81DC-1C40495844FF}" presName="parentText" presStyleLbl="node1" presStyleIdx="0" presStyleCnt="3" custScaleX="44318">
        <dgm:presLayoutVars>
          <dgm:chMax val="1"/>
          <dgm:bulletEnabled val="1"/>
        </dgm:presLayoutVars>
      </dgm:prSet>
      <dgm:spPr/>
      <dgm:t>
        <a:bodyPr/>
        <a:lstStyle/>
        <a:p>
          <a:endParaRPr lang="el-GR"/>
        </a:p>
      </dgm:t>
    </dgm:pt>
    <dgm:pt modelId="{82C6B0F8-D6EE-4B19-8F2E-DB095911D5AC}" type="pres">
      <dgm:prSet presAssocID="{6F97C2FC-C81A-4365-81DC-1C40495844FF}" presName="descendantText" presStyleLbl="alignAccFollowNode1" presStyleIdx="0" presStyleCnt="3" custScaleX="101459">
        <dgm:presLayoutVars>
          <dgm:bulletEnabled val="1"/>
        </dgm:presLayoutVars>
      </dgm:prSet>
      <dgm:spPr/>
      <dgm:t>
        <a:bodyPr/>
        <a:lstStyle/>
        <a:p>
          <a:endParaRPr lang="el-GR"/>
        </a:p>
      </dgm:t>
    </dgm:pt>
    <dgm:pt modelId="{31B51733-7680-4DA9-8426-B352DEF1F890}" type="pres">
      <dgm:prSet presAssocID="{C8CA6EFD-849E-468D-AD9E-CA21F17E0619}" presName="sp" presStyleCnt="0"/>
      <dgm:spPr/>
    </dgm:pt>
    <dgm:pt modelId="{46C819E3-C71D-46DB-B124-78CF4A13226F}" type="pres">
      <dgm:prSet presAssocID="{BF1BF007-6CDF-4DDE-9F30-F92A34CEFBDF}" presName="linNode" presStyleCnt="0"/>
      <dgm:spPr/>
    </dgm:pt>
    <dgm:pt modelId="{683FF210-F5CE-41C7-8979-D803628653E9}" type="pres">
      <dgm:prSet presAssocID="{BF1BF007-6CDF-4DDE-9F30-F92A34CEFBDF}" presName="parentText" presStyleLbl="node1" presStyleIdx="1" presStyleCnt="3" custScaleX="136558">
        <dgm:presLayoutVars>
          <dgm:chMax val="1"/>
          <dgm:bulletEnabled val="1"/>
        </dgm:presLayoutVars>
      </dgm:prSet>
      <dgm:spPr/>
      <dgm:t>
        <a:bodyPr/>
        <a:lstStyle/>
        <a:p>
          <a:endParaRPr lang="el-GR"/>
        </a:p>
      </dgm:t>
    </dgm:pt>
    <dgm:pt modelId="{678E9C55-F71C-499A-B16B-4DC52D0DEF57}" type="pres">
      <dgm:prSet presAssocID="{BF1BF007-6CDF-4DDE-9F30-F92A34CEFBDF}" presName="descendantText" presStyleLbl="alignAccFollowNode1" presStyleIdx="1" presStyleCnt="3" custScaleX="406792">
        <dgm:presLayoutVars>
          <dgm:bulletEnabled val="1"/>
        </dgm:presLayoutVars>
      </dgm:prSet>
      <dgm:spPr/>
      <dgm:t>
        <a:bodyPr/>
        <a:lstStyle/>
        <a:p>
          <a:endParaRPr lang="el-GR"/>
        </a:p>
      </dgm:t>
    </dgm:pt>
    <dgm:pt modelId="{4D529635-E90C-408C-A1CA-BE5D0494C1B0}" type="pres">
      <dgm:prSet presAssocID="{D11CED99-FF44-4A13-B5BD-55F972DAB978}" presName="sp" presStyleCnt="0"/>
      <dgm:spPr/>
    </dgm:pt>
    <dgm:pt modelId="{66B6F738-6CD1-4458-9B17-8ADBD04CC25E}" type="pres">
      <dgm:prSet presAssocID="{1D9FF219-B57A-43F1-8433-23B8D59CECA1}" presName="linNode" presStyleCnt="0"/>
      <dgm:spPr/>
    </dgm:pt>
    <dgm:pt modelId="{1B246B9C-3D60-4239-8877-5CF87D43D4E6}" type="pres">
      <dgm:prSet presAssocID="{1D9FF219-B57A-43F1-8433-23B8D59CECA1}" presName="parentText" presStyleLbl="node1" presStyleIdx="2" presStyleCnt="3" custScaleX="44317" custLinFactNeighborX="-1196" custLinFactNeighborY="-19">
        <dgm:presLayoutVars>
          <dgm:chMax val="1"/>
          <dgm:bulletEnabled val="1"/>
        </dgm:presLayoutVars>
      </dgm:prSet>
      <dgm:spPr/>
      <dgm:t>
        <a:bodyPr/>
        <a:lstStyle/>
        <a:p>
          <a:endParaRPr lang="el-GR"/>
        </a:p>
      </dgm:t>
    </dgm:pt>
    <dgm:pt modelId="{E14CEF11-FCED-45F8-86AD-578387BB3C82}" type="pres">
      <dgm:prSet presAssocID="{1D9FF219-B57A-43F1-8433-23B8D59CECA1}" presName="descendantText" presStyleLbl="alignAccFollowNode1" presStyleIdx="2" presStyleCnt="3">
        <dgm:presLayoutVars>
          <dgm:bulletEnabled val="1"/>
        </dgm:presLayoutVars>
      </dgm:prSet>
      <dgm:spPr/>
      <dgm:t>
        <a:bodyPr/>
        <a:lstStyle/>
        <a:p>
          <a:endParaRPr lang="el-GR"/>
        </a:p>
      </dgm:t>
    </dgm:pt>
  </dgm:ptLst>
  <dgm:cxnLst>
    <dgm:cxn modelId="{FE46EE27-3A55-4F74-8D71-E89E8A16991F}" type="presOf" srcId="{7D82B23D-F730-446B-BD18-130AB6EA7C0B}" destId="{82C6B0F8-D6EE-4B19-8F2E-DB095911D5AC}" srcOrd="0" destOrd="0" presId="urn:microsoft.com/office/officeart/2005/8/layout/vList5"/>
    <dgm:cxn modelId="{D5EEDB4D-65EB-4E55-9C4E-8B0A5C2B220F}" srcId="{7F04BC46-6286-4F71-B148-FB7AF925C4FB}" destId="{1D9FF219-B57A-43F1-8433-23B8D59CECA1}" srcOrd="2" destOrd="0" parTransId="{5A23DC31-DB2F-4DA0-9A31-43D30DF1BE1F}" sibTransId="{3311F730-1D30-44AD-B55A-F740592FB890}"/>
    <dgm:cxn modelId="{6E18280A-EA21-4C0E-8995-945CCAD85749}" srcId="{1D9FF219-B57A-43F1-8433-23B8D59CECA1}" destId="{9E1D650E-FFC9-4E95-9741-115FE32AF5C7}" srcOrd="0" destOrd="0" parTransId="{7D82F8F3-2AA1-4FC2-BF16-DC86E59570D8}" sibTransId="{4245DE3A-C35F-4C45-AD70-6BA8CECD283A}"/>
    <dgm:cxn modelId="{89FB456B-2934-4A31-A653-A8345386F134}" srcId="{7F04BC46-6286-4F71-B148-FB7AF925C4FB}" destId="{BF1BF007-6CDF-4DDE-9F30-F92A34CEFBDF}" srcOrd="1" destOrd="0" parTransId="{AD84B485-BFBA-4A10-8889-DA3D34B5D65D}" sibTransId="{D11CED99-FF44-4A13-B5BD-55F972DAB978}"/>
    <dgm:cxn modelId="{85A7FC89-0920-4DAE-98F8-6C6916482F82}" type="presOf" srcId="{9E1D650E-FFC9-4E95-9741-115FE32AF5C7}" destId="{E14CEF11-FCED-45F8-86AD-578387BB3C82}" srcOrd="0" destOrd="0" presId="urn:microsoft.com/office/officeart/2005/8/layout/vList5"/>
    <dgm:cxn modelId="{1B91F864-5598-40DF-A741-71C7EF1BB129}" type="presOf" srcId="{DEEDA6CC-4391-47CE-93EE-97CE8B98065A}" destId="{82C6B0F8-D6EE-4B19-8F2E-DB095911D5AC}" srcOrd="0" destOrd="2" presId="urn:microsoft.com/office/officeart/2005/8/layout/vList5"/>
    <dgm:cxn modelId="{E37F82A6-2431-4FCB-89D0-488090BC7930}" srcId="{1D9FF219-B57A-43F1-8433-23B8D59CECA1}" destId="{FECB8ED4-AC50-4C6C-B887-1ED2357FC90A}" srcOrd="2" destOrd="0" parTransId="{ED1A723B-674B-4D6A-92A8-B1328AEEB589}" sibTransId="{6BC22B32-BD1F-40E5-AD69-2E2F57B8DFF9}"/>
    <dgm:cxn modelId="{10070F3E-A75F-4BFF-BE09-4CE08571B687}" srcId="{6F97C2FC-C81A-4365-81DC-1C40495844FF}" destId="{DEEDA6CC-4391-47CE-93EE-97CE8B98065A}" srcOrd="2" destOrd="0" parTransId="{0EDC5B90-BD06-4190-91BE-A74181527B5A}" sibTransId="{04E867A7-0C22-45B2-80C3-82CA6F93994E}"/>
    <dgm:cxn modelId="{E7737282-5CC5-44EF-AF23-B777811358ED}" srcId="{BF1BF007-6CDF-4DDE-9F30-F92A34CEFBDF}" destId="{355A257A-B19F-42BE-B8BC-2D13F9F03F09}" srcOrd="0" destOrd="0" parTransId="{3950C17E-03B4-4FC3-B2AC-62494841C3CA}" sibTransId="{443494AF-1F36-4868-9C5E-DB6452FE20FB}"/>
    <dgm:cxn modelId="{81222FEC-2A3E-4A56-AA1A-32FBE3503751}" type="presOf" srcId="{3D293B8E-C010-4E86-BBDB-C5C85DC78B02}" destId="{678E9C55-F71C-499A-B16B-4DC52D0DEF57}" srcOrd="0" destOrd="2" presId="urn:microsoft.com/office/officeart/2005/8/layout/vList5"/>
    <dgm:cxn modelId="{D233F5E1-81D5-4DF3-8902-8D841F1F4803}" type="presOf" srcId="{65E3DA7C-DA97-4A4E-82AC-422FAABC0AE7}" destId="{82C6B0F8-D6EE-4B19-8F2E-DB095911D5AC}" srcOrd="0" destOrd="1" presId="urn:microsoft.com/office/officeart/2005/8/layout/vList5"/>
    <dgm:cxn modelId="{BCB585FB-69CF-4A35-AB0E-9AA505A28354}" srcId="{1D9FF219-B57A-43F1-8433-23B8D59CECA1}" destId="{1C592D2C-EA88-4880-A64E-3C12D1A79AC9}" srcOrd="1" destOrd="0" parTransId="{628DB02D-3B16-4F3E-BB3E-2376E4444209}" sibTransId="{0A41729D-5591-4A70-A2C0-83D96DD90FC3}"/>
    <dgm:cxn modelId="{A530DD02-3A36-4CA8-8660-D09172D90597}" type="presOf" srcId="{1C592D2C-EA88-4880-A64E-3C12D1A79AC9}" destId="{E14CEF11-FCED-45F8-86AD-578387BB3C82}" srcOrd="0" destOrd="1" presId="urn:microsoft.com/office/officeart/2005/8/layout/vList5"/>
    <dgm:cxn modelId="{1E3FAB09-D6C4-4668-A5F3-AD42B4F2AE77}" type="presOf" srcId="{6F97C2FC-C81A-4365-81DC-1C40495844FF}" destId="{082305C9-6F89-49C5-8467-75770BC95A08}" srcOrd="0" destOrd="0" presId="urn:microsoft.com/office/officeart/2005/8/layout/vList5"/>
    <dgm:cxn modelId="{5D4DD319-E542-4567-A1F2-249601C439B7}" srcId="{7F04BC46-6286-4F71-B148-FB7AF925C4FB}" destId="{6F97C2FC-C81A-4365-81DC-1C40495844FF}" srcOrd="0" destOrd="0" parTransId="{256C7120-496B-4275-8313-712C4214DF3F}" sibTransId="{C8CA6EFD-849E-468D-AD9E-CA21F17E0619}"/>
    <dgm:cxn modelId="{C64927C2-A8CD-49C9-81B3-555F818CE77C}" type="presOf" srcId="{BF1BF007-6CDF-4DDE-9F30-F92A34CEFBDF}" destId="{683FF210-F5CE-41C7-8979-D803628653E9}" srcOrd="0" destOrd="0" presId="urn:microsoft.com/office/officeart/2005/8/layout/vList5"/>
    <dgm:cxn modelId="{BD836FF9-5FFC-4C6E-83A8-44B3449CA8F9}" srcId="{6F97C2FC-C81A-4365-81DC-1C40495844FF}" destId="{65E3DA7C-DA97-4A4E-82AC-422FAABC0AE7}" srcOrd="1" destOrd="0" parTransId="{D51F5F16-1963-439F-B5D1-A32EC2E96FB2}" sibTransId="{4D49E405-1001-4154-8B2D-60F489A3A9B5}"/>
    <dgm:cxn modelId="{35C76575-9881-473E-8338-43AE10148098}" srcId="{6F97C2FC-C81A-4365-81DC-1C40495844FF}" destId="{7D82B23D-F730-446B-BD18-130AB6EA7C0B}" srcOrd="0" destOrd="0" parTransId="{02EE208E-0618-43FC-ABF8-D8904982E6BA}" sibTransId="{111B1BAC-90B1-4D81-8788-1B317A245195}"/>
    <dgm:cxn modelId="{CE66F5D7-C71B-463B-A938-BDE01E319BED}" type="presOf" srcId="{7F04BC46-6286-4F71-B148-FB7AF925C4FB}" destId="{ECD804E1-00D1-4EFC-B83D-588D02A415F8}" srcOrd="0" destOrd="0" presId="urn:microsoft.com/office/officeart/2005/8/layout/vList5"/>
    <dgm:cxn modelId="{2B570986-3BE2-477D-923A-3182AD3B2417}" type="presOf" srcId="{1D9FF219-B57A-43F1-8433-23B8D59CECA1}" destId="{1B246B9C-3D60-4239-8877-5CF87D43D4E6}" srcOrd="0" destOrd="0" presId="urn:microsoft.com/office/officeart/2005/8/layout/vList5"/>
    <dgm:cxn modelId="{92E765B3-EED5-4E7A-9784-7FB70660BF57}" srcId="{BF1BF007-6CDF-4DDE-9F30-F92A34CEFBDF}" destId="{2AFDB4B0-1760-4820-9F26-6C52CE752DB8}" srcOrd="1" destOrd="0" parTransId="{C5F24D05-EF11-41D2-85AE-725015EEADE9}" sibTransId="{552C9444-E35B-4372-9FC7-C1788B6AEC1C}"/>
    <dgm:cxn modelId="{A1260BCB-DB22-4DF3-A3A4-BFC44252AFF2}" srcId="{BF1BF007-6CDF-4DDE-9F30-F92A34CEFBDF}" destId="{3D293B8E-C010-4E86-BBDB-C5C85DC78B02}" srcOrd="2" destOrd="0" parTransId="{0C3D09D0-CB63-4E3E-9DDA-C6553701F257}" sibTransId="{113A53FA-9785-4D6B-8182-8B523FC40325}"/>
    <dgm:cxn modelId="{1FA78E9E-AEB7-4657-BEC0-37B6E220AC10}" type="presOf" srcId="{2AFDB4B0-1760-4820-9F26-6C52CE752DB8}" destId="{678E9C55-F71C-499A-B16B-4DC52D0DEF57}" srcOrd="0" destOrd="1" presId="urn:microsoft.com/office/officeart/2005/8/layout/vList5"/>
    <dgm:cxn modelId="{8A8D90DC-8D1C-4C7D-A763-9D3FDED85AA8}" type="presOf" srcId="{FECB8ED4-AC50-4C6C-B887-1ED2357FC90A}" destId="{E14CEF11-FCED-45F8-86AD-578387BB3C82}" srcOrd="0" destOrd="2" presId="urn:microsoft.com/office/officeart/2005/8/layout/vList5"/>
    <dgm:cxn modelId="{EAF136C4-AA85-4D91-AB77-779BEEA0A697}" type="presOf" srcId="{355A257A-B19F-42BE-B8BC-2D13F9F03F09}" destId="{678E9C55-F71C-499A-B16B-4DC52D0DEF57}" srcOrd="0" destOrd="0" presId="urn:microsoft.com/office/officeart/2005/8/layout/vList5"/>
    <dgm:cxn modelId="{9161C0BA-59BA-42BF-8DC6-7A444DD63E9A}" type="presParOf" srcId="{ECD804E1-00D1-4EFC-B83D-588D02A415F8}" destId="{6DFDD7E3-4F42-4FDA-8F0D-DAD2CC0ECF91}" srcOrd="0" destOrd="0" presId="urn:microsoft.com/office/officeart/2005/8/layout/vList5"/>
    <dgm:cxn modelId="{60553BDC-7E65-4470-A872-F6FBFA45DCD1}" type="presParOf" srcId="{6DFDD7E3-4F42-4FDA-8F0D-DAD2CC0ECF91}" destId="{082305C9-6F89-49C5-8467-75770BC95A08}" srcOrd="0" destOrd="0" presId="urn:microsoft.com/office/officeart/2005/8/layout/vList5"/>
    <dgm:cxn modelId="{1F0F850B-5A1F-40D7-80C5-3542430E2021}" type="presParOf" srcId="{6DFDD7E3-4F42-4FDA-8F0D-DAD2CC0ECF91}" destId="{82C6B0F8-D6EE-4B19-8F2E-DB095911D5AC}" srcOrd="1" destOrd="0" presId="urn:microsoft.com/office/officeart/2005/8/layout/vList5"/>
    <dgm:cxn modelId="{BC2D885D-E50E-4055-BB4A-6144230121FC}" type="presParOf" srcId="{ECD804E1-00D1-4EFC-B83D-588D02A415F8}" destId="{31B51733-7680-4DA9-8426-B352DEF1F890}" srcOrd="1" destOrd="0" presId="urn:microsoft.com/office/officeart/2005/8/layout/vList5"/>
    <dgm:cxn modelId="{836CBF04-EA4A-4828-9518-93F36B2615A9}" type="presParOf" srcId="{ECD804E1-00D1-4EFC-B83D-588D02A415F8}" destId="{46C819E3-C71D-46DB-B124-78CF4A13226F}" srcOrd="2" destOrd="0" presId="urn:microsoft.com/office/officeart/2005/8/layout/vList5"/>
    <dgm:cxn modelId="{327C5387-78DE-42AB-B709-70E2E9685CCD}" type="presParOf" srcId="{46C819E3-C71D-46DB-B124-78CF4A13226F}" destId="{683FF210-F5CE-41C7-8979-D803628653E9}" srcOrd="0" destOrd="0" presId="urn:microsoft.com/office/officeart/2005/8/layout/vList5"/>
    <dgm:cxn modelId="{72E5172B-2BB2-4AFB-A7B8-3AE001BA8FAE}" type="presParOf" srcId="{46C819E3-C71D-46DB-B124-78CF4A13226F}" destId="{678E9C55-F71C-499A-B16B-4DC52D0DEF57}" srcOrd="1" destOrd="0" presId="urn:microsoft.com/office/officeart/2005/8/layout/vList5"/>
    <dgm:cxn modelId="{D74EDB10-4C60-45B8-A00F-0A656E87A9CA}" type="presParOf" srcId="{ECD804E1-00D1-4EFC-B83D-588D02A415F8}" destId="{4D529635-E90C-408C-A1CA-BE5D0494C1B0}" srcOrd="3" destOrd="0" presId="urn:microsoft.com/office/officeart/2005/8/layout/vList5"/>
    <dgm:cxn modelId="{8557A9EC-2337-495C-9EB4-A42BB0641D1B}" type="presParOf" srcId="{ECD804E1-00D1-4EFC-B83D-588D02A415F8}" destId="{66B6F738-6CD1-4458-9B17-8ADBD04CC25E}" srcOrd="4" destOrd="0" presId="urn:microsoft.com/office/officeart/2005/8/layout/vList5"/>
    <dgm:cxn modelId="{BEDAFD33-8031-4A40-877F-72FDB2BBB65C}" type="presParOf" srcId="{66B6F738-6CD1-4458-9B17-8ADBD04CC25E}" destId="{1B246B9C-3D60-4239-8877-5CF87D43D4E6}" srcOrd="0" destOrd="0" presId="urn:microsoft.com/office/officeart/2005/8/layout/vList5"/>
    <dgm:cxn modelId="{0D4831EC-6883-4D2A-BF73-2C9C58F062E7}" type="presParOf" srcId="{66B6F738-6CD1-4458-9B17-8ADBD04CC25E}" destId="{E14CEF11-FCED-45F8-86AD-578387BB3C8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D34579-0DF9-4E6D-B68D-8535E55E59A5}" type="doc">
      <dgm:prSet loTypeId="urn:microsoft.com/office/officeart/2005/8/layout/vList5" loCatId="list" qsTypeId="urn:microsoft.com/office/officeart/2005/8/quickstyle/3d2" qsCatId="3D" csTypeId="urn:microsoft.com/office/officeart/2005/8/colors/accent1_2" csCatId="accent1" phldr="1"/>
      <dgm:spPr/>
      <dgm:t>
        <a:bodyPr/>
        <a:lstStyle/>
        <a:p>
          <a:endParaRPr lang="el-GR"/>
        </a:p>
      </dgm:t>
    </dgm:pt>
    <dgm:pt modelId="{D8B1DA52-58C0-4ECC-880B-E9A1DF48CCD5}">
      <dgm:prSet phldrT="[Κείμενο]"/>
      <dgm:spPr/>
      <dgm:t>
        <a:bodyPr/>
        <a:lstStyle/>
        <a:p>
          <a:r>
            <a:rPr lang="el-GR" dirty="0" smtClean="0"/>
            <a:t>Διαδικασία</a:t>
          </a:r>
          <a:endParaRPr lang="el-GR" dirty="0"/>
        </a:p>
      </dgm:t>
    </dgm:pt>
    <dgm:pt modelId="{98B4D963-E839-4F4A-BC0F-CD6B18893FFE}" type="parTrans" cxnId="{229622F7-AB5B-4CBB-B7AB-7165F5EE7D0F}">
      <dgm:prSet/>
      <dgm:spPr/>
      <dgm:t>
        <a:bodyPr/>
        <a:lstStyle/>
        <a:p>
          <a:endParaRPr lang="el-GR"/>
        </a:p>
      </dgm:t>
    </dgm:pt>
    <dgm:pt modelId="{B7182CE3-FDBB-47E1-92EB-5153AEA16A75}" type="sibTrans" cxnId="{229622F7-AB5B-4CBB-B7AB-7165F5EE7D0F}">
      <dgm:prSet/>
      <dgm:spPr/>
      <dgm:t>
        <a:bodyPr/>
        <a:lstStyle/>
        <a:p>
          <a:endParaRPr lang="el-GR"/>
        </a:p>
      </dgm:t>
    </dgm:pt>
    <dgm:pt modelId="{8BCD19B2-1273-407F-A39F-CE1F8E46D261}">
      <dgm:prSet phldrT="[Κείμενο]" custT="1"/>
      <dgm:spPr/>
      <dgm:t>
        <a:bodyPr/>
        <a:lstStyle/>
        <a:p>
          <a:pPr algn="l"/>
          <a:r>
            <a:rPr lang="el-GR" sz="1200" dirty="0" smtClean="0"/>
            <a:t>Για τους μαθητές σχεδιάστηκε μια εκπαιδευτική παρέμβαση σε 2 τμήματα της Γ’ τάξης ΕΠΑΛ</a:t>
          </a:r>
          <a:endParaRPr lang="el-GR" sz="1200" dirty="0"/>
        </a:p>
      </dgm:t>
    </dgm:pt>
    <dgm:pt modelId="{D88AFEC6-685E-4490-9E74-ED1103DCD3BD}" type="parTrans" cxnId="{65CFAE82-23BB-4B4A-94EB-DF6759F5E885}">
      <dgm:prSet/>
      <dgm:spPr/>
      <dgm:t>
        <a:bodyPr/>
        <a:lstStyle/>
        <a:p>
          <a:endParaRPr lang="el-GR"/>
        </a:p>
      </dgm:t>
    </dgm:pt>
    <dgm:pt modelId="{232FC245-2637-4BCD-B0F5-664409290C80}" type="sibTrans" cxnId="{65CFAE82-23BB-4B4A-94EB-DF6759F5E885}">
      <dgm:prSet/>
      <dgm:spPr/>
      <dgm:t>
        <a:bodyPr/>
        <a:lstStyle/>
        <a:p>
          <a:endParaRPr lang="el-GR"/>
        </a:p>
      </dgm:t>
    </dgm:pt>
    <dgm:pt modelId="{F0556292-ACD2-46F6-BBCE-C3F889EEDDD9}">
      <dgm:prSet phldrT="[Κείμενο]" custT="1"/>
      <dgm:spPr/>
      <dgm:t>
        <a:bodyPr/>
        <a:lstStyle/>
        <a:p>
          <a:pPr algn="l"/>
          <a:r>
            <a:rPr lang="el-GR" sz="1200" dirty="0" smtClean="0"/>
            <a:t>Στους εκπαιδευτικούς δόθηκε ο σύνδεσμος του μαθήματος και απεστάλη το ερωτηματολόγιο ηλεκτρονικά</a:t>
          </a:r>
          <a:endParaRPr lang="el-GR" sz="1200" dirty="0"/>
        </a:p>
      </dgm:t>
    </dgm:pt>
    <dgm:pt modelId="{534F08AC-14C8-40E5-87A4-FAB90E2D60C5}" type="parTrans" cxnId="{C4288494-7154-4BFC-B630-98E9DA4DAAC3}">
      <dgm:prSet/>
      <dgm:spPr/>
      <dgm:t>
        <a:bodyPr/>
        <a:lstStyle/>
        <a:p>
          <a:endParaRPr lang="el-GR"/>
        </a:p>
      </dgm:t>
    </dgm:pt>
    <dgm:pt modelId="{F3494392-C118-41FE-A627-B9A74B6C083A}" type="sibTrans" cxnId="{C4288494-7154-4BFC-B630-98E9DA4DAAC3}">
      <dgm:prSet/>
      <dgm:spPr/>
      <dgm:t>
        <a:bodyPr/>
        <a:lstStyle/>
        <a:p>
          <a:endParaRPr lang="el-GR"/>
        </a:p>
      </dgm:t>
    </dgm:pt>
    <dgm:pt modelId="{82092ACE-03D8-4CC3-820E-CB551E7FE0EA}">
      <dgm:prSet phldrT="[Κείμενο]" custT="1"/>
      <dgm:spPr/>
      <dgm:t>
        <a:bodyPr/>
        <a:lstStyle/>
        <a:p>
          <a:pPr algn="l"/>
          <a:r>
            <a:rPr lang="el-GR" sz="1200" dirty="0" smtClean="0"/>
            <a:t>Στους ειδικούς δόθηκε ο σύνδεσμος του μαθήματος και τους απεστάλη το ερωτηματολόγιο ηλεκτρονικά </a:t>
          </a:r>
          <a:endParaRPr lang="el-GR" sz="1200" dirty="0"/>
        </a:p>
      </dgm:t>
    </dgm:pt>
    <dgm:pt modelId="{A30028BA-3AFF-40F6-AC83-FF3203FC4620}" type="parTrans" cxnId="{5D668FB3-53B9-44B2-8F27-2F9489127D92}">
      <dgm:prSet/>
      <dgm:spPr/>
      <dgm:t>
        <a:bodyPr/>
        <a:lstStyle/>
        <a:p>
          <a:endParaRPr lang="el-GR"/>
        </a:p>
      </dgm:t>
    </dgm:pt>
    <dgm:pt modelId="{60B42756-FA0E-4772-A8B2-8E5834B9EAC2}" type="sibTrans" cxnId="{5D668FB3-53B9-44B2-8F27-2F9489127D92}">
      <dgm:prSet/>
      <dgm:spPr/>
      <dgm:t>
        <a:bodyPr/>
        <a:lstStyle/>
        <a:p>
          <a:endParaRPr lang="el-GR"/>
        </a:p>
      </dgm:t>
    </dgm:pt>
    <dgm:pt modelId="{080D288E-7755-4B81-A1AB-BB3B1734D80F}" type="pres">
      <dgm:prSet presAssocID="{E9D34579-0DF9-4E6D-B68D-8535E55E59A5}" presName="Name0" presStyleCnt="0">
        <dgm:presLayoutVars>
          <dgm:dir/>
          <dgm:animLvl val="lvl"/>
          <dgm:resizeHandles val="exact"/>
        </dgm:presLayoutVars>
      </dgm:prSet>
      <dgm:spPr/>
      <dgm:t>
        <a:bodyPr/>
        <a:lstStyle/>
        <a:p>
          <a:endParaRPr lang="el-GR"/>
        </a:p>
      </dgm:t>
    </dgm:pt>
    <dgm:pt modelId="{3E9C7604-F679-49C0-BA8A-9E3A66540BDA}" type="pres">
      <dgm:prSet presAssocID="{D8B1DA52-58C0-4ECC-880B-E9A1DF48CCD5}" presName="linNode" presStyleCnt="0"/>
      <dgm:spPr/>
    </dgm:pt>
    <dgm:pt modelId="{DC532C12-5905-471F-99B2-1AB9AE0619FF}" type="pres">
      <dgm:prSet presAssocID="{D8B1DA52-58C0-4ECC-880B-E9A1DF48CCD5}" presName="parentText" presStyleLbl="node1" presStyleIdx="0" presStyleCnt="1" custScaleX="40904" custLinFactNeighborX="-7828" custLinFactNeighborY="-164">
        <dgm:presLayoutVars>
          <dgm:chMax val="1"/>
          <dgm:bulletEnabled val="1"/>
        </dgm:presLayoutVars>
      </dgm:prSet>
      <dgm:spPr/>
      <dgm:t>
        <a:bodyPr/>
        <a:lstStyle/>
        <a:p>
          <a:endParaRPr lang="el-GR"/>
        </a:p>
      </dgm:t>
    </dgm:pt>
    <dgm:pt modelId="{FD1B48FD-8193-4433-AC55-2FB567F790B9}" type="pres">
      <dgm:prSet presAssocID="{D8B1DA52-58C0-4ECC-880B-E9A1DF48CCD5}" presName="descendantText" presStyleLbl="alignAccFollowNode1" presStyleIdx="0" presStyleCnt="1" custScaleX="120236" custLinFactNeighborX="-14936" custLinFactNeighborY="2984">
        <dgm:presLayoutVars>
          <dgm:bulletEnabled val="1"/>
        </dgm:presLayoutVars>
      </dgm:prSet>
      <dgm:spPr/>
      <dgm:t>
        <a:bodyPr/>
        <a:lstStyle/>
        <a:p>
          <a:endParaRPr lang="el-GR"/>
        </a:p>
      </dgm:t>
    </dgm:pt>
  </dgm:ptLst>
  <dgm:cxnLst>
    <dgm:cxn modelId="{C4288494-7154-4BFC-B630-98E9DA4DAAC3}" srcId="{D8B1DA52-58C0-4ECC-880B-E9A1DF48CCD5}" destId="{F0556292-ACD2-46F6-BBCE-C3F889EEDDD9}" srcOrd="1" destOrd="0" parTransId="{534F08AC-14C8-40E5-87A4-FAB90E2D60C5}" sibTransId="{F3494392-C118-41FE-A627-B9A74B6C083A}"/>
    <dgm:cxn modelId="{46A53BCB-6F26-46D7-BAEA-E5A8CCEC787E}" type="presOf" srcId="{82092ACE-03D8-4CC3-820E-CB551E7FE0EA}" destId="{FD1B48FD-8193-4433-AC55-2FB567F790B9}" srcOrd="0" destOrd="2" presId="urn:microsoft.com/office/officeart/2005/8/layout/vList5"/>
    <dgm:cxn modelId="{52F1187A-3C39-46C7-BF84-E24C3217F36A}" type="presOf" srcId="{F0556292-ACD2-46F6-BBCE-C3F889EEDDD9}" destId="{FD1B48FD-8193-4433-AC55-2FB567F790B9}" srcOrd="0" destOrd="1" presId="urn:microsoft.com/office/officeart/2005/8/layout/vList5"/>
    <dgm:cxn modelId="{18334071-7104-4BEF-BA4F-D1A81E655054}" type="presOf" srcId="{8BCD19B2-1273-407F-A39F-CE1F8E46D261}" destId="{FD1B48FD-8193-4433-AC55-2FB567F790B9}" srcOrd="0" destOrd="0" presId="urn:microsoft.com/office/officeart/2005/8/layout/vList5"/>
    <dgm:cxn modelId="{229622F7-AB5B-4CBB-B7AB-7165F5EE7D0F}" srcId="{E9D34579-0DF9-4E6D-B68D-8535E55E59A5}" destId="{D8B1DA52-58C0-4ECC-880B-E9A1DF48CCD5}" srcOrd="0" destOrd="0" parTransId="{98B4D963-E839-4F4A-BC0F-CD6B18893FFE}" sibTransId="{B7182CE3-FDBB-47E1-92EB-5153AEA16A75}"/>
    <dgm:cxn modelId="{65CFAE82-23BB-4B4A-94EB-DF6759F5E885}" srcId="{D8B1DA52-58C0-4ECC-880B-E9A1DF48CCD5}" destId="{8BCD19B2-1273-407F-A39F-CE1F8E46D261}" srcOrd="0" destOrd="0" parTransId="{D88AFEC6-685E-4490-9E74-ED1103DCD3BD}" sibTransId="{232FC245-2637-4BCD-B0F5-664409290C80}"/>
    <dgm:cxn modelId="{5D668FB3-53B9-44B2-8F27-2F9489127D92}" srcId="{D8B1DA52-58C0-4ECC-880B-E9A1DF48CCD5}" destId="{82092ACE-03D8-4CC3-820E-CB551E7FE0EA}" srcOrd="2" destOrd="0" parTransId="{A30028BA-3AFF-40F6-AC83-FF3203FC4620}" sibTransId="{60B42756-FA0E-4772-A8B2-8E5834B9EAC2}"/>
    <dgm:cxn modelId="{B7170033-CEDD-4479-8E7D-E0175D1EA027}" type="presOf" srcId="{E9D34579-0DF9-4E6D-B68D-8535E55E59A5}" destId="{080D288E-7755-4B81-A1AB-BB3B1734D80F}" srcOrd="0" destOrd="0" presId="urn:microsoft.com/office/officeart/2005/8/layout/vList5"/>
    <dgm:cxn modelId="{25119CF8-A984-47DF-8078-36E3E783854A}" type="presOf" srcId="{D8B1DA52-58C0-4ECC-880B-E9A1DF48CCD5}" destId="{DC532C12-5905-471F-99B2-1AB9AE0619FF}" srcOrd="0" destOrd="0" presId="urn:microsoft.com/office/officeart/2005/8/layout/vList5"/>
    <dgm:cxn modelId="{A92860DF-39E4-49AD-B23C-04FE493649FF}" type="presParOf" srcId="{080D288E-7755-4B81-A1AB-BB3B1734D80F}" destId="{3E9C7604-F679-49C0-BA8A-9E3A66540BDA}" srcOrd="0" destOrd="0" presId="urn:microsoft.com/office/officeart/2005/8/layout/vList5"/>
    <dgm:cxn modelId="{3468EBD2-6430-4F94-9D1B-DC99716B33E0}" type="presParOf" srcId="{3E9C7604-F679-49C0-BA8A-9E3A66540BDA}" destId="{DC532C12-5905-471F-99B2-1AB9AE0619FF}" srcOrd="0" destOrd="0" presId="urn:microsoft.com/office/officeart/2005/8/layout/vList5"/>
    <dgm:cxn modelId="{BA0349F7-3482-4885-891A-150DB64102D5}" type="presParOf" srcId="{3E9C7604-F679-49C0-BA8A-9E3A66540BDA}" destId="{FD1B48FD-8193-4433-AC55-2FB567F790B9}"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9869BC-966A-43DF-87F4-7C68430B5043}"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l-GR"/>
        </a:p>
      </dgm:t>
    </dgm:pt>
    <dgm:pt modelId="{2E37D285-F85E-475F-B07B-84F320D382E0}">
      <dgm:prSet phldrT="[Κείμενο]" custT="1"/>
      <dgm:spPr>
        <a:ln>
          <a:solidFill>
            <a:schemeClr val="tx2">
              <a:lumMod val="50000"/>
            </a:schemeClr>
          </a:solidFill>
        </a:ln>
        <a:scene3d>
          <a:camera prst="orthographicFront">
            <a:rot lat="0" lon="0" rev="0"/>
          </a:camera>
          <a:lightRig rig="balanced" dir="t">
            <a:rot lat="0" lon="0" rev="8700000"/>
          </a:lightRig>
        </a:scene3d>
        <a:sp3d>
          <a:bevelT w="190500" h="38100"/>
        </a:sp3d>
      </dgm:spPr>
      <dgm:t>
        <a:bodyPr/>
        <a:lstStyle/>
        <a:p>
          <a:r>
            <a:rPr lang="el-GR" sz="1800" dirty="0" smtClean="0"/>
            <a:t>Το υλικό που δημιουργήθηκε στο πλαίσιο της παρούσας διπλωματικής εργασίας θα μπορούσε να χρησιμοποιηθεί από εκπαιδευτικούς είτε συμπληρωματικά είτε αποκλειστικά σε μια εξ αποστάσεως σχολική παρέμβαση προκειμένου να διδάξουν το αντικείμενο που παρουσιάζεται.</a:t>
          </a:r>
          <a:endParaRPr lang="el-GR" sz="1800" dirty="0"/>
        </a:p>
      </dgm:t>
    </dgm:pt>
    <dgm:pt modelId="{83CFDF0D-D1B3-4FA3-BED9-28E9EF2053CE}" type="parTrans" cxnId="{30F65008-7D4A-4783-BC88-26B7843F19FC}">
      <dgm:prSet/>
      <dgm:spPr/>
      <dgm:t>
        <a:bodyPr/>
        <a:lstStyle/>
        <a:p>
          <a:endParaRPr lang="el-GR"/>
        </a:p>
      </dgm:t>
    </dgm:pt>
    <dgm:pt modelId="{33D70B4E-AA93-4B80-A1D4-70A48891711A}" type="sibTrans" cxnId="{30F65008-7D4A-4783-BC88-26B7843F19FC}">
      <dgm:prSet/>
      <dgm:spPr/>
      <dgm:t>
        <a:bodyPr/>
        <a:lstStyle/>
        <a:p>
          <a:endParaRPr lang="el-GR"/>
        </a:p>
      </dgm:t>
    </dgm:pt>
    <dgm:pt modelId="{E8E1AF38-5750-4440-90DC-4F7F67E6D8D4}">
      <dgm:prSet phldrT="[Κείμενο]" custT="1"/>
      <dgm:spPr>
        <a:ln>
          <a:solidFill>
            <a:schemeClr val="accent2">
              <a:lumMod val="50000"/>
            </a:schemeClr>
          </a:solidFill>
        </a:ln>
        <a:scene3d>
          <a:camera prst="orthographicFront">
            <a:rot lat="0" lon="0" rev="0"/>
          </a:camera>
          <a:lightRig rig="balanced" dir="t">
            <a:rot lat="0" lon="0" rev="8700000"/>
          </a:lightRig>
        </a:scene3d>
        <a:sp3d>
          <a:bevelT w="190500" h="38100"/>
        </a:sp3d>
      </dgm:spPr>
      <dgm:t>
        <a:bodyPr/>
        <a:lstStyle/>
        <a:p>
          <a:r>
            <a:rPr lang="el-GR" sz="1800" dirty="0" smtClean="0"/>
            <a:t>Παρουσίαση για πρώτη φορά του συγκεκριμένου γνωστικού αντικειμένου μέσω εκπαιδευτικού υλικού </a:t>
          </a:r>
          <a:r>
            <a:rPr lang="el-GR" sz="1800" dirty="0" err="1" smtClean="0"/>
            <a:t>ΕξΑΕ</a:t>
          </a:r>
          <a:r>
            <a:rPr lang="el-GR" sz="1800" dirty="0" smtClean="0"/>
            <a:t> που μπορεί να αποτελέσει υπόδειγμα για τη δημιουργία ανάλογου εκπαιδευτικού υλικού και για άλλα γνωστικά αντικείμενα της ειδικότητας.</a:t>
          </a:r>
          <a:endParaRPr lang="el-GR" sz="1800" dirty="0"/>
        </a:p>
      </dgm:t>
    </dgm:pt>
    <dgm:pt modelId="{9974AB59-7816-4CA0-B725-7AF9E75C3989}" type="parTrans" cxnId="{3D49C990-B85C-4447-B847-AB7A2BA7EB2A}">
      <dgm:prSet/>
      <dgm:spPr/>
      <dgm:t>
        <a:bodyPr/>
        <a:lstStyle/>
        <a:p>
          <a:endParaRPr lang="el-GR"/>
        </a:p>
      </dgm:t>
    </dgm:pt>
    <dgm:pt modelId="{61EE4F8C-691F-4633-9CDF-70619520E6AA}" type="sibTrans" cxnId="{3D49C990-B85C-4447-B847-AB7A2BA7EB2A}">
      <dgm:prSet/>
      <dgm:spPr/>
      <dgm:t>
        <a:bodyPr/>
        <a:lstStyle/>
        <a:p>
          <a:endParaRPr lang="el-GR"/>
        </a:p>
      </dgm:t>
    </dgm:pt>
    <dgm:pt modelId="{9F6A6BAE-D830-4C60-A1BE-9180390586FB}">
      <dgm:prSet phldrT="[Κείμενο]" custT="1"/>
      <dgm:spPr>
        <a:ln>
          <a:solidFill>
            <a:schemeClr val="accent2">
              <a:lumMod val="50000"/>
            </a:schemeClr>
          </a:solidFill>
        </a:ln>
        <a:scene3d>
          <a:camera prst="orthographicFront">
            <a:rot lat="0" lon="0" rev="0"/>
          </a:camera>
          <a:lightRig rig="balanced" dir="t">
            <a:rot lat="0" lon="0" rev="8700000"/>
          </a:lightRig>
        </a:scene3d>
        <a:sp3d>
          <a:bevelT w="190500" h="38100"/>
        </a:sp3d>
      </dgm:spPr>
      <dgm:t>
        <a:bodyPr/>
        <a:lstStyle/>
        <a:p>
          <a:r>
            <a:rPr lang="el-GR" sz="1800" dirty="0" smtClean="0"/>
            <a:t>Διαμόρφωση δεδομένων που θα συμβάλλουν στη βελτίωση της διαμόρφωσης εκπαιδευτικού υλικού για την </a:t>
          </a:r>
          <a:r>
            <a:rPr lang="el-GR" sz="1800" dirty="0" err="1" smtClean="0"/>
            <a:t>ΕξΑΕ</a:t>
          </a:r>
          <a:r>
            <a:rPr lang="el-GR" sz="1800" dirty="0" smtClean="0"/>
            <a:t> σύμφωνα με τις αρχές της </a:t>
          </a:r>
          <a:r>
            <a:rPr lang="el-GR" sz="1800" dirty="0" err="1" smtClean="0"/>
            <a:t>Πολυμεσικής</a:t>
          </a:r>
          <a:r>
            <a:rPr lang="el-GR" sz="1800" dirty="0" smtClean="0"/>
            <a:t> Μάθησης.</a:t>
          </a:r>
          <a:endParaRPr lang="el-GR" sz="1800" dirty="0"/>
        </a:p>
      </dgm:t>
    </dgm:pt>
    <dgm:pt modelId="{181DD5C8-466C-4C79-8361-F06647B98A27}" type="parTrans" cxnId="{F35BF818-959D-43A1-9B59-C2C6A15BFAA5}">
      <dgm:prSet/>
      <dgm:spPr/>
      <dgm:t>
        <a:bodyPr/>
        <a:lstStyle/>
        <a:p>
          <a:endParaRPr lang="el-GR"/>
        </a:p>
      </dgm:t>
    </dgm:pt>
    <dgm:pt modelId="{29CBB194-1D12-4B73-B83B-4862F719AC00}" type="sibTrans" cxnId="{F35BF818-959D-43A1-9B59-C2C6A15BFAA5}">
      <dgm:prSet/>
      <dgm:spPr/>
      <dgm:t>
        <a:bodyPr/>
        <a:lstStyle/>
        <a:p>
          <a:endParaRPr lang="el-GR"/>
        </a:p>
      </dgm:t>
    </dgm:pt>
    <dgm:pt modelId="{753118B8-9B94-41E5-80F3-8104FE5AA012}" type="pres">
      <dgm:prSet presAssocID="{F69869BC-966A-43DF-87F4-7C68430B5043}" presName="linear" presStyleCnt="0">
        <dgm:presLayoutVars>
          <dgm:dir/>
          <dgm:animLvl val="lvl"/>
          <dgm:resizeHandles val="exact"/>
        </dgm:presLayoutVars>
      </dgm:prSet>
      <dgm:spPr/>
      <dgm:t>
        <a:bodyPr/>
        <a:lstStyle/>
        <a:p>
          <a:endParaRPr lang="el-GR"/>
        </a:p>
      </dgm:t>
    </dgm:pt>
    <dgm:pt modelId="{53CD1E80-31E1-493A-849F-AE7E6AB292FD}" type="pres">
      <dgm:prSet presAssocID="{2E37D285-F85E-475F-B07B-84F320D382E0}" presName="parentLin" presStyleCnt="0"/>
      <dgm:spPr/>
      <dgm:t>
        <a:bodyPr/>
        <a:lstStyle/>
        <a:p>
          <a:endParaRPr lang="el-GR"/>
        </a:p>
      </dgm:t>
    </dgm:pt>
    <dgm:pt modelId="{1CC61BA5-990D-484D-BC17-BE07BA25DE20}" type="pres">
      <dgm:prSet presAssocID="{2E37D285-F85E-475F-B07B-84F320D382E0}" presName="parentLeftMargin" presStyleLbl="node1" presStyleIdx="0" presStyleCnt="3"/>
      <dgm:spPr/>
      <dgm:t>
        <a:bodyPr/>
        <a:lstStyle/>
        <a:p>
          <a:endParaRPr lang="el-GR"/>
        </a:p>
      </dgm:t>
    </dgm:pt>
    <dgm:pt modelId="{6635EE4D-E651-4289-836B-382CA91AB86E}" type="pres">
      <dgm:prSet presAssocID="{2E37D285-F85E-475F-B07B-84F320D382E0}" presName="parentText" presStyleLbl="node1" presStyleIdx="0" presStyleCnt="3" custScaleX="157296" custScaleY="555431">
        <dgm:presLayoutVars>
          <dgm:chMax val="0"/>
          <dgm:bulletEnabled val="1"/>
        </dgm:presLayoutVars>
      </dgm:prSet>
      <dgm:spPr/>
      <dgm:t>
        <a:bodyPr/>
        <a:lstStyle/>
        <a:p>
          <a:endParaRPr lang="el-GR"/>
        </a:p>
      </dgm:t>
    </dgm:pt>
    <dgm:pt modelId="{DBFA674E-FC59-43F8-A31E-7FBC7CA7AF42}" type="pres">
      <dgm:prSet presAssocID="{2E37D285-F85E-475F-B07B-84F320D382E0}" presName="negativeSpace" presStyleCnt="0"/>
      <dgm:spPr/>
      <dgm:t>
        <a:bodyPr/>
        <a:lstStyle/>
        <a:p>
          <a:endParaRPr lang="el-GR"/>
        </a:p>
      </dgm:t>
    </dgm:pt>
    <dgm:pt modelId="{CFF1BFAA-799D-49B9-B228-BA5A33441E74}" type="pres">
      <dgm:prSet presAssocID="{2E37D285-F85E-475F-B07B-84F320D382E0}" presName="childText" presStyleLbl="conFgAcc1" presStyleIdx="0" presStyleCnt="3">
        <dgm:presLayoutVars>
          <dgm:bulletEnabled val="1"/>
        </dgm:presLayoutVars>
      </dgm:prSet>
      <dgm:spPr/>
      <dgm:t>
        <a:bodyPr/>
        <a:lstStyle/>
        <a:p>
          <a:endParaRPr lang="el-GR"/>
        </a:p>
      </dgm:t>
    </dgm:pt>
    <dgm:pt modelId="{AF5D879D-49C4-44BF-BBBE-F27FA157502F}" type="pres">
      <dgm:prSet presAssocID="{33D70B4E-AA93-4B80-A1D4-70A48891711A}" presName="spaceBetweenRectangles" presStyleCnt="0"/>
      <dgm:spPr/>
      <dgm:t>
        <a:bodyPr/>
        <a:lstStyle/>
        <a:p>
          <a:endParaRPr lang="el-GR"/>
        </a:p>
      </dgm:t>
    </dgm:pt>
    <dgm:pt modelId="{EB812625-8784-479A-9B43-D07603896C05}" type="pres">
      <dgm:prSet presAssocID="{E8E1AF38-5750-4440-90DC-4F7F67E6D8D4}" presName="parentLin" presStyleCnt="0"/>
      <dgm:spPr/>
      <dgm:t>
        <a:bodyPr/>
        <a:lstStyle/>
        <a:p>
          <a:endParaRPr lang="el-GR"/>
        </a:p>
      </dgm:t>
    </dgm:pt>
    <dgm:pt modelId="{4821823E-9432-47C3-8F76-C6F78446E015}" type="pres">
      <dgm:prSet presAssocID="{E8E1AF38-5750-4440-90DC-4F7F67E6D8D4}" presName="parentLeftMargin" presStyleLbl="node1" presStyleIdx="0" presStyleCnt="3"/>
      <dgm:spPr/>
      <dgm:t>
        <a:bodyPr/>
        <a:lstStyle/>
        <a:p>
          <a:endParaRPr lang="el-GR"/>
        </a:p>
      </dgm:t>
    </dgm:pt>
    <dgm:pt modelId="{B456DAF3-552B-41B4-AA2F-4A6A9A4A7B4B}" type="pres">
      <dgm:prSet presAssocID="{E8E1AF38-5750-4440-90DC-4F7F67E6D8D4}" presName="parentText" presStyleLbl="node1" presStyleIdx="1" presStyleCnt="3" custAng="0" custScaleX="142997" custScaleY="459337" custLinFactNeighborX="-4256" custLinFactNeighborY="5259">
        <dgm:presLayoutVars>
          <dgm:chMax val="0"/>
          <dgm:bulletEnabled val="1"/>
        </dgm:presLayoutVars>
      </dgm:prSet>
      <dgm:spPr/>
      <dgm:t>
        <a:bodyPr/>
        <a:lstStyle/>
        <a:p>
          <a:endParaRPr lang="el-GR"/>
        </a:p>
      </dgm:t>
    </dgm:pt>
    <dgm:pt modelId="{93EB7BE0-4883-45E1-B293-0C3A96D4D595}" type="pres">
      <dgm:prSet presAssocID="{E8E1AF38-5750-4440-90DC-4F7F67E6D8D4}" presName="negativeSpace" presStyleCnt="0"/>
      <dgm:spPr/>
      <dgm:t>
        <a:bodyPr/>
        <a:lstStyle/>
        <a:p>
          <a:endParaRPr lang="el-GR"/>
        </a:p>
      </dgm:t>
    </dgm:pt>
    <dgm:pt modelId="{C3D5BC58-E47A-4571-88F8-6B773B2634E3}" type="pres">
      <dgm:prSet presAssocID="{E8E1AF38-5750-4440-90DC-4F7F67E6D8D4}" presName="childText" presStyleLbl="conFgAcc1" presStyleIdx="1" presStyleCnt="3">
        <dgm:presLayoutVars>
          <dgm:bulletEnabled val="1"/>
        </dgm:presLayoutVars>
      </dgm:prSet>
      <dgm:spPr/>
      <dgm:t>
        <a:bodyPr/>
        <a:lstStyle/>
        <a:p>
          <a:endParaRPr lang="el-GR"/>
        </a:p>
      </dgm:t>
    </dgm:pt>
    <dgm:pt modelId="{CD2B32A1-A289-4DA5-BE11-FB65C3A0227F}" type="pres">
      <dgm:prSet presAssocID="{61EE4F8C-691F-4633-9CDF-70619520E6AA}" presName="spaceBetweenRectangles" presStyleCnt="0"/>
      <dgm:spPr/>
      <dgm:t>
        <a:bodyPr/>
        <a:lstStyle/>
        <a:p>
          <a:endParaRPr lang="el-GR"/>
        </a:p>
      </dgm:t>
    </dgm:pt>
    <dgm:pt modelId="{41BDB77D-1726-4E53-BDFA-95286705A151}" type="pres">
      <dgm:prSet presAssocID="{9F6A6BAE-D830-4C60-A1BE-9180390586FB}" presName="parentLin" presStyleCnt="0"/>
      <dgm:spPr/>
      <dgm:t>
        <a:bodyPr/>
        <a:lstStyle/>
        <a:p>
          <a:endParaRPr lang="el-GR"/>
        </a:p>
      </dgm:t>
    </dgm:pt>
    <dgm:pt modelId="{EA056DBF-3EF1-4E6A-9A04-2165D31C9154}" type="pres">
      <dgm:prSet presAssocID="{9F6A6BAE-D830-4C60-A1BE-9180390586FB}" presName="parentLeftMargin" presStyleLbl="node1" presStyleIdx="1" presStyleCnt="3"/>
      <dgm:spPr/>
      <dgm:t>
        <a:bodyPr/>
        <a:lstStyle/>
        <a:p>
          <a:endParaRPr lang="el-GR"/>
        </a:p>
      </dgm:t>
    </dgm:pt>
    <dgm:pt modelId="{55C375F7-9AA9-4EE9-9C52-07E8CC72D444}" type="pres">
      <dgm:prSet presAssocID="{9F6A6BAE-D830-4C60-A1BE-9180390586FB}" presName="parentText" presStyleLbl="node1" presStyleIdx="2" presStyleCnt="3" custScaleX="142857" custScaleY="423537">
        <dgm:presLayoutVars>
          <dgm:chMax val="0"/>
          <dgm:bulletEnabled val="1"/>
        </dgm:presLayoutVars>
      </dgm:prSet>
      <dgm:spPr/>
      <dgm:t>
        <a:bodyPr/>
        <a:lstStyle/>
        <a:p>
          <a:endParaRPr lang="el-GR"/>
        </a:p>
      </dgm:t>
    </dgm:pt>
    <dgm:pt modelId="{88A538EF-EFA9-4FD0-951B-5617A6BDEA18}" type="pres">
      <dgm:prSet presAssocID="{9F6A6BAE-D830-4C60-A1BE-9180390586FB}" presName="negativeSpace" presStyleCnt="0"/>
      <dgm:spPr/>
      <dgm:t>
        <a:bodyPr/>
        <a:lstStyle/>
        <a:p>
          <a:endParaRPr lang="el-GR"/>
        </a:p>
      </dgm:t>
    </dgm:pt>
    <dgm:pt modelId="{373C0E50-E5D7-4039-B114-EA9DE43C2161}" type="pres">
      <dgm:prSet presAssocID="{9F6A6BAE-D830-4C60-A1BE-9180390586FB}" presName="childText" presStyleLbl="conFgAcc1" presStyleIdx="2" presStyleCnt="3">
        <dgm:presLayoutVars>
          <dgm:bulletEnabled val="1"/>
        </dgm:presLayoutVars>
      </dgm:prSet>
      <dgm:spPr/>
      <dgm:t>
        <a:bodyPr/>
        <a:lstStyle/>
        <a:p>
          <a:endParaRPr lang="el-GR"/>
        </a:p>
      </dgm:t>
    </dgm:pt>
  </dgm:ptLst>
  <dgm:cxnLst>
    <dgm:cxn modelId="{F35BF818-959D-43A1-9B59-C2C6A15BFAA5}" srcId="{F69869BC-966A-43DF-87F4-7C68430B5043}" destId="{9F6A6BAE-D830-4C60-A1BE-9180390586FB}" srcOrd="2" destOrd="0" parTransId="{181DD5C8-466C-4C79-8361-F06647B98A27}" sibTransId="{29CBB194-1D12-4B73-B83B-4862F719AC00}"/>
    <dgm:cxn modelId="{23AEA44A-6004-4943-B8B1-F04A354F700C}" type="presOf" srcId="{2E37D285-F85E-475F-B07B-84F320D382E0}" destId="{1CC61BA5-990D-484D-BC17-BE07BA25DE20}" srcOrd="0" destOrd="0" presId="urn:microsoft.com/office/officeart/2005/8/layout/list1"/>
    <dgm:cxn modelId="{3D49C990-B85C-4447-B847-AB7A2BA7EB2A}" srcId="{F69869BC-966A-43DF-87F4-7C68430B5043}" destId="{E8E1AF38-5750-4440-90DC-4F7F67E6D8D4}" srcOrd="1" destOrd="0" parTransId="{9974AB59-7816-4CA0-B725-7AF9E75C3989}" sibTransId="{61EE4F8C-691F-4633-9CDF-70619520E6AA}"/>
    <dgm:cxn modelId="{F396B2F5-B522-4317-BF51-BAE530FF08C1}" type="presOf" srcId="{E8E1AF38-5750-4440-90DC-4F7F67E6D8D4}" destId="{4821823E-9432-47C3-8F76-C6F78446E015}" srcOrd="0" destOrd="0" presId="urn:microsoft.com/office/officeart/2005/8/layout/list1"/>
    <dgm:cxn modelId="{30F65008-7D4A-4783-BC88-26B7843F19FC}" srcId="{F69869BC-966A-43DF-87F4-7C68430B5043}" destId="{2E37D285-F85E-475F-B07B-84F320D382E0}" srcOrd="0" destOrd="0" parTransId="{83CFDF0D-D1B3-4FA3-BED9-28E9EF2053CE}" sibTransId="{33D70B4E-AA93-4B80-A1D4-70A48891711A}"/>
    <dgm:cxn modelId="{7CE75CC0-1DAC-4E91-8916-E783D43819BC}" type="presOf" srcId="{9F6A6BAE-D830-4C60-A1BE-9180390586FB}" destId="{55C375F7-9AA9-4EE9-9C52-07E8CC72D444}" srcOrd="1" destOrd="0" presId="urn:microsoft.com/office/officeart/2005/8/layout/list1"/>
    <dgm:cxn modelId="{88F8675B-BBB7-4392-8722-F8C09448593E}" type="presOf" srcId="{E8E1AF38-5750-4440-90DC-4F7F67E6D8D4}" destId="{B456DAF3-552B-41B4-AA2F-4A6A9A4A7B4B}" srcOrd="1" destOrd="0" presId="urn:microsoft.com/office/officeart/2005/8/layout/list1"/>
    <dgm:cxn modelId="{AD228EBA-503A-4622-AE16-6825B24CF2FE}" type="presOf" srcId="{9F6A6BAE-D830-4C60-A1BE-9180390586FB}" destId="{EA056DBF-3EF1-4E6A-9A04-2165D31C9154}" srcOrd="0" destOrd="0" presId="urn:microsoft.com/office/officeart/2005/8/layout/list1"/>
    <dgm:cxn modelId="{F9E1207B-789D-44DE-9B5C-A9F6E8ED22E7}" type="presOf" srcId="{F69869BC-966A-43DF-87F4-7C68430B5043}" destId="{753118B8-9B94-41E5-80F3-8104FE5AA012}" srcOrd="0" destOrd="0" presId="urn:microsoft.com/office/officeart/2005/8/layout/list1"/>
    <dgm:cxn modelId="{F5A02C8F-234F-47F2-BFD8-B0BA714C58C9}" type="presOf" srcId="{2E37D285-F85E-475F-B07B-84F320D382E0}" destId="{6635EE4D-E651-4289-836B-382CA91AB86E}" srcOrd="1" destOrd="0" presId="urn:microsoft.com/office/officeart/2005/8/layout/list1"/>
    <dgm:cxn modelId="{9D4F98E3-FE43-4DD8-909A-EC09FC020962}" type="presParOf" srcId="{753118B8-9B94-41E5-80F3-8104FE5AA012}" destId="{53CD1E80-31E1-493A-849F-AE7E6AB292FD}" srcOrd="0" destOrd="0" presId="urn:microsoft.com/office/officeart/2005/8/layout/list1"/>
    <dgm:cxn modelId="{D2C53977-EC83-4E83-AF75-74E86F912E49}" type="presParOf" srcId="{53CD1E80-31E1-493A-849F-AE7E6AB292FD}" destId="{1CC61BA5-990D-484D-BC17-BE07BA25DE20}" srcOrd="0" destOrd="0" presId="urn:microsoft.com/office/officeart/2005/8/layout/list1"/>
    <dgm:cxn modelId="{F069939B-8F06-49F0-8979-750ED2FD27B3}" type="presParOf" srcId="{53CD1E80-31E1-493A-849F-AE7E6AB292FD}" destId="{6635EE4D-E651-4289-836B-382CA91AB86E}" srcOrd="1" destOrd="0" presId="urn:microsoft.com/office/officeart/2005/8/layout/list1"/>
    <dgm:cxn modelId="{78477EE7-1D76-4C77-AC81-DE9EA7156A24}" type="presParOf" srcId="{753118B8-9B94-41E5-80F3-8104FE5AA012}" destId="{DBFA674E-FC59-43F8-A31E-7FBC7CA7AF42}" srcOrd="1" destOrd="0" presId="urn:microsoft.com/office/officeart/2005/8/layout/list1"/>
    <dgm:cxn modelId="{B8D88EAE-668A-4C4F-8728-95C5C737305F}" type="presParOf" srcId="{753118B8-9B94-41E5-80F3-8104FE5AA012}" destId="{CFF1BFAA-799D-49B9-B228-BA5A33441E74}" srcOrd="2" destOrd="0" presId="urn:microsoft.com/office/officeart/2005/8/layout/list1"/>
    <dgm:cxn modelId="{81896F4F-D8D4-48D2-B14D-4C814318D0E2}" type="presParOf" srcId="{753118B8-9B94-41E5-80F3-8104FE5AA012}" destId="{AF5D879D-49C4-44BF-BBBE-F27FA157502F}" srcOrd="3" destOrd="0" presId="urn:microsoft.com/office/officeart/2005/8/layout/list1"/>
    <dgm:cxn modelId="{A5A9B6EB-827A-4B4F-BFFE-A8C93F91BE19}" type="presParOf" srcId="{753118B8-9B94-41E5-80F3-8104FE5AA012}" destId="{EB812625-8784-479A-9B43-D07603896C05}" srcOrd="4" destOrd="0" presId="urn:microsoft.com/office/officeart/2005/8/layout/list1"/>
    <dgm:cxn modelId="{7BF0B332-F6F2-4896-903E-1DF6EA13DFAE}" type="presParOf" srcId="{EB812625-8784-479A-9B43-D07603896C05}" destId="{4821823E-9432-47C3-8F76-C6F78446E015}" srcOrd="0" destOrd="0" presId="urn:microsoft.com/office/officeart/2005/8/layout/list1"/>
    <dgm:cxn modelId="{6CFFC0E5-9F5B-49A8-93BC-4AD0F329F0F7}" type="presParOf" srcId="{EB812625-8784-479A-9B43-D07603896C05}" destId="{B456DAF3-552B-41B4-AA2F-4A6A9A4A7B4B}" srcOrd="1" destOrd="0" presId="urn:microsoft.com/office/officeart/2005/8/layout/list1"/>
    <dgm:cxn modelId="{8324F451-6EF2-4898-9FE2-489D92D14B56}" type="presParOf" srcId="{753118B8-9B94-41E5-80F3-8104FE5AA012}" destId="{93EB7BE0-4883-45E1-B293-0C3A96D4D595}" srcOrd="5" destOrd="0" presId="urn:microsoft.com/office/officeart/2005/8/layout/list1"/>
    <dgm:cxn modelId="{EB75EE7A-9F71-4181-A913-6C89C7FF435B}" type="presParOf" srcId="{753118B8-9B94-41E5-80F3-8104FE5AA012}" destId="{C3D5BC58-E47A-4571-88F8-6B773B2634E3}" srcOrd="6" destOrd="0" presId="urn:microsoft.com/office/officeart/2005/8/layout/list1"/>
    <dgm:cxn modelId="{53A47FA5-1DF0-4716-891B-F410A1A77B41}" type="presParOf" srcId="{753118B8-9B94-41E5-80F3-8104FE5AA012}" destId="{CD2B32A1-A289-4DA5-BE11-FB65C3A0227F}" srcOrd="7" destOrd="0" presId="urn:microsoft.com/office/officeart/2005/8/layout/list1"/>
    <dgm:cxn modelId="{82FA1EBB-3536-4602-AF50-10B67F7F99B8}" type="presParOf" srcId="{753118B8-9B94-41E5-80F3-8104FE5AA012}" destId="{41BDB77D-1726-4E53-BDFA-95286705A151}" srcOrd="8" destOrd="0" presId="urn:microsoft.com/office/officeart/2005/8/layout/list1"/>
    <dgm:cxn modelId="{A5A35209-BD13-4F2D-AA92-B445C4522990}" type="presParOf" srcId="{41BDB77D-1726-4E53-BDFA-95286705A151}" destId="{EA056DBF-3EF1-4E6A-9A04-2165D31C9154}" srcOrd="0" destOrd="0" presId="urn:microsoft.com/office/officeart/2005/8/layout/list1"/>
    <dgm:cxn modelId="{9938367F-27C0-4A08-A322-723BD6693F83}" type="presParOf" srcId="{41BDB77D-1726-4E53-BDFA-95286705A151}" destId="{55C375F7-9AA9-4EE9-9C52-07E8CC72D444}" srcOrd="1" destOrd="0" presId="urn:microsoft.com/office/officeart/2005/8/layout/list1"/>
    <dgm:cxn modelId="{4944C0E4-5FC8-4C31-A330-E8E52189F244}" type="presParOf" srcId="{753118B8-9B94-41E5-80F3-8104FE5AA012}" destId="{88A538EF-EFA9-4FD0-951B-5617A6BDEA18}" srcOrd="9" destOrd="0" presId="urn:microsoft.com/office/officeart/2005/8/layout/list1"/>
    <dgm:cxn modelId="{2A17C03E-15E1-43C7-BDEF-BF18FC359980}" type="presParOf" srcId="{753118B8-9B94-41E5-80F3-8104FE5AA012}" destId="{373C0E50-E5D7-4039-B114-EA9DE43C216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66339E-42A5-4A49-87E2-2B0B28243A2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767CF050-F6F3-46FB-9485-59C4CF52FACD}">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2000" dirty="0" smtClean="0"/>
            <a:t>Το εκπαιδευτικό υλικό </a:t>
          </a:r>
          <a:r>
            <a:rPr lang="el-GR" sz="2000" dirty="0" err="1" smtClean="0"/>
            <a:t>διέπεται</a:t>
          </a:r>
          <a:r>
            <a:rPr lang="el-GR" sz="2000" dirty="0" smtClean="0"/>
            <a:t> από τις αρχές και τη μεθοδολογία της εξ αποστάσεως εκπαίδευσης</a:t>
          </a:r>
          <a:r>
            <a:rPr lang="en-US" sz="2000" dirty="0" smtClean="0"/>
            <a:t>;</a:t>
          </a:r>
          <a:endParaRPr lang="el-GR" sz="800" dirty="0"/>
        </a:p>
      </dgm:t>
    </dgm:pt>
    <dgm:pt modelId="{75A75945-6390-460A-83A6-3FC948CEEDEE}" type="parTrans" cxnId="{85AE34BB-D650-4680-9495-5C6FA635DD40}">
      <dgm:prSet/>
      <dgm:spPr/>
      <dgm:t>
        <a:bodyPr/>
        <a:lstStyle/>
        <a:p>
          <a:endParaRPr lang="el-GR"/>
        </a:p>
      </dgm:t>
    </dgm:pt>
    <dgm:pt modelId="{FDDECE4D-5F66-40F4-B416-7D7A3E369380}" type="sibTrans" cxnId="{85AE34BB-D650-4680-9495-5C6FA635DD40}">
      <dgm:prSet/>
      <dgm:spPr/>
      <dgm:t>
        <a:bodyPr/>
        <a:lstStyle/>
        <a:p>
          <a:endParaRPr lang="el-GR"/>
        </a:p>
      </dgm:t>
    </dgm:pt>
    <dgm:pt modelId="{5D160724-870F-4B04-9FC2-8BDAFB1651A1}">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2000" dirty="0" smtClean="0"/>
            <a:t>Το εκπαιδευτικό υλικό έχει δημιουργηθεί σύμφωνα με τις αρχές της </a:t>
          </a:r>
          <a:r>
            <a:rPr lang="el-GR" sz="2000" dirty="0" err="1" smtClean="0"/>
            <a:t>Πολυμεσικής</a:t>
          </a:r>
          <a:r>
            <a:rPr lang="el-GR" sz="2000" dirty="0" smtClean="0"/>
            <a:t> Μάθησης</a:t>
          </a:r>
          <a:r>
            <a:rPr lang="en-US" sz="2000" dirty="0" smtClean="0"/>
            <a:t>;</a:t>
          </a:r>
          <a:endParaRPr lang="el-GR" sz="2000" dirty="0"/>
        </a:p>
      </dgm:t>
    </dgm:pt>
    <dgm:pt modelId="{25040DFA-7ED7-4F04-B1D8-36BBCF2C92DA}" type="parTrans" cxnId="{99BBD0FE-7C8A-4DDA-B70E-AA897C6D83B1}">
      <dgm:prSet/>
      <dgm:spPr/>
      <dgm:t>
        <a:bodyPr/>
        <a:lstStyle/>
        <a:p>
          <a:endParaRPr lang="el-GR"/>
        </a:p>
      </dgm:t>
    </dgm:pt>
    <dgm:pt modelId="{7DB9086A-33CC-45F6-A496-5445410CE261}" type="sibTrans" cxnId="{99BBD0FE-7C8A-4DDA-B70E-AA897C6D83B1}">
      <dgm:prSet/>
      <dgm:spPr/>
      <dgm:t>
        <a:bodyPr/>
        <a:lstStyle/>
        <a:p>
          <a:endParaRPr lang="el-GR"/>
        </a:p>
      </dgm:t>
    </dgm:pt>
    <dgm:pt modelId="{42A2E65A-A4A7-48A5-B0D8-B7D92F19601F}" type="pres">
      <dgm:prSet presAssocID="{AD66339E-42A5-4A49-87E2-2B0B28243A2B}" presName="linear" presStyleCnt="0">
        <dgm:presLayoutVars>
          <dgm:dir/>
          <dgm:animLvl val="lvl"/>
          <dgm:resizeHandles val="exact"/>
        </dgm:presLayoutVars>
      </dgm:prSet>
      <dgm:spPr/>
      <dgm:t>
        <a:bodyPr/>
        <a:lstStyle/>
        <a:p>
          <a:endParaRPr lang="el-GR"/>
        </a:p>
      </dgm:t>
    </dgm:pt>
    <dgm:pt modelId="{E3072F7B-6DA3-4CEE-AB07-E18F7F707B43}" type="pres">
      <dgm:prSet presAssocID="{767CF050-F6F3-46FB-9485-59C4CF52FACD}" presName="parentLin" presStyleCnt="0"/>
      <dgm:spPr/>
    </dgm:pt>
    <dgm:pt modelId="{14F7D501-3737-4841-B2E4-B22CF125365D}" type="pres">
      <dgm:prSet presAssocID="{767CF050-F6F3-46FB-9485-59C4CF52FACD}" presName="parentLeftMargin" presStyleLbl="node1" presStyleIdx="0" presStyleCnt="2"/>
      <dgm:spPr/>
      <dgm:t>
        <a:bodyPr/>
        <a:lstStyle/>
        <a:p>
          <a:endParaRPr lang="el-GR"/>
        </a:p>
      </dgm:t>
    </dgm:pt>
    <dgm:pt modelId="{1DFB502A-3D7D-402B-A82B-E1129D77BE49}" type="pres">
      <dgm:prSet presAssocID="{767CF050-F6F3-46FB-9485-59C4CF52FACD}" presName="parentText" presStyleLbl="node1" presStyleIdx="0" presStyleCnt="2" custScaleX="142857" custScaleY="213107">
        <dgm:presLayoutVars>
          <dgm:chMax val="0"/>
          <dgm:bulletEnabled val="1"/>
        </dgm:presLayoutVars>
      </dgm:prSet>
      <dgm:spPr/>
      <dgm:t>
        <a:bodyPr/>
        <a:lstStyle/>
        <a:p>
          <a:endParaRPr lang="el-GR"/>
        </a:p>
      </dgm:t>
    </dgm:pt>
    <dgm:pt modelId="{4AC7A4F2-A9AB-4016-8406-2762B25D1D8D}" type="pres">
      <dgm:prSet presAssocID="{767CF050-F6F3-46FB-9485-59C4CF52FACD}" presName="negativeSpace" presStyleCnt="0"/>
      <dgm:spPr/>
    </dgm:pt>
    <dgm:pt modelId="{0D18FED9-7BB1-4891-B4FB-1D4F5F3CCEDD}" type="pres">
      <dgm:prSet presAssocID="{767CF050-F6F3-46FB-9485-59C4CF52FACD}" presName="childText" presStyleLbl="conFgAcc1" presStyleIdx="0" presStyleCnt="2">
        <dgm:presLayoutVars>
          <dgm:bulletEnabled val="1"/>
        </dgm:presLayoutVars>
      </dgm:prSet>
      <dgm:spPr/>
    </dgm:pt>
    <dgm:pt modelId="{7B4FE3D0-B5B2-4FC7-A717-F3ABA19BD2F7}" type="pres">
      <dgm:prSet presAssocID="{FDDECE4D-5F66-40F4-B416-7D7A3E369380}" presName="spaceBetweenRectangles" presStyleCnt="0"/>
      <dgm:spPr/>
    </dgm:pt>
    <dgm:pt modelId="{446ED67E-DE75-4F66-BE6A-230471EB9BA4}" type="pres">
      <dgm:prSet presAssocID="{5D160724-870F-4B04-9FC2-8BDAFB1651A1}" presName="parentLin" presStyleCnt="0"/>
      <dgm:spPr/>
    </dgm:pt>
    <dgm:pt modelId="{BF23AA0D-72F9-44DA-BABF-9590785DA360}" type="pres">
      <dgm:prSet presAssocID="{5D160724-870F-4B04-9FC2-8BDAFB1651A1}" presName="parentLeftMargin" presStyleLbl="node1" presStyleIdx="0" presStyleCnt="2"/>
      <dgm:spPr/>
      <dgm:t>
        <a:bodyPr/>
        <a:lstStyle/>
        <a:p>
          <a:endParaRPr lang="el-GR"/>
        </a:p>
      </dgm:t>
    </dgm:pt>
    <dgm:pt modelId="{4CF1E437-0E94-4A5E-AB1A-C4F00EC490BB}" type="pres">
      <dgm:prSet presAssocID="{5D160724-870F-4B04-9FC2-8BDAFB1651A1}" presName="parentText" presStyleLbl="node1" presStyleIdx="1" presStyleCnt="2" custScaleX="142857" custScaleY="212784">
        <dgm:presLayoutVars>
          <dgm:chMax val="0"/>
          <dgm:bulletEnabled val="1"/>
        </dgm:presLayoutVars>
      </dgm:prSet>
      <dgm:spPr/>
      <dgm:t>
        <a:bodyPr/>
        <a:lstStyle/>
        <a:p>
          <a:endParaRPr lang="el-GR"/>
        </a:p>
      </dgm:t>
    </dgm:pt>
    <dgm:pt modelId="{FA67CE6E-4531-4411-BFCB-9B2FEDC8E1E5}" type="pres">
      <dgm:prSet presAssocID="{5D160724-870F-4B04-9FC2-8BDAFB1651A1}" presName="negativeSpace" presStyleCnt="0"/>
      <dgm:spPr/>
    </dgm:pt>
    <dgm:pt modelId="{A8E1BC77-9B08-4206-AF2D-5809EE06529D}" type="pres">
      <dgm:prSet presAssocID="{5D160724-870F-4B04-9FC2-8BDAFB1651A1}" presName="childText" presStyleLbl="conFgAcc1" presStyleIdx="1" presStyleCnt="2">
        <dgm:presLayoutVars>
          <dgm:bulletEnabled val="1"/>
        </dgm:presLayoutVars>
      </dgm:prSet>
      <dgm:spPr/>
    </dgm:pt>
  </dgm:ptLst>
  <dgm:cxnLst>
    <dgm:cxn modelId="{E08F461D-E6BD-4991-943E-2D5C21A42470}" type="presOf" srcId="{AD66339E-42A5-4A49-87E2-2B0B28243A2B}" destId="{42A2E65A-A4A7-48A5-B0D8-B7D92F19601F}" srcOrd="0" destOrd="0" presId="urn:microsoft.com/office/officeart/2005/8/layout/list1"/>
    <dgm:cxn modelId="{99BBD0FE-7C8A-4DDA-B70E-AA897C6D83B1}" srcId="{AD66339E-42A5-4A49-87E2-2B0B28243A2B}" destId="{5D160724-870F-4B04-9FC2-8BDAFB1651A1}" srcOrd="1" destOrd="0" parTransId="{25040DFA-7ED7-4F04-B1D8-36BBCF2C92DA}" sibTransId="{7DB9086A-33CC-45F6-A496-5445410CE261}"/>
    <dgm:cxn modelId="{01D191CA-A128-49A7-8737-9E9B642809F6}" type="presOf" srcId="{5D160724-870F-4B04-9FC2-8BDAFB1651A1}" destId="{BF23AA0D-72F9-44DA-BABF-9590785DA360}" srcOrd="0" destOrd="0" presId="urn:microsoft.com/office/officeart/2005/8/layout/list1"/>
    <dgm:cxn modelId="{85AE34BB-D650-4680-9495-5C6FA635DD40}" srcId="{AD66339E-42A5-4A49-87E2-2B0B28243A2B}" destId="{767CF050-F6F3-46FB-9485-59C4CF52FACD}" srcOrd="0" destOrd="0" parTransId="{75A75945-6390-460A-83A6-3FC948CEEDEE}" sibTransId="{FDDECE4D-5F66-40F4-B416-7D7A3E369380}"/>
    <dgm:cxn modelId="{71BE7DC5-E151-4FDD-A651-DEFA95143D9C}" type="presOf" srcId="{767CF050-F6F3-46FB-9485-59C4CF52FACD}" destId="{1DFB502A-3D7D-402B-A82B-E1129D77BE49}" srcOrd="1" destOrd="0" presId="urn:microsoft.com/office/officeart/2005/8/layout/list1"/>
    <dgm:cxn modelId="{94B9504C-65A2-44F3-9A8C-41DBC65790B7}" type="presOf" srcId="{767CF050-F6F3-46FB-9485-59C4CF52FACD}" destId="{14F7D501-3737-4841-B2E4-B22CF125365D}" srcOrd="0" destOrd="0" presId="urn:microsoft.com/office/officeart/2005/8/layout/list1"/>
    <dgm:cxn modelId="{AD200A19-7326-4B42-98EE-5713DB9BAF01}" type="presOf" srcId="{5D160724-870F-4B04-9FC2-8BDAFB1651A1}" destId="{4CF1E437-0E94-4A5E-AB1A-C4F00EC490BB}" srcOrd="1" destOrd="0" presId="urn:microsoft.com/office/officeart/2005/8/layout/list1"/>
    <dgm:cxn modelId="{26E64C0A-9CCB-48A7-9194-75D0E3E481F5}" type="presParOf" srcId="{42A2E65A-A4A7-48A5-B0D8-B7D92F19601F}" destId="{E3072F7B-6DA3-4CEE-AB07-E18F7F707B43}" srcOrd="0" destOrd="0" presId="urn:microsoft.com/office/officeart/2005/8/layout/list1"/>
    <dgm:cxn modelId="{AE6D2EF7-FBE7-4C21-80B5-D45170B232A7}" type="presParOf" srcId="{E3072F7B-6DA3-4CEE-AB07-E18F7F707B43}" destId="{14F7D501-3737-4841-B2E4-B22CF125365D}" srcOrd="0" destOrd="0" presId="urn:microsoft.com/office/officeart/2005/8/layout/list1"/>
    <dgm:cxn modelId="{8CC2983D-AC08-45F8-A5B6-67DD4C12091F}" type="presParOf" srcId="{E3072F7B-6DA3-4CEE-AB07-E18F7F707B43}" destId="{1DFB502A-3D7D-402B-A82B-E1129D77BE49}" srcOrd="1" destOrd="0" presId="urn:microsoft.com/office/officeart/2005/8/layout/list1"/>
    <dgm:cxn modelId="{DFDA3BF2-D9C5-40C4-B4A6-CAA9BBF71B8D}" type="presParOf" srcId="{42A2E65A-A4A7-48A5-B0D8-B7D92F19601F}" destId="{4AC7A4F2-A9AB-4016-8406-2762B25D1D8D}" srcOrd="1" destOrd="0" presId="urn:microsoft.com/office/officeart/2005/8/layout/list1"/>
    <dgm:cxn modelId="{11828C65-88A8-45D5-B1F1-53A4003170F6}" type="presParOf" srcId="{42A2E65A-A4A7-48A5-B0D8-B7D92F19601F}" destId="{0D18FED9-7BB1-4891-B4FB-1D4F5F3CCEDD}" srcOrd="2" destOrd="0" presId="urn:microsoft.com/office/officeart/2005/8/layout/list1"/>
    <dgm:cxn modelId="{3464BAD6-555C-493F-93C2-7C78F6460C05}" type="presParOf" srcId="{42A2E65A-A4A7-48A5-B0D8-B7D92F19601F}" destId="{7B4FE3D0-B5B2-4FC7-A717-F3ABA19BD2F7}" srcOrd="3" destOrd="0" presId="urn:microsoft.com/office/officeart/2005/8/layout/list1"/>
    <dgm:cxn modelId="{9635B16B-E251-4034-936F-36A9CCA4B9EF}" type="presParOf" srcId="{42A2E65A-A4A7-48A5-B0D8-B7D92F19601F}" destId="{446ED67E-DE75-4F66-BE6A-230471EB9BA4}" srcOrd="4" destOrd="0" presId="urn:microsoft.com/office/officeart/2005/8/layout/list1"/>
    <dgm:cxn modelId="{56E9497D-288E-4CF1-B229-F7544CDA2489}" type="presParOf" srcId="{446ED67E-DE75-4F66-BE6A-230471EB9BA4}" destId="{BF23AA0D-72F9-44DA-BABF-9590785DA360}" srcOrd="0" destOrd="0" presId="urn:microsoft.com/office/officeart/2005/8/layout/list1"/>
    <dgm:cxn modelId="{469DFFA9-A561-4976-9BC8-BA80E32ED177}" type="presParOf" srcId="{446ED67E-DE75-4F66-BE6A-230471EB9BA4}" destId="{4CF1E437-0E94-4A5E-AB1A-C4F00EC490BB}" srcOrd="1" destOrd="0" presId="urn:microsoft.com/office/officeart/2005/8/layout/list1"/>
    <dgm:cxn modelId="{17996F25-DA74-481F-A70F-21C0D6E8294D}" type="presParOf" srcId="{42A2E65A-A4A7-48A5-B0D8-B7D92F19601F}" destId="{FA67CE6E-4531-4411-BFCB-9B2FEDC8E1E5}" srcOrd="5" destOrd="0" presId="urn:microsoft.com/office/officeart/2005/8/layout/list1"/>
    <dgm:cxn modelId="{ABAD26E8-1DA6-43F1-860E-69E3456B4D51}" type="presParOf" srcId="{42A2E65A-A4A7-48A5-B0D8-B7D92F19601F}" destId="{A8E1BC77-9B08-4206-AF2D-5809EE06529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FD6F8-08D0-4111-B23B-E1C176DDB766}" type="doc">
      <dgm:prSet loTypeId="urn:microsoft.com/office/officeart/2005/8/layout/pList2" loCatId="list" qsTypeId="urn:microsoft.com/office/officeart/2005/8/quickstyle/simple1" qsCatId="simple" csTypeId="urn:microsoft.com/office/officeart/2005/8/colors/accent1_2" csCatId="accent1" phldr="0"/>
      <dgm:spPr/>
    </dgm:pt>
    <dgm:pt modelId="{8F8A76D1-770A-4C12-8485-13887602A24A}" type="pres">
      <dgm:prSet presAssocID="{CF9FD6F8-08D0-4111-B23B-E1C176DDB766}" presName="Name0" presStyleCnt="0">
        <dgm:presLayoutVars>
          <dgm:dir/>
          <dgm:resizeHandles val="exact"/>
        </dgm:presLayoutVars>
      </dgm:prSet>
      <dgm:spPr/>
    </dgm:pt>
  </dgm:ptLst>
  <dgm:cxnLst>
    <dgm:cxn modelId="{7889DB64-D498-42E1-8A1C-885D650CAD80}" type="presOf" srcId="{CF9FD6F8-08D0-4111-B23B-E1C176DDB766}" destId="{8F8A76D1-770A-4C12-8485-13887602A24A}" srcOrd="0"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797105-7E13-4CDC-95C1-C6ADC88D32D7}"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l-GR"/>
        </a:p>
      </dgm:t>
    </dgm:pt>
    <dgm:pt modelId="{3CBE3E7C-9A4B-4354-9790-A00AF1E7C7F2}">
      <dgm:prSet phldrT="[Κείμενο]"/>
      <dgm:spPr>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dgm:spPr>
      <dgm:t>
        <a:bodyPr/>
        <a:lstStyle/>
        <a:p>
          <a:r>
            <a:rPr lang="el-GR" dirty="0" smtClean="0"/>
            <a:t>Θεωρητικό πλαίσιο</a:t>
          </a:r>
          <a:endParaRPr lang="el-GR" dirty="0"/>
        </a:p>
      </dgm:t>
    </dgm:pt>
    <dgm:pt modelId="{7FE694FE-E167-4294-A6CD-858BE82547FF}" type="parTrans" cxnId="{1147F71F-3ECE-4C7F-B16E-FE9E9156D3D2}">
      <dgm:prSet/>
      <dgm:spPr/>
      <dgm:t>
        <a:bodyPr/>
        <a:lstStyle/>
        <a:p>
          <a:endParaRPr lang="el-GR"/>
        </a:p>
      </dgm:t>
    </dgm:pt>
    <dgm:pt modelId="{94E03E90-5100-4729-83C6-4411EF3BE9F8}" type="sibTrans" cxnId="{1147F71F-3ECE-4C7F-B16E-FE9E9156D3D2}">
      <dgm:prSet/>
      <dgm:spPr/>
      <dgm:t>
        <a:bodyPr/>
        <a:lstStyle/>
        <a:p>
          <a:endParaRPr lang="el-GR"/>
        </a:p>
      </dgm:t>
    </dgm:pt>
    <dgm:pt modelId="{C6C3EE80-D53F-495C-8323-D5A891A793F9}">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600" dirty="0" smtClean="0"/>
            <a:t>1</a:t>
          </a:r>
          <a:r>
            <a:rPr lang="el-GR" sz="1100" dirty="0" smtClean="0"/>
            <a:t>. </a:t>
          </a:r>
          <a:r>
            <a:rPr lang="el-GR" sz="1600" dirty="0" smtClean="0"/>
            <a:t>Εισαγωγή</a:t>
          </a:r>
        </a:p>
      </dgm:t>
    </dgm:pt>
    <dgm:pt modelId="{BCF87F1D-9FBB-4B1F-9607-16768A9C730C}" type="parTrans" cxnId="{E9C936FA-3B83-437A-AF45-16A1B8B79AFF}">
      <dgm:prSet/>
      <dgm:spPr/>
      <dgm:t>
        <a:bodyPr/>
        <a:lstStyle/>
        <a:p>
          <a:endParaRPr lang="el-GR"/>
        </a:p>
      </dgm:t>
    </dgm:pt>
    <dgm:pt modelId="{9D54B2DF-1990-4C31-A4D3-0B7F34B1052D}" type="sibTrans" cxnId="{E9C936FA-3B83-437A-AF45-16A1B8B79AFF}">
      <dgm:prSet/>
      <dgm:spPr/>
      <dgm:t>
        <a:bodyPr/>
        <a:lstStyle/>
        <a:p>
          <a:endParaRPr lang="el-GR"/>
        </a:p>
      </dgm:t>
    </dgm:pt>
    <dgm:pt modelId="{94424FC7-DA54-4AC3-8C46-930BB0CDF948}">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1600" dirty="0" smtClean="0"/>
            <a:t>2</a:t>
          </a:r>
          <a:r>
            <a:rPr lang="el-GR" sz="1800" dirty="0" smtClean="0"/>
            <a:t>. </a:t>
          </a:r>
          <a:r>
            <a:rPr lang="el-GR" sz="1600" dirty="0" err="1" smtClean="0"/>
            <a:t>ΕξΑΕ</a:t>
          </a:r>
          <a:r>
            <a:rPr lang="el-GR" sz="1600" dirty="0" smtClean="0"/>
            <a:t> και Σχολική </a:t>
          </a:r>
          <a:r>
            <a:rPr lang="el-GR" sz="1600" dirty="0" err="1" smtClean="0"/>
            <a:t>ΕξΑΕ</a:t>
          </a:r>
          <a:endParaRPr lang="el-GR" sz="1600" dirty="0"/>
        </a:p>
      </dgm:t>
    </dgm:pt>
    <dgm:pt modelId="{3DD704EA-DF1C-4058-9743-6929D8D6EADA}" type="parTrans" cxnId="{3BC70633-3617-4E83-B303-9FCFAC5022F7}">
      <dgm:prSet/>
      <dgm:spPr/>
      <dgm:t>
        <a:bodyPr/>
        <a:lstStyle/>
        <a:p>
          <a:endParaRPr lang="el-GR"/>
        </a:p>
      </dgm:t>
    </dgm:pt>
    <dgm:pt modelId="{AD32C26D-66B4-4C61-869F-B41C08B7E886}" type="sibTrans" cxnId="{3BC70633-3617-4E83-B303-9FCFAC5022F7}">
      <dgm:prSet/>
      <dgm:spPr/>
      <dgm:t>
        <a:bodyPr/>
        <a:lstStyle/>
        <a:p>
          <a:endParaRPr lang="el-GR"/>
        </a:p>
      </dgm:t>
    </dgm:pt>
    <dgm:pt modelId="{37102545-5F53-4122-A5F8-04FD9A484B50}">
      <dgm:prSet phldrT="[Κείμενο]"/>
      <dgm:spPr>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dgm:spPr>
      <dgm:t>
        <a:bodyPr/>
        <a:lstStyle/>
        <a:p>
          <a:r>
            <a:rPr lang="el-GR" dirty="0" smtClean="0"/>
            <a:t>Δημιουργία εκπαιδευτικού υλικού</a:t>
          </a:r>
          <a:endParaRPr lang="el-GR" dirty="0"/>
        </a:p>
      </dgm:t>
    </dgm:pt>
    <dgm:pt modelId="{C92F9424-2F6E-4C52-B412-D3A924E360E0}" type="parTrans" cxnId="{0ECBC240-182C-4B13-9F7B-AD3D64F1EFAC}">
      <dgm:prSet/>
      <dgm:spPr/>
      <dgm:t>
        <a:bodyPr/>
        <a:lstStyle/>
        <a:p>
          <a:endParaRPr lang="el-GR"/>
        </a:p>
      </dgm:t>
    </dgm:pt>
    <dgm:pt modelId="{ECA59CC9-9CF4-410D-A8AA-5C27B9896AD5}" type="sibTrans" cxnId="{0ECBC240-182C-4B13-9F7B-AD3D64F1EFAC}">
      <dgm:prSet/>
      <dgm:spPr/>
      <dgm:t>
        <a:bodyPr/>
        <a:lstStyle/>
        <a:p>
          <a:endParaRPr lang="el-GR"/>
        </a:p>
      </dgm:t>
    </dgm:pt>
    <dgm:pt modelId="{11251892-4F24-4112-A6A0-5F4705E3F770}">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600" dirty="0" smtClean="0"/>
            <a:t>6</a:t>
          </a:r>
          <a:r>
            <a:rPr lang="el-GR" sz="1100" dirty="0" smtClean="0"/>
            <a:t>. </a:t>
          </a:r>
          <a:r>
            <a:rPr lang="el-GR" sz="1600" dirty="0" smtClean="0"/>
            <a:t>Σχεδιασμός, υλοποίηση και παρουσίαση του εκπαιδευτικού υλικού</a:t>
          </a:r>
          <a:endParaRPr lang="el-GR" sz="1600" dirty="0"/>
        </a:p>
      </dgm:t>
    </dgm:pt>
    <dgm:pt modelId="{F4889042-2559-4F1D-8085-23AE7BC822C2}" type="parTrans" cxnId="{D5E83D87-FF25-4A9F-954A-188DCC97E438}">
      <dgm:prSet/>
      <dgm:spPr/>
      <dgm:t>
        <a:bodyPr/>
        <a:lstStyle/>
        <a:p>
          <a:endParaRPr lang="el-GR"/>
        </a:p>
      </dgm:t>
    </dgm:pt>
    <dgm:pt modelId="{AD382919-6423-4CA6-92DA-DCF2D3DFDBFE}" type="sibTrans" cxnId="{D5E83D87-FF25-4A9F-954A-188DCC97E438}">
      <dgm:prSet/>
      <dgm:spPr/>
      <dgm:t>
        <a:bodyPr/>
        <a:lstStyle/>
        <a:p>
          <a:endParaRPr lang="el-GR"/>
        </a:p>
      </dgm:t>
    </dgm:pt>
    <dgm:pt modelId="{564774E4-48F8-4EF4-9A00-57494B064C89}">
      <dgm:prSet phldrT="[Κείμενο]"/>
      <dgm:spPr>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dgm:spPr>
      <dgm:t>
        <a:bodyPr/>
        <a:lstStyle/>
        <a:p>
          <a:r>
            <a:rPr lang="el-GR" dirty="0" smtClean="0"/>
            <a:t>Αποτίμηση εκπαιδευτικού υλικού</a:t>
          </a:r>
          <a:endParaRPr lang="el-GR" dirty="0"/>
        </a:p>
      </dgm:t>
    </dgm:pt>
    <dgm:pt modelId="{702E4C7D-AFD1-4DF2-928C-0058DAD91E16}" type="parTrans" cxnId="{4AF21226-D6CB-4A26-860B-557EDD4049FF}">
      <dgm:prSet/>
      <dgm:spPr/>
      <dgm:t>
        <a:bodyPr/>
        <a:lstStyle/>
        <a:p>
          <a:endParaRPr lang="el-GR"/>
        </a:p>
      </dgm:t>
    </dgm:pt>
    <dgm:pt modelId="{4F3A546D-D416-425F-8227-39C8BE68B599}" type="sibTrans" cxnId="{4AF21226-D6CB-4A26-860B-557EDD4049FF}">
      <dgm:prSet/>
      <dgm:spPr/>
      <dgm:t>
        <a:bodyPr/>
        <a:lstStyle/>
        <a:p>
          <a:endParaRPr lang="el-GR"/>
        </a:p>
      </dgm:t>
    </dgm:pt>
    <dgm:pt modelId="{EAC1EAB1-2C86-4901-8FCC-5155A2AA96EE}">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600" dirty="0" smtClean="0"/>
            <a:t>7</a:t>
          </a:r>
          <a:r>
            <a:rPr lang="el-GR" sz="2400" dirty="0" smtClean="0"/>
            <a:t>. </a:t>
          </a:r>
          <a:r>
            <a:rPr lang="el-GR" sz="1600" dirty="0" smtClean="0"/>
            <a:t>Αποτίμηση του εκπαιδευτικού υλικού</a:t>
          </a:r>
        </a:p>
      </dgm:t>
    </dgm:pt>
    <dgm:pt modelId="{83CDBE85-A5E1-43E3-8373-3347B0AC7122}" type="parTrans" cxnId="{F3FBC95E-1744-4BE4-B2D0-33213CF32E44}">
      <dgm:prSet/>
      <dgm:spPr/>
      <dgm:t>
        <a:bodyPr/>
        <a:lstStyle/>
        <a:p>
          <a:endParaRPr lang="el-GR"/>
        </a:p>
      </dgm:t>
    </dgm:pt>
    <dgm:pt modelId="{A65A54AF-65EE-4753-8F41-A1EFEADFD415}" type="sibTrans" cxnId="{F3FBC95E-1744-4BE4-B2D0-33213CF32E44}">
      <dgm:prSet/>
      <dgm:spPr/>
      <dgm:t>
        <a:bodyPr/>
        <a:lstStyle/>
        <a:p>
          <a:endParaRPr lang="el-GR"/>
        </a:p>
      </dgm:t>
    </dgm:pt>
    <dgm:pt modelId="{D44EF260-2449-4BF2-8689-A3DBA2029DD2}">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600" dirty="0" smtClean="0"/>
            <a:t>8. Παρουσίαση αποτελεσμάτων της έρευνας</a:t>
          </a:r>
        </a:p>
      </dgm:t>
    </dgm:pt>
    <dgm:pt modelId="{FC8500FD-AD19-4F23-8AA7-67496774132F}" type="parTrans" cxnId="{48A160D1-8AB0-4559-ADD2-6698E5CB5533}">
      <dgm:prSet/>
      <dgm:spPr/>
      <dgm:t>
        <a:bodyPr/>
        <a:lstStyle/>
        <a:p>
          <a:endParaRPr lang="el-GR"/>
        </a:p>
      </dgm:t>
    </dgm:pt>
    <dgm:pt modelId="{6DC6A357-AB64-4C54-B8B8-ECE90CF55F06}" type="sibTrans" cxnId="{48A160D1-8AB0-4559-ADD2-6698E5CB5533}">
      <dgm:prSet/>
      <dgm:spPr/>
      <dgm:t>
        <a:bodyPr/>
        <a:lstStyle/>
        <a:p>
          <a:endParaRPr lang="el-GR"/>
        </a:p>
      </dgm:t>
    </dgm:pt>
    <dgm:pt modelId="{ECFE7812-A0D3-4098-BD79-314F262D01D4}">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1600" dirty="0" smtClean="0"/>
            <a:t>3. Σχεδιασμός του ΕΥ στην </a:t>
          </a:r>
          <a:r>
            <a:rPr lang="el-GR" sz="1600" dirty="0" err="1" smtClean="0"/>
            <a:t>ΕξΑΕ</a:t>
          </a:r>
          <a:endParaRPr lang="el-GR" sz="1600" dirty="0"/>
        </a:p>
      </dgm:t>
    </dgm:pt>
    <dgm:pt modelId="{798576C1-C1F8-434D-9CB5-AE4C95E511CC}" type="parTrans" cxnId="{56979F24-665A-4B7A-A958-81D350425869}">
      <dgm:prSet/>
      <dgm:spPr/>
      <dgm:t>
        <a:bodyPr/>
        <a:lstStyle/>
        <a:p>
          <a:endParaRPr lang="el-GR"/>
        </a:p>
      </dgm:t>
    </dgm:pt>
    <dgm:pt modelId="{C8104211-C24A-4BF0-91C7-A939635FE330}" type="sibTrans" cxnId="{56979F24-665A-4B7A-A958-81D350425869}">
      <dgm:prSet/>
      <dgm:spPr/>
      <dgm:t>
        <a:bodyPr/>
        <a:lstStyle/>
        <a:p>
          <a:endParaRPr lang="el-GR"/>
        </a:p>
      </dgm:t>
    </dgm:pt>
    <dgm:pt modelId="{DDE0410F-DFBB-49D2-B179-2CD5401FA039}">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1600" dirty="0" smtClean="0"/>
            <a:t>4</a:t>
          </a:r>
          <a:r>
            <a:rPr lang="el-GR" sz="1100" dirty="0" smtClean="0"/>
            <a:t>. </a:t>
          </a:r>
          <a:r>
            <a:rPr lang="el-GR" sz="1600" dirty="0" smtClean="0"/>
            <a:t>Μοντέλα ανάλυσης Έργων Τέχνης στην εκπαιδευτική διαδικασία</a:t>
          </a:r>
          <a:endParaRPr lang="el-GR" sz="1600" dirty="0"/>
        </a:p>
      </dgm:t>
    </dgm:pt>
    <dgm:pt modelId="{59544741-B262-4F52-BC2E-FD5F0D4825ED}" type="parTrans" cxnId="{42378C58-2321-4084-90B5-B5120A790B4A}">
      <dgm:prSet/>
      <dgm:spPr/>
      <dgm:t>
        <a:bodyPr/>
        <a:lstStyle/>
        <a:p>
          <a:endParaRPr lang="el-GR"/>
        </a:p>
      </dgm:t>
    </dgm:pt>
    <dgm:pt modelId="{2FF67D60-5FC9-4254-A25E-945D693F79ED}" type="sibTrans" cxnId="{42378C58-2321-4084-90B5-B5120A790B4A}">
      <dgm:prSet/>
      <dgm:spPr/>
      <dgm:t>
        <a:bodyPr/>
        <a:lstStyle/>
        <a:p>
          <a:endParaRPr lang="el-GR"/>
        </a:p>
      </dgm:t>
    </dgm:pt>
    <dgm:pt modelId="{DD11D961-C0DC-4092-ABAE-9BB9AC3F2DC7}">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1600" dirty="0" smtClean="0"/>
            <a:t>5</a:t>
          </a:r>
          <a:r>
            <a:rPr lang="el-GR" sz="1100" dirty="0" smtClean="0"/>
            <a:t>. </a:t>
          </a:r>
          <a:r>
            <a:rPr lang="el-GR" sz="1600" dirty="0" smtClean="0"/>
            <a:t>Βιβλιογραφική ανασκόπηση</a:t>
          </a:r>
        </a:p>
        <a:p>
          <a:pPr defTabSz="1022350">
            <a:lnSpc>
              <a:spcPct val="90000"/>
            </a:lnSpc>
            <a:spcBef>
              <a:spcPct val="0"/>
            </a:spcBef>
            <a:spcAft>
              <a:spcPct val="35000"/>
            </a:spcAft>
          </a:pPr>
          <a:endParaRPr lang="el-GR" sz="1100" dirty="0"/>
        </a:p>
      </dgm:t>
    </dgm:pt>
    <dgm:pt modelId="{ECFEFF41-DAB5-4BC0-8375-E851F33EB265}" type="parTrans" cxnId="{04ED02FA-F52A-44F6-8722-B34BBBBCC3BD}">
      <dgm:prSet/>
      <dgm:spPr/>
      <dgm:t>
        <a:bodyPr/>
        <a:lstStyle/>
        <a:p>
          <a:endParaRPr lang="el-GR"/>
        </a:p>
      </dgm:t>
    </dgm:pt>
    <dgm:pt modelId="{9DA3931E-0018-41ED-96B7-1FCFF949F59E}" type="sibTrans" cxnId="{04ED02FA-F52A-44F6-8722-B34BBBBCC3BD}">
      <dgm:prSet/>
      <dgm:spPr/>
      <dgm:t>
        <a:bodyPr/>
        <a:lstStyle/>
        <a:p>
          <a:endParaRPr lang="el-GR"/>
        </a:p>
      </dgm:t>
    </dgm:pt>
    <dgm:pt modelId="{1AF690C9-4B21-4789-8E80-FFDE7B4635BF}">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600" dirty="0" smtClean="0"/>
            <a:t>9. Συμπεράσματα</a:t>
          </a:r>
        </a:p>
      </dgm:t>
    </dgm:pt>
    <dgm:pt modelId="{209BA567-57E3-4D52-88BF-C76D6405F36C}" type="parTrans" cxnId="{7C8F0E81-076E-44CC-8FF0-8B57FC230BD2}">
      <dgm:prSet/>
      <dgm:spPr/>
      <dgm:t>
        <a:bodyPr/>
        <a:lstStyle/>
        <a:p>
          <a:endParaRPr lang="el-GR"/>
        </a:p>
      </dgm:t>
    </dgm:pt>
    <dgm:pt modelId="{B00D9086-6EB7-4277-9F09-C747F0FB51CA}" type="sibTrans" cxnId="{7C8F0E81-076E-44CC-8FF0-8B57FC230BD2}">
      <dgm:prSet/>
      <dgm:spPr/>
      <dgm:t>
        <a:bodyPr/>
        <a:lstStyle/>
        <a:p>
          <a:endParaRPr lang="el-GR"/>
        </a:p>
      </dgm:t>
    </dgm:pt>
    <dgm:pt modelId="{957A91D8-74FB-4DBA-BD06-2B1B04A4BBA0}">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l-GR" sz="1600" dirty="0"/>
        </a:p>
      </dgm:t>
    </dgm:pt>
    <dgm:pt modelId="{4E832EAD-93AC-4CC4-9167-92B9416620AE}" type="parTrans" cxnId="{5D4D326D-005B-4389-B833-F666D0BC0FDB}">
      <dgm:prSet/>
      <dgm:spPr/>
      <dgm:t>
        <a:bodyPr/>
        <a:lstStyle/>
        <a:p>
          <a:endParaRPr lang="el-GR"/>
        </a:p>
      </dgm:t>
    </dgm:pt>
    <dgm:pt modelId="{C2B277E6-B98E-428E-8DDE-CD3DE785F904}" type="sibTrans" cxnId="{5D4D326D-005B-4389-B833-F666D0BC0FDB}">
      <dgm:prSet/>
      <dgm:spPr/>
      <dgm:t>
        <a:bodyPr/>
        <a:lstStyle/>
        <a:p>
          <a:endParaRPr lang="el-GR"/>
        </a:p>
      </dgm:t>
    </dgm:pt>
    <dgm:pt modelId="{1D8E91F4-3BCA-4449-98D1-A4538D44D157}" type="pres">
      <dgm:prSet presAssocID="{65797105-7E13-4CDC-95C1-C6ADC88D32D7}" presName="Name0" presStyleCnt="0">
        <dgm:presLayoutVars>
          <dgm:dir/>
          <dgm:animLvl val="lvl"/>
          <dgm:resizeHandles/>
        </dgm:presLayoutVars>
      </dgm:prSet>
      <dgm:spPr/>
      <dgm:t>
        <a:bodyPr/>
        <a:lstStyle/>
        <a:p>
          <a:endParaRPr lang="el-GR"/>
        </a:p>
      </dgm:t>
    </dgm:pt>
    <dgm:pt modelId="{EBBCB155-6CC5-41F1-8665-24777C09000A}" type="pres">
      <dgm:prSet presAssocID="{3CBE3E7C-9A4B-4354-9790-A00AF1E7C7F2}" presName="linNode" presStyleCnt="0"/>
      <dgm:spPr/>
    </dgm:pt>
    <dgm:pt modelId="{95FDF784-3FB7-442B-85CA-EFF2378F21F3}" type="pres">
      <dgm:prSet presAssocID="{3CBE3E7C-9A4B-4354-9790-A00AF1E7C7F2}" presName="parentShp" presStyleLbl="node1" presStyleIdx="0" presStyleCnt="3">
        <dgm:presLayoutVars>
          <dgm:bulletEnabled val="1"/>
        </dgm:presLayoutVars>
      </dgm:prSet>
      <dgm:spPr/>
      <dgm:t>
        <a:bodyPr/>
        <a:lstStyle/>
        <a:p>
          <a:endParaRPr lang="el-GR"/>
        </a:p>
      </dgm:t>
    </dgm:pt>
    <dgm:pt modelId="{EC39BBF1-4616-44DE-9B5D-1EEB0EBA8AC9}" type="pres">
      <dgm:prSet presAssocID="{3CBE3E7C-9A4B-4354-9790-A00AF1E7C7F2}" presName="childShp" presStyleLbl="bgAccFollowNode1" presStyleIdx="0" presStyleCnt="3" custScaleY="179406">
        <dgm:presLayoutVars>
          <dgm:bulletEnabled val="1"/>
        </dgm:presLayoutVars>
      </dgm:prSet>
      <dgm:spPr/>
      <dgm:t>
        <a:bodyPr/>
        <a:lstStyle/>
        <a:p>
          <a:endParaRPr lang="el-GR"/>
        </a:p>
      </dgm:t>
    </dgm:pt>
    <dgm:pt modelId="{AF1D8E89-F897-4814-87E7-6179626D043C}" type="pres">
      <dgm:prSet presAssocID="{94E03E90-5100-4729-83C6-4411EF3BE9F8}" presName="spacing" presStyleCnt="0"/>
      <dgm:spPr/>
    </dgm:pt>
    <dgm:pt modelId="{240CDBD2-FD63-4531-953E-1722F0133BE3}" type="pres">
      <dgm:prSet presAssocID="{37102545-5F53-4122-A5F8-04FD9A484B50}" presName="linNode" presStyleCnt="0"/>
      <dgm:spPr/>
    </dgm:pt>
    <dgm:pt modelId="{6EE47679-13BB-46C6-8849-527A0C168FF8}" type="pres">
      <dgm:prSet presAssocID="{37102545-5F53-4122-A5F8-04FD9A484B50}" presName="parentShp" presStyleLbl="node1" presStyleIdx="1" presStyleCnt="3" custScaleY="102024" custLinFactNeighborX="-81" custLinFactNeighborY="-14162">
        <dgm:presLayoutVars>
          <dgm:bulletEnabled val="1"/>
        </dgm:presLayoutVars>
      </dgm:prSet>
      <dgm:spPr/>
      <dgm:t>
        <a:bodyPr/>
        <a:lstStyle/>
        <a:p>
          <a:endParaRPr lang="el-GR"/>
        </a:p>
      </dgm:t>
    </dgm:pt>
    <dgm:pt modelId="{39C732FB-F040-4C2F-85B8-AFCADEB0077E}" type="pres">
      <dgm:prSet presAssocID="{37102545-5F53-4122-A5F8-04FD9A484B50}" presName="childShp" presStyleLbl="bgAccFollowNode1" presStyleIdx="1" presStyleCnt="3">
        <dgm:presLayoutVars>
          <dgm:bulletEnabled val="1"/>
        </dgm:presLayoutVars>
      </dgm:prSet>
      <dgm:spPr/>
      <dgm:t>
        <a:bodyPr/>
        <a:lstStyle/>
        <a:p>
          <a:endParaRPr lang="el-GR"/>
        </a:p>
      </dgm:t>
    </dgm:pt>
    <dgm:pt modelId="{16971392-4EC2-4DB4-9C01-68357EA28B35}" type="pres">
      <dgm:prSet presAssocID="{ECA59CC9-9CF4-410D-A8AA-5C27B9896AD5}" presName="spacing" presStyleCnt="0"/>
      <dgm:spPr/>
    </dgm:pt>
    <dgm:pt modelId="{0A952FDC-7BE6-42AC-A0DD-F18DAF48009A}" type="pres">
      <dgm:prSet presAssocID="{564774E4-48F8-4EF4-9A00-57494B064C89}" presName="linNode" presStyleCnt="0"/>
      <dgm:spPr/>
    </dgm:pt>
    <dgm:pt modelId="{DBE7FF9B-3E5A-4B41-A53D-F3AD693C25B8}" type="pres">
      <dgm:prSet presAssocID="{564774E4-48F8-4EF4-9A00-57494B064C89}" presName="parentShp" presStyleLbl="node1" presStyleIdx="2" presStyleCnt="3">
        <dgm:presLayoutVars>
          <dgm:bulletEnabled val="1"/>
        </dgm:presLayoutVars>
      </dgm:prSet>
      <dgm:spPr/>
      <dgm:t>
        <a:bodyPr/>
        <a:lstStyle/>
        <a:p>
          <a:endParaRPr lang="el-GR"/>
        </a:p>
      </dgm:t>
    </dgm:pt>
    <dgm:pt modelId="{F7ACDC00-DF30-4380-A4C4-B5AAC96B3108}" type="pres">
      <dgm:prSet presAssocID="{564774E4-48F8-4EF4-9A00-57494B064C89}" presName="childShp" presStyleLbl="bgAccFollowNode1" presStyleIdx="2" presStyleCnt="3">
        <dgm:presLayoutVars>
          <dgm:bulletEnabled val="1"/>
        </dgm:presLayoutVars>
      </dgm:prSet>
      <dgm:spPr/>
      <dgm:t>
        <a:bodyPr/>
        <a:lstStyle/>
        <a:p>
          <a:endParaRPr lang="el-GR"/>
        </a:p>
      </dgm:t>
    </dgm:pt>
  </dgm:ptLst>
  <dgm:cxnLst>
    <dgm:cxn modelId="{9ED60825-F70B-4866-B924-17AE1A0C542C}" type="presOf" srcId="{564774E4-48F8-4EF4-9A00-57494B064C89}" destId="{DBE7FF9B-3E5A-4B41-A53D-F3AD693C25B8}" srcOrd="0" destOrd="0" presId="urn:microsoft.com/office/officeart/2005/8/layout/vList6"/>
    <dgm:cxn modelId="{E2E8A384-B678-41F1-8DEA-9FCBEF9BDE40}" type="presOf" srcId="{1AF690C9-4B21-4789-8E80-FFDE7B4635BF}" destId="{F7ACDC00-DF30-4380-A4C4-B5AAC96B3108}" srcOrd="0" destOrd="2" presId="urn:microsoft.com/office/officeart/2005/8/layout/vList6"/>
    <dgm:cxn modelId="{04ED02FA-F52A-44F6-8722-B34BBBBCC3BD}" srcId="{3CBE3E7C-9A4B-4354-9790-A00AF1E7C7F2}" destId="{DD11D961-C0DC-4092-ABAE-9BB9AC3F2DC7}" srcOrd="4" destOrd="0" parTransId="{ECFEFF41-DAB5-4BC0-8375-E851F33EB265}" sibTransId="{9DA3931E-0018-41ED-96B7-1FCFF949F59E}"/>
    <dgm:cxn modelId="{F0B940EC-5188-4159-9D93-70B05A78E090}" type="presOf" srcId="{DD11D961-C0DC-4092-ABAE-9BB9AC3F2DC7}" destId="{EC39BBF1-4616-44DE-9B5D-1EEB0EBA8AC9}" srcOrd="0" destOrd="4" presId="urn:microsoft.com/office/officeart/2005/8/layout/vList6"/>
    <dgm:cxn modelId="{5D4D326D-005B-4389-B833-F666D0BC0FDB}" srcId="{37102545-5F53-4122-A5F8-04FD9A484B50}" destId="{957A91D8-74FB-4DBA-BD06-2B1B04A4BBA0}" srcOrd="0" destOrd="0" parTransId="{4E832EAD-93AC-4CC4-9167-92B9416620AE}" sibTransId="{C2B277E6-B98E-428E-8DDE-CD3DE785F904}"/>
    <dgm:cxn modelId="{0F0193C7-7019-49C1-937F-44C68E0A26AA}" type="presOf" srcId="{D44EF260-2449-4BF2-8689-A3DBA2029DD2}" destId="{F7ACDC00-DF30-4380-A4C4-B5AAC96B3108}" srcOrd="0" destOrd="1" presId="urn:microsoft.com/office/officeart/2005/8/layout/vList6"/>
    <dgm:cxn modelId="{2F9DFD04-72E3-4E69-8D36-C66609482002}" type="presOf" srcId="{957A91D8-74FB-4DBA-BD06-2B1B04A4BBA0}" destId="{39C732FB-F040-4C2F-85B8-AFCADEB0077E}" srcOrd="0" destOrd="0" presId="urn:microsoft.com/office/officeart/2005/8/layout/vList6"/>
    <dgm:cxn modelId="{65665FA9-931C-408B-817A-B7CDBE53EBF4}" type="presOf" srcId="{65797105-7E13-4CDC-95C1-C6ADC88D32D7}" destId="{1D8E91F4-3BCA-4449-98D1-A4538D44D157}" srcOrd="0" destOrd="0" presId="urn:microsoft.com/office/officeart/2005/8/layout/vList6"/>
    <dgm:cxn modelId="{D5E83D87-FF25-4A9F-954A-188DCC97E438}" srcId="{37102545-5F53-4122-A5F8-04FD9A484B50}" destId="{11251892-4F24-4112-A6A0-5F4705E3F770}" srcOrd="1" destOrd="0" parTransId="{F4889042-2559-4F1D-8085-23AE7BC822C2}" sibTransId="{AD382919-6423-4CA6-92DA-DCF2D3DFDBFE}"/>
    <dgm:cxn modelId="{E652A4B1-9EFC-4E4F-902F-380754E5097D}" type="presOf" srcId="{94424FC7-DA54-4AC3-8C46-930BB0CDF948}" destId="{EC39BBF1-4616-44DE-9B5D-1EEB0EBA8AC9}" srcOrd="0" destOrd="1" presId="urn:microsoft.com/office/officeart/2005/8/layout/vList6"/>
    <dgm:cxn modelId="{0E7870AB-E1FD-4A23-92E2-3F48F9D4804B}" type="presOf" srcId="{DDE0410F-DFBB-49D2-B179-2CD5401FA039}" destId="{EC39BBF1-4616-44DE-9B5D-1EEB0EBA8AC9}" srcOrd="0" destOrd="3" presId="urn:microsoft.com/office/officeart/2005/8/layout/vList6"/>
    <dgm:cxn modelId="{42378C58-2321-4084-90B5-B5120A790B4A}" srcId="{3CBE3E7C-9A4B-4354-9790-A00AF1E7C7F2}" destId="{DDE0410F-DFBB-49D2-B179-2CD5401FA039}" srcOrd="3" destOrd="0" parTransId="{59544741-B262-4F52-BC2E-FD5F0D4825ED}" sibTransId="{2FF67D60-5FC9-4254-A25E-945D693F79ED}"/>
    <dgm:cxn modelId="{3BC70633-3617-4E83-B303-9FCFAC5022F7}" srcId="{3CBE3E7C-9A4B-4354-9790-A00AF1E7C7F2}" destId="{94424FC7-DA54-4AC3-8C46-930BB0CDF948}" srcOrd="1" destOrd="0" parTransId="{3DD704EA-DF1C-4058-9743-6929D8D6EADA}" sibTransId="{AD32C26D-66B4-4C61-869F-B41C08B7E886}"/>
    <dgm:cxn modelId="{56979F24-665A-4B7A-A958-81D350425869}" srcId="{3CBE3E7C-9A4B-4354-9790-A00AF1E7C7F2}" destId="{ECFE7812-A0D3-4098-BD79-314F262D01D4}" srcOrd="2" destOrd="0" parTransId="{798576C1-C1F8-434D-9CB5-AE4C95E511CC}" sibTransId="{C8104211-C24A-4BF0-91C7-A939635FE330}"/>
    <dgm:cxn modelId="{45DD725B-63D6-4C3A-A897-A20176D94A4B}" type="presOf" srcId="{EAC1EAB1-2C86-4901-8FCC-5155A2AA96EE}" destId="{F7ACDC00-DF30-4380-A4C4-B5AAC96B3108}" srcOrd="0" destOrd="0" presId="urn:microsoft.com/office/officeart/2005/8/layout/vList6"/>
    <dgm:cxn modelId="{C0BA7614-2B30-4D08-86FB-8BF13600F358}" type="presOf" srcId="{C6C3EE80-D53F-495C-8323-D5A891A793F9}" destId="{EC39BBF1-4616-44DE-9B5D-1EEB0EBA8AC9}" srcOrd="0" destOrd="0" presId="urn:microsoft.com/office/officeart/2005/8/layout/vList6"/>
    <dgm:cxn modelId="{2607603E-6532-44F5-9B46-BF82465E4D5F}" type="presOf" srcId="{37102545-5F53-4122-A5F8-04FD9A484B50}" destId="{6EE47679-13BB-46C6-8849-527A0C168FF8}" srcOrd="0" destOrd="0" presId="urn:microsoft.com/office/officeart/2005/8/layout/vList6"/>
    <dgm:cxn modelId="{7C8F0E81-076E-44CC-8FF0-8B57FC230BD2}" srcId="{564774E4-48F8-4EF4-9A00-57494B064C89}" destId="{1AF690C9-4B21-4789-8E80-FFDE7B4635BF}" srcOrd="2" destOrd="0" parTransId="{209BA567-57E3-4D52-88BF-C76D6405F36C}" sibTransId="{B00D9086-6EB7-4277-9F09-C747F0FB51CA}"/>
    <dgm:cxn modelId="{28706E4C-477D-449D-A568-03EC4482CE31}" type="presOf" srcId="{3CBE3E7C-9A4B-4354-9790-A00AF1E7C7F2}" destId="{95FDF784-3FB7-442B-85CA-EFF2378F21F3}" srcOrd="0" destOrd="0" presId="urn:microsoft.com/office/officeart/2005/8/layout/vList6"/>
    <dgm:cxn modelId="{E9C936FA-3B83-437A-AF45-16A1B8B79AFF}" srcId="{3CBE3E7C-9A4B-4354-9790-A00AF1E7C7F2}" destId="{C6C3EE80-D53F-495C-8323-D5A891A793F9}" srcOrd="0" destOrd="0" parTransId="{BCF87F1D-9FBB-4B1F-9607-16768A9C730C}" sibTransId="{9D54B2DF-1990-4C31-A4D3-0B7F34B1052D}"/>
    <dgm:cxn modelId="{1147F71F-3ECE-4C7F-B16E-FE9E9156D3D2}" srcId="{65797105-7E13-4CDC-95C1-C6ADC88D32D7}" destId="{3CBE3E7C-9A4B-4354-9790-A00AF1E7C7F2}" srcOrd="0" destOrd="0" parTransId="{7FE694FE-E167-4294-A6CD-858BE82547FF}" sibTransId="{94E03E90-5100-4729-83C6-4411EF3BE9F8}"/>
    <dgm:cxn modelId="{793BB45B-C470-4642-AAA9-97F1318D1F9A}" type="presOf" srcId="{11251892-4F24-4112-A6A0-5F4705E3F770}" destId="{39C732FB-F040-4C2F-85B8-AFCADEB0077E}" srcOrd="0" destOrd="1" presId="urn:microsoft.com/office/officeart/2005/8/layout/vList6"/>
    <dgm:cxn modelId="{0ECBC240-182C-4B13-9F7B-AD3D64F1EFAC}" srcId="{65797105-7E13-4CDC-95C1-C6ADC88D32D7}" destId="{37102545-5F53-4122-A5F8-04FD9A484B50}" srcOrd="1" destOrd="0" parTransId="{C92F9424-2F6E-4C52-B412-D3A924E360E0}" sibTransId="{ECA59CC9-9CF4-410D-A8AA-5C27B9896AD5}"/>
    <dgm:cxn modelId="{343E1F86-8CC6-4DA1-A18C-ABABA85E4A5E}" type="presOf" srcId="{ECFE7812-A0D3-4098-BD79-314F262D01D4}" destId="{EC39BBF1-4616-44DE-9B5D-1EEB0EBA8AC9}" srcOrd="0" destOrd="2" presId="urn:microsoft.com/office/officeart/2005/8/layout/vList6"/>
    <dgm:cxn modelId="{4AF21226-D6CB-4A26-860B-557EDD4049FF}" srcId="{65797105-7E13-4CDC-95C1-C6ADC88D32D7}" destId="{564774E4-48F8-4EF4-9A00-57494B064C89}" srcOrd="2" destOrd="0" parTransId="{702E4C7D-AFD1-4DF2-928C-0058DAD91E16}" sibTransId="{4F3A546D-D416-425F-8227-39C8BE68B599}"/>
    <dgm:cxn modelId="{48A160D1-8AB0-4559-ADD2-6698E5CB5533}" srcId="{564774E4-48F8-4EF4-9A00-57494B064C89}" destId="{D44EF260-2449-4BF2-8689-A3DBA2029DD2}" srcOrd="1" destOrd="0" parTransId="{FC8500FD-AD19-4F23-8AA7-67496774132F}" sibTransId="{6DC6A357-AB64-4C54-B8B8-ECE90CF55F06}"/>
    <dgm:cxn modelId="{F3FBC95E-1744-4BE4-B2D0-33213CF32E44}" srcId="{564774E4-48F8-4EF4-9A00-57494B064C89}" destId="{EAC1EAB1-2C86-4901-8FCC-5155A2AA96EE}" srcOrd="0" destOrd="0" parTransId="{83CDBE85-A5E1-43E3-8373-3347B0AC7122}" sibTransId="{A65A54AF-65EE-4753-8F41-A1EFEADFD415}"/>
    <dgm:cxn modelId="{F0EBA801-B95E-40FF-8DAD-FC54474A0780}" type="presParOf" srcId="{1D8E91F4-3BCA-4449-98D1-A4538D44D157}" destId="{EBBCB155-6CC5-41F1-8665-24777C09000A}" srcOrd="0" destOrd="0" presId="urn:microsoft.com/office/officeart/2005/8/layout/vList6"/>
    <dgm:cxn modelId="{67A13160-F22B-438C-9BA1-4FB222C01140}" type="presParOf" srcId="{EBBCB155-6CC5-41F1-8665-24777C09000A}" destId="{95FDF784-3FB7-442B-85CA-EFF2378F21F3}" srcOrd="0" destOrd="0" presId="urn:microsoft.com/office/officeart/2005/8/layout/vList6"/>
    <dgm:cxn modelId="{909EAC93-FB24-4B03-80E9-7110E256E53D}" type="presParOf" srcId="{EBBCB155-6CC5-41F1-8665-24777C09000A}" destId="{EC39BBF1-4616-44DE-9B5D-1EEB0EBA8AC9}" srcOrd="1" destOrd="0" presId="urn:microsoft.com/office/officeart/2005/8/layout/vList6"/>
    <dgm:cxn modelId="{B56662B7-49E8-4BBC-89AD-0CFE90D59D8A}" type="presParOf" srcId="{1D8E91F4-3BCA-4449-98D1-A4538D44D157}" destId="{AF1D8E89-F897-4814-87E7-6179626D043C}" srcOrd="1" destOrd="0" presId="urn:microsoft.com/office/officeart/2005/8/layout/vList6"/>
    <dgm:cxn modelId="{7D3B77B0-C97D-4263-A9CA-384136387889}" type="presParOf" srcId="{1D8E91F4-3BCA-4449-98D1-A4538D44D157}" destId="{240CDBD2-FD63-4531-953E-1722F0133BE3}" srcOrd="2" destOrd="0" presId="urn:microsoft.com/office/officeart/2005/8/layout/vList6"/>
    <dgm:cxn modelId="{5392C7FD-4BD7-41ED-838C-A22498C28C44}" type="presParOf" srcId="{240CDBD2-FD63-4531-953E-1722F0133BE3}" destId="{6EE47679-13BB-46C6-8849-527A0C168FF8}" srcOrd="0" destOrd="0" presId="urn:microsoft.com/office/officeart/2005/8/layout/vList6"/>
    <dgm:cxn modelId="{A9C3BDB5-8B5D-4611-AE13-FD31BD631676}" type="presParOf" srcId="{240CDBD2-FD63-4531-953E-1722F0133BE3}" destId="{39C732FB-F040-4C2F-85B8-AFCADEB0077E}" srcOrd="1" destOrd="0" presId="urn:microsoft.com/office/officeart/2005/8/layout/vList6"/>
    <dgm:cxn modelId="{0D684521-1EEB-409F-8F4A-92F7E877306E}" type="presParOf" srcId="{1D8E91F4-3BCA-4449-98D1-A4538D44D157}" destId="{16971392-4EC2-4DB4-9C01-68357EA28B35}" srcOrd="3" destOrd="0" presId="urn:microsoft.com/office/officeart/2005/8/layout/vList6"/>
    <dgm:cxn modelId="{4DDDDB78-5BE7-4B3B-88AC-81A99B38F662}" type="presParOf" srcId="{1D8E91F4-3BCA-4449-98D1-A4538D44D157}" destId="{0A952FDC-7BE6-42AC-A0DD-F18DAF48009A}" srcOrd="4" destOrd="0" presId="urn:microsoft.com/office/officeart/2005/8/layout/vList6"/>
    <dgm:cxn modelId="{55EE2FB8-30F9-4777-AE60-484360875B97}" type="presParOf" srcId="{0A952FDC-7BE6-42AC-A0DD-F18DAF48009A}" destId="{DBE7FF9B-3E5A-4B41-A53D-F3AD693C25B8}" srcOrd="0" destOrd="0" presId="urn:microsoft.com/office/officeart/2005/8/layout/vList6"/>
    <dgm:cxn modelId="{89C22ED0-3B44-4B55-856B-113FBF5A0331}" type="presParOf" srcId="{0A952FDC-7BE6-42AC-A0DD-F18DAF48009A}" destId="{F7ACDC00-DF30-4380-A4C4-B5AAC96B3108}"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ED2E4F9-F1CC-4554-B2F5-35ABE2B79A31}" type="doc">
      <dgm:prSet loTypeId="urn:microsoft.com/office/officeart/2005/8/layout/cycle2" loCatId="cycle" qsTypeId="urn:microsoft.com/office/officeart/2005/8/quickstyle/simple1" qsCatId="simple" csTypeId="urn:microsoft.com/office/officeart/2005/8/colors/colorful3" csCatId="colorful" phldr="1"/>
      <dgm:spPr/>
      <dgm:t>
        <a:bodyPr/>
        <a:lstStyle/>
        <a:p>
          <a:endParaRPr lang="el-GR"/>
        </a:p>
      </dgm:t>
    </dgm:pt>
    <dgm:pt modelId="{6B2ABC96-C1DA-4E9F-B876-6E62E9DE8996}">
      <dgm:prSet phldrT="[Κείμενο]" custT="1"/>
      <dgm:spPr>
        <a:scene3d>
          <a:camera prst="orthographicFront"/>
          <a:lightRig rig="threePt" dir="t"/>
        </a:scene3d>
        <a:sp3d>
          <a:bevelT/>
        </a:sp3d>
      </dgm:spPr>
      <dgm:t>
        <a:bodyPr/>
        <a:lstStyle/>
        <a:p>
          <a:r>
            <a:rPr lang="el-GR" sz="2000" dirty="0" smtClean="0"/>
            <a:t>Βασικές θεωρίες - Έννοιες</a:t>
          </a:r>
          <a:endParaRPr lang="el-GR" sz="2000" dirty="0"/>
        </a:p>
      </dgm:t>
    </dgm:pt>
    <dgm:pt modelId="{60077118-DFC2-4E32-AD5A-614645BA106D}" type="parTrans" cxnId="{D45E9794-89AC-42D6-9516-9A5537F0E995}">
      <dgm:prSet/>
      <dgm:spPr/>
      <dgm:t>
        <a:bodyPr/>
        <a:lstStyle/>
        <a:p>
          <a:endParaRPr lang="el-GR"/>
        </a:p>
      </dgm:t>
    </dgm:pt>
    <dgm:pt modelId="{A661ED49-8EBA-4214-A371-C5B93C7365EA}" type="sibTrans" cxnId="{D45E9794-89AC-42D6-9516-9A5537F0E995}">
      <dgm:prSet/>
      <dgm:spPr/>
      <dgm:t>
        <a:bodyPr/>
        <a:lstStyle/>
        <a:p>
          <a:endParaRPr lang="el-GR"/>
        </a:p>
      </dgm:t>
    </dgm:pt>
    <dgm:pt modelId="{851A75BF-E001-4D4B-A6F4-9360545BE45A}">
      <dgm:prSet phldrT="[Κείμενο]" custT="1"/>
      <dgm:spPr>
        <a:scene3d>
          <a:camera prst="orthographicFront"/>
          <a:lightRig rig="threePt" dir="t"/>
        </a:scene3d>
        <a:sp3d>
          <a:bevelT/>
        </a:sp3d>
      </dgm:spPr>
      <dgm:t>
        <a:bodyPr/>
        <a:lstStyle/>
        <a:p>
          <a:r>
            <a:rPr lang="en-US" sz="2000" dirty="0" smtClean="0"/>
            <a:t>E-</a:t>
          </a:r>
          <a:r>
            <a:rPr lang="en-US" sz="2000" dirty="0" err="1" smtClean="0"/>
            <a:t>learing</a:t>
          </a:r>
          <a:endParaRPr lang="el-GR" sz="2000" dirty="0"/>
        </a:p>
      </dgm:t>
    </dgm:pt>
    <dgm:pt modelId="{302143FC-1F93-47A0-8D8C-94D1A8EBCAC6}" type="parTrans" cxnId="{AB71CB2C-D862-4DC1-B198-E9B35F1D016B}">
      <dgm:prSet/>
      <dgm:spPr/>
      <dgm:t>
        <a:bodyPr/>
        <a:lstStyle/>
        <a:p>
          <a:endParaRPr lang="el-GR"/>
        </a:p>
      </dgm:t>
    </dgm:pt>
    <dgm:pt modelId="{14CE3753-DD49-47A4-AF8B-8FE4D1CDF29B}" type="sibTrans" cxnId="{AB71CB2C-D862-4DC1-B198-E9B35F1D016B}">
      <dgm:prSet/>
      <dgm:spPr/>
      <dgm:t>
        <a:bodyPr/>
        <a:lstStyle/>
        <a:p>
          <a:endParaRPr lang="el-GR"/>
        </a:p>
      </dgm:t>
    </dgm:pt>
    <dgm:pt modelId="{962A949D-86EB-4766-8B9D-48F9F61B2B2E}">
      <dgm:prSet phldrT="[Κείμενο]" custT="1"/>
      <dgm:spPr>
        <a:scene3d>
          <a:camera prst="orthographicFront"/>
          <a:lightRig rig="threePt" dir="t"/>
        </a:scene3d>
        <a:sp3d>
          <a:bevelT/>
        </a:sp3d>
      </dgm:spPr>
      <dgm:t>
        <a:bodyPr/>
        <a:lstStyle/>
        <a:p>
          <a:r>
            <a:rPr lang="en-US" sz="2000" dirty="0" smtClean="0"/>
            <a:t>M-learning</a:t>
          </a:r>
          <a:endParaRPr lang="el-GR" sz="2000" dirty="0"/>
        </a:p>
      </dgm:t>
    </dgm:pt>
    <dgm:pt modelId="{B07687A4-F145-4A29-AAE1-146F2C6753F2}" type="parTrans" cxnId="{B1B2B1A7-6819-4BA4-93BF-C5151F0CE74C}">
      <dgm:prSet/>
      <dgm:spPr/>
      <dgm:t>
        <a:bodyPr/>
        <a:lstStyle/>
        <a:p>
          <a:endParaRPr lang="el-GR"/>
        </a:p>
      </dgm:t>
    </dgm:pt>
    <dgm:pt modelId="{EFB0A440-79C9-4A3A-9F56-74DAA6618641}" type="sibTrans" cxnId="{B1B2B1A7-6819-4BA4-93BF-C5151F0CE74C}">
      <dgm:prSet/>
      <dgm:spPr/>
      <dgm:t>
        <a:bodyPr/>
        <a:lstStyle/>
        <a:p>
          <a:endParaRPr lang="el-GR"/>
        </a:p>
      </dgm:t>
    </dgm:pt>
    <dgm:pt modelId="{465FFFB2-42D4-4145-8A73-1571A5636ADD}">
      <dgm:prSet phldrT="[Κείμενο]" custT="1"/>
      <dgm:spPr>
        <a:scene3d>
          <a:camera prst="orthographicFront"/>
          <a:lightRig rig="threePt" dir="t"/>
        </a:scene3d>
        <a:sp3d>
          <a:bevelT/>
        </a:sp3d>
      </dgm:spPr>
      <dgm:t>
        <a:bodyPr/>
        <a:lstStyle/>
        <a:p>
          <a:r>
            <a:rPr lang="el-GR" sz="1600" dirty="0" smtClean="0"/>
            <a:t>Πλεονεκτήματα </a:t>
          </a:r>
        </a:p>
        <a:p>
          <a:r>
            <a:rPr lang="el-GR" sz="1600" dirty="0" smtClean="0"/>
            <a:t>και οφέλη</a:t>
          </a:r>
          <a:endParaRPr lang="el-GR" sz="1600" dirty="0"/>
        </a:p>
      </dgm:t>
    </dgm:pt>
    <dgm:pt modelId="{7335D937-1409-4A52-A516-59FE12B483F0}" type="parTrans" cxnId="{F797FB2D-21F7-411C-9157-042247991C4C}">
      <dgm:prSet/>
      <dgm:spPr/>
      <dgm:t>
        <a:bodyPr/>
        <a:lstStyle/>
        <a:p>
          <a:endParaRPr lang="el-GR"/>
        </a:p>
      </dgm:t>
    </dgm:pt>
    <dgm:pt modelId="{AB56C996-A56A-46D4-9830-28B7B3A71D56}" type="sibTrans" cxnId="{F797FB2D-21F7-411C-9157-042247991C4C}">
      <dgm:prSet/>
      <dgm:spPr/>
      <dgm:t>
        <a:bodyPr/>
        <a:lstStyle/>
        <a:p>
          <a:endParaRPr lang="el-GR"/>
        </a:p>
      </dgm:t>
    </dgm:pt>
    <dgm:pt modelId="{C6F0B526-E0B4-479D-BB7A-CA8F1FE564DB}">
      <dgm:prSet phldrT="[Κείμενο]" custT="1"/>
      <dgm:spPr>
        <a:scene3d>
          <a:camera prst="orthographicFront"/>
          <a:lightRig rig="threePt" dir="t"/>
        </a:scene3d>
        <a:sp3d>
          <a:bevelT/>
        </a:sp3d>
      </dgm:spPr>
      <dgm:t>
        <a:bodyPr/>
        <a:lstStyle/>
        <a:p>
          <a:r>
            <a:rPr lang="el-GR" sz="2000" dirty="0" smtClean="0"/>
            <a:t>Εμπόδια</a:t>
          </a:r>
          <a:endParaRPr lang="el-GR" sz="2000" dirty="0"/>
        </a:p>
      </dgm:t>
    </dgm:pt>
    <dgm:pt modelId="{679F17E1-548A-4426-9D30-F4648320B8D2}" type="parTrans" cxnId="{18088E40-0B8E-4841-8419-11E497D5AD82}">
      <dgm:prSet/>
      <dgm:spPr/>
      <dgm:t>
        <a:bodyPr/>
        <a:lstStyle/>
        <a:p>
          <a:endParaRPr lang="el-GR"/>
        </a:p>
      </dgm:t>
    </dgm:pt>
    <dgm:pt modelId="{4F93E799-380D-4775-9606-6A1C3363CDB0}" type="sibTrans" cxnId="{18088E40-0B8E-4841-8419-11E497D5AD82}">
      <dgm:prSet/>
      <dgm:spPr/>
      <dgm:t>
        <a:bodyPr/>
        <a:lstStyle/>
        <a:p>
          <a:endParaRPr lang="el-GR"/>
        </a:p>
      </dgm:t>
    </dgm:pt>
    <dgm:pt modelId="{280288C7-F880-4D25-A4BF-535FC5B74E3E}" type="pres">
      <dgm:prSet presAssocID="{0ED2E4F9-F1CC-4554-B2F5-35ABE2B79A31}" presName="cycle" presStyleCnt="0">
        <dgm:presLayoutVars>
          <dgm:dir/>
          <dgm:resizeHandles val="exact"/>
        </dgm:presLayoutVars>
      </dgm:prSet>
      <dgm:spPr/>
      <dgm:t>
        <a:bodyPr/>
        <a:lstStyle/>
        <a:p>
          <a:endParaRPr lang="el-GR"/>
        </a:p>
      </dgm:t>
    </dgm:pt>
    <dgm:pt modelId="{C1EFE788-79F8-44BD-8D01-0A0801C7ABFB}" type="pres">
      <dgm:prSet presAssocID="{6B2ABC96-C1DA-4E9F-B876-6E62E9DE8996}" presName="node" presStyleLbl="node1" presStyleIdx="0" presStyleCnt="5" custScaleX="109247" custScaleY="111624">
        <dgm:presLayoutVars>
          <dgm:bulletEnabled val="1"/>
        </dgm:presLayoutVars>
      </dgm:prSet>
      <dgm:spPr/>
      <dgm:t>
        <a:bodyPr/>
        <a:lstStyle/>
        <a:p>
          <a:endParaRPr lang="el-GR"/>
        </a:p>
      </dgm:t>
    </dgm:pt>
    <dgm:pt modelId="{AF52EAD4-768F-4298-BA73-A49D98B07B96}" type="pres">
      <dgm:prSet presAssocID="{A661ED49-8EBA-4214-A371-C5B93C7365EA}" presName="sibTrans" presStyleLbl="sibTrans2D1" presStyleIdx="0" presStyleCnt="5"/>
      <dgm:spPr/>
      <dgm:t>
        <a:bodyPr/>
        <a:lstStyle/>
        <a:p>
          <a:endParaRPr lang="el-GR"/>
        </a:p>
      </dgm:t>
    </dgm:pt>
    <dgm:pt modelId="{579C58F8-69FD-4038-9349-67B72B3A146F}" type="pres">
      <dgm:prSet presAssocID="{A661ED49-8EBA-4214-A371-C5B93C7365EA}" presName="connectorText" presStyleLbl="sibTrans2D1" presStyleIdx="0" presStyleCnt="5"/>
      <dgm:spPr/>
      <dgm:t>
        <a:bodyPr/>
        <a:lstStyle/>
        <a:p>
          <a:endParaRPr lang="el-GR"/>
        </a:p>
      </dgm:t>
    </dgm:pt>
    <dgm:pt modelId="{E0326FBD-BC4F-47DC-A44E-008525101BED}" type="pres">
      <dgm:prSet presAssocID="{851A75BF-E001-4D4B-A6F4-9360545BE45A}" presName="node" presStyleLbl="node1" presStyleIdx="1" presStyleCnt="5" custScaleX="111342" custScaleY="111334">
        <dgm:presLayoutVars>
          <dgm:bulletEnabled val="1"/>
        </dgm:presLayoutVars>
      </dgm:prSet>
      <dgm:spPr/>
      <dgm:t>
        <a:bodyPr/>
        <a:lstStyle/>
        <a:p>
          <a:endParaRPr lang="el-GR"/>
        </a:p>
      </dgm:t>
    </dgm:pt>
    <dgm:pt modelId="{67FF943E-1A1D-4578-9734-A06FFD9D9F2F}" type="pres">
      <dgm:prSet presAssocID="{14CE3753-DD49-47A4-AF8B-8FE4D1CDF29B}" presName="sibTrans" presStyleLbl="sibTrans2D1" presStyleIdx="1" presStyleCnt="5"/>
      <dgm:spPr/>
      <dgm:t>
        <a:bodyPr/>
        <a:lstStyle/>
        <a:p>
          <a:endParaRPr lang="el-GR"/>
        </a:p>
      </dgm:t>
    </dgm:pt>
    <dgm:pt modelId="{5404D2A4-8D0A-44CB-8DAE-7CA7435948EB}" type="pres">
      <dgm:prSet presAssocID="{14CE3753-DD49-47A4-AF8B-8FE4D1CDF29B}" presName="connectorText" presStyleLbl="sibTrans2D1" presStyleIdx="1" presStyleCnt="5"/>
      <dgm:spPr/>
      <dgm:t>
        <a:bodyPr/>
        <a:lstStyle/>
        <a:p>
          <a:endParaRPr lang="el-GR"/>
        </a:p>
      </dgm:t>
    </dgm:pt>
    <dgm:pt modelId="{359064BB-6EF2-429C-8BE4-71473D395AFC}" type="pres">
      <dgm:prSet presAssocID="{962A949D-86EB-4766-8B9D-48F9F61B2B2E}" presName="node" presStyleLbl="node1" presStyleIdx="2" presStyleCnt="5" custScaleX="111659" custScaleY="111392">
        <dgm:presLayoutVars>
          <dgm:bulletEnabled val="1"/>
        </dgm:presLayoutVars>
      </dgm:prSet>
      <dgm:spPr/>
      <dgm:t>
        <a:bodyPr/>
        <a:lstStyle/>
        <a:p>
          <a:endParaRPr lang="el-GR"/>
        </a:p>
      </dgm:t>
    </dgm:pt>
    <dgm:pt modelId="{1AB12A82-E897-4768-9E20-90126C021F02}" type="pres">
      <dgm:prSet presAssocID="{EFB0A440-79C9-4A3A-9F56-74DAA6618641}" presName="sibTrans" presStyleLbl="sibTrans2D1" presStyleIdx="2" presStyleCnt="5"/>
      <dgm:spPr/>
      <dgm:t>
        <a:bodyPr/>
        <a:lstStyle/>
        <a:p>
          <a:endParaRPr lang="el-GR"/>
        </a:p>
      </dgm:t>
    </dgm:pt>
    <dgm:pt modelId="{E29F05C3-3D90-4DC3-A9E9-C679936FDA12}" type="pres">
      <dgm:prSet presAssocID="{EFB0A440-79C9-4A3A-9F56-74DAA6618641}" presName="connectorText" presStyleLbl="sibTrans2D1" presStyleIdx="2" presStyleCnt="5"/>
      <dgm:spPr/>
      <dgm:t>
        <a:bodyPr/>
        <a:lstStyle/>
        <a:p>
          <a:endParaRPr lang="el-GR"/>
        </a:p>
      </dgm:t>
    </dgm:pt>
    <dgm:pt modelId="{A639EF81-9432-4D07-82F1-A8524104B539}" type="pres">
      <dgm:prSet presAssocID="{465FFFB2-42D4-4145-8A73-1571A5636ADD}" presName="node" presStyleLbl="node1" presStyleIdx="3" presStyleCnt="5" custScaleX="123254" custScaleY="116818">
        <dgm:presLayoutVars>
          <dgm:bulletEnabled val="1"/>
        </dgm:presLayoutVars>
      </dgm:prSet>
      <dgm:spPr/>
      <dgm:t>
        <a:bodyPr/>
        <a:lstStyle/>
        <a:p>
          <a:endParaRPr lang="el-GR"/>
        </a:p>
      </dgm:t>
    </dgm:pt>
    <dgm:pt modelId="{3AE46A84-986B-40E7-9075-5DF590FB8727}" type="pres">
      <dgm:prSet presAssocID="{AB56C996-A56A-46D4-9830-28B7B3A71D56}" presName="sibTrans" presStyleLbl="sibTrans2D1" presStyleIdx="3" presStyleCnt="5"/>
      <dgm:spPr/>
      <dgm:t>
        <a:bodyPr/>
        <a:lstStyle/>
        <a:p>
          <a:endParaRPr lang="el-GR"/>
        </a:p>
      </dgm:t>
    </dgm:pt>
    <dgm:pt modelId="{A68605C7-7247-43A9-BB6B-4B2F5DF4D360}" type="pres">
      <dgm:prSet presAssocID="{AB56C996-A56A-46D4-9830-28B7B3A71D56}" presName="connectorText" presStyleLbl="sibTrans2D1" presStyleIdx="3" presStyleCnt="5"/>
      <dgm:spPr/>
      <dgm:t>
        <a:bodyPr/>
        <a:lstStyle/>
        <a:p>
          <a:endParaRPr lang="el-GR"/>
        </a:p>
      </dgm:t>
    </dgm:pt>
    <dgm:pt modelId="{1112ADA4-E58F-4E3B-BCCD-B499C9D04E51}" type="pres">
      <dgm:prSet presAssocID="{C6F0B526-E0B4-479D-BB7A-CA8F1FE564DB}" presName="node" presStyleLbl="node1" presStyleIdx="4" presStyleCnt="5" custScaleX="114021" custScaleY="115276">
        <dgm:presLayoutVars>
          <dgm:bulletEnabled val="1"/>
        </dgm:presLayoutVars>
      </dgm:prSet>
      <dgm:spPr/>
      <dgm:t>
        <a:bodyPr/>
        <a:lstStyle/>
        <a:p>
          <a:endParaRPr lang="el-GR"/>
        </a:p>
      </dgm:t>
    </dgm:pt>
    <dgm:pt modelId="{EC8133DE-7BA6-4F8B-9C67-5D962FF26BBB}" type="pres">
      <dgm:prSet presAssocID="{4F93E799-380D-4775-9606-6A1C3363CDB0}" presName="sibTrans" presStyleLbl="sibTrans2D1" presStyleIdx="4" presStyleCnt="5"/>
      <dgm:spPr/>
      <dgm:t>
        <a:bodyPr/>
        <a:lstStyle/>
        <a:p>
          <a:endParaRPr lang="el-GR"/>
        </a:p>
      </dgm:t>
    </dgm:pt>
    <dgm:pt modelId="{18F47EED-43D8-4848-9557-7D849D2BEFE5}" type="pres">
      <dgm:prSet presAssocID="{4F93E799-380D-4775-9606-6A1C3363CDB0}" presName="connectorText" presStyleLbl="sibTrans2D1" presStyleIdx="4" presStyleCnt="5"/>
      <dgm:spPr/>
      <dgm:t>
        <a:bodyPr/>
        <a:lstStyle/>
        <a:p>
          <a:endParaRPr lang="el-GR"/>
        </a:p>
      </dgm:t>
    </dgm:pt>
  </dgm:ptLst>
  <dgm:cxnLst>
    <dgm:cxn modelId="{4A83F933-355F-41FC-9328-F0B535B6C57B}" type="presOf" srcId="{14CE3753-DD49-47A4-AF8B-8FE4D1CDF29B}" destId="{5404D2A4-8D0A-44CB-8DAE-7CA7435948EB}" srcOrd="1" destOrd="0" presId="urn:microsoft.com/office/officeart/2005/8/layout/cycle2"/>
    <dgm:cxn modelId="{30262A94-36A4-4376-B648-1D6F78592A81}" type="presOf" srcId="{0ED2E4F9-F1CC-4554-B2F5-35ABE2B79A31}" destId="{280288C7-F880-4D25-A4BF-535FC5B74E3E}" srcOrd="0" destOrd="0" presId="urn:microsoft.com/office/officeart/2005/8/layout/cycle2"/>
    <dgm:cxn modelId="{18088E40-0B8E-4841-8419-11E497D5AD82}" srcId="{0ED2E4F9-F1CC-4554-B2F5-35ABE2B79A31}" destId="{C6F0B526-E0B4-479D-BB7A-CA8F1FE564DB}" srcOrd="4" destOrd="0" parTransId="{679F17E1-548A-4426-9D30-F4648320B8D2}" sibTransId="{4F93E799-380D-4775-9606-6A1C3363CDB0}"/>
    <dgm:cxn modelId="{EE09B75C-711E-43F5-990F-A6F26058A829}" type="presOf" srcId="{851A75BF-E001-4D4B-A6F4-9360545BE45A}" destId="{E0326FBD-BC4F-47DC-A44E-008525101BED}" srcOrd="0" destOrd="0" presId="urn:microsoft.com/office/officeart/2005/8/layout/cycle2"/>
    <dgm:cxn modelId="{B1B2B1A7-6819-4BA4-93BF-C5151F0CE74C}" srcId="{0ED2E4F9-F1CC-4554-B2F5-35ABE2B79A31}" destId="{962A949D-86EB-4766-8B9D-48F9F61B2B2E}" srcOrd="2" destOrd="0" parTransId="{B07687A4-F145-4A29-AAE1-146F2C6753F2}" sibTransId="{EFB0A440-79C9-4A3A-9F56-74DAA6618641}"/>
    <dgm:cxn modelId="{AB71CB2C-D862-4DC1-B198-E9B35F1D016B}" srcId="{0ED2E4F9-F1CC-4554-B2F5-35ABE2B79A31}" destId="{851A75BF-E001-4D4B-A6F4-9360545BE45A}" srcOrd="1" destOrd="0" parTransId="{302143FC-1F93-47A0-8D8C-94D1A8EBCAC6}" sibTransId="{14CE3753-DD49-47A4-AF8B-8FE4D1CDF29B}"/>
    <dgm:cxn modelId="{DA65EC6B-C5C2-4EFF-BA3A-BB60B78F8F40}" type="presOf" srcId="{A661ED49-8EBA-4214-A371-C5B93C7365EA}" destId="{AF52EAD4-768F-4298-BA73-A49D98B07B96}" srcOrd="0" destOrd="0" presId="urn:microsoft.com/office/officeart/2005/8/layout/cycle2"/>
    <dgm:cxn modelId="{8FAE4229-FC57-40DA-86D5-BD74A49BE1BB}" type="presOf" srcId="{A661ED49-8EBA-4214-A371-C5B93C7365EA}" destId="{579C58F8-69FD-4038-9349-67B72B3A146F}" srcOrd="1" destOrd="0" presId="urn:microsoft.com/office/officeart/2005/8/layout/cycle2"/>
    <dgm:cxn modelId="{F797FB2D-21F7-411C-9157-042247991C4C}" srcId="{0ED2E4F9-F1CC-4554-B2F5-35ABE2B79A31}" destId="{465FFFB2-42D4-4145-8A73-1571A5636ADD}" srcOrd="3" destOrd="0" parTransId="{7335D937-1409-4A52-A516-59FE12B483F0}" sibTransId="{AB56C996-A56A-46D4-9830-28B7B3A71D56}"/>
    <dgm:cxn modelId="{5A208BF6-FB3A-4DB8-A053-3264316877E7}" type="presOf" srcId="{962A949D-86EB-4766-8B9D-48F9F61B2B2E}" destId="{359064BB-6EF2-429C-8BE4-71473D395AFC}" srcOrd="0" destOrd="0" presId="urn:microsoft.com/office/officeart/2005/8/layout/cycle2"/>
    <dgm:cxn modelId="{64B70F77-3CCB-4B88-9FCC-5FDD6E9D89F9}" type="presOf" srcId="{4F93E799-380D-4775-9606-6A1C3363CDB0}" destId="{18F47EED-43D8-4848-9557-7D849D2BEFE5}" srcOrd="1" destOrd="0" presId="urn:microsoft.com/office/officeart/2005/8/layout/cycle2"/>
    <dgm:cxn modelId="{7169A0B7-274E-4624-812F-2AE181CA13FF}" type="presOf" srcId="{6B2ABC96-C1DA-4E9F-B876-6E62E9DE8996}" destId="{C1EFE788-79F8-44BD-8D01-0A0801C7ABFB}" srcOrd="0" destOrd="0" presId="urn:microsoft.com/office/officeart/2005/8/layout/cycle2"/>
    <dgm:cxn modelId="{82ED4F10-CD91-4641-AD81-6F9D594A7BA7}" type="presOf" srcId="{14CE3753-DD49-47A4-AF8B-8FE4D1CDF29B}" destId="{67FF943E-1A1D-4578-9734-A06FFD9D9F2F}" srcOrd="0" destOrd="0" presId="urn:microsoft.com/office/officeart/2005/8/layout/cycle2"/>
    <dgm:cxn modelId="{95975258-9BCC-4786-9616-8B1E47C3D786}" type="presOf" srcId="{C6F0B526-E0B4-479D-BB7A-CA8F1FE564DB}" destId="{1112ADA4-E58F-4E3B-BCCD-B499C9D04E51}" srcOrd="0" destOrd="0" presId="urn:microsoft.com/office/officeart/2005/8/layout/cycle2"/>
    <dgm:cxn modelId="{A6CD4BD2-355C-4E06-B02A-19D66B2F895C}" type="presOf" srcId="{4F93E799-380D-4775-9606-6A1C3363CDB0}" destId="{EC8133DE-7BA6-4F8B-9C67-5D962FF26BBB}" srcOrd="0" destOrd="0" presId="urn:microsoft.com/office/officeart/2005/8/layout/cycle2"/>
    <dgm:cxn modelId="{912A2F50-9686-4A7E-9614-8889A4F59C6A}" type="presOf" srcId="{AB56C996-A56A-46D4-9830-28B7B3A71D56}" destId="{3AE46A84-986B-40E7-9075-5DF590FB8727}" srcOrd="0" destOrd="0" presId="urn:microsoft.com/office/officeart/2005/8/layout/cycle2"/>
    <dgm:cxn modelId="{D45E9794-89AC-42D6-9516-9A5537F0E995}" srcId="{0ED2E4F9-F1CC-4554-B2F5-35ABE2B79A31}" destId="{6B2ABC96-C1DA-4E9F-B876-6E62E9DE8996}" srcOrd="0" destOrd="0" parTransId="{60077118-DFC2-4E32-AD5A-614645BA106D}" sibTransId="{A661ED49-8EBA-4214-A371-C5B93C7365EA}"/>
    <dgm:cxn modelId="{7484A7FB-9E77-4C74-A0D3-6D03969F8CC1}" type="presOf" srcId="{AB56C996-A56A-46D4-9830-28B7B3A71D56}" destId="{A68605C7-7247-43A9-BB6B-4B2F5DF4D360}" srcOrd="1" destOrd="0" presId="urn:microsoft.com/office/officeart/2005/8/layout/cycle2"/>
    <dgm:cxn modelId="{6D76025E-56B7-48C1-82A0-6709802FA7F1}" type="presOf" srcId="{EFB0A440-79C9-4A3A-9F56-74DAA6618641}" destId="{E29F05C3-3D90-4DC3-A9E9-C679936FDA12}" srcOrd="1" destOrd="0" presId="urn:microsoft.com/office/officeart/2005/8/layout/cycle2"/>
    <dgm:cxn modelId="{49DBB00D-8FDA-46B0-8D23-5D6A84CD3B3C}" type="presOf" srcId="{465FFFB2-42D4-4145-8A73-1571A5636ADD}" destId="{A639EF81-9432-4D07-82F1-A8524104B539}" srcOrd="0" destOrd="0" presId="urn:microsoft.com/office/officeart/2005/8/layout/cycle2"/>
    <dgm:cxn modelId="{6788FCB4-977A-463C-AC50-FAA0ACE93FA3}" type="presOf" srcId="{EFB0A440-79C9-4A3A-9F56-74DAA6618641}" destId="{1AB12A82-E897-4768-9E20-90126C021F02}" srcOrd="0" destOrd="0" presId="urn:microsoft.com/office/officeart/2005/8/layout/cycle2"/>
    <dgm:cxn modelId="{1DD7D390-08B2-4248-96B3-E783DB6C7C2D}" type="presParOf" srcId="{280288C7-F880-4D25-A4BF-535FC5B74E3E}" destId="{C1EFE788-79F8-44BD-8D01-0A0801C7ABFB}" srcOrd="0" destOrd="0" presId="urn:microsoft.com/office/officeart/2005/8/layout/cycle2"/>
    <dgm:cxn modelId="{60A56F57-4F64-444D-9B9C-1311865025C8}" type="presParOf" srcId="{280288C7-F880-4D25-A4BF-535FC5B74E3E}" destId="{AF52EAD4-768F-4298-BA73-A49D98B07B96}" srcOrd="1" destOrd="0" presId="urn:microsoft.com/office/officeart/2005/8/layout/cycle2"/>
    <dgm:cxn modelId="{4169BB13-6CB3-4088-83FB-0F2F10F7CB03}" type="presParOf" srcId="{AF52EAD4-768F-4298-BA73-A49D98B07B96}" destId="{579C58F8-69FD-4038-9349-67B72B3A146F}" srcOrd="0" destOrd="0" presId="urn:microsoft.com/office/officeart/2005/8/layout/cycle2"/>
    <dgm:cxn modelId="{B9D5F274-C817-4009-9C1E-0B0175088BF4}" type="presParOf" srcId="{280288C7-F880-4D25-A4BF-535FC5B74E3E}" destId="{E0326FBD-BC4F-47DC-A44E-008525101BED}" srcOrd="2" destOrd="0" presId="urn:microsoft.com/office/officeart/2005/8/layout/cycle2"/>
    <dgm:cxn modelId="{3D002AE4-FFD9-4BF0-83D3-6AD5E458251A}" type="presParOf" srcId="{280288C7-F880-4D25-A4BF-535FC5B74E3E}" destId="{67FF943E-1A1D-4578-9734-A06FFD9D9F2F}" srcOrd="3" destOrd="0" presId="urn:microsoft.com/office/officeart/2005/8/layout/cycle2"/>
    <dgm:cxn modelId="{4C1B35F4-40F3-4327-AC7C-BDBD7FC0B65F}" type="presParOf" srcId="{67FF943E-1A1D-4578-9734-A06FFD9D9F2F}" destId="{5404D2A4-8D0A-44CB-8DAE-7CA7435948EB}" srcOrd="0" destOrd="0" presId="urn:microsoft.com/office/officeart/2005/8/layout/cycle2"/>
    <dgm:cxn modelId="{A3DCD511-140F-44FF-812C-75D7D6D1CD69}" type="presParOf" srcId="{280288C7-F880-4D25-A4BF-535FC5B74E3E}" destId="{359064BB-6EF2-429C-8BE4-71473D395AFC}" srcOrd="4" destOrd="0" presId="urn:microsoft.com/office/officeart/2005/8/layout/cycle2"/>
    <dgm:cxn modelId="{4D8695F6-D400-4810-8C2A-B7B681AB041F}" type="presParOf" srcId="{280288C7-F880-4D25-A4BF-535FC5B74E3E}" destId="{1AB12A82-E897-4768-9E20-90126C021F02}" srcOrd="5" destOrd="0" presId="urn:microsoft.com/office/officeart/2005/8/layout/cycle2"/>
    <dgm:cxn modelId="{B5F02CF5-2495-4FD9-BBAB-13C3EEE7C96F}" type="presParOf" srcId="{1AB12A82-E897-4768-9E20-90126C021F02}" destId="{E29F05C3-3D90-4DC3-A9E9-C679936FDA12}" srcOrd="0" destOrd="0" presId="urn:microsoft.com/office/officeart/2005/8/layout/cycle2"/>
    <dgm:cxn modelId="{9EA202C0-919A-4E51-9520-50D5CE12AE5D}" type="presParOf" srcId="{280288C7-F880-4D25-A4BF-535FC5B74E3E}" destId="{A639EF81-9432-4D07-82F1-A8524104B539}" srcOrd="6" destOrd="0" presId="urn:microsoft.com/office/officeart/2005/8/layout/cycle2"/>
    <dgm:cxn modelId="{3E58E9F4-63AF-41E7-9A67-4ED9ACD73537}" type="presParOf" srcId="{280288C7-F880-4D25-A4BF-535FC5B74E3E}" destId="{3AE46A84-986B-40E7-9075-5DF590FB8727}" srcOrd="7" destOrd="0" presId="urn:microsoft.com/office/officeart/2005/8/layout/cycle2"/>
    <dgm:cxn modelId="{58D7B1F9-8D59-46CF-AA88-A907609C0BC9}" type="presParOf" srcId="{3AE46A84-986B-40E7-9075-5DF590FB8727}" destId="{A68605C7-7247-43A9-BB6B-4B2F5DF4D360}" srcOrd="0" destOrd="0" presId="urn:microsoft.com/office/officeart/2005/8/layout/cycle2"/>
    <dgm:cxn modelId="{EEFE98B9-B829-4121-8B57-6998DCCA1751}" type="presParOf" srcId="{280288C7-F880-4D25-A4BF-535FC5B74E3E}" destId="{1112ADA4-E58F-4E3B-BCCD-B499C9D04E51}" srcOrd="8" destOrd="0" presId="urn:microsoft.com/office/officeart/2005/8/layout/cycle2"/>
    <dgm:cxn modelId="{01050E8E-1D8C-4310-BBA2-EDEDA3A85E3E}" type="presParOf" srcId="{280288C7-F880-4D25-A4BF-535FC5B74E3E}" destId="{EC8133DE-7BA6-4F8B-9C67-5D962FF26BBB}" srcOrd="9" destOrd="0" presId="urn:microsoft.com/office/officeart/2005/8/layout/cycle2"/>
    <dgm:cxn modelId="{AAEDB0A2-6CB3-4BA9-A12F-A5E91E2F77E4}" type="presParOf" srcId="{EC8133DE-7BA6-4F8B-9C67-5D962FF26BBB}" destId="{18F47EED-43D8-4848-9557-7D849D2BEFE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3E1E36-B687-4EB6-A82F-1CA931F4CAF0}"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l-GR"/>
        </a:p>
      </dgm:t>
    </dgm:pt>
    <dgm:pt modelId="{BF034E27-3F3F-4460-AC9D-502F2A07C8DD}">
      <dgm:prSet phldrT="[Κείμενο]" custT="1"/>
      <dgm:spPr>
        <a:solidFill>
          <a:schemeClr val="accent6">
            <a:lumMod val="75000"/>
          </a:schemeClr>
        </a:solidFill>
        <a:ln>
          <a:solidFill>
            <a:schemeClr val="tx1"/>
          </a:solidFill>
        </a:ln>
        <a:scene3d>
          <a:camera prst="orthographicFront"/>
          <a:lightRig rig="threePt" dir="t"/>
        </a:scene3d>
        <a:sp3d>
          <a:bevelT prst="slope"/>
        </a:sp3d>
      </dgm:spPr>
      <dgm:t>
        <a:bodyPr/>
        <a:lstStyle/>
        <a:p>
          <a:r>
            <a:rPr lang="el-GR" sz="2000" dirty="0" smtClean="0"/>
            <a:t>Πρώτη φάση – Χρόνος για παρατήρηση</a:t>
          </a:r>
          <a:endParaRPr lang="el-GR" sz="2000" dirty="0"/>
        </a:p>
      </dgm:t>
    </dgm:pt>
    <dgm:pt modelId="{F689CA72-DC82-4CE5-96BA-4BEFF33B2E85}" type="parTrans" cxnId="{E49070E0-D023-4C77-826D-ECAC15976C6A}">
      <dgm:prSet/>
      <dgm:spPr/>
      <dgm:t>
        <a:bodyPr/>
        <a:lstStyle/>
        <a:p>
          <a:endParaRPr lang="el-GR"/>
        </a:p>
      </dgm:t>
    </dgm:pt>
    <dgm:pt modelId="{29680FA5-9BBD-4A4F-8C39-231D6646E7FB}" type="sibTrans" cxnId="{E49070E0-D023-4C77-826D-ECAC15976C6A}">
      <dgm:prSet/>
      <dgm:spPr>
        <a:solidFill>
          <a:schemeClr val="accent2">
            <a:lumMod val="75000"/>
          </a:schemeClr>
        </a:solidFill>
        <a:ln>
          <a:solidFill>
            <a:schemeClr val="accent6">
              <a:lumMod val="75000"/>
            </a:schemeClr>
          </a:solidFill>
        </a:ln>
      </dgm:spPr>
      <dgm:t>
        <a:bodyPr/>
        <a:lstStyle/>
        <a:p>
          <a:endParaRPr lang="el-GR"/>
        </a:p>
      </dgm:t>
    </dgm:pt>
    <dgm:pt modelId="{1E8875DE-95AB-4C4B-9019-D24CC0B21A46}">
      <dgm:prSet phldrT="[Κείμενο]"/>
      <dgm:spPr>
        <a:solidFill>
          <a:schemeClr val="accent6">
            <a:lumMod val="75000"/>
          </a:schemeClr>
        </a:solidFill>
        <a:ln>
          <a:solidFill>
            <a:schemeClr val="tx1"/>
          </a:solidFill>
        </a:ln>
        <a:scene3d>
          <a:camera prst="orthographicFront"/>
          <a:lightRig rig="threePt" dir="t"/>
        </a:scene3d>
        <a:sp3d>
          <a:bevelT prst="slope"/>
        </a:sp3d>
      </dgm:spPr>
      <dgm:t>
        <a:bodyPr/>
        <a:lstStyle/>
        <a:p>
          <a:r>
            <a:rPr lang="el-GR" dirty="0" smtClean="0"/>
            <a:t>Δεύτερη φάση – Ανοικτή και περιπετειώδης παρατήρηση</a:t>
          </a:r>
          <a:endParaRPr lang="el-GR" dirty="0"/>
        </a:p>
      </dgm:t>
    </dgm:pt>
    <dgm:pt modelId="{D8A25D26-47C2-4D45-9715-0ED9C8206F79}" type="parTrans" cxnId="{B46F63E5-3C63-4DBC-8EE6-BE15D481E47E}">
      <dgm:prSet/>
      <dgm:spPr/>
      <dgm:t>
        <a:bodyPr/>
        <a:lstStyle/>
        <a:p>
          <a:endParaRPr lang="el-GR"/>
        </a:p>
      </dgm:t>
    </dgm:pt>
    <dgm:pt modelId="{F68D4B93-C367-417C-8A61-2363E890374C}" type="sibTrans" cxnId="{B46F63E5-3C63-4DBC-8EE6-BE15D481E47E}">
      <dgm:prSet/>
      <dgm:spPr/>
      <dgm:t>
        <a:bodyPr/>
        <a:lstStyle/>
        <a:p>
          <a:endParaRPr lang="el-GR"/>
        </a:p>
      </dgm:t>
    </dgm:pt>
    <dgm:pt modelId="{52442F28-5E78-4038-B452-BF6655B9909B}">
      <dgm:prSet phldrT="[Κείμενο]"/>
      <dgm:spPr>
        <a:solidFill>
          <a:schemeClr val="accent6">
            <a:lumMod val="75000"/>
          </a:schemeClr>
        </a:solidFill>
        <a:ln>
          <a:solidFill>
            <a:schemeClr val="tx1"/>
          </a:solidFill>
        </a:ln>
        <a:scene3d>
          <a:camera prst="orthographicFront"/>
          <a:lightRig rig="threePt" dir="t"/>
        </a:scene3d>
        <a:sp3d>
          <a:bevelT prst="slope"/>
        </a:sp3d>
      </dgm:spPr>
      <dgm:t>
        <a:bodyPr/>
        <a:lstStyle/>
        <a:p>
          <a:r>
            <a:rPr lang="el-GR" dirty="0" smtClean="0"/>
            <a:t>Τρίτη φάση – Αναλυτική και βαθύτερη παρατήρηση</a:t>
          </a:r>
          <a:endParaRPr lang="el-GR" dirty="0"/>
        </a:p>
      </dgm:t>
    </dgm:pt>
    <dgm:pt modelId="{D714DE8F-8B57-47BE-B1C6-DD451300B88D}" type="parTrans" cxnId="{E380D2C7-7E13-404B-92DC-CD272D68B1E9}">
      <dgm:prSet/>
      <dgm:spPr/>
      <dgm:t>
        <a:bodyPr/>
        <a:lstStyle/>
        <a:p>
          <a:endParaRPr lang="el-GR"/>
        </a:p>
      </dgm:t>
    </dgm:pt>
    <dgm:pt modelId="{EA1B5B6B-1DBF-42E6-9912-A8211549EC6C}" type="sibTrans" cxnId="{E380D2C7-7E13-404B-92DC-CD272D68B1E9}">
      <dgm:prSet/>
      <dgm:spPr/>
      <dgm:t>
        <a:bodyPr/>
        <a:lstStyle/>
        <a:p>
          <a:endParaRPr lang="el-GR"/>
        </a:p>
      </dgm:t>
    </dgm:pt>
    <dgm:pt modelId="{F443186C-2005-4F62-AAD9-B0D526405F98}">
      <dgm:prSet phldrT="[Κείμενο]"/>
      <dgm:spPr>
        <a:solidFill>
          <a:schemeClr val="accent6">
            <a:lumMod val="75000"/>
          </a:schemeClr>
        </a:solidFill>
        <a:ln>
          <a:solidFill>
            <a:schemeClr val="tx1"/>
          </a:solidFill>
        </a:ln>
        <a:scene3d>
          <a:camera prst="orthographicFront"/>
          <a:lightRig rig="threePt" dir="t"/>
        </a:scene3d>
        <a:sp3d>
          <a:bevelT prst="slope"/>
        </a:sp3d>
      </dgm:spPr>
      <dgm:t>
        <a:bodyPr/>
        <a:lstStyle/>
        <a:p>
          <a:r>
            <a:rPr lang="el-GR" dirty="0" smtClean="0"/>
            <a:t>Τέταρτη φάση – Ανασκόπηση της διεργασίας</a:t>
          </a:r>
          <a:endParaRPr lang="el-GR" dirty="0"/>
        </a:p>
      </dgm:t>
    </dgm:pt>
    <dgm:pt modelId="{54B729AD-8975-4896-8208-F0DD12B534DD}" type="parTrans" cxnId="{C97ED017-E40C-4EC8-9900-30C2DC36932C}">
      <dgm:prSet/>
      <dgm:spPr/>
      <dgm:t>
        <a:bodyPr/>
        <a:lstStyle/>
        <a:p>
          <a:endParaRPr lang="el-GR"/>
        </a:p>
      </dgm:t>
    </dgm:pt>
    <dgm:pt modelId="{1C04888C-411F-49E5-9275-BAB0D029A5EB}" type="sibTrans" cxnId="{C97ED017-E40C-4EC8-9900-30C2DC36932C}">
      <dgm:prSet/>
      <dgm:spPr/>
      <dgm:t>
        <a:bodyPr/>
        <a:lstStyle/>
        <a:p>
          <a:endParaRPr lang="el-GR"/>
        </a:p>
      </dgm:t>
    </dgm:pt>
    <dgm:pt modelId="{68E28BA2-801B-450F-8A5C-5B564880D869}" type="pres">
      <dgm:prSet presAssocID="{D83E1E36-B687-4EB6-A82F-1CA931F4CAF0}" presName="Name0" presStyleCnt="0">
        <dgm:presLayoutVars>
          <dgm:dir/>
          <dgm:resizeHandles val="exact"/>
        </dgm:presLayoutVars>
      </dgm:prSet>
      <dgm:spPr/>
      <dgm:t>
        <a:bodyPr/>
        <a:lstStyle/>
        <a:p>
          <a:endParaRPr lang="el-GR"/>
        </a:p>
      </dgm:t>
    </dgm:pt>
    <dgm:pt modelId="{80622AB8-9530-418A-A064-EA21939F6B1E}" type="pres">
      <dgm:prSet presAssocID="{D83E1E36-B687-4EB6-A82F-1CA931F4CAF0}" presName="cycle" presStyleCnt="0"/>
      <dgm:spPr/>
    </dgm:pt>
    <dgm:pt modelId="{BE930A56-E044-456B-836F-2CB20C912E9E}" type="pres">
      <dgm:prSet presAssocID="{BF034E27-3F3F-4460-AC9D-502F2A07C8DD}" presName="nodeFirstNode" presStyleLbl="node1" presStyleIdx="0" presStyleCnt="4" custRadScaleRad="118202" custRadScaleInc="38095">
        <dgm:presLayoutVars>
          <dgm:bulletEnabled val="1"/>
        </dgm:presLayoutVars>
      </dgm:prSet>
      <dgm:spPr/>
      <dgm:t>
        <a:bodyPr/>
        <a:lstStyle/>
        <a:p>
          <a:endParaRPr lang="el-GR"/>
        </a:p>
      </dgm:t>
    </dgm:pt>
    <dgm:pt modelId="{FBEF2B2E-E1FC-49CB-9A02-11CA0C91FD7F}" type="pres">
      <dgm:prSet presAssocID="{29680FA5-9BBD-4A4F-8C39-231D6646E7FB}" presName="sibTransFirstNode" presStyleLbl="bgShp" presStyleIdx="0" presStyleCnt="1" custAng="18371005" custLinFactNeighborX="-10443" custLinFactNeighborY="412"/>
      <dgm:spPr/>
      <dgm:t>
        <a:bodyPr/>
        <a:lstStyle/>
        <a:p>
          <a:endParaRPr lang="el-GR"/>
        </a:p>
      </dgm:t>
    </dgm:pt>
    <dgm:pt modelId="{0F7D9AF7-0942-42EA-9535-07D53FD8A79A}" type="pres">
      <dgm:prSet presAssocID="{1E8875DE-95AB-4C4B-9019-D24CC0B21A46}" presName="nodeFollowingNodes" presStyleLbl="node1" presStyleIdx="1" presStyleCnt="4">
        <dgm:presLayoutVars>
          <dgm:bulletEnabled val="1"/>
        </dgm:presLayoutVars>
      </dgm:prSet>
      <dgm:spPr/>
      <dgm:t>
        <a:bodyPr/>
        <a:lstStyle/>
        <a:p>
          <a:endParaRPr lang="el-GR"/>
        </a:p>
      </dgm:t>
    </dgm:pt>
    <dgm:pt modelId="{E7CE57E3-DA18-4C6B-AF82-0DBD09008813}" type="pres">
      <dgm:prSet presAssocID="{52442F28-5E78-4038-B452-BF6655B9909B}" presName="nodeFollowingNodes" presStyleLbl="node1" presStyleIdx="2" presStyleCnt="4">
        <dgm:presLayoutVars>
          <dgm:bulletEnabled val="1"/>
        </dgm:presLayoutVars>
      </dgm:prSet>
      <dgm:spPr/>
      <dgm:t>
        <a:bodyPr/>
        <a:lstStyle/>
        <a:p>
          <a:endParaRPr lang="el-GR"/>
        </a:p>
      </dgm:t>
    </dgm:pt>
    <dgm:pt modelId="{B8442488-CBD5-431C-B22C-203F4D363ED0}" type="pres">
      <dgm:prSet presAssocID="{F443186C-2005-4F62-AAD9-B0D526405F98}" presName="nodeFollowingNodes" presStyleLbl="node1" presStyleIdx="3" presStyleCnt="4" custRadScaleRad="131461" custRadScaleInc="21652">
        <dgm:presLayoutVars>
          <dgm:bulletEnabled val="1"/>
        </dgm:presLayoutVars>
      </dgm:prSet>
      <dgm:spPr/>
      <dgm:t>
        <a:bodyPr/>
        <a:lstStyle/>
        <a:p>
          <a:endParaRPr lang="el-GR"/>
        </a:p>
      </dgm:t>
    </dgm:pt>
  </dgm:ptLst>
  <dgm:cxnLst>
    <dgm:cxn modelId="{C97ED017-E40C-4EC8-9900-30C2DC36932C}" srcId="{D83E1E36-B687-4EB6-A82F-1CA931F4CAF0}" destId="{F443186C-2005-4F62-AAD9-B0D526405F98}" srcOrd="3" destOrd="0" parTransId="{54B729AD-8975-4896-8208-F0DD12B534DD}" sibTransId="{1C04888C-411F-49E5-9275-BAB0D029A5EB}"/>
    <dgm:cxn modelId="{3B4FF0B0-05A1-40E9-AA53-4FF56C75D36F}" type="presOf" srcId="{52442F28-5E78-4038-B452-BF6655B9909B}" destId="{E7CE57E3-DA18-4C6B-AF82-0DBD09008813}" srcOrd="0" destOrd="0" presId="urn:microsoft.com/office/officeart/2005/8/layout/cycle3"/>
    <dgm:cxn modelId="{E380D2C7-7E13-404B-92DC-CD272D68B1E9}" srcId="{D83E1E36-B687-4EB6-A82F-1CA931F4CAF0}" destId="{52442F28-5E78-4038-B452-BF6655B9909B}" srcOrd="2" destOrd="0" parTransId="{D714DE8F-8B57-47BE-B1C6-DD451300B88D}" sibTransId="{EA1B5B6B-1DBF-42E6-9912-A8211549EC6C}"/>
    <dgm:cxn modelId="{3FB35D7F-DBAF-4731-993D-3EF06E8B09BA}" type="presOf" srcId="{BF034E27-3F3F-4460-AC9D-502F2A07C8DD}" destId="{BE930A56-E044-456B-836F-2CB20C912E9E}" srcOrd="0" destOrd="0" presId="urn:microsoft.com/office/officeart/2005/8/layout/cycle3"/>
    <dgm:cxn modelId="{B46F63E5-3C63-4DBC-8EE6-BE15D481E47E}" srcId="{D83E1E36-B687-4EB6-A82F-1CA931F4CAF0}" destId="{1E8875DE-95AB-4C4B-9019-D24CC0B21A46}" srcOrd="1" destOrd="0" parTransId="{D8A25D26-47C2-4D45-9715-0ED9C8206F79}" sibTransId="{F68D4B93-C367-417C-8A61-2363E890374C}"/>
    <dgm:cxn modelId="{B8E09E64-CF5C-49C5-9F11-901800D80FDF}" type="presOf" srcId="{29680FA5-9BBD-4A4F-8C39-231D6646E7FB}" destId="{FBEF2B2E-E1FC-49CB-9A02-11CA0C91FD7F}" srcOrd="0" destOrd="0" presId="urn:microsoft.com/office/officeart/2005/8/layout/cycle3"/>
    <dgm:cxn modelId="{76DBE2A2-2ED8-44CE-B4FF-F660136FAB95}" type="presOf" srcId="{1E8875DE-95AB-4C4B-9019-D24CC0B21A46}" destId="{0F7D9AF7-0942-42EA-9535-07D53FD8A79A}" srcOrd="0" destOrd="0" presId="urn:microsoft.com/office/officeart/2005/8/layout/cycle3"/>
    <dgm:cxn modelId="{EC1EABF8-2885-4544-9360-F9A6C20A6B2E}" type="presOf" srcId="{D83E1E36-B687-4EB6-A82F-1CA931F4CAF0}" destId="{68E28BA2-801B-450F-8A5C-5B564880D869}" srcOrd="0" destOrd="0" presId="urn:microsoft.com/office/officeart/2005/8/layout/cycle3"/>
    <dgm:cxn modelId="{0F127E29-2589-4098-892C-24F92444A82C}" type="presOf" srcId="{F443186C-2005-4F62-AAD9-B0D526405F98}" destId="{B8442488-CBD5-431C-B22C-203F4D363ED0}" srcOrd="0" destOrd="0" presId="urn:microsoft.com/office/officeart/2005/8/layout/cycle3"/>
    <dgm:cxn modelId="{E49070E0-D023-4C77-826D-ECAC15976C6A}" srcId="{D83E1E36-B687-4EB6-A82F-1CA931F4CAF0}" destId="{BF034E27-3F3F-4460-AC9D-502F2A07C8DD}" srcOrd="0" destOrd="0" parTransId="{F689CA72-DC82-4CE5-96BA-4BEFF33B2E85}" sibTransId="{29680FA5-9BBD-4A4F-8C39-231D6646E7FB}"/>
    <dgm:cxn modelId="{D3353903-F4F3-4A48-9525-5074BA53A416}" type="presParOf" srcId="{68E28BA2-801B-450F-8A5C-5B564880D869}" destId="{80622AB8-9530-418A-A064-EA21939F6B1E}" srcOrd="0" destOrd="0" presId="urn:microsoft.com/office/officeart/2005/8/layout/cycle3"/>
    <dgm:cxn modelId="{108EA45E-A2D0-44EF-A1FE-99C917B714BE}" type="presParOf" srcId="{80622AB8-9530-418A-A064-EA21939F6B1E}" destId="{BE930A56-E044-456B-836F-2CB20C912E9E}" srcOrd="0" destOrd="0" presId="urn:microsoft.com/office/officeart/2005/8/layout/cycle3"/>
    <dgm:cxn modelId="{E261F3D4-D36A-4DFA-8E84-393AA0DD83B1}" type="presParOf" srcId="{80622AB8-9530-418A-A064-EA21939F6B1E}" destId="{FBEF2B2E-E1FC-49CB-9A02-11CA0C91FD7F}" srcOrd="1" destOrd="0" presId="urn:microsoft.com/office/officeart/2005/8/layout/cycle3"/>
    <dgm:cxn modelId="{CA8E72ED-D8F4-44AD-97CB-83E7D5C71291}" type="presParOf" srcId="{80622AB8-9530-418A-A064-EA21939F6B1E}" destId="{0F7D9AF7-0942-42EA-9535-07D53FD8A79A}" srcOrd="2" destOrd="0" presId="urn:microsoft.com/office/officeart/2005/8/layout/cycle3"/>
    <dgm:cxn modelId="{EC40D4AF-AD43-45F5-9CA3-65E2C3A43633}" type="presParOf" srcId="{80622AB8-9530-418A-A064-EA21939F6B1E}" destId="{E7CE57E3-DA18-4C6B-AF82-0DBD09008813}" srcOrd="3" destOrd="0" presId="urn:microsoft.com/office/officeart/2005/8/layout/cycle3"/>
    <dgm:cxn modelId="{BB4557A8-88A0-48E9-A95A-FC647E7F5B3F}" type="presParOf" srcId="{80622AB8-9530-418A-A064-EA21939F6B1E}" destId="{B8442488-CBD5-431C-B22C-203F4D363ED0}"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BADD313-84EE-4577-9670-61011DB4CFB2}" type="doc">
      <dgm:prSet loTypeId="urn:microsoft.com/office/officeart/2005/8/layout/radial6" loCatId="cycle" qsTypeId="urn:microsoft.com/office/officeart/2005/8/quickstyle/3d2" qsCatId="3D" csTypeId="urn:microsoft.com/office/officeart/2005/8/colors/colorful5" csCatId="colorful" phldr="1"/>
      <dgm:spPr/>
      <dgm:t>
        <a:bodyPr/>
        <a:lstStyle/>
        <a:p>
          <a:endParaRPr lang="el-GR"/>
        </a:p>
      </dgm:t>
    </dgm:pt>
    <dgm:pt modelId="{61464044-3F9D-4143-9360-7B990DE76F93}">
      <dgm:prSet phldrT="[Κείμενο]" custT="1"/>
      <dgm:spPr>
        <a:ln>
          <a:solidFill>
            <a:schemeClr val="accent4"/>
          </a:solidFill>
        </a:ln>
      </dgm:spPr>
      <dgm:t>
        <a:bodyPr/>
        <a:lstStyle/>
        <a:p>
          <a:r>
            <a:rPr lang="el-GR" sz="2000" b="1" dirty="0" smtClean="0">
              <a:solidFill>
                <a:schemeClr val="tx1"/>
              </a:solidFill>
            </a:rPr>
            <a:t>Σχεδιασμός Εκπαιδευτικού Υλικού</a:t>
          </a:r>
          <a:endParaRPr lang="el-GR" sz="2000" b="1" dirty="0">
            <a:solidFill>
              <a:schemeClr val="tx1"/>
            </a:solidFill>
          </a:endParaRPr>
        </a:p>
      </dgm:t>
    </dgm:pt>
    <dgm:pt modelId="{950C0970-D7E2-4B8E-BACC-16D925D36BE1}" type="parTrans" cxnId="{E6AFEF21-EB58-407E-B074-CFF9CC4DBAF9}">
      <dgm:prSet/>
      <dgm:spPr/>
      <dgm:t>
        <a:bodyPr/>
        <a:lstStyle/>
        <a:p>
          <a:endParaRPr lang="el-GR"/>
        </a:p>
      </dgm:t>
    </dgm:pt>
    <dgm:pt modelId="{1364A79F-A68D-4D5F-815D-282B1BB62C9D}" type="sibTrans" cxnId="{E6AFEF21-EB58-407E-B074-CFF9CC4DBAF9}">
      <dgm:prSet/>
      <dgm:spPr/>
      <dgm:t>
        <a:bodyPr/>
        <a:lstStyle/>
        <a:p>
          <a:endParaRPr lang="el-GR"/>
        </a:p>
      </dgm:t>
    </dgm:pt>
    <dgm:pt modelId="{93502A98-5ABA-4BEF-9CF4-DE9E18AAF452}">
      <dgm:prSet phldrT="[Κείμενο]" custT="1"/>
      <dgm:spPr>
        <a:ln>
          <a:solidFill>
            <a:schemeClr val="accent1">
              <a:lumMod val="50000"/>
            </a:schemeClr>
          </a:solidFill>
        </a:ln>
      </dgm:spPr>
      <dgm:t>
        <a:bodyPr/>
        <a:lstStyle/>
        <a:p>
          <a:r>
            <a:rPr lang="el-GR" sz="1800" dirty="0" smtClean="0">
              <a:solidFill>
                <a:schemeClr val="tx1"/>
              </a:solidFill>
            </a:rPr>
            <a:t>Ανάλυση</a:t>
          </a:r>
          <a:endParaRPr lang="el-GR" sz="1800" dirty="0">
            <a:solidFill>
              <a:schemeClr val="tx1"/>
            </a:solidFill>
          </a:endParaRPr>
        </a:p>
      </dgm:t>
    </dgm:pt>
    <dgm:pt modelId="{6241DF87-0116-4D2B-8B4B-F88E59B6791C}" type="parTrans" cxnId="{9A2CC03C-A677-43FA-8F22-DCD3F5E8212A}">
      <dgm:prSet/>
      <dgm:spPr/>
      <dgm:t>
        <a:bodyPr/>
        <a:lstStyle/>
        <a:p>
          <a:endParaRPr lang="el-GR"/>
        </a:p>
      </dgm:t>
    </dgm:pt>
    <dgm:pt modelId="{2AB899BF-B024-499A-AFCD-BDB5656B4543}" type="sibTrans" cxnId="{9A2CC03C-A677-43FA-8F22-DCD3F5E8212A}">
      <dgm:prSet/>
      <dgm:spPr/>
      <dgm:t>
        <a:bodyPr/>
        <a:lstStyle/>
        <a:p>
          <a:endParaRPr lang="el-GR"/>
        </a:p>
      </dgm:t>
    </dgm:pt>
    <dgm:pt modelId="{787B93FC-4C38-4FD3-9D24-3EF140FD8045}">
      <dgm:prSet phldrT="[Κείμενο]" custT="1"/>
      <dgm:spPr>
        <a:ln>
          <a:solidFill>
            <a:schemeClr val="accent5">
              <a:lumMod val="75000"/>
            </a:schemeClr>
          </a:solidFill>
        </a:ln>
      </dgm:spPr>
      <dgm:t>
        <a:bodyPr/>
        <a:lstStyle/>
        <a:p>
          <a:r>
            <a:rPr lang="el-GR" sz="1800" dirty="0" smtClean="0">
              <a:solidFill>
                <a:schemeClr val="tx1"/>
              </a:solidFill>
            </a:rPr>
            <a:t>Ανάπτυξη</a:t>
          </a:r>
          <a:endParaRPr lang="el-GR" sz="1800" dirty="0">
            <a:solidFill>
              <a:schemeClr val="tx1"/>
            </a:solidFill>
          </a:endParaRPr>
        </a:p>
      </dgm:t>
    </dgm:pt>
    <dgm:pt modelId="{7CECD473-85FB-4DA3-A827-21FA99FE4073}" type="parTrans" cxnId="{9002D84D-80DD-46C6-A640-06E5F4DE2760}">
      <dgm:prSet/>
      <dgm:spPr/>
      <dgm:t>
        <a:bodyPr/>
        <a:lstStyle/>
        <a:p>
          <a:endParaRPr lang="el-GR"/>
        </a:p>
      </dgm:t>
    </dgm:pt>
    <dgm:pt modelId="{24478F67-0D31-4CEC-97AD-D85960079A16}" type="sibTrans" cxnId="{9002D84D-80DD-46C6-A640-06E5F4DE2760}">
      <dgm:prSet/>
      <dgm:spPr/>
      <dgm:t>
        <a:bodyPr/>
        <a:lstStyle/>
        <a:p>
          <a:endParaRPr lang="el-GR"/>
        </a:p>
      </dgm:t>
    </dgm:pt>
    <dgm:pt modelId="{FE8EA64F-AA46-4DB0-BD0B-5A6C1E5BE88C}">
      <dgm:prSet phldrT="[Κείμενο]" custT="1"/>
      <dgm:spPr>
        <a:ln>
          <a:solidFill>
            <a:schemeClr val="accent6">
              <a:lumMod val="50000"/>
            </a:schemeClr>
          </a:solidFill>
        </a:ln>
      </dgm:spPr>
      <dgm:t>
        <a:bodyPr/>
        <a:lstStyle/>
        <a:p>
          <a:r>
            <a:rPr lang="el-GR" sz="1800" dirty="0" smtClean="0">
              <a:solidFill>
                <a:schemeClr val="tx1"/>
              </a:solidFill>
            </a:rPr>
            <a:t>Υλοποίηση</a:t>
          </a:r>
          <a:endParaRPr lang="el-GR" sz="1800" dirty="0">
            <a:solidFill>
              <a:schemeClr val="tx1"/>
            </a:solidFill>
          </a:endParaRPr>
        </a:p>
      </dgm:t>
    </dgm:pt>
    <dgm:pt modelId="{68F190FA-A064-46BC-96B1-4A86E95E7FB3}" type="parTrans" cxnId="{EF891ECF-AAB0-4195-8D27-1F7066B94FC2}">
      <dgm:prSet/>
      <dgm:spPr/>
      <dgm:t>
        <a:bodyPr/>
        <a:lstStyle/>
        <a:p>
          <a:endParaRPr lang="el-GR"/>
        </a:p>
      </dgm:t>
    </dgm:pt>
    <dgm:pt modelId="{D1A7DB4F-A6E0-4535-85D7-D647E5F8EFAA}" type="sibTrans" cxnId="{EF891ECF-AAB0-4195-8D27-1F7066B94FC2}">
      <dgm:prSet/>
      <dgm:spPr/>
      <dgm:t>
        <a:bodyPr/>
        <a:lstStyle/>
        <a:p>
          <a:endParaRPr lang="el-GR"/>
        </a:p>
      </dgm:t>
    </dgm:pt>
    <dgm:pt modelId="{D8862170-2CBD-472F-904E-95DD5AB9D7CD}">
      <dgm:prSet phldrT="[Κείμενο]" custT="1"/>
      <dgm:spPr>
        <a:ln>
          <a:solidFill>
            <a:schemeClr val="accent6">
              <a:lumMod val="75000"/>
            </a:schemeClr>
          </a:solidFill>
        </a:ln>
      </dgm:spPr>
      <dgm:t>
        <a:bodyPr/>
        <a:lstStyle/>
        <a:p>
          <a:r>
            <a:rPr lang="el-GR" sz="1800" b="0" dirty="0" smtClean="0">
              <a:solidFill>
                <a:schemeClr val="tx1"/>
              </a:solidFill>
            </a:rPr>
            <a:t>Αξιολόγηση</a:t>
          </a:r>
          <a:endParaRPr lang="el-GR" sz="1800" b="0" dirty="0">
            <a:solidFill>
              <a:schemeClr val="tx1"/>
            </a:solidFill>
          </a:endParaRPr>
        </a:p>
      </dgm:t>
    </dgm:pt>
    <dgm:pt modelId="{E4B07F77-97F6-4591-BF97-2664A947FC28}" type="parTrans" cxnId="{F5FD9CC2-C381-49CF-8E8B-9E01AF40F252}">
      <dgm:prSet/>
      <dgm:spPr/>
      <dgm:t>
        <a:bodyPr/>
        <a:lstStyle/>
        <a:p>
          <a:endParaRPr lang="el-GR"/>
        </a:p>
      </dgm:t>
    </dgm:pt>
    <dgm:pt modelId="{029BF29F-D01E-41C1-A338-74121EF14008}" type="sibTrans" cxnId="{F5FD9CC2-C381-49CF-8E8B-9E01AF40F252}">
      <dgm:prSet/>
      <dgm:spPr/>
      <dgm:t>
        <a:bodyPr/>
        <a:lstStyle/>
        <a:p>
          <a:endParaRPr lang="el-GR"/>
        </a:p>
      </dgm:t>
    </dgm:pt>
    <dgm:pt modelId="{CB2BC10C-31B8-4248-8A65-7CD5D38F2EB5}">
      <dgm:prSet phldrT="[Κείμενο]" custT="1"/>
      <dgm:spPr>
        <a:ln>
          <a:solidFill>
            <a:schemeClr val="accent3">
              <a:lumMod val="50000"/>
            </a:schemeClr>
          </a:solidFill>
        </a:ln>
      </dgm:spPr>
      <dgm:t>
        <a:bodyPr/>
        <a:lstStyle/>
        <a:p>
          <a:r>
            <a:rPr lang="el-GR" sz="1800" dirty="0" smtClean="0">
              <a:solidFill>
                <a:schemeClr val="tx1"/>
              </a:solidFill>
            </a:rPr>
            <a:t>Σχεδιασμός</a:t>
          </a:r>
          <a:endParaRPr lang="el-GR" sz="1800" dirty="0">
            <a:solidFill>
              <a:schemeClr val="tx1"/>
            </a:solidFill>
          </a:endParaRPr>
        </a:p>
      </dgm:t>
    </dgm:pt>
    <dgm:pt modelId="{7C5EEC4A-4162-465E-8F61-80751B6BBA85}" type="parTrans" cxnId="{8BB6277F-062C-4856-BE05-C8F8FFF4671E}">
      <dgm:prSet/>
      <dgm:spPr/>
      <dgm:t>
        <a:bodyPr/>
        <a:lstStyle/>
        <a:p>
          <a:endParaRPr lang="el-GR"/>
        </a:p>
      </dgm:t>
    </dgm:pt>
    <dgm:pt modelId="{CAC8B47D-17A1-4767-A34F-063CDB6E8957}" type="sibTrans" cxnId="{8BB6277F-062C-4856-BE05-C8F8FFF4671E}">
      <dgm:prSet/>
      <dgm:spPr/>
      <dgm:t>
        <a:bodyPr/>
        <a:lstStyle/>
        <a:p>
          <a:endParaRPr lang="el-GR"/>
        </a:p>
      </dgm:t>
    </dgm:pt>
    <dgm:pt modelId="{192F4E05-13F9-4E68-8A68-416D7FC40196}" type="pres">
      <dgm:prSet presAssocID="{FBADD313-84EE-4577-9670-61011DB4CFB2}" presName="Name0" presStyleCnt="0">
        <dgm:presLayoutVars>
          <dgm:chMax val="1"/>
          <dgm:dir/>
          <dgm:animLvl val="ctr"/>
          <dgm:resizeHandles val="exact"/>
        </dgm:presLayoutVars>
      </dgm:prSet>
      <dgm:spPr/>
      <dgm:t>
        <a:bodyPr/>
        <a:lstStyle/>
        <a:p>
          <a:endParaRPr lang="el-GR"/>
        </a:p>
      </dgm:t>
    </dgm:pt>
    <dgm:pt modelId="{5F59FDF1-45A4-4E54-9B75-A8344C354DE6}" type="pres">
      <dgm:prSet presAssocID="{61464044-3F9D-4143-9360-7B990DE76F93}" presName="centerShape" presStyleLbl="node0" presStyleIdx="0" presStyleCnt="1" custScaleX="125057" custScaleY="126310"/>
      <dgm:spPr/>
      <dgm:t>
        <a:bodyPr/>
        <a:lstStyle/>
        <a:p>
          <a:endParaRPr lang="el-GR"/>
        </a:p>
      </dgm:t>
    </dgm:pt>
    <dgm:pt modelId="{94514E79-A42F-4B4A-B106-2BC85210CA62}" type="pres">
      <dgm:prSet presAssocID="{93502A98-5ABA-4BEF-9CF4-DE9E18AAF452}" presName="node" presStyleLbl="node1" presStyleIdx="0" presStyleCnt="5" custScaleX="119676" custScaleY="123197">
        <dgm:presLayoutVars>
          <dgm:bulletEnabled val="1"/>
        </dgm:presLayoutVars>
      </dgm:prSet>
      <dgm:spPr/>
      <dgm:t>
        <a:bodyPr/>
        <a:lstStyle/>
        <a:p>
          <a:endParaRPr lang="el-GR"/>
        </a:p>
      </dgm:t>
    </dgm:pt>
    <dgm:pt modelId="{97E898B5-A12C-4E04-9685-1BAA1017575F}" type="pres">
      <dgm:prSet presAssocID="{93502A98-5ABA-4BEF-9CF4-DE9E18AAF452}" presName="dummy" presStyleCnt="0"/>
      <dgm:spPr/>
    </dgm:pt>
    <dgm:pt modelId="{D4619858-7FC6-40F1-B8E2-9A14846506A5}" type="pres">
      <dgm:prSet presAssocID="{2AB899BF-B024-499A-AFCD-BDB5656B4543}" presName="sibTrans" presStyleLbl="sibTrans2D1" presStyleIdx="0" presStyleCnt="5"/>
      <dgm:spPr/>
      <dgm:t>
        <a:bodyPr/>
        <a:lstStyle/>
        <a:p>
          <a:endParaRPr lang="el-GR"/>
        </a:p>
      </dgm:t>
    </dgm:pt>
    <dgm:pt modelId="{5257B196-8F6D-49A8-819B-EC3DD1A0CD42}" type="pres">
      <dgm:prSet presAssocID="{CB2BC10C-31B8-4248-8A65-7CD5D38F2EB5}" presName="node" presStyleLbl="node1" presStyleIdx="1" presStyleCnt="5" custScaleX="133663" custScaleY="131000">
        <dgm:presLayoutVars>
          <dgm:bulletEnabled val="1"/>
        </dgm:presLayoutVars>
      </dgm:prSet>
      <dgm:spPr/>
      <dgm:t>
        <a:bodyPr/>
        <a:lstStyle/>
        <a:p>
          <a:endParaRPr lang="el-GR"/>
        </a:p>
      </dgm:t>
    </dgm:pt>
    <dgm:pt modelId="{E4CA471C-0A77-44C8-89E0-07C01C975992}" type="pres">
      <dgm:prSet presAssocID="{CB2BC10C-31B8-4248-8A65-7CD5D38F2EB5}" presName="dummy" presStyleCnt="0"/>
      <dgm:spPr/>
    </dgm:pt>
    <dgm:pt modelId="{9D62E798-B95A-4AE8-B307-EE23E6072BCB}" type="pres">
      <dgm:prSet presAssocID="{CAC8B47D-17A1-4767-A34F-063CDB6E8957}" presName="sibTrans" presStyleLbl="sibTrans2D1" presStyleIdx="1" presStyleCnt="5"/>
      <dgm:spPr/>
      <dgm:t>
        <a:bodyPr/>
        <a:lstStyle/>
        <a:p>
          <a:endParaRPr lang="el-GR"/>
        </a:p>
      </dgm:t>
    </dgm:pt>
    <dgm:pt modelId="{FEE547E2-C2A2-45DC-8E50-E7ACC135D381}" type="pres">
      <dgm:prSet presAssocID="{787B93FC-4C38-4FD3-9D24-3EF140FD8045}" presName="node" presStyleLbl="node1" presStyleIdx="2" presStyleCnt="5" custScaleX="122181" custScaleY="127240">
        <dgm:presLayoutVars>
          <dgm:bulletEnabled val="1"/>
        </dgm:presLayoutVars>
      </dgm:prSet>
      <dgm:spPr/>
      <dgm:t>
        <a:bodyPr/>
        <a:lstStyle/>
        <a:p>
          <a:endParaRPr lang="el-GR"/>
        </a:p>
      </dgm:t>
    </dgm:pt>
    <dgm:pt modelId="{0FB4E0DA-BCF5-49BA-9A8D-524539BCE0A1}" type="pres">
      <dgm:prSet presAssocID="{787B93FC-4C38-4FD3-9D24-3EF140FD8045}" presName="dummy" presStyleCnt="0"/>
      <dgm:spPr/>
    </dgm:pt>
    <dgm:pt modelId="{DF3A0F05-21D3-4232-9D4F-D1281BB2ADE5}" type="pres">
      <dgm:prSet presAssocID="{24478F67-0D31-4CEC-97AD-D85960079A16}" presName="sibTrans" presStyleLbl="sibTrans2D1" presStyleIdx="2" presStyleCnt="5"/>
      <dgm:spPr/>
      <dgm:t>
        <a:bodyPr/>
        <a:lstStyle/>
        <a:p>
          <a:endParaRPr lang="el-GR"/>
        </a:p>
      </dgm:t>
    </dgm:pt>
    <dgm:pt modelId="{B2AC478A-AC7E-4697-A758-E6021D935349}" type="pres">
      <dgm:prSet presAssocID="{FE8EA64F-AA46-4DB0-BD0B-5A6C1E5BE88C}" presName="node" presStyleLbl="node1" presStyleIdx="3" presStyleCnt="5" custScaleX="129430" custScaleY="127186">
        <dgm:presLayoutVars>
          <dgm:bulletEnabled val="1"/>
        </dgm:presLayoutVars>
      </dgm:prSet>
      <dgm:spPr/>
      <dgm:t>
        <a:bodyPr/>
        <a:lstStyle/>
        <a:p>
          <a:endParaRPr lang="el-GR"/>
        </a:p>
      </dgm:t>
    </dgm:pt>
    <dgm:pt modelId="{B0158459-DD59-48B1-A33E-8BF55E92103E}" type="pres">
      <dgm:prSet presAssocID="{FE8EA64F-AA46-4DB0-BD0B-5A6C1E5BE88C}" presName="dummy" presStyleCnt="0"/>
      <dgm:spPr/>
    </dgm:pt>
    <dgm:pt modelId="{A4A22482-93CA-41D9-9973-95885F1336DB}" type="pres">
      <dgm:prSet presAssocID="{D1A7DB4F-A6E0-4535-85D7-D647E5F8EFAA}" presName="sibTrans" presStyleLbl="sibTrans2D1" presStyleIdx="3" presStyleCnt="5"/>
      <dgm:spPr/>
      <dgm:t>
        <a:bodyPr/>
        <a:lstStyle/>
        <a:p>
          <a:endParaRPr lang="el-GR"/>
        </a:p>
      </dgm:t>
    </dgm:pt>
    <dgm:pt modelId="{3A316C99-83B3-4BAF-894A-D010EABD149C}" type="pres">
      <dgm:prSet presAssocID="{D8862170-2CBD-472F-904E-95DD5AB9D7CD}" presName="node" presStyleLbl="node1" presStyleIdx="4" presStyleCnt="5" custScaleX="126235" custScaleY="130428">
        <dgm:presLayoutVars>
          <dgm:bulletEnabled val="1"/>
        </dgm:presLayoutVars>
      </dgm:prSet>
      <dgm:spPr/>
      <dgm:t>
        <a:bodyPr/>
        <a:lstStyle/>
        <a:p>
          <a:endParaRPr lang="el-GR"/>
        </a:p>
      </dgm:t>
    </dgm:pt>
    <dgm:pt modelId="{E34843F4-C3A2-44FA-972E-BB88E8D71576}" type="pres">
      <dgm:prSet presAssocID="{D8862170-2CBD-472F-904E-95DD5AB9D7CD}" presName="dummy" presStyleCnt="0"/>
      <dgm:spPr/>
    </dgm:pt>
    <dgm:pt modelId="{0CF6B709-B98F-473D-A0B7-8C789DFB7B8B}" type="pres">
      <dgm:prSet presAssocID="{029BF29F-D01E-41C1-A338-74121EF14008}" presName="sibTrans" presStyleLbl="sibTrans2D1" presStyleIdx="4" presStyleCnt="5"/>
      <dgm:spPr/>
      <dgm:t>
        <a:bodyPr/>
        <a:lstStyle/>
        <a:p>
          <a:endParaRPr lang="el-GR"/>
        </a:p>
      </dgm:t>
    </dgm:pt>
  </dgm:ptLst>
  <dgm:cxnLst>
    <dgm:cxn modelId="{8BB6277F-062C-4856-BE05-C8F8FFF4671E}" srcId="{61464044-3F9D-4143-9360-7B990DE76F93}" destId="{CB2BC10C-31B8-4248-8A65-7CD5D38F2EB5}" srcOrd="1" destOrd="0" parTransId="{7C5EEC4A-4162-465E-8F61-80751B6BBA85}" sibTransId="{CAC8B47D-17A1-4767-A34F-063CDB6E8957}"/>
    <dgm:cxn modelId="{B7763171-DDEB-4682-AD00-D5F31AA71211}" type="presOf" srcId="{2AB899BF-B024-499A-AFCD-BDB5656B4543}" destId="{D4619858-7FC6-40F1-B8E2-9A14846506A5}" srcOrd="0" destOrd="0" presId="urn:microsoft.com/office/officeart/2005/8/layout/radial6"/>
    <dgm:cxn modelId="{07C6D06E-3ED2-4628-9653-C0614EABA284}" type="presOf" srcId="{FE8EA64F-AA46-4DB0-BD0B-5A6C1E5BE88C}" destId="{B2AC478A-AC7E-4697-A758-E6021D935349}" srcOrd="0" destOrd="0" presId="urn:microsoft.com/office/officeart/2005/8/layout/radial6"/>
    <dgm:cxn modelId="{9002D84D-80DD-46C6-A640-06E5F4DE2760}" srcId="{61464044-3F9D-4143-9360-7B990DE76F93}" destId="{787B93FC-4C38-4FD3-9D24-3EF140FD8045}" srcOrd="2" destOrd="0" parTransId="{7CECD473-85FB-4DA3-A827-21FA99FE4073}" sibTransId="{24478F67-0D31-4CEC-97AD-D85960079A16}"/>
    <dgm:cxn modelId="{CB794A00-54F5-4AC8-989C-D962D1E00EB9}" type="presOf" srcId="{61464044-3F9D-4143-9360-7B990DE76F93}" destId="{5F59FDF1-45A4-4E54-9B75-A8344C354DE6}" srcOrd="0" destOrd="0" presId="urn:microsoft.com/office/officeart/2005/8/layout/radial6"/>
    <dgm:cxn modelId="{3A7B20B4-3BC5-4BAF-949E-CE27CAC853D6}" type="presOf" srcId="{CAC8B47D-17A1-4767-A34F-063CDB6E8957}" destId="{9D62E798-B95A-4AE8-B307-EE23E6072BCB}" srcOrd="0" destOrd="0" presId="urn:microsoft.com/office/officeart/2005/8/layout/radial6"/>
    <dgm:cxn modelId="{9A2CC03C-A677-43FA-8F22-DCD3F5E8212A}" srcId="{61464044-3F9D-4143-9360-7B990DE76F93}" destId="{93502A98-5ABA-4BEF-9CF4-DE9E18AAF452}" srcOrd="0" destOrd="0" parTransId="{6241DF87-0116-4D2B-8B4B-F88E59B6791C}" sibTransId="{2AB899BF-B024-499A-AFCD-BDB5656B4543}"/>
    <dgm:cxn modelId="{8C2D6A4F-33DB-4256-BC00-7622D66A3A84}" type="presOf" srcId="{D1A7DB4F-A6E0-4535-85D7-D647E5F8EFAA}" destId="{A4A22482-93CA-41D9-9973-95885F1336DB}" srcOrd="0" destOrd="0" presId="urn:microsoft.com/office/officeart/2005/8/layout/radial6"/>
    <dgm:cxn modelId="{3EBC54E8-BF36-48A5-BFDF-AC537BCF0105}" type="presOf" srcId="{FBADD313-84EE-4577-9670-61011DB4CFB2}" destId="{192F4E05-13F9-4E68-8A68-416D7FC40196}" srcOrd="0" destOrd="0" presId="urn:microsoft.com/office/officeart/2005/8/layout/radial6"/>
    <dgm:cxn modelId="{6FA7ECE7-7BB4-4BBB-80B1-42421CBEFC55}" type="presOf" srcId="{CB2BC10C-31B8-4248-8A65-7CD5D38F2EB5}" destId="{5257B196-8F6D-49A8-819B-EC3DD1A0CD42}" srcOrd="0" destOrd="0" presId="urn:microsoft.com/office/officeart/2005/8/layout/radial6"/>
    <dgm:cxn modelId="{50ECF254-DACC-4E35-9433-29BA9A291718}" type="presOf" srcId="{029BF29F-D01E-41C1-A338-74121EF14008}" destId="{0CF6B709-B98F-473D-A0B7-8C789DFB7B8B}" srcOrd="0" destOrd="0" presId="urn:microsoft.com/office/officeart/2005/8/layout/radial6"/>
    <dgm:cxn modelId="{EF891ECF-AAB0-4195-8D27-1F7066B94FC2}" srcId="{61464044-3F9D-4143-9360-7B990DE76F93}" destId="{FE8EA64F-AA46-4DB0-BD0B-5A6C1E5BE88C}" srcOrd="3" destOrd="0" parTransId="{68F190FA-A064-46BC-96B1-4A86E95E7FB3}" sibTransId="{D1A7DB4F-A6E0-4535-85D7-D647E5F8EFAA}"/>
    <dgm:cxn modelId="{604B1290-634B-4B51-AEDA-C897A23EC902}" type="presOf" srcId="{93502A98-5ABA-4BEF-9CF4-DE9E18AAF452}" destId="{94514E79-A42F-4B4A-B106-2BC85210CA62}" srcOrd="0" destOrd="0" presId="urn:microsoft.com/office/officeart/2005/8/layout/radial6"/>
    <dgm:cxn modelId="{E6AFEF21-EB58-407E-B074-CFF9CC4DBAF9}" srcId="{FBADD313-84EE-4577-9670-61011DB4CFB2}" destId="{61464044-3F9D-4143-9360-7B990DE76F93}" srcOrd="0" destOrd="0" parTransId="{950C0970-D7E2-4B8E-BACC-16D925D36BE1}" sibTransId="{1364A79F-A68D-4D5F-815D-282B1BB62C9D}"/>
    <dgm:cxn modelId="{F5FD9CC2-C381-49CF-8E8B-9E01AF40F252}" srcId="{61464044-3F9D-4143-9360-7B990DE76F93}" destId="{D8862170-2CBD-472F-904E-95DD5AB9D7CD}" srcOrd="4" destOrd="0" parTransId="{E4B07F77-97F6-4591-BF97-2664A947FC28}" sibTransId="{029BF29F-D01E-41C1-A338-74121EF14008}"/>
    <dgm:cxn modelId="{A9BE47A8-8AA8-4DAB-A058-6D221880CD02}" type="presOf" srcId="{24478F67-0D31-4CEC-97AD-D85960079A16}" destId="{DF3A0F05-21D3-4232-9D4F-D1281BB2ADE5}" srcOrd="0" destOrd="0" presId="urn:microsoft.com/office/officeart/2005/8/layout/radial6"/>
    <dgm:cxn modelId="{B73534CF-9440-4529-B875-BE624452F3BA}" type="presOf" srcId="{787B93FC-4C38-4FD3-9D24-3EF140FD8045}" destId="{FEE547E2-C2A2-45DC-8E50-E7ACC135D381}" srcOrd="0" destOrd="0" presId="urn:microsoft.com/office/officeart/2005/8/layout/radial6"/>
    <dgm:cxn modelId="{59E65AD0-B422-49E2-AB77-00E8B0556E06}" type="presOf" srcId="{D8862170-2CBD-472F-904E-95DD5AB9D7CD}" destId="{3A316C99-83B3-4BAF-894A-D010EABD149C}" srcOrd="0" destOrd="0" presId="urn:microsoft.com/office/officeart/2005/8/layout/radial6"/>
    <dgm:cxn modelId="{B0B19757-7883-4B22-B315-E32E5CC28804}" type="presParOf" srcId="{192F4E05-13F9-4E68-8A68-416D7FC40196}" destId="{5F59FDF1-45A4-4E54-9B75-A8344C354DE6}" srcOrd="0" destOrd="0" presId="urn:microsoft.com/office/officeart/2005/8/layout/radial6"/>
    <dgm:cxn modelId="{DDABE02C-7F65-4714-AED6-C6317E8BB371}" type="presParOf" srcId="{192F4E05-13F9-4E68-8A68-416D7FC40196}" destId="{94514E79-A42F-4B4A-B106-2BC85210CA62}" srcOrd="1" destOrd="0" presId="urn:microsoft.com/office/officeart/2005/8/layout/radial6"/>
    <dgm:cxn modelId="{FD3A46CB-8983-48AF-9655-A2233B2DDE42}" type="presParOf" srcId="{192F4E05-13F9-4E68-8A68-416D7FC40196}" destId="{97E898B5-A12C-4E04-9685-1BAA1017575F}" srcOrd="2" destOrd="0" presId="urn:microsoft.com/office/officeart/2005/8/layout/radial6"/>
    <dgm:cxn modelId="{4337BEF2-8D9D-4438-AA27-9480204BC124}" type="presParOf" srcId="{192F4E05-13F9-4E68-8A68-416D7FC40196}" destId="{D4619858-7FC6-40F1-B8E2-9A14846506A5}" srcOrd="3" destOrd="0" presId="urn:microsoft.com/office/officeart/2005/8/layout/radial6"/>
    <dgm:cxn modelId="{B878DEE9-F713-4960-8E2C-9CBBCCB03094}" type="presParOf" srcId="{192F4E05-13F9-4E68-8A68-416D7FC40196}" destId="{5257B196-8F6D-49A8-819B-EC3DD1A0CD42}" srcOrd="4" destOrd="0" presId="urn:microsoft.com/office/officeart/2005/8/layout/radial6"/>
    <dgm:cxn modelId="{364C54E6-3235-435E-9B5F-65BE905EB6B5}" type="presParOf" srcId="{192F4E05-13F9-4E68-8A68-416D7FC40196}" destId="{E4CA471C-0A77-44C8-89E0-07C01C975992}" srcOrd="5" destOrd="0" presId="urn:microsoft.com/office/officeart/2005/8/layout/radial6"/>
    <dgm:cxn modelId="{58E5900F-B730-492C-BB1C-FD63BDDA3D0D}" type="presParOf" srcId="{192F4E05-13F9-4E68-8A68-416D7FC40196}" destId="{9D62E798-B95A-4AE8-B307-EE23E6072BCB}" srcOrd="6" destOrd="0" presId="urn:microsoft.com/office/officeart/2005/8/layout/radial6"/>
    <dgm:cxn modelId="{246D0954-7DD9-414B-AF9D-36152DFE89ED}" type="presParOf" srcId="{192F4E05-13F9-4E68-8A68-416D7FC40196}" destId="{FEE547E2-C2A2-45DC-8E50-E7ACC135D381}" srcOrd="7" destOrd="0" presId="urn:microsoft.com/office/officeart/2005/8/layout/radial6"/>
    <dgm:cxn modelId="{5B74CB3B-9F36-4C15-B9BF-2E914DD3065F}" type="presParOf" srcId="{192F4E05-13F9-4E68-8A68-416D7FC40196}" destId="{0FB4E0DA-BCF5-49BA-9A8D-524539BCE0A1}" srcOrd="8" destOrd="0" presId="urn:microsoft.com/office/officeart/2005/8/layout/radial6"/>
    <dgm:cxn modelId="{0FE56D0F-7EDF-4BD1-B556-BCBE0C0F8042}" type="presParOf" srcId="{192F4E05-13F9-4E68-8A68-416D7FC40196}" destId="{DF3A0F05-21D3-4232-9D4F-D1281BB2ADE5}" srcOrd="9" destOrd="0" presId="urn:microsoft.com/office/officeart/2005/8/layout/radial6"/>
    <dgm:cxn modelId="{EDA3A83E-E388-4744-84C6-A387CAFD7765}" type="presParOf" srcId="{192F4E05-13F9-4E68-8A68-416D7FC40196}" destId="{B2AC478A-AC7E-4697-A758-E6021D935349}" srcOrd="10" destOrd="0" presId="urn:microsoft.com/office/officeart/2005/8/layout/radial6"/>
    <dgm:cxn modelId="{8BF8534A-FAA0-4656-938D-DC7A342679FD}" type="presParOf" srcId="{192F4E05-13F9-4E68-8A68-416D7FC40196}" destId="{B0158459-DD59-48B1-A33E-8BF55E92103E}" srcOrd="11" destOrd="0" presId="urn:microsoft.com/office/officeart/2005/8/layout/radial6"/>
    <dgm:cxn modelId="{C5A47034-E8BB-4034-98AB-F39178DAB5A4}" type="presParOf" srcId="{192F4E05-13F9-4E68-8A68-416D7FC40196}" destId="{A4A22482-93CA-41D9-9973-95885F1336DB}" srcOrd="12" destOrd="0" presId="urn:microsoft.com/office/officeart/2005/8/layout/radial6"/>
    <dgm:cxn modelId="{E7BEC460-554C-4D36-A121-EE91C3D07AFA}" type="presParOf" srcId="{192F4E05-13F9-4E68-8A68-416D7FC40196}" destId="{3A316C99-83B3-4BAF-894A-D010EABD149C}" srcOrd="13" destOrd="0" presId="urn:microsoft.com/office/officeart/2005/8/layout/radial6"/>
    <dgm:cxn modelId="{B041474C-329A-44C4-A4A2-948E58E2E527}" type="presParOf" srcId="{192F4E05-13F9-4E68-8A68-416D7FC40196}" destId="{E34843F4-C3A2-44FA-972E-BB88E8D71576}" srcOrd="14" destOrd="0" presId="urn:microsoft.com/office/officeart/2005/8/layout/radial6"/>
    <dgm:cxn modelId="{49A693BA-2356-43AE-A3B2-564FD368D1C8}" type="presParOf" srcId="{192F4E05-13F9-4E68-8A68-416D7FC40196}" destId="{0CF6B709-B98F-473D-A0B7-8C789DFB7B8B}"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BADD313-84EE-4577-9670-61011DB4CFB2}" type="doc">
      <dgm:prSet loTypeId="urn:microsoft.com/office/officeart/2005/8/layout/radial6" loCatId="cycle" qsTypeId="urn:microsoft.com/office/officeart/2005/8/quickstyle/3d2" qsCatId="3D" csTypeId="urn:microsoft.com/office/officeart/2005/8/colors/colorful3" csCatId="colorful" phldr="1"/>
      <dgm:spPr/>
      <dgm:t>
        <a:bodyPr/>
        <a:lstStyle/>
        <a:p>
          <a:endParaRPr lang="el-GR"/>
        </a:p>
      </dgm:t>
    </dgm:pt>
    <dgm:pt modelId="{61464044-3F9D-4143-9360-7B990DE76F93}">
      <dgm:prSet phldrT="[Κείμενο]"/>
      <dgm:spPr>
        <a:ln>
          <a:solidFill>
            <a:srgbClr val="C00000"/>
          </a:solidFill>
        </a:ln>
      </dgm:spPr>
      <dgm:t>
        <a:bodyPr/>
        <a:lstStyle/>
        <a:p>
          <a:r>
            <a:rPr lang="el-GR" dirty="0" smtClean="0"/>
            <a:t>Σχεδιασμός Εκπαιδευτικού Υλικού</a:t>
          </a:r>
          <a:endParaRPr lang="el-GR" dirty="0"/>
        </a:p>
      </dgm:t>
    </dgm:pt>
    <dgm:pt modelId="{950C0970-D7E2-4B8E-BACC-16D925D36BE1}" type="parTrans" cxnId="{E6AFEF21-EB58-407E-B074-CFF9CC4DBAF9}">
      <dgm:prSet/>
      <dgm:spPr/>
      <dgm:t>
        <a:bodyPr/>
        <a:lstStyle/>
        <a:p>
          <a:endParaRPr lang="el-GR"/>
        </a:p>
      </dgm:t>
    </dgm:pt>
    <dgm:pt modelId="{1364A79F-A68D-4D5F-815D-282B1BB62C9D}" type="sibTrans" cxnId="{E6AFEF21-EB58-407E-B074-CFF9CC4DBAF9}">
      <dgm:prSet/>
      <dgm:spPr/>
      <dgm:t>
        <a:bodyPr/>
        <a:lstStyle/>
        <a:p>
          <a:endParaRPr lang="el-GR"/>
        </a:p>
      </dgm:t>
    </dgm:pt>
    <dgm:pt modelId="{93502A98-5ABA-4BEF-9CF4-DE9E18AAF452}">
      <dgm:prSet phldrT="[Κείμενο]" custT="1"/>
      <dgm:spPr>
        <a:ln>
          <a:solidFill>
            <a:schemeClr val="tx2">
              <a:lumMod val="50000"/>
            </a:schemeClr>
          </a:solidFill>
        </a:ln>
      </dgm:spPr>
      <dgm:t>
        <a:bodyPr/>
        <a:lstStyle/>
        <a:p>
          <a:r>
            <a:rPr lang="el-GR" sz="1400" dirty="0" smtClean="0"/>
            <a:t>Αλληλεπίδραση σε διαδικτυακά περιβάλλοντα μάθησης</a:t>
          </a:r>
          <a:endParaRPr lang="el-GR" sz="1400" dirty="0"/>
        </a:p>
      </dgm:t>
    </dgm:pt>
    <dgm:pt modelId="{6241DF87-0116-4D2B-8B4B-F88E59B6791C}" type="parTrans" cxnId="{9A2CC03C-A677-43FA-8F22-DCD3F5E8212A}">
      <dgm:prSet/>
      <dgm:spPr/>
      <dgm:t>
        <a:bodyPr/>
        <a:lstStyle/>
        <a:p>
          <a:endParaRPr lang="el-GR"/>
        </a:p>
      </dgm:t>
    </dgm:pt>
    <dgm:pt modelId="{2AB899BF-B024-499A-AFCD-BDB5656B4543}" type="sibTrans" cxnId="{9A2CC03C-A677-43FA-8F22-DCD3F5E8212A}">
      <dgm:prSet/>
      <dgm:spPr/>
      <dgm:t>
        <a:bodyPr/>
        <a:lstStyle/>
        <a:p>
          <a:endParaRPr lang="el-GR"/>
        </a:p>
      </dgm:t>
    </dgm:pt>
    <dgm:pt modelId="{787B93FC-4C38-4FD3-9D24-3EF140FD8045}">
      <dgm:prSet phldrT="[Κείμενο]" custT="1"/>
      <dgm:spPr>
        <a:ln>
          <a:solidFill>
            <a:schemeClr val="accent4">
              <a:lumMod val="50000"/>
            </a:schemeClr>
          </a:solidFill>
        </a:ln>
      </dgm:spPr>
      <dgm:t>
        <a:bodyPr/>
        <a:lstStyle/>
        <a:p>
          <a:r>
            <a:rPr lang="el-GR" sz="1600" dirty="0" smtClean="0"/>
            <a:t>Περιεχόμενο</a:t>
          </a:r>
          <a:endParaRPr lang="el-GR" sz="1600" dirty="0"/>
        </a:p>
      </dgm:t>
    </dgm:pt>
    <dgm:pt modelId="{7CECD473-85FB-4DA3-A827-21FA99FE4073}" type="parTrans" cxnId="{9002D84D-80DD-46C6-A640-06E5F4DE2760}">
      <dgm:prSet/>
      <dgm:spPr/>
      <dgm:t>
        <a:bodyPr/>
        <a:lstStyle/>
        <a:p>
          <a:endParaRPr lang="el-GR"/>
        </a:p>
      </dgm:t>
    </dgm:pt>
    <dgm:pt modelId="{24478F67-0D31-4CEC-97AD-D85960079A16}" type="sibTrans" cxnId="{9002D84D-80DD-46C6-A640-06E5F4DE2760}">
      <dgm:prSet/>
      <dgm:spPr/>
      <dgm:t>
        <a:bodyPr/>
        <a:lstStyle/>
        <a:p>
          <a:endParaRPr lang="el-GR"/>
        </a:p>
      </dgm:t>
    </dgm:pt>
    <dgm:pt modelId="{FE8EA64F-AA46-4DB0-BD0B-5A6C1E5BE88C}">
      <dgm:prSet phldrT="[Κείμενο]" custT="1"/>
      <dgm:spPr>
        <a:ln>
          <a:solidFill>
            <a:schemeClr val="accent2">
              <a:lumMod val="50000"/>
            </a:schemeClr>
          </a:solidFill>
        </a:ln>
      </dgm:spPr>
      <dgm:t>
        <a:bodyPr/>
        <a:lstStyle/>
        <a:p>
          <a:r>
            <a:rPr lang="el-GR" sz="2000" dirty="0" smtClean="0"/>
            <a:t>Δομή</a:t>
          </a:r>
          <a:endParaRPr lang="el-GR" sz="2000" dirty="0"/>
        </a:p>
      </dgm:t>
    </dgm:pt>
    <dgm:pt modelId="{68F190FA-A064-46BC-96B1-4A86E95E7FB3}" type="parTrans" cxnId="{EF891ECF-AAB0-4195-8D27-1F7066B94FC2}">
      <dgm:prSet/>
      <dgm:spPr/>
      <dgm:t>
        <a:bodyPr/>
        <a:lstStyle/>
        <a:p>
          <a:endParaRPr lang="el-GR"/>
        </a:p>
      </dgm:t>
    </dgm:pt>
    <dgm:pt modelId="{D1A7DB4F-A6E0-4535-85D7-D647E5F8EFAA}" type="sibTrans" cxnId="{EF891ECF-AAB0-4195-8D27-1F7066B94FC2}">
      <dgm:prSet/>
      <dgm:spPr/>
      <dgm:t>
        <a:bodyPr/>
        <a:lstStyle/>
        <a:p>
          <a:endParaRPr lang="el-GR"/>
        </a:p>
      </dgm:t>
    </dgm:pt>
    <dgm:pt modelId="{D8862170-2CBD-472F-904E-95DD5AB9D7CD}">
      <dgm:prSet phldrT="[Κείμενο]" custT="1"/>
      <dgm:spPr>
        <a:ln>
          <a:solidFill>
            <a:schemeClr val="accent4">
              <a:lumMod val="50000"/>
            </a:schemeClr>
          </a:solidFill>
        </a:ln>
      </dgm:spPr>
      <dgm:t>
        <a:bodyPr/>
        <a:lstStyle/>
        <a:p>
          <a:r>
            <a:rPr lang="el-GR" sz="1800" dirty="0" smtClean="0"/>
            <a:t>Διαχείριση και υποστήριξη</a:t>
          </a:r>
          <a:endParaRPr lang="el-GR" sz="1800" dirty="0"/>
        </a:p>
      </dgm:t>
    </dgm:pt>
    <dgm:pt modelId="{E4B07F77-97F6-4591-BF97-2664A947FC28}" type="parTrans" cxnId="{F5FD9CC2-C381-49CF-8E8B-9E01AF40F252}">
      <dgm:prSet/>
      <dgm:spPr/>
      <dgm:t>
        <a:bodyPr/>
        <a:lstStyle/>
        <a:p>
          <a:endParaRPr lang="el-GR"/>
        </a:p>
      </dgm:t>
    </dgm:pt>
    <dgm:pt modelId="{029BF29F-D01E-41C1-A338-74121EF14008}" type="sibTrans" cxnId="{F5FD9CC2-C381-49CF-8E8B-9E01AF40F252}">
      <dgm:prSet/>
      <dgm:spPr/>
      <dgm:t>
        <a:bodyPr/>
        <a:lstStyle/>
        <a:p>
          <a:endParaRPr lang="el-GR"/>
        </a:p>
      </dgm:t>
    </dgm:pt>
    <dgm:pt modelId="{CB2BC10C-31B8-4248-8A65-7CD5D38F2EB5}">
      <dgm:prSet phldrT="[Κείμενο]" custT="1"/>
      <dgm:spPr>
        <a:ln>
          <a:solidFill>
            <a:schemeClr val="accent2">
              <a:lumMod val="50000"/>
            </a:schemeClr>
          </a:solidFill>
        </a:ln>
      </dgm:spPr>
      <dgm:t>
        <a:bodyPr/>
        <a:lstStyle/>
        <a:p>
          <a:r>
            <a:rPr lang="el-GR" sz="1800" dirty="0" smtClean="0"/>
            <a:t>Υλικά σχεδιασμού</a:t>
          </a:r>
          <a:endParaRPr lang="el-GR" sz="1800" dirty="0"/>
        </a:p>
      </dgm:t>
    </dgm:pt>
    <dgm:pt modelId="{7C5EEC4A-4162-465E-8F61-80751B6BBA85}" type="parTrans" cxnId="{8BB6277F-062C-4856-BE05-C8F8FFF4671E}">
      <dgm:prSet/>
      <dgm:spPr/>
      <dgm:t>
        <a:bodyPr/>
        <a:lstStyle/>
        <a:p>
          <a:endParaRPr lang="el-GR"/>
        </a:p>
      </dgm:t>
    </dgm:pt>
    <dgm:pt modelId="{CAC8B47D-17A1-4767-A34F-063CDB6E8957}" type="sibTrans" cxnId="{8BB6277F-062C-4856-BE05-C8F8FFF4671E}">
      <dgm:prSet/>
      <dgm:spPr/>
      <dgm:t>
        <a:bodyPr/>
        <a:lstStyle/>
        <a:p>
          <a:endParaRPr lang="el-GR"/>
        </a:p>
      </dgm:t>
    </dgm:pt>
    <dgm:pt modelId="{192F4E05-13F9-4E68-8A68-416D7FC40196}" type="pres">
      <dgm:prSet presAssocID="{FBADD313-84EE-4577-9670-61011DB4CFB2}" presName="Name0" presStyleCnt="0">
        <dgm:presLayoutVars>
          <dgm:chMax val="1"/>
          <dgm:dir/>
          <dgm:animLvl val="ctr"/>
          <dgm:resizeHandles val="exact"/>
        </dgm:presLayoutVars>
      </dgm:prSet>
      <dgm:spPr/>
      <dgm:t>
        <a:bodyPr/>
        <a:lstStyle/>
        <a:p>
          <a:endParaRPr lang="el-GR"/>
        </a:p>
      </dgm:t>
    </dgm:pt>
    <dgm:pt modelId="{5F59FDF1-45A4-4E54-9B75-A8344C354DE6}" type="pres">
      <dgm:prSet presAssocID="{61464044-3F9D-4143-9360-7B990DE76F93}" presName="centerShape" presStyleLbl="node0" presStyleIdx="0" presStyleCnt="1" custScaleX="113629" custScaleY="118173"/>
      <dgm:spPr/>
      <dgm:t>
        <a:bodyPr/>
        <a:lstStyle/>
        <a:p>
          <a:endParaRPr lang="el-GR"/>
        </a:p>
      </dgm:t>
    </dgm:pt>
    <dgm:pt modelId="{94514E79-A42F-4B4A-B106-2BC85210CA62}" type="pres">
      <dgm:prSet presAssocID="{93502A98-5ABA-4BEF-9CF4-DE9E18AAF452}" presName="node" presStyleLbl="node1" presStyleIdx="0" presStyleCnt="5" custScaleX="129169" custScaleY="123197">
        <dgm:presLayoutVars>
          <dgm:bulletEnabled val="1"/>
        </dgm:presLayoutVars>
      </dgm:prSet>
      <dgm:spPr/>
      <dgm:t>
        <a:bodyPr/>
        <a:lstStyle/>
        <a:p>
          <a:endParaRPr lang="el-GR"/>
        </a:p>
      </dgm:t>
    </dgm:pt>
    <dgm:pt modelId="{97E898B5-A12C-4E04-9685-1BAA1017575F}" type="pres">
      <dgm:prSet presAssocID="{93502A98-5ABA-4BEF-9CF4-DE9E18AAF452}" presName="dummy" presStyleCnt="0"/>
      <dgm:spPr/>
    </dgm:pt>
    <dgm:pt modelId="{D4619858-7FC6-40F1-B8E2-9A14846506A5}" type="pres">
      <dgm:prSet presAssocID="{2AB899BF-B024-499A-AFCD-BDB5656B4543}" presName="sibTrans" presStyleLbl="sibTrans2D1" presStyleIdx="0" presStyleCnt="5"/>
      <dgm:spPr/>
      <dgm:t>
        <a:bodyPr/>
        <a:lstStyle/>
        <a:p>
          <a:endParaRPr lang="el-GR"/>
        </a:p>
      </dgm:t>
    </dgm:pt>
    <dgm:pt modelId="{5257B196-8F6D-49A8-819B-EC3DD1A0CD42}" type="pres">
      <dgm:prSet presAssocID="{CB2BC10C-31B8-4248-8A65-7CD5D38F2EB5}" presName="node" presStyleLbl="node1" presStyleIdx="1" presStyleCnt="5" custScaleX="131072" custScaleY="133764">
        <dgm:presLayoutVars>
          <dgm:bulletEnabled val="1"/>
        </dgm:presLayoutVars>
      </dgm:prSet>
      <dgm:spPr/>
      <dgm:t>
        <a:bodyPr/>
        <a:lstStyle/>
        <a:p>
          <a:endParaRPr lang="el-GR"/>
        </a:p>
      </dgm:t>
    </dgm:pt>
    <dgm:pt modelId="{E4CA471C-0A77-44C8-89E0-07C01C975992}" type="pres">
      <dgm:prSet presAssocID="{CB2BC10C-31B8-4248-8A65-7CD5D38F2EB5}" presName="dummy" presStyleCnt="0"/>
      <dgm:spPr/>
    </dgm:pt>
    <dgm:pt modelId="{9D62E798-B95A-4AE8-B307-EE23E6072BCB}" type="pres">
      <dgm:prSet presAssocID="{CAC8B47D-17A1-4767-A34F-063CDB6E8957}" presName="sibTrans" presStyleLbl="sibTrans2D1" presStyleIdx="1" presStyleCnt="5"/>
      <dgm:spPr/>
      <dgm:t>
        <a:bodyPr/>
        <a:lstStyle/>
        <a:p>
          <a:endParaRPr lang="el-GR"/>
        </a:p>
      </dgm:t>
    </dgm:pt>
    <dgm:pt modelId="{FEE547E2-C2A2-45DC-8E50-E7ACC135D381}" type="pres">
      <dgm:prSet presAssocID="{787B93FC-4C38-4FD3-9D24-3EF140FD8045}" presName="node" presStyleLbl="node1" presStyleIdx="2" presStyleCnt="5" custScaleX="123741" custScaleY="121713">
        <dgm:presLayoutVars>
          <dgm:bulletEnabled val="1"/>
        </dgm:presLayoutVars>
      </dgm:prSet>
      <dgm:spPr/>
      <dgm:t>
        <a:bodyPr/>
        <a:lstStyle/>
        <a:p>
          <a:endParaRPr lang="el-GR"/>
        </a:p>
      </dgm:t>
    </dgm:pt>
    <dgm:pt modelId="{0FB4E0DA-BCF5-49BA-9A8D-524539BCE0A1}" type="pres">
      <dgm:prSet presAssocID="{787B93FC-4C38-4FD3-9D24-3EF140FD8045}" presName="dummy" presStyleCnt="0"/>
      <dgm:spPr/>
    </dgm:pt>
    <dgm:pt modelId="{DF3A0F05-21D3-4232-9D4F-D1281BB2ADE5}" type="pres">
      <dgm:prSet presAssocID="{24478F67-0D31-4CEC-97AD-D85960079A16}" presName="sibTrans" presStyleLbl="sibTrans2D1" presStyleIdx="2" presStyleCnt="5"/>
      <dgm:spPr/>
      <dgm:t>
        <a:bodyPr/>
        <a:lstStyle/>
        <a:p>
          <a:endParaRPr lang="el-GR"/>
        </a:p>
      </dgm:t>
    </dgm:pt>
    <dgm:pt modelId="{B2AC478A-AC7E-4697-A758-E6021D935349}" type="pres">
      <dgm:prSet presAssocID="{FE8EA64F-AA46-4DB0-BD0B-5A6C1E5BE88C}" presName="node" presStyleLbl="node1" presStyleIdx="3" presStyleCnt="5" custScaleX="116818" custScaleY="116134">
        <dgm:presLayoutVars>
          <dgm:bulletEnabled val="1"/>
        </dgm:presLayoutVars>
      </dgm:prSet>
      <dgm:spPr/>
      <dgm:t>
        <a:bodyPr/>
        <a:lstStyle/>
        <a:p>
          <a:endParaRPr lang="el-GR"/>
        </a:p>
      </dgm:t>
    </dgm:pt>
    <dgm:pt modelId="{B0158459-DD59-48B1-A33E-8BF55E92103E}" type="pres">
      <dgm:prSet presAssocID="{FE8EA64F-AA46-4DB0-BD0B-5A6C1E5BE88C}" presName="dummy" presStyleCnt="0"/>
      <dgm:spPr/>
    </dgm:pt>
    <dgm:pt modelId="{A4A22482-93CA-41D9-9973-95885F1336DB}" type="pres">
      <dgm:prSet presAssocID="{D1A7DB4F-A6E0-4535-85D7-D647E5F8EFAA}" presName="sibTrans" presStyleLbl="sibTrans2D1" presStyleIdx="3" presStyleCnt="5"/>
      <dgm:spPr/>
      <dgm:t>
        <a:bodyPr/>
        <a:lstStyle/>
        <a:p>
          <a:endParaRPr lang="el-GR"/>
        </a:p>
      </dgm:t>
    </dgm:pt>
    <dgm:pt modelId="{3A316C99-83B3-4BAF-894A-D010EABD149C}" type="pres">
      <dgm:prSet presAssocID="{D8862170-2CBD-472F-904E-95DD5AB9D7CD}" presName="node" presStyleLbl="node1" presStyleIdx="4" presStyleCnt="5" custScaleX="126235" custScaleY="130428">
        <dgm:presLayoutVars>
          <dgm:bulletEnabled val="1"/>
        </dgm:presLayoutVars>
      </dgm:prSet>
      <dgm:spPr/>
      <dgm:t>
        <a:bodyPr/>
        <a:lstStyle/>
        <a:p>
          <a:endParaRPr lang="el-GR"/>
        </a:p>
      </dgm:t>
    </dgm:pt>
    <dgm:pt modelId="{E34843F4-C3A2-44FA-972E-BB88E8D71576}" type="pres">
      <dgm:prSet presAssocID="{D8862170-2CBD-472F-904E-95DD5AB9D7CD}" presName="dummy" presStyleCnt="0"/>
      <dgm:spPr/>
    </dgm:pt>
    <dgm:pt modelId="{0CF6B709-B98F-473D-A0B7-8C789DFB7B8B}" type="pres">
      <dgm:prSet presAssocID="{029BF29F-D01E-41C1-A338-74121EF14008}" presName="sibTrans" presStyleLbl="sibTrans2D1" presStyleIdx="4" presStyleCnt="5"/>
      <dgm:spPr/>
      <dgm:t>
        <a:bodyPr/>
        <a:lstStyle/>
        <a:p>
          <a:endParaRPr lang="el-GR"/>
        </a:p>
      </dgm:t>
    </dgm:pt>
  </dgm:ptLst>
  <dgm:cxnLst>
    <dgm:cxn modelId="{8BB6277F-062C-4856-BE05-C8F8FFF4671E}" srcId="{61464044-3F9D-4143-9360-7B990DE76F93}" destId="{CB2BC10C-31B8-4248-8A65-7CD5D38F2EB5}" srcOrd="1" destOrd="0" parTransId="{7C5EEC4A-4162-465E-8F61-80751B6BBA85}" sibTransId="{CAC8B47D-17A1-4767-A34F-063CDB6E8957}"/>
    <dgm:cxn modelId="{B7763171-DDEB-4682-AD00-D5F31AA71211}" type="presOf" srcId="{2AB899BF-B024-499A-AFCD-BDB5656B4543}" destId="{D4619858-7FC6-40F1-B8E2-9A14846506A5}" srcOrd="0" destOrd="0" presId="urn:microsoft.com/office/officeart/2005/8/layout/radial6"/>
    <dgm:cxn modelId="{07C6D06E-3ED2-4628-9653-C0614EABA284}" type="presOf" srcId="{FE8EA64F-AA46-4DB0-BD0B-5A6C1E5BE88C}" destId="{B2AC478A-AC7E-4697-A758-E6021D935349}" srcOrd="0" destOrd="0" presId="urn:microsoft.com/office/officeart/2005/8/layout/radial6"/>
    <dgm:cxn modelId="{9002D84D-80DD-46C6-A640-06E5F4DE2760}" srcId="{61464044-3F9D-4143-9360-7B990DE76F93}" destId="{787B93FC-4C38-4FD3-9D24-3EF140FD8045}" srcOrd="2" destOrd="0" parTransId="{7CECD473-85FB-4DA3-A827-21FA99FE4073}" sibTransId="{24478F67-0D31-4CEC-97AD-D85960079A16}"/>
    <dgm:cxn modelId="{CB794A00-54F5-4AC8-989C-D962D1E00EB9}" type="presOf" srcId="{61464044-3F9D-4143-9360-7B990DE76F93}" destId="{5F59FDF1-45A4-4E54-9B75-A8344C354DE6}" srcOrd="0" destOrd="0" presId="urn:microsoft.com/office/officeart/2005/8/layout/radial6"/>
    <dgm:cxn modelId="{3A7B20B4-3BC5-4BAF-949E-CE27CAC853D6}" type="presOf" srcId="{CAC8B47D-17A1-4767-A34F-063CDB6E8957}" destId="{9D62E798-B95A-4AE8-B307-EE23E6072BCB}" srcOrd="0" destOrd="0" presId="urn:microsoft.com/office/officeart/2005/8/layout/radial6"/>
    <dgm:cxn modelId="{9A2CC03C-A677-43FA-8F22-DCD3F5E8212A}" srcId="{61464044-3F9D-4143-9360-7B990DE76F93}" destId="{93502A98-5ABA-4BEF-9CF4-DE9E18AAF452}" srcOrd="0" destOrd="0" parTransId="{6241DF87-0116-4D2B-8B4B-F88E59B6791C}" sibTransId="{2AB899BF-B024-499A-AFCD-BDB5656B4543}"/>
    <dgm:cxn modelId="{8C2D6A4F-33DB-4256-BC00-7622D66A3A84}" type="presOf" srcId="{D1A7DB4F-A6E0-4535-85D7-D647E5F8EFAA}" destId="{A4A22482-93CA-41D9-9973-95885F1336DB}" srcOrd="0" destOrd="0" presId="urn:microsoft.com/office/officeart/2005/8/layout/radial6"/>
    <dgm:cxn modelId="{3EBC54E8-BF36-48A5-BFDF-AC537BCF0105}" type="presOf" srcId="{FBADD313-84EE-4577-9670-61011DB4CFB2}" destId="{192F4E05-13F9-4E68-8A68-416D7FC40196}" srcOrd="0" destOrd="0" presId="urn:microsoft.com/office/officeart/2005/8/layout/radial6"/>
    <dgm:cxn modelId="{6FA7ECE7-7BB4-4BBB-80B1-42421CBEFC55}" type="presOf" srcId="{CB2BC10C-31B8-4248-8A65-7CD5D38F2EB5}" destId="{5257B196-8F6D-49A8-819B-EC3DD1A0CD42}" srcOrd="0" destOrd="0" presId="urn:microsoft.com/office/officeart/2005/8/layout/radial6"/>
    <dgm:cxn modelId="{50ECF254-DACC-4E35-9433-29BA9A291718}" type="presOf" srcId="{029BF29F-D01E-41C1-A338-74121EF14008}" destId="{0CF6B709-B98F-473D-A0B7-8C789DFB7B8B}" srcOrd="0" destOrd="0" presId="urn:microsoft.com/office/officeart/2005/8/layout/radial6"/>
    <dgm:cxn modelId="{EF891ECF-AAB0-4195-8D27-1F7066B94FC2}" srcId="{61464044-3F9D-4143-9360-7B990DE76F93}" destId="{FE8EA64F-AA46-4DB0-BD0B-5A6C1E5BE88C}" srcOrd="3" destOrd="0" parTransId="{68F190FA-A064-46BC-96B1-4A86E95E7FB3}" sibTransId="{D1A7DB4F-A6E0-4535-85D7-D647E5F8EFAA}"/>
    <dgm:cxn modelId="{604B1290-634B-4B51-AEDA-C897A23EC902}" type="presOf" srcId="{93502A98-5ABA-4BEF-9CF4-DE9E18AAF452}" destId="{94514E79-A42F-4B4A-B106-2BC85210CA62}" srcOrd="0" destOrd="0" presId="urn:microsoft.com/office/officeart/2005/8/layout/radial6"/>
    <dgm:cxn modelId="{E6AFEF21-EB58-407E-B074-CFF9CC4DBAF9}" srcId="{FBADD313-84EE-4577-9670-61011DB4CFB2}" destId="{61464044-3F9D-4143-9360-7B990DE76F93}" srcOrd="0" destOrd="0" parTransId="{950C0970-D7E2-4B8E-BACC-16D925D36BE1}" sibTransId="{1364A79F-A68D-4D5F-815D-282B1BB62C9D}"/>
    <dgm:cxn modelId="{F5FD9CC2-C381-49CF-8E8B-9E01AF40F252}" srcId="{61464044-3F9D-4143-9360-7B990DE76F93}" destId="{D8862170-2CBD-472F-904E-95DD5AB9D7CD}" srcOrd="4" destOrd="0" parTransId="{E4B07F77-97F6-4591-BF97-2664A947FC28}" sibTransId="{029BF29F-D01E-41C1-A338-74121EF14008}"/>
    <dgm:cxn modelId="{A9BE47A8-8AA8-4DAB-A058-6D221880CD02}" type="presOf" srcId="{24478F67-0D31-4CEC-97AD-D85960079A16}" destId="{DF3A0F05-21D3-4232-9D4F-D1281BB2ADE5}" srcOrd="0" destOrd="0" presId="urn:microsoft.com/office/officeart/2005/8/layout/radial6"/>
    <dgm:cxn modelId="{B73534CF-9440-4529-B875-BE624452F3BA}" type="presOf" srcId="{787B93FC-4C38-4FD3-9D24-3EF140FD8045}" destId="{FEE547E2-C2A2-45DC-8E50-E7ACC135D381}" srcOrd="0" destOrd="0" presId="urn:microsoft.com/office/officeart/2005/8/layout/radial6"/>
    <dgm:cxn modelId="{59E65AD0-B422-49E2-AB77-00E8B0556E06}" type="presOf" srcId="{D8862170-2CBD-472F-904E-95DD5AB9D7CD}" destId="{3A316C99-83B3-4BAF-894A-D010EABD149C}" srcOrd="0" destOrd="0" presId="urn:microsoft.com/office/officeart/2005/8/layout/radial6"/>
    <dgm:cxn modelId="{B0B19757-7883-4B22-B315-E32E5CC28804}" type="presParOf" srcId="{192F4E05-13F9-4E68-8A68-416D7FC40196}" destId="{5F59FDF1-45A4-4E54-9B75-A8344C354DE6}" srcOrd="0" destOrd="0" presId="urn:microsoft.com/office/officeart/2005/8/layout/radial6"/>
    <dgm:cxn modelId="{DDABE02C-7F65-4714-AED6-C6317E8BB371}" type="presParOf" srcId="{192F4E05-13F9-4E68-8A68-416D7FC40196}" destId="{94514E79-A42F-4B4A-B106-2BC85210CA62}" srcOrd="1" destOrd="0" presId="urn:microsoft.com/office/officeart/2005/8/layout/radial6"/>
    <dgm:cxn modelId="{FD3A46CB-8983-48AF-9655-A2233B2DDE42}" type="presParOf" srcId="{192F4E05-13F9-4E68-8A68-416D7FC40196}" destId="{97E898B5-A12C-4E04-9685-1BAA1017575F}" srcOrd="2" destOrd="0" presId="urn:microsoft.com/office/officeart/2005/8/layout/radial6"/>
    <dgm:cxn modelId="{4337BEF2-8D9D-4438-AA27-9480204BC124}" type="presParOf" srcId="{192F4E05-13F9-4E68-8A68-416D7FC40196}" destId="{D4619858-7FC6-40F1-B8E2-9A14846506A5}" srcOrd="3" destOrd="0" presId="urn:microsoft.com/office/officeart/2005/8/layout/radial6"/>
    <dgm:cxn modelId="{B878DEE9-F713-4960-8E2C-9CBBCCB03094}" type="presParOf" srcId="{192F4E05-13F9-4E68-8A68-416D7FC40196}" destId="{5257B196-8F6D-49A8-819B-EC3DD1A0CD42}" srcOrd="4" destOrd="0" presId="urn:microsoft.com/office/officeart/2005/8/layout/radial6"/>
    <dgm:cxn modelId="{364C54E6-3235-435E-9B5F-65BE905EB6B5}" type="presParOf" srcId="{192F4E05-13F9-4E68-8A68-416D7FC40196}" destId="{E4CA471C-0A77-44C8-89E0-07C01C975992}" srcOrd="5" destOrd="0" presId="urn:microsoft.com/office/officeart/2005/8/layout/radial6"/>
    <dgm:cxn modelId="{58E5900F-B730-492C-BB1C-FD63BDDA3D0D}" type="presParOf" srcId="{192F4E05-13F9-4E68-8A68-416D7FC40196}" destId="{9D62E798-B95A-4AE8-B307-EE23E6072BCB}" srcOrd="6" destOrd="0" presId="urn:microsoft.com/office/officeart/2005/8/layout/radial6"/>
    <dgm:cxn modelId="{246D0954-7DD9-414B-AF9D-36152DFE89ED}" type="presParOf" srcId="{192F4E05-13F9-4E68-8A68-416D7FC40196}" destId="{FEE547E2-C2A2-45DC-8E50-E7ACC135D381}" srcOrd="7" destOrd="0" presId="urn:microsoft.com/office/officeart/2005/8/layout/radial6"/>
    <dgm:cxn modelId="{5B74CB3B-9F36-4C15-B9BF-2E914DD3065F}" type="presParOf" srcId="{192F4E05-13F9-4E68-8A68-416D7FC40196}" destId="{0FB4E0DA-BCF5-49BA-9A8D-524539BCE0A1}" srcOrd="8" destOrd="0" presId="urn:microsoft.com/office/officeart/2005/8/layout/radial6"/>
    <dgm:cxn modelId="{0FE56D0F-7EDF-4BD1-B556-BCBE0C0F8042}" type="presParOf" srcId="{192F4E05-13F9-4E68-8A68-416D7FC40196}" destId="{DF3A0F05-21D3-4232-9D4F-D1281BB2ADE5}" srcOrd="9" destOrd="0" presId="urn:microsoft.com/office/officeart/2005/8/layout/radial6"/>
    <dgm:cxn modelId="{EDA3A83E-E388-4744-84C6-A387CAFD7765}" type="presParOf" srcId="{192F4E05-13F9-4E68-8A68-416D7FC40196}" destId="{B2AC478A-AC7E-4697-A758-E6021D935349}" srcOrd="10" destOrd="0" presId="urn:microsoft.com/office/officeart/2005/8/layout/radial6"/>
    <dgm:cxn modelId="{8BF8534A-FAA0-4656-938D-DC7A342679FD}" type="presParOf" srcId="{192F4E05-13F9-4E68-8A68-416D7FC40196}" destId="{B0158459-DD59-48B1-A33E-8BF55E92103E}" srcOrd="11" destOrd="0" presId="urn:microsoft.com/office/officeart/2005/8/layout/radial6"/>
    <dgm:cxn modelId="{C5A47034-E8BB-4034-98AB-F39178DAB5A4}" type="presParOf" srcId="{192F4E05-13F9-4E68-8A68-416D7FC40196}" destId="{A4A22482-93CA-41D9-9973-95885F1336DB}" srcOrd="12" destOrd="0" presId="urn:microsoft.com/office/officeart/2005/8/layout/radial6"/>
    <dgm:cxn modelId="{E7BEC460-554C-4D36-A121-EE91C3D07AFA}" type="presParOf" srcId="{192F4E05-13F9-4E68-8A68-416D7FC40196}" destId="{3A316C99-83B3-4BAF-894A-D010EABD149C}" srcOrd="13" destOrd="0" presId="urn:microsoft.com/office/officeart/2005/8/layout/radial6"/>
    <dgm:cxn modelId="{B041474C-329A-44C4-A4A2-948E58E2E527}" type="presParOf" srcId="{192F4E05-13F9-4E68-8A68-416D7FC40196}" destId="{E34843F4-C3A2-44FA-972E-BB88E8D71576}" srcOrd="14" destOrd="0" presId="urn:microsoft.com/office/officeart/2005/8/layout/radial6"/>
    <dgm:cxn modelId="{49A693BA-2356-43AE-A3B2-564FD368D1C8}" type="presParOf" srcId="{192F4E05-13F9-4E68-8A68-416D7FC40196}" destId="{0CF6B709-B98F-473D-A0B7-8C789DFB7B8B}"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91EA4-A539-49BB-9897-DE2E69DAB823}">
      <dsp:nvSpPr>
        <dsp:cNvPr id="0" name=""/>
        <dsp:cNvSpPr/>
      </dsp:nvSpPr>
      <dsp:spPr>
        <a:xfrm>
          <a:off x="0" y="1481689"/>
          <a:ext cx="7487272" cy="32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2C40D6-2A93-4973-AC54-64DE259256E1}">
      <dsp:nvSpPr>
        <dsp:cNvPr id="0" name=""/>
        <dsp:cNvSpPr/>
      </dsp:nvSpPr>
      <dsp:spPr>
        <a:xfrm>
          <a:off x="0" y="0"/>
          <a:ext cx="7128654" cy="1517962"/>
        </a:xfrm>
        <a:prstGeom prst="roundRect">
          <a:avLst/>
        </a:prstGeom>
        <a:solidFill>
          <a:schemeClr val="accent2">
            <a:hueOff val="0"/>
            <a:satOff val="0"/>
            <a:lumOff val="0"/>
            <a:alphaOff val="0"/>
          </a:schemeClr>
        </a:solidFill>
        <a:ln w="12700" cap="flat" cmpd="sng" algn="ctr">
          <a:solidFill>
            <a:schemeClr val="accent2">
              <a:lumMod val="75000"/>
            </a:schemeClr>
          </a:solid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98101" tIns="0" rIns="198101" bIns="0" numCol="1" spcCol="1270" anchor="ctr" anchorCtr="0">
          <a:noAutofit/>
        </a:bodyPr>
        <a:lstStyle/>
        <a:p>
          <a:pPr lvl="0" algn="l" defTabSz="1066800">
            <a:lnSpc>
              <a:spcPct val="90000"/>
            </a:lnSpc>
            <a:spcBef>
              <a:spcPct val="0"/>
            </a:spcBef>
            <a:spcAft>
              <a:spcPct val="35000"/>
            </a:spcAft>
          </a:pPr>
          <a:r>
            <a:rPr lang="el-GR" sz="2400" kern="1200" dirty="0" smtClean="0"/>
            <a:t>Να δημιουργηθεί εκπαιδευτικό υλικό για το μάθημα της Σύγχρονης Αισθητικής του τομέα Υγείας και Πρόνοιας των ΕΠΑΛ</a:t>
          </a:r>
          <a:endParaRPr lang="el-GR" sz="2400" kern="1200" dirty="0"/>
        </a:p>
      </dsp:txBody>
      <dsp:txXfrm>
        <a:off x="74101" y="74101"/>
        <a:ext cx="6980452" cy="1369760"/>
      </dsp:txXfrm>
    </dsp:sp>
    <dsp:sp modelId="{7BBB43DF-AA26-4853-96CA-9403DC784FB0}">
      <dsp:nvSpPr>
        <dsp:cNvPr id="0" name=""/>
        <dsp:cNvSpPr/>
      </dsp:nvSpPr>
      <dsp:spPr>
        <a:xfrm>
          <a:off x="0" y="3096607"/>
          <a:ext cx="7487272" cy="3276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22C3B2-E551-4204-940E-1839F15337AB}">
      <dsp:nvSpPr>
        <dsp:cNvPr id="0" name=""/>
        <dsp:cNvSpPr/>
      </dsp:nvSpPr>
      <dsp:spPr>
        <a:xfrm>
          <a:off x="25090" y="1857799"/>
          <a:ext cx="7149064" cy="1408997"/>
        </a:xfrm>
        <a:prstGeom prst="roundRect">
          <a:avLst/>
        </a:prstGeom>
        <a:solidFill>
          <a:schemeClr val="accent2">
            <a:hueOff val="-727682"/>
            <a:satOff val="-41964"/>
            <a:lumOff val="4314"/>
            <a:alphaOff val="0"/>
          </a:schemeClr>
        </a:solidFill>
        <a:ln w="12700" cap="flat" cmpd="sng" algn="ctr">
          <a:solidFill>
            <a:srgbClr val="7030A0"/>
          </a:solidFill>
          <a:prstDash val="solid"/>
          <a:miter lim="800000"/>
        </a:ln>
        <a:effectLst>
          <a:glow rad="228600">
            <a:schemeClr val="accent4">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98101" tIns="0" rIns="198101" bIns="0" numCol="1" spcCol="1270" anchor="ctr" anchorCtr="0">
          <a:noAutofit/>
        </a:bodyPr>
        <a:lstStyle/>
        <a:p>
          <a:pPr lvl="0" algn="l" defTabSz="1066800">
            <a:lnSpc>
              <a:spcPct val="90000"/>
            </a:lnSpc>
            <a:spcBef>
              <a:spcPct val="0"/>
            </a:spcBef>
            <a:spcAft>
              <a:spcPct val="35000"/>
            </a:spcAft>
          </a:pPr>
          <a:r>
            <a:rPr lang="el-GR" sz="2400" kern="1200" dirty="0" smtClean="0"/>
            <a:t>Να μελετήσει αν το εκπαιδευτικό υλικό που δημιουργήθηκε </a:t>
          </a:r>
          <a:r>
            <a:rPr lang="el-GR" sz="2400" kern="1200" dirty="0" err="1" smtClean="0"/>
            <a:t>διέπεται</a:t>
          </a:r>
          <a:r>
            <a:rPr lang="el-GR" sz="2400" kern="1200" dirty="0" smtClean="0"/>
            <a:t> από τις αρχές και τη μεθοδολογία της εξ αποστάσεως εκπαίδευσης</a:t>
          </a:r>
          <a:endParaRPr lang="el-GR" sz="2400" kern="1200" dirty="0"/>
        </a:p>
      </dsp:txBody>
      <dsp:txXfrm>
        <a:off x="93872" y="1926581"/>
        <a:ext cx="7011500" cy="1271433"/>
      </dsp:txXfrm>
    </dsp:sp>
    <dsp:sp modelId="{F0E22EAA-5F4C-40FD-AD32-EE2EFBBE33D6}">
      <dsp:nvSpPr>
        <dsp:cNvPr id="0" name=""/>
        <dsp:cNvSpPr/>
      </dsp:nvSpPr>
      <dsp:spPr>
        <a:xfrm>
          <a:off x="0" y="4799813"/>
          <a:ext cx="7487272" cy="3276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09E50E-E3DB-4CDD-AFC6-7824024E711B}">
      <dsp:nvSpPr>
        <dsp:cNvPr id="0" name=""/>
        <dsp:cNvSpPr/>
      </dsp:nvSpPr>
      <dsp:spPr>
        <a:xfrm>
          <a:off x="0" y="3531870"/>
          <a:ext cx="7128654" cy="1497285"/>
        </a:xfrm>
        <a:prstGeom prst="roundRect">
          <a:avLst/>
        </a:prstGeom>
        <a:solidFill>
          <a:schemeClr val="accent2">
            <a:hueOff val="-1455363"/>
            <a:satOff val="-83928"/>
            <a:lumOff val="8628"/>
            <a:alphaOff val="0"/>
          </a:schemeClr>
        </a:solidFill>
        <a:ln w="12700" cap="flat" cmpd="sng" algn="ctr">
          <a:solidFill>
            <a:schemeClr val="accent1">
              <a:lumMod val="50000"/>
            </a:schemeClr>
          </a:solidFill>
          <a:prstDash val="solid"/>
          <a:miter lim="800000"/>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98101" tIns="0" rIns="198101" bIns="0" numCol="1" spcCol="1270" anchor="ctr" anchorCtr="0">
          <a:noAutofit/>
        </a:bodyPr>
        <a:lstStyle/>
        <a:p>
          <a:pPr lvl="0" algn="l" defTabSz="1066800">
            <a:lnSpc>
              <a:spcPct val="90000"/>
            </a:lnSpc>
            <a:spcBef>
              <a:spcPct val="0"/>
            </a:spcBef>
            <a:spcAft>
              <a:spcPct val="35000"/>
            </a:spcAft>
          </a:pPr>
          <a:r>
            <a:rPr lang="el-GR" sz="2400" kern="1200" dirty="0" smtClean="0"/>
            <a:t>Να μελετήσει αν το εκπαιδευτικό υλικό έχει δημιουργηθεί σύμφωνα με τις αρχές της </a:t>
          </a:r>
          <a:r>
            <a:rPr lang="el-GR" sz="2400" kern="1200" dirty="0" err="1" smtClean="0"/>
            <a:t>Πολυμεσικής</a:t>
          </a:r>
          <a:r>
            <a:rPr lang="el-GR" sz="2400" kern="1200" dirty="0" smtClean="0"/>
            <a:t> Μάθησης</a:t>
          </a:r>
          <a:endParaRPr lang="el-GR" sz="2400" kern="1200" dirty="0"/>
        </a:p>
      </dsp:txBody>
      <dsp:txXfrm>
        <a:off x="73091" y="3604961"/>
        <a:ext cx="6982472" cy="13511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6B0F8-D6EE-4B19-8F2E-DB095911D5AC}">
      <dsp:nvSpPr>
        <dsp:cNvPr id="0" name=""/>
        <dsp:cNvSpPr/>
      </dsp:nvSpPr>
      <dsp:spPr>
        <a:xfrm rot="5400000">
          <a:off x="3501933" y="-2110311"/>
          <a:ext cx="805516" cy="5230568"/>
        </a:xfrm>
        <a:prstGeom prst="round2Same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9530" tIns="24765" rIns="49530" bIns="24765" numCol="1" spcCol="1270" anchor="ctr" anchorCtr="0">
          <a:noAutofit/>
        </a:bodyPr>
        <a:lstStyle/>
        <a:p>
          <a:pPr marL="114300" lvl="1" indent="-114300" algn="l" defTabSz="533400">
            <a:lnSpc>
              <a:spcPct val="90000"/>
            </a:lnSpc>
            <a:spcBef>
              <a:spcPct val="0"/>
            </a:spcBef>
            <a:spcAft>
              <a:spcPct val="15000"/>
            </a:spcAft>
            <a:buChar char="••"/>
          </a:pPr>
          <a:r>
            <a:rPr lang="el-GR" sz="1200" kern="1200" dirty="0" smtClean="0"/>
            <a:t>28 μαθητές (2 τμήματα Γ’ τάξης ΕΠΑΛ)</a:t>
          </a:r>
          <a:endParaRPr lang="el-GR" sz="1200" kern="1200" dirty="0"/>
        </a:p>
        <a:p>
          <a:pPr marL="114300" lvl="1" indent="-114300" algn="l" defTabSz="533400">
            <a:lnSpc>
              <a:spcPct val="90000"/>
            </a:lnSpc>
            <a:spcBef>
              <a:spcPct val="0"/>
            </a:spcBef>
            <a:spcAft>
              <a:spcPct val="15000"/>
            </a:spcAft>
            <a:buChar char="••"/>
          </a:pPr>
          <a:r>
            <a:rPr lang="el-GR" sz="1200" kern="1200" dirty="0" smtClean="0"/>
            <a:t>4 εκπαιδευτικοί (ειδικότητας Αισθητικής – Κοσμετολογίας)</a:t>
          </a:r>
          <a:endParaRPr lang="el-GR" sz="1200" kern="1200" dirty="0"/>
        </a:p>
        <a:p>
          <a:pPr marL="114300" lvl="1" indent="-114300" algn="l" defTabSz="533400">
            <a:lnSpc>
              <a:spcPct val="90000"/>
            </a:lnSpc>
            <a:spcBef>
              <a:spcPct val="0"/>
            </a:spcBef>
            <a:spcAft>
              <a:spcPct val="15000"/>
            </a:spcAft>
            <a:buChar char="••"/>
          </a:pPr>
          <a:r>
            <a:rPr lang="el-GR" sz="1200" kern="1200" dirty="0" smtClean="0"/>
            <a:t>3 ειδικοί της </a:t>
          </a:r>
          <a:r>
            <a:rPr lang="el-GR" sz="1200" kern="1200" dirty="0" err="1" smtClean="0"/>
            <a:t>ΕξΑΕ</a:t>
          </a:r>
          <a:endParaRPr lang="el-GR" sz="1200" kern="1200" dirty="0"/>
        </a:p>
      </dsp:txBody>
      <dsp:txXfrm rot="-5400000">
        <a:off x="1289407" y="141537"/>
        <a:ext cx="5191246" cy="726872"/>
      </dsp:txXfrm>
    </dsp:sp>
    <dsp:sp modelId="{082305C9-6F89-49C5-8467-75770BC95A08}">
      <dsp:nvSpPr>
        <dsp:cNvPr id="0" name=""/>
        <dsp:cNvSpPr/>
      </dsp:nvSpPr>
      <dsp:spPr>
        <a:xfrm>
          <a:off x="4235" y="1525"/>
          <a:ext cx="1285171" cy="100689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Δείγμα έρευνας</a:t>
          </a:r>
          <a:endParaRPr lang="el-GR" sz="1600" kern="1200" dirty="0"/>
        </a:p>
      </dsp:txBody>
      <dsp:txXfrm>
        <a:off x="53388" y="50678"/>
        <a:ext cx="1186865" cy="908589"/>
      </dsp:txXfrm>
    </dsp:sp>
    <dsp:sp modelId="{678E9C55-F71C-499A-B16B-4DC52D0DEF57}">
      <dsp:nvSpPr>
        <dsp:cNvPr id="0" name=""/>
        <dsp:cNvSpPr/>
      </dsp:nvSpPr>
      <dsp:spPr>
        <a:xfrm rot="5400000">
          <a:off x="4263917" y="-1822113"/>
          <a:ext cx="805516" cy="6768653"/>
        </a:xfrm>
        <a:prstGeom prst="round2SameRect">
          <a:avLst/>
        </a:prstGeom>
        <a:solidFill>
          <a:schemeClr val="accent5">
            <a:tint val="40000"/>
            <a:alpha val="90000"/>
            <a:hueOff val="-3695877"/>
            <a:satOff val="-6408"/>
            <a:lumOff val="-644"/>
            <a:alphaOff val="0"/>
          </a:schemeClr>
        </a:solidFill>
        <a:ln w="6350" cap="flat" cmpd="sng" algn="ctr">
          <a:solidFill>
            <a:schemeClr val="accent5">
              <a:tint val="40000"/>
              <a:alpha val="90000"/>
              <a:hueOff val="-3695877"/>
              <a:satOff val="-6408"/>
              <a:lumOff val="-644"/>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9530" tIns="24765" rIns="49530" bIns="24765" numCol="1" spcCol="1270" anchor="ctr" anchorCtr="0">
          <a:noAutofit/>
        </a:bodyPr>
        <a:lstStyle/>
        <a:p>
          <a:pPr marL="114300" lvl="1" indent="-114300" algn="l" defTabSz="533400">
            <a:lnSpc>
              <a:spcPct val="90000"/>
            </a:lnSpc>
            <a:spcBef>
              <a:spcPct val="0"/>
            </a:spcBef>
            <a:spcAft>
              <a:spcPct val="15000"/>
            </a:spcAft>
            <a:buChar char="••"/>
          </a:pPr>
          <a:r>
            <a:rPr lang="el-GR" sz="1200" kern="1200" dirty="0" smtClean="0"/>
            <a:t>1</a:t>
          </a:r>
          <a:r>
            <a:rPr lang="el-GR" sz="1200" kern="1200" baseline="30000" dirty="0" smtClean="0"/>
            <a:t>ο</a:t>
          </a:r>
          <a:r>
            <a:rPr lang="el-GR" sz="1200" kern="1200" dirty="0" smtClean="0"/>
            <a:t> για τους μαθητές με 15 ερωτήσεις ανοιχτού και κλειστού τύπου</a:t>
          </a:r>
          <a:endParaRPr lang="el-GR" sz="1200" kern="1200" dirty="0"/>
        </a:p>
        <a:p>
          <a:pPr marL="114300" lvl="1" indent="-114300" algn="l" defTabSz="533400">
            <a:lnSpc>
              <a:spcPct val="90000"/>
            </a:lnSpc>
            <a:spcBef>
              <a:spcPct val="0"/>
            </a:spcBef>
            <a:spcAft>
              <a:spcPct val="15000"/>
            </a:spcAft>
            <a:buChar char="••"/>
          </a:pPr>
          <a:r>
            <a:rPr lang="el-GR" sz="1200" kern="1200" dirty="0" smtClean="0"/>
            <a:t>2</a:t>
          </a:r>
          <a:r>
            <a:rPr lang="el-GR" sz="1200" kern="1200" baseline="30000" dirty="0" smtClean="0"/>
            <a:t>ο</a:t>
          </a:r>
          <a:r>
            <a:rPr lang="el-GR" sz="1200" kern="1200" dirty="0" smtClean="0"/>
            <a:t> για τους εκπαιδευτικούς με 12 ερωτήσεις ανοιχτού και κλειστού τύπου</a:t>
          </a:r>
          <a:endParaRPr lang="el-GR" sz="1200" kern="1200" dirty="0"/>
        </a:p>
        <a:p>
          <a:pPr marL="114300" lvl="1" indent="-114300" algn="l" defTabSz="533400">
            <a:lnSpc>
              <a:spcPct val="90000"/>
            </a:lnSpc>
            <a:spcBef>
              <a:spcPct val="0"/>
            </a:spcBef>
            <a:spcAft>
              <a:spcPct val="15000"/>
            </a:spcAft>
            <a:buChar char="••"/>
          </a:pPr>
          <a:r>
            <a:rPr lang="el-GR" sz="1200" kern="1200" dirty="0" smtClean="0"/>
            <a:t>3</a:t>
          </a:r>
          <a:r>
            <a:rPr lang="el-GR" sz="1200" kern="1200" baseline="30000" dirty="0" smtClean="0"/>
            <a:t>ο</a:t>
          </a:r>
          <a:r>
            <a:rPr lang="el-GR" sz="1200" kern="1200" dirty="0" smtClean="0"/>
            <a:t> για τους ειδικούς με 61 ερωτήσεις (7 ερωτήσεις αφορούν στα χαρακτηριστικά τους, 39 ερωτήσεις στο πρώτο ερευνητικό ερώτημα και 15 στο δεύτερο ερευνητικό ερώτημα</a:t>
          </a:r>
          <a:r>
            <a:rPr lang="en-US" sz="1200" kern="1200" dirty="0" smtClean="0"/>
            <a:t>)</a:t>
          </a:r>
          <a:r>
            <a:rPr lang="el-GR" sz="1200" kern="1200" dirty="0" smtClean="0"/>
            <a:t> </a:t>
          </a:r>
          <a:endParaRPr lang="el-GR" sz="1200" kern="1200" dirty="0"/>
        </a:p>
      </dsp:txBody>
      <dsp:txXfrm rot="-5400000">
        <a:off x="1282349" y="1198777"/>
        <a:ext cx="6729331" cy="726872"/>
      </dsp:txXfrm>
    </dsp:sp>
    <dsp:sp modelId="{683FF210-F5CE-41C7-8979-D803628653E9}">
      <dsp:nvSpPr>
        <dsp:cNvPr id="0" name=""/>
        <dsp:cNvSpPr/>
      </dsp:nvSpPr>
      <dsp:spPr>
        <a:xfrm>
          <a:off x="4235" y="1058765"/>
          <a:ext cx="1278113" cy="1006895"/>
        </a:xfrm>
        <a:prstGeom prst="round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Εργαλεία μέτρησης</a:t>
          </a:r>
          <a:endParaRPr lang="el-GR" sz="1600" kern="1200" dirty="0"/>
        </a:p>
      </dsp:txBody>
      <dsp:txXfrm>
        <a:off x="53388" y="1107918"/>
        <a:ext cx="1179807" cy="908589"/>
      </dsp:txXfrm>
    </dsp:sp>
    <dsp:sp modelId="{E14CEF11-FCED-45F8-86AD-578387BB3C82}">
      <dsp:nvSpPr>
        <dsp:cNvPr id="0" name=""/>
        <dsp:cNvSpPr/>
      </dsp:nvSpPr>
      <dsp:spPr>
        <a:xfrm rot="5400000">
          <a:off x="3464295" y="41776"/>
          <a:ext cx="805516" cy="5155352"/>
        </a:xfrm>
        <a:prstGeom prst="round2SameRect">
          <a:avLst/>
        </a:prstGeom>
        <a:solidFill>
          <a:schemeClr val="accent5">
            <a:tint val="40000"/>
            <a:alpha val="90000"/>
            <a:hueOff val="-7391755"/>
            <a:satOff val="-12816"/>
            <a:lumOff val="-1289"/>
            <a:alphaOff val="0"/>
          </a:schemeClr>
        </a:solidFill>
        <a:ln w="6350" cap="flat" cmpd="sng" algn="ctr">
          <a:solidFill>
            <a:schemeClr val="accent5">
              <a:tint val="40000"/>
              <a:alpha val="90000"/>
              <a:hueOff val="-7391755"/>
              <a:satOff val="-12816"/>
              <a:lumOff val="-1289"/>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l-GR" sz="1300" kern="1200" dirty="0" smtClean="0"/>
            <a:t>Για τους μαθητές από τον Απρίλιο έως τον Ιούνιο του 2021</a:t>
          </a:r>
          <a:endParaRPr lang="el-GR" sz="1300" kern="1200" dirty="0"/>
        </a:p>
        <a:p>
          <a:pPr marL="114300" lvl="1" indent="-114300" algn="l" defTabSz="577850">
            <a:lnSpc>
              <a:spcPct val="90000"/>
            </a:lnSpc>
            <a:spcBef>
              <a:spcPct val="0"/>
            </a:spcBef>
            <a:spcAft>
              <a:spcPct val="15000"/>
            </a:spcAft>
            <a:buChar char="••"/>
          </a:pPr>
          <a:r>
            <a:rPr lang="el-GR" sz="1300" kern="1200" dirty="0" smtClean="0"/>
            <a:t>Για τους εκπαιδευτικούς από τον Νοέμβριο έως τον Δεκέμβριο του 2021</a:t>
          </a:r>
          <a:endParaRPr lang="el-GR" sz="1300" kern="1200" dirty="0"/>
        </a:p>
        <a:p>
          <a:pPr marL="114300" lvl="1" indent="-114300" algn="l" defTabSz="577850">
            <a:lnSpc>
              <a:spcPct val="90000"/>
            </a:lnSpc>
            <a:spcBef>
              <a:spcPct val="0"/>
            </a:spcBef>
            <a:spcAft>
              <a:spcPct val="15000"/>
            </a:spcAft>
            <a:buChar char="••"/>
          </a:pPr>
          <a:r>
            <a:rPr lang="el-GR" sz="1300" kern="1200" dirty="0" smtClean="0"/>
            <a:t>Για τους ειδικούς  από τον Νοέμβριο έως τον Δεκέμβριο του 2021</a:t>
          </a:r>
          <a:endParaRPr lang="el-GR" sz="1300" kern="1200" dirty="0"/>
        </a:p>
      </dsp:txBody>
      <dsp:txXfrm rot="-5400000">
        <a:off x="1289377" y="2256016"/>
        <a:ext cx="5116030" cy="726872"/>
      </dsp:txXfrm>
    </dsp:sp>
    <dsp:sp modelId="{1B246B9C-3D60-4239-8877-5CF87D43D4E6}">
      <dsp:nvSpPr>
        <dsp:cNvPr id="0" name=""/>
        <dsp:cNvSpPr/>
      </dsp:nvSpPr>
      <dsp:spPr>
        <a:xfrm>
          <a:off x="0" y="2115813"/>
          <a:ext cx="1285142" cy="1006895"/>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Χρόνος διεξαγωγής της έρευνας</a:t>
          </a:r>
          <a:endParaRPr lang="el-GR" sz="1600" kern="1200" dirty="0"/>
        </a:p>
      </dsp:txBody>
      <dsp:txXfrm>
        <a:off x="49153" y="2164966"/>
        <a:ext cx="1186836" cy="90858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B48FD-8193-4433-AC55-2FB567F790B9}">
      <dsp:nvSpPr>
        <dsp:cNvPr id="0" name=""/>
        <dsp:cNvSpPr/>
      </dsp:nvSpPr>
      <dsp:spPr>
        <a:xfrm rot="5400000">
          <a:off x="3983064" y="-2701565"/>
          <a:ext cx="863252" cy="6534770"/>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l-GR" sz="1200" kern="1200" dirty="0" smtClean="0"/>
            <a:t>Για τους μαθητές σχεδιάστηκε μια εκπαιδευτική παρέμβαση σε 2 τμήματα της Γ’ τάξης ΕΠΑΛ</a:t>
          </a:r>
          <a:endParaRPr lang="el-GR" sz="1200" kern="1200" dirty="0"/>
        </a:p>
        <a:p>
          <a:pPr marL="114300" lvl="1" indent="-114300" algn="l" defTabSz="533400">
            <a:lnSpc>
              <a:spcPct val="90000"/>
            </a:lnSpc>
            <a:spcBef>
              <a:spcPct val="0"/>
            </a:spcBef>
            <a:spcAft>
              <a:spcPct val="15000"/>
            </a:spcAft>
            <a:buChar char="••"/>
          </a:pPr>
          <a:r>
            <a:rPr lang="el-GR" sz="1200" kern="1200" dirty="0" smtClean="0"/>
            <a:t>Στους εκπαιδευτικούς δόθηκε ο σύνδεσμος του μαθήματος και απεστάλη το ερωτηματολόγιο ηλεκτρονικά</a:t>
          </a:r>
          <a:endParaRPr lang="el-GR" sz="1200" kern="1200" dirty="0"/>
        </a:p>
        <a:p>
          <a:pPr marL="114300" lvl="1" indent="-114300" algn="l" defTabSz="533400">
            <a:lnSpc>
              <a:spcPct val="90000"/>
            </a:lnSpc>
            <a:spcBef>
              <a:spcPct val="0"/>
            </a:spcBef>
            <a:spcAft>
              <a:spcPct val="15000"/>
            </a:spcAft>
            <a:buChar char="••"/>
          </a:pPr>
          <a:r>
            <a:rPr lang="el-GR" sz="1200" kern="1200" dirty="0" smtClean="0"/>
            <a:t>Στους ειδικούς δόθηκε ο σύνδεσμος του μαθήματος και τους απεστάλη το ερωτηματολόγιο ηλεκτρονικά </a:t>
          </a:r>
          <a:endParaRPr lang="el-GR" sz="1200" kern="1200" dirty="0"/>
        </a:p>
      </dsp:txBody>
      <dsp:txXfrm rot="-5400000">
        <a:off x="1147305" y="176334"/>
        <a:ext cx="6492630" cy="778972"/>
      </dsp:txXfrm>
    </dsp:sp>
    <dsp:sp modelId="{DC532C12-5905-471F-99B2-1AB9AE0619FF}">
      <dsp:nvSpPr>
        <dsp:cNvPr id="0" name=""/>
        <dsp:cNvSpPr/>
      </dsp:nvSpPr>
      <dsp:spPr>
        <a:xfrm>
          <a:off x="0" y="0"/>
          <a:ext cx="1250501" cy="10790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Διαδικασία</a:t>
          </a:r>
          <a:endParaRPr lang="el-GR" sz="1700" kern="1200" dirty="0"/>
        </a:p>
      </dsp:txBody>
      <dsp:txXfrm>
        <a:off x="52676" y="52676"/>
        <a:ext cx="1145149" cy="9737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1BFAA-799D-49B9-B228-BA5A33441E74}">
      <dsp:nvSpPr>
        <dsp:cNvPr id="0" name=""/>
        <dsp:cNvSpPr/>
      </dsp:nvSpPr>
      <dsp:spPr>
        <a:xfrm>
          <a:off x="0" y="1578650"/>
          <a:ext cx="7560840" cy="252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35EE4D-E651-4289-836B-382CA91AB86E}">
      <dsp:nvSpPr>
        <dsp:cNvPr id="0" name=""/>
        <dsp:cNvSpPr/>
      </dsp:nvSpPr>
      <dsp:spPr>
        <a:xfrm>
          <a:off x="328202" y="86617"/>
          <a:ext cx="7227491" cy="1639632"/>
        </a:xfrm>
        <a:prstGeom prst="roundRect">
          <a:avLst/>
        </a:prstGeom>
        <a:solidFill>
          <a:schemeClr val="accent3">
            <a:hueOff val="0"/>
            <a:satOff val="0"/>
            <a:lumOff val="0"/>
            <a:alphaOff val="0"/>
          </a:schemeClr>
        </a:solidFill>
        <a:ln w="12700" cap="flat" cmpd="sng" algn="ctr">
          <a:solidFill>
            <a:schemeClr val="tx2">
              <a:lumMod val="50000"/>
            </a:schemeClr>
          </a:solidFill>
          <a:prstDash val="solid"/>
          <a:miter lim="800000"/>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00047" tIns="0" rIns="200047" bIns="0" numCol="1" spcCol="1270" anchor="ctr" anchorCtr="0">
          <a:noAutofit/>
        </a:bodyPr>
        <a:lstStyle/>
        <a:p>
          <a:pPr lvl="0" algn="l" defTabSz="800100">
            <a:lnSpc>
              <a:spcPct val="90000"/>
            </a:lnSpc>
            <a:spcBef>
              <a:spcPct val="0"/>
            </a:spcBef>
            <a:spcAft>
              <a:spcPct val="35000"/>
            </a:spcAft>
          </a:pPr>
          <a:r>
            <a:rPr lang="el-GR" sz="1800" kern="1200" dirty="0" smtClean="0"/>
            <a:t>Το υλικό που δημιουργήθηκε στο πλαίσιο της παρούσας διπλωματικής εργασίας θα μπορούσε να χρησιμοποιηθεί από εκπαιδευτικούς είτε συμπληρωματικά είτε αποκλειστικά σε μια εξ αποστάσεως σχολική παρέμβαση προκειμένου να διδάξουν το αντικείμενο που παρουσιάζεται.</a:t>
          </a:r>
          <a:endParaRPr lang="el-GR" sz="1800" kern="1200" dirty="0"/>
        </a:p>
      </dsp:txBody>
      <dsp:txXfrm>
        <a:off x="408242" y="166657"/>
        <a:ext cx="7067411" cy="1479552"/>
      </dsp:txXfrm>
    </dsp:sp>
    <dsp:sp modelId="{C3D5BC58-E47A-4571-88F8-6B773B2634E3}">
      <dsp:nvSpPr>
        <dsp:cNvPr id="0" name=""/>
        <dsp:cNvSpPr/>
      </dsp:nvSpPr>
      <dsp:spPr>
        <a:xfrm>
          <a:off x="0" y="3093012"/>
          <a:ext cx="7560840" cy="252000"/>
        </a:xfrm>
        <a:prstGeom prst="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56DAF3-552B-41B4-AA2F-4A6A9A4A7B4B}">
      <dsp:nvSpPr>
        <dsp:cNvPr id="0" name=""/>
        <dsp:cNvSpPr/>
      </dsp:nvSpPr>
      <dsp:spPr>
        <a:xfrm>
          <a:off x="344279" y="1900174"/>
          <a:ext cx="7198698" cy="1355962"/>
        </a:xfrm>
        <a:prstGeom prst="roundRect">
          <a:avLst/>
        </a:prstGeom>
        <a:solidFill>
          <a:schemeClr val="accent3">
            <a:hueOff val="1355300"/>
            <a:satOff val="50000"/>
            <a:lumOff val="-7353"/>
            <a:alphaOff val="0"/>
          </a:schemeClr>
        </a:solidFill>
        <a:ln w="12700" cap="flat" cmpd="sng" algn="ctr">
          <a:solidFill>
            <a:schemeClr val="accent2">
              <a:lumMod val="50000"/>
            </a:schemeClr>
          </a:solidFill>
          <a:prstDash val="solid"/>
          <a:miter lim="800000"/>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00047" tIns="0" rIns="200047" bIns="0" numCol="1" spcCol="1270" anchor="ctr" anchorCtr="0">
          <a:noAutofit/>
        </a:bodyPr>
        <a:lstStyle/>
        <a:p>
          <a:pPr lvl="0" algn="l" defTabSz="800100">
            <a:lnSpc>
              <a:spcPct val="90000"/>
            </a:lnSpc>
            <a:spcBef>
              <a:spcPct val="0"/>
            </a:spcBef>
            <a:spcAft>
              <a:spcPct val="35000"/>
            </a:spcAft>
          </a:pPr>
          <a:r>
            <a:rPr lang="el-GR" sz="1800" kern="1200" dirty="0" smtClean="0"/>
            <a:t>Παρουσίαση για πρώτη φορά του συγκεκριμένου γνωστικού αντικειμένου μέσω εκπαιδευτικού υλικού </a:t>
          </a:r>
          <a:r>
            <a:rPr lang="el-GR" sz="1800" kern="1200" dirty="0" err="1" smtClean="0"/>
            <a:t>ΕξΑΕ</a:t>
          </a:r>
          <a:r>
            <a:rPr lang="el-GR" sz="1800" kern="1200" dirty="0" smtClean="0"/>
            <a:t> που μπορεί να αποτελέσει υπόδειγμα για τη δημιουργία ανάλογου εκπαιδευτικού υλικού και για άλλα γνωστικά αντικείμενα της ειδικότητας.</a:t>
          </a:r>
          <a:endParaRPr lang="el-GR" sz="1800" kern="1200" dirty="0"/>
        </a:p>
      </dsp:txBody>
      <dsp:txXfrm>
        <a:off x="410472" y="1966367"/>
        <a:ext cx="7066312" cy="1223576"/>
      </dsp:txXfrm>
    </dsp:sp>
    <dsp:sp modelId="{373C0E50-E5D7-4039-B114-EA9DE43C2161}">
      <dsp:nvSpPr>
        <dsp:cNvPr id="0" name=""/>
        <dsp:cNvSpPr/>
      </dsp:nvSpPr>
      <dsp:spPr>
        <a:xfrm>
          <a:off x="0" y="4501694"/>
          <a:ext cx="7560840" cy="252000"/>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C375F7-9AA9-4EE9-9C52-07E8CC72D444}">
      <dsp:nvSpPr>
        <dsp:cNvPr id="0" name=""/>
        <dsp:cNvSpPr/>
      </dsp:nvSpPr>
      <dsp:spPr>
        <a:xfrm>
          <a:off x="359952" y="3399012"/>
          <a:ext cx="7199034" cy="1250281"/>
        </a:xfrm>
        <a:prstGeom prst="roundRect">
          <a:avLst/>
        </a:prstGeom>
        <a:solidFill>
          <a:schemeClr val="accent3">
            <a:hueOff val="2710599"/>
            <a:satOff val="100000"/>
            <a:lumOff val="-14706"/>
            <a:alphaOff val="0"/>
          </a:schemeClr>
        </a:solidFill>
        <a:ln w="12700" cap="flat" cmpd="sng" algn="ctr">
          <a:solidFill>
            <a:schemeClr val="accent2">
              <a:lumMod val="50000"/>
            </a:schemeClr>
          </a:solidFill>
          <a:prstDash val="solid"/>
          <a:miter lim="800000"/>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00047" tIns="0" rIns="200047" bIns="0" numCol="1" spcCol="1270" anchor="ctr" anchorCtr="0">
          <a:noAutofit/>
        </a:bodyPr>
        <a:lstStyle/>
        <a:p>
          <a:pPr lvl="0" algn="l" defTabSz="800100">
            <a:lnSpc>
              <a:spcPct val="90000"/>
            </a:lnSpc>
            <a:spcBef>
              <a:spcPct val="0"/>
            </a:spcBef>
            <a:spcAft>
              <a:spcPct val="35000"/>
            </a:spcAft>
          </a:pPr>
          <a:r>
            <a:rPr lang="el-GR" sz="1800" kern="1200" dirty="0" smtClean="0"/>
            <a:t>Διαμόρφωση δεδομένων που θα συμβάλλουν στη βελτίωση της διαμόρφωσης εκπαιδευτικού υλικού για την </a:t>
          </a:r>
          <a:r>
            <a:rPr lang="el-GR" sz="1800" kern="1200" dirty="0" err="1" smtClean="0"/>
            <a:t>ΕξΑΕ</a:t>
          </a:r>
          <a:r>
            <a:rPr lang="el-GR" sz="1800" kern="1200" dirty="0" smtClean="0"/>
            <a:t> σύμφωνα με τις αρχές της </a:t>
          </a:r>
          <a:r>
            <a:rPr lang="el-GR" sz="1800" kern="1200" dirty="0" err="1" smtClean="0"/>
            <a:t>Πολυμεσικής</a:t>
          </a:r>
          <a:r>
            <a:rPr lang="el-GR" sz="1800" kern="1200" dirty="0" smtClean="0"/>
            <a:t> Μάθησης.</a:t>
          </a:r>
          <a:endParaRPr lang="el-GR" sz="1800" kern="1200" dirty="0"/>
        </a:p>
      </dsp:txBody>
      <dsp:txXfrm>
        <a:off x="420986" y="3460046"/>
        <a:ext cx="7076966" cy="11282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8FED9-7BB1-4891-B4FB-1D4F5F3CCEDD}">
      <dsp:nvSpPr>
        <dsp:cNvPr id="0" name=""/>
        <dsp:cNvSpPr/>
      </dsp:nvSpPr>
      <dsp:spPr>
        <a:xfrm>
          <a:off x="0" y="1307839"/>
          <a:ext cx="700844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FB502A-3D7D-402B-A82B-E1129D77BE49}">
      <dsp:nvSpPr>
        <dsp:cNvPr id="0" name=""/>
        <dsp:cNvSpPr/>
      </dsp:nvSpPr>
      <dsp:spPr>
        <a:xfrm>
          <a:off x="333653" y="55960"/>
          <a:ext cx="6673068" cy="1635638"/>
        </a:xfrm>
        <a:prstGeom prst="round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85432" tIns="0" rIns="185432" bIns="0" numCol="1" spcCol="1270" anchor="ctr" anchorCtr="0">
          <a:noAutofit/>
        </a:bodyPr>
        <a:lstStyle/>
        <a:p>
          <a:pPr lvl="0" algn="l" defTabSz="889000">
            <a:lnSpc>
              <a:spcPct val="90000"/>
            </a:lnSpc>
            <a:spcBef>
              <a:spcPct val="0"/>
            </a:spcBef>
            <a:spcAft>
              <a:spcPct val="35000"/>
            </a:spcAft>
          </a:pPr>
          <a:r>
            <a:rPr lang="el-GR" sz="2000" kern="1200" dirty="0" smtClean="0"/>
            <a:t>Το εκπαιδευτικό υλικό </a:t>
          </a:r>
          <a:r>
            <a:rPr lang="el-GR" sz="2000" kern="1200" dirty="0" err="1" smtClean="0"/>
            <a:t>διέπεται</a:t>
          </a:r>
          <a:r>
            <a:rPr lang="el-GR" sz="2000" kern="1200" dirty="0" smtClean="0"/>
            <a:t> από τις αρχές και τη μεθοδολογία της εξ αποστάσεως εκπαίδευσης</a:t>
          </a:r>
          <a:r>
            <a:rPr lang="en-US" sz="2000" kern="1200" dirty="0" smtClean="0"/>
            <a:t>;</a:t>
          </a:r>
          <a:endParaRPr lang="el-GR" sz="800" kern="1200" dirty="0"/>
        </a:p>
      </dsp:txBody>
      <dsp:txXfrm>
        <a:off x="413498" y="135805"/>
        <a:ext cx="6513378" cy="1475948"/>
      </dsp:txXfrm>
    </dsp:sp>
    <dsp:sp modelId="{A8E1BC77-9B08-4206-AF2D-5809EE06529D}">
      <dsp:nvSpPr>
        <dsp:cNvPr id="0" name=""/>
        <dsp:cNvSpPr/>
      </dsp:nvSpPr>
      <dsp:spPr>
        <a:xfrm>
          <a:off x="0" y="3352839"/>
          <a:ext cx="700844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F1E437-0E94-4A5E-AB1A-C4F00EC490BB}">
      <dsp:nvSpPr>
        <dsp:cNvPr id="0" name=""/>
        <dsp:cNvSpPr/>
      </dsp:nvSpPr>
      <dsp:spPr>
        <a:xfrm>
          <a:off x="333653" y="2103439"/>
          <a:ext cx="6673068" cy="1633159"/>
        </a:xfrm>
        <a:prstGeom prst="round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85432" tIns="0" rIns="185432" bIns="0" numCol="1" spcCol="1270" anchor="ctr" anchorCtr="0">
          <a:noAutofit/>
        </a:bodyPr>
        <a:lstStyle/>
        <a:p>
          <a:pPr lvl="0" algn="l" defTabSz="889000">
            <a:lnSpc>
              <a:spcPct val="90000"/>
            </a:lnSpc>
            <a:spcBef>
              <a:spcPct val="0"/>
            </a:spcBef>
            <a:spcAft>
              <a:spcPct val="35000"/>
            </a:spcAft>
          </a:pPr>
          <a:r>
            <a:rPr lang="el-GR" sz="2000" kern="1200" dirty="0" smtClean="0"/>
            <a:t>Το εκπαιδευτικό υλικό έχει δημιουργηθεί σύμφωνα με τις αρχές της </a:t>
          </a:r>
          <a:r>
            <a:rPr lang="el-GR" sz="2000" kern="1200" dirty="0" err="1" smtClean="0"/>
            <a:t>Πολυμεσικής</a:t>
          </a:r>
          <a:r>
            <a:rPr lang="el-GR" sz="2000" kern="1200" dirty="0" smtClean="0"/>
            <a:t> Μάθησης</a:t>
          </a:r>
          <a:r>
            <a:rPr lang="en-US" sz="2000" kern="1200" dirty="0" smtClean="0"/>
            <a:t>;</a:t>
          </a:r>
          <a:endParaRPr lang="el-GR" sz="2000" kern="1200" dirty="0"/>
        </a:p>
      </dsp:txBody>
      <dsp:txXfrm>
        <a:off x="413377" y="2183163"/>
        <a:ext cx="6513620" cy="1473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39BBF1-4616-44DE-9B5D-1EEB0EBA8AC9}">
      <dsp:nvSpPr>
        <dsp:cNvPr id="0" name=""/>
        <dsp:cNvSpPr/>
      </dsp:nvSpPr>
      <dsp:spPr>
        <a:xfrm>
          <a:off x="3285167" y="860"/>
          <a:ext cx="4915732" cy="2226813"/>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1</a:t>
          </a:r>
          <a:r>
            <a:rPr lang="el-GR" sz="1100" kern="1200" dirty="0" smtClean="0"/>
            <a:t>. </a:t>
          </a:r>
          <a:r>
            <a:rPr lang="el-GR" sz="1600" kern="1200" dirty="0" smtClean="0"/>
            <a:t>Εισαγωγή</a:t>
          </a:r>
        </a:p>
        <a:p>
          <a:pPr marL="0" marR="0" lvl="1" indent="0" algn="l" defTabSz="914400" eaLnBrk="1" fontAlgn="auto" latinLnBrk="0" hangingPunct="1">
            <a:lnSpc>
              <a:spcPct val="100000"/>
            </a:lnSpc>
            <a:spcBef>
              <a:spcPct val="0"/>
            </a:spcBef>
            <a:spcAft>
              <a:spcPts val="0"/>
            </a:spcAft>
            <a:buClrTx/>
            <a:buSzTx/>
            <a:buFontTx/>
            <a:buChar char="••"/>
            <a:tabLst/>
            <a:defRPr/>
          </a:pPr>
          <a:r>
            <a:rPr lang="el-GR" sz="1600" kern="1200" dirty="0" smtClean="0"/>
            <a:t>2</a:t>
          </a:r>
          <a:r>
            <a:rPr lang="el-GR" sz="1800" kern="1200" dirty="0" smtClean="0"/>
            <a:t>. </a:t>
          </a:r>
          <a:r>
            <a:rPr lang="el-GR" sz="1600" kern="1200" dirty="0" err="1" smtClean="0"/>
            <a:t>ΕξΑΕ</a:t>
          </a:r>
          <a:r>
            <a:rPr lang="el-GR" sz="1600" kern="1200" dirty="0" smtClean="0"/>
            <a:t> και Σχολική </a:t>
          </a:r>
          <a:r>
            <a:rPr lang="el-GR" sz="1600" kern="1200" dirty="0" err="1" smtClean="0"/>
            <a:t>ΕξΑΕ</a:t>
          </a:r>
          <a:endParaRPr lang="el-GR" sz="16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el-GR" sz="1600" kern="1200" dirty="0" smtClean="0"/>
            <a:t>3. Σχεδιασμός του ΕΥ στην </a:t>
          </a:r>
          <a:r>
            <a:rPr lang="el-GR" sz="1600" kern="1200" dirty="0" err="1" smtClean="0"/>
            <a:t>ΕξΑΕ</a:t>
          </a:r>
          <a:endParaRPr lang="el-GR" sz="16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el-GR" sz="1600" kern="1200" dirty="0" smtClean="0"/>
            <a:t>4</a:t>
          </a:r>
          <a:r>
            <a:rPr lang="el-GR" sz="1100" kern="1200" dirty="0" smtClean="0"/>
            <a:t>. </a:t>
          </a:r>
          <a:r>
            <a:rPr lang="el-GR" sz="1600" kern="1200" dirty="0" smtClean="0"/>
            <a:t>Μοντέλα ανάλυσης Έργων Τέχνης στην εκπαιδευτική διαδικασία</a:t>
          </a:r>
          <a:endParaRPr lang="el-GR" sz="16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el-GR" sz="1600" kern="1200" dirty="0" smtClean="0"/>
            <a:t>5</a:t>
          </a:r>
          <a:r>
            <a:rPr lang="el-GR" sz="1100" kern="1200" dirty="0" smtClean="0"/>
            <a:t>. </a:t>
          </a:r>
          <a:r>
            <a:rPr lang="el-GR" sz="1600" kern="1200" dirty="0" smtClean="0"/>
            <a:t>Βιβλιογραφική ανασκόπηση</a:t>
          </a:r>
        </a:p>
        <a:p>
          <a:pPr lvl="1" algn="l" defTabSz="1022350">
            <a:lnSpc>
              <a:spcPct val="90000"/>
            </a:lnSpc>
            <a:spcBef>
              <a:spcPct val="0"/>
            </a:spcBef>
            <a:spcAft>
              <a:spcPct val="35000"/>
            </a:spcAft>
            <a:buChar char="••"/>
          </a:pPr>
          <a:endParaRPr lang="el-GR" sz="1100" kern="1200" dirty="0"/>
        </a:p>
      </dsp:txBody>
      <dsp:txXfrm>
        <a:off x="3285167" y="279212"/>
        <a:ext cx="4080677" cy="1670109"/>
      </dsp:txXfrm>
    </dsp:sp>
    <dsp:sp modelId="{95FDF784-3FB7-442B-85CA-EFF2378F21F3}">
      <dsp:nvSpPr>
        <dsp:cNvPr id="0" name=""/>
        <dsp:cNvSpPr/>
      </dsp:nvSpPr>
      <dsp:spPr>
        <a:xfrm>
          <a:off x="8012" y="493659"/>
          <a:ext cx="3277154" cy="1241214"/>
        </a:xfrm>
        <a:prstGeom prst="roundRect">
          <a:avLst/>
        </a:prstGeom>
        <a:solidFill>
          <a:schemeClr val="accent3">
            <a:hueOff val="0"/>
            <a:satOff val="0"/>
            <a:lumOff val="0"/>
            <a:alphaOff val="0"/>
          </a:schemeClr>
        </a:solidFill>
        <a:ln w="12700" cap="flat" cmpd="sng" algn="ctr">
          <a:noFill/>
          <a:prstDash val="solid"/>
          <a:miter lim="800000"/>
        </a:ln>
        <a:effectLst>
          <a:outerShdw blurRad="225425" dist="50800" dir="5220000" algn="ctr" rotWithShape="0">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l-GR" sz="2600" kern="1200" dirty="0" smtClean="0"/>
            <a:t>Θεωρητικό πλαίσιο</a:t>
          </a:r>
          <a:endParaRPr lang="el-GR" sz="2600" kern="1200" dirty="0"/>
        </a:p>
      </dsp:txBody>
      <dsp:txXfrm>
        <a:off x="68603" y="554250"/>
        <a:ext cx="3155972" cy="1120032"/>
      </dsp:txXfrm>
    </dsp:sp>
    <dsp:sp modelId="{39C732FB-F040-4C2F-85B8-AFCADEB0077E}">
      <dsp:nvSpPr>
        <dsp:cNvPr id="0" name=""/>
        <dsp:cNvSpPr/>
      </dsp:nvSpPr>
      <dsp:spPr>
        <a:xfrm>
          <a:off x="3284366" y="2364356"/>
          <a:ext cx="4920537" cy="1241214"/>
        </a:xfrm>
        <a:prstGeom prst="rightArrow">
          <a:avLst>
            <a:gd name="adj1" fmla="val 75000"/>
            <a:gd name="adj2" fmla="val 50000"/>
          </a:avLst>
        </a:prstGeom>
        <a:solidFill>
          <a:schemeClr val="accent3">
            <a:tint val="40000"/>
            <a:alpha val="90000"/>
            <a:hueOff val="1014570"/>
            <a:satOff val="50000"/>
            <a:lumOff val="89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el-GR" sz="1600" kern="1200" dirty="0"/>
        </a:p>
        <a:p>
          <a:pPr marL="171450" lvl="1" indent="-171450" algn="l" defTabSz="711200">
            <a:lnSpc>
              <a:spcPct val="90000"/>
            </a:lnSpc>
            <a:spcBef>
              <a:spcPct val="0"/>
            </a:spcBef>
            <a:spcAft>
              <a:spcPct val="15000"/>
            </a:spcAft>
            <a:buChar char="••"/>
          </a:pPr>
          <a:r>
            <a:rPr lang="el-GR" sz="1600" kern="1200" dirty="0" smtClean="0"/>
            <a:t>6</a:t>
          </a:r>
          <a:r>
            <a:rPr lang="el-GR" sz="1100" kern="1200" dirty="0" smtClean="0"/>
            <a:t>. </a:t>
          </a:r>
          <a:r>
            <a:rPr lang="el-GR" sz="1600" kern="1200" dirty="0" smtClean="0"/>
            <a:t>Σχεδιασμός, υλοποίηση και παρουσίαση του εκπαιδευτικού υλικού</a:t>
          </a:r>
          <a:endParaRPr lang="el-GR" sz="1600" kern="1200" dirty="0"/>
        </a:p>
      </dsp:txBody>
      <dsp:txXfrm>
        <a:off x="3284366" y="2519508"/>
        <a:ext cx="4455082" cy="930910"/>
      </dsp:txXfrm>
    </dsp:sp>
    <dsp:sp modelId="{6EE47679-13BB-46C6-8849-527A0C168FF8}">
      <dsp:nvSpPr>
        <dsp:cNvPr id="0" name=""/>
        <dsp:cNvSpPr/>
      </dsp:nvSpPr>
      <dsp:spPr>
        <a:xfrm>
          <a:off x="22" y="2176014"/>
          <a:ext cx="3280358" cy="1266336"/>
        </a:xfrm>
        <a:prstGeom prst="roundRect">
          <a:avLst/>
        </a:prstGeom>
        <a:solidFill>
          <a:schemeClr val="accent3">
            <a:hueOff val="1355300"/>
            <a:satOff val="50000"/>
            <a:lumOff val="-7353"/>
            <a:alphaOff val="0"/>
          </a:schemeClr>
        </a:solidFill>
        <a:ln w="12700" cap="flat" cmpd="sng" algn="ctr">
          <a:noFill/>
          <a:prstDash val="solid"/>
          <a:miter lim="800000"/>
        </a:ln>
        <a:effectLst>
          <a:outerShdw blurRad="225425" dist="50800" dir="5220000" algn="ctr" rotWithShape="0">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l-GR" sz="2600" kern="1200" dirty="0" smtClean="0"/>
            <a:t>Δημιουργία εκπαιδευτικού υλικού</a:t>
          </a:r>
          <a:endParaRPr lang="el-GR" sz="2600" kern="1200" dirty="0"/>
        </a:p>
      </dsp:txBody>
      <dsp:txXfrm>
        <a:off x="61839" y="2237831"/>
        <a:ext cx="3156724" cy="1142702"/>
      </dsp:txXfrm>
    </dsp:sp>
    <dsp:sp modelId="{F7ACDC00-DF30-4380-A4C4-B5AAC96B3108}">
      <dsp:nvSpPr>
        <dsp:cNvPr id="0" name=""/>
        <dsp:cNvSpPr/>
      </dsp:nvSpPr>
      <dsp:spPr>
        <a:xfrm>
          <a:off x="3283564" y="3742253"/>
          <a:ext cx="4925347" cy="1241214"/>
        </a:xfrm>
        <a:prstGeom prst="rightArrow">
          <a:avLst>
            <a:gd name="adj1" fmla="val 75000"/>
            <a:gd name="adj2" fmla="val 50000"/>
          </a:avLst>
        </a:prstGeom>
        <a:solidFill>
          <a:schemeClr val="accent3">
            <a:tint val="40000"/>
            <a:alpha val="90000"/>
            <a:hueOff val="2029141"/>
            <a:satOff val="100000"/>
            <a:lumOff val="1779"/>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7</a:t>
          </a:r>
          <a:r>
            <a:rPr lang="el-GR" sz="2400" kern="1200" dirty="0" smtClean="0"/>
            <a:t>. </a:t>
          </a:r>
          <a:r>
            <a:rPr lang="el-GR" sz="1600" kern="1200" dirty="0" smtClean="0"/>
            <a:t>Αποτίμηση του εκπαιδευτικού υλικού</a:t>
          </a:r>
        </a:p>
        <a:p>
          <a:pPr marL="171450" lvl="1" indent="-171450" algn="l" defTabSz="711200">
            <a:lnSpc>
              <a:spcPct val="90000"/>
            </a:lnSpc>
            <a:spcBef>
              <a:spcPct val="0"/>
            </a:spcBef>
            <a:spcAft>
              <a:spcPct val="15000"/>
            </a:spcAft>
            <a:buChar char="••"/>
          </a:pPr>
          <a:r>
            <a:rPr lang="el-GR" sz="1600" kern="1200" dirty="0" smtClean="0"/>
            <a:t>8. Παρουσίαση αποτελεσμάτων της έρευνας</a:t>
          </a:r>
        </a:p>
        <a:p>
          <a:pPr marL="171450" lvl="1" indent="-171450" algn="l" defTabSz="711200">
            <a:lnSpc>
              <a:spcPct val="90000"/>
            </a:lnSpc>
            <a:spcBef>
              <a:spcPct val="0"/>
            </a:spcBef>
            <a:spcAft>
              <a:spcPct val="15000"/>
            </a:spcAft>
            <a:buChar char="••"/>
          </a:pPr>
          <a:r>
            <a:rPr lang="el-GR" sz="1600" kern="1200" dirty="0" smtClean="0"/>
            <a:t>9. Συμπεράσματα</a:t>
          </a:r>
        </a:p>
      </dsp:txBody>
      <dsp:txXfrm>
        <a:off x="3283564" y="3897405"/>
        <a:ext cx="4459892" cy="930910"/>
      </dsp:txXfrm>
    </dsp:sp>
    <dsp:sp modelId="{DBE7FF9B-3E5A-4B41-A53D-F3AD693C25B8}">
      <dsp:nvSpPr>
        <dsp:cNvPr id="0" name=""/>
        <dsp:cNvSpPr/>
      </dsp:nvSpPr>
      <dsp:spPr>
        <a:xfrm>
          <a:off x="0" y="3742253"/>
          <a:ext cx="3283564" cy="1241214"/>
        </a:xfrm>
        <a:prstGeom prst="roundRect">
          <a:avLst/>
        </a:prstGeom>
        <a:solidFill>
          <a:schemeClr val="accent3">
            <a:hueOff val="2710599"/>
            <a:satOff val="100000"/>
            <a:lumOff val="-14706"/>
            <a:alphaOff val="0"/>
          </a:schemeClr>
        </a:solidFill>
        <a:ln w="12700" cap="flat" cmpd="sng" algn="ctr">
          <a:noFill/>
          <a:prstDash val="solid"/>
          <a:miter lim="800000"/>
        </a:ln>
        <a:effectLst>
          <a:outerShdw blurRad="225425" dist="50800" dir="5220000" algn="ctr" rotWithShape="0">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l-GR" sz="2600" kern="1200" dirty="0" smtClean="0"/>
            <a:t>Αποτίμηση εκπαιδευτικού υλικού</a:t>
          </a:r>
          <a:endParaRPr lang="el-GR" sz="2600" kern="1200" dirty="0"/>
        </a:p>
      </dsp:txBody>
      <dsp:txXfrm>
        <a:off x="60591" y="3802844"/>
        <a:ext cx="3162382" cy="11200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FE788-79F8-44BD-8D01-0A0801C7ABFB}">
      <dsp:nvSpPr>
        <dsp:cNvPr id="0" name=""/>
        <dsp:cNvSpPr/>
      </dsp:nvSpPr>
      <dsp:spPr>
        <a:xfrm>
          <a:off x="2945401" y="-113766"/>
          <a:ext cx="1762811" cy="180116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Βασικές θεωρίες - Έννοιες</a:t>
          </a:r>
          <a:endParaRPr lang="el-GR" sz="2000" kern="1200" dirty="0"/>
        </a:p>
      </dsp:txBody>
      <dsp:txXfrm>
        <a:off x="3203559" y="150009"/>
        <a:ext cx="1246495" cy="1273616"/>
      </dsp:txXfrm>
    </dsp:sp>
    <dsp:sp modelId="{AF52EAD4-768F-4298-BA73-A49D98B07B96}">
      <dsp:nvSpPr>
        <dsp:cNvPr id="0" name=""/>
        <dsp:cNvSpPr/>
      </dsp:nvSpPr>
      <dsp:spPr>
        <a:xfrm rot="2160000">
          <a:off x="4626258" y="1217994"/>
          <a:ext cx="337589" cy="54459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a:off x="4635929" y="1297147"/>
        <a:ext cx="236312" cy="326754"/>
      </dsp:txXfrm>
    </dsp:sp>
    <dsp:sp modelId="{E0326FBD-BC4F-47DC-A44E-008525101BED}">
      <dsp:nvSpPr>
        <dsp:cNvPr id="0" name=""/>
        <dsp:cNvSpPr/>
      </dsp:nvSpPr>
      <dsp:spPr>
        <a:xfrm>
          <a:off x="4888860" y="1312859"/>
          <a:ext cx="1796616" cy="1796487"/>
        </a:xfrm>
        <a:prstGeom prst="ellipse">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E-</a:t>
          </a:r>
          <a:r>
            <a:rPr lang="en-US" sz="2000" kern="1200" dirty="0" err="1" smtClean="0"/>
            <a:t>learing</a:t>
          </a:r>
          <a:endParaRPr lang="el-GR" sz="2000" kern="1200" dirty="0"/>
        </a:p>
      </dsp:txBody>
      <dsp:txXfrm>
        <a:off x="5151968" y="1575948"/>
        <a:ext cx="1270400" cy="1270309"/>
      </dsp:txXfrm>
    </dsp:sp>
    <dsp:sp modelId="{67FF943E-1A1D-4578-9734-A06FFD9D9F2F}">
      <dsp:nvSpPr>
        <dsp:cNvPr id="0" name=""/>
        <dsp:cNvSpPr/>
      </dsp:nvSpPr>
      <dsp:spPr>
        <a:xfrm rot="6480000">
          <a:off x="5249894" y="3081831"/>
          <a:ext cx="331765" cy="544590"/>
        </a:xfrm>
        <a:prstGeom prst="rightArrow">
          <a:avLst>
            <a:gd name="adj1" fmla="val 60000"/>
            <a:gd name="adj2" fmla="val 50000"/>
          </a:avLst>
        </a:prstGeom>
        <a:solidFill>
          <a:schemeClr val="accent3">
            <a:hueOff val="677650"/>
            <a:satOff val="25000"/>
            <a:lumOff val="-36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rot="10800000">
        <a:off x="5315037" y="3143420"/>
        <a:ext cx="232236" cy="326754"/>
      </dsp:txXfrm>
    </dsp:sp>
    <dsp:sp modelId="{359064BB-6EF2-429C-8BE4-71473D395AFC}">
      <dsp:nvSpPr>
        <dsp:cNvPr id="0" name=""/>
        <dsp:cNvSpPr/>
      </dsp:nvSpPr>
      <dsp:spPr>
        <a:xfrm>
          <a:off x="4137511" y="3616934"/>
          <a:ext cx="1801731" cy="1797423"/>
        </a:xfrm>
        <a:prstGeom prst="ellipse">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M-learning</a:t>
          </a:r>
          <a:endParaRPr lang="el-GR" sz="2000" kern="1200" dirty="0"/>
        </a:p>
      </dsp:txBody>
      <dsp:txXfrm>
        <a:off x="4401368" y="3880161"/>
        <a:ext cx="1274017" cy="1270969"/>
      </dsp:txXfrm>
    </dsp:sp>
    <dsp:sp modelId="{1AB12A82-E897-4768-9E20-90126C021F02}">
      <dsp:nvSpPr>
        <dsp:cNvPr id="0" name=""/>
        <dsp:cNvSpPr/>
      </dsp:nvSpPr>
      <dsp:spPr>
        <a:xfrm rot="10800000">
          <a:off x="3741616" y="4243350"/>
          <a:ext cx="279765" cy="544590"/>
        </a:xfrm>
        <a:prstGeom prst="rightArrow">
          <a:avLst>
            <a:gd name="adj1" fmla="val 60000"/>
            <a:gd name="adj2" fmla="val 50000"/>
          </a:avLst>
        </a:prstGeom>
        <a:solidFill>
          <a:schemeClr val="accent3">
            <a:hueOff val="1355300"/>
            <a:satOff val="50000"/>
            <a:lumOff val="-7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rot="10800000">
        <a:off x="3825545" y="4352268"/>
        <a:ext cx="195836" cy="326754"/>
      </dsp:txXfrm>
    </dsp:sp>
    <dsp:sp modelId="{A639EF81-9432-4D07-82F1-A8524104B539}">
      <dsp:nvSpPr>
        <dsp:cNvPr id="0" name=""/>
        <dsp:cNvSpPr/>
      </dsp:nvSpPr>
      <dsp:spPr>
        <a:xfrm>
          <a:off x="1620822" y="3573157"/>
          <a:ext cx="1988828" cy="1884977"/>
        </a:xfrm>
        <a:prstGeom prst="ellipse">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t>Πλεονεκτήματα </a:t>
          </a:r>
        </a:p>
        <a:p>
          <a:pPr lvl="0" algn="ctr" defTabSz="711200">
            <a:lnSpc>
              <a:spcPct val="90000"/>
            </a:lnSpc>
            <a:spcBef>
              <a:spcPct val="0"/>
            </a:spcBef>
            <a:spcAft>
              <a:spcPct val="35000"/>
            </a:spcAft>
          </a:pPr>
          <a:r>
            <a:rPr lang="el-GR" sz="1600" kern="1200" dirty="0" smtClean="0"/>
            <a:t>και οφέλη</a:t>
          </a:r>
          <a:endParaRPr lang="el-GR" sz="1600" kern="1200" dirty="0"/>
        </a:p>
      </dsp:txBody>
      <dsp:txXfrm>
        <a:off x="1912079" y="3849205"/>
        <a:ext cx="1406314" cy="1332881"/>
      </dsp:txXfrm>
    </dsp:sp>
    <dsp:sp modelId="{3AE46A84-986B-40E7-9075-5DF590FB8727}">
      <dsp:nvSpPr>
        <dsp:cNvPr id="0" name=""/>
        <dsp:cNvSpPr/>
      </dsp:nvSpPr>
      <dsp:spPr>
        <a:xfrm rot="15120000">
          <a:off x="2095642" y="3090307"/>
          <a:ext cx="289896" cy="544590"/>
        </a:xfrm>
        <a:prstGeom prst="rightArrow">
          <a:avLst>
            <a:gd name="adj1" fmla="val 60000"/>
            <a:gd name="adj2" fmla="val 50000"/>
          </a:avLst>
        </a:prstGeom>
        <a:solidFill>
          <a:schemeClr val="accent3">
            <a:hueOff val="2032949"/>
            <a:satOff val="75000"/>
            <a:lumOff val="-1102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rot="10800000">
        <a:off x="2152564" y="3240581"/>
        <a:ext cx="202927" cy="326754"/>
      </dsp:txXfrm>
    </dsp:sp>
    <dsp:sp modelId="{1112ADA4-E58F-4E3B-BCCD-B499C9D04E51}">
      <dsp:nvSpPr>
        <dsp:cNvPr id="0" name=""/>
        <dsp:cNvSpPr/>
      </dsp:nvSpPr>
      <dsp:spPr>
        <a:xfrm>
          <a:off x="946523" y="1281055"/>
          <a:ext cx="1839844" cy="1860095"/>
        </a:xfrm>
        <a:prstGeom prst="ellips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Εμπόδια</a:t>
          </a:r>
          <a:endParaRPr lang="el-GR" sz="2000" kern="1200" dirty="0"/>
        </a:p>
      </dsp:txBody>
      <dsp:txXfrm>
        <a:off x="1215962" y="1553460"/>
        <a:ext cx="1300966" cy="1315285"/>
      </dsp:txXfrm>
    </dsp:sp>
    <dsp:sp modelId="{EC8133DE-7BA6-4F8B-9C67-5D962FF26BBB}">
      <dsp:nvSpPr>
        <dsp:cNvPr id="0" name=""/>
        <dsp:cNvSpPr/>
      </dsp:nvSpPr>
      <dsp:spPr>
        <a:xfrm rot="19440000">
          <a:off x="2691413" y="1221628"/>
          <a:ext cx="324288" cy="544590"/>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a:off x="2700703" y="1359138"/>
        <a:ext cx="227002" cy="3267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F2B2E-E1FC-49CB-9A02-11CA0C91FD7F}">
      <dsp:nvSpPr>
        <dsp:cNvPr id="0" name=""/>
        <dsp:cNvSpPr/>
      </dsp:nvSpPr>
      <dsp:spPr>
        <a:xfrm rot="18371005">
          <a:off x="1856068" y="-89147"/>
          <a:ext cx="4705896" cy="4705896"/>
        </a:xfrm>
        <a:prstGeom prst="circularArrow">
          <a:avLst>
            <a:gd name="adj1" fmla="val 4668"/>
            <a:gd name="adj2" fmla="val 272909"/>
            <a:gd name="adj3" fmla="val 12918341"/>
            <a:gd name="adj4" fmla="val 17971822"/>
            <a:gd name="adj5" fmla="val 4847"/>
          </a:avLst>
        </a:prstGeom>
        <a:solidFill>
          <a:schemeClr val="accent2">
            <a:lumMod val="75000"/>
          </a:schemeClr>
        </a:solidFill>
        <a:ln>
          <a:solidFill>
            <a:schemeClr val="accent6">
              <a:lumMod val="75000"/>
            </a:schemeClr>
          </a:solidFill>
        </a:ln>
        <a:effectLst/>
      </dsp:spPr>
      <dsp:style>
        <a:lnRef idx="0">
          <a:scrgbClr r="0" g="0" b="0"/>
        </a:lnRef>
        <a:fillRef idx="1">
          <a:scrgbClr r="0" g="0" b="0"/>
        </a:fillRef>
        <a:effectRef idx="0">
          <a:scrgbClr r="0" g="0" b="0"/>
        </a:effectRef>
        <a:fontRef idx="minor"/>
      </dsp:style>
    </dsp:sp>
    <dsp:sp modelId="{BE930A56-E044-456B-836F-2CB20C912E9E}">
      <dsp:nvSpPr>
        <dsp:cNvPr id="0" name=""/>
        <dsp:cNvSpPr/>
      </dsp:nvSpPr>
      <dsp:spPr>
        <a:xfrm>
          <a:off x="3168349" y="0"/>
          <a:ext cx="3064207" cy="1532103"/>
        </a:xfrm>
        <a:prstGeom prst="roundRect">
          <a:avLst/>
        </a:prstGeom>
        <a:solidFill>
          <a:schemeClr val="accent6">
            <a:lumMod val="75000"/>
          </a:schemeClr>
        </a:solidFill>
        <a:ln w="12700" cap="flat" cmpd="sng" algn="ctr">
          <a:solidFill>
            <a:schemeClr val="tx1"/>
          </a:solidFill>
          <a:prstDash val="solid"/>
          <a:miter lim="800000"/>
        </a:ln>
        <a:effectLst/>
        <a:scene3d>
          <a:camera prst="orthographicFront"/>
          <a:lightRig rig="threePt" dir="t"/>
        </a:scene3d>
        <a:sp3d>
          <a:bevelT prst="slope"/>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Πρώτη φάση – Χρόνος για παρατήρηση</a:t>
          </a:r>
          <a:endParaRPr lang="el-GR" sz="2000" kern="1200" dirty="0"/>
        </a:p>
      </dsp:txBody>
      <dsp:txXfrm>
        <a:off x="3243140" y="74791"/>
        <a:ext cx="2914625" cy="1382521"/>
      </dsp:txXfrm>
    </dsp:sp>
    <dsp:sp modelId="{0F7D9AF7-0942-42EA-9535-07D53FD8A79A}">
      <dsp:nvSpPr>
        <dsp:cNvPr id="0" name=""/>
        <dsp:cNvSpPr/>
      </dsp:nvSpPr>
      <dsp:spPr>
        <a:xfrm>
          <a:off x="3938045" y="1690108"/>
          <a:ext cx="3064207" cy="1532103"/>
        </a:xfrm>
        <a:prstGeom prst="roundRect">
          <a:avLst/>
        </a:prstGeom>
        <a:solidFill>
          <a:schemeClr val="accent6">
            <a:lumMod val="75000"/>
          </a:schemeClr>
        </a:solidFill>
        <a:ln w="12700" cap="flat" cmpd="sng" algn="ctr">
          <a:solidFill>
            <a:schemeClr val="tx1"/>
          </a:solidFill>
          <a:prstDash val="solid"/>
          <a:miter lim="800000"/>
        </a:ln>
        <a:effectLst/>
        <a:scene3d>
          <a:camera prst="orthographicFront"/>
          <a:lightRig rig="threePt" dir="t"/>
        </a:scene3d>
        <a:sp3d>
          <a:bevelT prst="slope"/>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Δεύτερη φάση – Ανοικτή και περιπετειώδης παρατήρηση</a:t>
          </a:r>
          <a:endParaRPr lang="el-GR" sz="2100" kern="1200" dirty="0"/>
        </a:p>
      </dsp:txBody>
      <dsp:txXfrm>
        <a:off x="4012836" y="1764899"/>
        <a:ext cx="2914625" cy="1382521"/>
      </dsp:txXfrm>
    </dsp:sp>
    <dsp:sp modelId="{E7CE57E3-DA18-4C6B-AF82-0DBD09008813}">
      <dsp:nvSpPr>
        <dsp:cNvPr id="0" name=""/>
        <dsp:cNvSpPr/>
      </dsp:nvSpPr>
      <dsp:spPr>
        <a:xfrm>
          <a:off x="2248316" y="3379837"/>
          <a:ext cx="3064207" cy="1532103"/>
        </a:xfrm>
        <a:prstGeom prst="roundRect">
          <a:avLst/>
        </a:prstGeom>
        <a:solidFill>
          <a:schemeClr val="accent6">
            <a:lumMod val="75000"/>
          </a:schemeClr>
        </a:solidFill>
        <a:ln w="12700" cap="flat" cmpd="sng" algn="ctr">
          <a:solidFill>
            <a:schemeClr val="tx1"/>
          </a:solidFill>
          <a:prstDash val="solid"/>
          <a:miter lim="800000"/>
        </a:ln>
        <a:effectLst/>
        <a:scene3d>
          <a:camera prst="orthographicFront"/>
          <a:lightRig rig="threePt" dir="t"/>
        </a:scene3d>
        <a:sp3d>
          <a:bevelT prst="slope"/>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Τρίτη φάση – Αναλυτική και βαθύτερη παρατήρηση</a:t>
          </a:r>
          <a:endParaRPr lang="el-GR" sz="2100" kern="1200" dirty="0"/>
        </a:p>
      </dsp:txBody>
      <dsp:txXfrm>
        <a:off x="2323107" y="3454628"/>
        <a:ext cx="2914625" cy="1382521"/>
      </dsp:txXfrm>
    </dsp:sp>
    <dsp:sp modelId="{B8442488-CBD5-431C-B22C-203F4D363ED0}">
      <dsp:nvSpPr>
        <dsp:cNvPr id="0" name=""/>
        <dsp:cNvSpPr/>
      </dsp:nvSpPr>
      <dsp:spPr>
        <a:xfrm>
          <a:off x="108699" y="1093141"/>
          <a:ext cx="3064207" cy="1532103"/>
        </a:xfrm>
        <a:prstGeom prst="roundRect">
          <a:avLst/>
        </a:prstGeom>
        <a:solidFill>
          <a:schemeClr val="accent6">
            <a:lumMod val="75000"/>
          </a:schemeClr>
        </a:solidFill>
        <a:ln w="12700" cap="flat" cmpd="sng" algn="ctr">
          <a:solidFill>
            <a:schemeClr val="tx1"/>
          </a:solidFill>
          <a:prstDash val="solid"/>
          <a:miter lim="800000"/>
        </a:ln>
        <a:effectLst/>
        <a:scene3d>
          <a:camera prst="orthographicFront"/>
          <a:lightRig rig="threePt" dir="t"/>
        </a:scene3d>
        <a:sp3d>
          <a:bevelT prst="slope"/>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Τέταρτη φάση – Ανασκόπηση της διεργασίας</a:t>
          </a:r>
          <a:endParaRPr lang="el-GR" sz="2100" kern="1200" dirty="0"/>
        </a:p>
      </dsp:txBody>
      <dsp:txXfrm>
        <a:off x="183490" y="1167932"/>
        <a:ext cx="2914625" cy="13825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6B709-B98F-473D-A0B7-8C789DFB7B8B}">
      <dsp:nvSpPr>
        <dsp:cNvPr id="0" name=""/>
        <dsp:cNvSpPr/>
      </dsp:nvSpPr>
      <dsp:spPr>
        <a:xfrm>
          <a:off x="1662795" y="610119"/>
          <a:ext cx="4042839" cy="4042839"/>
        </a:xfrm>
        <a:prstGeom prst="blockArc">
          <a:avLst>
            <a:gd name="adj1" fmla="val 11880000"/>
            <a:gd name="adj2" fmla="val 16200000"/>
            <a:gd name="adj3" fmla="val 4641"/>
          </a:avLst>
        </a:prstGeom>
        <a:solidFill>
          <a:schemeClr val="accent5">
            <a:hueOff val="-7353344"/>
            <a:satOff val="-10228"/>
            <a:lumOff val="-3922"/>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4A22482-93CA-41D9-9973-95885F1336DB}">
      <dsp:nvSpPr>
        <dsp:cNvPr id="0" name=""/>
        <dsp:cNvSpPr/>
      </dsp:nvSpPr>
      <dsp:spPr>
        <a:xfrm>
          <a:off x="1662795" y="610119"/>
          <a:ext cx="4042839" cy="4042839"/>
        </a:xfrm>
        <a:prstGeom prst="blockArc">
          <a:avLst>
            <a:gd name="adj1" fmla="val 7560000"/>
            <a:gd name="adj2" fmla="val 11880000"/>
            <a:gd name="adj3" fmla="val 4641"/>
          </a:avLst>
        </a:prstGeom>
        <a:solidFill>
          <a:schemeClr val="accent5">
            <a:hueOff val="-5515009"/>
            <a:satOff val="-7671"/>
            <a:lumOff val="-2942"/>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F3A0F05-21D3-4232-9D4F-D1281BB2ADE5}">
      <dsp:nvSpPr>
        <dsp:cNvPr id="0" name=""/>
        <dsp:cNvSpPr/>
      </dsp:nvSpPr>
      <dsp:spPr>
        <a:xfrm>
          <a:off x="1662795" y="610119"/>
          <a:ext cx="4042839" cy="4042839"/>
        </a:xfrm>
        <a:prstGeom prst="blockArc">
          <a:avLst>
            <a:gd name="adj1" fmla="val 3240000"/>
            <a:gd name="adj2" fmla="val 7560000"/>
            <a:gd name="adj3" fmla="val 4641"/>
          </a:avLst>
        </a:prstGeom>
        <a:solidFill>
          <a:schemeClr val="accent5">
            <a:hueOff val="-3676672"/>
            <a:satOff val="-5114"/>
            <a:lumOff val="-1961"/>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D62E798-B95A-4AE8-B307-EE23E6072BCB}">
      <dsp:nvSpPr>
        <dsp:cNvPr id="0" name=""/>
        <dsp:cNvSpPr/>
      </dsp:nvSpPr>
      <dsp:spPr>
        <a:xfrm>
          <a:off x="1662795" y="610119"/>
          <a:ext cx="4042839" cy="4042839"/>
        </a:xfrm>
        <a:prstGeom prst="blockArc">
          <a:avLst>
            <a:gd name="adj1" fmla="val 20520000"/>
            <a:gd name="adj2" fmla="val 3240000"/>
            <a:gd name="adj3" fmla="val 4641"/>
          </a:avLst>
        </a:prstGeom>
        <a:solidFill>
          <a:schemeClr val="accent5">
            <a:hueOff val="-1838336"/>
            <a:satOff val="-2557"/>
            <a:lumOff val="-981"/>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4619858-7FC6-40F1-B8E2-9A14846506A5}">
      <dsp:nvSpPr>
        <dsp:cNvPr id="0" name=""/>
        <dsp:cNvSpPr/>
      </dsp:nvSpPr>
      <dsp:spPr>
        <a:xfrm>
          <a:off x="1662795" y="610119"/>
          <a:ext cx="4042839" cy="4042839"/>
        </a:xfrm>
        <a:prstGeom prst="blockArc">
          <a:avLst>
            <a:gd name="adj1" fmla="val 16200000"/>
            <a:gd name="adj2" fmla="val 20520000"/>
            <a:gd name="adj3" fmla="val 4641"/>
          </a:avLst>
        </a:prstGeom>
        <a:solidFill>
          <a:schemeClr val="accent5">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59FDF1-45A4-4E54-9B75-A8344C354DE6}">
      <dsp:nvSpPr>
        <dsp:cNvPr id="0" name=""/>
        <dsp:cNvSpPr/>
      </dsp:nvSpPr>
      <dsp:spPr>
        <a:xfrm>
          <a:off x="2520278" y="1455940"/>
          <a:ext cx="2327872" cy="235119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solidFill>
            <a:schemeClr val="accent4"/>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tx1"/>
              </a:solidFill>
            </a:rPr>
            <a:t>Σχεδιασμός Εκπαιδευτικού Υλικού</a:t>
          </a:r>
          <a:endParaRPr lang="el-GR" sz="2000" b="1" kern="1200" dirty="0">
            <a:solidFill>
              <a:schemeClr val="tx1"/>
            </a:solidFill>
          </a:endParaRPr>
        </a:p>
      </dsp:txBody>
      <dsp:txXfrm>
        <a:off x="2861187" y="1800265"/>
        <a:ext cx="1646054" cy="1662546"/>
      </dsp:txXfrm>
    </dsp:sp>
    <dsp:sp modelId="{94514E79-A42F-4B4A-B106-2BC85210CA62}">
      <dsp:nvSpPr>
        <dsp:cNvPr id="0" name=""/>
        <dsp:cNvSpPr/>
      </dsp:nvSpPr>
      <dsp:spPr>
        <a:xfrm>
          <a:off x="2904517" y="-145609"/>
          <a:ext cx="1559395" cy="1605274"/>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solidFill>
            <a:schemeClr val="accent1">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Ανάλυση</a:t>
          </a:r>
          <a:endParaRPr lang="el-GR" sz="1800" kern="1200" dirty="0">
            <a:solidFill>
              <a:schemeClr val="tx1"/>
            </a:solidFill>
          </a:endParaRPr>
        </a:p>
      </dsp:txBody>
      <dsp:txXfrm>
        <a:off x="3132885" y="89478"/>
        <a:ext cx="1102659" cy="1135100"/>
      </dsp:txXfrm>
    </dsp:sp>
    <dsp:sp modelId="{5257B196-8F6D-49A8-819B-EC3DD1A0CD42}">
      <dsp:nvSpPr>
        <dsp:cNvPr id="0" name=""/>
        <dsp:cNvSpPr/>
      </dsp:nvSpPr>
      <dsp:spPr>
        <a:xfrm>
          <a:off x="4691262" y="1167906"/>
          <a:ext cx="1741647" cy="1706948"/>
        </a:xfrm>
        <a:prstGeom prst="ellipse">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solidFill>
            <a:schemeClr val="accent3">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Σχεδιασμός</a:t>
          </a:r>
          <a:endParaRPr lang="el-GR" sz="1800" kern="1200" dirty="0">
            <a:solidFill>
              <a:schemeClr val="tx1"/>
            </a:solidFill>
          </a:endParaRPr>
        </a:p>
      </dsp:txBody>
      <dsp:txXfrm>
        <a:off x="4946320" y="1417883"/>
        <a:ext cx="1231531" cy="1206994"/>
      </dsp:txXfrm>
    </dsp:sp>
    <dsp:sp modelId="{FEE547E2-C2A2-45DC-8E50-E7ACC135D381}">
      <dsp:nvSpPr>
        <dsp:cNvPr id="0" name=""/>
        <dsp:cNvSpPr/>
      </dsp:nvSpPr>
      <dsp:spPr>
        <a:xfrm>
          <a:off x="4048785" y="3399974"/>
          <a:ext cx="1592035" cy="1657955"/>
        </a:xfrm>
        <a:prstGeom prst="ellipse">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solidFill>
            <a:schemeClr val="accent5">
              <a:lumMod val="75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Ανάπτυξη</a:t>
          </a:r>
          <a:endParaRPr lang="el-GR" sz="1800" kern="1200" dirty="0">
            <a:solidFill>
              <a:schemeClr val="tx1"/>
            </a:solidFill>
          </a:endParaRPr>
        </a:p>
      </dsp:txBody>
      <dsp:txXfrm>
        <a:off x="4281933" y="3642776"/>
        <a:ext cx="1125739" cy="1172351"/>
      </dsp:txXfrm>
    </dsp:sp>
    <dsp:sp modelId="{B2AC478A-AC7E-4697-A758-E6021D935349}">
      <dsp:nvSpPr>
        <dsp:cNvPr id="0" name=""/>
        <dsp:cNvSpPr/>
      </dsp:nvSpPr>
      <dsp:spPr>
        <a:xfrm>
          <a:off x="1680380" y="3400325"/>
          <a:ext cx="1686491" cy="1657251"/>
        </a:xfrm>
        <a:prstGeom prst="ellipse">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solidFill>
            <a:schemeClr val="accent6">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Υλοποίηση</a:t>
          </a:r>
          <a:endParaRPr lang="el-GR" sz="1800" kern="1200" dirty="0">
            <a:solidFill>
              <a:schemeClr val="tx1"/>
            </a:solidFill>
          </a:endParaRPr>
        </a:p>
      </dsp:txBody>
      <dsp:txXfrm>
        <a:off x="1927361" y="3643024"/>
        <a:ext cx="1192529" cy="1171853"/>
      </dsp:txXfrm>
    </dsp:sp>
    <dsp:sp modelId="{3A316C99-83B3-4BAF-894A-D010EABD149C}">
      <dsp:nvSpPr>
        <dsp:cNvPr id="0" name=""/>
        <dsp:cNvSpPr/>
      </dsp:nvSpPr>
      <dsp:spPr>
        <a:xfrm>
          <a:off x="983913" y="1171633"/>
          <a:ext cx="1644860" cy="1699495"/>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solidFill>
            <a:schemeClr val="accent6">
              <a:lumMod val="75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0" kern="1200" dirty="0" smtClean="0">
              <a:solidFill>
                <a:schemeClr val="tx1"/>
              </a:solidFill>
            </a:rPr>
            <a:t>Αξιολόγηση</a:t>
          </a:r>
          <a:endParaRPr lang="el-GR" sz="1800" b="0" kern="1200" dirty="0">
            <a:solidFill>
              <a:schemeClr val="tx1"/>
            </a:solidFill>
          </a:endParaRPr>
        </a:p>
      </dsp:txBody>
      <dsp:txXfrm>
        <a:off x="1224797" y="1420518"/>
        <a:ext cx="1163092" cy="12017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6B709-B98F-473D-A0B7-8C789DFB7B8B}">
      <dsp:nvSpPr>
        <dsp:cNvPr id="0" name=""/>
        <dsp:cNvSpPr/>
      </dsp:nvSpPr>
      <dsp:spPr>
        <a:xfrm>
          <a:off x="1671235" y="628123"/>
          <a:ext cx="4042839" cy="4042839"/>
        </a:xfrm>
        <a:prstGeom prst="blockArc">
          <a:avLst>
            <a:gd name="adj1" fmla="val 11880000"/>
            <a:gd name="adj2" fmla="val 16200000"/>
            <a:gd name="adj3" fmla="val 4641"/>
          </a:avLst>
        </a:prstGeom>
        <a:solidFill>
          <a:schemeClr val="accent3">
            <a:hueOff val="2710599"/>
            <a:satOff val="100000"/>
            <a:lumOff val="-14706"/>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4A22482-93CA-41D9-9973-95885F1336DB}">
      <dsp:nvSpPr>
        <dsp:cNvPr id="0" name=""/>
        <dsp:cNvSpPr/>
      </dsp:nvSpPr>
      <dsp:spPr>
        <a:xfrm>
          <a:off x="1671235" y="628123"/>
          <a:ext cx="4042839" cy="4042839"/>
        </a:xfrm>
        <a:prstGeom prst="blockArc">
          <a:avLst>
            <a:gd name="adj1" fmla="val 7560000"/>
            <a:gd name="adj2" fmla="val 11880000"/>
            <a:gd name="adj3" fmla="val 4641"/>
          </a:avLst>
        </a:prstGeom>
        <a:solidFill>
          <a:schemeClr val="accent3">
            <a:hueOff val="2032949"/>
            <a:satOff val="75000"/>
            <a:lumOff val="-11029"/>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F3A0F05-21D3-4232-9D4F-D1281BB2ADE5}">
      <dsp:nvSpPr>
        <dsp:cNvPr id="0" name=""/>
        <dsp:cNvSpPr/>
      </dsp:nvSpPr>
      <dsp:spPr>
        <a:xfrm>
          <a:off x="1671235" y="628123"/>
          <a:ext cx="4042839" cy="4042839"/>
        </a:xfrm>
        <a:prstGeom prst="blockArc">
          <a:avLst>
            <a:gd name="adj1" fmla="val 3240000"/>
            <a:gd name="adj2" fmla="val 7560000"/>
            <a:gd name="adj3" fmla="val 4641"/>
          </a:avLst>
        </a:prstGeom>
        <a:solidFill>
          <a:schemeClr val="accent3">
            <a:hueOff val="1355300"/>
            <a:satOff val="50000"/>
            <a:lumOff val="-7353"/>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D62E798-B95A-4AE8-B307-EE23E6072BCB}">
      <dsp:nvSpPr>
        <dsp:cNvPr id="0" name=""/>
        <dsp:cNvSpPr/>
      </dsp:nvSpPr>
      <dsp:spPr>
        <a:xfrm>
          <a:off x="1671235" y="628123"/>
          <a:ext cx="4042839" cy="4042839"/>
        </a:xfrm>
        <a:prstGeom prst="blockArc">
          <a:avLst>
            <a:gd name="adj1" fmla="val 20520000"/>
            <a:gd name="adj2" fmla="val 3240000"/>
            <a:gd name="adj3" fmla="val 4641"/>
          </a:avLst>
        </a:prstGeom>
        <a:solidFill>
          <a:schemeClr val="accent3">
            <a:hueOff val="677650"/>
            <a:satOff val="25000"/>
            <a:lumOff val="-3676"/>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4619858-7FC6-40F1-B8E2-9A14846506A5}">
      <dsp:nvSpPr>
        <dsp:cNvPr id="0" name=""/>
        <dsp:cNvSpPr/>
      </dsp:nvSpPr>
      <dsp:spPr>
        <a:xfrm>
          <a:off x="1671235" y="628123"/>
          <a:ext cx="4042839" cy="4042839"/>
        </a:xfrm>
        <a:prstGeom prst="blockArc">
          <a:avLst>
            <a:gd name="adj1" fmla="val 16200000"/>
            <a:gd name="adj2" fmla="val 20520000"/>
            <a:gd name="adj3" fmla="val 4641"/>
          </a:avLst>
        </a:prstGeom>
        <a:solidFill>
          <a:schemeClr val="accent3">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59FDF1-45A4-4E54-9B75-A8344C354DE6}">
      <dsp:nvSpPr>
        <dsp:cNvPr id="0" name=""/>
        <dsp:cNvSpPr/>
      </dsp:nvSpPr>
      <dsp:spPr>
        <a:xfrm>
          <a:off x="2635082" y="1549678"/>
          <a:ext cx="2115145" cy="219973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solidFill>
            <a:srgbClr val="C00000"/>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l-GR" sz="1900" kern="1200" dirty="0" smtClean="0"/>
            <a:t>Σχεδιασμός Εκπαιδευτικού Υλικού</a:t>
          </a:r>
          <a:endParaRPr lang="el-GR" sz="1900" kern="1200" dirty="0"/>
        </a:p>
      </dsp:txBody>
      <dsp:txXfrm>
        <a:off x="2944838" y="1871821"/>
        <a:ext cx="1495633" cy="1555444"/>
      </dsp:txXfrm>
    </dsp:sp>
    <dsp:sp modelId="{94514E79-A42F-4B4A-B106-2BC85210CA62}">
      <dsp:nvSpPr>
        <dsp:cNvPr id="0" name=""/>
        <dsp:cNvSpPr/>
      </dsp:nvSpPr>
      <dsp:spPr>
        <a:xfrm>
          <a:off x="2851110" y="-127605"/>
          <a:ext cx="1683090" cy="1605274"/>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solidFill>
            <a:schemeClr val="tx2">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t>Αλληλεπίδραση σε διαδικτυακά περιβάλλοντα μάθησης</a:t>
          </a:r>
          <a:endParaRPr lang="el-GR" sz="1400" kern="1200" dirty="0"/>
        </a:p>
      </dsp:txBody>
      <dsp:txXfrm>
        <a:off x="3097593" y="107482"/>
        <a:ext cx="1190124" cy="1135100"/>
      </dsp:txXfrm>
    </dsp:sp>
    <dsp:sp modelId="{5257B196-8F6D-49A8-819B-EC3DD1A0CD42}">
      <dsp:nvSpPr>
        <dsp:cNvPr id="0" name=""/>
        <dsp:cNvSpPr/>
      </dsp:nvSpPr>
      <dsp:spPr>
        <a:xfrm>
          <a:off x="4716583" y="1167903"/>
          <a:ext cx="1707886" cy="1742964"/>
        </a:xfrm>
        <a:prstGeom prst="ellipse">
          <a:avLst/>
        </a:prstGeom>
        <a:gradFill rotWithShape="0">
          <a:gsLst>
            <a:gs pos="0">
              <a:schemeClr val="accent3">
                <a:hueOff val="677650"/>
                <a:satOff val="25000"/>
                <a:lumOff val="-3676"/>
                <a:alphaOff val="0"/>
                <a:satMod val="103000"/>
                <a:lumMod val="102000"/>
                <a:tint val="94000"/>
              </a:schemeClr>
            </a:gs>
            <a:gs pos="50000">
              <a:schemeClr val="accent3">
                <a:hueOff val="677650"/>
                <a:satOff val="25000"/>
                <a:lumOff val="-3676"/>
                <a:alphaOff val="0"/>
                <a:satMod val="110000"/>
                <a:lumMod val="100000"/>
                <a:shade val="100000"/>
              </a:schemeClr>
            </a:gs>
            <a:gs pos="100000">
              <a:schemeClr val="accent3">
                <a:hueOff val="677650"/>
                <a:satOff val="25000"/>
                <a:lumOff val="-3676"/>
                <a:alphaOff val="0"/>
                <a:lumMod val="99000"/>
                <a:satMod val="120000"/>
                <a:shade val="78000"/>
              </a:schemeClr>
            </a:gs>
          </a:gsLst>
          <a:lin ang="5400000" scaled="0"/>
        </a:gradFill>
        <a:ln>
          <a:solidFill>
            <a:schemeClr val="accent2">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t>Υλικά σχεδιασμού</a:t>
          </a:r>
          <a:endParaRPr lang="el-GR" sz="1800" kern="1200" dirty="0"/>
        </a:p>
      </dsp:txBody>
      <dsp:txXfrm>
        <a:off x="4966697" y="1423154"/>
        <a:ext cx="1207658" cy="1232462"/>
      </dsp:txXfrm>
    </dsp:sp>
    <dsp:sp modelId="{FEE547E2-C2A2-45DC-8E50-E7ACC135D381}">
      <dsp:nvSpPr>
        <dsp:cNvPr id="0" name=""/>
        <dsp:cNvSpPr/>
      </dsp:nvSpPr>
      <dsp:spPr>
        <a:xfrm>
          <a:off x="4047062" y="3453987"/>
          <a:ext cx="1612362" cy="1585937"/>
        </a:xfrm>
        <a:prstGeom prst="ellipse">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solidFill>
            <a:schemeClr val="accent4">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t>Περιεχόμενο</a:t>
          </a:r>
          <a:endParaRPr lang="el-GR" sz="1600" kern="1200" dirty="0"/>
        </a:p>
      </dsp:txBody>
      <dsp:txXfrm>
        <a:off x="4283187" y="3686242"/>
        <a:ext cx="1140112" cy="1121427"/>
      </dsp:txXfrm>
    </dsp:sp>
    <dsp:sp modelId="{B2AC478A-AC7E-4697-A758-E6021D935349}">
      <dsp:nvSpPr>
        <dsp:cNvPr id="0" name=""/>
        <dsp:cNvSpPr/>
      </dsp:nvSpPr>
      <dsp:spPr>
        <a:xfrm>
          <a:off x="1770989" y="3490334"/>
          <a:ext cx="1522155" cy="1513242"/>
        </a:xfrm>
        <a:prstGeom prst="ellipse">
          <a:avLst/>
        </a:prstGeom>
        <a:gradFill rotWithShape="0">
          <a:gsLst>
            <a:gs pos="0">
              <a:schemeClr val="accent3">
                <a:hueOff val="2032949"/>
                <a:satOff val="75000"/>
                <a:lumOff val="-11029"/>
                <a:alphaOff val="0"/>
                <a:satMod val="103000"/>
                <a:lumMod val="102000"/>
                <a:tint val="94000"/>
              </a:schemeClr>
            </a:gs>
            <a:gs pos="50000">
              <a:schemeClr val="accent3">
                <a:hueOff val="2032949"/>
                <a:satOff val="75000"/>
                <a:lumOff val="-11029"/>
                <a:alphaOff val="0"/>
                <a:satMod val="110000"/>
                <a:lumMod val="100000"/>
                <a:shade val="100000"/>
              </a:schemeClr>
            </a:gs>
            <a:gs pos="100000">
              <a:schemeClr val="accent3">
                <a:hueOff val="2032949"/>
                <a:satOff val="75000"/>
                <a:lumOff val="-11029"/>
                <a:alphaOff val="0"/>
                <a:lumMod val="99000"/>
                <a:satMod val="120000"/>
                <a:shade val="78000"/>
              </a:schemeClr>
            </a:gs>
          </a:gsLst>
          <a:lin ang="5400000" scaled="0"/>
        </a:gradFill>
        <a:ln>
          <a:solidFill>
            <a:schemeClr val="accent2">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Δομή</a:t>
          </a:r>
          <a:endParaRPr lang="el-GR" sz="2000" kern="1200" dirty="0"/>
        </a:p>
      </dsp:txBody>
      <dsp:txXfrm>
        <a:off x="1993903" y="3711943"/>
        <a:ext cx="1076327" cy="1070024"/>
      </dsp:txXfrm>
    </dsp:sp>
    <dsp:sp modelId="{3A316C99-83B3-4BAF-894A-D010EABD149C}">
      <dsp:nvSpPr>
        <dsp:cNvPr id="0" name=""/>
        <dsp:cNvSpPr/>
      </dsp:nvSpPr>
      <dsp:spPr>
        <a:xfrm>
          <a:off x="992353" y="1189637"/>
          <a:ext cx="1644860" cy="1699495"/>
        </a:xfrm>
        <a:prstGeom prst="ellipse">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solidFill>
            <a:schemeClr val="accent4">
              <a:lumMod val="50000"/>
            </a:schemeClr>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t>Διαχείριση και υποστήριξη</a:t>
          </a:r>
          <a:endParaRPr lang="el-GR" sz="1800" kern="1200" dirty="0"/>
        </a:p>
      </dsp:txBody>
      <dsp:txXfrm>
        <a:off x="1233237" y="1438522"/>
        <a:ext cx="1163092" cy="120172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3/18/2022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3/18/2022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3/18/2022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3/18/2022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3/18/2022</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3/18/2022</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3/18/2022</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3/18/2022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3/18/2022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3/18/2022</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2" Type="http://schemas.openxmlformats.org/officeDocument/2006/relationships/hyperlink" Target="http://chamilo.datacenter.uoc.gr/metchamilo/courses/SYGXRONHAIS8HTIKHADYNATISMAAPISXNASH/index.php?id_session=0&amp;isStudentView=tru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3.xml"/><Relationship Id="rId7" Type="http://schemas.openxmlformats.org/officeDocument/2006/relationships/image" Target="../media/image1.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4.png"/><Relationship Id="rId4" Type="http://schemas.openxmlformats.org/officeDocument/2006/relationships/diagramQuickStyle" Target="../diagrams/quickStyle3.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a:solidFill>
            <a:schemeClr val="accent2">
              <a:lumMod val="40000"/>
              <a:lumOff val="60000"/>
            </a:schemeClr>
          </a:solidFill>
          <a:ln>
            <a:noFill/>
          </a:ln>
          <a:effectLst>
            <a:glow rad="1397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ctr"/>
            <a:r>
              <a:rPr lang="el-GR" sz="2400" b="1" dirty="0">
                <a:solidFill>
                  <a:schemeClr val="accent1">
                    <a:lumMod val="50000"/>
                  </a:schemeClr>
                </a:solidFill>
                <a:effectLst>
                  <a:outerShdw blurRad="38100" dist="38100" dir="2700000" algn="tl">
                    <a:srgbClr val="000000">
                      <a:alpha val="43137"/>
                    </a:srgbClr>
                  </a:outerShdw>
                </a:effectLst>
              </a:rPr>
              <a:t>Σχεδιασμός, ανάπτυξη και αποτίμηση συμπληρωματικής </a:t>
            </a:r>
            <a:r>
              <a:rPr lang="el-GR" sz="2400" b="1" dirty="0" err="1">
                <a:solidFill>
                  <a:schemeClr val="accent1">
                    <a:lumMod val="50000"/>
                  </a:schemeClr>
                </a:solidFill>
                <a:effectLst>
                  <a:outerShdw blurRad="38100" dist="38100" dir="2700000" algn="tl">
                    <a:srgbClr val="000000">
                      <a:alpha val="43137"/>
                    </a:srgbClr>
                  </a:outerShdw>
                </a:effectLst>
              </a:rPr>
              <a:t>ΕξΑΕ</a:t>
            </a:r>
            <a:r>
              <a:rPr lang="el-GR" sz="2400" b="1" dirty="0">
                <a:solidFill>
                  <a:schemeClr val="accent1">
                    <a:lumMod val="50000"/>
                  </a:schemeClr>
                </a:solidFill>
                <a:effectLst>
                  <a:outerShdw blurRad="38100" dist="38100" dir="2700000" algn="tl">
                    <a:srgbClr val="000000">
                      <a:alpha val="43137"/>
                    </a:srgbClr>
                  </a:outerShdw>
                </a:effectLst>
              </a:rPr>
              <a:t> με την συμβολή της Τέχνης στο μάθημα «Σύγχρονη Αισθητική – Εισαγωγή στο Αδυνάτισμα (Απίσχναση) – Κυτταρίτιδα (</a:t>
            </a:r>
            <a:r>
              <a:rPr lang="el-GR" sz="2400" b="1" dirty="0" err="1">
                <a:solidFill>
                  <a:schemeClr val="accent1">
                    <a:lumMod val="50000"/>
                  </a:schemeClr>
                </a:solidFill>
                <a:effectLst>
                  <a:outerShdw blurRad="38100" dist="38100" dir="2700000" algn="tl">
                    <a:srgbClr val="000000">
                      <a:alpha val="43137"/>
                    </a:srgbClr>
                  </a:outerShdw>
                </a:effectLst>
              </a:rPr>
              <a:t>Λιποδυστροφία</a:t>
            </a:r>
            <a:r>
              <a:rPr lang="el-GR" sz="2400" b="1" dirty="0">
                <a:solidFill>
                  <a:schemeClr val="accent1">
                    <a:lumMod val="50000"/>
                  </a:schemeClr>
                </a:solidFill>
                <a:effectLst>
                  <a:outerShdw blurRad="38100" dist="38100" dir="2700000" algn="tl">
                    <a:srgbClr val="000000">
                      <a:alpha val="43137"/>
                    </a:srgbClr>
                  </a:outerShdw>
                </a:effectLst>
              </a:rPr>
              <a:t>)» για μαθητές Γ’ τάξης ΕΠΑΛ </a:t>
            </a:r>
          </a:p>
        </p:txBody>
      </p:sp>
      <p:cxnSp>
        <p:nvCxnSpPr>
          <p:cNvPr id="16" name="15 - Ευθεία γραμμή σύνδεσης"/>
          <p:cNvCxnSpPr/>
          <p:nvPr/>
        </p:nvCxnSpPr>
        <p:spPr bwMode="auto">
          <a:xfrm>
            <a:off x="1742834" y="956145"/>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187624" y="251187"/>
            <a:ext cx="7821181"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2022</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41144" y="87535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graphicFrame>
        <p:nvGraphicFramePr>
          <p:cNvPr id="2" name="Πίνακας 1"/>
          <p:cNvGraphicFramePr>
            <a:graphicFrameLocks noGrp="1"/>
          </p:cNvGraphicFramePr>
          <p:nvPr>
            <p:extLst>
              <p:ext uri="{D42A27DB-BD31-4B8C-83A1-F6EECF244321}">
                <p14:modId xmlns:p14="http://schemas.microsoft.com/office/powerpoint/2010/main" val="1507516407"/>
              </p:ext>
            </p:extLst>
          </p:nvPr>
        </p:nvGraphicFramePr>
        <p:xfrm>
          <a:off x="1638681" y="4281055"/>
          <a:ext cx="6365508" cy="1524209"/>
        </p:xfrm>
        <a:graphic>
          <a:graphicData uri="http://schemas.openxmlformats.org/drawingml/2006/table">
            <a:tbl>
              <a:tblPr firstRow="1" bandRow="1">
                <a:effectLst>
                  <a:innerShdw blurRad="114300">
                    <a:prstClr val="black"/>
                  </a:innerShdw>
                </a:effectLst>
                <a:tableStyleId>{5C22544A-7EE6-4342-B048-85BDC9FD1C3A}</a:tableStyleId>
              </a:tblPr>
              <a:tblGrid>
                <a:gridCol w="2121836">
                  <a:extLst>
                    <a:ext uri="{9D8B030D-6E8A-4147-A177-3AD203B41FA5}">
                      <a16:colId xmlns:a16="http://schemas.microsoft.com/office/drawing/2014/main" val="20000"/>
                    </a:ext>
                  </a:extLst>
                </a:gridCol>
                <a:gridCol w="2121836">
                  <a:extLst>
                    <a:ext uri="{9D8B030D-6E8A-4147-A177-3AD203B41FA5}">
                      <a16:colId xmlns:a16="http://schemas.microsoft.com/office/drawing/2014/main" val="20001"/>
                    </a:ext>
                  </a:extLst>
                </a:gridCol>
                <a:gridCol w="2121836">
                  <a:extLst>
                    <a:ext uri="{9D8B030D-6E8A-4147-A177-3AD203B41FA5}">
                      <a16:colId xmlns:a16="http://schemas.microsoft.com/office/drawing/2014/main" val="20002"/>
                    </a:ext>
                  </a:extLst>
                </a:gridCol>
              </a:tblGrid>
              <a:tr h="1524209">
                <a:tc>
                  <a:txBody>
                    <a:bodyPr/>
                    <a:lstStyle/>
                    <a:p>
                      <a:pPr algn="ctr"/>
                      <a:r>
                        <a:rPr lang="el-GR" sz="1600" b="1" kern="1200" dirty="0" smtClean="0">
                          <a:solidFill>
                            <a:schemeClr val="tx1"/>
                          </a:solidFill>
                          <a:latin typeface="Times New Roman" panose="02020603050405020304" pitchFamily="18" charset="0"/>
                          <a:ea typeface="+mn-ea"/>
                          <a:cs typeface="Times New Roman" panose="02020603050405020304" pitchFamily="18" charset="0"/>
                        </a:rPr>
                        <a:t>Λάμπρος</a:t>
                      </a:r>
                      <a:r>
                        <a:rPr lang="el-GR" sz="1600" b="1" kern="1200" baseline="0" dirty="0" smtClean="0">
                          <a:solidFill>
                            <a:schemeClr val="tx1"/>
                          </a:solidFill>
                          <a:latin typeface="Times New Roman" panose="02020603050405020304" pitchFamily="18" charset="0"/>
                          <a:ea typeface="+mn-ea"/>
                          <a:cs typeface="Times New Roman" panose="02020603050405020304" pitchFamily="18" charset="0"/>
                        </a:rPr>
                        <a:t> </a:t>
                      </a:r>
                    </a:p>
                    <a:p>
                      <a:pPr algn="ctr"/>
                      <a:r>
                        <a:rPr lang="el-GR" sz="1600" b="1" kern="1200" baseline="0" dirty="0" smtClean="0">
                          <a:solidFill>
                            <a:schemeClr val="tx1"/>
                          </a:solidFill>
                          <a:latin typeface="Times New Roman" panose="02020603050405020304" pitchFamily="18" charset="0"/>
                          <a:ea typeface="+mn-ea"/>
                          <a:cs typeface="Times New Roman" panose="02020603050405020304" pitchFamily="18" charset="0"/>
                        </a:rPr>
                        <a:t>Καρβούνης</a:t>
                      </a:r>
                    </a:p>
                    <a:p>
                      <a:pPr algn="ctr"/>
                      <a:endParaRPr lang="el-GR" sz="1600" b="0" kern="1200" baseline="0" dirty="0" smtClean="0">
                        <a:solidFill>
                          <a:schemeClr val="tx1"/>
                        </a:solidFill>
                        <a:latin typeface="Times New Roman" panose="02020603050405020304" pitchFamily="18" charset="0"/>
                        <a:ea typeface="+mn-ea"/>
                        <a:cs typeface="Times New Roman" panose="02020603050405020304" pitchFamily="18" charset="0"/>
                      </a:endParaRPr>
                    </a:p>
                    <a:p>
                      <a:pPr algn="ctr"/>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Διδάκτωρ ΠΤΔΕ Πανεπιστημίου Κρήτης</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800" rtl="0" eaLnBrk="1" latinLnBrk="0" hangingPunct="1"/>
                      <a:r>
                        <a:rPr lang="el-GR" sz="1600" b="1" kern="1200" dirty="0" smtClean="0">
                          <a:solidFill>
                            <a:schemeClr val="tx1"/>
                          </a:solidFill>
                          <a:latin typeface="Times New Roman" panose="02020603050405020304" pitchFamily="18" charset="0"/>
                          <a:ea typeface="+mn-ea"/>
                          <a:cs typeface="Times New Roman" panose="02020603050405020304" pitchFamily="18" charset="0"/>
                        </a:rPr>
                        <a:t>Μαρία</a:t>
                      </a:r>
                      <a:r>
                        <a:rPr lang="el-GR" sz="1600" b="1" kern="1200" baseline="0" dirty="0" smtClean="0">
                          <a:solidFill>
                            <a:schemeClr val="tx1"/>
                          </a:solidFill>
                          <a:latin typeface="Times New Roman" panose="02020603050405020304" pitchFamily="18" charset="0"/>
                          <a:ea typeface="+mn-ea"/>
                          <a:cs typeface="Times New Roman" panose="02020603050405020304" pitchFamily="18" charset="0"/>
                        </a:rPr>
                        <a:t> </a:t>
                      </a:r>
                    </a:p>
                    <a:p>
                      <a:pPr marL="0" algn="ctr" defTabSz="685800" rtl="0" eaLnBrk="1" latinLnBrk="0" hangingPunct="1"/>
                      <a:r>
                        <a:rPr lang="el-GR" sz="1600" b="1" kern="1200" baseline="0" dirty="0" err="1" smtClean="0">
                          <a:solidFill>
                            <a:schemeClr val="tx1"/>
                          </a:solidFill>
                          <a:latin typeface="Times New Roman" panose="02020603050405020304" pitchFamily="18" charset="0"/>
                          <a:ea typeface="+mn-ea"/>
                          <a:cs typeface="Times New Roman" panose="02020603050405020304" pitchFamily="18" charset="0"/>
                        </a:rPr>
                        <a:t>Ιβρίντελη</a:t>
                      </a:r>
                      <a:endParaRPr lang="el-GR" sz="1600" b="1" kern="1200" baseline="0" dirty="0" smtClean="0">
                        <a:solidFill>
                          <a:schemeClr val="tx1"/>
                        </a:solidFill>
                        <a:latin typeface="Times New Roman" panose="02020603050405020304" pitchFamily="18" charset="0"/>
                        <a:ea typeface="+mn-ea"/>
                        <a:cs typeface="Times New Roman" panose="02020603050405020304" pitchFamily="18" charset="0"/>
                      </a:endParaRPr>
                    </a:p>
                    <a:p>
                      <a:pPr marL="0" algn="ctr" defTabSz="685800" rtl="0" eaLnBrk="1" latinLnBrk="0" hangingPunct="1"/>
                      <a:endParaRPr lang="el-GR" sz="1600" b="0" kern="1200" baseline="0" dirty="0" smtClean="0">
                        <a:solidFill>
                          <a:schemeClr val="tx1"/>
                        </a:solidFill>
                        <a:latin typeface="Times New Roman" panose="02020603050405020304" pitchFamily="18" charset="0"/>
                        <a:ea typeface="+mn-ea"/>
                        <a:cs typeface="Times New Roman" panose="02020603050405020304" pitchFamily="18" charset="0"/>
                      </a:endParaRPr>
                    </a:p>
                    <a:p>
                      <a:pPr marL="0" algn="ctr" defTabSz="685800" rtl="0" eaLnBrk="1" latinLnBrk="0" hangingPunct="1"/>
                      <a:r>
                        <a:rPr lang="el-GR" sz="1600" b="0" kern="1200" baseline="0" dirty="0" err="1" smtClean="0">
                          <a:solidFill>
                            <a:schemeClr val="tx1"/>
                          </a:solidFill>
                          <a:latin typeface="Times New Roman" panose="02020603050405020304" pitchFamily="18" charset="0"/>
                          <a:ea typeface="+mn-ea"/>
                          <a:cs typeface="Times New Roman" panose="02020603050405020304" pitchFamily="18" charset="0"/>
                        </a:rPr>
                        <a:t>Επ</a:t>
                      </a:r>
                      <a:r>
                        <a:rPr lang="el-GR" sz="1600" b="0" kern="1200" baseline="0" smtClean="0">
                          <a:solidFill>
                            <a:schemeClr val="tx1"/>
                          </a:solidFill>
                          <a:latin typeface="Times New Roman" panose="02020603050405020304" pitchFamily="18" charset="0"/>
                          <a:ea typeface="+mn-ea"/>
                          <a:cs typeface="Times New Roman" panose="02020603050405020304" pitchFamily="18" charset="0"/>
                        </a:rPr>
                        <a:t>. Καθηγήτρια </a:t>
                      </a:r>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ΠΤΔΕ Πανεπιστημίου Κρήτης</a:t>
                      </a:r>
                      <a:endParaRPr lang="el-GR" sz="1600" b="0" kern="1200" baseline="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800" rtl="0" eaLnBrk="1" latinLnBrk="0" hangingPunct="1"/>
                      <a:r>
                        <a:rPr lang="el-GR" sz="1600" b="1" kern="1200" dirty="0" smtClean="0">
                          <a:solidFill>
                            <a:schemeClr val="tx1"/>
                          </a:solidFill>
                          <a:latin typeface="Times New Roman" panose="02020603050405020304" pitchFamily="18" charset="0"/>
                          <a:ea typeface="+mn-ea"/>
                          <a:cs typeface="Times New Roman" panose="02020603050405020304" pitchFamily="18" charset="0"/>
                        </a:rPr>
                        <a:t>Κωνσταντίνος Χρηστίδης</a:t>
                      </a:r>
                    </a:p>
                    <a:p>
                      <a:pPr marL="0" algn="ctr" defTabSz="685800" rtl="0" eaLnBrk="1" latinLnBrk="0" hangingPunct="1"/>
                      <a:endParaRPr lang="el-GR" sz="1600" b="0" kern="1200" baseline="0" dirty="0" smtClean="0">
                        <a:solidFill>
                          <a:schemeClr val="tx1"/>
                        </a:solidFill>
                        <a:latin typeface="Times New Roman" panose="02020603050405020304" pitchFamily="18" charset="0"/>
                        <a:ea typeface="+mn-ea"/>
                        <a:cs typeface="Times New Roman" panose="02020603050405020304" pitchFamily="18" charset="0"/>
                      </a:endParaRPr>
                    </a:p>
                    <a:p>
                      <a:pPr marL="0" algn="ctr" defTabSz="685800" rtl="0" eaLnBrk="1" latinLnBrk="0" hangingPunct="1"/>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Ε.Ε.Π.ΠΤΔΕ Πανεπιστημίου Κρήτης</a:t>
                      </a:r>
                      <a:endParaRPr lang="el-GR" sz="1600" b="0" kern="1200" baseline="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330474" y="3940991"/>
            <a:ext cx="6840760" cy="369332"/>
          </a:xfrm>
          <a:prstGeom prst="rect">
            <a:avLst/>
          </a:prstGeom>
        </p:spPr>
        <p:txBody>
          <a:bodyPr wrap="square">
            <a:spAutoFit/>
          </a:bodyPr>
          <a:lstStyle/>
          <a:p>
            <a:pPr algn="ctr"/>
            <a:r>
              <a:rPr lang="el-GR" sz="1800" dirty="0"/>
              <a:t>Επιτροπή Κρίσης ΔΕ</a:t>
            </a:r>
          </a:p>
        </p:txBody>
      </p:sp>
      <p:sp>
        <p:nvSpPr>
          <p:cNvPr id="12" name="TextBox 11">
            <a:extLst>
              <a:ext uri="{FF2B5EF4-FFF2-40B4-BE49-F238E27FC236}">
                <a16:creationId xmlns:a16="http://schemas.microsoft.com/office/drawing/2014/main" id="{BD6C1929-6A17-42FB-993C-85864AA3FD37}"/>
              </a:ext>
            </a:extLst>
          </p:cNvPr>
          <p:cNvSpPr txBox="1"/>
          <p:nvPr/>
        </p:nvSpPr>
        <p:spPr>
          <a:xfrm>
            <a:off x="2286000" y="3198168"/>
            <a:ext cx="4572000" cy="461665"/>
          </a:xfrm>
          <a:prstGeom prst="rect">
            <a:avLst/>
          </a:prstGeom>
          <a:noFill/>
        </p:spPr>
        <p:txBody>
          <a:bodyPr wrap="square">
            <a:spAutoFit/>
          </a:bodyPr>
          <a:lstStyle/>
          <a:p>
            <a:pPr algn="ctr"/>
            <a:r>
              <a:rPr lang="el-GR" b="1" dirty="0" err="1">
                <a:effectLst>
                  <a:outerShdw blurRad="38100" dist="38100" dir="2700000" algn="tl">
                    <a:srgbClr val="000000">
                      <a:alpha val="43137"/>
                    </a:srgbClr>
                  </a:outerShdw>
                </a:effectLst>
              </a:rPr>
              <a:t>Λαλαϊτά</a:t>
            </a:r>
            <a:r>
              <a:rPr lang="el-GR" b="1" dirty="0">
                <a:effectLst>
                  <a:outerShdw blurRad="38100" dist="38100" dir="2700000" algn="tl">
                    <a:srgbClr val="000000">
                      <a:alpha val="43137"/>
                    </a:srgbClr>
                  </a:outerShdw>
                </a:effectLst>
              </a:rPr>
              <a:t> Ευγενία</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0"/>
            <a:ext cx="8208912" cy="1556792"/>
          </a:xfrm>
        </p:spPr>
        <p:txBody>
          <a:bodyPr>
            <a:noAutofit/>
          </a:bodyPr>
          <a:lstStyle/>
          <a:p>
            <a:r>
              <a:rPr lang="el-GR" sz="3600" dirty="0"/>
              <a:t/>
            </a:r>
            <a:br>
              <a:rPr lang="el-GR" sz="3600" dirty="0"/>
            </a:br>
            <a:r>
              <a:rPr lang="el-GR" sz="3200" dirty="0">
                <a:latin typeface="Segoe Script" panose="030B0504020000000003" pitchFamily="66" charset="0"/>
              </a:rPr>
              <a:t>Παραγόμενο </a:t>
            </a:r>
            <a:r>
              <a:rPr lang="el-GR" sz="3200" dirty="0" smtClean="0">
                <a:latin typeface="Segoe Script" panose="030B0504020000000003" pitchFamily="66" charset="0"/>
              </a:rPr>
              <a:t>Εκπαιδευτικό </a:t>
            </a:r>
            <a:r>
              <a:rPr lang="el-GR" sz="3200" dirty="0">
                <a:latin typeface="Segoe Script" panose="030B0504020000000003" pitchFamily="66" charset="0"/>
              </a:rPr>
              <a:t>Υ</a:t>
            </a:r>
            <a:r>
              <a:rPr lang="el-GR" sz="3200" dirty="0" smtClean="0">
                <a:latin typeface="Segoe Script" panose="030B0504020000000003" pitchFamily="66" charset="0"/>
              </a:rPr>
              <a:t>λικό 2/3</a:t>
            </a:r>
            <a:endParaRPr lang="el-GR" sz="3200" dirty="0">
              <a:latin typeface="Segoe Script" panose="030B0504020000000003" pitchFamily="66" charset="0"/>
            </a:endParaRPr>
          </a:p>
        </p:txBody>
      </p:sp>
      <p:graphicFrame>
        <p:nvGraphicFramePr>
          <p:cNvPr id="3" name="Διάγραμμα 2"/>
          <p:cNvGraphicFramePr/>
          <p:nvPr>
            <p:extLst>
              <p:ext uri="{D42A27DB-BD31-4B8C-83A1-F6EECF244321}">
                <p14:modId xmlns:p14="http://schemas.microsoft.com/office/powerpoint/2010/main" val="173700663"/>
              </p:ext>
            </p:extLst>
          </p:nvPr>
        </p:nvGraphicFramePr>
        <p:xfrm>
          <a:off x="827584" y="1397000"/>
          <a:ext cx="7416824"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6271004"/>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332656"/>
            <a:ext cx="8208912" cy="765652"/>
          </a:xfrm>
        </p:spPr>
        <p:txBody>
          <a:bodyPr>
            <a:noAutofit/>
          </a:bodyPr>
          <a:lstStyle/>
          <a:p>
            <a:r>
              <a:rPr lang="el-GR" sz="3600" dirty="0"/>
              <a:t/>
            </a:r>
            <a:br>
              <a:rPr lang="el-GR" sz="3600" dirty="0"/>
            </a:br>
            <a:r>
              <a:rPr lang="el-GR" sz="3200" dirty="0">
                <a:solidFill>
                  <a:prstClr val="black"/>
                </a:solidFill>
                <a:latin typeface="Segoe Script" panose="030B0504020000000003" pitchFamily="66" charset="0"/>
              </a:rPr>
              <a:t>Παραγόμενο </a:t>
            </a:r>
            <a:r>
              <a:rPr lang="el-GR" sz="3200" dirty="0" smtClean="0">
                <a:solidFill>
                  <a:prstClr val="black"/>
                </a:solidFill>
                <a:latin typeface="Segoe Script" panose="030B0504020000000003" pitchFamily="66" charset="0"/>
              </a:rPr>
              <a:t>Εκπαιδευτικό </a:t>
            </a:r>
            <a:r>
              <a:rPr lang="el-GR" sz="3200" dirty="0">
                <a:solidFill>
                  <a:prstClr val="black"/>
                </a:solidFill>
                <a:latin typeface="Segoe Script" panose="030B0504020000000003" pitchFamily="66" charset="0"/>
              </a:rPr>
              <a:t>Υ</a:t>
            </a:r>
            <a:r>
              <a:rPr lang="el-GR" sz="3200" dirty="0" smtClean="0">
                <a:solidFill>
                  <a:prstClr val="black"/>
                </a:solidFill>
                <a:latin typeface="Segoe Script" panose="030B0504020000000003" pitchFamily="66" charset="0"/>
              </a:rPr>
              <a:t>λικό 3/3</a:t>
            </a:r>
            <a:endParaRPr lang="el-GR" sz="3600" b="1" dirty="0">
              <a:solidFill>
                <a:srgbClr val="FF0000"/>
              </a:solidFill>
            </a:endParaRPr>
          </a:p>
        </p:txBody>
      </p:sp>
      <p:sp>
        <p:nvSpPr>
          <p:cNvPr id="3" name="Ψαλίδισμα διαγώνιας γωνίας του ορθογωνίου 2"/>
          <p:cNvSpPr/>
          <p:nvPr/>
        </p:nvSpPr>
        <p:spPr>
          <a:xfrm>
            <a:off x="1259632" y="1484784"/>
            <a:ext cx="7128792" cy="3341763"/>
          </a:xfrm>
          <a:prstGeom prst="snip2Diag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6">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rtlCol="0" anchor="ctr"/>
          <a:lstStyle/>
          <a:p>
            <a:pPr algn="ctr"/>
            <a:r>
              <a:rPr lang="el-GR" sz="2000" dirty="0" smtClean="0">
                <a:solidFill>
                  <a:schemeClr val="tx1"/>
                </a:solidFill>
              </a:rPr>
              <a:t>Το εκπαιδευτικό υλικό προορίζεται για το μάθημα «Σύγχρονη Αισθητική – Εισαγωγή στο Αδυνάτισμα (Απίσχναση) – Κυτταρίτιδα (</a:t>
            </a:r>
            <a:r>
              <a:rPr lang="el-GR" sz="2000" dirty="0" err="1" smtClean="0">
                <a:solidFill>
                  <a:schemeClr val="tx1"/>
                </a:solidFill>
              </a:rPr>
              <a:t>Λιποδυστροφία</a:t>
            </a:r>
            <a:r>
              <a:rPr lang="el-GR" sz="2000" dirty="0" smtClean="0">
                <a:solidFill>
                  <a:schemeClr val="tx1"/>
                </a:solidFill>
              </a:rPr>
              <a:t>)» που διδάσκεται στους μαθητές της Γ’ τάξης </a:t>
            </a:r>
            <a:r>
              <a:rPr lang="el-GR" sz="2000" dirty="0">
                <a:solidFill>
                  <a:schemeClr val="tx1"/>
                </a:solidFill>
              </a:rPr>
              <a:t>ΕΠΑΛ. </a:t>
            </a:r>
            <a:endParaRPr lang="el-GR" sz="2000" dirty="0" smtClean="0">
              <a:solidFill>
                <a:schemeClr val="tx1"/>
              </a:solidFill>
            </a:endParaRPr>
          </a:p>
          <a:p>
            <a:pPr algn="ctr"/>
            <a:r>
              <a:rPr lang="el-GR" sz="2000" dirty="0" smtClean="0">
                <a:solidFill>
                  <a:schemeClr val="tx1"/>
                </a:solidFill>
              </a:rPr>
              <a:t>Το </a:t>
            </a:r>
            <a:r>
              <a:rPr lang="el-GR" sz="2000" dirty="0">
                <a:solidFill>
                  <a:schemeClr val="tx1"/>
                </a:solidFill>
              </a:rPr>
              <a:t>εκπαιδευτικό υλικό σχετίζεται με το 13ο κεφάλαιο του μαθήματος «Σύγχρονη Αισθητική» και αποτελείται από δύο ενότητες.</a:t>
            </a:r>
          </a:p>
          <a:p>
            <a:pPr algn="ctr"/>
            <a:r>
              <a:rPr lang="el-GR" sz="2000" dirty="0">
                <a:solidFill>
                  <a:schemeClr val="tx1"/>
                </a:solidFill>
              </a:rPr>
              <a:t>1η ΔΕ: Αδυνάτισμα (Απίσχναση). </a:t>
            </a:r>
            <a:r>
              <a:rPr lang="el-GR" sz="2000" dirty="0" smtClean="0">
                <a:solidFill>
                  <a:schemeClr val="tx1"/>
                </a:solidFill>
              </a:rPr>
              <a:t> </a:t>
            </a:r>
            <a:endParaRPr lang="el-GR" sz="2000" dirty="0">
              <a:solidFill>
                <a:schemeClr val="tx1"/>
              </a:solidFill>
            </a:endParaRPr>
          </a:p>
          <a:p>
            <a:pPr algn="ctr"/>
            <a:r>
              <a:rPr lang="el-GR" sz="2000" dirty="0">
                <a:solidFill>
                  <a:schemeClr val="tx1"/>
                </a:solidFill>
              </a:rPr>
              <a:t>2η ΔΕ: Κυτταρίτιδα (</a:t>
            </a:r>
            <a:r>
              <a:rPr lang="el-GR" sz="2000" dirty="0" err="1">
                <a:solidFill>
                  <a:schemeClr val="tx1"/>
                </a:solidFill>
              </a:rPr>
              <a:t>Λιποδυστροφία</a:t>
            </a:r>
            <a:r>
              <a:rPr lang="el-GR" sz="2000" dirty="0">
                <a:solidFill>
                  <a:schemeClr val="tx1"/>
                </a:solidFill>
              </a:rPr>
              <a:t>). </a:t>
            </a:r>
            <a:r>
              <a:rPr lang="el-GR" sz="2000" dirty="0" smtClean="0">
                <a:solidFill>
                  <a:schemeClr val="tx1"/>
                </a:solidFill>
              </a:rPr>
              <a:t>       </a:t>
            </a:r>
            <a:endParaRPr lang="el-GR" sz="2000" dirty="0">
              <a:solidFill>
                <a:schemeClr val="tx1"/>
              </a:solidFill>
            </a:endParaRPr>
          </a:p>
        </p:txBody>
      </p:sp>
      <p:sp>
        <p:nvSpPr>
          <p:cNvPr id="6" name="Στρογγυλεμένο ορθογώνιο 5"/>
          <p:cNvSpPr/>
          <p:nvPr/>
        </p:nvSpPr>
        <p:spPr>
          <a:xfrm>
            <a:off x="1259632" y="5301208"/>
            <a:ext cx="7128792" cy="936104"/>
          </a:xfrm>
          <a:prstGeom prst="roundRect">
            <a:avLst/>
          </a:prstGeom>
          <a:solidFill>
            <a:schemeClr val="accent2"/>
          </a:solidFill>
          <a:ln>
            <a:solidFill>
              <a:schemeClr val="accent2">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Το εκπαιδευτικό υλικό βρίσκεται αναρτημένο </a:t>
            </a:r>
            <a:r>
              <a:rPr lang="el-GR" b="1" dirty="0" smtClean="0">
                <a:hlinkClick r:id="rId2"/>
              </a:rPr>
              <a:t>εδώ</a:t>
            </a:r>
            <a:r>
              <a:rPr lang="el-GR" dirty="0" smtClean="0"/>
              <a:t>.</a:t>
            </a:r>
          </a:p>
          <a:p>
            <a:pPr algn="just"/>
            <a:endParaRPr lang="el-GR" dirty="0"/>
          </a:p>
        </p:txBody>
      </p:sp>
    </p:spTree>
    <p:extLst>
      <p:ext uri="{BB962C8B-B14F-4D97-AF65-F5344CB8AC3E}">
        <p14:creationId xmlns:p14="http://schemas.microsoft.com/office/powerpoint/2010/main" val="3383837032"/>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04664"/>
            <a:ext cx="8100392" cy="792088"/>
          </a:xfrm>
        </p:spPr>
        <p:txBody>
          <a:bodyPr>
            <a:noAutofit/>
          </a:bodyPr>
          <a:lstStyle/>
          <a:p>
            <a:r>
              <a:rPr lang="el-GR" sz="3000" dirty="0">
                <a:solidFill>
                  <a:prstClr val="black"/>
                </a:solidFill>
                <a:latin typeface="Segoe Script" panose="030B0504020000000003" pitchFamily="66" charset="0"/>
              </a:rPr>
              <a:t>Αποτίμηση Εκπαιδευτικού Υλικού </a:t>
            </a:r>
            <a:r>
              <a:rPr lang="el-GR" sz="3000" dirty="0" smtClean="0">
                <a:solidFill>
                  <a:prstClr val="black"/>
                </a:solidFill>
                <a:latin typeface="Segoe Script" panose="030B0504020000000003" pitchFamily="66" charset="0"/>
              </a:rPr>
              <a:t>1/4</a:t>
            </a:r>
            <a:endParaRPr lang="el-GR" sz="3000" dirty="0">
              <a:solidFill>
                <a:prstClr val="black"/>
              </a:solidFill>
              <a:latin typeface="Segoe Script" panose="030B0504020000000003" pitchFamily="66" charset="0"/>
            </a:endParaRPr>
          </a:p>
        </p:txBody>
      </p:sp>
      <p:sp>
        <p:nvSpPr>
          <p:cNvPr id="3" name="Στρογγυλεμένο ορθογώνιο 2"/>
          <p:cNvSpPr/>
          <p:nvPr/>
        </p:nvSpPr>
        <p:spPr>
          <a:xfrm>
            <a:off x="1079612" y="1286264"/>
            <a:ext cx="5184576" cy="720080"/>
          </a:xfrm>
          <a:prstGeom prst="roundRect">
            <a:avLst/>
          </a:prstGeom>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p:cNvSpPr txBox="1"/>
          <p:nvPr/>
        </p:nvSpPr>
        <p:spPr>
          <a:xfrm>
            <a:off x="1331640" y="1384694"/>
            <a:ext cx="4680520" cy="523220"/>
          </a:xfrm>
          <a:prstGeom prst="rect">
            <a:avLst/>
          </a:prstGeom>
          <a:ln>
            <a:solidFill>
              <a:schemeClr val="accent2">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l-GR" sz="2800" dirty="0" smtClean="0"/>
              <a:t>Μεθοδολογία Έρευνας</a:t>
            </a:r>
            <a:endParaRPr lang="el-GR" sz="2800" dirty="0"/>
          </a:p>
        </p:txBody>
      </p:sp>
      <p:graphicFrame>
        <p:nvGraphicFramePr>
          <p:cNvPr id="7" name="Διάγραμμα 6"/>
          <p:cNvGraphicFramePr/>
          <p:nvPr>
            <p:extLst>
              <p:ext uri="{D42A27DB-BD31-4B8C-83A1-F6EECF244321}">
                <p14:modId xmlns:p14="http://schemas.microsoft.com/office/powerpoint/2010/main" val="2832696430"/>
              </p:ext>
            </p:extLst>
          </p:nvPr>
        </p:nvGraphicFramePr>
        <p:xfrm>
          <a:off x="544381" y="2095856"/>
          <a:ext cx="8055238" cy="3124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Διάγραμμα 8"/>
          <p:cNvGraphicFramePr/>
          <p:nvPr>
            <p:extLst>
              <p:ext uri="{D42A27DB-BD31-4B8C-83A1-F6EECF244321}">
                <p14:modId xmlns:p14="http://schemas.microsoft.com/office/powerpoint/2010/main" val="423444307"/>
              </p:ext>
            </p:extLst>
          </p:nvPr>
        </p:nvGraphicFramePr>
        <p:xfrm>
          <a:off x="544380" y="5311034"/>
          <a:ext cx="8492115" cy="10801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908918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a:blip r:embed="rId2"/>
          <a:stretch>
            <a:fillRect/>
          </a:stretch>
        </p:blipFill>
        <p:spPr>
          <a:xfrm>
            <a:off x="7020272" y="5255309"/>
            <a:ext cx="1944216" cy="1166529"/>
          </a:xfrm>
          <a:prstGeom prst="rect">
            <a:avLst/>
          </a:prstGeom>
        </p:spPr>
      </p:pic>
      <p:sp>
        <p:nvSpPr>
          <p:cNvPr id="2" name="Τίτλος 1"/>
          <p:cNvSpPr>
            <a:spLocks noGrp="1"/>
          </p:cNvSpPr>
          <p:nvPr>
            <p:ph type="title"/>
          </p:nvPr>
        </p:nvSpPr>
        <p:spPr>
          <a:xfrm>
            <a:off x="755576" y="332656"/>
            <a:ext cx="8208912" cy="576064"/>
          </a:xfrm>
        </p:spPr>
        <p:txBody>
          <a:bodyPr>
            <a:noAutofit/>
          </a:bodyPr>
          <a:lstStyle/>
          <a:p>
            <a:r>
              <a:rPr lang="el-GR" sz="3000" dirty="0">
                <a:solidFill>
                  <a:prstClr val="black"/>
                </a:solidFill>
                <a:latin typeface="Segoe Script" panose="030B0504020000000003" pitchFamily="66" charset="0"/>
              </a:rPr>
              <a:t>Αποτίμηση Εκπαιδευτικού Υλικού </a:t>
            </a:r>
            <a:r>
              <a:rPr lang="el-GR" sz="3000" dirty="0" smtClean="0">
                <a:solidFill>
                  <a:prstClr val="black"/>
                </a:solidFill>
                <a:latin typeface="Segoe Script" panose="030B0504020000000003" pitchFamily="66" charset="0"/>
              </a:rPr>
              <a:t>2/4</a:t>
            </a:r>
            <a:endParaRPr lang="el-GR" sz="4000" b="1" dirty="0"/>
          </a:p>
        </p:txBody>
      </p:sp>
      <p:sp>
        <p:nvSpPr>
          <p:cNvPr id="5" name="Στρογγυλεμένο ορθογώνιο 4"/>
          <p:cNvSpPr/>
          <p:nvPr/>
        </p:nvSpPr>
        <p:spPr>
          <a:xfrm>
            <a:off x="1079612" y="1286264"/>
            <a:ext cx="6084676" cy="720080"/>
          </a:xfrm>
          <a:prstGeom prst="roundRect">
            <a:avLst/>
          </a:prstGeom>
          <a:ln>
            <a:solidFill>
              <a:schemeClr val="tx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 name="TextBox 2"/>
          <p:cNvSpPr txBox="1"/>
          <p:nvPr/>
        </p:nvSpPr>
        <p:spPr>
          <a:xfrm>
            <a:off x="1331640" y="1415471"/>
            <a:ext cx="6048672" cy="46166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l-GR" dirty="0" smtClean="0"/>
              <a:t>Αποτελέσματα – Κύρια ευρήματα μαθητών</a:t>
            </a:r>
            <a:endParaRPr lang="el-GR" dirty="0"/>
          </a:p>
        </p:txBody>
      </p:sp>
      <p:sp>
        <p:nvSpPr>
          <p:cNvPr id="6" name="TextBox 5"/>
          <p:cNvSpPr txBox="1"/>
          <p:nvPr/>
        </p:nvSpPr>
        <p:spPr>
          <a:xfrm>
            <a:off x="755576" y="2333685"/>
            <a:ext cx="8208912" cy="4524315"/>
          </a:xfrm>
          <a:prstGeom prst="rect">
            <a:avLst/>
          </a:prstGeom>
          <a:noFill/>
        </p:spPr>
        <p:txBody>
          <a:bodyPr wrap="square" rtlCol="0">
            <a:spAutoFit/>
          </a:bodyPr>
          <a:lstStyle/>
          <a:p>
            <a:r>
              <a:rPr lang="el-GR" b="1" u="sng" dirty="0" smtClean="0">
                <a:latin typeface="+mn-lt"/>
              </a:rPr>
              <a:t>Θετικά στοιχεία</a:t>
            </a:r>
          </a:p>
          <a:p>
            <a:pPr marL="342900" indent="-342900">
              <a:buClr>
                <a:srgbClr val="FF0000"/>
              </a:buClr>
              <a:buFont typeface="Wingdings" panose="05000000000000000000" pitchFamily="2" charset="2"/>
              <a:buChar char="Ø"/>
            </a:pPr>
            <a:r>
              <a:rPr lang="el-GR" dirty="0" smtClean="0">
                <a:latin typeface="+mn-lt"/>
              </a:rPr>
              <a:t>Τους άρεσε πάρα πολύ η μεθοδολογία της </a:t>
            </a:r>
            <a:r>
              <a:rPr lang="el-GR" dirty="0" err="1" smtClean="0">
                <a:latin typeface="+mn-lt"/>
              </a:rPr>
              <a:t>ΕξΑΕ</a:t>
            </a:r>
            <a:r>
              <a:rPr lang="el-GR" dirty="0" smtClean="0">
                <a:latin typeface="+mn-lt"/>
              </a:rPr>
              <a:t> που εφαρμόστηκε.</a:t>
            </a:r>
          </a:p>
          <a:p>
            <a:pPr marL="342900" indent="-342900">
              <a:buClr>
                <a:srgbClr val="FF0000"/>
              </a:buClr>
              <a:buFont typeface="Wingdings" panose="05000000000000000000" pitchFamily="2" charset="2"/>
              <a:buChar char="Ø"/>
            </a:pPr>
            <a:r>
              <a:rPr lang="el-GR" dirty="0" smtClean="0">
                <a:latin typeface="+mn-lt"/>
              </a:rPr>
              <a:t>Η χρήση του ψηφιακού υλικού τους κέντρισε το ενδιαφέρον για μελέτη.</a:t>
            </a:r>
          </a:p>
          <a:p>
            <a:pPr marL="342900" indent="-342900">
              <a:buClr>
                <a:srgbClr val="FF0000"/>
              </a:buClr>
              <a:buFont typeface="Wingdings" panose="05000000000000000000" pitchFamily="2" charset="2"/>
              <a:buChar char="Ø"/>
            </a:pPr>
            <a:r>
              <a:rPr lang="el-GR" dirty="0" smtClean="0">
                <a:latin typeface="+mn-lt"/>
              </a:rPr>
              <a:t>Θα ήθελαν να εφαρμόζεται αυτού του είδους η μέθοδος διδασκαλίας και σε άλλα μαθήματα.</a:t>
            </a:r>
          </a:p>
          <a:p>
            <a:pPr marL="342900" indent="-342900">
              <a:buClr>
                <a:srgbClr val="FF0000"/>
              </a:buClr>
              <a:buFont typeface="Wingdings" panose="05000000000000000000" pitchFamily="2" charset="2"/>
              <a:buChar char="Ø"/>
            </a:pPr>
            <a:r>
              <a:rPr lang="el-GR" dirty="0" smtClean="0">
                <a:latin typeface="+mn-lt"/>
              </a:rPr>
              <a:t>Προτιμούν να ακούει και τον εκπαιδευτικό στο σχολείο αλλά και να κάνει τις ασκήσεις τους στο σπίτι.</a:t>
            </a:r>
          </a:p>
          <a:p>
            <a:pPr>
              <a:buClr>
                <a:srgbClr val="FF0000"/>
              </a:buClr>
            </a:pPr>
            <a:r>
              <a:rPr lang="el-GR" b="1" u="sng" dirty="0" smtClean="0">
                <a:latin typeface="+mn-lt"/>
              </a:rPr>
              <a:t>Αδυναμίες</a:t>
            </a:r>
            <a:endParaRPr lang="el-GR" b="1" u="sng" dirty="0">
              <a:latin typeface="+mn-lt"/>
            </a:endParaRPr>
          </a:p>
          <a:p>
            <a:pPr marL="342900" indent="-342900">
              <a:buClr>
                <a:srgbClr val="FF0000"/>
              </a:buClr>
              <a:buFont typeface="Wingdings" panose="05000000000000000000" pitchFamily="2" charset="2"/>
              <a:buChar char="Ø"/>
            </a:pPr>
            <a:r>
              <a:rPr lang="el-GR" dirty="0" smtClean="0">
                <a:latin typeface="+mn-lt"/>
              </a:rPr>
              <a:t>Δεν μπορούσαν να δούνε καθαρά</a:t>
            </a:r>
          </a:p>
          <a:p>
            <a:pPr marL="342900" indent="-342900">
              <a:buClr>
                <a:srgbClr val="FF0000"/>
              </a:buClr>
              <a:buFont typeface="Wingdings" panose="05000000000000000000" pitchFamily="2" charset="2"/>
              <a:buChar char="Ø"/>
            </a:pPr>
            <a:endParaRPr lang="el-GR" dirty="0"/>
          </a:p>
        </p:txBody>
      </p:sp>
    </p:spTree>
    <p:extLst>
      <p:ext uri="{BB962C8B-B14F-4D97-AF65-F5344CB8AC3E}">
        <p14:creationId xmlns:p14="http://schemas.microsoft.com/office/powerpoint/2010/main" val="3835095983"/>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332656"/>
            <a:ext cx="8064896" cy="576064"/>
          </a:xfrm>
        </p:spPr>
        <p:txBody>
          <a:bodyPr>
            <a:noAutofit/>
          </a:bodyPr>
          <a:lstStyle/>
          <a:p>
            <a:r>
              <a:rPr lang="el-GR" sz="3000" dirty="0">
                <a:solidFill>
                  <a:prstClr val="black"/>
                </a:solidFill>
                <a:latin typeface="Segoe Script" panose="030B0504020000000003" pitchFamily="66" charset="0"/>
              </a:rPr>
              <a:t>Αποτίμηση Εκπαιδευτικού Υλικού </a:t>
            </a:r>
            <a:r>
              <a:rPr lang="el-GR" sz="3000" dirty="0" smtClean="0">
                <a:solidFill>
                  <a:prstClr val="black"/>
                </a:solidFill>
                <a:latin typeface="Segoe Script" panose="030B0504020000000003" pitchFamily="66" charset="0"/>
              </a:rPr>
              <a:t>3/4</a:t>
            </a:r>
            <a:endParaRPr lang="el-GR" sz="4000" b="1" dirty="0"/>
          </a:p>
        </p:txBody>
      </p:sp>
      <p:sp>
        <p:nvSpPr>
          <p:cNvPr id="5" name="Στρογγυλεμένο ορθογώνιο 4"/>
          <p:cNvSpPr/>
          <p:nvPr/>
        </p:nvSpPr>
        <p:spPr>
          <a:xfrm>
            <a:off x="1079612" y="1286264"/>
            <a:ext cx="6588732" cy="720080"/>
          </a:xfrm>
          <a:prstGeom prst="roundRect">
            <a:avLst/>
          </a:prstGeom>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p:cNvSpPr txBox="1"/>
          <p:nvPr/>
        </p:nvSpPr>
        <p:spPr>
          <a:xfrm>
            <a:off x="1241630" y="1415471"/>
            <a:ext cx="6264696" cy="461665"/>
          </a:xfrm>
          <a:prstGeom prst="rect">
            <a:avLst/>
          </a:prstGeom>
          <a:noFill/>
        </p:spPr>
        <p:txBody>
          <a:bodyPr wrap="square" rtlCol="0">
            <a:spAutoFit/>
          </a:bodyPr>
          <a:lstStyle/>
          <a:p>
            <a:r>
              <a:rPr lang="el-GR" dirty="0"/>
              <a:t>Αποτελέσματα – Κύρια </a:t>
            </a:r>
            <a:r>
              <a:rPr lang="el-GR" dirty="0" smtClean="0"/>
              <a:t>ευρήματα εκπαιδευτικών</a:t>
            </a:r>
            <a:endParaRPr lang="el-GR" dirty="0"/>
          </a:p>
        </p:txBody>
      </p:sp>
      <p:sp>
        <p:nvSpPr>
          <p:cNvPr id="6" name="TextBox 5"/>
          <p:cNvSpPr txBox="1"/>
          <p:nvPr/>
        </p:nvSpPr>
        <p:spPr>
          <a:xfrm>
            <a:off x="755576" y="2492896"/>
            <a:ext cx="8064896" cy="5201424"/>
          </a:xfrm>
          <a:prstGeom prst="rect">
            <a:avLst/>
          </a:prstGeom>
          <a:noFill/>
        </p:spPr>
        <p:txBody>
          <a:bodyPr wrap="square" rtlCol="0">
            <a:spAutoFit/>
          </a:bodyPr>
          <a:lstStyle/>
          <a:p>
            <a:r>
              <a:rPr lang="el-GR" sz="2000" b="1" u="sng" dirty="0" smtClean="0">
                <a:latin typeface="+mn-lt"/>
              </a:rPr>
              <a:t>Θετικά στοιχεία</a:t>
            </a:r>
          </a:p>
          <a:p>
            <a:pPr marL="342900" indent="-342900">
              <a:buClr>
                <a:srgbClr val="FF0000"/>
              </a:buClr>
              <a:buFont typeface="Wingdings" panose="05000000000000000000" pitchFamily="2" charset="2"/>
              <a:buChar char="Ø"/>
            </a:pPr>
            <a:r>
              <a:rPr lang="el-GR" sz="2000" dirty="0" smtClean="0">
                <a:latin typeface="+mn-lt"/>
              </a:rPr>
              <a:t>Το εκπαιδευτικό υλικό είναι εύκολο και κατανοητό.</a:t>
            </a:r>
          </a:p>
          <a:p>
            <a:pPr marL="342900" indent="-342900">
              <a:buClr>
                <a:srgbClr val="FF0000"/>
              </a:buClr>
              <a:buFont typeface="Wingdings" panose="05000000000000000000" pitchFamily="2" charset="2"/>
              <a:buChar char="Ø"/>
            </a:pPr>
            <a:r>
              <a:rPr lang="el-GR" sz="2000" dirty="0" smtClean="0">
                <a:latin typeface="+mn-lt"/>
              </a:rPr>
              <a:t>Οι απαντήσεις στις δραστηριότητες και τις ασκήσεις ενθαρρύνουν τον μαθητή που κάνει λάθη να μην εγκαταλείπει την μελέτη.</a:t>
            </a:r>
          </a:p>
          <a:p>
            <a:pPr marL="342900" indent="-342900">
              <a:buClr>
                <a:srgbClr val="FF0000"/>
              </a:buClr>
              <a:buFont typeface="Wingdings" panose="05000000000000000000" pitchFamily="2" charset="2"/>
              <a:buChar char="Ø"/>
            </a:pPr>
            <a:r>
              <a:rPr lang="el-GR" sz="2000" dirty="0" smtClean="0">
                <a:latin typeface="+mn-lt"/>
              </a:rPr>
              <a:t>Το περιεχόμενο του εκπαιδευτικού υλικού εναρμονίζεται με το πρόγραμμα σπουδών στο πλαίσιο του οποίου χρησιμοποιείται.</a:t>
            </a:r>
          </a:p>
          <a:p>
            <a:pPr marL="342900" indent="-342900">
              <a:buClr>
                <a:srgbClr val="FF0000"/>
              </a:buClr>
              <a:buFont typeface="Wingdings" panose="05000000000000000000" pitchFamily="2" charset="2"/>
              <a:buChar char="Ø"/>
            </a:pPr>
            <a:r>
              <a:rPr lang="el-GR" sz="2000" dirty="0" smtClean="0">
                <a:latin typeface="+mn-lt"/>
              </a:rPr>
              <a:t>Το περιεχόμενο του εκπαιδευτικού υλικού συμπληρώνει και εμπλουτίζει τη διδακτέα ύλη.</a:t>
            </a:r>
          </a:p>
          <a:p>
            <a:pPr marL="342900" indent="-342900">
              <a:buClr>
                <a:srgbClr val="FF0000"/>
              </a:buClr>
              <a:buFont typeface="Wingdings" panose="05000000000000000000" pitchFamily="2" charset="2"/>
              <a:buChar char="Ø"/>
            </a:pPr>
            <a:r>
              <a:rPr lang="el-GR" sz="2000" dirty="0" smtClean="0">
                <a:latin typeface="+mn-lt"/>
              </a:rPr>
              <a:t>Το εκπαιδευτικό υλικό παρέχει τη δυνατότητα για περαιτέρω μελέτη.</a:t>
            </a:r>
          </a:p>
          <a:p>
            <a:r>
              <a:rPr lang="el-GR" sz="2000" b="1" u="sng" dirty="0">
                <a:latin typeface="+mn-lt"/>
              </a:rPr>
              <a:t>Αδυναμίες</a:t>
            </a:r>
          </a:p>
          <a:p>
            <a:pPr marL="342900" indent="-342900">
              <a:buClr>
                <a:srgbClr val="FF0000"/>
              </a:buClr>
              <a:buFont typeface="Wingdings" panose="05000000000000000000" pitchFamily="2" charset="2"/>
              <a:buChar char="Ø"/>
            </a:pPr>
            <a:r>
              <a:rPr lang="el-GR" sz="2000" dirty="0" smtClean="0">
                <a:latin typeface="+mn-lt"/>
              </a:rPr>
              <a:t>Χρειάζονται περισσότερες ασκήσεις κατανόησης.</a:t>
            </a:r>
          </a:p>
          <a:p>
            <a:pPr marL="342900" indent="-342900">
              <a:buClr>
                <a:srgbClr val="FF0000"/>
              </a:buClr>
              <a:buFont typeface="Wingdings" panose="05000000000000000000" pitchFamily="2" charset="2"/>
              <a:buChar char="Ø"/>
            </a:pPr>
            <a:r>
              <a:rPr lang="el-GR" sz="2000" dirty="0" smtClean="0">
                <a:latin typeface="+mn-lt"/>
              </a:rPr>
              <a:t>Για να μπορέσει να αξιοποιηθεί το εκπαιδευτικό υλικό χρειάζεται από τους μαθητές τεχνολογικός εξοπλισμός.</a:t>
            </a:r>
          </a:p>
          <a:p>
            <a:pPr marL="342900" indent="-342900">
              <a:buFont typeface="Wingdings" panose="05000000000000000000" pitchFamily="2" charset="2"/>
              <a:buChar char="Ø"/>
            </a:pPr>
            <a:endParaRPr lang="el-GR" dirty="0" smtClean="0"/>
          </a:p>
          <a:p>
            <a:pPr marL="342900" indent="-342900">
              <a:buFont typeface="Wingdings" panose="05000000000000000000" pitchFamily="2" charset="2"/>
              <a:buChar char="Ø"/>
            </a:pPr>
            <a:endParaRPr lang="el-GR" dirty="0" smtClean="0"/>
          </a:p>
          <a:p>
            <a:pPr marL="342900" indent="-342900">
              <a:buFont typeface="Wingdings" panose="05000000000000000000" pitchFamily="2" charset="2"/>
              <a:buChar char="Ø"/>
            </a:pPr>
            <a:endParaRPr lang="el-GR" dirty="0"/>
          </a:p>
        </p:txBody>
      </p:sp>
      <p:pic>
        <p:nvPicPr>
          <p:cNvPr id="7" name="Εικόνα 6"/>
          <p:cNvPicPr>
            <a:picLocks noChangeAspect="1"/>
          </p:cNvPicPr>
          <p:nvPr/>
        </p:nvPicPr>
        <p:blipFill>
          <a:blip r:embed="rId2"/>
          <a:stretch>
            <a:fillRect/>
          </a:stretch>
        </p:blipFill>
        <p:spPr>
          <a:xfrm>
            <a:off x="6696168" y="2135551"/>
            <a:ext cx="2124304" cy="968896"/>
          </a:xfrm>
          <a:prstGeom prst="rect">
            <a:avLst/>
          </a:prstGeom>
        </p:spPr>
      </p:pic>
    </p:spTree>
    <p:extLst>
      <p:ext uri="{BB962C8B-B14F-4D97-AF65-F5344CB8AC3E}">
        <p14:creationId xmlns:p14="http://schemas.microsoft.com/office/powerpoint/2010/main" val="2396937394"/>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332656"/>
            <a:ext cx="8064896" cy="576064"/>
          </a:xfrm>
        </p:spPr>
        <p:txBody>
          <a:bodyPr>
            <a:noAutofit/>
          </a:bodyPr>
          <a:lstStyle/>
          <a:p>
            <a:r>
              <a:rPr lang="el-GR" sz="3000" dirty="0">
                <a:solidFill>
                  <a:prstClr val="black"/>
                </a:solidFill>
                <a:latin typeface="Segoe Script" panose="030B0504020000000003" pitchFamily="66" charset="0"/>
              </a:rPr>
              <a:t>Αποτίμηση Εκπαιδευτικού Υλικού </a:t>
            </a:r>
            <a:r>
              <a:rPr lang="el-GR" sz="3000" dirty="0" smtClean="0">
                <a:solidFill>
                  <a:prstClr val="black"/>
                </a:solidFill>
                <a:latin typeface="Segoe Script" panose="030B0504020000000003" pitchFamily="66" charset="0"/>
              </a:rPr>
              <a:t>4/4</a:t>
            </a:r>
            <a:endParaRPr lang="el-GR" sz="4000" b="1" dirty="0"/>
          </a:p>
        </p:txBody>
      </p:sp>
      <p:sp>
        <p:nvSpPr>
          <p:cNvPr id="5" name="Στρογγυλεμένο ορθογώνιο 4"/>
          <p:cNvSpPr/>
          <p:nvPr/>
        </p:nvSpPr>
        <p:spPr>
          <a:xfrm>
            <a:off x="1079612" y="1286264"/>
            <a:ext cx="6516724" cy="720080"/>
          </a:xfrm>
          <a:prstGeom prst="roundRect">
            <a:avLst/>
          </a:prstGeom>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 name="TextBox 2"/>
          <p:cNvSpPr txBox="1"/>
          <p:nvPr/>
        </p:nvSpPr>
        <p:spPr>
          <a:xfrm>
            <a:off x="1583668" y="1415471"/>
            <a:ext cx="5976664" cy="461665"/>
          </a:xfrm>
          <a:prstGeom prst="rect">
            <a:avLst/>
          </a:prstGeom>
          <a:noFill/>
        </p:spPr>
        <p:txBody>
          <a:bodyPr wrap="square" rtlCol="0">
            <a:spAutoFit/>
          </a:bodyPr>
          <a:lstStyle/>
          <a:p>
            <a:r>
              <a:rPr lang="el-GR" dirty="0"/>
              <a:t>Αποτελέσματα – Κύρια </a:t>
            </a:r>
            <a:r>
              <a:rPr lang="el-GR" dirty="0" smtClean="0"/>
              <a:t>ευρήματα ειδικών</a:t>
            </a:r>
            <a:endParaRPr lang="el-GR" dirty="0"/>
          </a:p>
        </p:txBody>
      </p:sp>
      <p:sp>
        <p:nvSpPr>
          <p:cNvPr id="6" name="TextBox 5"/>
          <p:cNvSpPr txBox="1"/>
          <p:nvPr/>
        </p:nvSpPr>
        <p:spPr>
          <a:xfrm>
            <a:off x="755576" y="2383888"/>
            <a:ext cx="8064896" cy="3477875"/>
          </a:xfrm>
          <a:prstGeom prst="rect">
            <a:avLst/>
          </a:prstGeom>
          <a:noFill/>
        </p:spPr>
        <p:txBody>
          <a:bodyPr wrap="square" rtlCol="0">
            <a:spAutoFit/>
          </a:bodyPr>
          <a:lstStyle/>
          <a:p>
            <a:pPr marL="0" indent="0" algn="just">
              <a:buNone/>
            </a:pPr>
            <a:r>
              <a:rPr lang="el-GR" sz="2000" b="1" dirty="0" smtClean="0">
                <a:solidFill>
                  <a:schemeClr val="accent5">
                    <a:lumMod val="50000"/>
                  </a:schemeClr>
                </a:solidFill>
                <a:latin typeface="+mn-lt"/>
                <a:cs typeface="Times New Roman" panose="02020603050405020304" pitchFamily="18" charset="0"/>
              </a:rPr>
              <a:t>Α</a:t>
            </a:r>
            <a:r>
              <a:rPr lang="el-GR" sz="2000" b="1" dirty="0">
                <a:solidFill>
                  <a:schemeClr val="accent5">
                    <a:lumMod val="50000"/>
                  </a:schemeClr>
                </a:solidFill>
                <a:latin typeface="+mn-lt"/>
                <a:cs typeface="Times New Roman" panose="02020603050405020304" pitchFamily="18" charset="0"/>
              </a:rPr>
              <a:t>) Το εκπαιδευτικό υλικό </a:t>
            </a:r>
            <a:r>
              <a:rPr lang="el-GR" sz="2000" b="1" dirty="0" err="1">
                <a:solidFill>
                  <a:schemeClr val="accent5">
                    <a:lumMod val="50000"/>
                  </a:schemeClr>
                </a:solidFill>
                <a:latin typeface="+mn-lt"/>
                <a:cs typeface="Times New Roman" panose="02020603050405020304" pitchFamily="18" charset="0"/>
              </a:rPr>
              <a:t>διέπεται</a:t>
            </a:r>
            <a:r>
              <a:rPr lang="el-GR" sz="2000" b="1" dirty="0">
                <a:solidFill>
                  <a:schemeClr val="accent5">
                    <a:lumMod val="50000"/>
                  </a:schemeClr>
                </a:solidFill>
                <a:latin typeface="+mn-lt"/>
                <a:cs typeface="Times New Roman" panose="02020603050405020304" pitchFamily="18" charset="0"/>
              </a:rPr>
              <a:t> από τις αρχές και τη μεθοδολογία της εξ αποστάσεως εκπαίδευσης; </a:t>
            </a:r>
            <a:endParaRPr lang="el-GR" sz="2000" dirty="0">
              <a:solidFill>
                <a:schemeClr val="accent5">
                  <a:lumMod val="50000"/>
                </a:schemeClr>
              </a:solidFill>
              <a:latin typeface="+mn-lt"/>
              <a:cs typeface="Times New Roman" panose="02020603050405020304" pitchFamily="18" charset="0"/>
            </a:endParaRPr>
          </a:p>
          <a:p>
            <a:pPr marL="0" indent="0" algn="just">
              <a:buNone/>
            </a:pPr>
            <a:r>
              <a:rPr lang="el-GR" sz="2000" dirty="0" smtClean="0">
                <a:latin typeface="+mn-lt"/>
                <a:cs typeface="Times New Roman" panose="02020603050405020304" pitchFamily="18" charset="0"/>
              </a:rPr>
              <a:t>Σε γενικές γραμμές</a:t>
            </a:r>
            <a:r>
              <a:rPr lang="en-US" sz="2000" dirty="0" smtClean="0">
                <a:latin typeface="+mn-lt"/>
                <a:cs typeface="Times New Roman" panose="02020603050405020304" pitchFamily="18" charset="0"/>
              </a:rPr>
              <a:t> </a:t>
            </a:r>
            <a:r>
              <a:rPr lang="el-GR" sz="2000" dirty="0">
                <a:latin typeface="+mn-lt"/>
                <a:cs typeface="Times New Roman" panose="02020603050405020304" pitchFamily="18" charset="0"/>
              </a:rPr>
              <a:t>δεν υπήρξαν διαφωνίες μεταξύ των ειδικών για το συγκεκριμένο ερευνητικό ερώτημα και σε όλα τα υπόλοιπα ερωτήματα </a:t>
            </a:r>
            <a:r>
              <a:rPr lang="el-GR" sz="2000" dirty="0" smtClean="0">
                <a:latin typeface="+mn-lt"/>
                <a:cs typeface="Times New Roman" panose="02020603050405020304" pitchFamily="18" charset="0"/>
              </a:rPr>
              <a:t>ήταν </a:t>
            </a:r>
            <a:r>
              <a:rPr lang="el-GR" sz="2000" dirty="0">
                <a:latin typeface="+mn-lt"/>
                <a:cs typeface="Times New Roman" panose="02020603050405020304" pitchFamily="18" charset="0"/>
              </a:rPr>
              <a:t>υπέρ της άποψης ότι το εκπαιδευτικό υλικό </a:t>
            </a:r>
            <a:r>
              <a:rPr lang="el-GR" sz="2000" dirty="0" err="1">
                <a:latin typeface="+mn-lt"/>
                <a:cs typeface="Times New Roman" panose="02020603050405020304" pitchFamily="18" charset="0"/>
              </a:rPr>
              <a:t>διέπεται</a:t>
            </a:r>
            <a:r>
              <a:rPr lang="el-GR" sz="2000" dirty="0">
                <a:latin typeface="+mn-lt"/>
                <a:cs typeface="Times New Roman" panose="02020603050405020304" pitchFamily="18" charset="0"/>
              </a:rPr>
              <a:t> από τις αρχές και τη μεθοδολογία της εξ αποστάσεως εκπαίδευσης.</a:t>
            </a:r>
          </a:p>
          <a:p>
            <a:pPr marL="0" indent="0" algn="just">
              <a:buNone/>
            </a:pPr>
            <a:endParaRPr lang="el-GR" sz="2000" dirty="0">
              <a:latin typeface="+mn-lt"/>
              <a:cs typeface="Times New Roman" panose="02020603050405020304" pitchFamily="18" charset="0"/>
            </a:endParaRPr>
          </a:p>
          <a:p>
            <a:pPr marL="0" indent="0" algn="just">
              <a:buNone/>
            </a:pPr>
            <a:r>
              <a:rPr lang="el-GR" sz="2000" b="1" dirty="0">
                <a:solidFill>
                  <a:schemeClr val="accent5">
                    <a:lumMod val="50000"/>
                  </a:schemeClr>
                </a:solidFill>
                <a:latin typeface="+mn-lt"/>
                <a:cs typeface="Times New Roman" panose="02020603050405020304" pitchFamily="18" charset="0"/>
              </a:rPr>
              <a:t>B) Το εκπαιδευτικό υλικό έχει δημιουργηθεί σύμφωνα με τις αρχές της </a:t>
            </a:r>
            <a:r>
              <a:rPr lang="el-GR" sz="2000" b="1" dirty="0" err="1">
                <a:solidFill>
                  <a:schemeClr val="accent5">
                    <a:lumMod val="50000"/>
                  </a:schemeClr>
                </a:solidFill>
                <a:latin typeface="+mn-lt"/>
                <a:cs typeface="Times New Roman" panose="02020603050405020304" pitchFamily="18" charset="0"/>
              </a:rPr>
              <a:t>Πολυμεσικής</a:t>
            </a:r>
            <a:r>
              <a:rPr lang="el-GR" sz="2000" b="1" dirty="0">
                <a:solidFill>
                  <a:schemeClr val="accent5">
                    <a:lumMod val="50000"/>
                  </a:schemeClr>
                </a:solidFill>
                <a:latin typeface="+mn-lt"/>
                <a:cs typeface="Times New Roman" panose="02020603050405020304" pitchFamily="18" charset="0"/>
              </a:rPr>
              <a:t> Μάθησης;</a:t>
            </a:r>
          </a:p>
          <a:p>
            <a:pPr marL="0" indent="0" algn="just">
              <a:buNone/>
            </a:pPr>
            <a:r>
              <a:rPr lang="el-GR" sz="2000" dirty="0" smtClean="0">
                <a:latin typeface="+mn-lt"/>
                <a:cs typeface="Times New Roman" panose="02020603050405020304" pitchFamily="18" charset="0"/>
              </a:rPr>
              <a:t>Οι </a:t>
            </a:r>
            <a:r>
              <a:rPr lang="el-GR" sz="2000" dirty="0">
                <a:latin typeface="+mn-lt"/>
                <a:cs typeface="Times New Roman" panose="02020603050405020304" pitchFamily="18" charset="0"/>
              </a:rPr>
              <a:t>ειδικοί συμφωνούν ότι το εκπαιδευτικό υλικό έχει δημιουργηθεί σύμφωνα με τις αρχές της </a:t>
            </a:r>
            <a:r>
              <a:rPr lang="el-GR" sz="2000" dirty="0" err="1">
                <a:latin typeface="+mn-lt"/>
                <a:cs typeface="Times New Roman" panose="02020603050405020304" pitchFamily="18" charset="0"/>
              </a:rPr>
              <a:t>Πολυμεσικής</a:t>
            </a:r>
            <a:r>
              <a:rPr lang="el-GR" sz="2000" dirty="0">
                <a:latin typeface="+mn-lt"/>
                <a:cs typeface="Times New Roman" panose="02020603050405020304" pitchFamily="18" charset="0"/>
              </a:rPr>
              <a:t> Μάθησης.</a:t>
            </a:r>
          </a:p>
        </p:txBody>
      </p:sp>
      <p:pic>
        <p:nvPicPr>
          <p:cNvPr id="7" name="Εικόνα 6"/>
          <p:cNvPicPr>
            <a:picLocks noChangeAspect="1"/>
          </p:cNvPicPr>
          <p:nvPr/>
        </p:nvPicPr>
        <p:blipFill>
          <a:blip r:embed="rId2"/>
          <a:stretch>
            <a:fillRect/>
          </a:stretch>
        </p:blipFill>
        <p:spPr>
          <a:xfrm>
            <a:off x="7308304" y="5683743"/>
            <a:ext cx="1669727" cy="1111127"/>
          </a:xfrm>
          <a:prstGeom prst="rect">
            <a:avLst/>
          </a:prstGeom>
        </p:spPr>
      </p:pic>
    </p:spTree>
    <p:extLst>
      <p:ext uri="{BB962C8B-B14F-4D97-AF65-F5344CB8AC3E}">
        <p14:creationId xmlns:p14="http://schemas.microsoft.com/office/powerpoint/2010/main" val="99667194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51283449-AEE3-45DC-8B6D-AD38BD13E24E}"/>
              </a:ext>
            </a:extLst>
          </p:cNvPr>
          <p:cNvSpPr>
            <a:spLocks noGrp="1"/>
          </p:cNvSpPr>
          <p:nvPr>
            <p:ph type="title"/>
          </p:nvPr>
        </p:nvSpPr>
        <p:spPr/>
        <p:txBody>
          <a:bodyPr>
            <a:normAutofit/>
          </a:bodyPr>
          <a:lstStyle/>
          <a:p>
            <a:r>
              <a:rPr lang="el-GR" sz="3000" dirty="0">
                <a:solidFill>
                  <a:prstClr val="black"/>
                </a:solidFill>
                <a:latin typeface="Segoe Script" panose="030B0504020000000003" pitchFamily="66" charset="0"/>
              </a:rPr>
              <a:t>Αντιστοίχιση ευρημάτων με ευρήματα άλλης </a:t>
            </a:r>
            <a:r>
              <a:rPr lang="el-GR" sz="3000" dirty="0" smtClean="0">
                <a:solidFill>
                  <a:prstClr val="black"/>
                </a:solidFill>
                <a:latin typeface="Segoe Script" panose="030B0504020000000003" pitchFamily="66" charset="0"/>
              </a:rPr>
              <a:t>έρευνας 1/2</a:t>
            </a:r>
            <a:endParaRPr lang="el-GR" sz="3000" dirty="0">
              <a:solidFill>
                <a:prstClr val="black"/>
              </a:solidFill>
              <a:latin typeface="Segoe Script" panose="030B0504020000000003" pitchFamily="66" charset="0"/>
            </a:endParaRPr>
          </a:p>
        </p:txBody>
      </p:sp>
      <p:pic>
        <p:nvPicPr>
          <p:cNvPr id="9" name="Θέση περιεχομένου 8"/>
          <p:cNvPicPr>
            <a:picLocks noGrp="1" noChangeAspect="1"/>
          </p:cNvPicPr>
          <p:nvPr>
            <p:ph idx="1"/>
          </p:nvPr>
        </p:nvPicPr>
        <p:blipFill>
          <a:blip r:embed="rId2"/>
          <a:stretch>
            <a:fillRect/>
          </a:stretch>
        </p:blipFill>
        <p:spPr>
          <a:xfrm>
            <a:off x="755576" y="3658632"/>
            <a:ext cx="3834716" cy="257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0" name="Εικόνα 9"/>
          <p:cNvPicPr>
            <a:picLocks noChangeAspect="1"/>
          </p:cNvPicPr>
          <p:nvPr/>
        </p:nvPicPr>
        <p:blipFill>
          <a:blip r:embed="rId2"/>
          <a:stretch>
            <a:fillRect/>
          </a:stretch>
        </p:blipFill>
        <p:spPr>
          <a:xfrm rot="10800000">
            <a:off x="4671318" y="3658631"/>
            <a:ext cx="3834716" cy="257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Εικόνα 10"/>
          <p:cNvPicPr>
            <a:picLocks noChangeAspect="1"/>
          </p:cNvPicPr>
          <p:nvPr/>
        </p:nvPicPr>
        <p:blipFill>
          <a:blip r:embed="rId3"/>
          <a:stretch>
            <a:fillRect/>
          </a:stretch>
        </p:blipFill>
        <p:spPr>
          <a:xfrm>
            <a:off x="4688252" y="1268760"/>
            <a:ext cx="3834716" cy="238987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6" name="TextBox 15"/>
          <p:cNvSpPr txBox="1"/>
          <p:nvPr/>
        </p:nvSpPr>
        <p:spPr>
          <a:xfrm>
            <a:off x="5246652" y="1986640"/>
            <a:ext cx="3240360" cy="954107"/>
          </a:xfrm>
          <a:prstGeom prst="rect">
            <a:avLst/>
          </a:prstGeom>
          <a:noFill/>
        </p:spPr>
        <p:txBody>
          <a:bodyPr wrap="square" rtlCol="0">
            <a:spAutoFit/>
          </a:bodyPr>
          <a:lstStyle/>
          <a:p>
            <a:pPr algn="r"/>
            <a:r>
              <a:rPr lang="el-GR" sz="1400" dirty="0" smtClean="0">
                <a:latin typeface="+mn-lt"/>
              </a:rPr>
              <a:t>Έρευνα της </a:t>
            </a:r>
            <a:r>
              <a:rPr lang="el-GR" sz="1400" dirty="0" err="1" smtClean="0">
                <a:latin typeface="+mn-lt"/>
              </a:rPr>
              <a:t>Καπριδάκη</a:t>
            </a:r>
            <a:r>
              <a:rPr lang="el-GR" sz="1400" dirty="0" smtClean="0">
                <a:latin typeface="+mn-lt"/>
              </a:rPr>
              <a:t> (2019) όπου οι εκπαιδευτικοί εντόπισαν θετικά στοιχεία στη δομή του, την επάρκεια κάλυψης του διδακτικού αντικειμένου </a:t>
            </a:r>
            <a:r>
              <a:rPr lang="el-GR" sz="1400" dirty="0" err="1" smtClean="0">
                <a:latin typeface="+mn-lt"/>
              </a:rPr>
              <a:t>κτλ</a:t>
            </a:r>
            <a:endParaRPr lang="el-GR" sz="1400" dirty="0">
              <a:latin typeface="+mn-lt"/>
            </a:endParaRPr>
          </a:p>
        </p:txBody>
      </p:sp>
      <p:sp>
        <p:nvSpPr>
          <p:cNvPr id="17" name="TextBox 16"/>
          <p:cNvSpPr txBox="1"/>
          <p:nvPr/>
        </p:nvSpPr>
        <p:spPr>
          <a:xfrm>
            <a:off x="5167086" y="4454542"/>
            <a:ext cx="3338948" cy="954107"/>
          </a:xfrm>
          <a:prstGeom prst="rect">
            <a:avLst/>
          </a:prstGeom>
          <a:noFill/>
        </p:spPr>
        <p:txBody>
          <a:bodyPr wrap="square" rtlCol="0">
            <a:spAutoFit/>
          </a:bodyPr>
          <a:lstStyle/>
          <a:p>
            <a:pPr algn="r"/>
            <a:r>
              <a:rPr lang="el-GR" sz="1400" dirty="0" smtClean="0"/>
              <a:t>Έρευνα της </a:t>
            </a:r>
            <a:r>
              <a:rPr lang="el-GR" sz="1400" dirty="0" err="1" smtClean="0"/>
              <a:t>Αχουριώτου</a:t>
            </a:r>
            <a:r>
              <a:rPr lang="el-GR" sz="1400" dirty="0" smtClean="0"/>
              <a:t> (2019) όπου εντοπίστηκε ότι το εκπαιδευτικό υλικό βοήθησε σημαντικά τους μαθητές να βελτιώσουν το βαθμό κατανόησής τους</a:t>
            </a:r>
            <a:endParaRPr lang="el-GR" sz="1400" dirty="0"/>
          </a:p>
        </p:txBody>
      </p:sp>
      <p:sp>
        <p:nvSpPr>
          <p:cNvPr id="18" name="TextBox 17"/>
          <p:cNvSpPr txBox="1"/>
          <p:nvPr/>
        </p:nvSpPr>
        <p:spPr>
          <a:xfrm>
            <a:off x="736554" y="4562264"/>
            <a:ext cx="3312368" cy="738664"/>
          </a:xfrm>
          <a:prstGeom prst="rect">
            <a:avLst/>
          </a:prstGeom>
          <a:noFill/>
        </p:spPr>
        <p:txBody>
          <a:bodyPr wrap="square" rtlCol="0">
            <a:spAutoFit/>
          </a:bodyPr>
          <a:lstStyle/>
          <a:p>
            <a:r>
              <a:rPr lang="el-GR" sz="1400" dirty="0" smtClean="0"/>
              <a:t>Το ψηφιακό υλικό τους κέντρισε το ενδιαφέρον για μελέτη και τους βοήθησε πάρα πολύ στην εκμάθηση</a:t>
            </a:r>
            <a:endParaRPr lang="el-GR" sz="1400" dirty="0"/>
          </a:p>
        </p:txBody>
      </p:sp>
      <p:pic>
        <p:nvPicPr>
          <p:cNvPr id="19" name="Εικόνα 18"/>
          <p:cNvPicPr>
            <a:picLocks noChangeAspect="1"/>
          </p:cNvPicPr>
          <p:nvPr/>
        </p:nvPicPr>
        <p:blipFill>
          <a:blip r:embed="rId4"/>
          <a:stretch>
            <a:fillRect/>
          </a:stretch>
        </p:blipFill>
        <p:spPr>
          <a:xfrm>
            <a:off x="755576" y="1268760"/>
            <a:ext cx="3834716" cy="2389871"/>
          </a:xfrm>
          <a:prstGeom prst="rect">
            <a:avLst/>
          </a:prstGeom>
          <a:ln>
            <a:noFill/>
          </a:ln>
          <a:effectLst>
            <a:outerShdw blurRad="190500" dist="228600" dir="2700000" algn="ctr">
              <a:srgbClr val="000000">
                <a:alpha val="30000"/>
              </a:srgbClr>
            </a:outerShdw>
            <a:reflection endPos="65000" dist="50800" dir="5400000" sy="-100000" algn="bl" rotWithShape="0"/>
            <a:softEdge rad="63500"/>
          </a:effectLst>
          <a:scene3d>
            <a:camera prst="orthographicFront">
              <a:rot lat="0" lon="0" rev="0"/>
            </a:camera>
            <a:lightRig rig="glow" dir="t">
              <a:rot lat="0" lon="0" rev="4800000"/>
            </a:lightRig>
          </a:scene3d>
          <a:sp3d prstMaterial="matte">
            <a:bevelT w="127000" h="63500"/>
          </a:sp3d>
        </p:spPr>
      </p:pic>
      <p:sp>
        <p:nvSpPr>
          <p:cNvPr id="20" name="Ορθογώνιο 19"/>
          <p:cNvSpPr/>
          <p:nvPr/>
        </p:nvSpPr>
        <p:spPr>
          <a:xfrm>
            <a:off x="788120" y="1986641"/>
            <a:ext cx="3459630" cy="95410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flatTx/>
          </a:bodyPr>
          <a:lstStyle/>
          <a:p>
            <a:pPr lvl="0"/>
            <a:r>
              <a:rPr lang="el-GR" sz="1400" dirty="0">
                <a:solidFill>
                  <a:prstClr val="black"/>
                </a:solidFill>
                <a:latin typeface="Calibri"/>
              </a:rPr>
              <a:t>Παρέχονται συμβουλές για το πώς θα μελετηθεί το εκπαιδευτικό υλικό – το εκπαιδευτικό υλικό περιλαμβάνει διάφορες ασκήσεις</a:t>
            </a:r>
          </a:p>
        </p:txBody>
      </p:sp>
    </p:spTree>
    <p:extLst>
      <p:ext uri="{BB962C8B-B14F-4D97-AF65-F5344CB8AC3E}">
        <p14:creationId xmlns:p14="http://schemas.microsoft.com/office/powerpoint/2010/main" val="21909604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51283449-AEE3-45DC-8B6D-AD38BD13E24E}"/>
              </a:ext>
            </a:extLst>
          </p:cNvPr>
          <p:cNvSpPr>
            <a:spLocks noGrp="1"/>
          </p:cNvSpPr>
          <p:nvPr>
            <p:ph type="title"/>
          </p:nvPr>
        </p:nvSpPr>
        <p:spPr/>
        <p:txBody>
          <a:bodyPr>
            <a:normAutofit/>
          </a:bodyPr>
          <a:lstStyle/>
          <a:p>
            <a:r>
              <a:rPr lang="el-GR" sz="3000" dirty="0">
                <a:solidFill>
                  <a:prstClr val="black"/>
                </a:solidFill>
                <a:latin typeface="Segoe Script" panose="030B0504020000000003" pitchFamily="66" charset="0"/>
              </a:rPr>
              <a:t>Αντιστοίχιση ευρημάτων με ευρήματα άλλης </a:t>
            </a:r>
            <a:r>
              <a:rPr lang="el-GR" sz="3000" dirty="0" smtClean="0">
                <a:solidFill>
                  <a:prstClr val="black"/>
                </a:solidFill>
                <a:latin typeface="Segoe Script" panose="030B0504020000000003" pitchFamily="66" charset="0"/>
              </a:rPr>
              <a:t>έρευνας 2/2</a:t>
            </a:r>
            <a:endParaRPr lang="el-GR" sz="3000" dirty="0">
              <a:solidFill>
                <a:prstClr val="black"/>
              </a:solidFill>
              <a:latin typeface="Segoe Script" panose="030B0504020000000003" pitchFamily="66" charset="0"/>
            </a:endParaRPr>
          </a:p>
        </p:txBody>
      </p:sp>
      <p:pic>
        <p:nvPicPr>
          <p:cNvPr id="9" name="Θέση περιεχομένου 8"/>
          <p:cNvPicPr>
            <a:picLocks noGrp="1" noChangeAspect="1"/>
          </p:cNvPicPr>
          <p:nvPr>
            <p:ph idx="1"/>
          </p:nvPr>
        </p:nvPicPr>
        <p:blipFill>
          <a:blip r:embed="rId2"/>
          <a:stretch>
            <a:fillRect/>
          </a:stretch>
        </p:blipFill>
        <p:spPr>
          <a:xfrm>
            <a:off x="755576" y="3658632"/>
            <a:ext cx="3834716" cy="30107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0" name="Εικόνα 9"/>
          <p:cNvPicPr>
            <a:picLocks noChangeAspect="1"/>
          </p:cNvPicPr>
          <p:nvPr/>
        </p:nvPicPr>
        <p:blipFill>
          <a:blip r:embed="rId2"/>
          <a:stretch>
            <a:fillRect/>
          </a:stretch>
        </p:blipFill>
        <p:spPr>
          <a:xfrm rot="10800000">
            <a:off x="4671318" y="3658629"/>
            <a:ext cx="4472682" cy="30107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Εικόνα 10"/>
          <p:cNvPicPr>
            <a:picLocks noChangeAspect="1"/>
          </p:cNvPicPr>
          <p:nvPr/>
        </p:nvPicPr>
        <p:blipFill>
          <a:blip r:embed="rId3"/>
          <a:stretch>
            <a:fillRect/>
          </a:stretch>
        </p:blipFill>
        <p:spPr>
          <a:xfrm>
            <a:off x="4688252" y="1196752"/>
            <a:ext cx="4455748" cy="246188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6" name="TextBox 15"/>
          <p:cNvSpPr txBox="1"/>
          <p:nvPr/>
        </p:nvSpPr>
        <p:spPr>
          <a:xfrm>
            <a:off x="5274990" y="1797932"/>
            <a:ext cx="3761506" cy="1169551"/>
          </a:xfrm>
          <a:prstGeom prst="rect">
            <a:avLst/>
          </a:prstGeom>
          <a:noFill/>
        </p:spPr>
        <p:txBody>
          <a:bodyPr wrap="square" rtlCol="0">
            <a:spAutoFit/>
          </a:bodyPr>
          <a:lstStyle/>
          <a:p>
            <a:pPr algn="r"/>
            <a:r>
              <a:rPr lang="el-GR" sz="1400" dirty="0" smtClean="0">
                <a:latin typeface="+mn-lt"/>
              </a:rPr>
              <a:t>Έρευνα της Βασιλείου (2019) όπου οι μαθητές φάνηκε ότι κατανόησαν τα νέα διδακτικά αντικείμενα και αύξησαν την επίδοσή τους και το βαθμό ικανοποίησής τους ως προς τη χρήση του εκπαιδευτικού υλικού </a:t>
            </a:r>
            <a:endParaRPr lang="el-GR" sz="1400" dirty="0">
              <a:latin typeface="+mn-lt"/>
            </a:endParaRPr>
          </a:p>
        </p:txBody>
      </p:sp>
      <p:sp>
        <p:nvSpPr>
          <p:cNvPr id="17" name="TextBox 16"/>
          <p:cNvSpPr txBox="1"/>
          <p:nvPr/>
        </p:nvSpPr>
        <p:spPr>
          <a:xfrm>
            <a:off x="5148064" y="4362615"/>
            <a:ext cx="3888432" cy="1600438"/>
          </a:xfrm>
          <a:prstGeom prst="rect">
            <a:avLst/>
          </a:prstGeom>
          <a:noFill/>
        </p:spPr>
        <p:txBody>
          <a:bodyPr wrap="square" rtlCol="0">
            <a:spAutoFit/>
          </a:bodyPr>
          <a:lstStyle/>
          <a:p>
            <a:pPr algn="r"/>
            <a:r>
              <a:rPr lang="el-GR" sz="1400" dirty="0" smtClean="0"/>
              <a:t>Έρευνα του Πουρνάρα (2019) </a:t>
            </a:r>
            <a:r>
              <a:rPr lang="el-GR" sz="1400" dirty="0"/>
              <a:t>όπου </a:t>
            </a:r>
            <a:r>
              <a:rPr lang="el-GR" sz="1400" dirty="0" smtClean="0"/>
              <a:t>αναδεικνύεται η </a:t>
            </a:r>
            <a:r>
              <a:rPr lang="el-GR" sz="1400" dirty="0"/>
              <a:t>σημασία της διδασκαλίας στρατηγικών μέσω της αξιοποίησης του ηλεκτρονικού υπολογιστή ως γνωστικού εργαλείου για την ανάπτυξη των απαραίτητων γνωστικών και </a:t>
            </a:r>
            <a:r>
              <a:rPr lang="el-GR" sz="1400" dirty="0" err="1"/>
              <a:t>μεταγνωστικών</a:t>
            </a:r>
            <a:r>
              <a:rPr lang="el-GR" sz="1400" dirty="0"/>
              <a:t> δεξιοτήτων και στρατηγικών παραγωγής γραπτών κειμένων</a:t>
            </a:r>
          </a:p>
        </p:txBody>
      </p:sp>
      <p:sp>
        <p:nvSpPr>
          <p:cNvPr id="18" name="TextBox 17"/>
          <p:cNvSpPr txBox="1"/>
          <p:nvPr/>
        </p:nvSpPr>
        <p:spPr>
          <a:xfrm>
            <a:off x="728237" y="4362615"/>
            <a:ext cx="3312368" cy="1384995"/>
          </a:xfrm>
          <a:prstGeom prst="rect">
            <a:avLst/>
          </a:prstGeom>
          <a:noFill/>
        </p:spPr>
        <p:txBody>
          <a:bodyPr wrap="square" rtlCol="0">
            <a:spAutoFit/>
          </a:bodyPr>
          <a:lstStyle/>
          <a:p>
            <a:r>
              <a:rPr lang="el-GR" sz="1400" dirty="0" smtClean="0">
                <a:solidFill>
                  <a:srgbClr val="000000"/>
                </a:solidFill>
                <a:ea typeface="Times New Roman" panose="02020603050405020304" pitchFamily="18" charset="0"/>
              </a:rPr>
              <a:t>Οι ειδικοί θεωρούν </a:t>
            </a:r>
            <a:r>
              <a:rPr lang="el-GR" sz="1400" dirty="0">
                <a:solidFill>
                  <a:srgbClr val="000000"/>
                </a:solidFill>
                <a:ea typeface="Times New Roman" panose="02020603050405020304" pitchFamily="18" charset="0"/>
              </a:rPr>
              <a:t>σε πολύ υψηλό επίπεδο το ότι το </a:t>
            </a:r>
            <a:r>
              <a:rPr lang="el-GR" sz="1400" dirty="0">
                <a:ea typeface="Times New Roman" panose="02020603050405020304" pitchFamily="18" charset="0"/>
              </a:rPr>
              <a:t> Ε.Υ παρέχει δυνατότητα </a:t>
            </a:r>
            <a:r>
              <a:rPr lang="el-GR" sz="1400" dirty="0" err="1">
                <a:ea typeface="Times New Roman" panose="02020603050405020304" pitchFamily="18" charset="0"/>
              </a:rPr>
              <a:t>Αναστοχασμού</a:t>
            </a:r>
            <a:r>
              <a:rPr lang="el-GR" sz="1400" dirty="0">
                <a:ea typeface="Times New Roman" panose="02020603050405020304" pitchFamily="18" charset="0"/>
              </a:rPr>
              <a:t> – </a:t>
            </a:r>
            <a:r>
              <a:rPr lang="el-GR" sz="1400" dirty="0" err="1">
                <a:ea typeface="Times New Roman" panose="02020603050405020304" pitchFamily="18" charset="0"/>
              </a:rPr>
              <a:t>Αυτοαξιολόγησης</a:t>
            </a:r>
            <a:r>
              <a:rPr lang="el-GR" sz="1400" dirty="0">
                <a:ea typeface="Times New Roman" panose="02020603050405020304" pitchFamily="18" charset="0"/>
              </a:rPr>
              <a:t> στον εκπαιδευόμενο  και παράλληλα αξιολόγησαν σε πολύ καλό επίπεδο τον σκοπό / Προσδοκώμενα Αποτελέσματα. </a:t>
            </a:r>
            <a:endParaRPr lang="el-GR" sz="1400" dirty="0"/>
          </a:p>
        </p:txBody>
      </p:sp>
      <p:pic>
        <p:nvPicPr>
          <p:cNvPr id="19" name="Εικόνα 18"/>
          <p:cNvPicPr>
            <a:picLocks noChangeAspect="1"/>
          </p:cNvPicPr>
          <p:nvPr/>
        </p:nvPicPr>
        <p:blipFill>
          <a:blip r:embed="rId4"/>
          <a:stretch>
            <a:fillRect/>
          </a:stretch>
        </p:blipFill>
        <p:spPr>
          <a:xfrm>
            <a:off x="717667" y="1189306"/>
            <a:ext cx="3834716" cy="246187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0" name="Ορθογώνιο 19"/>
          <p:cNvSpPr/>
          <p:nvPr/>
        </p:nvSpPr>
        <p:spPr>
          <a:xfrm>
            <a:off x="755576" y="1916832"/>
            <a:ext cx="3456384" cy="738664"/>
          </a:xfrm>
          <a:prstGeom prst="rect">
            <a:avLst/>
          </a:prstGeom>
        </p:spPr>
        <p:txBody>
          <a:bodyPr wrap="square">
            <a:spAutoFit/>
          </a:bodyPr>
          <a:lstStyle/>
          <a:p>
            <a:pPr lvl="0"/>
            <a:r>
              <a:rPr lang="el-GR" sz="1400" dirty="0" smtClean="0">
                <a:solidFill>
                  <a:prstClr val="black"/>
                </a:solidFill>
                <a:latin typeface="Calibri"/>
              </a:rPr>
              <a:t>Το μεγαλύτερο μέρο</a:t>
            </a:r>
            <a:r>
              <a:rPr lang="el-GR" sz="1400" dirty="0">
                <a:solidFill>
                  <a:prstClr val="black"/>
                </a:solidFill>
                <a:latin typeface="Calibri"/>
              </a:rPr>
              <a:t>ς</a:t>
            </a:r>
            <a:r>
              <a:rPr lang="el-GR" sz="1400" dirty="0" smtClean="0">
                <a:solidFill>
                  <a:prstClr val="black"/>
                </a:solidFill>
                <a:latin typeface="Calibri"/>
              </a:rPr>
              <a:t> των μαθητών ανέφεραν ότι δεν τους δυσκόλεψε κάτι και τους άρεσαν τα βίντεο και οι ασκήσεις</a:t>
            </a:r>
            <a:endParaRPr lang="el-GR" sz="1400" dirty="0">
              <a:solidFill>
                <a:prstClr val="black"/>
              </a:solidFill>
              <a:latin typeface="Calibri"/>
            </a:endParaRPr>
          </a:p>
        </p:txBody>
      </p:sp>
    </p:spTree>
    <p:extLst>
      <p:ext uri="{BB962C8B-B14F-4D97-AF65-F5344CB8AC3E}">
        <p14:creationId xmlns:p14="http://schemas.microsoft.com/office/powerpoint/2010/main" val="4990824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F8FB662E-2A61-4D1F-B548-8922F6EA8BE5}"/>
              </a:ext>
            </a:extLst>
          </p:cNvPr>
          <p:cNvSpPr>
            <a:spLocks noGrp="1"/>
          </p:cNvSpPr>
          <p:nvPr>
            <p:ph type="title"/>
          </p:nvPr>
        </p:nvSpPr>
        <p:spPr/>
        <p:txBody>
          <a:bodyPr>
            <a:normAutofit/>
          </a:bodyPr>
          <a:lstStyle/>
          <a:p>
            <a:r>
              <a:rPr lang="el-GR" sz="4000" dirty="0" smtClean="0">
                <a:solidFill>
                  <a:prstClr val="black"/>
                </a:solidFill>
                <a:latin typeface="Segoe Script" panose="030B0504020000000003" pitchFamily="66" charset="0"/>
              </a:rPr>
              <a:t>Συμπεράσματα 1/3</a:t>
            </a:r>
            <a:endParaRPr lang="el-GR" sz="4000" dirty="0">
              <a:solidFill>
                <a:prstClr val="black"/>
              </a:solidFill>
              <a:latin typeface="Segoe Script" panose="030B0504020000000003" pitchFamily="66" charset="0"/>
            </a:endParaRPr>
          </a:p>
        </p:txBody>
      </p:sp>
      <p:sp>
        <p:nvSpPr>
          <p:cNvPr id="5" name="Στρογγυλεμένο ορθογώνιο 4"/>
          <p:cNvSpPr/>
          <p:nvPr/>
        </p:nvSpPr>
        <p:spPr>
          <a:xfrm>
            <a:off x="827584" y="1556792"/>
            <a:ext cx="7992888" cy="4752528"/>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el-GR" sz="2000" dirty="0">
                <a:cs typeface="Times New Roman" panose="02020603050405020304" pitchFamily="18" charset="0"/>
              </a:rPr>
              <a:t>Από το ερωτηματολόγιο των μαθητών </a:t>
            </a:r>
            <a:r>
              <a:rPr lang="el-GR" sz="2000" dirty="0" smtClean="0">
                <a:cs typeface="Times New Roman" panose="02020603050405020304" pitchFamily="18" charset="0"/>
              </a:rPr>
              <a:t>προέκυψε</a:t>
            </a:r>
            <a:r>
              <a:rPr lang="en-US" sz="2000" dirty="0" smtClean="0">
                <a:cs typeface="Times New Roman" panose="02020603050405020304" pitchFamily="18" charset="0"/>
              </a:rPr>
              <a:t>:</a:t>
            </a:r>
            <a:r>
              <a:rPr lang="el-GR" sz="2000" dirty="0" smtClean="0">
                <a:cs typeface="Times New Roman" panose="02020603050405020304" pitchFamily="18" charset="0"/>
              </a:rPr>
              <a:t> </a:t>
            </a:r>
          </a:p>
          <a:p>
            <a:pPr marL="342900" indent="-342900" algn="just">
              <a:buFont typeface="Arial" panose="020B0604020202020204" pitchFamily="34" charset="0"/>
              <a:buChar char="•"/>
            </a:pPr>
            <a:r>
              <a:rPr lang="el-GR" sz="2000" dirty="0" smtClean="0">
                <a:cs typeface="Times New Roman" panose="02020603050405020304" pitchFamily="18" charset="0"/>
              </a:rPr>
              <a:t>το </a:t>
            </a:r>
            <a:r>
              <a:rPr lang="el-GR" sz="2000" dirty="0">
                <a:cs typeface="Times New Roman" panose="02020603050405020304" pitchFamily="18" charset="0"/>
              </a:rPr>
              <a:t>σύνολο των μαθητών </a:t>
            </a:r>
            <a:r>
              <a:rPr lang="el-GR" sz="2000" dirty="0" smtClean="0">
                <a:cs typeface="Times New Roman" panose="02020603050405020304" pitchFamily="18" charset="0"/>
              </a:rPr>
              <a:t>αναφέρει </a:t>
            </a:r>
            <a:r>
              <a:rPr lang="el-GR" sz="2000" dirty="0">
                <a:cs typeface="Times New Roman" panose="02020603050405020304" pitchFamily="18" charset="0"/>
              </a:rPr>
              <a:t>ότι τους βοήθησε ο/η εκπαιδευτικός να λύσουν τις απορίες τους  κατά τη διάρκεια των δραστηριοτήτων στην </a:t>
            </a:r>
            <a:r>
              <a:rPr lang="el-GR" sz="2000" dirty="0" smtClean="0">
                <a:cs typeface="Times New Roman" panose="02020603050405020304" pitchFamily="18" charset="0"/>
              </a:rPr>
              <a:t>τάξη </a:t>
            </a:r>
          </a:p>
          <a:p>
            <a:pPr marL="342900" indent="-342900" algn="just">
              <a:buFont typeface="Arial" panose="020B0604020202020204" pitchFamily="34" charset="0"/>
              <a:buChar char="•"/>
            </a:pPr>
            <a:r>
              <a:rPr lang="el-GR" sz="2000" dirty="0" smtClean="0">
                <a:cs typeface="Times New Roman" panose="02020603050405020304" pitchFamily="18" charset="0"/>
              </a:rPr>
              <a:t>η </a:t>
            </a:r>
            <a:r>
              <a:rPr lang="el-GR" sz="2000" dirty="0">
                <a:cs typeface="Times New Roman" panose="02020603050405020304" pitchFamily="18" charset="0"/>
              </a:rPr>
              <a:t>χρήση του ψηφιακού υλικού τους  κέντρισε το ενδιαφέρον για </a:t>
            </a:r>
            <a:r>
              <a:rPr lang="el-GR" sz="2000" dirty="0" smtClean="0">
                <a:cs typeface="Times New Roman" panose="02020603050405020304" pitchFamily="18" charset="0"/>
              </a:rPr>
              <a:t>μελέτη </a:t>
            </a:r>
            <a:endParaRPr lang="en-US" sz="2000" dirty="0">
              <a:cs typeface="Times New Roman" panose="02020603050405020304" pitchFamily="18" charset="0"/>
            </a:endParaRPr>
          </a:p>
          <a:p>
            <a:pPr marL="342900" indent="-342900" algn="just">
              <a:buFont typeface="Arial" panose="020B0604020202020204" pitchFamily="34" charset="0"/>
              <a:buChar char="•"/>
            </a:pPr>
            <a:r>
              <a:rPr lang="el-GR" sz="2000" dirty="0" smtClean="0">
                <a:cs typeface="Times New Roman" panose="02020603050405020304" pitchFamily="18" charset="0"/>
              </a:rPr>
              <a:t>είναι ικανοποιημένοι </a:t>
            </a:r>
            <a:r>
              <a:rPr lang="el-GR" sz="2000" dirty="0">
                <a:cs typeface="Times New Roman" panose="02020603050405020304" pitchFamily="18" charset="0"/>
              </a:rPr>
              <a:t>από το ψηφιακό υλικό που μελέτησαν στην </a:t>
            </a:r>
            <a:r>
              <a:rPr lang="el-GR" sz="2000" dirty="0" smtClean="0">
                <a:cs typeface="Times New Roman" panose="02020603050405020304" pitchFamily="18" charset="0"/>
              </a:rPr>
              <a:t>πλατφόρμα</a:t>
            </a:r>
          </a:p>
          <a:p>
            <a:pPr marL="342900" indent="-342900" algn="just">
              <a:buFont typeface="Arial" panose="020B0604020202020204" pitchFamily="34" charset="0"/>
              <a:buChar char="•"/>
            </a:pPr>
            <a:r>
              <a:rPr lang="el-GR" sz="2000" dirty="0" smtClean="0">
                <a:cs typeface="Times New Roman" panose="02020603050405020304" pitchFamily="18" charset="0"/>
              </a:rPr>
              <a:t>τα </a:t>
            </a:r>
            <a:r>
              <a:rPr lang="el-GR" sz="2000" dirty="0">
                <a:cs typeface="Times New Roman" panose="02020603050405020304" pitchFamily="18" charset="0"/>
              </a:rPr>
              <a:t>7/10 των μαθητών ανέφερε ότι τους αρέσει πάρα πολύ η μεθοδολογία της εξ αποστάσεως εκπαίδευσης που </a:t>
            </a:r>
            <a:r>
              <a:rPr lang="el-GR" sz="2000" dirty="0" smtClean="0">
                <a:cs typeface="Times New Roman" panose="02020603050405020304" pitchFamily="18" charset="0"/>
              </a:rPr>
              <a:t>εφαρμόστηκε</a:t>
            </a:r>
            <a:endParaRPr lang="en-US" sz="2000" dirty="0" smtClean="0">
              <a:cs typeface="Times New Roman" panose="02020603050405020304" pitchFamily="18" charset="0"/>
            </a:endParaRPr>
          </a:p>
          <a:p>
            <a:pPr marL="342900" indent="-342900" algn="just">
              <a:buFont typeface="Arial" panose="020B0604020202020204" pitchFamily="34" charset="0"/>
              <a:buChar char="•"/>
            </a:pPr>
            <a:r>
              <a:rPr lang="el-GR" sz="2000" dirty="0" smtClean="0">
                <a:cs typeface="Times New Roman" panose="02020603050405020304" pitchFamily="18" charset="0"/>
              </a:rPr>
              <a:t>τους  </a:t>
            </a:r>
            <a:r>
              <a:rPr lang="el-GR" sz="2000" dirty="0">
                <a:cs typeface="Times New Roman" panose="02020603050405020304" pitchFamily="18" charset="0"/>
              </a:rPr>
              <a:t>βοήθησαν πάρα πολύ οι δραστηριότητες που έγιναν στην τάξη, μετά την παρακολούθηση του ψηφιακού υλικού, στην εκμάθηση. </a:t>
            </a:r>
          </a:p>
        </p:txBody>
      </p:sp>
      <p:pic>
        <p:nvPicPr>
          <p:cNvPr id="7" name="Εικόνα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0252" y="248852"/>
            <a:ext cx="1775098" cy="887549"/>
          </a:xfrm>
          <a:prstGeom prst="rect">
            <a:avLst/>
          </a:prstGeom>
        </p:spPr>
      </p:pic>
    </p:spTree>
    <p:extLst>
      <p:ext uri="{BB962C8B-B14F-4D97-AF65-F5344CB8AC3E}">
        <p14:creationId xmlns:p14="http://schemas.microsoft.com/office/powerpoint/2010/main" val="580571960"/>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4000" dirty="0" smtClean="0">
                <a:solidFill>
                  <a:prstClr val="black"/>
                </a:solidFill>
                <a:latin typeface="Segoe Script" panose="030B0504020000000003" pitchFamily="66" charset="0"/>
              </a:rPr>
              <a:t>Συμπεράσματα 2/3</a:t>
            </a:r>
            <a:endParaRPr lang="el-GR" sz="4000" dirty="0">
              <a:solidFill>
                <a:prstClr val="black"/>
              </a:solidFill>
              <a:latin typeface="Segoe Script" panose="030B0504020000000003" pitchFamily="66" charset="0"/>
            </a:endParaRPr>
          </a:p>
        </p:txBody>
      </p:sp>
      <p:sp>
        <p:nvSpPr>
          <p:cNvPr id="3" name="Στρογγυλεμένο ορθογώνιο 2"/>
          <p:cNvSpPr/>
          <p:nvPr/>
        </p:nvSpPr>
        <p:spPr>
          <a:xfrm>
            <a:off x="1295636" y="1484784"/>
            <a:ext cx="7308812" cy="48245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Στρογγυλεμένο ορθογώνιο 4"/>
          <p:cNvSpPr/>
          <p:nvPr/>
        </p:nvSpPr>
        <p:spPr>
          <a:xfrm>
            <a:off x="1277634" y="1484784"/>
            <a:ext cx="7308812" cy="4824536"/>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1907704" y="1916832"/>
            <a:ext cx="6336704" cy="3477875"/>
          </a:xfrm>
          <a:prstGeom prst="rect">
            <a:avLst/>
          </a:prstGeom>
          <a:noFill/>
        </p:spPr>
        <p:txBody>
          <a:bodyPr wrap="square" rtlCol="0">
            <a:spAutoFit/>
          </a:bodyPr>
          <a:lstStyle/>
          <a:p>
            <a:r>
              <a:rPr lang="el-GR" sz="2000" dirty="0">
                <a:solidFill>
                  <a:schemeClr val="bg1"/>
                </a:solidFill>
                <a:latin typeface="+mn-lt"/>
              </a:rPr>
              <a:t>Από την ανάλυση που πραγματοποιήθηκε και από το ερωτηματολόγιο των εκπαιδευτικών </a:t>
            </a:r>
            <a:r>
              <a:rPr lang="el-GR" sz="2000" dirty="0" smtClean="0">
                <a:solidFill>
                  <a:schemeClr val="bg1"/>
                </a:solidFill>
                <a:latin typeface="+mn-lt"/>
              </a:rPr>
              <a:t>βρέθηκε</a:t>
            </a:r>
            <a:r>
              <a:rPr lang="en-US" sz="2000" dirty="0" smtClean="0">
                <a:solidFill>
                  <a:schemeClr val="bg1"/>
                </a:solidFill>
                <a:latin typeface="+mn-lt"/>
              </a:rPr>
              <a:t>:</a:t>
            </a:r>
            <a:r>
              <a:rPr lang="el-GR" sz="2000" dirty="0" smtClean="0">
                <a:solidFill>
                  <a:schemeClr val="bg1"/>
                </a:solidFill>
                <a:latin typeface="+mn-lt"/>
              </a:rPr>
              <a:t> </a:t>
            </a:r>
            <a:endParaRPr lang="en-US" sz="2000" dirty="0" smtClean="0">
              <a:solidFill>
                <a:schemeClr val="bg1"/>
              </a:solidFill>
              <a:latin typeface="+mn-lt"/>
            </a:endParaRPr>
          </a:p>
          <a:p>
            <a:pPr marL="342900" indent="-342900">
              <a:buFont typeface="Arial" panose="020B0604020202020204" pitchFamily="34" charset="0"/>
              <a:buChar char="•"/>
            </a:pPr>
            <a:r>
              <a:rPr lang="el-GR" sz="2000" dirty="0" smtClean="0">
                <a:solidFill>
                  <a:schemeClr val="bg1"/>
                </a:solidFill>
                <a:latin typeface="+mn-lt"/>
              </a:rPr>
              <a:t>το </a:t>
            </a:r>
            <a:r>
              <a:rPr lang="el-GR" sz="2000" dirty="0">
                <a:solidFill>
                  <a:schemeClr val="bg1"/>
                </a:solidFill>
                <a:latin typeface="+mn-lt"/>
              </a:rPr>
              <a:t>σύνολο του δείγματος των εκπαιδευτικών να αναφέρει  σε πάρα πολύ μεγάλο βαθμό ότι το  εκπαιδευτικό υλικό είναι εύκολο και κατανοητό, </a:t>
            </a:r>
            <a:endParaRPr lang="en-US" sz="2000" dirty="0" smtClean="0">
              <a:solidFill>
                <a:schemeClr val="bg1"/>
              </a:solidFill>
              <a:latin typeface="+mn-lt"/>
            </a:endParaRPr>
          </a:p>
          <a:p>
            <a:pPr marL="342900" indent="-342900">
              <a:buFont typeface="Arial" panose="020B0604020202020204" pitchFamily="34" charset="0"/>
              <a:buChar char="•"/>
            </a:pPr>
            <a:r>
              <a:rPr lang="el-GR" sz="2000" dirty="0" smtClean="0">
                <a:solidFill>
                  <a:schemeClr val="bg1"/>
                </a:solidFill>
                <a:latin typeface="+mn-lt"/>
              </a:rPr>
              <a:t>οι  </a:t>
            </a:r>
            <a:r>
              <a:rPr lang="el-GR" sz="2000" dirty="0">
                <a:solidFill>
                  <a:schemeClr val="bg1"/>
                </a:solidFill>
                <a:latin typeface="+mn-lt"/>
              </a:rPr>
              <a:t>απαντήσεις στις δραστηριότητες και τις ασκήσεις </a:t>
            </a:r>
            <a:r>
              <a:rPr lang="el-GR" sz="2000" dirty="0" err="1">
                <a:solidFill>
                  <a:schemeClr val="bg1"/>
                </a:solidFill>
                <a:latin typeface="+mn-lt"/>
              </a:rPr>
              <a:t>αυτοαξιολόγησης</a:t>
            </a:r>
            <a:r>
              <a:rPr lang="el-GR" sz="2000" dirty="0">
                <a:solidFill>
                  <a:schemeClr val="bg1"/>
                </a:solidFill>
                <a:latin typeface="+mn-lt"/>
              </a:rPr>
              <a:t> του εκπαιδευτικού υλικού ενθαρρύνουν τον/την μαθητή/</a:t>
            </a:r>
            <a:r>
              <a:rPr lang="el-GR" sz="2000" dirty="0" err="1">
                <a:solidFill>
                  <a:schemeClr val="bg1"/>
                </a:solidFill>
                <a:latin typeface="+mn-lt"/>
              </a:rPr>
              <a:t>τρια</a:t>
            </a:r>
            <a:r>
              <a:rPr lang="el-GR" sz="2000" dirty="0">
                <a:solidFill>
                  <a:schemeClr val="bg1"/>
                </a:solidFill>
                <a:latin typeface="+mn-lt"/>
              </a:rPr>
              <a:t> να κάνει λάθη και να μην εγκαταλείψει την μελέτη, </a:t>
            </a:r>
            <a:endParaRPr lang="en-US" sz="2000" dirty="0" smtClean="0">
              <a:solidFill>
                <a:schemeClr val="bg1"/>
              </a:solidFill>
              <a:latin typeface="+mn-lt"/>
            </a:endParaRPr>
          </a:p>
          <a:p>
            <a:pPr marL="342900" indent="-342900">
              <a:buFont typeface="Arial" panose="020B0604020202020204" pitchFamily="34" charset="0"/>
              <a:buChar char="•"/>
            </a:pPr>
            <a:r>
              <a:rPr lang="el-GR" sz="2000" dirty="0" smtClean="0">
                <a:solidFill>
                  <a:schemeClr val="bg1"/>
                </a:solidFill>
                <a:latin typeface="+mn-lt"/>
              </a:rPr>
              <a:t>το </a:t>
            </a:r>
            <a:r>
              <a:rPr lang="el-GR" sz="2000" dirty="0">
                <a:solidFill>
                  <a:schemeClr val="bg1"/>
                </a:solidFill>
                <a:latin typeface="+mn-lt"/>
              </a:rPr>
              <a:t>εκπαιδευτικό υλικό προσαρμόζεται στο στυλ και στον ρυθμό μάθησης των μαθητών.</a:t>
            </a:r>
          </a:p>
        </p:txBody>
      </p:sp>
      <p:pic>
        <p:nvPicPr>
          <p:cNvPr id="7" name="Εικόνα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58911"/>
            <a:ext cx="1847106" cy="923553"/>
          </a:xfrm>
          <a:prstGeom prst="rect">
            <a:avLst/>
          </a:prstGeom>
        </p:spPr>
      </p:pic>
    </p:spTree>
    <p:extLst>
      <p:ext uri="{BB962C8B-B14F-4D97-AF65-F5344CB8AC3E}">
        <p14:creationId xmlns:p14="http://schemas.microsoft.com/office/powerpoint/2010/main" val="1704983671"/>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Segoe Script" panose="030B0504020000000003" pitchFamily="66" charset="0"/>
              </a:rPr>
              <a:t>Σκοπός της εργασίας</a:t>
            </a:r>
          </a:p>
        </p:txBody>
      </p:sp>
      <p:graphicFrame>
        <p:nvGraphicFramePr>
          <p:cNvPr id="5" name="Διάγραμμα 4"/>
          <p:cNvGraphicFramePr/>
          <p:nvPr>
            <p:extLst>
              <p:ext uri="{D42A27DB-BD31-4B8C-83A1-F6EECF244321}">
                <p14:modId xmlns:p14="http://schemas.microsoft.com/office/powerpoint/2010/main" val="1739147408"/>
              </p:ext>
            </p:extLst>
          </p:nvPr>
        </p:nvGraphicFramePr>
        <p:xfrm>
          <a:off x="1405208" y="1314332"/>
          <a:ext cx="7487272" cy="5283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069009"/>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E57ACB3-6C3B-4BFD-8038-9AEE1F7EC946}"/>
              </a:ext>
            </a:extLst>
          </p:cNvPr>
          <p:cNvSpPr>
            <a:spLocks noGrp="1"/>
          </p:cNvSpPr>
          <p:nvPr>
            <p:ph type="title"/>
          </p:nvPr>
        </p:nvSpPr>
        <p:spPr/>
        <p:txBody>
          <a:bodyPr/>
          <a:lstStyle/>
          <a:p>
            <a:r>
              <a:rPr lang="el-GR" sz="4000" dirty="0" smtClean="0">
                <a:solidFill>
                  <a:prstClr val="black"/>
                </a:solidFill>
                <a:latin typeface="Segoe Script" panose="030B0504020000000003" pitchFamily="66" charset="0"/>
              </a:rPr>
              <a:t>Συμπεράσματα 3/3</a:t>
            </a:r>
            <a:endParaRPr lang="el-GR" sz="4000" dirty="0">
              <a:solidFill>
                <a:prstClr val="black"/>
              </a:solidFill>
              <a:latin typeface="Segoe Script" panose="030B0504020000000003" pitchFamily="66" charset="0"/>
            </a:endParaRPr>
          </a:p>
        </p:txBody>
      </p:sp>
      <p:sp>
        <p:nvSpPr>
          <p:cNvPr id="5" name="Στρογγυλεμένο ορθογώνιο 4"/>
          <p:cNvSpPr/>
          <p:nvPr/>
        </p:nvSpPr>
        <p:spPr>
          <a:xfrm>
            <a:off x="1143000" y="1628800"/>
            <a:ext cx="7372350" cy="4680520"/>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fontAlgn="auto">
              <a:lnSpc>
                <a:spcPct val="150000"/>
              </a:lnSpc>
              <a:spcBef>
                <a:spcPts val="750"/>
              </a:spcBef>
              <a:spcAft>
                <a:spcPts val="0"/>
              </a:spcAft>
            </a:pPr>
            <a:r>
              <a:rPr lang="el-GR" dirty="0">
                <a:solidFill>
                  <a:schemeClr val="bg1"/>
                </a:solidFill>
                <a:cs typeface="Times New Roman" panose="02020603050405020304" pitchFamily="18" charset="0"/>
              </a:rPr>
              <a:t>Α</a:t>
            </a:r>
            <a:r>
              <a:rPr lang="el-GR" dirty="0" smtClean="0">
                <a:solidFill>
                  <a:schemeClr val="bg1"/>
                </a:solidFill>
                <a:cs typeface="Times New Roman" panose="02020603050405020304" pitchFamily="18" charset="0"/>
              </a:rPr>
              <a:t>πό </a:t>
            </a:r>
            <a:r>
              <a:rPr lang="el-GR" dirty="0">
                <a:solidFill>
                  <a:schemeClr val="bg1"/>
                </a:solidFill>
                <a:cs typeface="Times New Roman" panose="02020603050405020304" pitchFamily="18" charset="0"/>
              </a:rPr>
              <a:t>τους </a:t>
            </a:r>
            <a:r>
              <a:rPr lang="el-GR" dirty="0" smtClean="0">
                <a:solidFill>
                  <a:schemeClr val="bg1"/>
                </a:solidFill>
                <a:cs typeface="Times New Roman" panose="02020603050405020304" pitchFamily="18" charset="0"/>
              </a:rPr>
              <a:t>ειδικούς </a:t>
            </a:r>
            <a:r>
              <a:rPr lang="el-GR" dirty="0">
                <a:solidFill>
                  <a:schemeClr val="bg1"/>
                </a:solidFill>
                <a:cs typeface="Times New Roman" panose="02020603050405020304" pitchFamily="18" charset="0"/>
              </a:rPr>
              <a:t>βρέθηκε ότι το εκπαιδευτικό υλικό </a:t>
            </a:r>
            <a:r>
              <a:rPr lang="el-GR" dirty="0" err="1">
                <a:solidFill>
                  <a:schemeClr val="bg1"/>
                </a:solidFill>
                <a:cs typeface="Times New Roman" panose="02020603050405020304" pitchFamily="18" charset="0"/>
              </a:rPr>
              <a:t>διέπεται</a:t>
            </a:r>
            <a:r>
              <a:rPr lang="el-GR" dirty="0">
                <a:solidFill>
                  <a:schemeClr val="bg1"/>
                </a:solidFill>
                <a:cs typeface="Times New Roman" panose="02020603050405020304" pitchFamily="18" charset="0"/>
              </a:rPr>
              <a:t> από τις αρχές και τη μεθοδολογία της εξ αποστάσεως εκπαίδευσης. </a:t>
            </a:r>
          </a:p>
          <a:p>
            <a:pPr lvl="0" algn="ctr" defTabSz="685800" fontAlgn="auto">
              <a:lnSpc>
                <a:spcPct val="150000"/>
              </a:lnSpc>
              <a:spcBef>
                <a:spcPts val="750"/>
              </a:spcBef>
              <a:spcAft>
                <a:spcPts val="0"/>
              </a:spcAft>
            </a:pPr>
            <a:r>
              <a:rPr lang="el-GR" dirty="0" smtClean="0">
                <a:solidFill>
                  <a:schemeClr val="bg1"/>
                </a:solidFill>
                <a:cs typeface="Times New Roman" panose="02020603050405020304" pitchFamily="18" charset="0"/>
              </a:rPr>
              <a:t>Σχετικά </a:t>
            </a:r>
            <a:r>
              <a:rPr lang="el-GR" dirty="0">
                <a:solidFill>
                  <a:schemeClr val="bg1"/>
                </a:solidFill>
                <a:cs typeface="Times New Roman" panose="02020603050405020304" pitchFamily="18" charset="0"/>
              </a:rPr>
              <a:t>με </a:t>
            </a:r>
            <a:r>
              <a:rPr lang="el-GR" dirty="0" smtClean="0">
                <a:solidFill>
                  <a:schemeClr val="bg1"/>
                </a:solidFill>
                <a:cs typeface="Times New Roman" panose="02020603050405020304" pitchFamily="18" charset="0"/>
              </a:rPr>
              <a:t>το δεύτερο </a:t>
            </a:r>
            <a:r>
              <a:rPr lang="el-GR" dirty="0">
                <a:solidFill>
                  <a:schemeClr val="bg1"/>
                </a:solidFill>
                <a:cs typeface="Times New Roman" panose="02020603050405020304" pitchFamily="18" charset="0"/>
              </a:rPr>
              <a:t>ερώτημα βρέθηκε  το εκπαιδευτικό υλικό να  έχει </a:t>
            </a:r>
            <a:r>
              <a:rPr lang="el-GR" dirty="0" smtClean="0">
                <a:solidFill>
                  <a:schemeClr val="bg1"/>
                </a:solidFill>
                <a:cs typeface="Times New Roman" panose="02020603050405020304" pitchFamily="18" charset="0"/>
              </a:rPr>
              <a:t>δημιουργηθεί </a:t>
            </a:r>
            <a:r>
              <a:rPr lang="el-GR" dirty="0">
                <a:solidFill>
                  <a:schemeClr val="bg1"/>
                </a:solidFill>
                <a:cs typeface="Times New Roman" panose="02020603050405020304" pitchFamily="18" charset="0"/>
              </a:rPr>
              <a:t>σύμφωνα με τις αρχές της </a:t>
            </a:r>
            <a:r>
              <a:rPr lang="el-GR" dirty="0" err="1">
                <a:solidFill>
                  <a:schemeClr val="bg1"/>
                </a:solidFill>
                <a:cs typeface="Times New Roman" panose="02020603050405020304" pitchFamily="18" charset="0"/>
              </a:rPr>
              <a:t>Πολυμεσικής</a:t>
            </a:r>
            <a:r>
              <a:rPr lang="el-GR" dirty="0">
                <a:solidFill>
                  <a:schemeClr val="bg1"/>
                </a:solidFill>
                <a:cs typeface="Times New Roman" panose="02020603050405020304" pitchFamily="18" charset="0"/>
              </a:rPr>
              <a:t> Μάθησης</a:t>
            </a:r>
            <a:endParaRPr lang="el-GR" dirty="0">
              <a:solidFill>
                <a:schemeClr val="bg1"/>
              </a:solidFill>
            </a:endParaRPr>
          </a:p>
        </p:txBody>
      </p:sp>
      <p:pic>
        <p:nvPicPr>
          <p:cNvPr id="7" name="Εικόνα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2260" y="257341"/>
            <a:ext cx="1703090" cy="851545"/>
          </a:xfrm>
          <a:prstGeom prst="rect">
            <a:avLst/>
          </a:prstGeom>
        </p:spPr>
      </p:pic>
    </p:spTree>
    <p:extLst>
      <p:ext uri="{BB962C8B-B14F-4D97-AF65-F5344CB8AC3E}">
        <p14:creationId xmlns:p14="http://schemas.microsoft.com/office/powerpoint/2010/main" val="173581731"/>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28650" y="1440517"/>
            <a:ext cx="7886700" cy="4736446"/>
          </a:xfrm>
        </p:spPr>
        <p:txBody>
          <a:bodyPr>
            <a:noAutofit/>
          </a:bodyPr>
          <a:lstStyle/>
          <a:p>
            <a:pPr marL="0" indent="0">
              <a:buNone/>
            </a:pPr>
            <a:r>
              <a:rPr lang="el-GR" sz="1700" dirty="0" smtClean="0">
                <a:latin typeface="Monotype Corsiva" panose="03010101010201010101" pitchFamily="66" charset="0"/>
              </a:rPr>
              <a:t>Στο </a:t>
            </a:r>
            <a:r>
              <a:rPr lang="el-GR" sz="1700" dirty="0">
                <a:latin typeface="Monotype Corsiva" panose="03010101010201010101" pitchFamily="66" charset="0"/>
              </a:rPr>
              <a:t>σύζυγό μου, Ευτύχη, για την αμέριστη συμπαράστασή του, τη στήριξη, την αγάπη, την κατανόηση και την υπομονή που επέδειξε </a:t>
            </a:r>
            <a:r>
              <a:rPr lang="el-GR" sz="1700" dirty="0" err="1">
                <a:latin typeface="Monotype Corsiva" panose="03010101010201010101" pitchFamily="66" charset="0"/>
              </a:rPr>
              <a:t>καθ’όλη</a:t>
            </a:r>
            <a:r>
              <a:rPr lang="el-GR" sz="1700" dirty="0">
                <a:latin typeface="Monotype Corsiva" panose="03010101010201010101" pitchFamily="66" charset="0"/>
              </a:rPr>
              <a:t> τη διάρκεια των σπουδών μου στο μεταπτυχιακό πρόγραμμα. </a:t>
            </a:r>
            <a:endParaRPr lang="el-GR" sz="1700" dirty="0" smtClean="0">
              <a:latin typeface="Monotype Corsiva" panose="03010101010201010101" pitchFamily="66" charset="0"/>
            </a:endParaRPr>
          </a:p>
          <a:p>
            <a:pPr marL="0" indent="0">
              <a:buNone/>
            </a:pPr>
            <a:r>
              <a:rPr lang="el-GR" sz="1700" dirty="0" smtClean="0">
                <a:latin typeface="Monotype Corsiva" panose="03010101010201010101" pitchFamily="66" charset="0"/>
              </a:rPr>
              <a:t>Στα μέλη </a:t>
            </a:r>
            <a:r>
              <a:rPr lang="el-GR" sz="1700" dirty="0">
                <a:latin typeface="Monotype Corsiva" panose="03010101010201010101" pitchFamily="66" charset="0"/>
              </a:rPr>
              <a:t>της ομάδας μου, την </a:t>
            </a:r>
            <a:r>
              <a:rPr lang="el-GR" sz="1700" dirty="0" err="1">
                <a:latin typeface="Monotype Corsiva" panose="03010101010201010101" pitchFamily="66" charset="0"/>
              </a:rPr>
              <a:t>Πέγκυ</a:t>
            </a:r>
            <a:r>
              <a:rPr lang="el-GR" sz="1700" dirty="0">
                <a:latin typeface="Monotype Corsiva" panose="03010101010201010101" pitchFamily="66" charset="0"/>
              </a:rPr>
              <a:t>, το Γιάννη και τη Μαρία για την παρότρυνση, τη βοήθεια, τη στήριξη και την άψογη συνεργασία που είχαμε αυτά τα χρόνια ως ομάδα. </a:t>
            </a:r>
            <a:r>
              <a:rPr lang="el-GR" sz="1700" dirty="0" smtClean="0">
                <a:latin typeface="Monotype Corsiva" panose="03010101010201010101" pitchFamily="66" charset="0"/>
              </a:rPr>
              <a:t>Τους ευχαριστώ </a:t>
            </a:r>
            <a:r>
              <a:rPr lang="el-GR" sz="1700" dirty="0">
                <a:latin typeface="Monotype Corsiva" panose="03010101010201010101" pitchFamily="66" charset="0"/>
              </a:rPr>
              <a:t>για την αληθινή τους φιλία και αλληλεγγύη που έκανε αυτό το ταξίδι, ταξίδι ζωής. </a:t>
            </a:r>
            <a:endParaRPr lang="el-GR" sz="1700" dirty="0" smtClean="0">
              <a:latin typeface="Monotype Corsiva" panose="03010101010201010101" pitchFamily="66" charset="0"/>
            </a:endParaRPr>
          </a:p>
          <a:p>
            <a:pPr marL="0" indent="0">
              <a:buNone/>
            </a:pPr>
            <a:r>
              <a:rPr lang="el-GR" sz="1700" dirty="0" smtClean="0">
                <a:latin typeface="Monotype Corsiva" panose="03010101010201010101" pitchFamily="66" charset="0"/>
              </a:rPr>
              <a:t>Σε </a:t>
            </a:r>
            <a:r>
              <a:rPr lang="el-GR" sz="1700" dirty="0">
                <a:latin typeface="Monotype Corsiva" panose="03010101010201010101" pitchFamily="66" charset="0"/>
              </a:rPr>
              <a:t>όλους τους καθηγητές που με υποστήριξαν στη διάρκεια των σπουδών </a:t>
            </a:r>
            <a:r>
              <a:rPr lang="el-GR" sz="1700" dirty="0" smtClean="0">
                <a:latin typeface="Monotype Corsiva" panose="03010101010201010101" pitchFamily="66" charset="0"/>
              </a:rPr>
              <a:t>μου και ιδιαίτερα στον επόπτη μου κ</a:t>
            </a:r>
            <a:r>
              <a:rPr lang="el-GR" sz="1700" dirty="0">
                <a:latin typeface="Monotype Corsiva" panose="03010101010201010101" pitchFamily="66" charset="0"/>
              </a:rPr>
              <a:t>. Λάμπρο Καρβούνη που ακούραστα και με μεγάλη υπομονή ήταν δίπλα μου για να με καθοδηγήσει και να απαντήσει σε όλα τα ερωτήματά μου. </a:t>
            </a:r>
            <a:endParaRPr lang="el-GR" sz="1700" dirty="0" smtClean="0">
              <a:latin typeface="Monotype Corsiva" panose="03010101010201010101" pitchFamily="66" charset="0"/>
            </a:endParaRPr>
          </a:p>
          <a:p>
            <a:pPr marL="0" indent="0">
              <a:buNone/>
            </a:pPr>
            <a:r>
              <a:rPr lang="el-GR" sz="1700" dirty="0" smtClean="0">
                <a:latin typeface="Monotype Corsiva" panose="03010101010201010101" pitchFamily="66" charset="0"/>
              </a:rPr>
              <a:t>Τέλος</a:t>
            </a:r>
            <a:r>
              <a:rPr lang="el-GR" sz="1700" dirty="0">
                <a:latin typeface="Monotype Corsiva" panose="03010101010201010101" pitchFamily="66" charset="0"/>
              </a:rPr>
              <a:t>, ένα μεγάλο ευχαριστώ στον κ. Παναγιώτη Αναστασιάδη για την ευκαιρία και τις γνώσεις αυτού του υπέροχου ταξιδιού.</a:t>
            </a:r>
          </a:p>
        </p:txBody>
      </p:sp>
      <p:sp>
        <p:nvSpPr>
          <p:cNvPr id="3" name="Τίτλος 2"/>
          <p:cNvSpPr>
            <a:spLocks noGrp="1"/>
          </p:cNvSpPr>
          <p:nvPr>
            <p:ph type="title"/>
          </p:nvPr>
        </p:nvSpPr>
        <p:spPr/>
        <p:txBody>
          <a:bodyPr>
            <a:normAutofit/>
          </a:bodyPr>
          <a:lstStyle/>
          <a:p>
            <a:r>
              <a:rPr lang="el-GR" sz="3600" dirty="0">
                <a:latin typeface="Segoe Script" panose="030B0504020000000003" pitchFamily="66" charset="0"/>
              </a:rPr>
              <a:t>Ευχαριστίες…</a:t>
            </a:r>
          </a:p>
        </p:txBody>
      </p:sp>
    </p:spTree>
    <p:extLst>
      <p:ext uri="{BB962C8B-B14F-4D97-AF65-F5344CB8AC3E}">
        <p14:creationId xmlns:p14="http://schemas.microsoft.com/office/powerpoint/2010/main" val="14656313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E57ACB3-6C3B-4BFD-8038-9AEE1F7EC946}"/>
              </a:ext>
            </a:extLst>
          </p:cNvPr>
          <p:cNvSpPr>
            <a:spLocks noGrp="1"/>
          </p:cNvSpPr>
          <p:nvPr>
            <p:ph type="title"/>
          </p:nvPr>
        </p:nvSpPr>
        <p:spPr/>
        <p:txBody>
          <a:bodyPr/>
          <a:lstStyle/>
          <a:p>
            <a:r>
              <a:rPr lang="el-GR" sz="4000" dirty="0" smtClean="0">
                <a:solidFill>
                  <a:prstClr val="black"/>
                </a:solidFill>
                <a:latin typeface="Segoe Script" panose="030B0504020000000003" pitchFamily="66" charset="0"/>
              </a:rPr>
              <a:t>Τέλος παρουσίασης</a:t>
            </a:r>
            <a:endParaRPr lang="el-GR" sz="4000" dirty="0">
              <a:solidFill>
                <a:prstClr val="black"/>
              </a:solidFill>
              <a:latin typeface="Segoe Script" panose="030B0504020000000003" pitchFamily="66" charset="0"/>
            </a:endParaRPr>
          </a:p>
        </p:txBody>
      </p:sp>
      <p:pic>
        <p:nvPicPr>
          <p:cNvPr id="2" name="Εικόνα 1"/>
          <p:cNvPicPr>
            <a:picLocks noChangeAspect="1"/>
          </p:cNvPicPr>
          <p:nvPr/>
        </p:nvPicPr>
        <p:blipFill>
          <a:blip r:embed="rId2"/>
          <a:stretch>
            <a:fillRect/>
          </a:stretch>
        </p:blipFill>
        <p:spPr>
          <a:xfrm>
            <a:off x="2449178" y="1472932"/>
            <a:ext cx="4660602" cy="2427709"/>
          </a:xfrm>
          <a:prstGeom prst="rect">
            <a:avLst/>
          </a:prstGeom>
        </p:spPr>
      </p:pic>
      <p:sp>
        <p:nvSpPr>
          <p:cNvPr id="6" name="Ορθογώνιο 5"/>
          <p:cNvSpPr/>
          <p:nvPr/>
        </p:nvSpPr>
        <p:spPr>
          <a:xfrm>
            <a:off x="1043608" y="3933056"/>
            <a:ext cx="7471742" cy="2585323"/>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l-GR" sz="5400" b="1" dirty="0" smtClean="0">
                <a:ln/>
                <a:solidFill>
                  <a:schemeClr val="accent4"/>
                </a:solidFill>
              </a:rPr>
              <a:t>Ευχαριστώ για την </a:t>
            </a:r>
          </a:p>
          <a:p>
            <a:pPr algn="ctr"/>
            <a:r>
              <a:rPr lang="el-GR" sz="5400" b="1" dirty="0" smtClean="0">
                <a:ln/>
                <a:solidFill>
                  <a:schemeClr val="accent4"/>
                </a:solidFill>
              </a:rPr>
              <a:t>προσοχή σας!!!</a:t>
            </a:r>
          </a:p>
          <a:p>
            <a:pPr algn="ctr"/>
            <a:endParaRPr lang="el-GR" sz="5400" b="1" dirty="0">
              <a:ln/>
              <a:solidFill>
                <a:schemeClr val="accent4"/>
              </a:solidFill>
            </a:endParaRPr>
          </a:p>
        </p:txBody>
      </p:sp>
    </p:spTree>
    <p:extLst>
      <p:ext uri="{BB962C8B-B14F-4D97-AF65-F5344CB8AC3E}">
        <p14:creationId xmlns:p14="http://schemas.microsoft.com/office/powerpoint/2010/main" val="2810655832"/>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487272" cy="576064"/>
          </a:xfrm>
        </p:spPr>
        <p:txBody>
          <a:bodyPr>
            <a:noAutofit/>
          </a:bodyPr>
          <a:lstStyle/>
          <a:p>
            <a:r>
              <a:rPr lang="el-GR" sz="3600" dirty="0">
                <a:latin typeface="Segoe Script" panose="030B0504020000000003" pitchFamily="66" charset="0"/>
              </a:rPr>
              <a:t>Συνεισφορά της διπλωματικής</a:t>
            </a:r>
          </a:p>
        </p:txBody>
      </p:sp>
      <p:graphicFrame>
        <p:nvGraphicFramePr>
          <p:cNvPr id="5" name="Διάγραμμα 4"/>
          <p:cNvGraphicFramePr/>
          <p:nvPr>
            <p:extLst>
              <p:ext uri="{D42A27DB-BD31-4B8C-83A1-F6EECF244321}">
                <p14:modId xmlns:p14="http://schemas.microsoft.com/office/powerpoint/2010/main" val="3072955595"/>
              </p:ext>
            </p:extLst>
          </p:nvPr>
        </p:nvGraphicFramePr>
        <p:xfrm>
          <a:off x="1043608" y="1397000"/>
          <a:ext cx="7560840"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652120" y="4005064"/>
            <a:ext cx="184731" cy="461665"/>
          </a:xfrm>
          <a:prstGeom prst="rect">
            <a:avLst/>
          </a:prstGeom>
          <a:noFill/>
        </p:spPr>
        <p:txBody>
          <a:bodyPr wrap="none" rtlCol="0">
            <a:spAutoFit/>
          </a:bodyPr>
          <a:lstStyle/>
          <a:p>
            <a:endParaRPr lang="el-GR" dirty="0"/>
          </a:p>
        </p:txBody>
      </p:sp>
    </p:spTree>
    <p:extLst>
      <p:ext uri="{BB962C8B-B14F-4D97-AF65-F5344CB8AC3E}">
        <p14:creationId xmlns:p14="http://schemas.microsoft.com/office/powerpoint/2010/main" val="116967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Segoe Script" panose="030B0504020000000003" pitchFamily="66" charset="0"/>
              </a:rPr>
              <a:t>Ερευνητικά Ερωτήματα</a:t>
            </a:r>
          </a:p>
        </p:txBody>
      </p:sp>
      <p:graphicFrame>
        <p:nvGraphicFramePr>
          <p:cNvPr id="3" name="Διάγραμμα 2"/>
          <p:cNvGraphicFramePr/>
          <p:nvPr>
            <p:extLst>
              <p:ext uri="{D42A27DB-BD31-4B8C-83A1-F6EECF244321}">
                <p14:modId xmlns:p14="http://schemas.microsoft.com/office/powerpoint/2010/main" val="2605471854"/>
              </p:ext>
            </p:extLst>
          </p:nvPr>
        </p:nvGraphicFramePr>
        <p:xfrm>
          <a:off x="1524000" y="1397000"/>
          <a:ext cx="70084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1560" y="1397000"/>
            <a:ext cx="1196091" cy="1888565"/>
          </a:xfrm>
          <a:prstGeom prst="rect">
            <a:avLst/>
          </a:prstGeom>
        </p:spPr>
      </p:pic>
      <p:pic>
        <p:nvPicPr>
          <p:cNvPr id="6" name="Εικόνα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0355" y="3364125"/>
            <a:ext cx="1277573" cy="2008669"/>
          </a:xfrm>
          <a:prstGeom prst="rect">
            <a:avLst/>
          </a:prstGeom>
        </p:spPr>
      </p:pic>
      <p:pic>
        <p:nvPicPr>
          <p:cNvPr id="7" name="Εικόνα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56376" y="188496"/>
            <a:ext cx="679223" cy="926816"/>
          </a:xfrm>
          <a:prstGeom prst="rect">
            <a:avLst/>
          </a:prstGeom>
        </p:spPr>
      </p:pic>
      <p:pic>
        <p:nvPicPr>
          <p:cNvPr id="8" name="Εικόνα 7"/>
          <p:cNvPicPr>
            <a:picLocks noChangeAspect="1"/>
          </p:cNvPicPr>
          <p:nvPr/>
        </p:nvPicPr>
        <p:blipFill>
          <a:blip r:embed="rId10"/>
          <a:stretch>
            <a:fillRect/>
          </a:stretch>
        </p:blipFill>
        <p:spPr>
          <a:xfrm>
            <a:off x="7273565" y="188640"/>
            <a:ext cx="682811" cy="926672"/>
          </a:xfrm>
          <a:prstGeom prst="rect">
            <a:avLst/>
          </a:prstGeom>
        </p:spPr>
      </p:pic>
    </p:spTree>
    <p:extLst>
      <p:ext uri="{BB962C8B-B14F-4D97-AF65-F5344CB8AC3E}">
        <p14:creationId xmlns:p14="http://schemas.microsoft.com/office/powerpoint/2010/main" val="153892015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scene3d>
              <a:camera prst="orthographicFront"/>
              <a:lightRig rig="threePt" dir="t"/>
            </a:scene3d>
            <a:sp3d extrusionH="57150">
              <a:bevelT w="38100" h="38100" prst="relaxedInset"/>
            </a:sp3d>
          </a:bodyPr>
          <a:lstStyle/>
          <a:p>
            <a:r>
              <a:rPr lang="el-GR" sz="3600" dirty="0">
                <a:latin typeface="Segoe Script" panose="030B0504020000000003" pitchFamily="66" charset="0"/>
              </a:rPr>
              <a:t>Δομή της εργασίας</a:t>
            </a:r>
            <a:endParaRPr lang="el-GR" sz="3600" b="1" dirty="0">
              <a:latin typeface="Segoe Script" panose="030B0504020000000003" pitchFamily="66" charset="0"/>
            </a:endParaRPr>
          </a:p>
        </p:txBody>
      </p:sp>
      <p:graphicFrame>
        <p:nvGraphicFramePr>
          <p:cNvPr id="3" name="Διάγραμμα 2"/>
          <p:cNvGraphicFramePr/>
          <p:nvPr>
            <p:extLst>
              <p:ext uri="{D42A27DB-BD31-4B8C-83A1-F6EECF244321}">
                <p14:modId xmlns:p14="http://schemas.microsoft.com/office/powerpoint/2010/main" val="251289833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Διάγραμμα 5"/>
          <p:cNvGraphicFramePr/>
          <p:nvPr>
            <p:extLst>
              <p:ext uri="{D42A27DB-BD31-4B8C-83A1-F6EECF244321}">
                <p14:modId xmlns:p14="http://schemas.microsoft.com/office/powerpoint/2010/main" val="2272292047"/>
              </p:ext>
            </p:extLst>
          </p:nvPr>
        </p:nvGraphicFramePr>
        <p:xfrm>
          <a:off x="755576" y="1397000"/>
          <a:ext cx="8208912" cy="49843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688952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Segoe Script" panose="030B0504020000000003" pitchFamily="66" charset="0"/>
              </a:rPr>
              <a:t>Θεωρητικό </a:t>
            </a:r>
            <a:r>
              <a:rPr lang="el-GR" sz="3600" dirty="0" smtClean="0">
                <a:latin typeface="Segoe Script" panose="030B0504020000000003" pitchFamily="66" charset="0"/>
              </a:rPr>
              <a:t>Πλαίσιο 1/3</a:t>
            </a:r>
            <a:endParaRPr lang="el-GR" sz="3600" dirty="0">
              <a:latin typeface="Segoe Script" panose="030B0504020000000003" pitchFamily="66" charset="0"/>
            </a:endParaRPr>
          </a:p>
        </p:txBody>
      </p:sp>
      <p:graphicFrame>
        <p:nvGraphicFramePr>
          <p:cNvPr id="5" name="Διάγραμμα 4"/>
          <p:cNvGraphicFramePr/>
          <p:nvPr>
            <p:extLst>
              <p:ext uri="{D42A27DB-BD31-4B8C-83A1-F6EECF244321}">
                <p14:modId xmlns:p14="http://schemas.microsoft.com/office/powerpoint/2010/main" val="4104220449"/>
              </p:ext>
            </p:extLst>
          </p:nvPr>
        </p:nvGraphicFramePr>
        <p:xfrm>
          <a:off x="1187624" y="1397000"/>
          <a:ext cx="7632000"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Ορθογώνιο 9"/>
          <p:cNvSpPr/>
          <p:nvPr/>
        </p:nvSpPr>
        <p:spPr>
          <a:xfrm>
            <a:off x="3937279" y="3607519"/>
            <a:ext cx="1917513" cy="923330"/>
          </a:xfrm>
          <a:prstGeom prst="rect">
            <a:avLst/>
          </a:prstGeom>
          <a:noFill/>
        </p:spPr>
        <p:txBody>
          <a:bodyPr wrap="none" lIns="91440" tIns="45720" rIns="91440" bIns="45720">
            <a:spAutoFit/>
          </a:bodyPr>
          <a:lstStyle/>
          <a:p>
            <a:pPr algn="ctr"/>
            <a:r>
              <a:rPr lang="el-G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ΕξΑΕ</a:t>
            </a:r>
            <a:endParaRPr lang="el-GR"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5816692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Segoe Script" panose="030B0504020000000003" pitchFamily="66" charset="0"/>
              </a:rPr>
              <a:t>Θεωρητικό </a:t>
            </a:r>
            <a:r>
              <a:rPr lang="el-GR" sz="3600" dirty="0" smtClean="0">
                <a:latin typeface="Segoe Script" panose="030B0504020000000003" pitchFamily="66" charset="0"/>
              </a:rPr>
              <a:t>Πλαίσιο 2/3</a:t>
            </a:r>
            <a:endParaRPr lang="el-GR" sz="3600" dirty="0">
              <a:latin typeface="Segoe Script" panose="030B0504020000000003" pitchFamily="66" charset="0"/>
            </a:endParaRPr>
          </a:p>
        </p:txBody>
      </p:sp>
      <p:sp>
        <p:nvSpPr>
          <p:cNvPr id="10" name="Ορθογώνιο 9"/>
          <p:cNvSpPr/>
          <p:nvPr/>
        </p:nvSpPr>
        <p:spPr>
          <a:xfrm>
            <a:off x="683568" y="2828835"/>
            <a:ext cx="1800200" cy="1200329"/>
          </a:xfrm>
          <a:prstGeom prst="rect">
            <a:avLst/>
          </a:prstGeom>
          <a:noFill/>
        </p:spPr>
        <p:txBody>
          <a:bodyPr wrap="square" lIns="91440" tIns="45720" rIns="91440" bIns="45720">
            <a:spAutoFit/>
          </a:bodyPr>
          <a:lstStyle/>
          <a:p>
            <a:pPr algn="ctr"/>
            <a:r>
              <a:rPr lang="el-GR" sz="36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Σχολική </a:t>
            </a:r>
          </a:p>
          <a:p>
            <a:pPr algn="ctr"/>
            <a:r>
              <a:rPr lang="el-GR" sz="36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ΕξΑΕ</a:t>
            </a:r>
            <a:endParaRPr lang="el-GR"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4" name="Στρογγυλεμένο ορθογώνιο 3"/>
          <p:cNvSpPr/>
          <p:nvPr/>
        </p:nvSpPr>
        <p:spPr>
          <a:xfrm>
            <a:off x="2843808" y="1728140"/>
            <a:ext cx="2088232" cy="1512168"/>
          </a:xfrm>
          <a:prstGeom prst="roundRect">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2987824" y="1997838"/>
            <a:ext cx="1800200" cy="830997"/>
          </a:xfrm>
          <a:prstGeom prst="rect">
            <a:avLst/>
          </a:prstGeom>
          <a:noFill/>
        </p:spPr>
        <p:txBody>
          <a:bodyPr wrap="square" rtlCol="0">
            <a:spAutoFit/>
          </a:bodyPr>
          <a:lstStyle/>
          <a:p>
            <a:pPr algn="ctr"/>
            <a:r>
              <a:rPr lang="el-GR" dirty="0">
                <a:solidFill>
                  <a:schemeClr val="lt1"/>
                </a:solidFill>
                <a:latin typeface="+mn-lt"/>
              </a:rPr>
              <a:t>Λύση στην πανδημία</a:t>
            </a:r>
          </a:p>
        </p:txBody>
      </p:sp>
      <p:sp>
        <p:nvSpPr>
          <p:cNvPr id="7" name="Οβάλ 6"/>
          <p:cNvSpPr/>
          <p:nvPr/>
        </p:nvSpPr>
        <p:spPr>
          <a:xfrm>
            <a:off x="2627784" y="3588770"/>
            <a:ext cx="2808312" cy="2352337"/>
          </a:xfrm>
          <a:prstGeom prst="ellipse">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2987824" y="4144460"/>
            <a:ext cx="2088232" cy="1200329"/>
          </a:xfrm>
          <a:prstGeom prst="rect">
            <a:avLst/>
          </a:prstGeom>
          <a:noFill/>
        </p:spPr>
        <p:txBody>
          <a:bodyPr wrap="square" rtlCol="0">
            <a:spAutoFit/>
          </a:bodyPr>
          <a:lstStyle/>
          <a:p>
            <a:pPr algn="ctr"/>
            <a:r>
              <a:rPr lang="el-GR" dirty="0">
                <a:solidFill>
                  <a:schemeClr val="lt1"/>
                </a:solidFill>
                <a:latin typeface="+mn-lt"/>
              </a:rPr>
              <a:t>Σχέση των μαθητών με την τεχνολογία</a:t>
            </a:r>
          </a:p>
        </p:txBody>
      </p:sp>
      <p:sp>
        <p:nvSpPr>
          <p:cNvPr id="9" name="Στρογγύλεμα διαγώνιας γωνίας ορθογωνίου 8"/>
          <p:cNvSpPr/>
          <p:nvPr/>
        </p:nvSpPr>
        <p:spPr>
          <a:xfrm>
            <a:off x="5580112" y="2132856"/>
            <a:ext cx="3024336" cy="2808312"/>
          </a:xfrm>
          <a:prstGeom prst="round2DiagRect">
            <a:avLst/>
          </a:prstGeom>
          <a:solidFill>
            <a:srgbClr val="7030A0"/>
          </a:solidFill>
          <a:ln w="3492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Η </a:t>
            </a:r>
            <a:r>
              <a:rPr lang="el-GR" dirty="0"/>
              <a:t>τεχνολογία δεν εντάχθηκε ποτέ ολοκληρωτικά στη διδασκαλία μέσα στις τάξεις </a:t>
            </a:r>
          </a:p>
        </p:txBody>
      </p:sp>
    </p:spTree>
    <p:extLst>
      <p:ext uri="{BB962C8B-B14F-4D97-AF65-F5344CB8AC3E}">
        <p14:creationId xmlns:p14="http://schemas.microsoft.com/office/powerpoint/2010/main" val="11097604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Segoe Script" panose="030B0504020000000003" pitchFamily="66" charset="0"/>
              </a:rPr>
              <a:t>Θεωρητικό </a:t>
            </a:r>
            <a:r>
              <a:rPr lang="el-GR" sz="3600" dirty="0" smtClean="0">
                <a:latin typeface="Segoe Script" panose="030B0504020000000003" pitchFamily="66" charset="0"/>
              </a:rPr>
              <a:t>Πλαίσιο </a:t>
            </a:r>
            <a:r>
              <a:rPr lang="el-GR" sz="3600" dirty="0">
                <a:latin typeface="Segoe Script" panose="030B0504020000000003" pitchFamily="66" charset="0"/>
              </a:rPr>
              <a:t>3</a:t>
            </a:r>
            <a:r>
              <a:rPr lang="el-GR" sz="3600" dirty="0" smtClean="0">
                <a:latin typeface="Segoe Script" panose="030B0504020000000003" pitchFamily="66" charset="0"/>
              </a:rPr>
              <a:t>/3</a:t>
            </a:r>
            <a:endParaRPr lang="el-GR" sz="3600" dirty="0">
              <a:latin typeface="Segoe Script" panose="030B0504020000000003" pitchFamily="66" charset="0"/>
            </a:endParaRPr>
          </a:p>
        </p:txBody>
      </p:sp>
      <p:sp>
        <p:nvSpPr>
          <p:cNvPr id="8" name="TextBox 7"/>
          <p:cNvSpPr txBox="1"/>
          <p:nvPr/>
        </p:nvSpPr>
        <p:spPr>
          <a:xfrm>
            <a:off x="2987824" y="4144460"/>
            <a:ext cx="2088232" cy="1200329"/>
          </a:xfrm>
          <a:prstGeom prst="rect">
            <a:avLst/>
          </a:prstGeom>
          <a:noFill/>
        </p:spPr>
        <p:txBody>
          <a:bodyPr wrap="square" rtlCol="0">
            <a:spAutoFit/>
          </a:bodyPr>
          <a:lstStyle/>
          <a:p>
            <a:pPr algn="ctr"/>
            <a:r>
              <a:rPr lang="el-GR" dirty="0">
                <a:solidFill>
                  <a:schemeClr val="lt1"/>
                </a:solidFill>
                <a:latin typeface="+mn-lt"/>
              </a:rPr>
              <a:t>Σχέση των μαθητών με την τεχνολογία</a:t>
            </a:r>
          </a:p>
        </p:txBody>
      </p:sp>
      <p:graphicFrame>
        <p:nvGraphicFramePr>
          <p:cNvPr id="5" name="Διάγραμμα 4"/>
          <p:cNvGraphicFramePr/>
          <p:nvPr>
            <p:extLst>
              <p:ext uri="{D42A27DB-BD31-4B8C-83A1-F6EECF244321}">
                <p14:modId xmlns:p14="http://schemas.microsoft.com/office/powerpoint/2010/main" val="1526469885"/>
              </p:ext>
            </p:extLst>
          </p:nvPr>
        </p:nvGraphicFramePr>
        <p:xfrm>
          <a:off x="1043608" y="1484784"/>
          <a:ext cx="756084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Στρογγυλεμένο ορθογώνιο 10"/>
          <p:cNvSpPr/>
          <p:nvPr/>
        </p:nvSpPr>
        <p:spPr>
          <a:xfrm>
            <a:off x="611560" y="1484784"/>
            <a:ext cx="3384376" cy="93610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2" name="TextBox 11"/>
          <p:cNvSpPr txBox="1"/>
          <p:nvPr/>
        </p:nvSpPr>
        <p:spPr>
          <a:xfrm>
            <a:off x="755576" y="1568115"/>
            <a:ext cx="3096344" cy="769441"/>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2200" dirty="0" smtClean="0"/>
              <a:t>Το μοντέλο ανάλυσης έργων τέχνης του </a:t>
            </a:r>
            <a:r>
              <a:rPr lang="en-US" sz="2200" dirty="0" smtClean="0"/>
              <a:t>Perkins</a:t>
            </a:r>
            <a:endParaRPr lang="el-GR" sz="2200" dirty="0"/>
          </a:p>
        </p:txBody>
      </p:sp>
    </p:spTree>
    <p:extLst>
      <p:ext uri="{BB962C8B-B14F-4D97-AF65-F5344CB8AC3E}">
        <p14:creationId xmlns:p14="http://schemas.microsoft.com/office/powerpoint/2010/main" val="33947152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0"/>
            <a:ext cx="8208912" cy="1556792"/>
          </a:xfrm>
        </p:spPr>
        <p:txBody>
          <a:bodyPr>
            <a:noAutofit/>
          </a:bodyPr>
          <a:lstStyle/>
          <a:p>
            <a:r>
              <a:rPr lang="el-GR" sz="3600" dirty="0"/>
              <a:t/>
            </a:r>
            <a:br>
              <a:rPr lang="el-GR" sz="3600" dirty="0"/>
            </a:br>
            <a:r>
              <a:rPr lang="el-GR" sz="3200" dirty="0">
                <a:latin typeface="Segoe Script" panose="030B0504020000000003" pitchFamily="66" charset="0"/>
              </a:rPr>
              <a:t>Παραγόμενο </a:t>
            </a:r>
            <a:r>
              <a:rPr lang="el-GR" sz="3200" dirty="0" smtClean="0">
                <a:latin typeface="Segoe Script" panose="030B0504020000000003" pitchFamily="66" charset="0"/>
              </a:rPr>
              <a:t>Εκπαιδευτικό </a:t>
            </a:r>
            <a:r>
              <a:rPr lang="el-GR" sz="3200" dirty="0">
                <a:latin typeface="Segoe Script" panose="030B0504020000000003" pitchFamily="66" charset="0"/>
              </a:rPr>
              <a:t>Υ</a:t>
            </a:r>
            <a:r>
              <a:rPr lang="el-GR" sz="3200" dirty="0" smtClean="0">
                <a:latin typeface="Segoe Script" panose="030B0504020000000003" pitchFamily="66" charset="0"/>
              </a:rPr>
              <a:t>λικό 1/3</a:t>
            </a:r>
            <a:endParaRPr lang="el-GR" sz="3200" dirty="0">
              <a:latin typeface="Segoe Script" panose="030B0504020000000003" pitchFamily="66" charset="0"/>
            </a:endParaRPr>
          </a:p>
        </p:txBody>
      </p:sp>
      <p:graphicFrame>
        <p:nvGraphicFramePr>
          <p:cNvPr id="3" name="Διάγραμμα 2"/>
          <p:cNvGraphicFramePr/>
          <p:nvPr>
            <p:extLst>
              <p:ext uri="{D42A27DB-BD31-4B8C-83A1-F6EECF244321}">
                <p14:modId xmlns:p14="http://schemas.microsoft.com/office/powerpoint/2010/main" val="1067376533"/>
              </p:ext>
            </p:extLst>
          </p:nvPr>
        </p:nvGraphicFramePr>
        <p:xfrm>
          <a:off x="827584" y="1397000"/>
          <a:ext cx="7416824"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5266755"/>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3382</TotalTime>
  <Words>1498</Words>
  <Application>Microsoft Office PowerPoint</Application>
  <PresentationFormat>Προβολή στην οθόνη (4:3)</PresentationFormat>
  <Paragraphs>162</Paragraphs>
  <Slides>22</Slides>
  <Notes>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22</vt:i4>
      </vt:variant>
    </vt:vector>
  </HeadingPairs>
  <TitlesOfParts>
    <vt:vector size="31" baseType="lpstr">
      <vt:lpstr>Arial</vt:lpstr>
      <vt:lpstr>Book Antiqua</vt:lpstr>
      <vt:lpstr>Calibri</vt:lpstr>
      <vt:lpstr>Calibri Light</vt:lpstr>
      <vt:lpstr>Monotype Corsiva</vt:lpstr>
      <vt:lpstr>Segoe Script</vt:lpstr>
      <vt:lpstr>Times New Roman</vt:lpstr>
      <vt:lpstr>Wingdings</vt:lpstr>
      <vt:lpstr>Θέμα του Office</vt:lpstr>
      <vt:lpstr>Σχεδιασμός, ανάπτυξη και αποτίμηση συμπληρωματικής ΕξΑΕ με την συμβολή της Τέχνης στο μάθημα «Σύγχρονη Αισθητική – Εισαγωγή στο Αδυνάτισμα (Απίσχναση) – Κυτταρίτιδα (Λιποδυστροφία)» για μαθητές Γ’ τάξης ΕΠΑΛ </vt:lpstr>
      <vt:lpstr>Σκοπός της εργασίας</vt:lpstr>
      <vt:lpstr>Συνεισφορά της διπλωματικής</vt:lpstr>
      <vt:lpstr>Ερευνητικά Ερωτήματα</vt:lpstr>
      <vt:lpstr>Δομή της εργασίας</vt:lpstr>
      <vt:lpstr>Θεωρητικό Πλαίσιο 1/3</vt:lpstr>
      <vt:lpstr>Θεωρητικό Πλαίσιο 2/3</vt:lpstr>
      <vt:lpstr>Θεωρητικό Πλαίσιο 3/3</vt:lpstr>
      <vt:lpstr> Παραγόμενο Εκπαιδευτικό Υλικό 1/3</vt:lpstr>
      <vt:lpstr> Παραγόμενο Εκπαιδευτικό Υλικό 2/3</vt:lpstr>
      <vt:lpstr> Παραγόμενο Εκπαιδευτικό Υλικό 3/3</vt:lpstr>
      <vt:lpstr>Αποτίμηση Εκπαιδευτικού Υλικού 1/4</vt:lpstr>
      <vt:lpstr>Αποτίμηση Εκπαιδευτικού Υλικού 2/4</vt:lpstr>
      <vt:lpstr>Αποτίμηση Εκπαιδευτικού Υλικού 3/4</vt:lpstr>
      <vt:lpstr>Αποτίμηση Εκπαιδευτικού Υλικού 4/4</vt:lpstr>
      <vt:lpstr>Αντιστοίχιση ευρημάτων με ευρήματα άλλης έρευνας 1/2</vt:lpstr>
      <vt:lpstr>Αντιστοίχιση ευρημάτων με ευρήματα άλλης έρευνας 2/2</vt:lpstr>
      <vt:lpstr>Συμπεράσματα 1/3</vt:lpstr>
      <vt:lpstr>Συμπεράσματα 2/3</vt:lpstr>
      <vt:lpstr>Συμπεράσματα 3/3</vt:lpstr>
      <vt:lpstr>Ευχαριστίες…</vt:lpstr>
      <vt:lpstr>Τέλος παρουσίασης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Eugenia Lal</cp:lastModifiedBy>
  <cp:revision>1767</cp:revision>
  <dcterms:created xsi:type="dcterms:W3CDTF">2003-10-16T17:37:47Z</dcterms:created>
  <dcterms:modified xsi:type="dcterms:W3CDTF">2022-03-18T19:22:17Z</dcterms:modified>
</cp:coreProperties>
</file>