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5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6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sldIdLst>
    <p:sldId id="282" r:id="rId2"/>
    <p:sldId id="256" r:id="rId3"/>
    <p:sldId id="257" r:id="rId4"/>
    <p:sldId id="258" r:id="rId5"/>
    <p:sldId id="278" r:id="rId6"/>
    <p:sldId id="260" r:id="rId7"/>
    <p:sldId id="261" r:id="rId8"/>
    <p:sldId id="262" r:id="rId9"/>
    <p:sldId id="263" r:id="rId10"/>
    <p:sldId id="264" r:id="rId11"/>
    <p:sldId id="265" r:id="rId12"/>
    <p:sldId id="284" r:id="rId13"/>
    <p:sldId id="266" r:id="rId14"/>
    <p:sldId id="267" r:id="rId15"/>
    <p:sldId id="268" r:id="rId16"/>
    <p:sldId id="269" r:id="rId17"/>
    <p:sldId id="270" r:id="rId18"/>
    <p:sldId id="271" r:id="rId19"/>
    <p:sldId id="279" r:id="rId20"/>
    <p:sldId id="280" r:id="rId21"/>
    <p:sldId id="272" r:id="rId22"/>
    <p:sldId id="281" r:id="rId23"/>
    <p:sldId id="273" r:id="rId24"/>
    <p:sldId id="274" r:id="rId25"/>
    <p:sldId id="283" r:id="rId26"/>
    <p:sldId id="275" r:id="rId27"/>
    <p:sldId id="276" r:id="rId28"/>
    <p:sldId id="277" r:id="rId29"/>
  </p:sldIdLst>
  <p:sldSz cx="9144000" cy="6858000" type="screen4x3"/>
  <p:notesSz cx="7104063" cy="10234613"/>
  <p:defaultTextStyle>
    <a:defPPr lvl="0">
      <a:defRPr lang="de-DE"/>
    </a:defPPr>
    <a:lvl1pPr lvl="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lvl="1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lvl="2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lvl="3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lvl="4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lvl="5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lvl="6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lvl="7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lvl="8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1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91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image" Target="../media/image5.png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pixabay.com/vectors/magnifying-glass-magnifier-glass-189254/" TargetMode="External"/><Relationship Id="rId1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image" Target="../media/image5.pn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pixabay.com/vectors/magnifying-glass-magnifier-glass-189254/" TargetMode="External"/><Relationship Id="rId1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4AE7D-EC33-4230-B066-6476B51AF7F0}" type="doc">
      <dgm:prSet loTypeId="urn:microsoft.com/office/officeart/2005/8/layout/funnel1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D83631E-6BB2-4B10-A788-DC6B6FE42DF2}">
      <dgm:prSet custT="1"/>
      <dgm:spPr/>
      <dgm:t>
        <a:bodyPr/>
        <a:lstStyle/>
        <a:p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Σχεδιασμός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6516E-BC68-4880-81D1-463361AC8401}" type="parTrans" cxnId="{18A8E093-9DA1-4FBA-8235-FEBC3023EAA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776AD9-797E-4E94-B7D9-98BFF2CB3BCC}" type="sibTrans" cxnId="{18A8E093-9DA1-4FBA-8235-FEBC3023EAA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13E3E3-01A9-422B-A058-DE49A39CD592}">
      <dgm:prSet custT="1"/>
      <dgm:spPr/>
      <dgm:t>
        <a:bodyPr/>
        <a:lstStyle/>
        <a:p>
          <a:endParaRPr lang="en-GB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GB" sz="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GB" sz="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Διαδραστικού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Συμπληρωματικού Εκπαιδευτικού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Υλικού (Ε.Υ.) </a:t>
          </a:r>
          <a:r>
            <a:rPr lang="en-GB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2000" b="1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για τη διδασκαλία </a:t>
          </a: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του ελληνικού αλφάβητου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σε μαθητές </a:t>
          </a:r>
          <a:r>
            <a:rPr lang="en-GB" sz="20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20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Δημοτικού Σχολείου σε περιβάλλοντα  </a:t>
          </a:r>
          <a:r>
            <a:rPr lang="en-GB" sz="20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20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e-</a:t>
          </a:r>
          <a:r>
            <a:rPr lang="el-G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Learning</a:t>
          </a:r>
          <a:r>
            <a:rPr lang="el-G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με τη χρήση ΤΠΕ, με βάση:</a:t>
          </a:r>
          <a:endParaRPr lang="en-GB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0278E-899F-463A-9836-73379F08DE7B}" type="parTrans" cxnId="{A9904D05-8365-4019-86B9-F85E40F942F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39B13D-C7B7-4981-8116-9D17C130B3E5}" type="sibTrans" cxnId="{A9904D05-8365-4019-86B9-F85E40F942F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4DDD2-73F8-41E3-87EB-F3D8F488E993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DB1703-37E7-497A-B31D-2AE0B4578857}" type="parTrans" cxnId="{D8E6887D-CB87-4487-94E7-C95D3BD4F8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833C4D-A7FF-44E7-84A8-49E0A364BAED}" type="sibTrans" cxnId="{D8E6887D-CB87-4487-94E7-C95D3BD4F8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771DFC-A6B7-4D19-8648-36F21031C55C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Αποτίμηση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DBE69A-CCC1-4D5C-A8FD-190161AE131A}" type="parTrans" cxnId="{6565DDAE-2647-4D4D-89DA-521948598D4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A30ED3-B2C3-4202-B6AE-48B85F1A8F3E}" type="sibTrans" cxnId="{6565DDAE-2647-4D4D-89DA-521948598D4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98FFC5-B8C2-4954-ACEB-634C2D416687}" type="pres">
      <dgm:prSet presAssocID="{F114AE7D-EC33-4230-B066-6476B51AF7F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C5D1F8-5BAD-4709-B9CC-FEC02E64FBF7}" type="pres">
      <dgm:prSet presAssocID="{F114AE7D-EC33-4230-B066-6476B51AF7F0}" presName="ellipse" presStyleLbl="trBgShp" presStyleIdx="0" presStyleCnt="1" custScaleX="152229" custScaleY="101570" custLinFactNeighborX="-1279" custLinFactNeighborY="3595"/>
      <dgm:spPr/>
    </dgm:pt>
    <dgm:pt modelId="{B40D3BBB-BD41-4E45-8411-00A7D4B2B510}" type="pres">
      <dgm:prSet presAssocID="{F114AE7D-EC33-4230-B066-6476B51AF7F0}" presName="arrow1" presStyleLbl="fgShp" presStyleIdx="0" presStyleCnt="1"/>
      <dgm:spPr/>
    </dgm:pt>
    <dgm:pt modelId="{1A468C28-7CA4-4854-9564-55C75A3716B7}" type="pres">
      <dgm:prSet presAssocID="{F114AE7D-EC33-4230-B066-6476B51AF7F0}" presName="rectangle" presStyleLbl="revTx" presStyleIdx="0" presStyleCnt="1" custScaleX="304783" custLinFactNeighborY="1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0A70EF-0374-47D0-BC7B-8DE8E4B3BE59}" type="pres">
      <dgm:prSet presAssocID="{B7F4DDD2-73F8-41E3-87EB-F3D8F488E993}" presName="item1" presStyleLbl="node1" presStyleIdx="0" presStyleCnt="3" custScaleX="162895" custScaleY="102256" custLinFactNeighborY="-8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04A560-BA7A-49A1-B0A8-3C088A37B30C}" type="pres">
      <dgm:prSet presAssocID="{D8771DFC-A6B7-4D19-8648-36F21031C55C}" presName="item2" presStyleLbl="node1" presStyleIdx="1" presStyleCnt="3" custScaleX="177939" custScaleY="105390" custLinFactNeighborX="-18882" custLinFactNeighborY="-20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640C25-F81E-47F4-B6B4-47624638CEA3}" type="pres">
      <dgm:prSet presAssocID="{6213E3E3-01A9-422B-A058-DE49A39CD592}" presName="item3" presStyleLbl="node1" presStyleIdx="2" presStyleCnt="3" custScaleX="167928" custLinFactNeighborX="9366" custLinFactNeighborY="-26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7C14C5-EA04-49AF-B767-B6FE3EB41CA1}" type="pres">
      <dgm:prSet presAssocID="{F114AE7D-EC33-4230-B066-6476B51AF7F0}" presName="funnel" presStyleLbl="trAlignAcc1" presStyleIdx="0" presStyleCnt="1" custScaleX="148321" custScaleY="95687" custLinFactNeighborX="-1048" custLinFactNeighborY="929"/>
      <dgm:spPr/>
    </dgm:pt>
  </dgm:ptLst>
  <dgm:cxnLst>
    <dgm:cxn modelId="{D8E6887D-CB87-4487-94E7-C95D3BD4F8D8}" srcId="{F114AE7D-EC33-4230-B066-6476B51AF7F0}" destId="{B7F4DDD2-73F8-41E3-87EB-F3D8F488E993}" srcOrd="1" destOrd="0" parTransId="{4EDB1703-37E7-497A-B31D-2AE0B4578857}" sibTransId="{EB833C4D-A7FF-44E7-84A8-49E0A364BAED}"/>
    <dgm:cxn modelId="{7E477FEE-2FF5-42BA-A62B-6210A671F861}" type="presOf" srcId="{6213E3E3-01A9-422B-A058-DE49A39CD592}" destId="{1A468C28-7CA4-4854-9564-55C75A3716B7}" srcOrd="0" destOrd="0" presId="urn:microsoft.com/office/officeart/2005/8/layout/funnel1"/>
    <dgm:cxn modelId="{74444AC0-B080-4806-A1C4-BC565C964DDE}" type="presOf" srcId="{D8771DFC-A6B7-4D19-8648-36F21031C55C}" destId="{AF0A70EF-0374-47D0-BC7B-8DE8E4B3BE59}" srcOrd="0" destOrd="0" presId="urn:microsoft.com/office/officeart/2005/8/layout/funnel1"/>
    <dgm:cxn modelId="{A9904D05-8365-4019-86B9-F85E40F942F8}" srcId="{F114AE7D-EC33-4230-B066-6476B51AF7F0}" destId="{6213E3E3-01A9-422B-A058-DE49A39CD592}" srcOrd="3" destOrd="0" parTransId="{4AE0278E-899F-463A-9836-73379F08DE7B}" sibTransId="{DC39B13D-C7B7-4981-8116-9D17C130B3E5}"/>
    <dgm:cxn modelId="{6565DDAE-2647-4D4D-89DA-521948598D4D}" srcId="{F114AE7D-EC33-4230-B066-6476B51AF7F0}" destId="{D8771DFC-A6B7-4D19-8648-36F21031C55C}" srcOrd="2" destOrd="0" parTransId="{90DBE69A-CCC1-4D5C-A8FD-190161AE131A}" sibTransId="{F7A30ED3-B2C3-4202-B6AE-48B85F1A8F3E}"/>
    <dgm:cxn modelId="{E62ED98E-A810-4D2B-8EFE-D57912B37963}" type="presOf" srcId="{0D83631E-6BB2-4B10-A788-DC6B6FE42DF2}" destId="{5A640C25-F81E-47F4-B6B4-47624638CEA3}" srcOrd="0" destOrd="0" presId="urn:microsoft.com/office/officeart/2005/8/layout/funnel1"/>
    <dgm:cxn modelId="{18A8E093-9DA1-4FBA-8235-FEBC3023EAA5}" srcId="{F114AE7D-EC33-4230-B066-6476B51AF7F0}" destId="{0D83631E-6BB2-4B10-A788-DC6B6FE42DF2}" srcOrd="0" destOrd="0" parTransId="{3376516E-BC68-4880-81D1-463361AC8401}" sibTransId="{16776AD9-797E-4E94-B7D9-98BFF2CB3BCC}"/>
    <dgm:cxn modelId="{50185A49-ADF3-4EDA-98FF-A07852E73232}" type="presOf" srcId="{F114AE7D-EC33-4230-B066-6476B51AF7F0}" destId="{DA98FFC5-B8C2-4954-ACEB-634C2D416687}" srcOrd="0" destOrd="0" presId="urn:microsoft.com/office/officeart/2005/8/layout/funnel1"/>
    <dgm:cxn modelId="{BEFFF509-391E-427D-A489-6C38AFCD9BA9}" type="presOf" srcId="{B7F4DDD2-73F8-41E3-87EB-F3D8F488E993}" destId="{D104A560-BA7A-49A1-B0A8-3C088A37B30C}" srcOrd="0" destOrd="0" presId="urn:microsoft.com/office/officeart/2005/8/layout/funnel1"/>
    <dgm:cxn modelId="{8F4F3B53-DE7E-4E0A-BD75-ECD030DA7EAB}" type="presParOf" srcId="{DA98FFC5-B8C2-4954-ACEB-634C2D416687}" destId="{73C5D1F8-5BAD-4709-B9CC-FEC02E64FBF7}" srcOrd="0" destOrd="0" presId="urn:microsoft.com/office/officeart/2005/8/layout/funnel1"/>
    <dgm:cxn modelId="{7CF0190A-2201-480C-989F-CBD3A79516A4}" type="presParOf" srcId="{DA98FFC5-B8C2-4954-ACEB-634C2D416687}" destId="{B40D3BBB-BD41-4E45-8411-00A7D4B2B510}" srcOrd="1" destOrd="0" presId="urn:microsoft.com/office/officeart/2005/8/layout/funnel1"/>
    <dgm:cxn modelId="{3FB0B421-6E34-418C-A43F-893761A8FE3A}" type="presParOf" srcId="{DA98FFC5-B8C2-4954-ACEB-634C2D416687}" destId="{1A468C28-7CA4-4854-9564-55C75A3716B7}" srcOrd="2" destOrd="0" presId="urn:microsoft.com/office/officeart/2005/8/layout/funnel1"/>
    <dgm:cxn modelId="{C7CB5443-ED74-4258-8F50-4B26A3E82119}" type="presParOf" srcId="{DA98FFC5-B8C2-4954-ACEB-634C2D416687}" destId="{AF0A70EF-0374-47D0-BC7B-8DE8E4B3BE59}" srcOrd="3" destOrd="0" presId="urn:microsoft.com/office/officeart/2005/8/layout/funnel1"/>
    <dgm:cxn modelId="{4D64381E-2079-43A1-AF73-9A5E8FD80331}" type="presParOf" srcId="{DA98FFC5-B8C2-4954-ACEB-634C2D416687}" destId="{D104A560-BA7A-49A1-B0A8-3C088A37B30C}" srcOrd="4" destOrd="0" presId="urn:microsoft.com/office/officeart/2005/8/layout/funnel1"/>
    <dgm:cxn modelId="{F05023A5-3D26-4B4B-A4B9-3B43BCC52FDE}" type="presParOf" srcId="{DA98FFC5-B8C2-4954-ACEB-634C2D416687}" destId="{5A640C25-F81E-47F4-B6B4-47624638CEA3}" srcOrd="5" destOrd="0" presId="urn:microsoft.com/office/officeart/2005/8/layout/funnel1"/>
    <dgm:cxn modelId="{07EC5577-49F0-4DD1-AB79-A836D09CDE0B}" type="presParOf" srcId="{DA98FFC5-B8C2-4954-ACEB-634C2D416687}" destId="{F77C14C5-EA04-49AF-B767-B6FE3EB41CA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C4AAA6-D792-4DED-BDA7-7039D74CA995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549925F-9052-404E-B3EE-9243AFF347BF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που σχεδιάστηκε στο πλαίσιο της Διπλωματικής Εργασίας κατά κύριο λόγο αποτελεί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μετασχηματισμό συμβατικού υλικού σε εξ αποστάσεως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. Ειδικότερα, βασίστηκε στην </a:t>
          </a:r>
          <a:r>
            <a:rPr lang="el-GR" i="1" dirty="0">
              <a:latin typeface="Times New Roman" panose="02020603050405020304" pitchFamily="18" charset="0"/>
              <a:cs typeface="Times New Roman" panose="02020603050405020304" pitchFamily="18" charset="0"/>
            </a:rPr>
            <a:t>1η Θεματική Ενότητα της σειράς </a:t>
          </a:r>
          <a:r>
            <a:rPr lang="el-GR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ΓΕΙΑ ΣΑΣ</a:t>
          </a:r>
          <a:r>
            <a:rPr lang="el-GR" i="1" dirty="0">
              <a:latin typeface="Times New Roman" panose="02020603050405020304" pitchFamily="18" charset="0"/>
              <a:cs typeface="Times New Roman" panose="02020603050405020304" pitchFamily="18" charset="0"/>
            </a:rPr>
            <a:t>: «Πρώτη Γνωριμία».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7DCAF5-3330-481F-836D-7BD2A0C723FA}" type="parTrans" cxnId="{4F98A763-4ABB-4050-B55A-704C2FA199B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1F1A3-4E9A-4411-80AC-7C45F5EB45E0}" type="sibTrans" cxnId="{4F98A763-4ABB-4050-B55A-704C2FA199B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A9F8D-F5D2-4ECB-A878-5BF859ED78CA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του μαθήματος αποτελείται από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δύο Δ.Ε. προκειμένου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να αξιοποιηθεί από μαθητές </a:t>
          </a:r>
          <a:r>
            <a:rPr lang="el-GR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ως </a:t>
          </a:r>
          <a:r>
            <a:rPr lang="el-GR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συμπληρωματικό</a:t>
          </a:r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υλικό για να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μάθουν την </a:t>
          </a:r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Α-Β. 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B487AE-DCEE-4B58-877A-700B25AED6F8}" type="parTrans" cxnId="{7C6871EB-AA0B-4563-9283-3CB675762E04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D4C016-6AE3-476F-867D-D870AACFB1AB}" type="sibTrans" cxnId="{7C6871EB-AA0B-4563-9283-3CB675762E04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C5FFF-CAA2-452A-9624-994CEB924471}" type="pres">
      <dgm:prSet presAssocID="{98C4AAA6-D792-4DED-BDA7-7039D74CA9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86FB78-355F-44E5-9BFB-7E9093AFD403}" type="pres">
      <dgm:prSet presAssocID="{F549925F-9052-404E-B3EE-9243AFF347B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46077F-3C3E-41B3-A33E-AA5DF754574C}" type="pres">
      <dgm:prSet presAssocID="{D811F1A3-4E9A-4411-80AC-7C45F5EB45E0}" presName="sibTrans" presStyleCnt="0"/>
      <dgm:spPr/>
    </dgm:pt>
    <dgm:pt modelId="{B6D93D49-0F28-49A3-8BF7-BF78C69AC827}" type="pres">
      <dgm:prSet presAssocID="{DF4A9F8D-F5D2-4ECB-A878-5BF859ED78C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2A8113-5168-45F2-8E71-474783E703BF}" type="presOf" srcId="{98C4AAA6-D792-4DED-BDA7-7039D74CA995}" destId="{BD8C5FFF-CAA2-452A-9624-994CEB924471}" srcOrd="0" destOrd="0" presId="urn:microsoft.com/office/officeart/2005/8/layout/hList6"/>
    <dgm:cxn modelId="{4F98A763-4ABB-4050-B55A-704C2FA199B3}" srcId="{98C4AAA6-D792-4DED-BDA7-7039D74CA995}" destId="{F549925F-9052-404E-B3EE-9243AFF347BF}" srcOrd="0" destOrd="0" parTransId="{F37DCAF5-3330-481F-836D-7BD2A0C723FA}" sibTransId="{D811F1A3-4E9A-4411-80AC-7C45F5EB45E0}"/>
    <dgm:cxn modelId="{E7CBA753-CEA6-4BCA-A06F-AC889F4FAB20}" type="presOf" srcId="{DF4A9F8D-F5D2-4ECB-A878-5BF859ED78CA}" destId="{B6D93D49-0F28-49A3-8BF7-BF78C69AC827}" srcOrd="0" destOrd="0" presId="urn:microsoft.com/office/officeart/2005/8/layout/hList6"/>
    <dgm:cxn modelId="{7C6871EB-AA0B-4563-9283-3CB675762E04}" srcId="{98C4AAA6-D792-4DED-BDA7-7039D74CA995}" destId="{DF4A9F8D-F5D2-4ECB-A878-5BF859ED78CA}" srcOrd="1" destOrd="0" parTransId="{67B487AE-DCEE-4B58-877A-700B25AED6F8}" sibTransId="{7DD4C016-6AE3-476F-867D-D870AACFB1AB}"/>
    <dgm:cxn modelId="{31932D70-5918-4D81-A438-DDCB3E75DC6F}" type="presOf" srcId="{F549925F-9052-404E-B3EE-9243AFF347BF}" destId="{D386FB78-355F-44E5-9BFB-7E9093AFD403}" srcOrd="0" destOrd="0" presId="urn:microsoft.com/office/officeart/2005/8/layout/hList6"/>
    <dgm:cxn modelId="{1D2EAB36-C6ED-4C27-A44B-A253A80623B5}" type="presParOf" srcId="{BD8C5FFF-CAA2-452A-9624-994CEB924471}" destId="{D386FB78-355F-44E5-9BFB-7E9093AFD403}" srcOrd="0" destOrd="0" presId="urn:microsoft.com/office/officeart/2005/8/layout/hList6"/>
    <dgm:cxn modelId="{AF4C6840-2D77-485C-A997-8E0D69BAD86F}" type="presParOf" srcId="{BD8C5FFF-CAA2-452A-9624-994CEB924471}" destId="{C146077F-3C3E-41B3-A33E-AA5DF754574C}" srcOrd="1" destOrd="0" presId="urn:microsoft.com/office/officeart/2005/8/layout/hList6"/>
    <dgm:cxn modelId="{D61673BE-4D21-4BD6-AA7F-E0EA06FD33F6}" type="presParOf" srcId="{BD8C5FFF-CAA2-452A-9624-994CEB924471}" destId="{B6D93D49-0F28-49A3-8BF7-BF78C69AC82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54C02F2-8F0A-4CF0-8ACD-72373B4458A6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FE2F0076-89BD-4F4B-A1F9-9C05CAE7F61A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Νέο υλικό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D4B37B-41C5-4409-86AD-D2347333F973}" type="parTrans" cxnId="{4F6A966E-5555-45C4-9143-CCAB10B7B0E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B1C154-FF3F-4BF7-AB2A-C291F117DD4F}" type="sibTrans" cxnId="{4F6A966E-5555-45C4-9143-CCAB10B7B0E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77431A-2FB3-4CB8-913E-E49A8EE4C02B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Μετασχηματισμός συμβατικού υλικού σε εξ αποστάσεως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9ECC85-7988-4D2E-A665-18D0A73A6991}" type="parTrans" cxnId="{AB75AD93-19F6-49CE-8414-F86389D37ED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74DD08-80D9-4035-A5E8-932D1AE1B289}" type="sibTrans" cxnId="{AB75AD93-19F6-49CE-8414-F86389D37ED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A19657-FFAC-4F96-9F14-C444EC569ACB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Σύνθεση νέου υλικού με την αξιοποίηση διαθέσιμων πόρων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863F4C-674C-4BA0-A83D-71DAA19C2CDE}" type="parTrans" cxnId="{AA82A073-7ADC-4344-8B8B-19305F081E8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5D8C74-E6BD-4454-B3E7-44945B1B2B6D}" type="sibTrans" cxnId="{AA82A073-7ADC-4344-8B8B-19305F081E8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25DF57-CD70-4056-B51C-899DC38595D7}" type="pres">
      <dgm:prSet presAssocID="{154C02F2-8F0A-4CF0-8ACD-72373B4458A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66120E6-B839-4CDB-8D52-76FBF194A099}" type="pres">
      <dgm:prSet presAssocID="{154C02F2-8F0A-4CF0-8ACD-72373B4458A6}" presName="Name1" presStyleCnt="0"/>
      <dgm:spPr/>
    </dgm:pt>
    <dgm:pt modelId="{86E01043-AC31-413B-8DF5-88F2823B21BF}" type="pres">
      <dgm:prSet presAssocID="{154C02F2-8F0A-4CF0-8ACD-72373B4458A6}" presName="cycle" presStyleCnt="0"/>
      <dgm:spPr/>
    </dgm:pt>
    <dgm:pt modelId="{EEBAFB5B-591A-4327-B27C-0A5475DED437}" type="pres">
      <dgm:prSet presAssocID="{154C02F2-8F0A-4CF0-8ACD-72373B4458A6}" presName="srcNode" presStyleLbl="node1" presStyleIdx="0" presStyleCnt="3"/>
      <dgm:spPr/>
    </dgm:pt>
    <dgm:pt modelId="{6DC35421-6736-446F-AAEE-EA5FE932B404}" type="pres">
      <dgm:prSet presAssocID="{154C02F2-8F0A-4CF0-8ACD-72373B4458A6}" presName="conn" presStyleLbl="parChTrans1D2" presStyleIdx="0" presStyleCnt="1"/>
      <dgm:spPr/>
      <dgm:t>
        <a:bodyPr/>
        <a:lstStyle/>
        <a:p>
          <a:endParaRPr lang="en-US"/>
        </a:p>
      </dgm:t>
    </dgm:pt>
    <dgm:pt modelId="{390F5C46-A8D7-46EF-B3FD-5A6544346029}" type="pres">
      <dgm:prSet presAssocID="{154C02F2-8F0A-4CF0-8ACD-72373B4458A6}" presName="extraNode" presStyleLbl="node1" presStyleIdx="0" presStyleCnt="3"/>
      <dgm:spPr/>
    </dgm:pt>
    <dgm:pt modelId="{9386E7AF-96F0-4EC0-A88C-E1181FDD6E10}" type="pres">
      <dgm:prSet presAssocID="{154C02F2-8F0A-4CF0-8ACD-72373B4458A6}" presName="dstNode" presStyleLbl="node1" presStyleIdx="0" presStyleCnt="3"/>
      <dgm:spPr/>
    </dgm:pt>
    <dgm:pt modelId="{78CD28A2-7626-48CC-9ABB-781667FA94F0}" type="pres">
      <dgm:prSet presAssocID="{FE2F0076-89BD-4F4B-A1F9-9C05CAE7F61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8EEFDF-AAFE-4FBD-9D56-FD2BC9BF0B8C}" type="pres">
      <dgm:prSet presAssocID="{FE2F0076-89BD-4F4B-A1F9-9C05CAE7F61A}" presName="accent_1" presStyleCnt="0"/>
      <dgm:spPr/>
    </dgm:pt>
    <dgm:pt modelId="{521A5D90-8420-48CC-BBDE-FA5E56C6FEDB}" type="pres">
      <dgm:prSet presAssocID="{FE2F0076-89BD-4F4B-A1F9-9C05CAE7F61A}" presName="accentRepeatNode" presStyleLbl="solidFgAcc1" presStyleIdx="0" presStyleCnt="3"/>
      <dgm:spPr/>
    </dgm:pt>
    <dgm:pt modelId="{3908CAF3-7914-464B-96FC-84B2AD57C15C}" type="pres">
      <dgm:prSet presAssocID="{F077431A-2FB3-4CB8-913E-E49A8EE4C02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46FB6F-FAD6-4E36-A29D-0953E21BD76A}" type="pres">
      <dgm:prSet presAssocID="{F077431A-2FB3-4CB8-913E-E49A8EE4C02B}" presName="accent_2" presStyleCnt="0"/>
      <dgm:spPr/>
    </dgm:pt>
    <dgm:pt modelId="{D004DA3A-4C61-4C30-8AE9-9081F974D827}" type="pres">
      <dgm:prSet presAssocID="{F077431A-2FB3-4CB8-913E-E49A8EE4C02B}" presName="accentRepeatNode" presStyleLbl="solidFgAcc1" presStyleIdx="1" presStyleCnt="3"/>
      <dgm:spPr/>
    </dgm:pt>
    <dgm:pt modelId="{2F4FF534-7F9F-4013-A30D-ED52927CDA73}" type="pres">
      <dgm:prSet presAssocID="{EDA19657-FFAC-4F96-9F14-C444EC569AC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1BBC06-DEDB-4B36-A59B-852E92A0E2E5}" type="pres">
      <dgm:prSet presAssocID="{EDA19657-FFAC-4F96-9F14-C444EC569ACB}" presName="accent_3" presStyleCnt="0"/>
      <dgm:spPr/>
    </dgm:pt>
    <dgm:pt modelId="{AE82E6D6-3F6B-455E-9A5F-3EA7FBB50C20}" type="pres">
      <dgm:prSet presAssocID="{EDA19657-FFAC-4F96-9F14-C444EC569ACB}" presName="accentRepeatNode" presStyleLbl="solidFgAcc1" presStyleIdx="2" presStyleCnt="3"/>
      <dgm:spPr/>
    </dgm:pt>
  </dgm:ptLst>
  <dgm:cxnLst>
    <dgm:cxn modelId="{9C71E488-1C29-4263-B64B-190EA86529CA}" type="presOf" srcId="{EDA19657-FFAC-4F96-9F14-C444EC569ACB}" destId="{2F4FF534-7F9F-4013-A30D-ED52927CDA73}" srcOrd="0" destOrd="0" presId="urn:microsoft.com/office/officeart/2008/layout/VerticalCurvedList"/>
    <dgm:cxn modelId="{AB75AD93-19F6-49CE-8414-F86389D37EDB}" srcId="{154C02F2-8F0A-4CF0-8ACD-72373B4458A6}" destId="{F077431A-2FB3-4CB8-913E-E49A8EE4C02B}" srcOrd="1" destOrd="0" parTransId="{8B9ECC85-7988-4D2E-A665-18D0A73A6991}" sibTransId="{5D74DD08-80D9-4035-A5E8-932D1AE1B289}"/>
    <dgm:cxn modelId="{AA82A073-7ADC-4344-8B8B-19305F081E85}" srcId="{154C02F2-8F0A-4CF0-8ACD-72373B4458A6}" destId="{EDA19657-FFAC-4F96-9F14-C444EC569ACB}" srcOrd="2" destOrd="0" parTransId="{43863F4C-674C-4BA0-A83D-71DAA19C2CDE}" sibTransId="{D05D8C74-E6BD-4454-B3E7-44945B1B2B6D}"/>
    <dgm:cxn modelId="{1C542AAF-9F5C-4B2B-AB68-85F6C8910AF5}" type="presOf" srcId="{4BB1C154-FF3F-4BF7-AB2A-C291F117DD4F}" destId="{6DC35421-6736-446F-AAEE-EA5FE932B404}" srcOrd="0" destOrd="0" presId="urn:microsoft.com/office/officeart/2008/layout/VerticalCurvedList"/>
    <dgm:cxn modelId="{4F6A966E-5555-45C4-9143-CCAB10B7B0E8}" srcId="{154C02F2-8F0A-4CF0-8ACD-72373B4458A6}" destId="{FE2F0076-89BD-4F4B-A1F9-9C05CAE7F61A}" srcOrd="0" destOrd="0" parTransId="{C7D4B37B-41C5-4409-86AD-D2347333F973}" sibTransId="{4BB1C154-FF3F-4BF7-AB2A-C291F117DD4F}"/>
    <dgm:cxn modelId="{3B722D0B-9747-4063-B40F-5E03C3D5A99F}" type="presOf" srcId="{154C02F2-8F0A-4CF0-8ACD-72373B4458A6}" destId="{7425DF57-CD70-4056-B51C-899DC38595D7}" srcOrd="0" destOrd="0" presId="urn:microsoft.com/office/officeart/2008/layout/VerticalCurvedList"/>
    <dgm:cxn modelId="{27CFBE74-DE01-4F34-A050-B9E6C8361A77}" type="presOf" srcId="{FE2F0076-89BD-4F4B-A1F9-9C05CAE7F61A}" destId="{78CD28A2-7626-48CC-9ABB-781667FA94F0}" srcOrd="0" destOrd="0" presId="urn:microsoft.com/office/officeart/2008/layout/VerticalCurvedList"/>
    <dgm:cxn modelId="{1F48F411-4951-4038-9480-DAB17AB6B9BB}" type="presOf" srcId="{F077431A-2FB3-4CB8-913E-E49A8EE4C02B}" destId="{3908CAF3-7914-464B-96FC-84B2AD57C15C}" srcOrd="0" destOrd="0" presId="urn:microsoft.com/office/officeart/2008/layout/VerticalCurvedList"/>
    <dgm:cxn modelId="{911AC137-FB2E-49D6-931F-07F8E052BE1D}" type="presParOf" srcId="{7425DF57-CD70-4056-B51C-899DC38595D7}" destId="{966120E6-B839-4CDB-8D52-76FBF194A099}" srcOrd="0" destOrd="0" presId="urn:microsoft.com/office/officeart/2008/layout/VerticalCurvedList"/>
    <dgm:cxn modelId="{5BF3A578-0F69-4342-94A8-D5EAD02F6E5D}" type="presParOf" srcId="{966120E6-B839-4CDB-8D52-76FBF194A099}" destId="{86E01043-AC31-413B-8DF5-88F2823B21BF}" srcOrd="0" destOrd="0" presId="urn:microsoft.com/office/officeart/2008/layout/VerticalCurvedList"/>
    <dgm:cxn modelId="{B7E0B512-69CB-4F2E-A3B6-37DDF9694900}" type="presParOf" srcId="{86E01043-AC31-413B-8DF5-88F2823B21BF}" destId="{EEBAFB5B-591A-4327-B27C-0A5475DED437}" srcOrd="0" destOrd="0" presId="urn:microsoft.com/office/officeart/2008/layout/VerticalCurvedList"/>
    <dgm:cxn modelId="{595362CD-60E2-4149-8A0A-8D84E6E8B760}" type="presParOf" srcId="{86E01043-AC31-413B-8DF5-88F2823B21BF}" destId="{6DC35421-6736-446F-AAEE-EA5FE932B404}" srcOrd="1" destOrd="0" presId="urn:microsoft.com/office/officeart/2008/layout/VerticalCurvedList"/>
    <dgm:cxn modelId="{90F3CBF1-7439-4451-9F98-65E08CD92FED}" type="presParOf" srcId="{86E01043-AC31-413B-8DF5-88F2823B21BF}" destId="{390F5C46-A8D7-46EF-B3FD-5A6544346029}" srcOrd="2" destOrd="0" presId="urn:microsoft.com/office/officeart/2008/layout/VerticalCurvedList"/>
    <dgm:cxn modelId="{FD837514-4498-4A00-9A65-34EF69CE6CE5}" type="presParOf" srcId="{86E01043-AC31-413B-8DF5-88F2823B21BF}" destId="{9386E7AF-96F0-4EC0-A88C-E1181FDD6E10}" srcOrd="3" destOrd="0" presId="urn:microsoft.com/office/officeart/2008/layout/VerticalCurvedList"/>
    <dgm:cxn modelId="{15EB831A-FBC5-4554-9266-2917BAAA393C}" type="presParOf" srcId="{966120E6-B839-4CDB-8D52-76FBF194A099}" destId="{78CD28A2-7626-48CC-9ABB-781667FA94F0}" srcOrd="1" destOrd="0" presId="urn:microsoft.com/office/officeart/2008/layout/VerticalCurvedList"/>
    <dgm:cxn modelId="{20D8E901-9DB6-4D8B-BD5F-624BC0C0A541}" type="presParOf" srcId="{966120E6-B839-4CDB-8D52-76FBF194A099}" destId="{EA8EEFDF-AAFE-4FBD-9D56-FD2BC9BF0B8C}" srcOrd="2" destOrd="0" presId="urn:microsoft.com/office/officeart/2008/layout/VerticalCurvedList"/>
    <dgm:cxn modelId="{1BC7E0AA-EAE6-41CD-9D87-336CF498B965}" type="presParOf" srcId="{EA8EEFDF-AAFE-4FBD-9D56-FD2BC9BF0B8C}" destId="{521A5D90-8420-48CC-BBDE-FA5E56C6FEDB}" srcOrd="0" destOrd="0" presId="urn:microsoft.com/office/officeart/2008/layout/VerticalCurvedList"/>
    <dgm:cxn modelId="{4FF55C43-8CE2-4DDE-9F03-A0CA160A943C}" type="presParOf" srcId="{966120E6-B839-4CDB-8D52-76FBF194A099}" destId="{3908CAF3-7914-464B-96FC-84B2AD57C15C}" srcOrd="3" destOrd="0" presId="urn:microsoft.com/office/officeart/2008/layout/VerticalCurvedList"/>
    <dgm:cxn modelId="{6B4223F2-3C41-4D1E-BD5F-4D3855771887}" type="presParOf" srcId="{966120E6-B839-4CDB-8D52-76FBF194A099}" destId="{7E46FB6F-FAD6-4E36-A29D-0953E21BD76A}" srcOrd="4" destOrd="0" presId="urn:microsoft.com/office/officeart/2008/layout/VerticalCurvedList"/>
    <dgm:cxn modelId="{48CFBA69-7C7B-4AC0-8274-929910447C6E}" type="presParOf" srcId="{7E46FB6F-FAD6-4E36-A29D-0953E21BD76A}" destId="{D004DA3A-4C61-4C30-8AE9-9081F974D827}" srcOrd="0" destOrd="0" presId="urn:microsoft.com/office/officeart/2008/layout/VerticalCurvedList"/>
    <dgm:cxn modelId="{A815D1F1-55D7-40C1-86FD-336199865A30}" type="presParOf" srcId="{966120E6-B839-4CDB-8D52-76FBF194A099}" destId="{2F4FF534-7F9F-4013-A30D-ED52927CDA73}" srcOrd="5" destOrd="0" presId="urn:microsoft.com/office/officeart/2008/layout/VerticalCurvedList"/>
    <dgm:cxn modelId="{CDD3419F-7ACC-481D-9AAF-F8BB2B7F2AA5}" type="presParOf" srcId="{966120E6-B839-4CDB-8D52-76FBF194A099}" destId="{261BBC06-DEDB-4B36-A59B-852E92A0E2E5}" srcOrd="6" destOrd="0" presId="urn:microsoft.com/office/officeart/2008/layout/VerticalCurvedList"/>
    <dgm:cxn modelId="{5E06D1FF-B404-41F3-9F4D-3DD3875C997A}" type="presParOf" srcId="{261BBC06-DEDB-4B36-A59B-852E92A0E2E5}" destId="{AE82E6D6-3F6B-455E-9A5F-3EA7FBB50C2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C4AAA6-D792-4DED-BDA7-7039D74CA995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549925F-9052-404E-B3EE-9243AFF347BF}">
      <dgm:prSet/>
      <dgm:spPr/>
      <dgm:t>
        <a:bodyPr/>
        <a:lstStyle/>
        <a:p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ερευνήτρια είναι εκπαιδευτικός στο έργο «Υποστηρικτικές παρεμβάσεις σε κοινότητες ΡΟΜΑ για την ενίσχυση της πρόσβασης και μείωση της εγκατάλειψης της εκπαίδευσης από παιδιά και εφήβους» του ΕΚΠΑ</a:t>
          </a:r>
        </a:p>
      </dgm:t>
    </dgm:pt>
    <dgm:pt modelId="{F37DCAF5-3330-481F-836D-7BD2A0C723FA}" type="parTrans" cxnId="{4F98A763-4ABB-4050-B55A-704C2FA199B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1F1A3-4E9A-4411-80AC-7C45F5EB45E0}" type="sibTrans" cxnId="{4F98A763-4ABB-4050-B55A-704C2FA199B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A9F8D-F5D2-4ECB-A878-5BF859ED78CA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παρόν Ε.Υ. προτείνεται από το έργο. 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B487AE-DCEE-4B58-877A-700B25AED6F8}" type="parTrans" cxnId="{7C6871EB-AA0B-4563-9283-3CB675762E04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D4C016-6AE3-476F-867D-D870AACFB1AB}" type="sibTrans" cxnId="{7C6871EB-AA0B-4563-9283-3CB675762E04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C5FFF-CAA2-452A-9624-994CEB924471}" type="pres">
      <dgm:prSet presAssocID="{98C4AAA6-D792-4DED-BDA7-7039D74CA9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86FB78-355F-44E5-9BFB-7E9093AFD403}" type="pres">
      <dgm:prSet presAssocID="{F549925F-9052-404E-B3EE-9243AFF347BF}" presName="node" presStyleLbl="node1" presStyleIdx="0" presStyleCnt="2" custLinFactNeighborX="50000" custLinFactNeighborY="-183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46077F-3C3E-41B3-A33E-AA5DF754574C}" type="pres">
      <dgm:prSet presAssocID="{D811F1A3-4E9A-4411-80AC-7C45F5EB45E0}" presName="sibTrans" presStyleCnt="0"/>
      <dgm:spPr/>
    </dgm:pt>
    <dgm:pt modelId="{B6D93D49-0F28-49A3-8BF7-BF78C69AC827}" type="pres">
      <dgm:prSet presAssocID="{DF4A9F8D-F5D2-4ECB-A878-5BF859ED78CA}" presName="node" presStyleLbl="node1" presStyleIdx="1" presStyleCnt="2" custLinFactNeighborX="1386" custLinFactNeighborY="-40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349647-BAEA-4AFF-91FC-631BE893E47C}" type="presOf" srcId="{98C4AAA6-D792-4DED-BDA7-7039D74CA995}" destId="{BD8C5FFF-CAA2-452A-9624-994CEB924471}" srcOrd="0" destOrd="0" presId="urn:microsoft.com/office/officeart/2005/8/layout/hList6"/>
    <dgm:cxn modelId="{4F98A763-4ABB-4050-B55A-704C2FA199B3}" srcId="{98C4AAA6-D792-4DED-BDA7-7039D74CA995}" destId="{F549925F-9052-404E-B3EE-9243AFF347BF}" srcOrd="0" destOrd="0" parTransId="{F37DCAF5-3330-481F-836D-7BD2A0C723FA}" sibTransId="{D811F1A3-4E9A-4411-80AC-7C45F5EB45E0}"/>
    <dgm:cxn modelId="{FC5307F9-DBE2-4C12-AE3E-70EB50C12E16}" type="presOf" srcId="{F549925F-9052-404E-B3EE-9243AFF347BF}" destId="{D386FB78-355F-44E5-9BFB-7E9093AFD403}" srcOrd="0" destOrd="0" presId="urn:microsoft.com/office/officeart/2005/8/layout/hList6"/>
    <dgm:cxn modelId="{7C6871EB-AA0B-4563-9283-3CB675762E04}" srcId="{98C4AAA6-D792-4DED-BDA7-7039D74CA995}" destId="{DF4A9F8D-F5D2-4ECB-A878-5BF859ED78CA}" srcOrd="1" destOrd="0" parTransId="{67B487AE-DCEE-4B58-877A-700B25AED6F8}" sibTransId="{7DD4C016-6AE3-476F-867D-D870AACFB1AB}"/>
    <dgm:cxn modelId="{B2D545D9-9DE4-42B5-A5F1-04728C800EDE}" type="presOf" srcId="{DF4A9F8D-F5D2-4ECB-A878-5BF859ED78CA}" destId="{B6D93D49-0F28-49A3-8BF7-BF78C69AC827}" srcOrd="0" destOrd="0" presId="urn:microsoft.com/office/officeart/2005/8/layout/hList6"/>
    <dgm:cxn modelId="{B281D001-6838-4D06-BFEC-EBE014243C2D}" type="presParOf" srcId="{BD8C5FFF-CAA2-452A-9624-994CEB924471}" destId="{D386FB78-355F-44E5-9BFB-7E9093AFD403}" srcOrd="0" destOrd="0" presId="urn:microsoft.com/office/officeart/2005/8/layout/hList6"/>
    <dgm:cxn modelId="{8F168293-300C-4763-8DD1-122434B3671F}" type="presParOf" srcId="{BD8C5FFF-CAA2-452A-9624-994CEB924471}" destId="{C146077F-3C3E-41B3-A33E-AA5DF754574C}" srcOrd="1" destOrd="0" presId="urn:microsoft.com/office/officeart/2005/8/layout/hList6"/>
    <dgm:cxn modelId="{D9F902A7-42FC-4E1F-9B54-8BACF2BADDBD}" type="presParOf" srcId="{BD8C5FFF-CAA2-452A-9624-994CEB924471}" destId="{B6D93D49-0F28-49A3-8BF7-BF78C69AC827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54C02F2-8F0A-4CF0-8ACD-72373B4458A6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F077431A-2FB3-4CB8-913E-E49A8EE4C02B}">
      <dgm:prSet custT="1"/>
      <dgm:spPr/>
      <dgm:t>
        <a:bodyPr/>
        <a:lstStyle/>
        <a:p>
          <a:r>
            <a:rPr lang="el-GR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Λόγοι επιλογής</a:t>
          </a:r>
          <a:r>
            <a:rPr lang="el-GR" sz="18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μετασχηματισμού του παρόντος συμβατικού Ε.Υ. σε εξ αποστάσεως: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9ECC85-7988-4D2E-A665-18D0A73A6991}" type="parTrans" cxnId="{AB75AD93-19F6-49CE-8414-F86389D37ED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74DD08-80D9-4035-A5E8-932D1AE1B289}" type="sibTrans" cxnId="{AB75AD93-19F6-49CE-8414-F86389D37ED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25DF57-CD70-4056-B51C-899DC38595D7}" type="pres">
      <dgm:prSet presAssocID="{154C02F2-8F0A-4CF0-8ACD-72373B4458A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66120E6-B839-4CDB-8D52-76FBF194A099}" type="pres">
      <dgm:prSet presAssocID="{154C02F2-8F0A-4CF0-8ACD-72373B4458A6}" presName="Name1" presStyleCnt="0"/>
      <dgm:spPr/>
    </dgm:pt>
    <dgm:pt modelId="{86E01043-AC31-413B-8DF5-88F2823B21BF}" type="pres">
      <dgm:prSet presAssocID="{154C02F2-8F0A-4CF0-8ACD-72373B4458A6}" presName="cycle" presStyleCnt="0"/>
      <dgm:spPr/>
    </dgm:pt>
    <dgm:pt modelId="{EEBAFB5B-591A-4327-B27C-0A5475DED437}" type="pres">
      <dgm:prSet presAssocID="{154C02F2-8F0A-4CF0-8ACD-72373B4458A6}" presName="srcNode" presStyleLbl="node1" presStyleIdx="0" presStyleCnt="1"/>
      <dgm:spPr/>
    </dgm:pt>
    <dgm:pt modelId="{6DC35421-6736-446F-AAEE-EA5FE932B404}" type="pres">
      <dgm:prSet presAssocID="{154C02F2-8F0A-4CF0-8ACD-72373B4458A6}" presName="conn" presStyleLbl="parChTrans1D2" presStyleIdx="0" presStyleCnt="1"/>
      <dgm:spPr/>
      <dgm:t>
        <a:bodyPr/>
        <a:lstStyle/>
        <a:p>
          <a:endParaRPr lang="en-US"/>
        </a:p>
      </dgm:t>
    </dgm:pt>
    <dgm:pt modelId="{390F5C46-A8D7-46EF-B3FD-5A6544346029}" type="pres">
      <dgm:prSet presAssocID="{154C02F2-8F0A-4CF0-8ACD-72373B4458A6}" presName="extraNode" presStyleLbl="node1" presStyleIdx="0" presStyleCnt="1"/>
      <dgm:spPr/>
    </dgm:pt>
    <dgm:pt modelId="{9386E7AF-96F0-4EC0-A88C-E1181FDD6E10}" type="pres">
      <dgm:prSet presAssocID="{154C02F2-8F0A-4CF0-8ACD-72373B4458A6}" presName="dstNode" presStyleLbl="node1" presStyleIdx="0" presStyleCnt="1"/>
      <dgm:spPr/>
    </dgm:pt>
    <dgm:pt modelId="{2E81170B-D77D-45DF-9788-5738ACA4715F}" type="pres">
      <dgm:prSet presAssocID="{F077431A-2FB3-4CB8-913E-E49A8EE4C02B}" presName="text_1" presStyleLbl="node1" presStyleIdx="0" presStyleCnt="1" custScaleX="96715" custScaleY="629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7309A3-B12F-4AD3-A8DB-ACA387672E3A}" type="pres">
      <dgm:prSet presAssocID="{F077431A-2FB3-4CB8-913E-E49A8EE4C02B}" presName="accent_1" presStyleCnt="0"/>
      <dgm:spPr/>
    </dgm:pt>
    <dgm:pt modelId="{D004DA3A-4C61-4C30-8AE9-9081F974D827}" type="pres">
      <dgm:prSet presAssocID="{F077431A-2FB3-4CB8-913E-E49A8EE4C02B}" presName="accentRepeatNode" presStyleLbl="solidFgAcc1" presStyleIdx="0" presStyleCnt="1" custScaleX="63618" custScaleY="58153"/>
      <dgm:spPr/>
    </dgm:pt>
  </dgm:ptLst>
  <dgm:cxnLst>
    <dgm:cxn modelId="{AB75AD93-19F6-49CE-8414-F86389D37EDB}" srcId="{154C02F2-8F0A-4CF0-8ACD-72373B4458A6}" destId="{F077431A-2FB3-4CB8-913E-E49A8EE4C02B}" srcOrd="0" destOrd="0" parTransId="{8B9ECC85-7988-4D2E-A665-18D0A73A6991}" sibTransId="{5D74DD08-80D9-4035-A5E8-932D1AE1B289}"/>
    <dgm:cxn modelId="{76F758C0-DDC1-45CC-A6FE-98213F5EC539}" type="presOf" srcId="{F077431A-2FB3-4CB8-913E-E49A8EE4C02B}" destId="{2E81170B-D77D-45DF-9788-5738ACA4715F}" srcOrd="0" destOrd="0" presId="urn:microsoft.com/office/officeart/2008/layout/VerticalCurvedList"/>
    <dgm:cxn modelId="{C340B685-67F6-41CD-8376-BC8334686331}" type="presOf" srcId="{154C02F2-8F0A-4CF0-8ACD-72373B4458A6}" destId="{7425DF57-CD70-4056-B51C-899DC38595D7}" srcOrd="0" destOrd="0" presId="urn:microsoft.com/office/officeart/2008/layout/VerticalCurvedList"/>
    <dgm:cxn modelId="{F1048B24-A1FD-407D-AFAE-659074556E2F}" type="presOf" srcId="{5D74DD08-80D9-4035-A5E8-932D1AE1B289}" destId="{6DC35421-6736-446F-AAEE-EA5FE932B404}" srcOrd="0" destOrd="0" presId="urn:microsoft.com/office/officeart/2008/layout/VerticalCurvedList"/>
    <dgm:cxn modelId="{27144E4F-ECB5-4637-8A1D-54299BEC34AE}" type="presParOf" srcId="{7425DF57-CD70-4056-B51C-899DC38595D7}" destId="{966120E6-B839-4CDB-8D52-76FBF194A099}" srcOrd="0" destOrd="0" presId="urn:microsoft.com/office/officeart/2008/layout/VerticalCurvedList"/>
    <dgm:cxn modelId="{99C68966-9166-4649-933F-4678ECEF11D7}" type="presParOf" srcId="{966120E6-B839-4CDB-8D52-76FBF194A099}" destId="{86E01043-AC31-413B-8DF5-88F2823B21BF}" srcOrd="0" destOrd="0" presId="urn:microsoft.com/office/officeart/2008/layout/VerticalCurvedList"/>
    <dgm:cxn modelId="{E18115EE-0E10-4440-BC5A-98EE415A2CB9}" type="presParOf" srcId="{86E01043-AC31-413B-8DF5-88F2823B21BF}" destId="{EEBAFB5B-591A-4327-B27C-0A5475DED437}" srcOrd="0" destOrd="0" presId="urn:microsoft.com/office/officeart/2008/layout/VerticalCurvedList"/>
    <dgm:cxn modelId="{E1BEDC30-614A-424C-B9BB-7F73EF4D1673}" type="presParOf" srcId="{86E01043-AC31-413B-8DF5-88F2823B21BF}" destId="{6DC35421-6736-446F-AAEE-EA5FE932B404}" srcOrd="1" destOrd="0" presId="urn:microsoft.com/office/officeart/2008/layout/VerticalCurvedList"/>
    <dgm:cxn modelId="{40EDBCC9-4577-42B3-9BB8-2676B3BE04E4}" type="presParOf" srcId="{86E01043-AC31-413B-8DF5-88F2823B21BF}" destId="{390F5C46-A8D7-46EF-B3FD-5A6544346029}" srcOrd="2" destOrd="0" presId="urn:microsoft.com/office/officeart/2008/layout/VerticalCurvedList"/>
    <dgm:cxn modelId="{62764C14-10AD-4A29-8257-6ED4662BB555}" type="presParOf" srcId="{86E01043-AC31-413B-8DF5-88F2823B21BF}" destId="{9386E7AF-96F0-4EC0-A88C-E1181FDD6E10}" srcOrd="3" destOrd="0" presId="urn:microsoft.com/office/officeart/2008/layout/VerticalCurvedList"/>
    <dgm:cxn modelId="{409FCB00-28F0-4B5B-95F0-56BF37397956}" type="presParOf" srcId="{966120E6-B839-4CDB-8D52-76FBF194A099}" destId="{2E81170B-D77D-45DF-9788-5738ACA4715F}" srcOrd="1" destOrd="0" presId="urn:microsoft.com/office/officeart/2008/layout/VerticalCurvedList"/>
    <dgm:cxn modelId="{6A2427AD-7466-4862-9A42-F56B5FE8E35A}" type="presParOf" srcId="{966120E6-B839-4CDB-8D52-76FBF194A099}" destId="{3E7309A3-B12F-4AD3-A8DB-ACA387672E3A}" srcOrd="2" destOrd="0" presId="urn:microsoft.com/office/officeart/2008/layout/VerticalCurvedList"/>
    <dgm:cxn modelId="{1F6305E1-7D5F-4FA4-9AB2-4F8EB7F39922}" type="presParOf" srcId="{3E7309A3-B12F-4AD3-A8DB-ACA387672E3A}" destId="{D004DA3A-4C61-4C30-8AE9-9081F974D82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3BE0CF7-6C6A-462E-BA11-586C1105B179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AA3AD7D8-05B3-4C3D-97E2-8E845E830F7B}">
      <dgm:prSet/>
      <dgm:spPr/>
      <dgm:t>
        <a:bodyPr/>
        <a:lstStyle/>
        <a:p>
          <a:r>
            <a:rPr lang="el-GR" b="1"/>
            <a:t>Αρχές Σχεδιασμού εξ αποστάσεως Ε.Υ.</a:t>
          </a:r>
          <a:r>
            <a:rPr lang="el-GR"/>
            <a:t> που εφαρμόστηκαν:</a:t>
          </a:r>
          <a:endParaRPr lang="en-GB"/>
        </a:p>
      </dgm:t>
    </dgm:pt>
    <dgm:pt modelId="{A718B942-0C2F-4F6C-A4DF-0FD3A396A65F}" type="parTrans" cxnId="{4241D844-70F8-4A8D-8630-C93240219BAA}">
      <dgm:prSet/>
      <dgm:spPr/>
      <dgm:t>
        <a:bodyPr/>
        <a:lstStyle/>
        <a:p>
          <a:endParaRPr lang="en-GB"/>
        </a:p>
      </dgm:t>
    </dgm:pt>
    <dgm:pt modelId="{7879EE62-F44D-4B11-A667-FAC76FF30CE8}" type="sibTrans" cxnId="{4241D844-70F8-4A8D-8630-C93240219BAA}">
      <dgm:prSet/>
      <dgm:spPr/>
      <dgm:t>
        <a:bodyPr/>
        <a:lstStyle/>
        <a:p>
          <a:endParaRPr lang="en-GB"/>
        </a:p>
      </dgm:t>
    </dgm:pt>
    <dgm:pt modelId="{42A6C157-65E9-4E31-A6B6-A492096B6A27}">
      <dgm:prSet/>
      <dgm:spPr/>
      <dgm:t>
        <a:bodyPr/>
        <a:lstStyle/>
        <a:p>
          <a:r>
            <a:rPr lang="en-US"/>
            <a:t>Holmberg (2002</a:t>
          </a:r>
          <a:r>
            <a:rPr lang="el-GR"/>
            <a:t>)</a:t>
          </a:r>
          <a:endParaRPr lang="en-GB"/>
        </a:p>
      </dgm:t>
    </dgm:pt>
    <dgm:pt modelId="{6EF387C1-6102-4C59-A50E-399B7A720375}" type="parTrans" cxnId="{66A30802-6EBC-4EEC-A60B-E02578346FBE}">
      <dgm:prSet/>
      <dgm:spPr/>
      <dgm:t>
        <a:bodyPr/>
        <a:lstStyle/>
        <a:p>
          <a:endParaRPr lang="en-GB"/>
        </a:p>
      </dgm:t>
    </dgm:pt>
    <dgm:pt modelId="{DE12E7C4-55CA-4668-9D02-BC05B7645277}" type="sibTrans" cxnId="{66A30802-6EBC-4EEC-A60B-E02578346FBE}">
      <dgm:prSet/>
      <dgm:spPr/>
      <dgm:t>
        <a:bodyPr/>
        <a:lstStyle/>
        <a:p>
          <a:endParaRPr lang="en-GB"/>
        </a:p>
      </dgm:t>
    </dgm:pt>
    <dgm:pt modelId="{94D92874-84E9-4EF9-91B3-3000AA4A5BF6}">
      <dgm:prSet/>
      <dgm:spPr/>
      <dgm:t>
        <a:bodyPr/>
        <a:lstStyle/>
        <a:p>
          <a:r>
            <a:rPr lang="el-GR"/>
            <a:t>Τυπολογία </a:t>
          </a:r>
          <a:r>
            <a:rPr lang="en-US"/>
            <a:t>West &amp; </a:t>
          </a:r>
          <a:r>
            <a:rPr lang="el-GR"/>
            <a:t>Λιοναράκη (2001)</a:t>
          </a:r>
          <a:endParaRPr lang="en-GB"/>
        </a:p>
      </dgm:t>
    </dgm:pt>
    <dgm:pt modelId="{ED197790-8E7D-424B-B0B1-EFD0DEBDBF90}" type="parTrans" cxnId="{59F808AC-BB3D-4CCC-8C2A-9B39D5B9DE7B}">
      <dgm:prSet/>
      <dgm:spPr/>
      <dgm:t>
        <a:bodyPr/>
        <a:lstStyle/>
        <a:p>
          <a:endParaRPr lang="en-GB"/>
        </a:p>
      </dgm:t>
    </dgm:pt>
    <dgm:pt modelId="{3CAC96F4-484B-4FAD-BECD-196DEFD988A4}" type="sibTrans" cxnId="{59F808AC-BB3D-4CCC-8C2A-9B39D5B9DE7B}">
      <dgm:prSet/>
      <dgm:spPr/>
      <dgm:t>
        <a:bodyPr/>
        <a:lstStyle/>
        <a:p>
          <a:endParaRPr lang="en-GB"/>
        </a:p>
      </dgm:t>
    </dgm:pt>
    <dgm:pt modelId="{B6D89499-EF53-46DF-AD5B-90F2F2F50E57}">
      <dgm:prSet/>
      <dgm:spPr/>
      <dgm:t>
        <a:bodyPr/>
        <a:lstStyle/>
        <a:p>
          <a:r>
            <a:rPr lang="el-GR"/>
            <a:t>οι Αρχές της Πολυμεσικής Μάθησης του Mayer (2015)</a:t>
          </a:r>
          <a:endParaRPr lang="en-GB"/>
        </a:p>
      </dgm:t>
    </dgm:pt>
    <dgm:pt modelId="{6319D046-1650-4B02-84F0-18E4D3029ECC}" type="parTrans" cxnId="{3C6C9570-6A4F-4251-9FF2-2E9E6A8E71F6}">
      <dgm:prSet/>
      <dgm:spPr/>
      <dgm:t>
        <a:bodyPr/>
        <a:lstStyle/>
        <a:p>
          <a:endParaRPr lang="en-GB"/>
        </a:p>
      </dgm:t>
    </dgm:pt>
    <dgm:pt modelId="{24707441-4CFC-4C7C-8122-A928D21E1A2A}" type="sibTrans" cxnId="{3C6C9570-6A4F-4251-9FF2-2E9E6A8E71F6}">
      <dgm:prSet/>
      <dgm:spPr/>
      <dgm:t>
        <a:bodyPr/>
        <a:lstStyle/>
        <a:p>
          <a:endParaRPr lang="en-GB"/>
        </a:p>
      </dgm:t>
    </dgm:pt>
    <dgm:pt modelId="{5D0BD4AE-0720-421B-8158-80E6FB64CBFC}">
      <dgm:prSet/>
      <dgm:spPr/>
      <dgm:t>
        <a:bodyPr/>
        <a:lstStyle/>
        <a:p>
          <a:r>
            <a:rPr lang="el-GR" dirty="0"/>
            <a:t>Αρχές </a:t>
          </a:r>
          <a:r>
            <a:rPr lang="en-US" dirty="0"/>
            <a:t>Mena (1992) </a:t>
          </a:r>
          <a:endParaRPr lang="en-GB" dirty="0"/>
        </a:p>
      </dgm:t>
    </dgm:pt>
    <dgm:pt modelId="{7FB3BE48-8281-435A-B0E7-EF9939F67D8E}" type="parTrans" cxnId="{3D9FF446-EC8D-4A92-8A17-A5D05E4D9DFA}">
      <dgm:prSet/>
      <dgm:spPr/>
      <dgm:t>
        <a:bodyPr/>
        <a:lstStyle/>
        <a:p>
          <a:endParaRPr lang="en-GB"/>
        </a:p>
      </dgm:t>
    </dgm:pt>
    <dgm:pt modelId="{1D5BB683-3EA1-467B-A537-72E69E3E7E30}" type="sibTrans" cxnId="{3D9FF446-EC8D-4A92-8A17-A5D05E4D9DFA}">
      <dgm:prSet/>
      <dgm:spPr/>
      <dgm:t>
        <a:bodyPr/>
        <a:lstStyle/>
        <a:p>
          <a:endParaRPr lang="en-GB"/>
        </a:p>
      </dgm:t>
    </dgm:pt>
    <dgm:pt modelId="{46A75640-8620-4578-88E5-719526781CAA}">
      <dgm:prSet/>
      <dgm:spPr/>
      <dgm:t>
        <a:bodyPr/>
        <a:lstStyle/>
        <a:p>
          <a:r>
            <a:rPr lang="el-GR" b="1"/>
            <a:t>Τεχνολογικά εργαλεία </a:t>
          </a:r>
          <a:r>
            <a:rPr lang="el-GR"/>
            <a:t>δημιουργίας Ε.Υ.:</a:t>
          </a:r>
          <a:endParaRPr lang="en-GB"/>
        </a:p>
      </dgm:t>
    </dgm:pt>
    <dgm:pt modelId="{D4E7666E-B328-4E9C-A9D9-32EAD412A31E}" type="parTrans" cxnId="{48B5530F-5160-4B67-B67C-BE49130C93EA}">
      <dgm:prSet/>
      <dgm:spPr/>
      <dgm:t>
        <a:bodyPr/>
        <a:lstStyle/>
        <a:p>
          <a:endParaRPr lang="en-GB"/>
        </a:p>
      </dgm:t>
    </dgm:pt>
    <dgm:pt modelId="{DE5A4CD8-FD96-43E2-9D41-48AC83D79864}" type="sibTrans" cxnId="{48B5530F-5160-4B67-B67C-BE49130C93EA}">
      <dgm:prSet/>
      <dgm:spPr/>
      <dgm:t>
        <a:bodyPr/>
        <a:lstStyle/>
        <a:p>
          <a:endParaRPr lang="en-GB"/>
        </a:p>
      </dgm:t>
    </dgm:pt>
    <dgm:pt modelId="{D6FE7393-CD2C-451F-B517-3448CD30B121}">
      <dgm:prSet/>
      <dgm:spPr/>
      <dgm:t>
        <a:bodyPr/>
        <a:lstStyle/>
        <a:p>
          <a:r>
            <a:rPr lang="el-GR" dirty="0"/>
            <a:t>Πλατφόρμα </a:t>
          </a:r>
          <a:r>
            <a:rPr lang="el-GR" b="1" dirty="0" err="1"/>
            <a:t>Chamilo</a:t>
          </a:r>
          <a:r>
            <a:rPr lang="el-GR" dirty="0"/>
            <a:t> – LMS (πλατφόρμα διαχείρισης Ε.Υ.)</a:t>
          </a:r>
          <a:endParaRPr lang="en-GB" dirty="0"/>
        </a:p>
      </dgm:t>
    </dgm:pt>
    <dgm:pt modelId="{E706816D-8899-4DA7-9026-CFE33CD9D12B}" type="parTrans" cxnId="{5E47A76D-4C91-4F77-BC64-D9B0000EF55A}">
      <dgm:prSet/>
      <dgm:spPr/>
      <dgm:t>
        <a:bodyPr/>
        <a:lstStyle/>
        <a:p>
          <a:endParaRPr lang="en-GB"/>
        </a:p>
      </dgm:t>
    </dgm:pt>
    <dgm:pt modelId="{13463F26-5613-4A58-B51C-886FAB177F08}" type="sibTrans" cxnId="{5E47A76D-4C91-4F77-BC64-D9B0000EF55A}">
      <dgm:prSet/>
      <dgm:spPr/>
      <dgm:t>
        <a:bodyPr/>
        <a:lstStyle/>
        <a:p>
          <a:endParaRPr lang="en-GB"/>
        </a:p>
      </dgm:t>
    </dgm:pt>
    <dgm:pt modelId="{218445FC-394A-43C4-91B3-608E876251FD}">
      <dgm:prSet/>
      <dgm:spPr/>
      <dgm:t>
        <a:bodyPr/>
        <a:lstStyle/>
        <a:p>
          <a:r>
            <a:rPr lang="el-GR" b="1" dirty="0"/>
            <a:t>H5P</a:t>
          </a:r>
          <a:r>
            <a:rPr lang="el-GR" dirty="0"/>
            <a:t> - </a:t>
          </a:r>
          <a:r>
            <a:rPr lang="el-GR" dirty="0" err="1"/>
            <a:t>διαδραστικό</a:t>
          </a:r>
          <a:r>
            <a:rPr lang="el-GR" dirty="0"/>
            <a:t> περιεχόμενο σε HTML5</a:t>
          </a:r>
          <a:endParaRPr lang="en-GB" dirty="0"/>
        </a:p>
      </dgm:t>
    </dgm:pt>
    <dgm:pt modelId="{127F1E1A-64B8-4628-B96F-10D06C96AF6B}" type="parTrans" cxnId="{B21D8C18-7AC7-4D0B-A7DE-6ED23BF068B4}">
      <dgm:prSet/>
      <dgm:spPr/>
      <dgm:t>
        <a:bodyPr/>
        <a:lstStyle/>
        <a:p>
          <a:endParaRPr lang="en-GB"/>
        </a:p>
      </dgm:t>
    </dgm:pt>
    <dgm:pt modelId="{5618E083-8681-4642-9162-F1BC03723FB0}" type="sibTrans" cxnId="{B21D8C18-7AC7-4D0B-A7DE-6ED23BF068B4}">
      <dgm:prSet/>
      <dgm:spPr/>
      <dgm:t>
        <a:bodyPr/>
        <a:lstStyle/>
        <a:p>
          <a:endParaRPr lang="en-GB"/>
        </a:p>
      </dgm:t>
    </dgm:pt>
    <dgm:pt modelId="{A6EFF80B-A536-4470-A2B9-606093A9C835}">
      <dgm:prSet/>
      <dgm:spPr/>
      <dgm:t>
        <a:bodyPr/>
        <a:lstStyle/>
        <a:p>
          <a:r>
            <a:rPr lang="el-GR" dirty="0"/>
            <a:t>Το ψηφιακό περιβάλλον </a:t>
          </a:r>
          <a:r>
            <a:rPr lang="en-US" b="1" dirty="0" err="1"/>
            <a:t>Padlet</a:t>
          </a:r>
          <a:endParaRPr lang="en-GB" dirty="0"/>
        </a:p>
      </dgm:t>
    </dgm:pt>
    <dgm:pt modelId="{31DFF646-8E70-42C4-849F-B481EEC81E26}" type="parTrans" cxnId="{C7AE167C-34AD-4A5F-A41B-4CCE33ACAAF5}">
      <dgm:prSet/>
      <dgm:spPr/>
      <dgm:t>
        <a:bodyPr/>
        <a:lstStyle/>
        <a:p>
          <a:endParaRPr lang="en-GB"/>
        </a:p>
      </dgm:t>
    </dgm:pt>
    <dgm:pt modelId="{69FFB655-6B21-45D1-B71C-39406E6B79BF}" type="sibTrans" cxnId="{C7AE167C-34AD-4A5F-A41B-4CCE33ACAAF5}">
      <dgm:prSet/>
      <dgm:spPr/>
      <dgm:t>
        <a:bodyPr/>
        <a:lstStyle/>
        <a:p>
          <a:endParaRPr lang="en-GB"/>
        </a:p>
      </dgm:t>
    </dgm:pt>
    <dgm:pt modelId="{A047F418-71ED-4A13-9C63-9FBF026D54A2}">
      <dgm:prSet/>
      <dgm:spPr/>
      <dgm:t>
        <a:bodyPr/>
        <a:lstStyle/>
        <a:p>
          <a:r>
            <a:rPr lang="el-GR" dirty="0"/>
            <a:t>Η διαδικτυακή πλατφόρμα </a:t>
          </a:r>
          <a:r>
            <a:rPr lang="en-US" b="1" dirty="0" err="1"/>
            <a:t>Wordwall</a:t>
          </a:r>
          <a:endParaRPr lang="en-GB" dirty="0"/>
        </a:p>
      </dgm:t>
    </dgm:pt>
    <dgm:pt modelId="{99870092-13ED-4786-9011-1C102EE7C6A2}" type="parTrans" cxnId="{01ABE595-19EE-47F7-801C-498619A59251}">
      <dgm:prSet/>
      <dgm:spPr/>
      <dgm:t>
        <a:bodyPr/>
        <a:lstStyle/>
        <a:p>
          <a:endParaRPr lang="en-GB"/>
        </a:p>
      </dgm:t>
    </dgm:pt>
    <dgm:pt modelId="{83C006D8-432E-4C9E-86EA-F64D498A39D3}" type="sibTrans" cxnId="{01ABE595-19EE-47F7-801C-498619A59251}">
      <dgm:prSet/>
      <dgm:spPr/>
      <dgm:t>
        <a:bodyPr/>
        <a:lstStyle/>
        <a:p>
          <a:endParaRPr lang="en-GB"/>
        </a:p>
      </dgm:t>
    </dgm:pt>
    <dgm:pt modelId="{3A8CF063-574B-4B48-8E65-5D5560CA6FC0}">
      <dgm:prSet/>
      <dgm:spPr/>
      <dgm:t>
        <a:bodyPr/>
        <a:lstStyle/>
        <a:p>
          <a:r>
            <a:rPr lang="el-GR" dirty="0"/>
            <a:t>Το</a:t>
          </a:r>
          <a:r>
            <a:rPr lang="el-GR" b="1" dirty="0"/>
            <a:t> </a:t>
          </a:r>
          <a:r>
            <a:rPr lang="en-US" b="1" dirty="0"/>
            <a:t>PowerPoint</a:t>
          </a:r>
          <a:r>
            <a:rPr lang="el-GR" b="1" dirty="0"/>
            <a:t>:</a:t>
          </a:r>
          <a:r>
            <a:rPr lang="en-US" b="1" dirty="0"/>
            <a:t> </a:t>
          </a:r>
          <a:r>
            <a:rPr lang="el-GR" dirty="0" err="1"/>
            <a:t>Διαδραστική</a:t>
          </a:r>
          <a:r>
            <a:rPr lang="el-GR" dirty="0"/>
            <a:t> παρουσίαση υλικού</a:t>
          </a:r>
          <a:endParaRPr lang="en-GB" dirty="0"/>
        </a:p>
      </dgm:t>
    </dgm:pt>
    <dgm:pt modelId="{963CC5C3-167B-48BD-B8BE-F5F23008B66B}" type="parTrans" cxnId="{B9DB558B-744D-4006-BFB5-A645C89B5D4F}">
      <dgm:prSet/>
      <dgm:spPr/>
      <dgm:t>
        <a:bodyPr/>
        <a:lstStyle/>
        <a:p>
          <a:endParaRPr lang="en-GB"/>
        </a:p>
      </dgm:t>
    </dgm:pt>
    <dgm:pt modelId="{DB02088C-9DD3-480B-9E42-E793F60A9589}" type="sibTrans" cxnId="{B9DB558B-744D-4006-BFB5-A645C89B5D4F}">
      <dgm:prSet/>
      <dgm:spPr/>
      <dgm:t>
        <a:bodyPr/>
        <a:lstStyle/>
        <a:p>
          <a:endParaRPr lang="en-GB"/>
        </a:p>
      </dgm:t>
    </dgm:pt>
    <dgm:pt modelId="{6646C873-CC7D-40D6-A1EB-8AEA2FDDF970}">
      <dgm:prSet/>
      <dgm:spPr/>
      <dgm:t>
        <a:bodyPr/>
        <a:lstStyle/>
        <a:p>
          <a:r>
            <a:rPr lang="el-GR"/>
            <a:t>Εργαλεία </a:t>
          </a:r>
          <a:r>
            <a:rPr lang="el-GR" b="1"/>
            <a:t>ηχογράφησης</a:t>
          </a:r>
          <a:endParaRPr lang="en-GB"/>
        </a:p>
      </dgm:t>
    </dgm:pt>
    <dgm:pt modelId="{E3BB3042-1A3D-41F4-B1E7-B662FE90D461}" type="parTrans" cxnId="{96FC6354-91E6-429B-A45E-BCFD04934141}">
      <dgm:prSet/>
      <dgm:spPr/>
      <dgm:t>
        <a:bodyPr/>
        <a:lstStyle/>
        <a:p>
          <a:endParaRPr lang="en-GB"/>
        </a:p>
      </dgm:t>
    </dgm:pt>
    <dgm:pt modelId="{48BF21AC-FD97-4F9B-8C3A-C8C685F79778}" type="sibTrans" cxnId="{96FC6354-91E6-429B-A45E-BCFD04934141}">
      <dgm:prSet/>
      <dgm:spPr/>
      <dgm:t>
        <a:bodyPr/>
        <a:lstStyle/>
        <a:p>
          <a:endParaRPr lang="en-GB"/>
        </a:p>
      </dgm:t>
    </dgm:pt>
    <dgm:pt modelId="{373447E8-1E44-4B1A-A4D6-BC5DEB1BB5A4}">
      <dgm:prSet/>
      <dgm:spPr/>
      <dgm:t>
        <a:bodyPr/>
        <a:lstStyle/>
        <a:p>
          <a:r>
            <a:rPr lang="el-GR" dirty="0" smtClean="0"/>
            <a:t>Το </a:t>
          </a:r>
          <a:r>
            <a:rPr lang="en-US" b="1" dirty="0" err="1" smtClean="0"/>
            <a:t>Doodly</a:t>
          </a:r>
          <a:r>
            <a:rPr lang="en-US" b="1" dirty="0" smtClean="0"/>
            <a:t> </a:t>
          </a:r>
          <a:r>
            <a:rPr lang="el-GR" b="1" dirty="0" smtClean="0"/>
            <a:t> </a:t>
          </a:r>
          <a:r>
            <a:rPr lang="el-GR" b="0" dirty="0" smtClean="0"/>
            <a:t>- συνόψεις των Δ.Ε. </a:t>
          </a:r>
          <a:endParaRPr lang="en-GB" b="0" dirty="0"/>
        </a:p>
      </dgm:t>
    </dgm:pt>
    <dgm:pt modelId="{464BE4CD-7845-49D0-8896-0B8BA944BD98}" type="parTrans" cxnId="{05186095-BF13-4567-9CCD-FD088D290829}">
      <dgm:prSet/>
      <dgm:spPr/>
    </dgm:pt>
    <dgm:pt modelId="{015DAEEE-3D7A-41F8-A27A-A52F4224AF8A}" type="sibTrans" cxnId="{05186095-BF13-4567-9CCD-FD088D290829}">
      <dgm:prSet/>
      <dgm:spPr/>
    </dgm:pt>
    <dgm:pt modelId="{410AEA70-E05D-4C53-8F86-26F0F1AD87BA}">
      <dgm:prSet/>
      <dgm:spPr/>
      <dgm:t>
        <a:bodyPr/>
        <a:lstStyle/>
        <a:p>
          <a:r>
            <a:rPr lang="el-GR" b="0" dirty="0" smtClean="0"/>
            <a:t>Το </a:t>
          </a:r>
          <a:r>
            <a:rPr lang="en-US" b="1" dirty="0" err="1" smtClean="0"/>
            <a:t>Animaker</a:t>
          </a:r>
          <a:r>
            <a:rPr lang="el-GR" b="1" dirty="0" smtClean="0"/>
            <a:t>  </a:t>
          </a:r>
          <a:r>
            <a:rPr lang="el-GR" b="0" dirty="0" smtClean="0"/>
            <a:t>-</a:t>
          </a:r>
          <a:r>
            <a:rPr lang="el-GR" b="1" dirty="0" smtClean="0"/>
            <a:t> </a:t>
          </a:r>
          <a:r>
            <a:rPr lang="el-GR" b="0" dirty="0" smtClean="0"/>
            <a:t>δημιουργία </a:t>
          </a:r>
          <a:r>
            <a:rPr lang="en-US" b="0" dirty="0" smtClean="0"/>
            <a:t>Avatar </a:t>
          </a:r>
          <a:r>
            <a:rPr lang="el-GR" b="0" dirty="0" smtClean="0"/>
            <a:t>και </a:t>
          </a:r>
          <a:r>
            <a:rPr lang="en-US" b="0" dirty="0" smtClean="0"/>
            <a:t>Animation videos</a:t>
          </a:r>
          <a:endParaRPr lang="en-GB" b="0" dirty="0"/>
        </a:p>
      </dgm:t>
    </dgm:pt>
    <dgm:pt modelId="{EC7D4BD6-0D85-4436-B48B-E51FFC0C01CD}" type="parTrans" cxnId="{2C522080-BD4A-49D3-AA3B-AE21D8D7ECA9}">
      <dgm:prSet/>
      <dgm:spPr/>
    </dgm:pt>
    <dgm:pt modelId="{C99A4A9A-2C91-4084-A170-08805CA8AC2E}" type="sibTrans" cxnId="{2C522080-BD4A-49D3-AA3B-AE21D8D7ECA9}">
      <dgm:prSet/>
      <dgm:spPr/>
    </dgm:pt>
    <dgm:pt modelId="{F86E1BA1-5201-4EBD-AD50-CA96619A5092}" type="pres">
      <dgm:prSet presAssocID="{F3BE0CF7-6C6A-462E-BA11-586C1105B1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A03B20-5FBE-4006-A6B0-7BEFCB2FC21A}" type="pres">
      <dgm:prSet presAssocID="{AA3AD7D8-05B3-4C3D-97E2-8E845E830F7B}" presName="composite" presStyleCnt="0"/>
      <dgm:spPr/>
    </dgm:pt>
    <dgm:pt modelId="{8092379B-19E3-42E3-9996-AC2B6742E9CB}" type="pres">
      <dgm:prSet presAssocID="{AA3AD7D8-05B3-4C3D-97E2-8E845E830F7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7FA9F-AD47-40D8-A0BC-73AF65FDF8FF}" type="pres">
      <dgm:prSet presAssocID="{AA3AD7D8-05B3-4C3D-97E2-8E845E830F7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F6152-C5AE-48FA-8A9A-AC30727C4781}" type="pres">
      <dgm:prSet presAssocID="{7879EE62-F44D-4B11-A667-FAC76FF30CE8}" presName="space" presStyleCnt="0"/>
      <dgm:spPr/>
    </dgm:pt>
    <dgm:pt modelId="{0C596D0E-64E9-4640-9990-254DCAA2D300}" type="pres">
      <dgm:prSet presAssocID="{46A75640-8620-4578-88E5-719526781CAA}" presName="composite" presStyleCnt="0"/>
      <dgm:spPr/>
    </dgm:pt>
    <dgm:pt modelId="{E8075489-D172-4270-B8B8-300B7EB49A8B}" type="pres">
      <dgm:prSet presAssocID="{46A75640-8620-4578-88E5-719526781CA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479E9A-F6F5-4162-AC68-6AC4D6EDB3ED}" type="pres">
      <dgm:prSet presAssocID="{46A75640-8620-4578-88E5-719526781CA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D992DD-E742-4955-8FB8-A6CFFD771357}" type="presOf" srcId="{A047F418-71ED-4A13-9C63-9FBF026D54A2}" destId="{35479E9A-F6F5-4162-AC68-6AC4D6EDB3ED}" srcOrd="0" destOrd="5" presId="urn:microsoft.com/office/officeart/2005/8/layout/hList1"/>
    <dgm:cxn modelId="{6877C60C-698F-4A80-9F0B-43EA5609211B}" type="presOf" srcId="{F3BE0CF7-6C6A-462E-BA11-586C1105B179}" destId="{F86E1BA1-5201-4EBD-AD50-CA96619A5092}" srcOrd="0" destOrd="0" presId="urn:microsoft.com/office/officeart/2005/8/layout/hList1"/>
    <dgm:cxn modelId="{4241D844-70F8-4A8D-8630-C93240219BAA}" srcId="{F3BE0CF7-6C6A-462E-BA11-586C1105B179}" destId="{AA3AD7D8-05B3-4C3D-97E2-8E845E830F7B}" srcOrd="0" destOrd="0" parTransId="{A718B942-0C2F-4F6C-A4DF-0FD3A396A65F}" sibTransId="{7879EE62-F44D-4B11-A667-FAC76FF30CE8}"/>
    <dgm:cxn modelId="{3C6C9570-6A4F-4251-9FF2-2E9E6A8E71F6}" srcId="{AA3AD7D8-05B3-4C3D-97E2-8E845E830F7B}" destId="{B6D89499-EF53-46DF-AD5B-90F2F2F50E57}" srcOrd="2" destOrd="0" parTransId="{6319D046-1650-4B02-84F0-18E4D3029ECC}" sibTransId="{24707441-4CFC-4C7C-8122-A928D21E1A2A}"/>
    <dgm:cxn modelId="{B9DB558B-744D-4006-BFB5-A645C89B5D4F}" srcId="{46A75640-8620-4578-88E5-719526781CAA}" destId="{3A8CF063-574B-4B48-8E65-5D5560CA6FC0}" srcOrd="6" destOrd="0" parTransId="{963CC5C3-167B-48BD-B8BE-F5F23008B66B}" sibTransId="{DB02088C-9DD3-480B-9E42-E793F60A9589}"/>
    <dgm:cxn modelId="{01ABE595-19EE-47F7-801C-498619A59251}" srcId="{46A75640-8620-4578-88E5-719526781CAA}" destId="{A047F418-71ED-4A13-9C63-9FBF026D54A2}" srcOrd="5" destOrd="0" parTransId="{99870092-13ED-4786-9011-1C102EE7C6A2}" sibTransId="{83C006D8-432E-4C9E-86EA-F64D498A39D3}"/>
    <dgm:cxn modelId="{2C522080-BD4A-49D3-AA3B-AE21D8D7ECA9}" srcId="{46A75640-8620-4578-88E5-719526781CAA}" destId="{410AEA70-E05D-4C53-8F86-26F0F1AD87BA}" srcOrd="3" destOrd="0" parTransId="{EC7D4BD6-0D85-4436-B48B-E51FFC0C01CD}" sibTransId="{C99A4A9A-2C91-4084-A170-08805CA8AC2E}"/>
    <dgm:cxn modelId="{B4E45E33-AE6A-4B73-8A20-BA1DD5037FD4}" type="presOf" srcId="{410AEA70-E05D-4C53-8F86-26F0F1AD87BA}" destId="{35479E9A-F6F5-4162-AC68-6AC4D6EDB3ED}" srcOrd="0" destOrd="3" presId="urn:microsoft.com/office/officeart/2005/8/layout/hList1"/>
    <dgm:cxn modelId="{A934C511-6BB3-4367-9B4E-C37FBF205ACA}" type="presOf" srcId="{3A8CF063-574B-4B48-8E65-5D5560CA6FC0}" destId="{35479E9A-F6F5-4162-AC68-6AC4D6EDB3ED}" srcOrd="0" destOrd="6" presId="urn:microsoft.com/office/officeart/2005/8/layout/hList1"/>
    <dgm:cxn modelId="{AACE3EFB-AEE6-4613-B026-D4B111770017}" type="presOf" srcId="{42A6C157-65E9-4E31-A6B6-A492096B6A27}" destId="{2F67FA9F-AD47-40D8-A0BC-73AF65FDF8FF}" srcOrd="0" destOrd="0" presId="urn:microsoft.com/office/officeart/2005/8/layout/hList1"/>
    <dgm:cxn modelId="{5E47A76D-4C91-4F77-BC64-D9B0000EF55A}" srcId="{46A75640-8620-4578-88E5-719526781CAA}" destId="{D6FE7393-CD2C-451F-B517-3448CD30B121}" srcOrd="0" destOrd="0" parTransId="{E706816D-8899-4DA7-9026-CFE33CD9D12B}" sibTransId="{13463F26-5613-4A58-B51C-886FAB177F08}"/>
    <dgm:cxn modelId="{3D9FF446-EC8D-4A92-8A17-A5D05E4D9DFA}" srcId="{AA3AD7D8-05B3-4C3D-97E2-8E845E830F7B}" destId="{5D0BD4AE-0720-421B-8158-80E6FB64CBFC}" srcOrd="3" destOrd="0" parTransId="{7FB3BE48-8281-435A-B0E7-EF9939F67D8E}" sibTransId="{1D5BB683-3EA1-467B-A537-72E69E3E7E30}"/>
    <dgm:cxn modelId="{6D8C0989-075F-4619-A7B6-EF3BA7164314}" type="presOf" srcId="{AA3AD7D8-05B3-4C3D-97E2-8E845E830F7B}" destId="{8092379B-19E3-42E3-9996-AC2B6742E9CB}" srcOrd="0" destOrd="0" presId="urn:microsoft.com/office/officeart/2005/8/layout/hList1"/>
    <dgm:cxn modelId="{EA661F14-C51B-4D39-BAF8-80718967938E}" type="presOf" srcId="{B6D89499-EF53-46DF-AD5B-90F2F2F50E57}" destId="{2F67FA9F-AD47-40D8-A0BC-73AF65FDF8FF}" srcOrd="0" destOrd="2" presId="urn:microsoft.com/office/officeart/2005/8/layout/hList1"/>
    <dgm:cxn modelId="{33CB6DCE-4E4B-4803-B0C5-8D6279CA63EA}" type="presOf" srcId="{D6FE7393-CD2C-451F-B517-3448CD30B121}" destId="{35479E9A-F6F5-4162-AC68-6AC4D6EDB3ED}" srcOrd="0" destOrd="0" presId="urn:microsoft.com/office/officeart/2005/8/layout/hList1"/>
    <dgm:cxn modelId="{0919DABB-24B6-4263-8B10-DCC657AD0D35}" type="presOf" srcId="{373447E8-1E44-4B1A-A4D6-BC5DEB1BB5A4}" destId="{35479E9A-F6F5-4162-AC68-6AC4D6EDB3ED}" srcOrd="0" destOrd="2" presId="urn:microsoft.com/office/officeart/2005/8/layout/hList1"/>
    <dgm:cxn modelId="{DF09B1B5-1B31-4C6B-A186-60FB5FCFDF50}" type="presOf" srcId="{94D92874-84E9-4EF9-91B3-3000AA4A5BF6}" destId="{2F67FA9F-AD47-40D8-A0BC-73AF65FDF8FF}" srcOrd="0" destOrd="1" presId="urn:microsoft.com/office/officeart/2005/8/layout/hList1"/>
    <dgm:cxn modelId="{48B5530F-5160-4B67-B67C-BE49130C93EA}" srcId="{F3BE0CF7-6C6A-462E-BA11-586C1105B179}" destId="{46A75640-8620-4578-88E5-719526781CAA}" srcOrd="1" destOrd="0" parTransId="{D4E7666E-B328-4E9C-A9D9-32EAD412A31E}" sibTransId="{DE5A4CD8-FD96-43E2-9D41-48AC83D79864}"/>
    <dgm:cxn modelId="{0785286E-1095-404A-BFF5-875B49BE5C21}" type="presOf" srcId="{5D0BD4AE-0720-421B-8158-80E6FB64CBFC}" destId="{2F67FA9F-AD47-40D8-A0BC-73AF65FDF8FF}" srcOrd="0" destOrd="3" presId="urn:microsoft.com/office/officeart/2005/8/layout/hList1"/>
    <dgm:cxn modelId="{59F808AC-BB3D-4CCC-8C2A-9B39D5B9DE7B}" srcId="{AA3AD7D8-05B3-4C3D-97E2-8E845E830F7B}" destId="{94D92874-84E9-4EF9-91B3-3000AA4A5BF6}" srcOrd="1" destOrd="0" parTransId="{ED197790-8E7D-424B-B0B1-EFD0DEBDBF90}" sibTransId="{3CAC96F4-484B-4FAD-BECD-196DEFD988A4}"/>
    <dgm:cxn modelId="{C7AE167C-34AD-4A5F-A41B-4CCE33ACAAF5}" srcId="{46A75640-8620-4578-88E5-719526781CAA}" destId="{A6EFF80B-A536-4470-A2B9-606093A9C835}" srcOrd="4" destOrd="0" parTransId="{31DFF646-8E70-42C4-849F-B481EEC81E26}" sibTransId="{69FFB655-6B21-45D1-B71C-39406E6B79BF}"/>
    <dgm:cxn modelId="{66A30802-6EBC-4EEC-A60B-E02578346FBE}" srcId="{AA3AD7D8-05B3-4C3D-97E2-8E845E830F7B}" destId="{42A6C157-65E9-4E31-A6B6-A492096B6A27}" srcOrd="0" destOrd="0" parTransId="{6EF387C1-6102-4C59-A50E-399B7A720375}" sibTransId="{DE12E7C4-55CA-4668-9D02-BC05B7645277}"/>
    <dgm:cxn modelId="{05186095-BF13-4567-9CCD-FD088D290829}" srcId="{46A75640-8620-4578-88E5-719526781CAA}" destId="{373447E8-1E44-4B1A-A4D6-BC5DEB1BB5A4}" srcOrd="2" destOrd="0" parTransId="{464BE4CD-7845-49D0-8896-0B8BA944BD98}" sibTransId="{015DAEEE-3D7A-41F8-A27A-A52F4224AF8A}"/>
    <dgm:cxn modelId="{8C6E364D-A4A7-471B-9C22-07771226FD4C}" type="presOf" srcId="{A6EFF80B-A536-4470-A2B9-606093A9C835}" destId="{35479E9A-F6F5-4162-AC68-6AC4D6EDB3ED}" srcOrd="0" destOrd="4" presId="urn:microsoft.com/office/officeart/2005/8/layout/hList1"/>
    <dgm:cxn modelId="{96FC6354-91E6-429B-A45E-BCFD04934141}" srcId="{46A75640-8620-4578-88E5-719526781CAA}" destId="{6646C873-CC7D-40D6-A1EB-8AEA2FDDF970}" srcOrd="7" destOrd="0" parTransId="{E3BB3042-1A3D-41F4-B1E7-B662FE90D461}" sibTransId="{48BF21AC-FD97-4F9B-8C3A-C8C685F79778}"/>
    <dgm:cxn modelId="{C3FB03D6-FE3D-41BC-83DA-38C872743F3B}" type="presOf" srcId="{46A75640-8620-4578-88E5-719526781CAA}" destId="{E8075489-D172-4270-B8B8-300B7EB49A8B}" srcOrd="0" destOrd="0" presId="urn:microsoft.com/office/officeart/2005/8/layout/hList1"/>
    <dgm:cxn modelId="{13ACF657-FE29-480E-A5E8-6E1A9A8EC067}" type="presOf" srcId="{218445FC-394A-43C4-91B3-608E876251FD}" destId="{35479E9A-F6F5-4162-AC68-6AC4D6EDB3ED}" srcOrd="0" destOrd="1" presId="urn:microsoft.com/office/officeart/2005/8/layout/hList1"/>
    <dgm:cxn modelId="{1F7D728C-7472-484D-95AF-7D9F97F7A6C5}" type="presOf" srcId="{6646C873-CC7D-40D6-A1EB-8AEA2FDDF970}" destId="{35479E9A-F6F5-4162-AC68-6AC4D6EDB3ED}" srcOrd="0" destOrd="7" presId="urn:microsoft.com/office/officeart/2005/8/layout/hList1"/>
    <dgm:cxn modelId="{B21D8C18-7AC7-4D0B-A7DE-6ED23BF068B4}" srcId="{46A75640-8620-4578-88E5-719526781CAA}" destId="{218445FC-394A-43C4-91B3-608E876251FD}" srcOrd="1" destOrd="0" parTransId="{127F1E1A-64B8-4628-B96F-10D06C96AF6B}" sibTransId="{5618E083-8681-4642-9162-F1BC03723FB0}"/>
    <dgm:cxn modelId="{28C9BC1C-5759-410C-B47F-2CF8C1628D5D}" type="presParOf" srcId="{F86E1BA1-5201-4EBD-AD50-CA96619A5092}" destId="{62A03B20-5FBE-4006-A6B0-7BEFCB2FC21A}" srcOrd="0" destOrd="0" presId="urn:microsoft.com/office/officeart/2005/8/layout/hList1"/>
    <dgm:cxn modelId="{59C92D0C-9584-467E-8178-686C6DC48D40}" type="presParOf" srcId="{62A03B20-5FBE-4006-A6B0-7BEFCB2FC21A}" destId="{8092379B-19E3-42E3-9996-AC2B6742E9CB}" srcOrd="0" destOrd="0" presId="urn:microsoft.com/office/officeart/2005/8/layout/hList1"/>
    <dgm:cxn modelId="{C8EEF3BF-1766-4430-ADF1-847FAB2DF28B}" type="presParOf" srcId="{62A03B20-5FBE-4006-A6B0-7BEFCB2FC21A}" destId="{2F67FA9F-AD47-40D8-A0BC-73AF65FDF8FF}" srcOrd="1" destOrd="0" presId="urn:microsoft.com/office/officeart/2005/8/layout/hList1"/>
    <dgm:cxn modelId="{52AB284F-7437-4DA2-9F3D-A116F17C8FDE}" type="presParOf" srcId="{F86E1BA1-5201-4EBD-AD50-CA96619A5092}" destId="{177F6152-C5AE-48FA-8A9A-AC30727C4781}" srcOrd="1" destOrd="0" presId="urn:microsoft.com/office/officeart/2005/8/layout/hList1"/>
    <dgm:cxn modelId="{3F604BBB-86B2-4176-BE23-C141FD8B5E0C}" type="presParOf" srcId="{F86E1BA1-5201-4EBD-AD50-CA96619A5092}" destId="{0C596D0E-64E9-4640-9990-254DCAA2D300}" srcOrd="2" destOrd="0" presId="urn:microsoft.com/office/officeart/2005/8/layout/hList1"/>
    <dgm:cxn modelId="{A8E664E5-4C12-4625-B85F-F22D230AD637}" type="presParOf" srcId="{0C596D0E-64E9-4640-9990-254DCAA2D300}" destId="{E8075489-D172-4270-B8B8-300B7EB49A8B}" srcOrd="0" destOrd="0" presId="urn:microsoft.com/office/officeart/2005/8/layout/hList1"/>
    <dgm:cxn modelId="{779A97FD-3922-4529-BF0E-A2B1ECF2B863}" type="presParOf" srcId="{0C596D0E-64E9-4640-9990-254DCAA2D300}" destId="{35479E9A-F6F5-4162-AC68-6AC4D6EDB3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4235776-36EC-4BCA-9B43-14B75CB6FCD5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459F9BF-744D-487F-A8FC-B2A3ED885633}">
      <dgm:prSet custT="1"/>
      <dgm:spPr/>
      <dgm:t>
        <a:bodyPr/>
        <a:lstStyle/>
        <a:p>
          <a:pPr algn="ctr"/>
          <a:r>
            <a:rPr lang="el-GR" sz="2000" b="1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sz="2000" b="1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2000" b="1">
              <a:latin typeface="Times New Roman" panose="02020603050405020304" pitchFamily="18" charset="0"/>
              <a:cs typeface="Times New Roman" panose="02020603050405020304" pitchFamily="18" charset="0"/>
            </a:rPr>
            <a:t> Ερευνητικό Ερώτημα</a:t>
          </a:r>
          <a:endParaRPr lang="en-GB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C9FD69-0885-4F73-A2D2-4C53036F46CA}" type="parTrans" cxnId="{CB2E52F8-D5A8-4E2D-A25E-446FB02ED54D}">
      <dgm:prSet/>
      <dgm:spPr/>
      <dgm:t>
        <a:bodyPr/>
        <a:lstStyle/>
        <a:p>
          <a:endParaRPr lang="en-GB"/>
        </a:p>
      </dgm:t>
    </dgm:pt>
    <dgm:pt modelId="{0EFDD639-E0E9-4F26-9721-89CC9198F5A7}" type="sibTrans" cxnId="{CB2E52F8-D5A8-4E2D-A25E-446FB02ED54D}">
      <dgm:prSet/>
      <dgm:spPr/>
      <dgm:t>
        <a:bodyPr/>
        <a:lstStyle/>
        <a:p>
          <a:endParaRPr lang="en-GB"/>
        </a:p>
      </dgm:t>
    </dgm:pt>
    <dgm:pt modelId="{CD683ADD-5292-46A4-A949-0B10A1B446DF}" type="pres">
      <dgm:prSet presAssocID="{74235776-36EC-4BCA-9B43-14B75CB6FCD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EA498A-2A5B-4AEE-A9C8-C17BE99D9505}" type="pres">
      <dgm:prSet presAssocID="{4459F9BF-744D-487F-A8FC-B2A3ED885633}" presName="parentText" presStyleLbl="node1" presStyleIdx="0" presStyleCnt="1" custLinFactNeighborY="-23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505E0D-0F02-4F71-B61F-96B10C670A6B}" type="presOf" srcId="{4459F9BF-744D-487F-A8FC-B2A3ED885633}" destId="{21EA498A-2A5B-4AEE-A9C8-C17BE99D9505}" srcOrd="0" destOrd="0" presId="urn:microsoft.com/office/officeart/2005/8/layout/vList2"/>
    <dgm:cxn modelId="{08A67291-9C85-445E-88AC-F8F261DEA75D}" type="presOf" srcId="{74235776-36EC-4BCA-9B43-14B75CB6FCD5}" destId="{CD683ADD-5292-46A4-A949-0B10A1B446DF}" srcOrd="0" destOrd="0" presId="urn:microsoft.com/office/officeart/2005/8/layout/vList2"/>
    <dgm:cxn modelId="{CB2E52F8-D5A8-4E2D-A25E-446FB02ED54D}" srcId="{74235776-36EC-4BCA-9B43-14B75CB6FCD5}" destId="{4459F9BF-744D-487F-A8FC-B2A3ED885633}" srcOrd="0" destOrd="0" parTransId="{10C9FD69-0885-4F73-A2D2-4C53036F46CA}" sibTransId="{0EFDD639-E0E9-4F26-9721-89CC9198F5A7}"/>
    <dgm:cxn modelId="{209E69F3-E554-4075-9875-6BCB6FA44154}" type="presParOf" srcId="{CD683ADD-5292-46A4-A949-0B10A1B446DF}" destId="{21EA498A-2A5B-4AEE-A9C8-C17BE99D950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503D776-8625-4DA4-A9F9-8BCB129D7FB0}" type="doc">
      <dgm:prSet loTypeId="urn:microsoft.com/office/officeart/2005/8/layout/vList5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D8BD851B-61FE-424C-B202-E9B573B66A38}">
      <dgm:prSet custT="1"/>
      <dgm:spPr/>
      <dgm:t>
        <a:bodyPr/>
        <a:lstStyle/>
        <a:p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Επιστημονική Συνοχή/ Τεκμηρίωση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86AE96-3AE3-4098-A9C9-AC3CB3DE0C57}" type="parTrans" cxnId="{EEA9F26B-E4D6-4C30-A72E-83A1DF75725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476A97-301A-4DAA-AF82-1567850406B8}" type="sibTrans" cxnId="{EEA9F26B-E4D6-4C30-A72E-83A1DF75725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D77C4C-17D6-4B81-93D3-C867D51E97A6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Βιβλιογραφική τεκμηρίωση πληροφοριών. Δυνατότητα για περαιτέρω μελέτη.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DF067B-3402-4B73-87B4-C494D21E9AE0}" type="parTrans" cxnId="{A3E32557-A172-4212-AAD9-A5ADBD73F9B4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FB6056-34A2-4376-A2CE-922DDE0577DC}" type="sibTrans" cxnId="{A3E32557-A172-4212-AAD9-A5ADBD73F9B4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92D0AA-58F6-4053-B33D-B3E989DB8B13}">
      <dgm:prSet custT="1"/>
      <dgm:spPr/>
      <dgm:t>
        <a:bodyPr/>
        <a:lstStyle/>
        <a:p>
          <a:r>
            <a:rPr lang="el-G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Απλή – Κατανοητή Παρουσίαση Γνωστικού Αντικειμένου</a:t>
          </a:r>
          <a:r>
            <a:rPr lang="el-GR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en-GB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01226-176E-4B2F-8140-15136419D45A}" type="parTrans" cxnId="{DAAE42A1-A30F-46CF-AFA0-4F608FFF5F3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FCC8BD-8410-4938-9752-5FBEC1829476}" type="sibTrans" cxnId="{DAAE42A1-A30F-46CF-AFA0-4F608FFF5F3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1DF897-AFC9-4D13-BF15-4A802D01C5B0}">
      <dgm:prSet custT="1"/>
      <dgm:spPr/>
      <dgm:t>
        <a:bodyPr/>
        <a:lstStyle/>
        <a:p>
          <a:r>
            <a:rPr lang="el-GR" sz="1600">
              <a:latin typeface="Times New Roman" panose="02020603050405020304" pitchFamily="18" charset="0"/>
              <a:cs typeface="Times New Roman" panose="02020603050405020304" pitchFamily="18" charset="0"/>
            </a:rPr>
            <a:t>Φιλικό, οικείο ύφος. Ευανάγνωστη γραφή. Καθομιλουμένη γλώσσα. Τμηματική παρουσίαση πληροφοριών. Κείμενο, εικόνες, βίντεο. Χρωματικές συνθέσεις.</a:t>
          </a:r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562C93-7810-4856-83C9-D4E63508DF19}" type="parTrans" cxnId="{165A9187-1578-4A16-A425-CEAB4E5B661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0232CB-AFE1-4A48-A76B-75F78C42E463}" type="sibTrans" cxnId="{165A9187-1578-4A16-A425-CEAB4E5B661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53BEE9-88BB-46E0-87E1-EE163AAC3A2B}">
      <dgm:prSet custT="1"/>
      <dgm:spPr/>
      <dgm:t>
        <a:bodyPr/>
        <a:lstStyle/>
        <a:p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Ευχρηστία: 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1A558F-C711-434E-950F-13249DE1EDF6}" type="parTrans" cxnId="{16D7F76F-7924-45B6-B7AD-82E22AE1F93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8F8A8E-7541-4009-B540-578F7F0EA08F}" type="sibTrans" cxnId="{16D7F76F-7924-45B6-B7AD-82E22AE1F93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F92338-F8D7-42F0-A12E-A93F6876DAE1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Κατανοητά &amp; αναγνωρίσιμα κουμπιά. Εύκολη πλοήγηση. Αναμενόμενο περιεχόμενο 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υπερσυνδέσμων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69C1A4-2C27-4553-BD45-7B97F9E38BE5}" type="parTrans" cxnId="{B68DC8CE-2D07-4C39-8766-830BC02A868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2DCEF5-3830-40A5-A979-A27B53A5AC8E}" type="sibTrans" cxnId="{B68DC8CE-2D07-4C39-8766-830BC02A868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378189-FBB8-460E-A977-0C83C5A21CF9}">
      <dgm:prSet custT="1"/>
      <dgm:spPr/>
      <dgm:t>
        <a:bodyPr/>
        <a:lstStyle/>
        <a:p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Υποστήριξη/</a:t>
          </a:r>
          <a:r>
            <a:rPr lang="en-GB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600" b="1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Καθοδήγηση στη μελέτη: 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E02610-1173-47C3-BDF0-4E828763C50D}" type="parTrans" cxnId="{A5F517DB-1CE8-4D86-BB9A-502853BD609C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CBB51D-B0EE-4CA3-8BF0-B1FB697D1342}" type="sibTrans" cxnId="{A5F517DB-1CE8-4D86-BB9A-502853BD609C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F47694-8BC7-4805-B191-DA4F3A4F9709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Συμβουλές μελέτης Ε.Υ. &amp; επεξηγηματικά σχόλια. Έμφαση σε συγκεκριμένα σημεία.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C4AF49-34AE-4F74-A3E2-3913712C9D73}" type="parTrans" cxnId="{E1669168-F790-4A05-84F7-D1566B24F20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E9456D-EC12-4FEF-901D-9570F96BB883}" type="sibTrans" cxnId="{E1669168-F790-4A05-84F7-D1566B24F20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B51D0-8DAE-427C-AFBC-1472235B9DDF}">
      <dgm:prSet custT="1"/>
      <dgm:spPr/>
      <dgm:t>
        <a:bodyPr/>
        <a:lstStyle/>
        <a:p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Υποστήριξη Αλληλεπίδρασης: 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2841F2-6523-463C-8BD8-4BA6BC62ED50}" type="parTrans" cxnId="{775D72FE-528A-41FD-9CFE-320C4F72A4C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3B9C10-EC2B-4708-9625-B807294EC5CB}" type="sibTrans" cxnId="{775D72FE-528A-41FD-9CFE-320C4F72A4C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5B10AB-35E5-48B9-857C-3FDB83680503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Ο εκπαιδευόμενος μέλος μιας κοινωνικής ομάδας. Κριτική προσέγγιση. Ανατροφοδότηση.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44A2FB-C25A-42F8-9846-24AD10B7E1A7}" type="parTrans" cxnId="{A698ACAC-4EC0-44FF-ACA7-87EC4DFFC249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92E1A7-6C58-476C-AAFC-05DCAE4A0940}" type="sibTrans" cxnId="{A698ACAC-4EC0-44FF-ACA7-87EC4DFFC249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74AB2C-E62F-4C32-9206-3818E3EF0AE3}">
      <dgm:prSet custT="1"/>
      <dgm:spPr/>
      <dgm:t>
        <a:bodyPr/>
        <a:lstStyle/>
        <a:p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Δυνατότητα </a:t>
          </a:r>
          <a:r>
            <a:rPr lang="el-GR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Αναστοχασμού</a:t>
          </a:r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el-GR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Αυτοαξιολόγησης</a:t>
          </a:r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:  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4A306B-23C0-413F-8A53-079356EB31D5}" type="parTrans" cxnId="{9BA63CFD-C1EB-4982-88D6-2B3933AB0AF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87EAD0-B7C7-4368-BB11-4548CDEF50C5}" type="sibTrans" cxnId="{9BA63CFD-C1EB-4982-88D6-2B3933AB0AF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7B5523-0F02-418F-8294-C16A3161AF5B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Δραστηριότητες. Έλεγχος προόδου.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00E3ED-A586-45A3-85C3-B20525789B46}" type="parTrans" cxnId="{92E74D6F-8135-41F1-B802-7BCB012E1A06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2304E9-9B44-492C-BE24-BCF2D4A5ACD4}" type="sibTrans" cxnId="{92E74D6F-8135-41F1-B802-7BCB012E1A06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97756-8A4A-4B70-B5F1-DE37D37F9DFA}">
      <dgm:prSet custT="1"/>
      <dgm:spPr/>
      <dgm:t>
        <a:bodyPr/>
        <a:lstStyle/>
        <a:p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 &amp; Προσδοκώμενα Αποτελέσματα: 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4FD24A-48C1-403E-954E-322E98E64E2D}" type="parTrans" cxnId="{48DD04FF-3D42-4D81-B6C5-927B665094D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935669-D926-400B-B7C8-15A75B335EDB}" type="sibTrans" cxnId="{48DD04FF-3D42-4D81-B6C5-927B665094D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30083E-478E-477C-AECE-51CA8EFB357E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Σαφή διατύπωση. Παρακίνηση σε επίπεδο γνώσεων, δεξιοτήτων, στάσεων.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DC16DA-F1D8-4F8D-94CB-61478F4BDFC4}" type="parTrans" cxnId="{A7342A35-C2E6-4E0B-A8A2-E831975DF50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CCC062-9AD6-495F-8CF0-C83B2896D81A}" type="sibTrans" cxnId="{A7342A35-C2E6-4E0B-A8A2-E831975DF50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85389D-9383-4C27-8E3B-97F36F602314}" type="pres">
      <dgm:prSet presAssocID="{9503D776-8625-4DA4-A9F9-8BCB129D7F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912613-FB4A-4AB5-AB43-448AD8EB91D9}" type="pres">
      <dgm:prSet presAssocID="{D8BD851B-61FE-424C-B202-E9B573B66A38}" presName="linNode" presStyleCnt="0"/>
      <dgm:spPr/>
    </dgm:pt>
    <dgm:pt modelId="{3A64CB48-52C3-4DC9-89BD-74D8017C43FB}" type="pres">
      <dgm:prSet presAssocID="{D8BD851B-61FE-424C-B202-E9B573B66A38}" presName="parentText" presStyleLbl="node1" presStyleIdx="0" presStyleCnt="7" custScaleX="71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C1FB96-602D-47A9-84BB-5493399CBE93}" type="pres">
      <dgm:prSet presAssocID="{D8BD851B-61FE-424C-B202-E9B573B66A38}" presName="descendantText" presStyleLbl="alignAccFollowNode1" presStyleIdx="0" presStyleCnt="7" custScaleX="1086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3AB1FF-66FF-4556-AE32-FD895BC07715}" type="pres">
      <dgm:prSet presAssocID="{D1476A97-301A-4DAA-AF82-1567850406B8}" presName="sp" presStyleCnt="0"/>
      <dgm:spPr/>
    </dgm:pt>
    <dgm:pt modelId="{82AD3235-D6BB-4CBE-A5B3-60DC442C8F1E}" type="pres">
      <dgm:prSet presAssocID="{8A92D0AA-58F6-4053-B33D-B3E989DB8B13}" presName="linNode" presStyleCnt="0"/>
      <dgm:spPr/>
    </dgm:pt>
    <dgm:pt modelId="{158E857B-7583-4055-93BC-CDD7F89FD8A3}" type="pres">
      <dgm:prSet presAssocID="{8A92D0AA-58F6-4053-B33D-B3E989DB8B13}" presName="parentText" presStyleLbl="node1" presStyleIdx="1" presStyleCnt="7" custScaleX="71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4CEFBC-EEF3-4C83-BF53-55C13E1CCA25}" type="pres">
      <dgm:prSet presAssocID="{8A92D0AA-58F6-4053-B33D-B3E989DB8B13}" presName="descendantText" presStyleLbl="alignAccFollowNode1" presStyleIdx="1" presStyleCnt="7" custScaleX="109127" custScaleY="1050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58C7A1-EECA-428E-A042-57221CFEB3B0}" type="pres">
      <dgm:prSet presAssocID="{E7FCC8BD-8410-4938-9752-5FBEC1829476}" presName="sp" presStyleCnt="0"/>
      <dgm:spPr/>
    </dgm:pt>
    <dgm:pt modelId="{FB3F44B0-C71F-4539-929A-70B3B71D4280}" type="pres">
      <dgm:prSet presAssocID="{0453BEE9-88BB-46E0-87E1-EE163AAC3A2B}" presName="linNode" presStyleCnt="0"/>
      <dgm:spPr/>
    </dgm:pt>
    <dgm:pt modelId="{3166DBE1-347D-4E3C-B887-58AB8AAADB7E}" type="pres">
      <dgm:prSet presAssocID="{0453BEE9-88BB-46E0-87E1-EE163AAC3A2B}" presName="parentText" presStyleLbl="node1" presStyleIdx="2" presStyleCnt="7" custScaleX="71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CF5196-9C62-464C-87F2-4FE63F536E61}" type="pres">
      <dgm:prSet presAssocID="{0453BEE9-88BB-46E0-87E1-EE163AAC3A2B}" presName="descendantText" presStyleLbl="alignAccFollowNode1" presStyleIdx="2" presStyleCnt="7" custScaleX="1096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7C197-4DB3-4402-B77D-C928F91077FA}" type="pres">
      <dgm:prSet presAssocID="{4F8F8A8E-7541-4009-B540-578F7F0EA08F}" presName="sp" presStyleCnt="0"/>
      <dgm:spPr/>
    </dgm:pt>
    <dgm:pt modelId="{9606330D-CA34-4530-8F05-ECB57BE0CB82}" type="pres">
      <dgm:prSet presAssocID="{B6378189-FBB8-460E-A977-0C83C5A21CF9}" presName="linNode" presStyleCnt="0"/>
      <dgm:spPr/>
    </dgm:pt>
    <dgm:pt modelId="{12649C40-D2E8-446E-842B-D0D0AAA60C10}" type="pres">
      <dgm:prSet presAssocID="{B6378189-FBB8-460E-A977-0C83C5A21CF9}" presName="parentText" presStyleLbl="node1" presStyleIdx="3" presStyleCnt="7" custScaleX="71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A35FD3-5469-4A79-B601-5B6FF91E5E36}" type="pres">
      <dgm:prSet presAssocID="{B6378189-FBB8-460E-A977-0C83C5A21CF9}" presName="descendantText" presStyleLbl="alignAccFollowNode1" presStyleIdx="3" presStyleCnt="7" custScaleX="1087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D21F9-390F-4765-AA68-2DDB06119E69}" type="pres">
      <dgm:prSet presAssocID="{BCCBB51D-B0EE-4CA3-8BF0-B1FB697D1342}" presName="sp" presStyleCnt="0"/>
      <dgm:spPr/>
    </dgm:pt>
    <dgm:pt modelId="{B93013A3-A9A5-4F12-942A-E1A2A907D5B6}" type="pres">
      <dgm:prSet presAssocID="{F32B51D0-8DAE-427C-AFBC-1472235B9DDF}" presName="linNode" presStyleCnt="0"/>
      <dgm:spPr/>
    </dgm:pt>
    <dgm:pt modelId="{A4D18AE9-AEBA-4FF5-AEE5-2DE4B1B4B709}" type="pres">
      <dgm:prSet presAssocID="{F32B51D0-8DAE-427C-AFBC-1472235B9DDF}" presName="parentText" presStyleLbl="node1" presStyleIdx="4" presStyleCnt="7" custScaleX="71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D478DF-F842-4479-AC96-532E6E389F31}" type="pres">
      <dgm:prSet presAssocID="{F32B51D0-8DAE-427C-AFBC-1472235B9DDF}" presName="descendantText" presStyleLbl="alignAccFollowNode1" presStyleIdx="4" presStyleCnt="7" custScaleX="1097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A1E37-091F-439E-A858-BD0E8E1E61A9}" type="pres">
      <dgm:prSet presAssocID="{E43B9C10-EC2B-4708-9625-B807294EC5CB}" presName="sp" presStyleCnt="0"/>
      <dgm:spPr/>
    </dgm:pt>
    <dgm:pt modelId="{F659DAEC-9767-44EE-A752-F52EE08C8D4C}" type="pres">
      <dgm:prSet presAssocID="{4474AB2C-E62F-4C32-9206-3818E3EF0AE3}" presName="linNode" presStyleCnt="0"/>
      <dgm:spPr/>
    </dgm:pt>
    <dgm:pt modelId="{C1A958BC-35A3-49BC-832A-5DCF312590B7}" type="pres">
      <dgm:prSet presAssocID="{4474AB2C-E62F-4C32-9206-3818E3EF0AE3}" presName="parentText" presStyleLbl="node1" presStyleIdx="5" presStyleCnt="7" custScaleX="717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FE7413-BD8F-4552-B6AB-5189C36C3B81}" type="pres">
      <dgm:prSet presAssocID="{4474AB2C-E62F-4C32-9206-3818E3EF0AE3}" presName="descendantText" presStyleLbl="alignAccFollowNode1" presStyleIdx="5" presStyleCnt="7" custScaleX="1097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1F483-71A7-4323-A947-36CF417865A8}" type="pres">
      <dgm:prSet presAssocID="{1587EAD0-B7C7-4368-BB11-4548CDEF50C5}" presName="sp" presStyleCnt="0"/>
      <dgm:spPr/>
    </dgm:pt>
    <dgm:pt modelId="{083E7429-1A4E-48D5-82A9-9FF9D25EBAC1}" type="pres">
      <dgm:prSet presAssocID="{F8297756-8A4A-4B70-B5F1-DE37D37F9DFA}" presName="linNode" presStyleCnt="0"/>
      <dgm:spPr/>
    </dgm:pt>
    <dgm:pt modelId="{F24E8995-35C8-4393-98B0-22EF33A7F46E}" type="pres">
      <dgm:prSet presAssocID="{F8297756-8A4A-4B70-B5F1-DE37D37F9DFA}" presName="parentText" presStyleLbl="node1" presStyleIdx="6" presStyleCnt="7" custScaleX="7183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4B0A8-73F7-4A67-879B-5E6C0AADFBDC}" type="pres">
      <dgm:prSet presAssocID="{F8297756-8A4A-4B70-B5F1-DE37D37F9DFA}" presName="descendantText" presStyleLbl="alignAccFollowNode1" presStyleIdx="6" presStyleCnt="7" custScaleX="1097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202E90-87F1-4DD4-81B7-2F26405E1E30}" type="presOf" srcId="{F32B51D0-8DAE-427C-AFBC-1472235B9DDF}" destId="{A4D18AE9-AEBA-4FF5-AEE5-2DE4B1B4B709}" srcOrd="0" destOrd="0" presId="urn:microsoft.com/office/officeart/2005/8/layout/vList5"/>
    <dgm:cxn modelId="{76E2C891-4DCE-40D3-9898-E4005F332A75}" type="presOf" srcId="{F8297756-8A4A-4B70-B5F1-DE37D37F9DFA}" destId="{F24E8995-35C8-4393-98B0-22EF33A7F46E}" srcOrd="0" destOrd="0" presId="urn:microsoft.com/office/officeart/2005/8/layout/vList5"/>
    <dgm:cxn modelId="{A5F517DB-1CE8-4D86-BB9A-502853BD609C}" srcId="{9503D776-8625-4DA4-A9F9-8BCB129D7FB0}" destId="{B6378189-FBB8-460E-A977-0C83C5A21CF9}" srcOrd="3" destOrd="0" parTransId="{B8E02610-1173-47C3-BDF0-4E828763C50D}" sibTransId="{BCCBB51D-B0EE-4CA3-8BF0-B1FB697D1342}"/>
    <dgm:cxn modelId="{48DD04FF-3D42-4D81-B6C5-927B665094D3}" srcId="{9503D776-8625-4DA4-A9F9-8BCB129D7FB0}" destId="{F8297756-8A4A-4B70-B5F1-DE37D37F9DFA}" srcOrd="6" destOrd="0" parTransId="{764FD24A-48C1-403E-954E-322E98E64E2D}" sibTransId="{CE935669-D926-400B-B7C8-15A75B335EDB}"/>
    <dgm:cxn modelId="{16D7F76F-7924-45B6-B7AD-82E22AE1F932}" srcId="{9503D776-8625-4DA4-A9F9-8BCB129D7FB0}" destId="{0453BEE9-88BB-46E0-87E1-EE163AAC3A2B}" srcOrd="2" destOrd="0" parTransId="{611A558F-C711-434E-950F-13249DE1EDF6}" sibTransId="{4F8F8A8E-7541-4009-B540-578F7F0EA08F}"/>
    <dgm:cxn modelId="{AFCDDE51-9C1F-4823-BC39-347394427396}" type="presOf" srcId="{D8BD851B-61FE-424C-B202-E9B573B66A38}" destId="{3A64CB48-52C3-4DC9-89BD-74D8017C43FB}" srcOrd="0" destOrd="0" presId="urn:microsoft.com/office/officeart/2005/8/layout/vList5"/>
    <dgm:cxn modelId="{92E74D6F-8135-41F1-B802-7BCB012E1A06}" srcId="{4474AB2C-E62F-4C32-9206-3818E3EF0AE3}" destId="{0C7B5523-0F02-418F-8294-C16A3161AF5B}" srcOrd="0" destOrd="0" parTransId="{AE00E3ED-A586-45A3-85C3-B20525789B46}" sibTransId="{F02304E9-9B44-492C-BE24-BCF2D4A5ACD4}"/>
    <dgm:cxn modelId="{845A6B82-C6A6-43D8-9E5F-5CEDD86DEBFB}" type="presOf" srcId="{5EF47694-8BC7-4805-B191-DA4F3A4F9709}" destId="{54A35FD3-5469-4A79-B601-5B6FF91E5E36}" srcOrd="0" destOrd="0" presId="urn:microsoft.com/office/officeart/2005/8/layout/vList5"/>
    <dgm:cxn modelId="{A3E32557-A172-4212-AAD9-A5ADBD73F9B4}" srcId="{D8BD851B-61FE-424C-B202-E9B573B66A38}" destId="{E5D77C4C-17D6-4B81-93D3-C867D51E97A6}" srcOrd="0" destOrd="0" parTransId="{C0DF067B-3402-4B73-87B4-C494D21E9AE0}" sibTransId="{32FB6056-34A2-4376-A2CE-922DDE0577DC}"/>
    <dgm:cxn modelId="{E1669168-F790-4A05-84F7-D1566B24F20B}" srcId="{B6378189-FBB8-460E-A977-0C83C5A21CF9}" destId="{5EF47694-8BC7-4805-B191-DA4F3A4F9709}" srcOrd="0" destOrd="0" parTransId="{DDC4AF49-34AE-4F74-A3E2-3913712C9D73}" sibTransId="{9CE9456D-EC12-4FEF-901D-9570F96BB883}"/>
    <dgm:cxn modelId="{2D9D5102-F3DF-4AC5-9C77-B63145C6E648}" type="presOf" srcId="{8A92D0AA-58F6-4053-B33D-B3E989DB8B13}" destId="{158E857B-7583-4055-93BC-CDD7F89FD8A3}" srcOrd="0" destOrd="0" presId="urn:microsoft.com/office/officeart/2005/8/layout/vList5"/>
    <dgm:cxn modelId="{165A9187-1578-4A16-A425-CEAB4E5B661F}" srcId="{8A92D0AA-58F6-4053-B33D-B3E989DB8B13}" destId="{C61DF897-AFC9-4D13-BF15-4A802D01C5B0}" srcOrd="0" destOrd="0" parTransId="{11562C93-7810-4856-83C9-D4E63508DF19}" sibTransId="{920232CB-AFE1-4A48-A76B-75F78C42E463}"/>
    <dgm:cxn modelId="{71AABE8B-1438-4A0C-801E-65660A990D5B}" type="presOf" srcId="{4474AB2C-E62F-4C32-9206-3818E3EF0AE3}" destId="{C1A958BC-35A3-49BC-832A-5DCF312590B7}" srcOrd="0" destOrd="0" presId="urn:microsoft.com/office/officeart/2005/8/layout/vList5"/>
    <dgm:cxn modelId="{FDEBE864-B1F1-427B-9BCB-2AFD713A7D48}" type="presOf" srcId="{E5D77C4C-17D6-4B81-93D3-C867D51E97A6}" destId="{66C1FB96-602D-47A9-84BB-5493399CBE93}" srcOrd="0" destOrd="0" presId="urn:microsoft.com/office/officeart/2005/8/layout/vList5"/>
    <dgm:cxn modelId="{9BA63CFD-C1EB-4982-88D6-2B3933AB0AF2}" srcId="{9503D776-8625-4DA4-A9F9-8BCB129D7FB0}" destId="{4474AB2C-E62F-4C32-9206-3818E3EF0AE3}" srcOrd="5" destOrd="0" parTransId="{CA4A306B-23C0-413F-8A53-079356EB31D5}" sibTransId="{1587EAD0-B7C7-4368-BB11-4548CDEF50C5}"/>
    <dgm:cxn modelId="{615441AD-7FFE-4F83-AC82-287B77BA674D}" type="presOf" srcId="{0453BEE9-88BB-46E0-87E1-EE163AAC3A2B}" destId="{3166DBE1-347D-4E3C-B887-58AB8AAADB7E}" srcOrd="0" destOrd="0" presId="urn:microsoft.com/office/officeart/2005/8/layout/vList5"/>
    <dgm:cxn modelId="{A698ACAC-4EC0-44FF-ACA7-87EC4DFFC249}" srcId="{F32B51D0-8DAE-427C-AFBC-1472235B9DDF}" destId="{055B10AB-35E5-48B9-857C-3FDB83680503}" srcOrd="0" destOrd="0" parTransId="{1D44A2FB-C25A-42F8-9846-24AD10B7E1A7}" sibTransId="{6F92E1A7-6C58-476C-AAFC-05DCAE4A0940}"/>
    <dgm:cxn modelId="{EEA9F26B-E4D6-4C30-A72E-83A1DF757255}" srcId="{9503D776-8625-4DA4-A9F9-8BCB129D7FB0}" destId="{D8BD851B-61FE-424C-B202-E9B573B66A38}" srcOrd="0" destOrd="0" parTransId="{0B86AE96-3AE3-4098-A9C9-AC3CB3DE0C57}" sibTransId="{D1476A97-301A-4DAA-AF82-1567850406B8}"/>
    <dgm:cxn modelId="{D26B7A32-6036-4A70-BDB0-B4FFFD59D77F}" type="presOf" srcId="{C61DF897-AFC9-4D13-BF15-4A802D01C5B0}" destId="{594CEFBC-EEF3-4C83-BF53-55C13E1CCA25}" srcOrd="0" destOrd="0" presId="urn:microsoft.com/office/officeart/2005/8/layout/vList5"/>
    <dgm:cxn modelId="{B68DC8CE-2D07-4C39-8766-830BC02A8682}" srcId="{0453BEE9-88BB-46E0-87E1-EE163AAC3A2B}" destId="{4EF92338-F8D7-42F0-A12E-A93F6876DAE1}" srcOrd="0" destOrd="0" parTransId="{6569C1A4-2C27-4553-BD45-7B97F9E38BE5}" sibTransId="{E42DCEF5-3830-40A5-A979-A27B53A5AC8E}"/>
    <dgm:cxn modelId="{DAAE42A1-A30F-46CF-AFA0-4F608FFF5F38}" srcId="{9503D776-8625-4DA4-A9F9-8BCB129D7FB0}" destId="{8A92D0AA-58F6-4053-B33D-B3E989DB8B13}" srcOrd="1" destOrd="0" parTransId="{A8401226-176E-4B2F-8140-15136419D45A}" sibTransId="{E7FCC8BD-8410-4938-9752-5FBEC1829476}"/>
    <dgm:cxn modelId="{40D8AECD-C6D4-4FC1-BBE7-04B0D03A9309}" type="presOf" srcId="{055B10AB-35E5-48B9-857C-3FDB83680503}" destId="{6DD478DF-F842-4479-AC96-532E6E389F31}" srcOrd="0" destOrd="0" presId="urn:microsoft.com/office/officeart/2005/8/layout/vList5"/>
    <dgm:cxn modelId="{775D72FE-528A-41FD-9CFE-320C4F72A4C3}" srcId="{9503D776-8625-4DA4-A9F9-8BCB129D7FB0}" destId="{F32B51D0-8DAE-427C-AFBC-1472235B9DDF}" srcOrd="4" destOrd="0" parTransId="{212841F2-6523-463C-8BD8-4BA6BC62ED50}" sibTransId="{E43B9C10-EC2B-4708-9625-B807294EC5CB}"/>
    <dgm:cxn modelId="{AB6C0E93-8594-4B54-9840-C9A2BF4DC3A7}" type="presOf" srcId="{B6378189-FBB8-460E-A977-0C83C5A21CF9}" destId="{12649C40-D2E8-446E-842B-D0D0AAA60C10}" srcOrd="0" destOrd="0" presId="urn:microsoft.com/office/officeart/2005/8/layout/vList5"/>
    <dgm:cxn modelId="{A7342A35-C2E6-4E0B-A8A2-E831975DF50F}" srcId="{F8297756-8A4A-4B70-B5F1-DE37D37F9DFA}" destId="{8430083E-478E-477C-AECE-51CA8EFB357E}" srcOrd="0" destOrd="0" parTransId="{19DC16DA-F1D8-4F8D-94CB-61478F4BDFC4}" sibTransId="{5DCCC062-9AD6-495F-8CF0-C83B2896D81A}"/>
    <dgm:cxn modelId="{11ADE235-83DF-4875-AB1D-9F82C74B46B4}" type="presOf" srcId="{9503D776-8625-4DA4-A9F9-8BCB129D7FB0}" destId="{1085389D-9383-4C27-8E3B-97F36F602314}" srcOrd="0" destOrd="0" presId="urn:microsoft.com/office/officeart/2005/8/layout/vList5"/>
    <dgm:cxn modelId="{7B619EB6-39E3-44F3-87E3-E669BF84F5E0}" type="presOf" srcId="{0C7B5523-0F02-418F-8294-C16A3161AF5B}" destId="{74FE7413-BD8F-4552-B6AB-5189C36C3B81}" srcOrd="0" destOrd="0" presId="urn:microsoft.com/office/officeart/2005/8/layout/vList5"/>
    <dgm:cxn modelId="{3976EB8B-B427-4FCF-BC0C-4F650808A582}" type="presOf" srcId="{8430083E-478E-477C-AECE-51CA8EFB357E}" destId="{70D4B0A8-73F7-4A67-879B-5E6C0AADFBDC}" srcOrd="0" destOrd="0" presId="urn:microsoft.com/office/officeart/2005/8/layout/vList5"/>
    <dgm:cxn modelId="{960B999B-5E97-4C69-9EF2-FD79F5EB0C65}" type="presOf" srcId="{4EF92338-F8D7-42F0-A12E-A93F6876DAE1}" destId="{73CF5196-9C62-464C-87F2-4FE63F536E61}" srcOrd="0" destOrd="0" presId="urn:microsoft.com/office/officeart/2005/8/layout/vList5"/>
    <dgm:cxn modelId="{0DA78E48-067C-4FB6-8E70-FE5BD846D2CD}" type="presParOf" srcId="{1085389D-9383-4C27-8E3B-97F36F602314}" destId="{EF912613-FB4A-4AB5-AB43-448AD8EB91D9}" srcOrd="0" destOrd="0" presId="urn:microsoft.com/office/officeart/2005/8/layout/vList5"/>
    <dgm:cxn modelId="{5D11A858-3883-4945-95F1-6C37705066FC}" type="presParOf" srcId="{EF912613-FB4A-4AB5-AB43-448AD8EB91D9}" destId="{3A64CB48-52C3-4DC9-89BD-74D8017C43FB}" srcOrd="0" destOrd="0" presId="urn:microsoft.com/office/officeart/2005/8/layout/vList5"/>
    <dgm:cxn modelId="{7CD547B0-1EEF-4DC6-9D2C-356AFDC38E09}" type="presParOf" srcId="{EF912613-FB4A-4AB5-AB43-448AD8EB91D9}" destId="{66C1FB96-602D-47A9-84BB-5493399CBE93}" srcOrd="1" destOrd="0" presId="urn:microsoft.com/office/officeart/2005/8/layout/vList5"/>
    <dgm:cxn modelId="{0903CC62-01E5-442A-B1A1-E1ABEAE8FB86}" type="presParOf" srcId="{1085389D-9383-4C27-8E3B-97F36F602314}" destId="{C83AB1FF-66FF-4556-AE32-FD895BC07715}" srcOrd="1" destOrd="0" presId="urn:microsoft.com/office/officeart/2005/8/layout/vList5"/>
    <dgm:cxn modelId="{AAA10DFD-A91F-4E96-9A2A-52154AAA9942}" type="presParOf" srcId="{1085389D-9383-4C27-8E3B-97F36F602314}" destId="{82AD3235-D6BB-4CBE-A5B3-60DC442C8F1E}" srcOrd="2" destOrd="0" presId="urn:microsoft.com/office/officeart/2005/8/layout/vList5"/>
    <dgm:cxn modelId="{8E2AD62C-258F-43CD-8285-1EC8405D43D1}" type="presParOf" srcId="{82AD3235-D6BB-4CBE-A5B3-60DC442C8F1E}" destId="{158E857B-7583-4055-93BC-CDD7F89FD8A3}" srcOrd="0" destOrd="0" presId="urn:microsoft.com/office/officeart/2005/8/layout/vList5"/>
    <dgm:cxn modelId="{219AA4BC-F552-41E8-A88C-858624085030}" type="presParOf" srcId="{82AD3235-D6BB-4CBE-A5B3-60DC442C8F1E}" destId="{594CEFBC-EEF3-4C83-BF53-55C13E1CCA25}" srcOrd="1" destOrd="0" presId="urn:microsoft.com/office/officeart/2005/8/layout/vList5"/>
    <dgm:cxn modelId="{9160B242-ED8D-4E3C-8C5E-6E4951D7D7DD}" type="presParOf" srcId="{1085389D-9383-4C27-8E3B-97F36F602314}" destId="{B458C7A1-EECA-428E-A042-57221CFEB3B0}" srcOrd="3" destOrd="0" presId="urn:microsoft.com/office/officeart/2005/8/layout/vList5"/>
    <dgm:cxn modelId="{A73CBBAA-8F2F-416F-9885-8AC8A1F39D7B}" type="presParOf" srcId="{1085389D-9383-4C27-8E3B-97F36F602314}" destId="{FB3F44B0-C71F-4539-929A-70B3B71D4280}" srcOrd="4" destOrd="0" presId="urn:microsoft.com/office/officeart/2005/8/layout/vList5"/>
    <dgm:cxn modelId="{4F33CA30-3C11-41D6-8C7E-39A331C15F8C}" type="presParOf" srcId="{FB3F44B0-C71F-4539-929A-70B3B71D4280}" destId="{3166DBE1-347D-4E3C-B887-58AB8AAADB7E}" srcOrd="0" destOrd="0" presId="urn:microsoft.com/office/officeart/2005/8/layout/vList5"/>
    <dgm:cxn modelId="{2A508365-F609-41D0-88FD-44512E8FFB71}" type="presParOf" srcId="{FB3F44B0-C71F-4539-929A-70B3B71D4280}" destId="{73CF5196-9C62-464C-87F2-4FE63F536E61}" srcOrd="1" destOrd="0" presId="urn:microsoft.com/office/officeart/2005/8/layout/vList5"/>
    <dgm:cxn modelId="{7DE98CD9-8557-411F-9EA8-47EB1C332C9E}" type="presParOf" srcId="{1085389D-9383-4C27-8E3B-97F36F602314}" destId="{9697C197-4DB3-4402-B77D-C928F91077FA}" srcOrd="5" destOrd="0" presId="urn:microsoft.com/office/officeart/2005/8/layout/vList5"/>
    <dgm:cxn modelId="{63C75580-2F8D-406A-B5A1-71F168679408}" type="presParOf" srcId="{1085389D-9383-4C27-8E3B-97F36F602314}" destId="{9606330D-CA34-4530-8F05-ECB57BE0CB82}" srcOrd="6" destOrd="0" presId="urn:microsoft.com/office/officeart/2005/8/layout/vList5"/>
    <dgm:cxn modelId="{66788C16-A2A0-4AE5-B1CA-B0F09EBAE6AB}" type="presParOf" srcId="{9606330D-CA34-4530-8F05-ECB57BE0CB82}" destId="{12649C40-D2E8-446E-842B-D0D0AAA60C10}" srcOrd="0" destOrd="0" presId="urn:microsoft.com/office/officeart/2005/8/layout/vList5"/>
    <dgm:cxn modelId="{CE7A0AB2-9021-4BFD-8762-A91F2E1C14BC}" type="presParOf" srcId="{9606330D-CA34-4530-8F05-ECB57BE0CB82}" destId="{54A35FD3-5469-4A79-B601-5B6FF91E5E36}" srcOrd="1" destOrd="0" presId="urn:microsoft.com/office/officeart/2005/8/layout/vList5"/>
    <dgm:cxn modelId="{4B408C40-D259-4F54-9422-B06F9718FEEA}" type="presParOf" srcId="{1085389D-9383-4C27-8E3B-97F36F602314}" destId="{DE3D21F9-390F-4765-AA68-2DDB06119E69}" srcOrd="7" destOrd="0" presId="urn:microsoft.com/office/officeart/2005/8/layout/vList5"/>
    <dgm:cxn modelId="{E991F24D-F616-4E91-BED7-21057F3F12B8}" type="presParOf" srcId="{1085389D-9383-4C27-8E3B-97F36F602314}" destId="{B93013A3-A9A5-4F12-942A-E1A2A907D5B6}" srcOrd="8" destOrd="0" presId="urn:microsoft.com/office/officeart/2005/8/layout/vList5"/>
    <dgm:cxn modelId="{D1BC69BC-5371-4A77-90F6-C05394DB3F37}" type="presParOf" srcId="{B93013A3-A9A5-4F12-942A-E1A2A907D5B6}" destId="{A4D18AE9-AEBA-4FF5-AEE5-2DE4B1B4B709}" srcOrd="0" destOrd="0" presId="urn:microsoft.com/office/officeart/2005/8/layout/vList5"/>
    <dgm:cxn modelId="{AFA3B5D4-B537-4FC7-B79A-8809C30982E5}" type="presParOf" srcId="{B93013A3-A9A5-4F12-942A-E1A2A907D5B6}" destId="{6DD478DF-F842-4479-AC96-532E6E389F31}" srcOrd="1" destOrd="0" presId="urn:microsoft.com/office/officeart/2005/8/layout/vList5"/>
    <dgm:cxn modelId="{91CDEC10-D0A6-4A54-AD85-475D9E1557DF}" type="presParOf" srcId="{1085389D-9383-4C27-8E3B-97F36F602314}" destId="{4EDA1E37-091F-439E-A858-BD0E8E1E61A9}" srcOrd="9" destOrd="0" presId="urn:microsoft.com/office/officeart/2005/8/layout/vList5"/>
    <dgm:cxn modelId="{C27F7189-4015-46FD-A0AC-95F2E14D859B}" type="presParOf" srcId="{1085389D-9383-4C27-8E3B-97F36F602314}" destId="{F659DAEC-9767-44EE-A752-F52EE08C8D4C}" srcOrd="10" destOrd="0" presId="urn:microsoft.com/office/officeart/2005/8/layout/vList5"/>
    <dgm:cxn modelId="{31C0561B-828D-4114-BB2E-598278959185}" type="presParOf" srcId="{F659DAEC-9767-44EE-A752-F52EE08C8D4C}" destId="{C1A958BC-35A3-49BC-832A-5DCF312590B7}" srcOrd="0" destOrd="0" presId="urn:microsoft.com/office/officeart/2005/8/layout/vList5"/>
    <dgm:cxn modelId="{FCB95B3F-D33E-44E8-B959-FFB3F33AB52D}" type="presParOf" srcId="{F659DAEC-9767-44EE-A752-F52EE08C8D4C}" destId="{74FE7413-BD8F-4552-B6AB-5189C36C3B81}" srcOrd="1" destOrd="0" presId="urn:microsoft.com/office/officeart/2005/8/layout/vList5"/>
    <dgm:cxn modelId="{B5A4BB34-6791-4676-B202-A88643A5570A}" type="presParOf" srcId="{1085389D-9383-4C27-8E3B-97F36F602314}" destId="{F531F483-71A7-4323-A947-36CF417865A8}" srcOrd="11" destOrd="0" presId="urn:microsoft.com/office/officeart/2005/8/layout/vList5"/>
    <dgm:cxn modelId="{28ADB21C-A3F5-4E32-8623-57F31B9B1733}" type="presParOf" srcId="{1085389D-9383-4C27-8E3B-97F36F602314}" destId="{083E7429-1A4E-48D5-82A9-9FF9D25EBAC1}" srcOrd="12" destOrd="0" presId="urn:microsoft.com/office/officeart/2005/8/layout/vList5"/>
    <dgm:cxn modelId="{DC5C8530-1327-46B6-8F51-DB7AB46D7C7F}" type="presParOf" srcId="{083E7429-1A4E-48D5-82A9-9FF9D25EBAC1}" destId="{F24E8995-35C8-4393-98B0-22EF33A7F46E}" srcOrd="0" destOrd="0" presId="urn:microsoft.com/office/officeart/2005/8/layout/vList5"/>
    <dgm:cxn modelId="{CE2ECE43-B575-46A1-B8DA-C9AA6A98F1FF}" type="presParOf" srcId="{083E7429-1A4E-48D5-82A9-9FF9D25EBAC1}" destId="{70D4B0A8-73F7-4A67-879B-5E6C0AADFBD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F00E357-7BF7-4738-A51E-788D7BB8525B}" type="doc">
      <dgm:prSet loTypeId="urn:microsoft.com/office/officeart/2008/layout/RadialCluster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04F16F29-2DD3-4786-A18E-E6472806F926}">
      <dgm:prSet custT="1"/>
      <dgm:spPr/>
      <dgm:t>
        <a:bodyPr/>
        <a:lstStyle/>
        <a:p>
          <a:r>
            <a:rPr lang="el-GR" sz="18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Εφαρμογή Αρχών </a:t>
          </a:r>
          <a:r>
            <a:rPr lang="el-GR" sz="1800" b="1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 (</a:t>
          </a:r>
          <a:r>
            <a:rPr lang="en-US" sz="18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Mayer, 2015)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45F2E7-006F-4467-9D1F-85A76EBCEE69}" type="parTrans" cxnId="{44E5D1C9-4E03-47D5-B298-9E3620C3DBA0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BE4D05-641D-4E45-8768-2C96CFAD2A82}" type="sibTrans" cxnId="{44E5D1C9-4E03-47D5-B298-9E3620C3DBA0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6CC14-8F56-4866-BE76-FA6FA9DDFC19}">
      <dgm:prSet custT="1"/>
      <dgm:spPr/>
      <dgm:t>
        <a:bodyPr/>
        <a:lstStyle/>
        <a:p>
          <a:r>
            <a:rPr lang="el-GR" sz="16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</a:t>
          </a:r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Αρχή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724947-EE81-4ABB-86BC-FCBE99D10485}" type="parTrans" cxnId="{DA98E30E-784E-40D3-97DD-AAC981A66219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A29CF1-175B-47CE-AE66-32192860F606}" type="sibTrans" cxnId="{DA98E30E-784E-40D3-97DD-AAC981A66219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923EF8-EA07-4943-AB7F-5F4CF4C8E9A0}">
      <dgm:prSet custT="1"/>
      <dgm:spPr/>
      <dgm:t>
        <a:bodyPr/>
        <a:lstStyle/>
        <a:p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</a:t>
          </a:r>
          <a:r>
            <a:rPr lang="el-GR" sz="16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Τροπικότητας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08EEC7-B0D0-49A1-BC8D-CFE4A962490E}" type="parTrans" cxnId="{9F58C7E3-BC5A-4BE2-8EF2-F6D96FFD73FB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011DC1-B6DD-409F-91F7-93A4E17644A1}" type="sibTrans" cxnId="{9F58C7E3-BC5A-4BE2-8EF2-F6D96FFD73FB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99ED16-FC21-4890-97C6-89A3CE717EC4}">
      <dgm:prSet custT="1"/>
      <dgm:spPr/>
      <dgm:t>
        <a:bodyPr/>
        <a:lstStyle/>
        <a:p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Συνοχής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6AEE44-21CD-43EA-AEB6-8FD050D08348}" type="parTrans" cxnId="{119CF3C0-E1C0-45D6-8527-55906358AC52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4FDFB9-7317-4E53-BA0B-3AF6E0C71C11}" type="sibTrans" cxnId="{119CF3C0-E1C0-45D6-8527-55906358AC52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204393-3CEC-4C36-90E7-26079785BB02}">
      <dgm:prSet custT="1"/>
      <dgm:spPr/>
      <dgm:t>
        <a:bodyPr/>
        <a:lstStyle/>
        <a:p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Προσωποποίησης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F23B73-2BA8-4776-B95B-A9C4A9553ACE}" type="parTrans" cxnId="{3DDA6404-C291-49A1-A5AA-4DA76C5C201B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500978-F9B5-414B-B339-8D114EE3636D}" type="sibTrans" cxnId="{3DDA6404-C291-49A1-A5AA-4DA76C5C201B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A4A3AD-22E1-42AC-9D73-CB8D325484F9}">
      <dgm:prSet custT="1"/>
      <dgm:spPr/>
      <dgm:t>
        <a:bodyPr/>
        <a:lstStyle/>
        <a:p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Φωνής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2BA359-3555-4865-8014-BA87EFA0115E}" type="parTrans" cxnId="{32E32420-A5F5-45EB-8EBC-BA72A4AB41E8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D0E19E-8F46-40EB-AC0D-106BBF0EA217}" type="sibTrans" cxnId="{32E32420-A5F5-45EB-8EBC-BA72A4AB41E8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84363-E151-411F-BFF1-82671A876C4A}">
      <dgm:prSet custT="1"/>
      <dgm:spPr/>
      <dgm:t>
        <a:bodyPr/>
        <a:lstStyle/>
        <a:p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Εικόνας </a:t>
          </a:r>
          <a:r>
            <a:rPr lang="en-US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(Avatar)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991D0C-348D-4E63-B179-18B0F255D850}" type="parTrans" cxnId="{F609B815-A2FB-46EC-973B-A80FE9194B16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1E63E-A761-4E88-A9F0-B900CE6D87AC}" type="sibTrans" cxnId="{F609B815-A2FB-46EC-973B-A80FE9194B16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490D93-D572-40FB-8454-F335B3189230}">
      <dgm:prSet custT="1"/>
      <dgm:spPr/>
      <dgm:t>
        <a:bodyPr/>
        <a:lstStyle/>
        <a:p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κατάτμησης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065D2E-0649-418E-B6DC-63F6C88DB5AF}" type="parTrans" cxnId="{34EFCA33-B318-417F-9776-AEF0CC18F474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483BC1-78C7-4E6A-8824-4A6945C10C47}" type="sibTrans" cxnId="{34EFCA33-B318-417F-9776-AEF0CC18F474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7B20E-64DC-4E11-9A4E-9300BAC417E6}">
      <dgm:prSet/>
      <dgm:spPr/>
      <dgm:t>
        <a:bodyPr/>
        <a:lstStyle/>
        <a:p>
          <a:endParaRPr lang="en-US"/>
        </a:p>
      </dgm:t>
    </dgm:pt>
    <dgm:pt modelId="{D68A6855-3DBF-4366-8B15-36B01840425B}" type="parTrans" cxnId="{65B9491C-9E3E-4F32-8BC7-670FC4CA52E3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0265B0-615B-4679-837E-584A65B04B82}" type="sibTrans" cxnId="{65B9491C-9E3E-4F32-8BC7-670FC4CA52E3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C49A5A-EDEF-4945-82DC-AD95967B175D}">
      <dgm:prSet/>
      <dgm:spPr/>
      <dgm:t>
        <a:bodyPr/>
        <a:lstStyle/>
        <a:p>
          <a:endParaRPr lang="en-US"/>
        </a:p>
      </dgm:t>
    </dgm:pt>
    <dgm:pt modelId="{3B28EF56-87D8-4437-9A6C-BB7298E7078F}" type="parTrans" cxnId="{C808302C-BD56-4AFE-8D04-D084AC02525B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C03DB2-77CC-476C-80AA-6F7F5EE7C68D}" type="sibTrans" cxnId="{C808302C-BD56-4AFE-8D04-D084AC02525B}">
      <dgm:prSet/>
      <dgm:spPr/>
      <dgm:t>
        <a:bodyPr/>
        <a:lstStyle/>
        <a:p>
          <a:endParaRPr lang="en-GB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8DAC49-BF35-4785-9FC8-C5A4E60F75E5}" type="pres">
      <dgm:prSet presAssocID="{FF00E357-7BF7-4738-A51E-788D7BB8525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527FC06-C416-4EA3-82FB-35FA53ACEA7D}" type="pres">
      <dgm:prSet presAssocID="{04F16F29-2DD3-4786-A18E-E6472806F926}" presName="singleCycle" presStyleCnt="0"/>
      <dgm:spPr/>
    </dgm:pt>
    <dgm:pt modelId="{0056E5AE-B3B5-45E1-B036-2DA3BD851D8D}" type="pres">
      <dgm:prSet presAssocID="{04F16F29-2DD3-4786-A18E-E6472806F926}" presName="singleCenter" presStyleLbl="node1" presStyleIdx="0" presStyleCnt="8" custScaleX="120359" custScaleY="109018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29F5CD7C-AAC2-41DD-9478-318E1C404BA4}" type="pres">
      <dgm:prSet presAssocID="{FF724947-EE81-4ABB-86BC-FCBE99D10485}" presName="Name56" presStyleLbl="parChTrans1D2" presStyleIdx="0" presStyleCnt="7"/>
      <dgm:spPr/>
      <dgm:t>
        <a:bodyPr/>
        <a:lstStyle/>
        <a:p>
          <a:endParaRPr lang="en-US"/>
        </a:p>
      </dgm:t>
    </dgm:pt>
    <dgm:pt modelId="{2A9BC014-6057-459C-9E41-A917CA0D36EC}" type="pres">
      <dgm:prSet presAssocID="{6146CC14-8F56-4866-BE76-FA6FA9DDFC19}" presName="text0" presStyleLbl="node1" presStyleIdx="1" presStyleCnt="8" custScaleX="1416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E3C96F-014A-424D-8D87-957FE0AED5E5}" type="pres">
      <dgm:prSet presAssocID="{1508EEC7-B0D0-49A1-BC8D-CFE4A962490E}" presName="Name56" presStyleLbl="parChTrans1D2" presStyleIdx="1" presStyleCnt="7"/>
      <dgm:spPr/>
      <dgm:t>
        <a:bodyPr/>
        <a:lstStyle/>
        <a:p>
          <a:endParaRPr lang="en-US"/>
        </a:p>
      </dgm:t>
    </dgm:pt>
    <dgm:pt modelId="{75673A66-CE35-48FC-AD27-DCFEE5F14170}" type="pres">
      <dgm:prSet presAssocID="{FB923EF8-EA07-4943-AB7F-5F4CF4C8E9A0}" presName="text0" presStyleLbl="node1" presStyleIdx="2" presStyleCnt="8" custScaleX="172622" custRadScaleRad="105995" custRadScaleInc="9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BC925E-CB25-4116-9195-D646AA3C1952}" type="pres">
      <dgm:prSet presAssocID="{176AEE44-21CD-43EA-AEB6-8FD050D08348}" presName="Name56" presStyleLbl="parChTrans1D2" presStyleIdx="2" presStyleCnt="7"/>
      <dgm:spPr/>
      <dgm:t>
        <a:bodyPr/>
        <a:lstStyle/>
        <a:p>
          <a:endParaRPr lang="en-US"/>
        </a:p>
      </dgm:t>
    </dgm:pt>
    <dgm:pt modelId="{4D13AD91-198C-4155-8F6C-A27FDB3EA165}" type="pres">
      <dgm:prSet presAssocID="{7C99ED16-FC21-4890-97C6-89A3CE717EC4}" presName="text0" presStyleLbl="node1" presStyleIdx="3" presStyleCnt="8" custScaleX="1209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23902C-6C96-42A2-AAF0-DE7EA65F6DDB}" type="pres">
      <dgm:prSet presAssocID="{0AF23B73-2BA8-4776-B95B-A9C4A9553ACE}" presName="Name56" presStyleLbl="parChTrans1D2" presStyleIdx="3" presStyleCnt="7"/>
      <dgm:spPr/>
      <dgm:t>
        <a:bodyPr/>
        <a:lstStyle/>
        <a:p>
          <a:endParaRPr lang="en-US"/>
        </a:p>
      </dgm:t>
    </dgm:pt>
    <dgm:pt modelId="{A07B050F-A292-4C47-9D55-475289F31E64}" type="pres">
      <dgm:prSet presAssocID="{6A204393-3CEC-4C36-90E7-26079785BB02}" presName="text0" presStyleLbl="node1" presStyleIdx="4" presStyleCnt="8" custScaleX="191604" custRadScaleRad="103857" custRadScaleInc="-202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A334C1-5118-4110-ACA2-5F3CDB59999F}" type="pres">
      <dgm:prSet presAssocID="{8F2BA359-3555-4865-8014-BA87EFA0115E}" presName="Name56" presStyleLbl="parChTrans1D2" presStyleIdx="4" presStyleCnt="7"/>
      <dgm:spPr/>
      <dgm:t>
        <a:bodyPr/>
        <a:lstStyle/>
        <a:p>
          <a:endParaRPr lang="en-US"/>
        </a:p>
      </dgm:t>
    </dgm:pt>
    <dgm:pt modelId="{C7CD5736-2EC1-4F64-A9F2-2C5330598BC9}" type="pres">
      <dgm:prSet presAssocID="{41A4A3AD-22E1-42AC-9D73-CB8D325484F9}" presName="text0" presStyleLbl="node1" presStyleIdx="5" presStyleCnt="8" custScaleX="1209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4B35B-9C77-4638-AB71-C3EC88AE7EBE}" type="pres">
      <dgm:prSet presAssocID="{E0991D0C-348D-4E63-B179-18B0F255D850}" presName="Name56" presStyleLbl="parChTrans1D2" presStyleIdx="5" presStyleCnt="7"/>
      <dgm:spPr/>
      <dgm:t>
        <a:bodyPr/>
        <a:lstStyle/>
        <a:p>
          <a:endParaRPr lang="en-US"/>
        </a:p>
      </dgm:t>
    </dgm:pt>
    <dgm:pt modelId="{A49C9D08-389D-4F6A-B903-46A82C7D78F6}" type="pres">
      <dgm:prSet presAssocID="{FCB84363-E151-411F-BFF1-82671A876C4A}" presName="text0" presStyleLbl="node1" presStyleIdx="6" presStyleCnt="8" custScaleX="1307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A4768D-C004-4082-94E5-DC99B22480DD}" type="pres">
      <dgm:prSet presAssocID="{F9065D2E-0649-418E-B6DC-63F6C88DB5AF}" presName="Name56" presStyleLbl="parChTrans1D2" presStyleIdx="6" presStyleCnt="7"/>
      <dgm:spPr/>
      <dgm:t>
        <a:bodyPr/>
        <a:lstStyle/>
        <a:p>
          <a:endParaRPr lang="en-US"/>
        </a:p>
      </dgm:t>
    </dgm:pt>
    <dgm:pt modelId="{A059C629-E9DB-424D-9E0E-1587B2E8A309}" type="pres">
      <dgm:prSet presAssocID="{54490D93-D572-40FB-8454-F335B3189230}" presName="text0" presStyleLbl="node1" presStyleIdx="7" presStyleCnt="8" custScaleX="137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DFFEB9-9295-4945-9B0F-B2D4B81CC39D}" type="presOf" srcId="{54490D93-D572-40FB-8454-F335B3189230}" destId="{A059C629-E9DB-424D-9E0E-1587B2E8A309}" srcOrd="0" destOrd="0" presId="urn:microsoft.com/office/officeart/2008/layout/RadialCluster"/>
    <dgm:cxn modelId="{ACC49C57-96BD-4D16-809E-8ABBDE1A2826}" type="presOf" srcId="{FCB84363-E151-411F-BFF1-82671A876C4A}" destId="{A49C9D08-389D-4F6A-B903-46A82C7D78F6}" srcOrd="0" destOrd="0" presId="urn:microsoft.com/office/officeart/2008/layout/RadialCluster"/>
    <dgm:cxn modelId="{F609B815-A2FB-46EC-973B-A80FE9194B16}" srcId="{04F16F29-2DD3-4786-A18E-E6472806F926}" destId="{FCB84363-E151-411F-BFF1-82671A876C4A}" srcOrd="5" destOrd="0" parTransId="{E0991D0C-348D-4E63-B179-18B0F255D850}" sibTransId="{5591E63E-A761-4E88-A9F0-B900CE6D87AC}"/>
    <dgm:cxn modelId="{8C63B43A-73A4-4B94-ABB9-24F24CE36358}" type="presOf" srcId="{6A204393-3CEC-4C36-90E7-26079785BB02}" destId="{A07B050F-A292-4C47-9D55-475289F31E64}" srcOrd="0" destOrd="0" presId="urn:microsoft.com/office/officeart/2008/layout/RadialCluster"/>
    <dgm:cxn modelId="{FBC11959-8FF0-4CEB-9357-F648F6C844E7}" type="presOf" srcId="{F9065D2E-0649-418E-B6DC-63F6C88DB5AF}" destId="{06A4768D-C004-4082-94E5-DC99B22480DD}" srcOrd="0" destOrd="0" presId="urn:microsoft.com/office/officeart/2008/layout/RadialCluster"/>
    <dgm:cxn modelId="{65029980-93D8-4699-9619-8AB2FAC67C72}" type="presOf" srcId="{04F16F29-2DD3-4786-A18E-E6472806F926}" destId="{0056E5AE-B3B5-45E1-B036-2DA3BD851D8D}" srcOrd="0" destOrd="0" presId="urn:microsoft.com/office/officeart/2008/layout/RadialCluster"/>
    <dgm:cxn modelId="{B5F48DF9-DD03-438C-A609-77AB249D6318}" type="presOf" srcId="{176AEE44-21CD-43EA-AEB6-8FD050D08348}" destId="{ADBC925E-CB25-4116-9195-D646AA3C1952}" srcOrd="0" destOrd="0" presId="urn:microsoft.com/office/officeart/2008/layout/RadialCluster"/>
    <dgm:cxn modelId="{C808302C-BD56-4AFE-8D04-D084AC02525B}" srcId="{04F16F29-2DD3-4786-A18E-E6472806F926}" destId="{64C49A5A-EDEF-4945-82DC-AD95967B175D}" srcOrd="8" destOrd="0" parTransId="{3B28EF56-87D8-4437-9A6C-BB7298E7078F}" sibTransId="{B6C03DB2-77CC-476C-80AA-6F7F5EE7C68D}"/>
    <dgm:cxn modelId="{DA98E30E-784E-40D3-97DD-AAC981A66219}" srcId="{04F16F29-2DD3-4786-A18E-E6472806F926}" destId="{6146CC14-8F56-4866-BE76-FA6FA9DDFC19}" srcOrd="0" destOrd="0" parTransId="{FF724947-EE81-4ABB-86BC-FCBE99D10485}" sibTransId="{3EA29CF1-175B-47CE-AE66-32192860F606}"/>
    <dgm:cxn modelId="{34EFCA33-B318-417F-9776-AEF0CC18F474}" srcId="{04F16F29-2DD3-4786-A18E-E6472806F926}" destId="{54490D93-D572-40FB-8454-F335B3189230}" srcOrd="6" destOrd="0" parTransId="{F9065D2E-0649-418E-B6DC-63F6C88DB5AF}" sibTransId="{0D483BC1-78C7-4E6A-8824-4A6945C10C47}"/>
    <dgm:cxn modelId="{3DDA6404-C291-49A1-A5AA-4DA76C5C201B}" srcId="{04F16F29-2DD3-4786-A18E-E6472806F926}" destId="{6A204393-3CEC-4C36-90E7-26079785BB02}" srcOrd="3" destOrd="0" parTransId="{0AF23B73-2BA8-4776-B95B-A9C4A9553ACE}" sibTransId="{42500978-F9B5-414B-B339-8D114EE3636D}"/>
    <dgm:cxn modelId="{07FEC084-1370-47EC-B1C6-06CD63463538}" type="presOf" srcId="{7C99ED16-FC21-4890-97C6-89A3CE717EC4}" destId="{4D13AD91-198C-4155-8F6C-A27FDB3EA165}" srcOrd="0" destOrd="0" presId="urn:microsoft.com/office/officeart/2008/layout/RadialCluster"/>
    <dgm:cxn modelId="{119CF3C0-E1C0-45D6-8527-55906358AC52}" srcId="{04F16F29-2DD3-4786-A18E-E6472806F926}" destId="{7C99ED16-FC21-4890-97C6-89A3CE717EC4}" srcOrd="2" destOrd="0" parTransId="{176AEE44-21CD-43EA-AEB6-8FD050D08348}" sibTransId="{F24FDFB9-7317-4E53-BA0B-3AF6E0C71C11}"/>
    <dgm:cxn modelId="{CA44CD90-FF0E-41D7-A096-C2DA47CC87BB}" type="presOf" srcId="{8F2BA359-3555-4865-8014-BA87EFA0115E}" destId="{0AA334C1-5118-4110-ACA2-5F3CDB59999F}" srcOrd="0" destOrd="0" presId="urn:microsoft.com/office/officeart/2008/layout/RadialCluster"/>
    <dgm:cxn modelId="{44E5D1C9-4E03-47D5-B298-9E3620C3DBA0}" srcId="{FF00E357-7BF7-4738-A51E-788D7BB8525B}" destId="{04F16F29-2DD3-4786-A18E-E6472806F926}" srcOrd="0" destOrd="0" parTransId="{A545F2E7-006F-4467-9D1F-85A76EBCEE69}" sibTransId="{38BE4D05-641D-4E45-8768-2C96CFAD2A82}"/>
    <dgm:cxn modelId="{9F58C7E3-BC5A-4BE2-8EF2-F6D96FFD73FB}" srcId="{04F16F29-2DD3-4786-A18E-E6472806F926}" destId="{FB923EF8-EA07-4943-AB7F-5F4CF4C8E9A0}" srcOrd="1" destOrd="0" parTransId="{1508EEC7-B0D0-49A1-BC8D-CFE4A962490E}" sibTransId="{3B011DC1-B6DD-409F-91F7-93A4E17644A1}"/>
    <dgm:cxn modelId="{68096550-CA27-46AC-B7BC-314937F3DE73}" type="presOf" srcId="{FF724947-EE81-4ABB-86BC-FCBE99D10485}" destId="{29F5CD7C-AAC2-41DD-9478-318E1C404BA4}" srcOrd="0" destOrd="0" presId="urn:microsoft.com/office/officeart/2008/layout/RadialCluster"/>
    <dgm:cxn modelId="{65B9491C-9E3E-4F32-8BC7-670FC4CA52E3}" srcId="{04F16F29-2DD3-4786-A18E-E6472806F926}" destId="{6CC7B20E-64DC-4E11-9A4E-9300BAC417E6}" srcOrd="7" destOrd="0" parTransId="{D68A6855-3DBF-4366-8B15-36B01840425B}" sibTransId="{D80265B0-615B-4679-837E-584A65B04B82}"/>
    <dgm:cxn modelId="{31768077-1E46-4312-A6CF-308DF2CBA9DC}" type="presOf" srcId="{FF00E357-7BF7-4738-A51E-788D7BB8525B}" destId="{658DAC49-BF35-4785-9FC8-C5A4E60F75E5}" srcOrd="0" destOrd="0" presId="urn:microsoft.com/office/officeart/2008/layout/RadialCluster"/>
    <dgm:cxn modelId="{EA018463-7C44-49E2-A6A8-892E0304EABF}" type="presOf" srcId="{FB923EF8-EA07-4943-AB7F-5F4CF4C8E9A0}" destId="{75673A66-CE35-48FC-AD27-DCFEE5F14170}" srcOrd="0" destOrd="0" presId="urn:microsoft.com/office/officeart/2008/layout/RadialCluster"/>
    <dgm:cxn modelId="{7948E867-3823-4AC6-A914-337680E61F15}" type="presOf" srcId="{41A4A3AD-22E1-42AC-9D73-CB8D325484F9}" destId="{C7CD5736-2EC1-4F64-A9F2-2C5330598BC9}" srcOrd="0" destOrd="0" presId="urn:microsoft.com/office/officeart/2008/layout/RadialCluster"/>
    <dgm:cxn modelId="{36B883A4-9ED9-43A9-B9DD-CFE35C557B61}" type="presOf" srcId="{E0991D0C-348D-4E63-B179-18B0F255D850}" destId="{0F74B35B-9C77-4638-AB71-C3EC88AE7EBE}" srcOrd="0" destOrd="0" presId="urn:microsoft.com/office/officeart/2008/layout/RadialCluster"/>
    <dgm:cxn modelId="{5A335BD9-CE70-41F8-9CA1-AE8179A3ACC2}" type="presOf" srcId="{6146CC14-8F56-4866-BE76-FA6FA9DDFC19}" destId="{2A9BC014-6057-459C-9E41-A917CA0D36EC}" srcOrd="0" destOrd="0" presId="urn:microsoft.com/office/officeart/2008/layout/RadialCluster"/>
    <dgm:cxn modelId="{CA8BE17F-A88B-45C9-BEF7-6CEF8C194985}" type="presOf" srcId="{1508EEC7-B0D0-49A1-BC8D-CFE4A962490E}" destId="{AFE3C96F-014A-424D-8D87-957FE0AED5E5}" srcOrd="0" destOrd="0" presId="urn:microsoft.com/office/officeart/2008/layout/RadialCluster"/>
    <dgm:cxn modelId="{32E32420-A5F5-45EB-8EBC-BA72A4AB41E8}" srcId="{04F16F29-2DD3-4786-A18E-E6472806F926}" destId="{41A4A3AD-22E1-42AC-9D73-CB8D325484F9}" srcOrd="4" destOrd="0" parTransId="{8F2BA359-3555-4865-8014-BA87EFA0115E}" sibTransId="{EDD0E19E-8F46-40EB-AC0D-106BBF0EA217}"/>
    <dgm:cxn modelId="{A3148340-C8A3-494B-82CE-BC2E2C98F6E1}" type="presOf" srcId="{0AF23B73-2BA8-4776-B95B-A9C4A9553ACE}" destId="{8C23902C-6C96-42A2-AAF0-DE7EA65F6DDB}" srcOrd="0" destOrd="0" presId="urn:microsoft.com/office/officeart/2008/layout/RadialCluster"/>
    <dgm:cxn modelId="{44834D07-1EDA-4E74-9593-62569FCF6DE9}" type="presParOf" srcId="{658DAC49-BF35-4785-9FC8-C5A4E60F75E5}" destId="{3527FC06-C416-4EA3-82FB-35FA53ACEA7D}" srcOrd="0" destOrd="0" presId="urn:microsoft.com/office/officeart/2008/layout/RadialCluster"/>
    <dgm:cxn modelId="{70D5CA30-FB28-4852-A998-DC9C9DFC9C6A}" type="presParOf" srcId="{3527FC06-C416-4EA3-82FB-35FA53ACEA7D}" destId="{0056E5AE-B3B5-45E1-B036-2DA3BD851D8D}" srcOrd="0" destOrd="0" presId="urn:microsoft.com/office/officeart/2008/layout/RadialCluster"/>
    <dgm:cxn modelId="{F4FBFEC4-9866-4CA0-AA07-17FABBC508AD}" type="presParOf" srcId="{3527FC06-C416-4EA3-82FB-35FA53ACEA7D}" destId="{29F5CD7C-AAC2-41DD-9478-318E1C404BA4}" srcOrd="1" destOrd="0" presId="urn:microsoft.com/office/officeart/2008/layout/RadialCluster"/>
    <dgm:cxn modelId="{B208F40A-9F59-4994-A6BD-987F8B5E9DDE}" type="presParOf" srcId="{3527FC06-C416-4EA3-82FB-35FA53ACEA7D}" destId="{2A9BC014-6057-459C-9E41-A917CA0D36EC}" srcOrd="2" destOrd="0" presId="urn:microsoft.com/office/officeart/2008/layout/RadialCluster"/>
    <dgm:cxn modelId="{D6376F3B-F373-46A1-96A3-BEDCD12936A4}" type="presParOf" srcId="{3527FC06-C416-4EA3-82FB-35FA53ACEA7D}" destId="{AFE3C96F-014A-424D-8D87-957FE0AED5E5}" srcOrd="3" destOrd="0" presId="urn:microsoft.com/office/officeart/2008/layout/RadialCluster"/>
    <dgm:cxn modelId="{ADB20694-1495-4049-989B-C12C9223D159}" type="presParOf" srcId="{3527FC06-C416-4EA3-82FB-35FA53ACEA7D}" destId="{75673A66-CE35-48FC-AD27-DCFEE5F14170}" srcOrd="4" destOrd="0" presId="urn:microsoft.com/office/officeart/2008/layout/RadialCluster"/>
    <dgm:cxn modelId="{7809B014-AB3C-49E7-B27C-31E08885B3D5}" type="presParOf" srcId="{3527FC06-C416-4EA3-82FB-35FA53ACEA7D}" destId="{ADBC925E-CB25-4116-9195-D646AA3C1952}" srcOrd="5" destOrd="0" presId="urn:microsoft.com/office/officeart/2008/layout/RadialCluster"/>
    <dgm:cxn modelId="{0C9D0E1F-07D1-4BBA-A1CD-48F7F4CA80AB}" type="presParOf" srcId="{3527FC06-C416-4EA3-82FB-35FA53ACEA7D}" destId="{4D13AD91-198C-4155-8F6C-A27FDB3EA165}" srcOrd="6" destOrd="0" presId="urn:microsoft.com/office/officeart/2008/layout/RadialCluster"/>
    <dgm:cxn modelId="{AA7FB530-1833-4F8E-9EF4-54C77E33CC34}" type="presParOf" srcId="{3527FC06-C416-4EA3-82FB-35FA53ACEA7D}" destId="{8C23902C-6C96-42A2-AAF0-DE7EA65F6DDB}" srcOrd="7" destOrd="0" presId="urn:microsoft.com/office/officeart/2008/layout/RadialCluster"/>
    <dgm:cxn modelId="{7CAF1660-59DB-42AB-8816-1E1F4DBBFF6A}" type="presParOf" srcId="{3527FC06-C416-4EA3-82FB-35FA53ACEA7D}" destId="{A07B050F-A292-4C47-9D55-475289F31E64}" srcOrd="8" destOrd="0" presId="urn:microsoft.com/office/officeart/2008/layout/RadialCluster"/>
    <dgm:cxn modelId="{703BDB3C-ABB4-4E86-83FF-C9FDC6D0C092}" type="presParOf" srcId="{3527FC06-C416-4EA3-82FB-35FA53ACEA7D}" destId="{0AA334C1-5118-4110-ACA2-5F3CDB59999F}" srcOrd="9" destOrd="0" presId="urn:microsoft.com/office/officeart/2008/layout/RadialCluster"/>
    <dgm:cxn modelId="{78AE4749-B4F1-424B-8561-56CB9C179ACD}" type="presParOf" srcId="{3527FC06-C416-4EA3-82FB-35FA53ACEA7D}" destId="{C7CD5736-2EC1-4F64-A9F2-2C5330598BC9}" srcOrd="10" destOrd="0" presId="urn:microsoft.com/office/officeart/2008/layout/RadialCluster"/>
    <dgm:cxn modelId="{F432A1E1-28BB-439A-9ADE-7310B06B51C8}" type="presParOf" srcId="{3527FC06-C416-4EA3-82FB-35FA53ACEA7D}" destId="{0F74B35B-9C77-4638-AB71-C3EC88AE7EBE}" srcOrd="11" destOrd="0" presId="urn:microsoft.com/office/officeart/2008/layout/RadialCluster"/>
    <dgm:cxn modelId="{6D8F15B9-ADAD-493E-824B-C79A6DB2EEE4}" type="presParOf" srcId="{3527FC06-C416-4EA3-82FB-35FA53ACEA7D}" destId="{A49C9D08-389D-4F6A-B903-46A82C7D78F6}" srcOrd="12" destOrd="0" presId="urn:microsoft.com/office/officeart/2008/layout/RadialCluster"/>
    <dgm:cxn modelId="{F6D24F81-0150-44AC-8A6C-789B0FCC26AB}" type="presParOf" srcId="{3527FC06-C416-4EA3-82FB-35FA53ACEA7D}" destId="{06A4768D-C004-4082-94E5-DC99B22480DD}" srcOrd="13" destOrd="0" presId="urn:microsoft.com/office/officeart/2008/layout/RadialCluster"/>
    <dgm:cxn modelId="{6D57537D-3423-42DF-96C3-AF495AD97E44}" type="presParOf" srcId="{3527FC06-C416-4EA3-82FB-35FA53ACEA7D}" destId="{A059C629-E9DB-424D-9E0E-1587B2E8A309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6A82D9E-D9E6-47B2-AD83-4BA340F8C21F}" type="doc">
      <dgm:prSet loTypeId="urn:microsoft.com/office/officeart/2009/3/layout/OpposingIdeas" loCatId="relationship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2A1723DA-7E3C-42A8-B389-916BC461FE69}">
      <dgm:prSet phldrT="[Text]" custT="1"/>
      <dgm:spPr>
        <a:solidFill>
          <a:srgbClr val="00B050"/>
        </a:solidFill>
      </dgm:spPr>
      <dgm:t>
        <a:bodyPr/>
        <a:lstStyle/>
        <a:p>
          <a:r>
            <a:rPr 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Δυνατά σημεία</a:t>
          </a:r>
          <a:endParaRPr lang="en-GB" sz="18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91CB47-768E-44FD-A178-3CE72E02BFF1}" type="parTrans" cxnId="{315675FD-9CD1-4070-9E13-63D3B7E70BB4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EA944D-2CCC-49E5-ADEB-86621F935E20}" type="sibTrans" cxnId="{315675FD-9CD1-4070-9E13-63D3B7E70BB4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0D6B5C-80AB-401D-8436-28FC12123B80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GB" sz="170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smtClean="0">
              <a:latin typeface="Times New Roman" panose="02020603050405020304" pitchFamily="18" charset="0"/>
              <a:cs typeface="Times New Roman" panose="02020603050405020304" pitchFamily="18" charset="0"/>
            </a:rPr>
            <a:t>Απλή</a:t>
          </a:r>
          <a:r>
            <a:rPr lang="el-GR" sz="1700" baseline="0" smtClean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el-GR" sz="1700" smtClean="0">
              <a:latin typeface="Times New Roman" panose="02020603050405020304" pitchFamily="18" charset="0"/>
              <a:cs typeface="Times New Roman" panose="02020603050405020304" pitchFamily="18" charset="0"/>
            </a:rPr>
            <a:t>κατανοητή γλώσσα  </a:t>
          </a:r>
          <a:endParaRPr lang="el-GR" sz="17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13BC9F-D1F8-4B8B-8851-25F4DAEF2637}" type="parTrans" cxnId="{BC005CBB-BC78-4476-87AE-F547E805178E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11C670-2A21-410F-9341-B25F3364AAFE}" type="sibTrans" cxnId="{BC005CBB-BC78-4476-87AE-F547E805178E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1BA4AF-EEA3-40BC-87B1-D873FA375EE6}">
      <dgm:prSet phldrT="[Text]" custT="1"/>
      <dgm:spPr>
        <a:solidFill>
          <a:srgbClr val="002060"/>
        </a:solidFill>
      </dgm:spPr>
      <dgm:t>
        <a:bodyPr/>
        <a:lstStyle/>
        <a:p>
          <a:r>
            <a:rPr 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Προτάσεις Βελτίωσης</a:t>
          </a:r>
          <a:endParaRPr lang="en-GB" sz="18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EB1EBF-2F9A-432F-8576-5B31AB64B410}" type="parTrans" cxnId="{9D19CB75-5943-4A87-AF8E-63862C5BD389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6DA850-9468-4826-854B-5A11130760F5}" type="sibTrans" cxnId="{9D19CB75-5943-4A87-AF8E-63862C5BD389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4BCEF0-F5C0-4A57-943C-F1EBF4B1F40C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r>
            <a:rPr lang="en-GB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Καμία</a:t>
          </a:r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αλλαγή</a:t>
          </a:r>
          <a:endParaRPr lang="en-GB" sz="160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Ø"/>
          </a:pP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F1B164-347C-4F47-8455-986F919D0699}" type="parTrans" cxnId="{6E0DF652-46CA-47FF-929A-199B0459F949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EA523F-1750-4430-9CBC-D6B1245CCB69}" type="sibTrans" cxnId="{6E0DF652-46CA-47FF-929A-199B0459F949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57D9D3-A61B-497B-966D-24476B9930DC}">
      <dgm:prSet custT="1"/>
      <dgm:spPr/>
      <dgm:t>
        <a:bodyPr/>
        <a:lstStyle/>
        <a:p>
          <a:r>
            <a:rPr lang="en-GB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Προσθήκη ομαδικών δραστηριοτήτων</a:t>
          </a:r>
        </a:p>
      </dgm:t>
    </dgm:pt>
    <dgm:pt modelId="{AE99A9DD-0BEC-4F43-91E7-D06A99ECDAD1}" type="parTrans" cxnId="{ADF6EBA5-7CE8-4924-BAB5-098666EA9206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F66E0A-1CF7-44A8-A015-FC2D2E17A0E9}" type="sibTrans" cxnId="{ADF6EBA5-7CE8-4924-BAB5-098666EA9206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0A59EA-31F2-4683-85CC-283657A5D594}">
      <dgm:prSet custT="1"/>
      <dgm:spPr/>
      <dgm:t>
        <a:bodyPr/>
        <a:lstStyle/>
        <a:p>
          <a:pPr>
            <a:buNone/>
          </a:pP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Πληθώρα δραστηριοτήτων 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endParaRPr lang="en-GB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Προσθήκη ομαδικών δραστηριοτήτων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endParaRPr lang="en-GB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Πολυτροπικά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 κείμενα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endParaRPr lang="en-GB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Τμηματική Παρουσίαση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endParaRPr lang="en-GB" sz="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None/>
          </a:pP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Ελκυστικό</a:t>
          </a:r>
        </a:p>
      </dgm:t>
    </dgm:pt>
    <dgm:pt modelId="{6BC238C8-112A-4437-8C38-FF52DE2542B8}" type="sibTrans" cxnId="{A2433311-B818-416F-8AEE-0D614F48FB67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500216-23F7-4B34-8013-0AB84D89096F}" type="parTrans" cxnId="{A2433311-B818-416F-8AEE-0D614F48FB67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961F58-422B-4EE3-BBA2-4765644F2128}" type="pres">
      <dgm:prSet presAssocID="{06A82D9E-D9E6-47B2-AD83-4BA340F8C21F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92EE2B-6B0F-4E38-BE39-9E41FEED13BE}" type="pres">
      <dgm:prSet presAssocID="{06A82D9E-D9E6-47B2-AD83-4BA340F8C21F}" presName="Background" presStyleLbl="node1" presStyleIdx="0" presStyleCnt="1" custScaleY="150815" custLinFactNeighborX="-188" custLinFactNeighborY="700"/>
      <dgm:spPr/>
    </dgm:pt>
    <dgm:pt modelId="{F214ECE3-7A02-48BB-BE91-E7BCFC93FFBB}" type="pres">
      <dgm:prSet presAssocID="{06A82D9E-D9E6-47B2-AD83-4BA340F8C21F}" presName="Divider" presStyleLbl="callout" presStyleIdx="0" presStyleCnt="1" custFlipHor="1" custScaleX="2000000" custScaleY="192308"/>
      <dgm:spPr/>
    </dgm:pt>
    <dgm:pt modelId="{88F4316C-EADB-4A03-800A-09F14308C0A1}" type="pres">
      <dgm:prSet presAssocID="{06A82D9E-D9E6-47B2-AD83-4BA340F8C21F}" presName="ChildText1" presStyleLbl="revTx" presStyleIdx="0" presStyleCnt="0" custScaleX="112978" custScaleY="162061" custLinFactNeighborX="3348" custLinFactNeighborY="-33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BDB76-4BCD-4714-897C-45E530934D94}" type="pres">
      <dgm:prSet presAssocID="{06A82D9E-D9E6-47B2-AD83-4BA340F8C21F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D7AE0C-AF11-47A8-835D-F1333AC8CC9F}" type="pres">
      <dgm:prSet presAssocID="{06A82D9E-D9E6-47B2-AD83-4BA340F8C21F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464818E1-2A39-458C-B9C4-F41CBE0D5757}" type="pres">
      <dgm:prSet presAssocID="{06A82D9E-D9E6-47B2-AD83-4BA340F8C21F}" presName="ParentShape1" presStyleLbl="alignImgPlace1" presStyleIdx="0" presStyleCnt="2">
        <dgm:presLayoutVars/>
      </dgm:prSet>
      <dgm:spPr/>
      <dgm:t>
        <a:bodyPr/>
        <a:lstStyle/>
        <a:p>
          <a:endParaRPr lang="en-US"/>
        </a:p>
      </dgm:t>
    </dgm:pt>
    <dgm:pt modelId="{0E4BC084-53D2-403B-873B-C3FFB9C2B549}" type="pres">
      <dgm:prSet presAssocID="{06A82D9E-D9E6-47B2-AD83-4BA340F8C21F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B6D2BF28-F598-490B-9C28-8E7602241942}" type="pres">
      <dgm:prSet presAssocID="{06A82D9E-D9E6-47B2-AD83-4BA340F8C21F}" presName="ParentShape2" presStyleLbl="alignImgPlace1" presStyleIdx="1" presStyleCnt="2">
        <dgm:presLayoutVars/>
      </dgm:prSet>
      <dgm:spPr/>
      <dgm:t>
        <a:bodyPr/>
        <a:lstStyle/>
        <a:p>
          <a:endParaRPr lang="en-US"/>
        </a:p>
      </dgm:t>
    </dgm:pt>
  </dgm:ptLst>
  <dgm:cxnLst>
    <dgm:cxn modelId="{BC005CBB-BC78-4476-87AE-F547E805178E}" srcId="{2A1723DA-7E3C-42A8-B389-916BC461FE69}" destId="{CB0D6B5C-80AB-401D-8436-28FC12123B80}" srcOrd="0" destOrd="0" parTransId="{6613BC9F-D1F8-4B8B-8851-25F4DAEF2637}" sibTransId="{2011C670-2A21-410F-9341-B25F3364AAFE}"/>
    <dgm:cxn modelId="{A2433311-B818-416F-8AEE-0D614F48FB67}" srcId="{2A1723DA-7E3C-42A8-B389-916BC461FE69}" destId="{C90A59EA-31F2-4683-85CC-283657A5D594}" srcOrd="1" destOrd="0" parTransId="{EC500216-23F7-4B34-8013-0AB84D89096F}" sibTransId="{6BC238C8-112A-4437-8C38-FF52DE2542B8}"/>
    <dgm:cxn modelId="{E6AC1F3B-0561-443F-8E56-D21E585EE49E}" type="presOf" srcId="{B04BCEF0-F5C0-4A57-943C-F1EBF4B1F40C}" destId="{EEABDB76-4BCD-4714-897C-45E530934D94}" srcOrd="0" destOrd="0" presId="urn:microsoft.com/office/officeart/2009/3/layout/OpposingIdeas"/>
    <dgm:cxn modelId="{6E0DF652-46CA-47FF-929A-199B0459F949}" srcId="{E61BA4AF-EEA3-40BC-87B1-D873FA375EE6}" destId="{B04BCEF0-F5C0-4A57-943C-F1EBF4B1F40C}" srcOrd="0" destOrd="0" parTransId="{54F1B164-347C-4F47-8455-986F919D0699}" sibTransId="{05EA523F-1750-4430-9CBC-D6B1245CCB69}"/>
    <dgm:cxn modelId="{79D43E54-5846-45B4-9CD4-18661FB847BD}" type="presOf" srcId="{CB0D6B5C-80AB-401D-8436-28FC12123B80}" destId="{88F4316C-EADB-4A03-800A-09F14308C0A1}" srcOrd="0" destOrd="0" presId="urn:microsoft.com/office/officeart/2009/3/layout/OpposingIdeas"/>
    <dgm:cxn modelId="{35060A03-77AA-498A-B8D6-CC5ADE1B8F4B}" type="presOf" srcId="{C90A59EA-31F2-4683-85CC-283657A5D594}" destId="{88F4316C-EADB-4A03-800A-09F14308C0A1}" srcOrd="0" destOrd="1" presId="urn:microsoft.com/office/officeart/2009/3/layout/OpposingIdeas"/>
    <dgm:cxn modelId="{315675FD-9CD1-4070-9E13-63D3B7E70BB4}" srcId="{06A82D9E-D9E6-47B2-AD83-4BA340F8C21F}" destId="{2A1723DA-7E3C-42A8-B389-916BC461FE69}" srcOrd="0" destOrd="0" parTransId="{7191CB47-768E-44FD-A178-3CE72E02BFF1}" sibTransId="{E3EA944D-2CCC-49E5-ADEB-86621F935E20}"/>
    <dgm:cxn modelId="{9D19CB75-5943-4A87-AF8E-63862C5BD389}" srcId="{06A82D9E-D9E6-47B2-AD83-4BA340F8C21F}" destId="{E61BA4AF-EEA3-40BC-87B1-D873FA375EE6}" srcOrd="1" destOrd="0" parTransId="{9AEB1EBF-2F9A-432F-8576-5B31AB64B410}" sibTransId="{C76DA850-9468-4826-854B-5A11130760F5}"/>
    <dgm:cxn modelId="{5C4901CE-D593-47ED-80E7-7335A69EA712}" type="presOf" srcId="{06A82D9E-D9E6-47B2-AD83-4BA340F8C21F}" destId="{97961F58-422B-4EE3-BBA2-4765644F2128}" srcOrd="0" destOrd="0" presId="urn:microsoft.com/office/officeart/2009/3/layout/OpposingIdeas"/>
    <dgm:cxn modelId="{48F9C14B-A3C6-4607-A30D-DE4382413F8C}" type="presOf" srcId="{2A1723DA-7E3C-42A8-B389-916BC461FE69}" destId="{464818E1-2A39-458C-B9C4-F41CBE0D5757}" srcOrd="1" destOrd="0" presId="urn:microsoft.com/office/officeart/2009/3/layout/OpposingIdeas"/>
    <dgm:cxn modelId="{9DFA23B3-F2B1-4D83-AD34-1EAFC1D14AAB}" type="presOf" srcId="{E61BA4AF-EEA3-40BC-87B1-D873FA375EE6}" destId="{0E4BC084-53D2-403B-873B-C3FFB9C2B549}" srcOrd="0" destOrd="0" presId="urn:microsoft.com/office/officeart/2009/3/layout/OpposingIdeas"/>
    <dgm:cxn modelId="{ADF6EBA5-7CE8-4924-BAB5-098666EA9206}" srcId="{E61BA4AF-EEA3-40BC-87B1-D873FA375EE6}" destId="{8757D9D3-A61B-497B-966D-24476B9930DC}" srcOrd="1" destOrd="0" parTransId="{AE99A9DD-0BEC-4F43-91E7-D06A99ECDAD1}" sibTransId="{25F66E0A-1CF7-44A8-A015-FC2D2E17A0E9}"/>
    <dgm:cxn modelId="{1C46FFB3-7E63-4CEE-8D09-D62F4C3A15EB}" type="presOf" srcId="{2A1723DA-7E3C-42A8-B389-916BC461FE69}" destId="{30D7AE0C-AF11-47A8-835D-F1333AC8CC9F}" srcOrd="0" destOrd="0" presId="urn:microsoft.com/office/officeart/2009/3/layout/OpposingIdeas"/>
    <dgm:cxn modelId="{29E99CD5-E1B6-4412-8F56-F2CE6215A18A}" type="presOf" srcId="{8757D9D3-A61B-497B-966D-24476B9930DC}" destId="{EEABDB76-4BCD-4714-897C-45E530934D94}" srcOrd="0" destOrd="1" presId="urn:microsoft.com/office/officeart/2009/3/layout/OpposingIdeas"/>
    <dgm:cxn modelId="{E0343685-2166-46B4-97B1-1BFA8BB66043}" type="presOf" srcId="{E61BA4AF-EEA3-40BC-87B1-D873FA375EE6}" destId="{B6D2BF28-F598-490B-9C28-8E7602241942}" srcOrd="1" destOrd="0" presId="urn:microsoft.com/office/officeart/2009/3/layout/OpposingIdeas"/>
    <dgm:cxn modelId="{093B651C-9B24-42B2-BB27-A80B980F517A}" type="presParOf" srcId="{97961F58-422B-4EE3-BBA2-4765644F2128}" destId="{7192EE2B-6B0F-4E38-BE39-9E41FEED13BE}" srcOrd="0" destOrd="0" presId="urn:microsoft.com/office/officeart/2009/3/layout/OpposingIdeas"/>
    <dgm:cxn modelId="{FFCC29F9-E5A5-447F-98FE-009768BFCBFD}" type="presParOf" srcId="{97961F58-422B-4EE3-BBA2-4765644F2128}" destId="{F214ECE3-7A02-48BB-BE91-E7BCFC93FFBB}" srcOrd="1" destOrd="0" presId="urn:microsoft.com/office/officeart/2009/3/layout/OpposingIdeas"/>
    <dgm:cxn modelId="{D9CD16F6-ABDB-46AD-9832-2B0BA1F8AE6E}" type="presParOf" srcId="{97961F58-422B-4EE3-BBA2-4765644F2128}" destId="{88F4316C-EADB-4A03-800A-09F14308C0A1}" srcOrd="2" destOrd="0" presId="urn:microsoft.com/office/officeart/2009/3/layout/OpposingIdeas"/>
    <dgm:cxn modelId="{0EF5294E-C2E1-421E-ABCD-EA9A427BA3F4}" type="presParOf" srcId="{97961F58-422B-4EE3-BBA2-4765644F2128}" destId="{EEABDB76-4BCD-4714-897C-45E530934D94}" srcOrd="3" destOrd="0" presId="urn:microsoft.com/office/officeart/2009/3/layout/OpposingIdeas"/>
    <dgm:cxn modelId="{6C601D81-B496-47B6-88E0-ECC4B655EEDB}" type="presParOf" srcId="{97961F58-422B-4EE3-BBA2-4765644F2128}" destId="{30D7AE0C-AF11-47A8-835D-F1333AC8CC9F}" srcOrd="4" destOrd="0" presId="urn:microsoft.com/office/officeart/2009/3/layout/OpposingIdeas"/>
    <dgm:cxn modelId="{39426FA1-B161-4765-8D0E-9DB5677E6285}" type="presParOf" srcId="{97961F58-422B-4EE3-BBA2-4765644F2128}" destId="{464818E1-2A39-458C-B9C4-F41CBE0D5757}" srcOrd="5" destOrd="0" presId="urn:microsoft.com/office/officeart/2009/3/layout/OpposingIdeas"/>
    <dgm:cxn modelId="{156D2D53-82B8-4A9C-B959-3E931D4E814B}" type="presParOf" srcId="{97961F58-422B-4EE3-BBA2-4765644F2128}" destId="{0E4BC084-53D2-403B-873B-C3FFB9C2B549}" srcOrd="6" destOrd="0" presId="urn:microsoft.com/office/officeart/2009/3/layout/OpposingIdeas"/>
    <dgm:cxn modelId="{7392F052-0F0D-4353-B068-F3BB28326EDE}" type="presParOf" srcId="{97961F58-422B-4EE3-BBA2-4765644F2128}" destId="{B6D2BF28-F598-490B-9C28-8E7602241942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94CB7D7-289C-4FE5-9332-6BD61407E42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GB"/>
        </a:p>
      </dgm:t>
    </dgm:pt>
    <dgm:pt modelId="{314A4C07-97DD-4A88-9765-5C709A71E753}">
      <dgm:prSet/>
      <dgm:spPr/>
      <dgm:t>
        <a:bodyPr/>
        <a:lstStyle/>
        <a:p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Διάθεση</a:t>
          </a:r>
          <a:r>
            <a:rPr lang="el-GR" baseline="0">
              <a:latin typeface="Times New Roman" panose="02020603050405020304" pitchFamily="18" charset="0"/>
              <a:cs typeface="Times New Roman" panose="02020603050405020304" pitchFamily="18" charset="0"/>
            </a:rPr>
            <a:t> τεχνολογικού εξοπλισμού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31EABB-4493-4EC7-989B-0FCD816219B3}" type="parTrans" cxnId="{8B625372-128D-463B-AC76-521460188611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B37941-E883-4419-B5E0-3BFFA9FD20A5}" type="sibTrans" cxnId="{8B625372-128D-463B-AC76-521460188611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03A27-A1BA-42B3-8FDC-E2E37B2E5918}">
      <dgm:prSet/>
      <dgm:spPr/>
      <dgm:t>
        <a:bodyPr/>
        <a:lstStyle/>
        <a:p>
          <a:r>
            <a:rPr lang="el-GR" baseline="0">
              <a:latin typeface="Times New Roman" panose="02020603050405020304" pitchFamily="18" charset="0"/>
              <a:cs typeface="Times New Roman" panose="02020603050405020304" pitchFamily="18" charset="0"/>
            </a:rPr>
            <a:t>Σύνδεση στο διαδίκτυο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33718-7EBA-4E84-97CF-036F7FF9C039}" type="parTrans" cxnId="{38BBF8FB-9CEF-40A7-8CE4-A5F74F877A7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D90ABF-638A-4A33-8744-406BEF67C1E7}" type="sibTrans" cxnId="{38BBF8FB-9CEF-40A7-8CE4-A5F74F877A7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89F3DD-132D-49F6-B8C6-97B9B0EE73F5}">
      <dgm:prSet/>
      <dgm:spPr/>
      <dgm:t>
        <a:bodyPr/>
        <a:lstStyle/>
        <a:p>
          <a:r>
            <a:rPr lang="el-GR" baseline="0">
              <a:latin typeface="Times New Roman" panose="02020603050405020304" pitchFamily="18" charset="0"/>
              <a:cs typeface="Times New Roman" panose="02020603050405020304" pitchFamily="18" charset="0"/>
            </a:rPr>
            <a:t>Καθημερινή χρήση για ψυχαγωγικούς κυρίως λόγους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5C1B83-8EFD-4EC5-9F93-1A81EE674B60}" type="parTrans" cxnId="{35BECEF3-4552-4E40-B4CD-76B4E0CA2F0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33AC8A-A646-47FA-B7A7-5915D19831BC}" type="sibTrans" cxnId="{35BECEF3-4552-4E40-B4CD-76B4E0CA2F0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AFCFAC-7CD0-43CB-8DDF-8B566023032A}">
      <dgm:prSet/>
      <dgm:spPr/>
      <dgm:t>
        <a:bodyPr/>
        <a:lstStyle/>
        <a:p>
          <a:r>
            <a:rPr lang="el-GR" baseline="0">
              <a:latin typeface="Times New Roman" panose="02020603050405020304" pitchFamily="18" charset="0"/>
              <a:cs typeface="Times New Roman" panose="02020603050405020304" pitchFamily="18" charset="0"/>
            </a:rPr>
            <a:t>Μικρή εξοικείωση με ΤΠΕ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5FDC8D-88E1-4ACC-8272-61165C8F41BA}" type="parTrans" cxnId="{BB6F7489-7A4E-4071-985E-11B5FB2AE2E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826B16-F146-4D0C-9EC6-C6DD69BA39F6}" type="sibTrans" cxnId="{BB6F7489-7A4E-4071-985E-11B5FB2AE2E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D58872-1A18-46B0-8770-EF680FBA3DEA}">
      <dgm:prSet/>
      <dgm:spPr/>
      <dgm:t>
        <a:bodyPr/>
        <a:lstStyle/>
        <a:p>
          <a:r>
            <a:rPr lang="el-GR" baseline="0">
              <a:latin typeface="Times New Roman" panose="02020603050405020304" pitchFamily="18" charset="0"/>
              <a:cs typeface="Times New Roman" panose="02020603050405020304" pitchFamily="18" charset="0"/>
            </a:rPr>
            <a:t>Ένας μαθητής συμμετείχε στην εξΑΕ την περίοδο της καραντίνας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5338E7-BC76-4BEE-90FE-4A8366A2B122}" type="parTrans" cxnId="{35C5477E-0E38-4D44-8352-3B27C2A2728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AC1552-D690-4563-96EC-506B16B01061}" type="sibTrans" cxnId="{35C5477E-0E38-4D44-8352-3B27C2A2728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225389-E215-4531-AFFB-FECF4B6C39F1}" type="pres">
      <dgm:prSet presAssocID="{494CB7D7-289C-4FE5-9332-6BD61407E42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2E90533-A46E-42F6-930E-C5B9291F061C}" type="pres">
      <dgm:prSet presAssocID="{494CB7D7-289C-4FE5-9332-6BD61407E42B}" presName="Name1" presStyleCnt="0"/>
      <dgm:spPr/>
    </dgm:pt>
    <dgm:pt modelId="{730057D3-6455-472D-8273-3506DFFA0AAE}" type="pres">
      <dgm:prSet presAssocID="{494CB7D7-289C-4FE5-9332-6BD61407E42B}" presName="cycle" presStyleCnt="0"/>
      <dgm:spPr/>
    </dgm:pt>
    <dgm:pt modelId="{FD85F337-2130-4B19-B0F8-2C2468E5821C}" type="pres">
      <dgm:prSet presAssocID="{494CB7D7-289C-4FE5-9332-6BD61407E42B}" presName="srcNode" presStyleLbl="node1" presStyleIdx="0" presStyleCnt="5"/>
      <dgm:spPr/>
    </dgm:pt>
    <dgm:pt modelId="{83DF738C-701A-4318-8C79-574D1584D02A}" type="pres">
      <dgm:prSet presAssocID="{494CB7D7-289C-4FE5-9332-6BD61407E42B}" presName="conn" presStyleLbl="parChTrans1D2" presStyleIdx="0" presStyleCnt="1"/>
      <dgm:spPr/>
      <dgm:t>
        <a:bodyPr/>
        <a:lstStyle/>
        <a:p>
          <a:endParaRPr lang="en-US"/>
        </a:p>
      </dgm:t>
    </dgm:pt>
    <dgm:pt modelId="{3F5DAC5D-D765-449F-BBA7-1D06C90D9201}" type="pres">
      <dgm:prSet presAssocID="{494CB7D7-289C-4FE5-9332-6BD61407E42B}" presName="extraNode" presStyleLbl="node1" presStyleIdx="0" presStyleCnt="5"/>
      <dgm:spPr/>
    </dgm:pt>
    <dgm:pt modelId="{E5E5051A-E0CB-4478-87CE-0C96B2517507}" type="pres">
      <dgm:prSet presAssocID="{494CB7D7-289C-4FE5-9332-6BD61407E42B}" presName="dstNode" presStyleLbl="node1" presStyleIdx="0" presStyleCnt="5"/>
      <dgm:spPr/>
    </dgm:pt>
    <dgm:pt modelId="{2A16CC02-A1D0-4EAB-93A3-C36C4CAEBC54}" type="pres">
      <dgm:prSet presAssocID="{314A4C07-97DD-4A88-9765-5C709A71E75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9F8EA-C4D2-4BC2-998C-869BFD70A13B}" type="pres">
      <dgm:prSet presAssocID="{314A4C07-97DD-4A88-9765-5C709A71E753}" presName="accent_1" presStyleCnt="0"/>
      <dgm:spPr/>
    </dgm:pt>
    <dgm:pt modelId="{36C1F1EB-2599-4136-80E7-30961CF18A75}" type="pres">
      <dgm:prSet presAssocID="{314A4C07-97DD-4A88-9765-5C709A71E753}" presName="accentRepeatNode" presStyleLbl="solidFgAcc1" presStyleIdx="0" presStyleCnt="5"/>
      <dgm:spPr/>
    </dgm:pt>
    <dgm:pt modelId="{7A2E98B3-107D-45C5-95A3-E8B8810AEC26}" type="pres">
      <dgm:prSet presAssocID="{5CB03A27-A1BA-42B3-8FDC-E2E37B2E5918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B020F-6383-4A39-861F-265D1F5EF952}" type="pres">
      <dgm:prSet presAssocID="{5CB03A27-A1BA-42B3-8FDC-E2E37B2E5918}" presName="accent_2" presStyleCnt="0"/>
      <dgm:spPr/>
    </dgm:pt>
    <dgm:pt modelId="{74736B00-688B-4CBC-8B85-D160FB348BEB}" type="pres">
      <dgm:prSet presAssocID="{5CB03A27-A1BA-42B3-8FDC-E2E37B2E5918}" presName="accentRepeatNode" presStyleLbl="solidFgAcc1" presStyleIdx="1" presStyleCnt="5"/>
      <dgm:spPr/>
    </dgm:pt>
    <dgm:pt modelId="{7BD097C1-BFE3-4052-A4DA-43A05F87E53F}" type="pres">
      <dgm:prSet presAssocID="{2B89F3DD-132D-49F6-B8C6-97B9B0EE73F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B46A6-57E3-4C7A-89E7-BCBE752D48BC}" type="pres">
      <dgm:prSet presAssocID="{2B89F3DD-132D-49F6-B8C6-97B9B0EE73F5}" presName="accent_3" presStyleCnt="0"/>
      <dgm:spPr/>
    </dgm:pt>
    <dgm:pt modelId="{37CA068A-31FE-413C-9AD1-B7D8E2CA0CFA}" type="pres">
      <dgm:prSet presAssocID="{2B89F3DD-132D-49F6-B8C6-97B9B0EE73F5}" presName="accentRepeatNode" presStyleLbl="solidFgAcc1" presStyleIdx="2" presStyleCnt="5"/>
      <dgm:spPr/>
    </dgm:pt>
    <dgm:pt modelId="{FAAD1C0F-D577-4AF3-8979-63E901370F79}" type="pres">
      <dgm:prSet presAssocID="{0CAFCFAC-7CD0-43CB-8DDF-8B566023032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158FF-1862-4174-8B31-3B42AD3E2243}" type="pres">
      <dgm:prSet presAssocID="{0CAFCFAC-7CD0-43CB-8DDF-8B566023032A}" presName="accent_4" presStyleCnt="0"/>
      <dgm:spPr/>
    </dgm:pt>
    <dgm:pt modelId="{9527816E-297F-4853-81FF-1B7F9EE5F22A}" type="pres">
      <dgm:prSet presAssocID="{0CAFCFAC-7CD0-43CB-8DDF-8B566023032A}" presName="accentRepeatNode" presStyleLbl="solidFgAcc1" presStyleIdx="3" presStyleCnt="5"/>
      <dgm:spPr/>
    </dgm:pt>
    <dgm:pt modelId="{BC98419B-AC04-4188-96F6-F86C17AACF93}" type="pres">
      <dgm:prSet presAssocID="{43D58872-1A18-46B0-8770-EF680FBA3DE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EA605D-679A-4D93-A8E9-1578F399C3BE}" type="pres">
      <dgm:prSet presAssocID="{43D58872-1A18-46B0-8770-EF680FBA3DEA}" presName="accent_5" presStyleCnt="0"/>
      <dgm:spPr/>
    </dgm:pt>
    <dgm:pt modelId="{9717B791-6398-4EA4-A442-A897C6E05790}" type="pres">
      <dgm:prSet presAssocID="{43D58872-1A18-46B0-8770-EF680FBA3DEA}" presName="accentRepeatNode" presStyleLbl="solidFgAcc1" presStyleIdx="4" presStyleCnt="5"/>
      <dgm:spPr/>
    </dgm:pt>
  </dgm:ptLst>
  <dgm:cxnLst>
    <dgm:cxn modelId="{02FCDE63-FCE8-4DFB-9298-38151D89A3A9}" type="presOf" srcId="{494CB7D7-289C-4FE5-9332-6BD61407E42B}" destId="{1C225389-E215-4531-AFFB-FECF4B6C39F1}" srcOrd="0" destOrd="0" presId="urn:microsoft.com/office/officeart/2008/layout/VerticalCurvedList"/>
    <dgm:cxn modelId="{8B625372-128D-463B-AC76-521460188611}" srcId="{494CB7D7-289C-4FE5-9332-6BD61407E42B}" destId="{314A4C07-97DD-4A88-9765-5C709A71E753}" srcOrd="0" destOrd="0" parTransId="{B031EABB-4493-4EC7-989B-0FCD816219B3}" sibTransId="{92B37941-E883-4419-B5E0-3BFFA9FD20A5}"/>
    <dgm:cxn modelId="{35C5477E-0E38-4D44-8352-3B27C2A27282}" srcId="{494CB7D7-289C-4FE5-9332-6BD61407E42B}" destId="{43D58872-1A18-46B0-8770-EF680FBA3DEA}" srcOrd="4" destOrd="0" parTransId="{985338E7-BC76-4BEE-90FE-4A8366A2B122}" sibTransId="{D7AC1552-D690-4563-96EC-506B16B01061}"/>
    <dgm:cxn modelId="{56FCA63B-C07F-45CE-A55E-3EE828EA622D}" type="presOf" srcId="{43D58872-1A18-46B0-8770-EF680FBA3DEA}" destId="{BC98419B-AC04-4188-96F6-F86C17AACF93}" srcOrd="0" destOrd="0" presId="urn:microsoft.com/office/officeart/2008/layout/VerticalCurvedList"/>
    <dgm:cxn modelId="{9A306AB6-BF1B-4D1C-A2BA-C631EFEF6272}" type="presOf" srcId="{5CB03A27-A1BA-42B3-8FDC-E2E37B2E5918}" destId="{7A2E98B3-107D-45C5-95A3-E8B8810AEC26}" srcOrd="0" destOrd="0" presId="urn:microsoft.com/office/officeart/2008/layout/VerticalCurvedList"/>
    <dgm:cxn modelId="{38BBF8FB-9CEF-40A7-8CE4-A5F74F877A7F}" srcId="{494CB7D7-289C-4FE5-9332-6BD61407E42B}" destId="{5CB03A27-A1BA-42B3-8FDC-E2E37B2E5918}" srcOrd="1" destOrd="0" parTransId="{E2B33718-7EBA-4E84-97CF-036F7FF9C039}" sibTransId="{06D90ABF-638A-4A33-8744-406BEF67C1E7}"/>
    <dgm:cxn modelId="{BB6F7489-7A4E-4071-985E-11B5FB2AE2EE}" srcId="{494CB7D7-289C-4FE5-9332-6BD61407E42B}" destId="{0CAFCFAC-7CD0-43CB-8DDF-8B566023032A}" srcOrd="3" destOrd="0" parTransId="{8E5FDC8D-88E1-4ACC-8272-61165C8F41BA}" sibTransId="{11826B16-F146-4D0C-9EC6-C6DD69BA39F6}"/>
    <dgm:cxn modelId="{383F2BAC-8DD3-4A42-A6A9-3EEF17B7CBE8}" type="presOf" srcId="{314A4C07-97DD-4A88-9765-5C709A71E753}" destId="{2A16CC02-A1D0-4EAB-93A3-C36C4CAEBC54}" srcOrd="0" destOrd="0" presId="urn:microsoft.com/office/officeart/2008/layout/VerticalCurvedList"/>
    <dgm:cxn modelId="{B74FE5FF-E980-4DF6-8CC5-030CC37AE430}" type="presOf" srcId="{92B37941-E883-4419-B5E0-3BFFA9FD20A5}" destId="{83DF738C-701A-4318-8C79-574D1584D02A}" srcOrd="0" destOrd="0" presId="urn:microsoft.com/office/officeart/2008/layout/VerticalCurvedList"/>
    <dgm:cxn modelId="{F97F3F83-F9C0-46F4-BA40-458AB7A750C8}" type="presOf" srcId="{2B89F3DD-132D-49F6-B8C6-97B9B0EE73F5}" destId="{7BD097C1-BFE3-4052-A4DA-43A05F87E53F}" srcOrd="0" destOrd="0" presId="urn:microsoft.com/office/officeart/2008/layout/VerticalCurvedList"/>
    <dgm:cxn modelId="{1FA11467-B1F0-457B-9AC7-3CC7E87AE8FF}" type="presOf" srcId="{0CAFCFAC-7CD0-43CB-8DDF-8B566023032A}" destId="{FAAD1C0F-D577-4AF3-8979-63E901370F79}" srcOrd="0" destOrd="0" presId="urn:microsoft.com/office/officeart/2008/layout/VerticalCurvedList"/>
    <dgm:cxn modelId="{35BECEF3-4552-4E40-B4CD-76B4E0CA2F02}" srcId="{494CB7D7-289C-4FE5-9332-6BD61407E42B}" destId="{2B89F3DD-132D-49F6-B8C6-97B9B0EE73F5}" srcOrd="2" destOrd="0" parTransId="{575C1B83-8EFD-4EC5-9F93-1A81EE674B60}" sibTransId="{D833AC8A-A646-47FA-B7A7-5915D19831BC}"/>
    <dgm:cxn modelId="{EDD00EBC-B371-4E74-8CF2-064619BF4FD2}" type="presParOf" srcId="{1C225389-E215-4531-AFFB-FECF4B6C39F1}" destId="{22E90533-A46E-42F6-930E-C5B9291F061C}" srcOrd="0" destOrd="0" presId="urn:microsoft.com/office/officeart/2008/layout/VerticalCurvedList"/>
    <dgm:cxn modelId="{D7AA719C-DDB5-49E2-BE9C-0BC3DD902330}" type="presParOf" srcId="{22E90533-A46E-42F6-930E-C5B9291F061C}" destId="{730057D3-6455-472D-8273-3506DFFA0AAE}" srcOrd="0" destOrd="0" presId="urn:microsoft.com/office/officeart/2008/layout/VerticalCurvedList"/>
    <dgm:cxn modelId="{B8FEF60F-E42C-4B3C-B163-6383F1B468A3}" type="presParOf" srcId="{730057D3-6455-472D-8273-3506DFFA0AAE}" destId="{FD85F337-2130-4B19-B0F8-2C2468E5821C}" srcOrd="0" destOrd="0" presId="urn:microsoft.com/office/officeart/2008/layout/VerticalCurvedList"/>
    <dgm:cxn modelId="{E53D054C-E5A5-409A-8984-2FB8C45B7F06}" type="presParOf" srcId="{730057D3-6455-472D-8273-3506DFFA0AAE}" destId="{83DF738C-701A-4318-8C79-574D1584D02A}" srcOrd="1" destOrd="0" presId="urn:microsoft.com/office/officeart/2008/layout/VerticalCurvedList"/>
    <dgm:cxn modelId="{7EEF7FB7-A87F-41CC-9D3D-EC0CCD5C6579}" type="presParOf" srcId="{730057D3-6455-472D-8273-3506DFFA0AAE}" destId="{3F5DAC5D-D765-449F-BBA7-1D06C90D9201}" srcOrd="2" destOrd="0" presId="urn:microsoft.com/office/officeart/2008/layout/VerticalCurvedList"/>
    <dgm:cxn modelId="{2A8AEBFB-8024-470B-ABB7-820643CC5BC9}" type="presParOf" srcId="{730057D3-6455-472D-8273-3506DFFA0AAE}" destId="{E5E5051A-E0CB-4478-87CE-0C96B2517507}" srcOrd="3" destOrd="0" presId="urn:microsoft.com/office/officeart/2008/layout/VerticalCurvedList"/>
    <dgm:cxn modelId="{5F9D03BD-8C61-4247-B01F-2F9A87497D1A}" type="presParOf" srcId="{22E90533-A46E-42F6-930E-C5B9291F061C}" destId="{2A16CC02-A1D0-4EAB-93A3-C36C4CAEBC54}" srcOrd="1" destOrd="0" presId="urn:microsoft.com/office/officeart/2008/layout/VerticalCurvedList"/>
    <dgm:cxn modelId="{F4A00C5F-B3A1-4F1C-B117-D186B9476105}" type="presParOf" srcId="{22E90533-A46E-42F6-930E-C5B9291F061C}" destId="{8C69F8EA-C4D2-4BC2-998C-869BFD70A13B}" srcOrd="2" destOrd="0" presId="urn:microsoft.com/office/officeart/2008/layout/VerticalCurvedList"/>
    <dgm:cxn modelId="{96EBCFBF-A9B6-429C-96CE-0EF3204D5B05}" type="presParOf" srcId="{8C69F8EA-C4D2-4BC2-998C-869BFD70A13B}" destId="{36C1F1EB-2599-4136-80E7-30961CF18A75}" srcOrd="0" destOrd="0" presId="urn:microsoft.com/office/officeart/2008/layout/VerticalCurvedList"/>
    <dgm:cxn modelId="{2D34A137-4F41-4000-80DB-680A54A771ED}" type="presParOf" srcId="{22E90533-A46E-42F6-930E-C5B9291F061C}" destId="{7A2E98B3-107D-45C5-95A3-E8B8810AEC26}" srcOrd="3" destOrd="0" presId="urn:microsoft.com/office/officeart/2008/layout/VerticalCurvedList"/>
    <dgm:cxn modelId="{DB34541F-1AD3-499D-BB29-E913E9A71C68}" type="presParOf" srcId="{22E90533-A46E-42F6-930E-C5B9291F061C}" destId="{449B020F-6383-4A39-861F-265D1F5EF952}" srcOrd="4" destOrd="0" presId="urn:microsoft.com/office/officeart/2008/layout/VerticalCurvedList"/>
    <dgm:cxn modelId="{117C77F6-28D2-4854-BE66-07D97F250047}" type="presParOf" srcId="{449B020F-6383-4A39-861F-265D1F5EF952}" destId="{74736B00-688B-4CBC-8B85-D160FB348BEB}" srcOrd="0" destOrd="0" presId="urn:microsoft.com/office/officeart/2008/layout/VerticalCurvedList"/>
    <dgm:cxn modelId="{99FCC0F1-2B91-4E3F-B04B-1D1798C753DE}" type="presParOf" srcId="{22E90533-A46E-42F6-930E-C5B9291F061C}" destId="{7BD097C1-BFE3-4052-A4DA-43A05F87E53F}" srcOrd="5" destOrd="0" presId="urn:microsoft.com/office/officeart/2008/layout/VerticalCurvedList"/>
    <dgm:cxn modelId="{79CE1430-6C58-4597-B8B9-0ECDB57DBBDA}" type="presParOf" srcId="{22E90533-A46E-42F6-930E-C5B9291F061C}" destId="{EDCB46A6-57E3-4C7A-89E7-BCBE752D48BC}" srcOrd="6" destOrd="0" presId="urn:microsoft.com/office/officeart/2008/layout/VerticalCurvedList"/>
    <dgm:cxn modelId="{04F79B19-DD33-4D1B-9573-0D038DBA3744}" type="presParOf" srcId="{EDCB46A6-57E3-4C7A-89E7-BCBE752D48BC}" destId="{37CA068A-31FE-413C-9AD1-B7D8E2CA0CFA}" srcOrd="0" destOrd="0" presId="urn:microsoft.com/office/officeart/2008/layout/VerticalCurvedList"/>
    <dgm:cxn modelId="{9D0E1FE0-C2E2-47BC-AFE8-711AB72FECE5}" type="presParOf" srcId="{22E90533-A46E-42F6-930E-C5B9291F061C}" destId="{FAAD1C0F-D577-4AF3-8979-63E901370F79}" srcOrd="7" destOrd="0" presId="urn:microsoft.com/office/officeart/2008/layout/VerticalCurvedList"/>
    <dgm:cxn modelId="{6F0B848C-4CE9-473B-B935-8F4286771F6F}" type="presParOf" srcId="{22E90533-A46E-42F6-930E-C5B9291F061C}" destId="{03D158FF-1862-4174-8B31-3B42AD3E2243}" srcOrd="8" destOrd="0" presId="urn:microsoft.com/office/officeart/2008/layout/VerticalCurvedList"/>
    <dgm:cxn modelId="{300A31AB-C9D2-446B-82F8-C27EDCF2CD6E}" type="presParOf" srcId="{03D158FF-1862-4174-8B31-3B42AD3E2243}" destId="{9527816E-297F-4853-81FF-1B7F9EE5F22A}" srcOrd="0" destOrd="0" presId="urn:microsoft.com/office/officeart/2008/layout/VerticalCurvedList"/>
    <dgm:cxn modelId="{F80D55FB-8646-4663-9080-60C4B7B86345}" type="presParOf" srcId="{22E90533-A46E-42F6-930E-C5B9291F061C}" destId="{BC98419B-AC04-4188-96F6-F86C17AACF93}" srcOrd="9" destOrd="0" presId="urn:microsoft.com/office/officeart/2008/layout/VerticalCurvedList"/>
    <dgm:cxn modelId="{2B012E9D-5B66-438A-83A9-53AFCC29F8F3}" type="presParOf" srcId="{22E90533-A46E-42F6-930E-C5B9291F061C}" destId="{49EA605D-679A-4D93-A8E9-1578F399C3BE}" srcOrd="10" destOrd="0" presId="urn:microsoft.com/office/officeart/2008/layout/VerticalCurvedList"/>
    <dgm:cxn modelId="{C7CDD393-B7FF-43CC-A488-35964EAF6A0D}" type="presParOf" srcId="{49EA605D-679A-4D93-A8E9-1578F399C3BE}" destId="{9717B791-6398-4EA4-A442-A897C6E057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4F022D-C8A9-4E04-A9E9-361EF5F8359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64E6BC9A-2489-4380-B0E4-5587A8637258}">
      <dgm:prSet custT="1"/>
      <dgm:spPr/>
      <dgm:t>
        <a:bodyPr/>
        <a:lstStyle/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τη μεθοδολογία της εξ αποστάσεως εκπαίδευσης 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5583E0-C6DC-401F-A990-0F814454AD08}" type="parTrans" cxnId="{3B9E09DD-C648-4208-9882-B54F0CE47960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A1C754-C860-46F0-8A79-0E1CE23E3C02}" type="sibTrans" cxnId="{3B9E09DD-C648-4208-9882-B54F0CE47960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FE9DB7-29A5-42B7-84DE-E12D8BBEC50A}">
      <dgm:prSet custT="1"/>
      <dgm:spPr/>
      <dgm:t>
        <a:bodyPr/>
        <a:lstStyle/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τις αρχές σχεδιασμού Ε.Υ. που έχουν προταθεί από τους θεωρητικούς του πεδίου. 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B7D276-B791-4E5D-B53E-958FBA9CA9AF}" type="parTrans" cxnId="{A1124962-B77F-4F24-AE16-95CF3CBC498F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BA58F6-0921-4154-B2EA-E451BEFB7622}" type="sibTrans" cxnId="{A1124962-B77F-4F24-AE16-95CF3CBC498F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EB4F09-70AF-47FB-87EF-4854FBE56968}" type="pres">
      <dgm:prSet presAssocID="{034F022D-C8A9-4E04-A9E9-361EF5F8359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5DC0CB5-7FF2-4D44-960F-BC6876C615DD}" type="pres">
      <dgm:prSet presAssocID="{034F022D-C8A9-4E04-A9E9-361EF5F83594}" presName="Name1" presStyleCnt="0"/>
      <dgm:spPr/>
    </dgm:pt>
    <dgm:pt modelId="{189C7333-DE4A-4958-983B-9AF831E96568}" type="pres">
      <dgm:prSet presAssocID="{034F022D-C8A9-4E04-A9E9-361EF5F83594}" presName="cycle" presStyleCnt="0"/>
      <dgm:spPr/>
    </dgm:pt>
    <dgm:pt modelId="{F9C5AD5A-AA0C-4480-AEB6-649913BEB346}" type="pres">
      <dgm:prSet presAssocID="{034F022D-C8A9-4E04-A9E9-361EF5F83594}" presName="srcNode" presStyleLbl="node1" presStyleIdx="0" presStyleCnt="2"/>
      <dgm:spPr/>
    </dgm:pt>
    <dgm:pt modelId="{0973E385-5C21-4BCC-91E7-A19BD72701D8}" type="pres">
      <dgm:prSet presAssocID="{034F022D-C8A9-4E04-A9E9-361EF5F83594}" presName="conn" presStyleLbl="parChTrans1D2" presStyleIdx="0" presStyleCnt="1"/>
      <dgm:spPr/>
      <dgm:t>
        <a:bodyPr/>
        <a:lstStyle/>
        <a:p>
          <a:endParaRPr lang="en-US"/>
        </a:p>
      </dgm:t>
    </dgm:pt>
    <dgm:pt modelId="{BE47D3FE-45E2-452D-8A9A-E19D713214AF}" type="pres">
      <dgm:prSet presAssocID="{034F022D-C8A9-4E04-A9E9-361EF5F83594}" presName="extraNode" presStyleLbl="node1" presStyleIdx="0" presStyleCnt="2"/>
      <dgm:spPr/>
    </dgm:pt>
    <dgm:pt modelId="{9DEA49AB-EE26-43DC-9514-F76595EA1CF4}" type="pres">
      <dgm:prSet presAssocID="{034F022D-C8A9-4E04-A9E9-361EF5F83594}" presName="dstNode" presStyleLbl="node1" presStyleIdx="0" presStyleCnt="2"/>
      <dgm:spPr/>
    </dgm:pt>
    <dgm:pt modelId="{4152E626-A40C-4233-ADDD-5D23E007854F}" type="pres">
      <dgm:prSet presAssocID="{64E6BC9A-2489-4380-B0E4-5587A8637258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AAB576-7A41-4E38-8B29-E22E5CBA6CAF}" type="pres">
      <dgm:prSet presAssocID="{64E6BC9A-2489-4380-B0E4-5587A8637258}" presName="accent_1" presStyleCnt="0"/>
      <dgm:spPr/>
    </dgm:pt>
    <dgm:pt modelId="{0749738E-DF26-4D47-A612-A7B961F04407}" type="pres">
      <dgm:prSet presAssocID="{64E6BC9A-2489-4380-B0E4-5587A8637258}" presName="accentRepeatNode" presStyleLbl="solidFgAcc1" presStyleIdx="0" presStyleCnt="2" custScaleX="43673" custScaleY="43673"/>
      <dgm:spPr/>
    </dgm:pt>
    <dgm:pt modelId="{DCCF6AA0-C291-4B98-90C5-B50F87B54F87}" type="pres">
      <dgm:prSet presAssocID="{68FE9DB7-29A5-42B7-84DE-E12D8BBEC50A}" presName="text_2" presStyleLbl="node1" presStyleIdx="1" presStyleCnt="2" custLinFactNeighborY="4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E45CF2-E60A-4740-8F3E-44E3A2DE0D93}" type="pres">
      <dgm:prSet presAssocID="{68FE9DB7-29A5-42B7-84DE-E12D8BBEC50A}" presName="accent_2" presStyleCnt="0"/>
      <dgm:spPr/>
    </dgm:pt>
    <dgm:pt modelId="{22CB5FFF-05B4-4D40-886C-249C2CE489E3}" type="pres">
      <dgm:prSet presAssocID="{68FE9DB7-29A5-42B7-84DE-E12D8BBEC50A}" presName="accentRepeatNode" presStyleLbl="solidFgAcc1" presStyleIdx="1" presStyleCnt="2" custScaleX="43673" custScaleY="43673"/>
      <dgm:spPr/>
    </dgm:pt>
  </dgm:ptLst>
  <dgm:cxnLst>
    <dgm:cxn modelId="{F62BE6D1-E266-4CFA-A336-27FE8968E499}" type="presOf" srcId="{64E6BC9A-2489-4380-B0E4-5587A8637258}" destId="{4152E626-A40C-4233-ADDD-5D23E007854F}" srcOrd="0" destOrd="0" presId="urn:microsoft.com/office/officeart/2008/layout/VerticalCurvedList"/>
    <dgm:cxn modelId="{3B9E09DD-C648-4208-9882-B54F0CE47960}" srcId="{034F022D-C8A9-4E04-A9E9-361EF5F83594}" destId="{64E6BC9A-2489-4380-B0E4-5587A8637258}" srcOrd="0" destOrd="0" parTransId="{935583E0-C6DC-401F-A990-0F814454AD08}" sibTransId="{F4A1C754-C860-46F0-8A79-0E1CE23E3C02}"/>
    <dgm:cxn modelId="{67AD3BBD-ED11-4F45-BF73-DD92645FB26E}" type="presOf" srcId="{F4A1C754-C860-46F0-8A79-0E1CE23E3C02}" destId="{0973E385-5C21-4BCC-91E7-A19BD72701D8}" srcOrd="0" destOrd="0" presId="urn:microsoft.com/office/officeart/2008/layout/VerticalCurvedList"/>
    <dgm:cxn modelId="{A1124962-B77F-4F24-AE16-95CF3CBC498F}" srcId="{034F022D-C8A9-4E04-A9E9-361EF5F83594}" destId="{68FE9DB7-29A5-42B7-84DE-E12D8BBEC50A}" srcOrd="1" destOrd="0" parTransId="{82B7D276-B791-4E5D-B53E-958FBA9CA9AF}" sibTransId="{78BA58F6-0921-4154-B2EA-E451BEFB7622}"/>
    <dgm:cxn modelId="{56788113-2628-426B-8D92-D60D7C29DC9F}" type="presOf" srcId="{68FE9DB7-29A5-42B7-84DE-E12D8BBEC50A}" destId="{DCCF6AA0-C291-4B98-90C5-B50F87B54F87}" srcOrd="0" destOrd="0" presId="urn:microsoft.com/office/officeart/2008/layout/VerticalCurvedList"/>
    <dgm:cxn modelId="{74A9D06C-6FE5-4030-AB5F-B1D4B91C4D45}" type="presOf" srcId="{034F022D-C8A9-4E04-A9E9-361EF5F83594}" destId="{E2EB4F09-70AF-47FB-87EF-4854FBE56968}" srcOrd="0" destOrd="0" presId="urn:microsoft.com/office/officeart/2008/layout/VerticalCurvedList"/>
    <dgm:cxn modelId="{128F9315-1D12-4EDF-8DB8-AA4ED339D453}" type="presParOf" srcId="{E2EB4F09-70AF-47FB-87EF-4854FBE56968}" destId="{25DC0CB5-7FF2-4D44-960F-BC6876C615DD}" srcOrd="0" destOrd="0" presId="urn:microsoft.com/office/officeart/2008/layout/VerticalCurvedList"/>
    <dgm:cxn modelId="{4D21EED4-5FF7-4C1E-AC0E-2F45DA78F617}" type="presParOf" srcId="{25DC0CB5-7FF2-4D44-960F-BC6876C615DD}" destId="{189C7333-DE4A-4958-983B-9AF831E96568}" srcOrd="0" destOrd="0" presId="urn:microsoft.com/office/officeart/2008/layout/VerticalCurvedList"/>
    <dgm:cxn modelId="{01CDFD2A-1AA7-45AA-8D8B-0F314363E62B}" type="presParOf" srcId="{189C7333-DE4A-4958-983B-9AF831E96568}" destId="{F9C5AD5A-AA0C-4480-AEB6-649913BEB346}" srcOrd="0" destOrd="0" presId="urn:microsoft.com/office/officeart/2008/layout/VerticalCurvedList"/>
    <dgm:cxn modelId="{7DE46AA5-26C0-4B78-8059-3AA8FD9B41F5}" type="presParOf" srcId="{189C7333-DE4A-4958-983B-9AF831E96568}" destId="{0973E385-5C21-4BCC-91E7-A19BD72701D8}" srcOrd="1" destOrd="0" presId="urn:microsoft.com/office/officeart/2008/layout/VerticalCurvedList"/>
    <dgm:cxn modelId="{683F47AD-CF6A-47C5-A26B-307D78CC00E8}" type="presParOf" srcId="{189C7333-DE4A-4958-983B-9AF831E96568}" destId="{BE47D3FE-45E2-452D-8A9A-E19D713214AF}" srcOrd="2" destOrd="0" presId="urn:microsoft.com/office/officeart/2008/layout/VerticalCurvedList"/>
    <dgm:cxn modelId="{819B2935-9EC8-4607-8241-E180B446080A}" type="presParOf" srcId="{189C7333-DE4A-4958-983B-9AF831E96568}" destId="{9DEA49AB-EE26-43DC-9514-F76595EA1CF4}" srcOrd="3" destOrd="0" presId="urn:microsoft.com/office/officeart/2008/layout/VerticalCurvedList"/>
    <dgm:cxn modelId="{55978763-75B2-4ECC-A0BF-92EDE3C1E96B}" type="presParOf" srcId="{25DC0CB5-7FF2-4D44-960F-BC6876C615DD}" destId="{4152E626-A40C-4233-ADDD-5D23E007854F}" srcOrd="1" destOrd="0" presId="urn:microsoft.com/office/officeart/2008/layout/VerticalCurvedList"/>
    <dgm:cxn modelId="{45AC6B6F-0FB0-4746-AE07-C898C4B4C831}" type="presParOf" srcId="{25DC0CB5-7FF2-4D44-960F-BC6876C615DD}" destId="{DDAAB576-7A41-4E38-8B29-E22E5CBA6CAF}" srcOrd="2" destOrd="0" presId="urn:microsoft.com/office/officeart/2008/layout/VerticalCurvedList"/>
    <dgm:cxn modelId="{1B0A350F-42FD-49CB-8C2B-BC91E1A2E12A}" type="presParOf" srcId="{DDAAB576-7A41-4E38-8B29-E22E5CBA6CAF}" destId="{0749738E-DF26-4D47-A612-A7B961F04407}" srcOrd="0" destOrd="0" presId="urn:microsoft.com/office/officeart/2008/layout/VerticalCurvedList"/>
    <dgm:cxn modelId="{982D1031-0A86-4D93-B498-E1EE4E80101B}" type="presParOf" srcId="{25DC0CB5-7FF2-4D44-960F-BC6876C615DD}" destId="{DCCF6AA0-C291-4B98-90C5-B50F87B54F87}" srcOrd="3" destOrd="0" presId="urn:microsoft.com/office/officeart/2008/layout/VerticalCurvedList"/>
    <dgm:cxn modelId="{9BE90484-DAC5-416E-A996-F41682AC882F}" type="presParOf" srcId="{25DC0CB5-7FF2-4D44-960F-BC6876C615DD}" destId="{D3E45CF2-E60A-4740-8F3E-44E3A2DE0D93}" srcOrd="4" destOrd="0" presId="urn:microsoft.com/office/officeart/2008/layout/VerticalCurvedList"/>
    <dgm:cxn modelId="{391EE100-4025-4BE7-846D-8FE0CC53D76D}" type="presParOf" srcId="{D3E45CF2-E60A-4740-8F3E-44E3A2DE0D93}" destId="{22CB5FFF-05B4-4D40-886C-249C2CE489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2C7B9DD-1187-48D8-88F6-3AABD95086F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460E0911-BF75-4F50-BD80-B4F3516F0F1A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Φιλικός και κατανοητός</a:t>
          </a:r>
          <a:r>
            <a:rPr lang="el-GR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τρόπος γραφής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32B881-3A11-41B2-BD34-2166DA3AFC08}" type="parTrans" cxnId="{9089EEC6-2CEF-4847-8E7E-AAE3575D8CDC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D809AE-3FEA-4AAB-9E55-FD463DC0C910}" type="sibTrans" cxnId="{9089EEC6-2CEF-4847-8E7E-AAE3575D8CDC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10D5E-572F-4531-B5BC-105359861ABE}">
      <dgm:prSet custT="1"/>
      <dgm:spPr/>
      <dgm:t>
        <a:bodyPr/>
        <a:lstStyle/>
        <a:p>
          <a:r>
            <a:rPr lang="el-GR" sz="1600">
              <a:latin typeface="Times New Roman" panose="02020603050405020304" pitchFamily="18" charset="0"/>
              <a:cs typeface="Times New Roman" panose="02020603050405020304" pitchFamily="18" charset="0"/>
            </a:rPr>
            <a:t>Εύχρηστο</a:t>
          </a:r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087F14-F437-440C-AA44-AC5FAAAD961A}" type="parTrans" cxnId="{2DB52385-0BEC-4859-B109-7AD145A8A4A3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F72518-3EAC-4052-AF7F-75BABF01EB3A}" type="sibTrans" cxnId="{2DB52385-0BEC-4859-B109-7AD145A8A4A3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ED738F-AC55-4883-ACDB-93C8D36D320A}">
      <dgm:prSet custT="1"/>
      <dgm:spPr/>
      <dgm:t>
        <a:bodyPr/>
        <a:lstStyle/>
        <a:p>
          <a:r>
            <a:rPr lang="el-GR" sz="1600">
              <a:latin typeface="Times New Roman" panose="02020603050405020304" pitchFamily="18" charset="0"/>
              <a:cs typeface="Times New Roman" panose="02020603050405020304" pitchFamily="18" charset="0"/>
            </a:rPr>
            <a:t>Οικεία φωνή </a:t>
          </a:r>
          <a:r>
            <a:rPr lang="el-GR" sz="1600" baseline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en-US" sz="1600">
              <a:latin typeface="Times New Roman" panose="02020603050405020304" pitchFamily="18" charset="0"/>
              <a:cs typeface="Times New Roman" panose="02020603050405020304" pitchFamily="18" charset="0"/>
            </a:rPr>
            <a:t>Avatar</a:t>
          </a:r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2C2B1D-7432-4B50-BC44-B5BBB569FA72}" type="parTrans" cxnId="{43063253-651D-4CA6-A1A7-85CD44C7F932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7D833-3D78-4649-9DED-8858277FC215}" type="sibTrans" cxnId="{43063253-651D-4CA6-A1A7-85CD44C7F932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D653D3-16BF-4021-99E0-24B7769738B9}">
      <dgm:prSet custT="1"/>
      <dgm:spPr/>
      <dgm:t>
        <a:bodyPr/>
        <a:lstStyle/>
        <a:p>
          <a:r>
            <a:rPr lang="el-GR" sz="1600">
              <a:latin typeface="Times New Roman" panose="02020603050405020304" pitchFamily="18" charset="0"/>
              <a:cs typeface="Times New Roman" panose="02020603050405020304" pitchFamily="18" charset="0"/>
            </a:rPr>
            <a:t>Αναλυτικές</a:t>
          </a:r>
          <a:r>
            <a:rPr lang="el-GR" sz="1600" baseline="0">
              <a:latin typeface="Times New Roman" panose="02020603050405020304" pitchFamily="18" charset="0"/>
              <a:cs typeface="Times New Roman" panose="02020603050405020304" pitchFamily="18" charset="0"/>
            </a:rPr>
            <a:t> και σαφείς οδηγίες</a:t>
          </a:r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F93A7D-85E4-4612-A515-EDAEC382941B}" type="parTrans" cxnId="{D60ECD3C-100D-49F2-A659-A457DDC35973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D1A3D3-056E-42DA-BA91-72664F8D3898}" type="sibTrans" cxnId="{D60ECD3C-100D-49F2-A659-A457DDC35973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2B83E2-60C2-443E-9A6C-AA8F0168FEA8}">
      <dgm:prSet custT="1"/>
      <dgm:spPr/>
      <dgm:t>
        <a:bodyPr/>
        <a:lstStyle/>
        <a:p>
          <a:r>
            <a:rPr lang="el-GR" sz="1600" baseline="0">
              <a:latin typeface="Times New Roman" panose="02020603050405020304" pitchFamily="18" charset="0"/>
              <a:cs typeface="Times New Roman" panose="02020603050405020304" pitchFamily="18" charset="0"/>
            </a:rPr>
            <a:t>Κλιμακούμενης δυσκολίας δραστηριότητες με ανατροφοδότηση. Αγαπημένη η άσκηση αναγραμματισμού. Δυσκολία «Σύρε και άφησε»</a:t>
          </a:r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DEDA1E-F9BF-46B9-B712-87F1B5ED176E}" type="parTrans" cxnId="{FE0BC0C7-D290-46A6-B906-B5106057130A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E2BCE-EF64-48FD-8385-A8B2E70E5ECC}" type="sibTrans" cxnId="{FE0BC0C7-D290-46A6-B906-B5106057130A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7085C-49FB-4688-B798-2D37546E0DDE}">
      <dgm:prSet custT="1"/>
      <dgm:spPr/>
      <dgm:t>
        <a:bodyPr/>
        <a:lstStyle/>
        <a:p>
          <a:r>
            <a:rPr lang="el-GR" sz="1600" baseline="0">
              <a:latin typeface="Times New Roman" panose="02020603050405020304" pitchFamily="18" charset="0"/>
              <a:cs typeface="Times New Roman" panose="02020603050405020304" pitchFamily="18" charset="0"/>
            </a:rPr>
            <a:t>Έμαθαν να  αναγνωρίζουν τα γράμματα και να διαβάζουν λέξεις &amp;σύντομες περιόδους</a:t>
          </a:r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6D43C-2FA6-492A-8458-1DD1E536EC34}" type="parTrans" cxnId="{9642A98F-B41F-4607-B1C6-A44A66C4C446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F3F337-92AF-4F00-85A1-96EC5EE414AD}" type="sibTrans" cxnId="{9642A98F-B41F-4607-B1C6-A44A66C4C446}">
      <dgm:prSet/>
      <dgm:spPr/>
      <dgm:t>
        <a:bodyPr/>
        <a:lstStyle/>
        <a:p>
          <a:endParaRPr lang="en-GB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6F9BB8-6934-47D5-9219-829914322A98}" type="pres">
      <dgm:prSet presAssocID="{F2C7B9DD-1187-48D8-88F6-3AABD95086F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D9F97E9-38F8-4B1C-8810-50F55F6CF949}" type="pres">
      <dgm:prSet presAssocID="{F2C7B9DD-1187-48D8-88F6-3AABD95086FE}" presName="Name1" presStyleCnt="0"/>
      <dgm:spPr/>
    </dgm:pt>
    <dgm:pt modelId="{E4E24B17-93E8-43E6-BEFE-65024883467F}" type="pres">
      <dgm:prSet presAssocID="{F2C7B9DD-1187-48D8-88F6-3AABD95086FE}" presName="cycle" presStyleCnt="0"/>
      <dgm:spPr/>
    </dgm:pt>
    <dgm:pt modelId="{8D0BBA40-2BBC-4BF0-96F7-31F44037843D}" type="pres">
      <dgm:prSet presAssocID="{F2C7B9DD-1187-48D8-88F6-3AABD95086FE}" presName="srcNode" presStyleLbl="node1" presStyleIdx="0" presStyleCnt="6"/>
      <dgm:spPr/>
    </dgm:pt>
    <dgm:pt modelId="{DA50B1ED-FF57-4EB9-9AF4-2F2B796408DE}" type="pres">
      <dgm:prSet presAssocID="{F2C7B9DD-1187-48D8-88F6-3AABD95086FE}" presName="conn" presStyleLbl="parChTrans1D2" presStyleIdx="0" presStyleCnt="1"/>
      <dgm:spPr/>
      <dgm:t>
        <a:bodyPr/>
        <a:lstStyle/>
        <a:p>
          <a:endParaRPr lang="en-US"/>
        </a:p>
      </dgm:t>
    </dgm:pt>
    <dgm:pt modelId="{42174FEC-8F35-49E5-B7EA-9C1319223E6A}" type="pres">
      <dgm:prSet presAssocID="{F2C7B9DD-1187-48D8-88F6-3AABD95086FE}" presName="extraNode" presStyleLbl="node1" presStyleIdx="0" presStyleCnt="6"/>
      <dgm:spPr/>
    </dgm:pt>
    <dgm:pt modelId="{82849702-8633-4D7B-999A-9B3922FEE4BA}" type="pres">
      <dgm:prSet presAssocID="{F2C7B9DD-1187-48D8-88F6-3AABD95086FE}" presName="dstNode" presStyleLbl="node1" presStyleIdx="0" presStyleCnt="6"/>
      <dgm:spPr/>
    </dgm:pt>
    <dgm:pt modelId="{BFE03E69-E38C-4E7D-A3DF-794267821DA8}" type="pres">
      <dgm:prSet presAssocID="{460E0911-BF75-4F50-BD80-B4F3516F0F1A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29323-9ECE-4096-86DD-A2808731E909}" type="pres">
      <dgm:prSet presAssocID="{460E0911-BF75-4F50-BD80-B4F3516F0F1A}" presName="accent_1" presStyleCnt="0"/>
      <dgm:spPr/>
    </dgm:pt>
    <dgm:pt modelId="{C43C0107-EDE5-4C1D-8606-243DC3A9BF71}" type="pres">
      <dgm:prSet presAssocID="{460E0911-BF75-4F50-BD80-B4F3516F0F1A}" presName="accentRepeatNode" presStyleLbl="solidFgAcc1" presStyleIdx="0" presStyleCnt="6"/>
      <dgm:spPr/>
    </dgm:pt>
    <dgm:pt modelId="{128855AD-3634-4AA8-9B74-B2600ACB607C}" type="pres">
      <dgm:prSet presAssocID="{54510D5E-572F-4531-B5BC-105359861AB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437AF1-F5AD-406E-AEC4-F4488609531B}" type="pres">
      <dgm:prSet presAssocID="{54510D5E-572F-4531-B5BC-105359861ABE}" presName="accent_2" presStyleCnt="0"/>
      <dgm:spPr/>
    </dgm:pt>
    <dgm:pt modelId="{CB33F7AD-C630-4AB3-8EBC-DA17D5EE4FC2}" type="pres">
      <dgm:prSet presAssocID="{54510D5E-572F-4531-B5BC-105359861ABE}" presName="accentRepeatNode" presStyleLbl="solidFgAcc1" presStyleIdx="1" presStyleCnt="6"/>
      <dgm:spPr/>
    </dgm:pt>
    <dgm:pt modelId="{9261BE3F-8694-4E51-9151-0295D679B422}" type="pres">
      <dgm:prSet presAssocID="{3FED738F-AC55-4883-ACDB-93C8D36D320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3281B-9A23-44CE-BC3F-7D0B26126923}" type="pres">
      <dgm:prSet presAssocID="{3FED738F-AC55-4883-ACDB-93C8D36D320A}" presName="accent_3" presStyleCnt="0"/>
      <dgm:spPr/>
    </dgm:pt>
    <dgm:pt modelId="{EB95B9A0-A83F-478C-8267-7589BF6CE5E7}" type="pres">
      <dgm:prSet presAssocID="{3FED738F-AC55-4883-ACDB-93C8D36D320A}" presName="accentRepeatNode" presStyleLbl="solidFgAcc1" presStyleIdx="2" presStyleCnt="6"/>
      <dgm:spPr/>
    </dgm:pt>
    <dgm:pt modelId="{325E8136-F01F-4BC5-AFAC-D5CB1BE150FF}" type="pres">
      <dgm:prSet presAssocID="{23D653D3-16BF-4021-99E0-24B7769738B9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CC2D80-E282-4CE9-BF23-4D0D20EC4D58}" type="pres">
      <dgm:prSet presAssocID="{23D653D3-16BF-4021-99E0-24B7769738B9}" presName="accent_4" presStyleCnt="0"/>
      <dgm:spPr/>
    </dgm:pt>
    <dgm:pt modelId="{AF074F75-E582-40F5-BCC9-2F6A9508A36B}" type="pres">
      <dgm:prSet presAssocID="{23D653D3-16BF-4021-99E0-24B7769738B9}" presName="accentRepeatNode" presStyleLbl="solidFgAcc1" presStyleIdx="3" presStyleCnt="6"/>
      <dgm:spPr/>
    </dgm:pt>
    <dgm:pt modelId="{538D6FF7-DE88-4E3A-9E56-192D3F30C6EE}" type="pres">
      <dgm:prSet presAssocID="{0A2B83E2-60C2-443E-9A6C-AA8F0168FEA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23262-9F81-40B7-B10B-7465108EC232}" type="pres">
      <dgm:prSet presAssocID="{0A2B83E2-60C2-443E-9A6C-AA8F0168FEA8}" presName="accent_5" presStyleCnt="0"/>
      <dgm:spPr/>
    </dgm:pt>
    <dgm:pt modelId="{A3513276-20C2-4A3D-A837-181A3045DDE0}" type="pres">
      <dgm:prSet presAssocID="{0A2B83E2-60C2-443E-9A6C-AA8F0168FEA8}" presName="accentRepeatNode" presStyleLbl="solidFgAcc1" presStyleIdx="4" presStyleCnt="6"/>
      <dgm:spPr/>
    </dgm:pt>
    <dgm:pt modelId="{56D4057B-C57B-43DC-97BA-A61A6AEA0538}" type="pres">
      <dgm:prSet presAssocID="{B3A7085C-49FB-4688-B798-2D37546E0DD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F1689-793D-4832-A81C-738ADC09D678}" type="pres">
      <dgm:prSet presAssocID="{B3A7085C-49FB-4688-B798-2D37546E0DDE}" presName="accent_6" presStyleCnt="0"/>
      <dgm:spPr/>
    </dgm:pt>
    <dgm:pt modelId="{3CA82749-08D1-450E-B752-8B9BF5F1CEC4}" type="pres">
      <dgm:prSet presAssocID="{B3A7085C-49FB-4688-B798-2D37546E0DDE}" presName="accentRepeatNode" presStyleLbl="solidFgAcc1" presStyleIdx="5" presStyleCnt="6"/>
      <dgm:spPr/>
    </dgm:pt>
  </dgm:ptLst>
  <dgm:cxnLst>
    <dgm:cxn modelId="{A827EF06-C1E7-485D-B8EA-D5498C7164F2}" type="presOf" srcId="{460E0911-BF75-4F50-BD80-B4F3516F0F1A}" destId="{BFE03E69-E38C-4E7D-A3DF-794267821DA8}" srcOrd="0" destOrd="0" presId="urn:microsoft.com/office/officeart/2008/layout/VerticalCurvedList"/>
    <dgm:cxn modelId="{D60ECD3C-100D-49F2-A659-A457DDC35973}" srcId="{F2C7B9DD-1187-48D8-88F6-3AABD95086FE}" destId="{23D653D3-16BF-4021-99E0-24B7769738B9}" srcOrd="3" destOrd="0" parTransId="{AFF93A7D-85E4-4612-A515-EDAEC382941B}" sibTransId="{A0D1A3D3-056E-42DA-BA91-72664F8D3898}"/>
    <dgm:cxn modelId="{41B95BBE-D4F5-4F85-B3C7-B0F5DC8785E0}" type="presOf" srcId="{B3A7085C-49FB-4688-B798-2D37546E0DDE}" destId="{56D4057B-C57B-43DC-97BA-A61A6AEA0538}" srcOrd="0" destOrd="0" presId="urn:microsoft.com/office/officeart/2008/layout/VerticalCurvedList"/>
    <dgm:cxn modelId="{517500E6-9AB2-4053-B22A-A959965397E4}" type="presOf" srcId="{0A2B83E2-60C2-443E-9A6C-AA8F0168FEA8}" destId="{538D6FF7-DE88-4E3A-9E56-192D3F30C6EE}" srcOrd="0" destOrd="0" presId="urn:microsoft.com/office/officeart/2008/layout/VerticalCurvedList"/>
    <dgm:cxn modelId="{2DB52385-0BEC-4859-B109-7AD145A8A4A3}" srcId="{F2C7B9DD-1187-48D8-88F6-3AABD95086FE}" destId="{54510D5E-572F-4531-B5BC-105359861ABE}" srcOrd="1" destOrd="0" parTransId="{B8087F14-F437-440C-AA44-AC5FAAAD961A}" sibTransId="{89F72518-3EAC-4052-AF7F-75BABF01EB3A}"/>
    <dgm:cxn modelId="{9089EEC6-2CEF-4847-8E7E-AAE3575D8CDC}" srcId="{F2C7B9DD-1187-48D8-88F6-3AABD95086FE}" destId="{460E0911-BF75-4F50-BD80-B4F3516F0F1A}" srcOrd="0" destOrd="0" parTransId="{3832B881-3A11-41B2-BD34-2166DA3AFC08}" sibTransId="{19D809AE-3FEA-4AAB-9E55-FD463DC0C910}"/>
    <dgm:cxn modelId="{6164F714-E563-4D4B-93EC-C44A191B44CB}" type="presOf" srcId="{23D653D3-16BF-4021-99E0-24B7769738B9}" destId="{325E8136-F01F-4BC5-AFAC-D5CB1BE150FF}" srcOrd="0" destOrd="0" presId="urn:microsoft.com/office/officeart/2008/layout/VerticalCurvedList"/>
    <dgm:cxn modelId="{9642A98F-B41F-4607-B1C6-A44A66C4C446}" srcId="{F2C7B9DD-1187-48D8-88F6-3AABD95086FE}" destId="{B3A7085C-49FB-4688-B798-2D37546E0DDE}" srcOrd="5" destOrd="0" parTransId="{6336D43C-2FA6-492A-8458-1DD1E536EC34}" sibTransId="{60F3F337-92AF-4F00-85A1-96EC5EE414AD}"/>
    <dgm:cxn modelId="{1D242B3D-C413-45F8-B30F-D09EB41893D3}" type="presOf" srcId="{F2C7B9DD-1187-48D8-88F6-3AABD95086FE}" destId="{0A6F9BB8-6934-47D5-9219-829914322A98}" srcOrd="0" destOrd="0" presId="urn:microsoft.com/office/officeart/2008/layout/VerticalCurvedList"/>
    <dgm:cxn modelId="{0B17FBA2-9AE8-4DF1-9DD8-A7809629DEB7}" type="presOf" srcId="{19D809AE-3FEA-4AAB-9E55-FD463DC0C910}" destId="{DA50B1ED-FF57-4EB9-9AF4-2F2B796408DE}" srcOrd="0" destOrd="0" presId="urn:microsoft.com/office/officeart/2008/layout/VerticalCurvedList"/>
    <dgm:cxn modelId="{43063253-651D-4CA6-A1A7-85CD44C7F932}" srcId="{F2C7B9DD-1187-48D8-88F6-3AABD95086FE}" destId="{3FED738F-AC55-4883-ACDB-93C8D36D320A}" srcOrd="2" destOrd="0" parTransId="{9A2C2B1D-7432-4B50-BC44-B5BBB569FA72}" sibTransId="{B107D833-3D78-4649-9DED-8858277FC215}"/>
    <dgm:cxn modelId="{1DB71FAF-1FBC-4425-9B53-C68F2125F688}" type="presOf" srcId="{54510D5E-572F-4531-B5BC-105359861ABE}" destId="{128855AD-3634-4AA8-9B74-B2600ACB607C}" srcOrd="0" destOrd="0" presId="urn:microsoft.com/office/officeart/2008/layout/VerticalCurvedList"/>
    <dgm:cxn modelId="{27F686B9-F466-4036-9984-AC1041F77BC9}" type="presOf" srcId="{3FED738F-AC55-4883-ACDB-93C8D36D320A}" destId="{9261BE3F-8694-4E51-9151-0295D679B422}" srcOrd="0" destOrd="0" presId="urn:microsoft.com/office/officeart/2008/layout/VerticalCurvedList"/>
    <dgm:cxn modelId="{FE0BC0C7-D290-46A6-B906-B5106057130A}" srcId="{F2C7B9DD-1187-48D8-88F6-3AABD95086FE}" destId="{0A2B83E2-60C2-443E-9A6C-AA8F0168FEA8}" srcOrd="4" destOrd="0" parTransId="{C9DEDA1E-F9BF-46B9-B712-87F1B5ED176E}" sibTransId="{DFFE2BCE-EF64-48FD-8385-A8B2E70E5ECC}"/>
    <dgm:cxn modelId="{8FF7D075-2114-48DE-8AD4-679B234F6409}" type="presParOf" srcId="{0A6F9BB8-6934-47D5-9219-829914322A98}" destId="{8D9F97E9-38F8-4B1C-8810-50F55F6CF949}" srcOrd="0" destOrd="0" presId="urn:microsoft.com/office/officeart/2008/layout/VerticalCurvedList"/>
    <dgm:cxn modelId="{309BB38B-1B53-4622-BB61-88810E999BF1}" type="presParOf" srcId="{8D9F97E9-38F8-4B1C-8810-50F55F6CF949}" destId="{E4E24B17-93E8-43E6-BEFE-65024883467F}" srcOrd="0" destOrd="0" presId="urn:microsoft.com/office/officeart/2008/layout/VerticalCurvedList"/>
    <dgm:cxn modelId="{CBC813AA-CE4C-4B3F-A7F0-26AECE8447A6}" type="presParOf" srcId="{E4E24B17-93E8-43E6-BEFE-65024883467F}" destId="{8D0BBA40-2BBC-4BF0-96F7-31F44037843D}" srcOrd="0" destOrd="0" presId="urn:microsoft.com/office/officeart/2008/layout/VerticalCurvedList"/>
    <dgm:cxn modelId="{89B4ED68-D411-4ED4-A4FD-7ADBB8AB0EEF}" type="presParOf" srcId="{E4E24B17-93E8-43E6-BEFE-65024883467F}" destId="{DA50B1ED-FF57-4EB9-9AF4-2F2B796408DE}" srcOrd="1" destOrd="0" presId="urn:microsoft.com/office/officeart/2008/layout/VerticalCurvedList"/>
    <dgm:cxn modelId="{0B894121-E178-408E-9E27-6B9AF8576E9D}" type="presParOf" srcId="{E4E24B17-93E8-43E6-BEFE-65024883467F}" destId="{42174FEC-8F35-49E5-B7EA-9C1319223E6A}" srcOrd="2" destOrd="0" presId="urn:microsoft.com/office/officeart/2008/layout/VerticalCurvedList"/>
    <dgm:cxn modelId="{BA18AE60-6BFF-4C77-A5F4-566913D5BB27}" type="presParOf" srcId="{E4E24B17-93E8-43E6-BEFE-65024883467F}" destId="{82849702-8633-4D7B-999A-9B3922FEE4BA}" srcOrd="3" destOrd="0" presId="urn:microsoft.com/office/officeart/2008/layout/VerticalCurvedList"/>
    <dgm:cxn modelId="{8C388A02-10D7-4F5F-88C3-298C68FB584C}" type="presParOf" srcId="{8D9F97E9-38F8-4B1C-8810-50F55F6CF949}" destId="{BFE03E69-E38C-4E7D-A3DF-794267821DA8}" srcOrd="1" destOrd="0" presId="urn:microsoft.com/office/officeart/2008/layout/VerticalCurvedList"/>
    <dgm:cxn modelId="{CB6C2BDA-6087-4094-82AC-39AF07C65286}" type="presParOf" srcId="{8D9F97E9-38F8-4B1C-8810-50F55F6CF949}" destId="{2D329323-9ECE-4096-86DD-A2808731E909}" srcOrd="2" destOrd="0" presId="urn:microsoft.com/office/officeart/2008/layout/VerticalCurvedList"/>
    <dgm:cxn modelId="{554E49C9-B4F4-4016-8415-CD682E757C20}" type="presParOf" srcId="{2D329323-9ECE-4096-86DD-A2808731E909}" destId="{C43C0107-EDE5-4C1D-8606-243DC3A9BF71}" srcOrd="0" destOrd="0" presId="urn:microsoft.com/office/officeart/2008/layout/VerticalCurvedList"/>
    <dgm:cxn modelId="{D4A7379C-139C-4DC6-B13B-BAAFF13E9568}" type="presParOf" srcId="{8D9F97E9-38F8-4B1C-8810-50F55F6CF949}" destId="{128855AD-3634-4AA8-9B74-B2600ACB607C}" srcOrd="3" destOrd="0" presId="urn:microsoft.com/office/officeart/2008/layout/VerticalCurvedList"/>
    <dgm:cxn modelId="{CAB60C86-E6A3-42C4-AB31-50B2E05CE4B6}" type="presParOf" srcId="{8D9F97E9-38F8-4B1C-8810-50F55F6CF949}" destId="{6D437AF1-F5AD-406E-AEC4-F4488609531B}" srcOrd="4" destOrd="0" presId="urn:microsoft.com/office/officeart/2008/layout/VerticalCurvedList"/>
    <dgm:cxn modelId="{B698EB8C-DE32-4727-8455-B9D59D8A6571}" type="presParOf" srcId="{6D437AF1-F5AD-406E-AEC4-F4488609531B}" destId="{CB33F7AD-C630-4AB3-8EBC-DA17D5EE4FC2}" srcOrd="0" destOrd="0" presId="urn:microsoft.com/office/officeart/2008/layout/VerticalCurvedList"/>
    <dgm:cxn modelId="{24074295-8B5D-4478-9602-8BCC0840928A}" type="presParOf" srcId="{8D9F97E9-38F8-4B1C-8810-50F55F6CF949}" destId="{9261BE3F-8694-4E51-9151-0295D679B422}" srcOrd="5" destOrd="0" presId="urn:microsoft.com/office/officeart/2008/layout/VerticalCurvedList"/>
    <dgm:cxn modelId="{92E43AED-67E8-46D5-8ECE-12EB8EA43022}" type="presParOf" srcId="{8D9F97E9-38F8-4B1C-8810-50F55F6CF949}" destId="{7D73281B-9A23-44CE-BC3F-7D0B26126923}" srcOrd="6" destOrd="0" presId="urn:microsoft.com/office/officeart/2008/layout/VerticalCurvedList"/>
    <dgm:cxn modelId="{0CEAABFD-4697-4092-86A0-04636EE265D9}" type="presParOf" srcId="{7D73281B-9A23-44CE-BC3F-7D0B26126923}" destId="{EB95B9A0-A83F-478C-8267-7589BF6CE5E7}" srcOrd="0" destOrd="0" presId="urn:microsoft.com/office/officeart/2008/layout/VerticalCurvedList"/>
    <dgm:cxn modelId="{1938A8E3-ACBC-4AB6-BC1E-BF3421330DCF}" type="presParOf" srcId="{8D9F97E9-38F8-4B1C-8810-50F55F6CF949}" destId="{325E8136-F01F-4BC5-AFAC-D5CB1BE150FF}" srcOrd="7" destOrd="0" presId="urn:microsoft.com/office/officeart/2008/layout/VerticalCurvedList"/>
    <dgm:cxn modelId="{564A3C1A-88FC-4BCC-8372-A6FE4FC9CEBC}" type="presParOf" srcId="{8D9F97E9-38F8-4B1C-8810-50F55F6CF949}" destId="{A1CC2D80-E282-4CE9-BF23-4D0D20EC4D58}" srcOrd="8" destOrd="0" presId="urn:microsoft.com/office/officeart/2008/layout/VerticalCurvedList"/>
    <dgm:cxn modelId="{5D2C12DC-0061-46B8-8E2D-D31A01081117}" type="presParOf" srcId="{A1CC2D80-E282-4CE9-BF23-4D0D20EC4D58}" destId="{AF074F75-E582-40F5-BCC9-2F6A9508A36B}" srcOrd="0" destOrd="0" presId="urn:microsoft.com/office/officeart/2008/layout/VerticalCurvedList"/>
    <dgm:cxn modelId="{33571D44-6AD7-4AF8-BD08-51CD2D04AEF1}" type="presParOf" srcId="{8D9F97E9-38F8-4B1C-8810-50F55F6CF949}" destId="{538D6FF7-DE88-4E3A-9E56-192D3F30C6EE}" srcOrd="9" destOrd="0" presId="urn:microsoft.com/office/officeart/2008/layout/VerticalCurvedList"/>
    <dgm:cxn modelId="{033D1A1F-AB05-4540-AB40-6A35123AD903}" type="presParOf" srcId="{8D9F97E9-38F8-4B1C-8810-50F55F6CF949}" destId="{BA023262-9F81-40B7-B10B-7465108EC232}" srcOrd="10" destOrd="0" presId="urn:microsoft.com/office/officeart/2008/layout/VerticalCurvedList"/>
    <dgm:cxn modelId="{68F9607D-A00B-4EF7-B733-4E84D5648E71}" type="presParOf" srcId="{BA023262-9F81-40B7-B10B-7465108EC232}" destId="{A3513276-20C2-4A3D-A837-181A3045DDE0}" srcOrd="0" destOrd="0" presId="urn:microsoft.com/office/officeart/2008/layout/VerticalCurvedList"/>
    <dgm:cxn modelId="{158AA2B0-E768-4CBF-8134-DFB406184854}" type="presParOf" srcId="{8D9F97E9-38F8-4B1C-8810-50F55F6CF949}" destId="{56D4057B-C57B-43DC-97BA-A61A6AEA0538}" srcOrd="11" destOrd="0" presId="urn:microsoft.com/office/officeart/2008/layout/VerticalCurvedList"/>
    <dgm:cxn modelId="{1B33DC03-5925-40A3-BA24-52AF5DB33981}" type="presParOf" srcId="{8D9F97E9-38F8-4B1C-8810-50F55F6CF949}" destId="{10AF1689-793D-4832-A81C-738ADC09D678}" srcOrd="12" destOrd="0" presId="urn:microsoft.com/office/officeart/2008/layout/VerticalCurvedList"/>
    <dgm:cxn modelId="{9D498714-D427-419F-A2D5-399761BEE804}" type="presParOf" srcId="{10AF1689-793D-4832-A81C-738ADC09D678}" destId="{3CA82749-08D1-450E-B752-8B9BF5F1CEC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C316EC1-91F3-4D4D-A029-2C8C857B2623}" type="doc">
      <dgm:prSet loTypeId="urn:microsoft.com/office/officeart/2008/layout/VerticalCircleList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D3B39F76-9F4D-4E22-9DF2-104740991C21}">
      <dgm:prSet custT="1"/>
      <dgm:spPr/>
      <dgm:t>
        <a:bodyPr/>
        <a:lstStyle/>
        <a:p>
          <a:r>
            <a:rPr lang="el-GR" sz="18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Αποτίμηση από </a:t>
          </a:r>
          <a:r>
            <a:rPr lang="el-GR" sz="18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τάμπλετ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9AD169-F2B2-4956-A266-B4B987A21212}" type="parTrans" cxnId="{59F48B14-FAEE-42B7-A8C9-6ABC4362C33D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9E1A05-1062-4AAF-88CB-6B000BFDD100}" type="sibTrans" cxnId="{59F48B14-FAEE-42B7-A8C9-6ABC4362C33D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27C287-ED1E-41AD-A4E5-6A72BB578E88}">
      <dgm:prSet custT="1"/>
      <dgm:spPr/>
      <dgm:t>
        <a:bodyPr/>
        <a:lstStyle/>
        <a:p>
          <a:r>
            <a:rPr lang="el-GR" sz="1800">
              <a:latin typeface="Times New Roman" panose="02020603050405020304" pitchFamily="18" charset="0"/>
              <a:cs typeface="Times New Roman" panose="02020603050405020304" pitchFamily="18" charset="0"/>
            </a:rPr>
            <a:t>Τους άρεσε η μέθοδος διδασκαλίας. Εφαρμογή σε άλλα μαθήματα, κυρίως Ιστορία &amp; Μαθηματικά.</a:t>
          </a:r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2E708E-4A43-4277-8CD7-DD5D7B5564F4}" type="parTrans" cxnId="{0CF1C771-307C-4829-9691-3D2B4B4BB685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0909CE-8AFC-495C-9D2F-59BFD8F1B7F6}" type="sibTrans" cxnId="{0CF1C771-307C-4829-9691-3D2B4B4BB685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1F206D-3B7C-4EB1-AEF8-8B8799745D8A}">
      <dgm:prSet custT="1"/>
      <dgm:spPr/>
      <dgm:t>
        <a:bodyPr/>
        <a:lstStyle/>
        <a:p>
          <a:r>
            <a:rPr lang="el-GR" sz="1800">
              <a:latin typeface="Times New Roman" panose="02020603050405020304" pitchFamily="18" charset="0"/>
              <a:cs typeface="Times New Roman" panose="02020603050405020304" pitchFamily="18" charset="0"/>
            </a:rPr>
            <a:t>Ενεργοποίηση ενδιαφέροντος</a:t>
          </a:r>
          <a:r>
            <a:rPr lang="el-GR" sz="1800" baseline="0">
              <a:latin typeface="Times New Roman" panose="02020603050405020304" pitchFamily="18" charset="0"/>
              <a:cs typeface="Times New Roman" panose="02020603050405020304" pitchFamily="18" charset="0"/>
            </a:rPr>
            <a:t> για το γλωσσικό μάθημα</a:t>
          </a:r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F91A52-B115-4606-94BD-3339A7207D36}" type="parTrans" cxnId="{25491D21-BDA9-4EAF-82E9-D264D4E25E29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21BE1D-A125-4180-B175-BAA74208935D}" type="sibTrans" cxnId="{25491D21-BDA9-4EAF-82E9-D264D4E25E29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370816-D069-46B5-88F4-A61BFE97FD5D}" type="pres">
      <dgm:prSet presAssocID="{EC316EC1-91F3-4D4D-A029-2C8C857B2623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7926B57E-6DAD-440F-B859-809108DDEBC2}" type="pres">
      <dgm:prSet presAssocID="{D3B39F76-9F4D-4E22-9DF2-104740991C21}" presName="noChildren" presStyleCnt="0"/>
      <dgm:spPr/>
    </dgm:pt>
    <dgm:pt modelId="{68DD9C02-1FD0-4A80-AEBE-EF3EE4D0CFD5}" type="pres">
      <dgm:prSet presAssocID="{D3B39F76-9F4D-4E22-9DF2-104740991C21}" presName="gap" presStyleCnt="0"/>
      <dgm:spPr/>
    </dgm:pt>
    <dgm:pt modelId="{3F787F62-2CE4-4B4F-BD7B-E3A14147CEF5}" type="pres">
      <dgm:prSet presAssocID="{D3B39F76-9F4D-4E22-9DF2-104740991C21}" presName="medCircle2" presStyleLbl="vennNode1" presStyleIdx="0" presStyleCnt="3"/>
      <dgm:spPr/>
    </dgm:pt>
    <dgm:pt modelId="{B8A5BC7C-5FB6-4AF7-8DF4-83CDAC72B09B}" type="pres">
      <dgm:prSet presAssocID="{D3B39F76-9F4D-4E22-9DF2-104740991C21}" presName="txLvlOnly1" presStyleLbl="revTx" presStyleIdx="0" presStyleCnt="3"/>
      <dgm:spPr/>
      <dgm:t>
        <a:bodyPr/>
        <a:lstStyle/>
        <a:p>
          <a:endParaRPr lang="en-US"/>
        </a:p>
      </dgm:t>
    </dgm:pt>
    <dgm:pt modelId="{65ED6AD0-A9D5-4CE5-887C-73568A293287}" type="pres">
      <dgm:prSet presAssocID="{1B27C287-ED1E-41AD-A4E5-6A72BB578E88}" presName="noChildren" presStyleCnt="0"/>
      <dgm:spPr/>
    </dgm:pt>
    <dgm:pt modelId="{3BC378E1-867D-4D20-B994-CD57DF40FD9C}" type="pres">
      <dgm:prSet presAssocID="{1B27C287-ED1E-41AD-A4E5-6A72BB578E88}" presName="gap" presStyleCnt="0"/>
      <dgm:spPr/>
    </dgm:pt>
    <dgm:pt modelId="{38EBE169-A521-43ED-8D86-1EA90B629724}" type="pres">
      <dgm:prSet presAssocID="{1B27C287-ED1E-41AD-A4E5-6A72BB578E88}" presName="medCircle2" presStyleLbl="vennNode1" presStyleIdx="1" presStyleCnt="3"/>
      <dgm:spPr/>
    </dgm:pt>
    <dgm:pt modelId="{8AADBD81-7FF4-4AB5-9B9E-B6229EDF3771}" type="pres">
      <dgm:prSet presAssocID="{1B27C287-ED1E-41AD-A4E5-6A72BB578E88}" presName="txLvlOnly1" presStyleLbl="revTx" presStyleIdx="1" presStyleCnt="3"/>
      <dgm:spPr/>
      <dgm:t>
        <a:bodyPr/>
        <a:lstStyle/>
        <a:p>
          <a:endParaRPr lang="en-US"/>
        </a:p>
      </dgm:t>
    </dgm:pt>
    <dgm:pt modelId="{13F0B3DC-C03B-4259-8789-6378CF716019}" type="pres">
      <dgm:prSet presAssocID="{D01F206D-3B7C-4EB1-AEF8-8B8799745D8A}" presName="noChildren" presStyleCnt="0"/>
      <dgm:spPr/>
    </dgm:pt>
    <dgm:pt modelId="{ECA2D21B-766B-41B2-9855-69F99604926A}" type="pres">
      <dgm:prSet presAssocID="{D01F206D-3B7C-4EB1-AEF8-8B8799745D8A}" presName="gap" presStyleCnt="0"/>
      <dgm:spPr/>
    </dgm:pt>
    <dgm:pt modelId="{DE04D5A5-4F95-48C8-9A40-5E7F813A236C}" type="pres">
      <dgm:prSet presAssocID="{D01F206D-3B7C-4EB1-AEF8-8B8799745D8A}" presName="medCircle2" presStyleLbl="vennNode1" presStyleIdx="2" presStyleCnt="3"/>
      <dgm:spPr/>
    </dgm:pt>
    <dgm:pt modelId="{64035B8A-2F9E-4A9A-AAA5-657E424230B4}" type="pres">
      <dgm:prSet presAssocID="{D01F206D-3B7C-4EB1-AEF8-8B8799745D8A}" presName="txLvlOnly1" presStyleLbl="revTx" presStyleIdx="2" presStyleCnt="3"/>
      <dgm:spPr/>
      <dgm:t>
        <a:bodyPr/>
        <a:lstStyle/>
        <a:p>
          <a:endParaRPr lang="en-US"/>
        </a:p>
      </dgm:t>
    </dgm:pt>
  </dgm:ptLst>
  <dgm:cxnLst>
    <dgm:cxn modelId="{59F48B14-FAEE-42B7-A8C9-6ABC4362C33D}" srcId="{EC316EC1-91F3-4D4D-A029-2C8C857B2623}" destId="{D3B39F76-9F4D-4E22-9DF2-104740991C21}" srcOrd="0" destOrd="0" parTransId="{519AD169-F2B2-4956-A266-B4B987A21212}" sibTransId="{199E1A05-1062-4AAF-88CB-6B000BFDD100}"/>
    <dgm:cxn modelId="{A1DB2D55-ADEB-4593-ACC6-6A589A93CB65}" type="presOf" srcId="{D3B39F76-9F4D-4E22-9DF2-104740991C21}" destId="{B8A5BC7C-5FB6-4AF7-8DF4-83CDAC72B09B}" srcOrd="0" destOrd="0" presId="urn:microsoft.com/office/officeart/2008/layout/VerticalCircleList"/>
    <dgm:cxn modelId="{B66FC04C-8E42-450C-A526-021EA0A31F68}" type="presOf" srcId="{D01F206D-3B7C-4EB1-AEF8-8B8799745D8A}" destId="{64035B8A-2F9E-4A9A-AAA5-657E424230B4}" srcOrd="0" destOrd="0" presId="urn:microsoft.com/office/officeart/2008/layout/VerticalCircleList"/>
    <dgm:cxn modelId="{04DEE630-11C6-41E8-B3EF-F94E4C1538EE}" type="presOf" srcId="{EC316EC1-91F3-4D4D-A029-2C8C857B2623}" destId="{06370816-D069-46B5-88F4-A61BFE97FD5D}" srcOrd="0" destOrd="0" presId="urn:microsoft.com/office/officeart/2008/layout/VerticalCircleList"/>
    <dgm:cxn modelId="{25491D21-BDA9-4EAF-82E9-D264D4E25E29}" srcId="{EC316EC1-91F3-4D4D-A029-2C8C857B2623}" destId="{D01F206D-3B7C-4EB1-AEF8-8B8799745D8A}" srcOrd="2" destOrd="0" parTransId="{6DF91A52-B115-4606-94BD-3339A7207D36}" sibTransId="{DF21BE1D-A125-4180-B175-BAA74208935D}"/>
    <dgm:cxn modelId="{A9B1B29E-A90D-48EB-9349-4CE56C017D3D}" type="presOf" srcId="{1B27C287-ED1E-41AD-A4E5-6A72BB578E88}" destId="{8AADBD81-7FF4-4AB5-9B9E-B6229EDF3771}" srcOrd="0" destOrd="0" presId="urn:microsoft.com/office/officeart/2008/layout/VerticalCircleList"/>
    <dgm:cxn modelId="{0CF1C771-307C-4829-9691-3D2B4B4BB685}" srcId="{EC316EC1-91F3-4D4D-A029-2C8C857B2623}" destId="{1B27C287-ED1E-41AD-A4E5-6A72BB578E88}" srcOrd="1" destOrd="0" parTransId="{852E708E-4A43-4277-8CD7-DD5D7B5564F4}" sibTransId="{6F0909CE-8AFC-495C-9D2F-59BFD8F1B7F6}"/>
    <dgm:cxn modelId="{6B7259E3-45DC-42F3-84A5-3E539A9636CD}" type="presParOf" srcId="{06370816-D069-46B5-88F4-A61BFE97FD5D}" destId="{7926B57E-6DAD-440F-B859-809108DDEBC2}" srcOrd="0" destOrd="0" presId="urn:microsoft.com/office/officeart/2008/layout/VerticalCircleList"/>
    <dgm:cxn modelId="{BDFA75D5-9CAA-4144-89AE-B9BED2C30D11}" type="presParOf" srcId="{7926B57E-6DAD-440F-B859-809108DDEBC2}" destId="{68DD9C02-1FD0-4A80-AEBE-EF3EE4D0CFD5}" srcOrd="0" destOrd="0" presId="urn:microsoft.com/office/officeart/2008/layout/VerticalCircleList"/>
    <dgm:cxn modelId="{3635CF23-61A3-442D-9DFB-2853518B8F67}" type="presParOf" srcId="{7926B57E-6DAD-440F-B859-809108DDEBC2}" destId="{3F787F62-2CE4-4B4F-BD7B-E3A14147CEF5}" srcOrd="1" destOrd="0" presId="urn:microsoft.com/office/officeart/2008/layout/VerticalCircleList"/>
    <dgm:cxn modelId="{E8B0C696-9B38-4781-8033-3B3916B16589}" type="presParOf" srcId="{7926B57E-6DAD-440F-B859-809108DDEBC2}" destId="{B8A5BC7C-5FB6-4AF7-8DF4-83CDAC72B09B}" srcOrd="2" destOrd="0" presId="urn:microsoft.com/office/officeart/2008/layout/VerticalCircleList"/>
    <dgm:cxn modelId="{E7DE4A08-633C-44FC-A2A6-687D82B32859}" type="presParOf" srcId="{06370816-D069-46B5-88F4-A61BFE97FD5D}" destId="{65ED6AD0-A9D5-4CE5-887C-73568A293287}" srcOrd="1" destOrd="0" presId="urn:microsoft.com/office/officeart/2008/layout/VerticalCircleList"/>
    <dgm:cxn modelId="{D896B979-0B4D-47C8-BC22-66F8962362C0}" type="presParOf" srcId="{65ED6AD0-A9D5-4CE5-887C-73568A293287}" destId="{3BC378E1-867D-4D20-B994-CD57DF40FD9C}" srcOrd="0" destOrd="0" presId="urn:microsoft.com/office/officeart/2008/layout/VerticalCircleList"/>
    <dgm:cxn modelId="{CD66C9CC-ED3E-4C0E-8E23-6801741855DC}" type="presParOf" srcId="{65ED6AD0-A9D5-4CE5-887C-73568A293287}" destId="{38EBE169-A521-43ED-8D86-1EA90B629724}" srcOrd="1" destOrd="0" presId="urn:microsoft.com/office/officeart/2008/layout/VerticalCircleList"/>
    <dgm:cxn modelId="{9C1728FD-4439-498B-83C5-B5C61556ECF2}" type="presParOf" srcId="{65ED6AD0-A9D5-4CE5-887C-73568A293287}" destId="{8AADBD81-7FF4-4AB5-9B9E-B6229EDF3771}" srcOrd="2" destOrd="0" presId="urn:microsoft.com/office/officeart/2008/layout/VerticalCircleList"/>
    <dgm:cxn modelId="{4B2364EE-01EA-45CA-AD94-DCA1F484506D}" type="presParOf" srcId="{06370816-D069-46B5-88F4-A61BFE97FD5D}" destId="{13F0B3DC-C03B-4259-8789-6378CF716019}" srcOrd="2" destOrd="0" presId="urn:microsoft.com/office/officeart/2008/layout/VerticalCircleList"/>
    <dgm:cxn modelId="{E8FB680E-A54A-4280-B20C-C6BFF2A6F248}" type="presParOf" srcId="{13F0B3DC-C03B-4259-8789-6378CF716019}" destId="{ECA2D21B-766B-41B2-9855-69F99604926A}" srcOrd="0" destOrd="0" presId="urn:microsoft.com/office/officeart/2008/layout/VerticalCircleList"/>
    <dgm:cxn modelId="{F76B0B75-DF21-4A8F-B682-4984239D3918}" type="presParOf" srcId="{13F0B3DC-C03B-4259-8789-6378CF716019}" destId="{DE04D5A5-4F95-48C8-9A40-5E7F813A236C}" srcOrd="1" destOrd="0" presId="urn:microsoft.com/office/officeart/2008/layout/VerticalCircleList"/>
    <dgm:cxn modelId="{F5B107A0-AF6F-46D3-89EC-B7050858154E}" type="presParOf" srcId="{13F0B3DC-C03B-4259-8789-6378CF716019}" destId="{64035B8A-2F9E-4A9A-AAA5-657E424230B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AF8EA3B-745C-47A9-87C1-0140FA3D6CEE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1C1E8A3F-0A84-4395-B491-185908DD9D38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sz="1700" b="1" u="sng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Τους άρεσαν:</a:t>
          </a:r>
          <a:endParaRPr lang="en-GB" sz="17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D6A299-D5E5-40F5-A089-0E486B0C8501}" type="parTrans" cxnId="{380EF381-23AC-43F9-A358-10345A377CAA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2A43F4-5284-40A8-8C0B-F344EC88D7B8}" type="sibTrans" cxnId="{380EF381-23AC-43F9-A358-10345A377CAA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A4D479-8998-4C1E-8902-D96BB0300DA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Όλα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174324-3D3C-4F91-93DB-C6910B745922}" type="parTrans" cxnId="{F469C8E9-B5BA-40C4-8662-F1A8FEFE4DC0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6EE71F-BD62-4809-9EDF-E717BA49EA07}" type="sibTrans" cxnId="{F469C8E9-B5BA-40C4-8662-F1A8FEFE4DC0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4810FD-DA51-4404-AFD9-EC1A9F4609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Οι</a:t>
          </a:r>
          <a:r>
            <a:rPr lang="el-GR" sz="17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δραστηριότητες αναγραμματισμού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5BE7F2-DEF4-45CE-940B-637F0BF82427}" type="parTrans" cxnId="{71A2AF4B-7393-478F-B94B-F9168A161437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04B769-EA42-4159-9A9D-869CA9B1EC3F}" type="sibTrans" cxnId="{71A2AF4B-7393-478F-B94B-F9168A161437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B5BB6E-0885-461D-9A5F-1A459973766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sz="1700" baseline="0">
              <a:latin typeface="Times New Roman" panose="02020603050405020304" pitchFamily="18" charset="0"/>
              <a:cs typeface="Times New Roman" panose="02020603050405020304" pitchFamily="18" charset="0"/>
            </a:rPr>
            <a:t>Τα διαδραστικά βίντεο, οι εικόνες και ο ήχος</a:t>
          </a:r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55DD6C-7585-4E11-8F57-01B706C4C822}" type="parTrans" cxnId="{BFD99DD1-F507-47D0-A81B-A0D4EF1456C4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D2EAC5-675A-47CE-A012-38484926C32E}" type="sibTrans" cxnId="{BFD99DD1-F507-47D0-A81B-A0D4EF1456C4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CE813-EB00-4201-B19E-0A4B1875E6E0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7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Αλλαγές:</a:t>
          </a:r>
          <a:endParaRPr lang="en-GB" sz="17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C8B83D-5685-4A1A-83FA-9FDFA5655EB8}" type="parTrans" cxnId="{134C6418-FB83-44EB-92BC-4FA9F697FEFA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A6118D-5EA5-4571-B94A-C85240D5DB8C}" type="sibTrans" cxnId="{134C6418-FB83-44EB-92BC-4FA9F697FEFA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1D9B7F-32C2-498F-84B0-095D627A0C84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Τίποτα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45B8D5-80C9-4FE7-BEE7-EAFBE8819F04}" type="parTrans" cxnId="{9A37EDDB-A417-4706-831E-6E19A72F0905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65B84A-5F26-486F-8310-3D6175461DA5}" type="sibTrans" cxnId="{9A37EDDB-A417-4706-831E-6E19A72F0905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38114C-67D0-46BA-9A80-A51D533A587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700">
              <a:latin typeface="Times New Roman" panose="02020603050405020304" pitchFamily="18" charset="0"/>
              <a:cs typeface="Times New Roman" panose="02020603050405020304" pitchFamily="18" charset="0"/>
            </a:rPr>
            <a:t>Πιο</a:t>
          </a:r>
          <a:r>
            <a:rPr lang="el-GR" sz="1700" baseline="0">
              <a:latin typeface="Times New Roman" panose="02020603050405020304" pitchFamily="18" charset="0"/>
              <a:cs typeface="Times New Roman" panose="02020603050405020304" pitchFamily="18" charset="0"/>
            </a:rPr>
            <a:t> πολύ χρώμα</a:t>
          </a:r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CDF3FA-692A-40F3-B5AE-3F7BD8C458F3}" type="parTrans" cxnId="{FB02F894-337B-449F-B722-695AE13977AA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B0285B-0BD1-41C5-84D2-36FDD13F30CD}" type="sibTrans" cxnId="{FB02F894-337B-449F-B722-695AE13977AA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90D66C-5F3B-4CB4-A8CA-BD807FB77F66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7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Αφαίρεση </a:t>
          </a:r>
          <a:r>
            <a:rPr lang="en-US" sz="17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7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Δραστηριότητας «Σύρε &amp; </a:t>
          </a:r>
          <a:r>
            <a:rPr lang="el-GR" sz="17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άφησε» 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F22454-8266-4243-9AEF-08E76867759F}" type="parTrans" cxnId="{8E7D1E93-AB80-468B-8188-1EA6B8D2B6B1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D63206-943E-4E64-A5B3-FC9C862000A5}" type="sibTrans" cxnId="{8E7D1E93-AB80-468B-8188-1EA6B8D2B6B1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FFF5CB-86A1-4A41-A85F-45560925FF38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l-GR" sz="17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με μία λέξη:</a:t>
          </a:r>
          <a:endParaRPr lang="en-GB" sz="17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Αγάπη</a:t>
          </a: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			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Ωραίο</a:t>
          </a: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		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Καταπληκτικό</a:t>
          </a: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Διασκεδαστικό</a:t>
          </a: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		T</a:t>
          </a:r>
          <a:r>
            <a:rPr lang="el-GR" sz="17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έλειο</a:t>
          </a: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		</a:t>
          </a: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Φανταστικό</a:t>
          </a: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Ενθουσιασμός</a:t>
          </a:r>
          <a:endParaRPr lang="en-GB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8860EF-2E80-43AC-B609-B21FD9764D0D}" type="parTrans" cxnId="{D3783EE4-7E87-4CEA-975F-2692EC37E19C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728711-C123-4102-81AB-47F3F0C29C5B}" type="sibTrans" cxnId="{D3783EE4-7E87-4CEA-975F-2692EC37E19C}">
      <dgm:prSet/>
      <dgm:spPr/>
      <dgm:t>
        <a:bodyPr/>
        <a:lstStyle/>
        <a:p>
          <a:endParaRPr lang="en-GB" sz="17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71F73C-E8A2-43BD-9A5D-B2369A989BAA}" type="pres">
      <dgm:prSet presAssocID="{DAF8EA3B-745C-47A9-87C1-0140FA3D6CE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998D91-5BFF-4271-8D2C-0B290C9DC97D}" type="pres">
      <dgm:prSet presAssocID="{1C1E8A3F-0A84-4395-B491-185908DD9D38}" presName="comp" presStyleCnt="0"/>
      <dgm:spPr/>
    </dgm:pt>
    <dgm:pt modelId="{179D8092-4596-45FF-94BA-719081CB6487}" type="pres">
      <dgm:prSet presAssocID="{1C1E8A3F-0A84-4395-B491-185908DD9D38}" presName="box" presStyleLbl="node1" presStyleIdx="0" presStyleCnt="3" custScaleY="58719"/>
      <dgm:spPr/>
      <dgm:t>
        <a:bodyPr/>
        <a:lstStyle/>
        <a:p>
          <a:endParaRPr lang="en-US"/>
        </a:p>
      </dgm:t>
    </dgm:pt>
    <dgm:pt modelId="{00DF1F87-A88E-4B32-B730-24E744CC93F4}" type="pres">
      <dgm:prSet presAssocID="{1C1E8A3F-0A84-4395-B491-185908DD9D38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F358C101-1186-4BBC-8EDE-1C405F506869}" type="pres">
      <dgm:prSet presAssocID="{1C1E8A3F-0A84-4395-B491-185908DD9D3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2258D9-2706-4DD8-9A5F-32C9E3786E79}" type="pres">
      <dgm:prSet presAssocID="{712A43F4-5284-40A8-8C0B-F344EC88D7B8}" presName="spacer" presStyleCnt="0"/>
      <dgm:spPr/>
    </dgm:pt>
    <dgm:pt modelId="{3D971AFF-E197-4C5B-83A4-264D934550A7}" type="pres">
      <dgm:prSet presAssocID="{445CE813-EB00-4201-B19E-0A4B1875E6E0}" presName="comp" presStyleCnt="0"/>
      <dgm:spPr/>
    </dgm:pt>
    <dgm:pt modelId="{850C4FF8-27A5-4766-AA07-C98C8FCDF2B7}" type="pres">
      <dgm:prSet presAssocID="{445CE813-EB00-4201-B19E-0A4B1875E6E0}" presName="box" presStyleLbl="node1" presStyleIdx="1" presStyleCnt="3" custScaleY="62189"/>
      <dgm:spPr/>
      <dgm:t>
        <a:bodyPr/>
        <a:lstStyle/>
        <a:p>
          <a:endParaRPr lang="en-US"/>
        </a:p>
      </dgm:t>
    </dgm:pt>
    <dgm:pt modelId="{CD8C00E6-EBF6-4A57-B32A-C2DACFBB44A3}" type="pres">
      <dgm:prSet presAssocID="{445CE813-EB00-4201-B19E-0A4B1875E6E0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n-US"/>
        </a:p>
      </dgm:t>
    </dgm:pt>
    <dgm:pt modelId="{8D8735C3-9C26-49C1-B994-AA8C232FFFE5}" type="pres">
      <dgm:prSet presAssocID="{445CE813-EB00-4201-B19E-0A4B1875E6E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CC28AC-C114-4324-B47D-B4775DEF0ED8}" type="pres">
      <dgm:prSet presAssocID="{56A6118D-5EA5-4571-B94A-C85240D5DB8C}" presName="spacer" presStyleCnt="0"/>
      <dgm:spPr/>
    </dgm:pt>
    <dgm:pt modelId="{28ACBC67-D067-4EF0-A9EB-4678607B581F}" type="pres">
      <dgm:prSet presAssocID="{44FFF5CB-86A1-4A41-A85F-45560925FF38}" presName="comp" presStyleCnt="0"/>
      <dgm:spPr/>
    </dgm:pt>
    <dgm:pt modelId="{049365B6-64A8-440B-AA18-9C3E3D9B2C32}" type="pres">
      <dgm:prSet presAssocID="{44FFF5CB-86A1-4A41-A85F-45560925FF38}" presName="box" presStyleLbl="node1" presStyleIdx="2" presStyleCnt="3" custScaleY="75466"/>
      <dgm:spPr/>
      <dgm:t>
        <a:bodyPr/>
        <a:lstStyle/>
        <a:p>
          <a:endParaRPr lang="en-US"/>
        </a:p>
      </dgm:t>
    </dgm:pt>
    <dgm:pt modelId="{0F8B41EC-9DC9-4890-AD62-9D8B5D63F00D}" type="pres">
      <dgm:prSet presAssocID="{44FFF5CB-86A1-4A41-A85F-45560925FF38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1493ADA9-9D72-454D-96DA-B437F191C037}" type="pres">
      <dgm:prSet presAssocID="{44FFF5CB-86A1-4A41-A85F-45560925FF3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EE247A-C0AC-4CA7-8658-B9F90AF62C27}" type="presOf" srcId="{DAF8EA3B-745C-47A9-87C1-0140FA3D6CEE}" destId="{4D71F73C-E8A2-43BD-9A5D-B2369A989BAA}" srcOrd="0" destOrd="0" presId="urn:microsoft.com/office/officeart/2005/8/layout/vList4"/>
    <dgm:cxn modelId="{5EB5307C-F25D-4A2F-9C92-A0EDC82A5654}" type="presOf" srcId="{445CE813-EB00-4201-B19E-0A4B1875E6E0}" destId="{850C4FF8-27A5-4766-AA07-C98C8FCDF2B7}" srcOrd="0" destOrd="0" presId="urn:microsoft.com/office/officeart/2005/8/layout/vList4"/>
    <dgm:cxn modelId="{66BA9E03-2722-4298-A556-CD27A9F40884}" type="presOf" srcId="{16B5BB6E-0885-461D-9A5F-1A459973766D}" destId="{179D8092-4596-45FF-94BA-719081CB6487}" srcOrd="0" destOrd="3" presId="urn:microsoft.com/office/officeart/2005/8/layout/vList4"/>
    <dgm:cxn modelId="{3ED0F94E-FE5F-4391-A75B-1716DE5CAF08}" type="presOf" srcId="{2B4810FD-DA51-4404-AFD9-EC1A9F460982}" destId="{179D8092-4596-45FF-94BA-719081CB6487}" srcOrd="0" destOrd="2" presId="urn:microsoft.com/office/officeart/2005/8/layout/vList4"/>
    <dgm:cxn modelId="{73F8CF85-5745-47C3-BBF0-AE0DF299D4F4}" type="presOf" srcId="{BC38114C-67D0-46BA-9A80-A51D533A587C}" destId="{8D8735C3-9C26-49C1-B994-AA8C232FFFE5}" srcOrd="1" destOrd="2" presId="urn:microsoft.com/office/officeart/2005/8/layout/vList4"/>
    <dgm:cxn modelId="{7F288866-1136-4C62-8BB1-BD53717FB76D}" type="presOf" srcId="{16B5BB6E-0885-461D-9A5F-1A459973766D}" destId="{F358C101-1186-4BBC-8EDE-1C405F506869}" srcOrd="1" destOrd="3" presId="urn:microsoft.com/office/officeart/2005/8/layout/vList4"/>
    <dgm:cxn modelId="{413EB701-D625-4544-A107-31A020EFAF5B}" type="presOf" srcId="{58A4D479-8998-4C1E-8902-D96BB0300DAE}" destId="{F358C101-1186-4BBC-8EDE-1C405F506869}" srcOrd="1" destOrd="1" presId="urn:microsoft.com/office/officeart/2005/8/layout/vList4"/>
    <dgm:cxn modelId="{BFD99DD1-F507-47D0-A81B-A0D4EF1456C4}" srcId="{1C1E8A3F-0A84-4395-B491-185908DD9D38}" destId="{16B5BB6E-0885-461D-9A5F-1A459973766D}" srcOrd="2" destOrd="0" parTransId="{CE55DD6C-7585-4E11-8F57-01B706C4C822}" sibTransId="{9AD2EAC5-675A-47CE-A012-38484926C32E}"/>
    <dgm:cxn modelId="{8E7D1E93-AB80-468B-8188-1EA6B8D2B6B1}" srcId="{445CE813-EB00-4201-B19E-0A4B1875E6E0}" destId="{7790D66C-5F3B-4CB4-A8CA-BD807FB77F66}" srcOrd="2" destOrd="0" parTransId="{B8F22454-8266-4243-9AEF-08E76867759F}" sibTransId="{1FD63206-943E-4E64-A5B3-FC9C862000A5}"/>
    <dgm:cxn modelId="{A76F6F32-D39B-4A3E-810C-C1E6012DC9C8}" type="presOf" srcId="{1C1E8A3F-0A84-4395-B491-185908DD9D38}" destId="{179D8092-4596-45FF-94BA-719081CB6487}" srcOrd="0" destOrd="0" presId="urn:microsoft.com/office/officeart/2005/8/layout/vList4"/>
    <dgm:cxn modelId="{BAFBBA33-E843-4159-B1C4-3E5C56E00C1D}" type="presOf" srcId="{7790D66C-5F3B-4CB4-A8CA-BD807FB77F66}" destId="{850C4FF8-27A5-4766-AA07-C98C8FCDF2B7}" srcOrd="0" destOrd="3" presId="urn:microsoft.com/office/officeart/2005/8/layout/vList4"/>
    <dgm:cxn modelId="{D3783EE4-7E87-4CEA-975F-2692EC37E19C}" srcId="{DAF8EA3B-745C-47A9-87C1-0140FA3D6CEE}" destId="{44FFF5CB-86A1-4A41-A85F-45560925FF38}" srcOrd="2" destOrd="0" parTransId="{AD8860EF-2E80-43AC-B609-B21FD9764D0D}" sibTransId="{31728711-C123-4102-81AB-47F3F0C29C5B}"/>
    <dgm:cxn modelId="{E8E1D7F0-8AE5-4612-949F-9DD4334CC896}" type="presOf" srcId="{7790D66C-5F3B-4CB4-A8CA-BD807FB77F66}" destId="{8D8735C3-9C26-49C1-B994-AA8C232FFFE5}" srcOrd="1" destOrd="3" presId="urn:microsoft.com/office/officeart/2005/8/layout/vList4"/>
    <dgm:cxn modelId="{24AA2279-E41E-45BF-B80D-2CA6B7C84DB9}" type="presOf" srcId="{2B4810FD-DA51-4404-AFD9-EC1A9F460982}" destId="{F358C101-1186-4BBC-8EDE-1C405F506869}" srcOrd="1" destOrd="2" presId="urn:microsoft.com/office/officeart/2005/8/layout/vList4"/>
    <dgm:cxn modelId="{DE9A548C-086A-4351-82C7-215C722198E4}" type="presOf" srcId="{44FFF5CB-86A1-4A41-A85F-45560925FF38}" destId="{1493ADA9-9D72-454D-96DA-B437F191C037}" srcOrd="1" destOrd="0" presId="urn:microsoft.com/office/officeart/2005/8/layout/vList4"/>
    <dgm:cxn modelId="{FB02F894-337B-449F-B722-695AE13977AA}" srcId="{445CE813-EB00-4201-B19E-0A4B1875E6E0}" destId="{BC38114C-67D0-46BA-9A80-A51D533A587C}" srcOrd="1" destOrd="0" parTransId="{9BCDF3FA-692A-40F3-B5AE-3F7BD8C458F3}" sibTransId="{E9B0285B-0BD1-41C5-84D2-36FDD13F30CD}"/>
    <dgm:cxn modelId="{134C6418-FB83-44EB-92BC-4FA9F697FEFA}" srcId="{DAF8EA3B-745C-47A9-87C1-0140FA3D6CEE}" destId="{445CE813-EB00-4201-B19E-0A4B1875E6E0}" srcOrd="1" destOrd="0" parTransId="{82C8B83D-5685-4A1A-83FA-9FDFA5655EB8}" sibTransId="{56A6118D-5EA5-4571-B94A-C85240D5DB8C}"/>
    <dgm:cxn modelId="{F469C8E9-B5BA-40C4-8662-F1A8FEFE4DC0}" srcId="{1C1E8A3F-0A84-4395-B491-185908DD9D38}" destId="{58A4D479-8998-4C1E-8902-D96BB0300DAE}" srcOrd="0" destOrd="0" parTransId="{C3174324-3D3C-4F91-93DB-C6910B745922}" sibTransId="{D86EE71F-BD62-4809-9EDF-E717BA49EA07}"/>
    <dgm:cxn modelId="{E1CA68BF-A27B-482C-931F-3068B26F8CA7}" type="presOf" srcId="{58A4D479-8998-4C1E-8902-D96BB0300DAE}" destId="{179D8092-4596-45FF-94BA-719081CB6487}" srcOrd="0" destOrd="1" presId="urn:microsoft.com/office/officeart/2005/8/layout/vList4"/>
    <dgm:cxn modelId="{9A37EDDB-A417-4706-831E-6E19A72F0905}" srcId="{445CE813-EB00-4201-B19E-0A4B1875E6E0}" destId="{2C1D9B7F-32C2-498F-84B0-095D627A0C84}" srcOrd="0" destOrd="0" parTransId="{F345B8D5-80C9-4FE7-BEE7-EAFBE8819F04}" sibTransId="{E165B84A-5F26-486F-8310-3D6175461DA5}"/>
    <dgm:cxn modelId="{5E295258-90C4-48A4-A26E-C52930D0E46B}" type="presOf" srcId="{44FFF5CB-86A1-4A41-A85F-45560925FF38}" destId="{049365B6-64A8-440B-AA18-9C3E3D9B2C32}" srcOrd="0" destOrd="0" presId="urn:microsoft.com/office/officeart/2005/8/layout/vList4"/>
    <dgm:cxn modelId="{380EF381-23AC-43F9-A358-10345A377CAA}" srcId="{DAF8EA3B-745C-47A9-87C1-0140FA3D6CEE}" destId="{1C1E8A3F-0A84-4395-B491-185908DD9D38}" srcOrd="0" destOrd="0" parTransId="{7BD6A299-D5E5-40F5-A089-0E486B0C8501}" sibTransId="{712A43F4-5284-40A8-8C0B-F344EC88D7B8}"/>
    <dgm:cxn modelId="{71A2AF4B-7393-478F-B94B-F9168A161437}" srcId="{1C1E8A3F-0A84-4395-B491-185908DD9D38}" destId="{2B4810FD-DA51-4404-AFD9-EC1A9F460982}" srcOrd="1" destOrd="0" parTransId="{F75BE7F2-DEF4-45CE-940B-637F0BF82427}" sibTransId="{AD04B769-EA42-4159-9A9D-869CA9B1EC3F}"/>
    <dgm:cxn modelId="{134D2E32-45AB-477A-8DCF-96A33CEC74E7}" type="presOf" srcId="{BC38114C-67D0-46BA-9A80-A51D533A587C}" destId="{850C4FF8-27A5-4766-AA07-C98C8FCDF2B7}" srcOrd="0" destOrd="2" presId="urn:microsoft.com/office/officeart/2005/8/layout/vList4"/>
    <dgm:cxn modelId="{F5599174-23C3-474A-9DA8-49FA25DD9F9B}" type="presOf" srcId="{445CE813-EB00-4201-B19E-0A4B1875E6E0}" destId="{8D8735C3-9C26-49C1-B994-AA8C232FFFE5}" srcOrd="1" destOrd="0" presId="urn:microsoft.com/office/officeart/2005/8/layout/vList4"/>
    <dgm:cxn modelId="{BC69D0C7-4C07-4DF5-9168-E22D30094B0E}" type="presOf" srcId="{1C1E8A3F-0A84-4395-B491-185908DD9D38}" destId="{F358C101-1186-4BBC-8EDE-1C405F506869}" srcOrd="1" destOrd="0" presId="urn:microsoft.com/office/officeart/2005/8/layout/vList4"/>
    <dgm:cxn modelId="{48C1D385-6730-4A55-BA64-68A9009AB993}" type="presOf" srcId="{2C1D9B7F-32C2-498F-84B0-095D627A0C84}" destId="{850C4FF8-27A5-4766-AA07-C98C8FCDF2B7}" srcOrd="0" destOrd="1" presId="urn:microsoft.com/office/officeart/2005/8/layout/vList4"/>
    <dgm:cxn modelId="{3637C6D7-54D9-4BE1-979A-D355C7EF3CAB}" type="presOf" srcId="{2C1D9B7F-32C2-498F-84B0-095D627A0C84}" destId="{8D8735C3-9C26-49C1-B994-AA8C232FFFE5}" srcOrd="1" destOrd="1" presId="urn:microsoft.com/office/officeart/2005/8/layout/vList4"/>
    <dgm:cxn modelId="{9F661F3D-D461-4EC3-B5A1-93075FAB0D4F}" type="presParOf" srcId="{4D71F73C-E8A2-43BD-9A5D-B2369A989BAA}" destId="{51998D91-5BFF-4271-8D2C-0B290C9DC97D}" srcOrd="0" destOrd="0" presId="urn:microsoft.com/office/officeart/2005/8/layout/vList4"/>
    <dgm:cxn modelId="{B320127D-18F1-4B03-9ADC-91FB5BE30699}" type="presParOf" srcId="{51998D91-5BFF-4271-8D2C-0B290C9DC97D}" destId="{179D8092-4596-45FF-94BA-719081CB6487}" srcOrd="0" destOrd="0" presId="urn:microsoft.com/office/officeart/2005/8/layout/vList4"/>
    <dgm:cxn modelId="{EB399228-72BE-43B1-BC4E-F924CAAAC301}" type="presParOf" srcId="{51998D91-5BFF-4271-8D2C-0B290C9DC97D}" destId="{00DF1F87-A88E-4B32-B730-24E744CC93F4}" srcOrd="1" destOrd="0" presId="urn:microsoft.com/office/officeart/2005/8/layout/vList4"/>
    <dgm:cxn modelId="{20C62968-FD15-4ED3-9055-D47B15FBDF57}" type="presParOf" srcId="{51998D91-5BFF-4271-8D2C-0B290C9DC97D}" destId="{F358C101-1186-4BBC-8EDE-1C405F506869}" srcOrd="2" destOrd="0" presId="urn:microsoft.com/office/officeart/2005/8/layout/vList4"/>
    <dgm:cxn modelId="{16D0E9AE-4F53-4081-9240-EED87B158DC8}" type="presParOf" srcId="{4D71F73C-E8A2-43BD-9A5D-B2369A989BAA}" destId="{D92258D9-2706-4DD8-9A5F-32C9E3786E79}" srcOrd="1" destOrd="0" presId="urn:microsoft.com/office/officeart/2005/8/layout/vList4"/>
    <dgm:cxn modelId="{A2CAF706-06C4-444C-A424-03E44AE9FFF7}" type="presParOf" srcId="{4D71F73C-E8A2-43BD-9A5D-B2369A989BAA}" destId="{3D971AFF-E197-4C5B-83A4-264D934550A7}" srcOrd="2" destOrd="0" presId="urn:microsoft.com/office/officeart/2005/8/layout/vList4"/>
    <dgm:cxn modelId="{EE98C1ED-B3EC-48F7-9579-3AB87735A51C}" type="presParOf" srcId="{3D971AFF-E197-4C5B-83A4-264D934550A7}" destId="{850C4FF8-27A5-4766-AA07-C98C8FCDF2B7}" srcOrd="0" destOrd="0" presId="urn:microsoft.com/office/officeart/2005/8/layout/vList4"/>
    <dgm:cxn modelId="{F7F0D9EC-EB91-42F7-87C8-07010C471D6A}" type="presParOf" srcId="{3D971AFF-E197-4C5B-83A4-264D934550A7}" destId="{CD8C00E6-EBF6-4A57-B32A-C2DACFBB44A3}" srcOrd="1" destOrd="0" presId="urn:microsoft.com/office/officeart/2005/8/layout/vList4"/>
    <dgm:cxn modelId="{DACBD116-3EE4-4F35-BDB9-6F67616423F7}" type="presParOf" srcId="{3D971AFF-E197-4C5B-83A4-264D934550A7}" destId="{8D8735C3-9C26-49C1-B994-AA8C232FFFE5}" srcOrd="2" destOrd="0" presId="urn:microsoft.com/office/officeart/2005/8/layout/vList4"/>
    <dgm:cxn modelId="{858F9510-4C57-4A91-BCE8-820CA016340B}" type="presParOf" srcId="{4D71F73C-E8A2-43BD-9A5D-B2369A989BAA}" destId="{C1CC28AC-C114-4324-B47D-B4775DEF0ED8}" srcOrd="3" destOrd="0" presId="urn:microsoft.com/office/officeart/2005/8/layout/vList4"/>
    <dgm:cxn modelId="{405EAD49-E4D1-470F-80BF-D0B7191ACF08}" type="presParOf" srcId="{4D71F73C-E8A2-43BD-9A5D-B2369A989BAA}" destId="{28ACBC67-D067-4EF0-A9EB-4678607B581F}" srcOrd="4" destOrd="0" presId="urn:microsoft.com/office/officeart/2005/8/layout/vList4"/>
    <dgm:cxn modelId="{64C651E1-FD5E-488F-90B0-29703DD0FE6E}" type="presParOf" srcId="{28ACBC67-D067-4EF0-A9EB-4678607B581F}" destId="{049365B6-64A8-440B-AA18-9C3E3D9B2C32}" srcOrd="0" destOrd="0" presId="urn:microsoft.com/office/officeart/2005/8/layout/vList4"/>
    <dgm:cxn modelId="{1FC2CDD5-2572-46C6-889A-254FEDF0057F}" type="presParOf" srcId="{28ACBC67-D067-4EF0-A9EB-4678607B581F}" destId="{0F8B41EC-9DC9-4890-AD62-9D8B5D63F00D}" srcOrd="1" destOrd="0" presId="urn:microsoft.com/office/officeart/2005/8/layout/vList4"/>
    <dgm:cxn modelId="{515AB082-9639-4818-9581-9418C1AE3CBA}" type="presParOf" srcId="{28ACBC67-D067-4EF0-A9EB-4678607B581F}" destId="{1493ADA9-9D72-454D-96DA-B437F191C03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7CF00FA-6090-471D-8F27-E7756E63E510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E8A1AAE2-75E4-46A0-B749-704ABB7247C8}">
      <dgm:prSet phldrT="[Κείμενο]"/>
      <dgm:spPr/>
      <dgm:t>
        <a:bodyPr/>
        <a:lstStyle/>
        <a:p>
          <a:r>
            <a:rPr lang="el-GR" dirty="0"/>
            <a:t>1ο</a:t>
          </a:r>
        </a:p>
      </dgm:t>
    </dgm:pt>
    <dgm:pt modelId="{F918D4A9-C16F-42C3-9B15-186D15F3BF15}" type="parTrans" cxnId="{4DDF97F9-40A6-4AB4-8ABE-518E9829F794}">
      <dgm:prSet/>
      <dgm:spPr/>
      <dgm:t>
        <a:bodyPr/>
        <a:lstStyle/>
        <a:p>
          <a:endParaRPr lang="el-GR"/>
        </a:p>
      </dgm:t>
    </dgm:pt>
    <dgm:pt modelId="{8BF83487-609A-464A-B38C-5663858FC671}" type="sibTrans" cxnId="{4DDF97F9-40A6-4AB4-8ABE-518E9829F794}">
      <dgm:prSet/>
      <dgm:spPr/>
      <dgm:t>
        <a:bodyPr/>
        <a:lstStyle/>
        <a:p>
          <a:endParaRPr lang="el-GR"/>
        </a:p>
      </dgm:t>
    </dgm:pt>
    <dgm:pt modelId="{94376802-EB9B-4BDC-99DF-A3EB61E076A4}">
      <dgm:prSet phldrT="[Κείμενο]"/>
      <dgm:spPr/>
      <dgm:t>
        <a:bodyPr/>
        <a:lstStyle/>
        <a:p>
          <a:r>
            <a:rPr lang="el-GR" dirty="0"/>
            <a:t>2ο</a:t>
          </a:r>
        </a:p>
      </dgm:t>
    </dgm:pt>
    <dgm:pt modelId="{6332F70C-28E6-4275-899B-DD77E3DF5CF5}" type="parTrans" cxnId="{A0687250-3385-4AF7-A1D5-AB7636889DAA}">
      <dgm:prSet/>
      <dgm:spPr/>
      <dgm:t>
        <a:bodyPr/>
        <a:lstStyle/>
        <a:p>
          <a:endParaRPr lang="el-GR"/>
        </a:p>
      </dgm:t>
    </dgm:pt>
    <dgm:pt modelId="{FD1018DB-4C0F-4657-A50A-A1323324A70B}" type="sibTrans" cxnId="{A0687250-3385-4AF7-A1D5-AB7636889DAA}">
      <dgm:prSet/>
      <dgm:spPr/>
      <dgm:t>
        <a:bodyPr/>
        <a:lstStyle/>
        <a:p>
          <a:endParaRPr lang="el-GR"/>
        </a:p>
      </dgm:t>
    </dgm:pt>
    <dgm:pt modelId="{AEF9DC9C-00E9-4F02-B1EA-24608DA8F99C}">
      <dgm:prSet phldrT="[Κείμενο]" custT="1"/>
      <dgm:spPr/>
      <dgm:t>
        <a:bodyPr/>
        <a:lstStyle/>
        <a:p>
          <a:pPr algn="l"/>
          <a:endParaRPr lang="el-GR" sz="1800" dirty="0"/>
        </a:p>
      </dgm:t>
    </dgm:pt>
    <dgm:pt modelId="{40E62C2F-92C1-4385-8473-811B599D07BD}" type="parTrans" cxnId="{14ECDE07-4D46-4808-B873-6F43F3EBADC3}">
      <dgm:prSet/>
      <dgm:spPr/>
      <dgm:t>
        <a:bodyPr/>
        <a:lstStyle/>
        <a:p>
          <a:endParaRPr lang="el-GR"/>
        </a:p>
      </dgm:t>
    </dgm:pt>
    <dgm:pt modelId="{BFF26055-D239-4CCC-8985-085E1542B90E}" type="sibTrans" cxnId="{14ECDE07-4D46-4808-B873-6F43F3EBADC3}">
      <dgm:prSet/>
      <dgm:spPr/>
      <dgm:t>
        <a:bodyPr/>
        <a:lstStyle/>
        <a:p>
          <a:endParaRPr lang="el-GR"/>
        </a:p>
      </dgm:t>
    </dgm:pt>
    <dgm:pt modelId="{1F327E56-AB29-400F-878C-DDB8E77FA871}">
      <dgm:prSet custT="1"/>
      <dgm:spPr/>
      <dgm:t>
        <a:bodyPr/>
        <a:lstStyle/>
        <a:p>
          <a:pPr algn="just"/>
          <a:r>
            <a:rPr lang="el-GR" sz="1800" dirty="0"/>
            <a:t>To E.Y. έχει δημιουργηθεί, με βάση </a:t>
          </a:r>
          <a:r>
            <a:rPr lang="el-GR" sz="1800" b="1" dirty="0"/>
            <a:t>τις αρχές της Πολυμεσικής Μάθησης </a:t>
          </a:r>
          <a:r>
            <a:rPr lang="el-GR" sz="1800" dirty="0"/>
            <a:t>του Mayer </a:t>
          </a:r>
          <a:r>
            <a:rPr lang="el-GR" sz="1800" b="1" dirty="0"/>
            <a:t>(2015)</a:t>
          </a:r>
          <a:endParaRPr lang="en-US" sz="1800" b="1" dirty="0"/>
        </a:p>
      </dgm:t>
    </dgm:pt>
    <dgm:pt modelId="{1F352F5D-E314-4241-8CB0-AD9908F30521}" type="parTrans" cxnId="{21113E5F-42D5-49A5-B739-AC8068266FCA}">
      <dgm:prSet/>
      <dgm:spPr/>
      <dgm:t>
        <a:bodyPr/>
        <a:lstStyle/>
        <a:p>
          <a:endParaRPr lang="en-US"/>
        </a:p>
      </dgm:t>
    </dgm:pt>
    <dgm:pt modelId="{1479F016-7506-4295-9C1C-17FFAF3B8E25}" type="sibTrans" cxnId="{21113E5F-42D5-49A5-B739-AC8068266FCA}">
      <dgm:prSet/>
      <dgm:spPr/>
      <dgm:t>
        <a:bodyPr/>
        <a:lstStyle/>
        <a:p>
          <a:endParaRPr lang="en-US"/>
        </a:p>
      </dgm:t>
    </dgm:pt>
    <dgm:pt modelId="{B0B10BB4-44E9-47FD-9AC4-D2610F99B0E5}">
      <dgm:prSet custT="1"/>
      <dgm:spPr/>
      <dgm:t>
        <a:bodyPr/>
        <a:lstStyle/>
        <a:p>
          <a:pPr algn="l"/>
          <a:endParaRPr lang="en-US" sz="1800" dirty="0"/>
        </a:p>
      </dgm:t>
    </dgm:pt>
    <dgm:pt modelId="{352385FF-9735-44B2-8BE4-54559FD1DFE5}" type="parTrans" cxnId="{665FC258-FD0D-4B27-B669-9EC73D02D747}">
      <dgm:prSet/>
      <dgm:spPr/>
      <dgm:t>
        <a:bodyPr/>
        <a:lstStyle/>
        <a:p>
          <a:endParaRPr lang="en-US"/>
        </a:p>
      </dgm:t>
    </dgm:pt>
    <dgm:pt modelId="{28E572D8-8155-442D-9E1A-A904AB02F53C}" type="sibTrans" cxnId="{665FC258-FD0D-4B27-B669-9EC73D02D747}">
      <dgm:prSet/>
      <dgm:spPr/>
      <dgm:t>
        <a:bodyPr/>
        <a:lstStyle/>
        <a:p>
          <a:endParaRPr lang="en-US"/>
        </a:p>
      </dgm:t>
    </dgm:pt>
    <dgm:pt modelId="{23C9982B-DBAA-422C-A162-DCCF6577FEF4}">
      <dgm:prSet custT="1"/>
      <dgm:spPr/>
      <dgm:t>
        <a:bodyPr/>
        <a:lstStyle/>
        <a:p>
          <a:pPr algn="just"/>
          <a:endParaRPr lang="en-US" sz="2000" b="1" dirty="0"/>
        </a:p>
      </dgm:t>
    </dgm:pt>
    <dgm:pt modelId="{B39537AE-2852-416E-B4EA-1F14255D198B}" type="sibTrans" cxnId="{90D71183-28CF-44EB-AEC6-33836A230525}">
      <dgm:prSet/>
      <dgm:spPr/>
      <dgm:t>
        <a:bodyPr/>
        <a:lstStyle/>
        <a:p>
          <a:endParaRPr lang="en-US"/>
        </a:p>
      </dgm:t>
    </dgm:pt>
    <dgm:pt modelId="{98CB3962-B5EE-42F1-B1BB-EFE915EE60CF}" type="parTrans" cxnId="{90D71183-28CF-44EB-AEC6-33836A230525}">
      <dgm:prSet/>
      <dgm:spPr/>
      <dgm:t>
        <a:bodyPr/>
        <a:lstStyle/>
        <a:p>
          <a:endParaRPr lang="en-US"/>
        </a:p>
      </dgm:t>
    </dgm:pt>
    <dgm:pt modelId="{B8468422-8BA1-4884-A924-E8C2E0DD96D7}">
      <dgm:prSet custT="1"/>
      <dgm:spPr/>
      <dgm:t>
        <a:bodyPr/>
        <a:lstStyle/>
        <a:p>
          <a:pPr algn="l"/>
          <a:endParaRPr lang="el-GR" sz="2000" b="1" dirty="0"/>
        </a:p>
      </dgm:t>
    </dgm:pt>
    <dgm:pt modelId="{65B5ABED-359B-48A1-B12E-89421F148964}" type="sibTrans" cxnId="{5D7A1719-99C3-431A-8542-19B2573C0B1B}">
      <dgm:prSet/>
      <dgm:spPr/>
      <dgm:t>
        <a:bodyPr/>
        <a:lstStyle/>
        <a:p>
          <a:endParaRPr lang="el-GR"/>
        </a:p>
      </dgm:t>
    </dgm:pt>
    <dgm:pt modelId="{66392B81-8C52-463C-B897-E7F3297091C2}" type="parTrans" cxnId="{5D7A1719-99C3-431A-8542-19B2573C0B1B}">
      <dgm:prSet/>
      <dgm:spPr/>
      <dgm:t>
        <a:bodyPr/>
        <a:lstStyle/>
        <a:p>
          <a:endParaRPr lang="el-GR"/>
        </a:p>
      </dgm:t>
    </dgm:pt>
    <dgm:pt modelId="{A7E9B405-7D7A-413D-948D-3A56080041AE}">
      <dgm:prSet custT="1"/>
      <dgm:spPr/>
      <dgm:t>
        <a:bodyPr/>
        <a:lstStyle/>
        <a:p>
          <a:pPr algn="just"/>
          <a:r>
            <a:rPr lang="el-GR" sz="1600" b="0" dirty="0"/>
            <a:t>To E.Y. έχει δημιουργηθεί με βάση </a:t>
          </a:r>
          <a:r>
            <a:rPr lang="el-GR" sz="1600" b="1" dirty="0"/>
            <a:t>τις αρχές και τη μεθοδολογία της </a:t>
          </a:r>
          <a:r>
            <a:rPr lang="el-GR" sz="1600" b="1" dirty="0" err="1" smtClean="0"/>
            <a:t>εξΑΕ</a:t>
          </a:r>
          <a:r>
            <a:rPr lang="el-GR" sz="1600" b="1" dirty="0" smtClean="0"/>
            <a:t>, </a:t>
          </a:r>
          <a:r>
            <a:rPr lang="el-GR" sz="1600" b="0" dirty="0" smtClean="0"/>
            <a:t>ενώ κατά τον σχεδιασμό του ακολουθήθηκαν οι επτά αρχές σχεδιασμού και ανάπτυξης μαθησιακού υλικού ειδικά για την εξ αποστάσεως εκπαίδευση </a:t>
          </a:r>
          <a:r>
            <a:rPr lang="el-GR" sz="1600" b="1" dirty="0" smtClean="0"/>
            <a:t>των </a:t>
          </a:r>
          <a:r>
            <a:rPr lang="el-GR" sz="1600" b="1" dirty="0" err="1" smtClean="0"/>
            <a:t>Σπανακά</a:t>
          </a:r>
          <a:r>
            <a:rPr lang="el-GR" sz="1600" b="1" dirty="0" smtClean="0"/>
            <a:t> &amp; </a:t>
          </a:r>
          <a:r>
            <a:rPr lang="el-GR" sz="1600" b="1" dirty="0" err="1" smtClean="0"/>
            <a:t>Λιοναράκη</a:t>
          </a:r>
          <a:r>
            <a:rPr lang="el-GR" sz="1600" b="1" dirty="0" smtClean="0"/>
            <a:t> (2017), </a:t>
          </a:r>
          <a:r>
            <a:rPr lang="el-GR" sz="1600" b="0" dirty="0" smtClean="0"/>
            <a:t>η τυπολογία των </a:t>
          </a:r>
          <a:r>
            <a:rPr lang="el-GR" sz="1600" b="1" dirty="0" err="1" smtClean="0"/>
            <a:t>West</a:t>
          </a:r>
          <a:r>
            <a:rPr lang="el-GR" sz="1600" b="1" dirty="0" smtClean="0"/>
            <a:t> &amp; </a:t>
          </a:r>
          <a:r>
            <a:rPr lang="el-GR" sz="1600" b="1" dirty="0" err="1" smtClean="0"/>
            <a:t>Λιοναράκη</a:t>
          </a:r>
          <a:r>
            <a:rPr lang="el-GR" sz="1600" b="1" dirty="0" smtClean="0"/>
            <a:t> (2001), </a:t>
          </a:r>
          <a:r>
            <a:rPr lang="el-GR" sz="1600" b="0" dirty="0" smtClean="0"/>
            <a:t>του</a:t>
          </a:r>
          <a:r>
            <a:rPr lang="en-US" sz="1600" b="0" dirty="0" smtClean="0"/>
            <a:t> </a:t>
          </a:r>
          <a:r>
            <a:rPr lang="en-US" sz="1600" b="1" dirty="0" smtClean="0"/>
            <a:t>Holmberg (2002) </a:t>
          </a:r>
          <a:r>
            <a:rPr lang="el-GR" sz="1600" b="0" dirty="0" smtClean="0"/>
            <a:t>και της </a:t>
          </a:r>
          <a:r>
            <a:rPr lang="en-US" sz="1600" b="1" dirty="0" smtClean="0"/>
            <a:t>Mena</a:t>
          </a:r>
          <a:r>
            <a:rPr lang="el-GR" sz="1600" b="1" dirty="0" smtClean="0"/>
            <a:t> </a:t>
          </a:r>
          <a:r>
            <a:rPr lang="en-US" sz="1600" b="1" dirty="0" smtClean="0"/>
            <a:t>(1992)</a:t>
          </a:r>
          <a:r>
            <a:rPr lang="en-US" sz="1600" b="0" dirty="0" smtClean="0"/>
            <a:t>.</a:t>
          </a:r>
          <a:endParaRPr lang="en-US" sz="1600" b="0" dirty="0"/>
        </a:p>
      </dgm:t>
    </dgm:pt>
    <dgm:pt modelId="{1AE95516-1BB8-48FC-9DA6-667E482C6598}" type="sibTrans" cxnId="{8B057C3E-4403-458B-B20E-17F33BE48754}">
      <dgm:prSet/>
      <dgm:spPr/>
      <dgm:t>
        <a:bodyPr/>
        <a:lstStyle/>
        <a:p>
          <a:endParaRPr lang="en-US"/>
        </a:p>
      </dgm:t>
    </dgm:pt>
    <dgm:pt modelId="{9AFA68D9-598A-47D8-AD1F-7CBC8D656C7F}" type="parTrans" cxnId="{8B057C3E-4403-458B-B20E-17F33BE48754}">
      <dgm:prSet/>
      <dgm:spPr/>
      <dgm:t>
        <a:bodyPr/>
        <a:lstStyle/>
        <a:p>
          <a:endParaRPr lang="en-US"/>
        </a:p>
      </dgm:t>
    </dgm:pt>
    <dgm:pt modelId="{E18D1972-EDA1-4FB1-9A3E-14F59129B9E1}" type="pres">
      <dgm:prSet presAssocID="{07CF00FA-6090-471D-8F27-E7756E63E51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80579B-2BD1-4D86-81B3-CEDDB60B5C0C}" type="pres">
      <dgm:prSet presAssocID="{E8A1AAE2-75E4-46A0-B749-704ABB7247C8}" presName="composite" presStyleCnt="0"/>
      <dgm:spPr/>
    </dgm:pt>
    <dgm:pt modelId="{9C0427D2-29EC-4E0E-B348-890BF91224BC}" type="pres">
      <dgm:prSet presAssocID="{E8A1AAE2-75E4-46A0-B749-704ABB7247C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E88B8-B7CE-41D3-ADA3-533D35CE83E3}" type="pres">
      <dgm:prSet presAssocID="{E8A1AAE2-75E4-46A0-B749-704ABB7247C8}" presName="descendantText" presStyleLbl="alignAcc1" presStyleIdx="0" presStyleCnt="2" custScaleY="100000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22988A-C4BA-4C28-9767-337D86AC01B2}" type="pres">
      <dgm:prSet presAssocID="{8BF83487-609A-464A-B38C-5663858FC671}" presName="sp" presStyleCnt="0"/>
      <dgm:spPr/>
    </dgm:pt>
    <dgm:pt modelId="{A98393F0-FDCB-4D34-9EA9-DF152305883D}" type="pres">
      <dgm:prSet presAssocID="{94376802-EB9B-4BDC-99DF-A3EB61E076A4}" presName="composite" presStyleCnt="0"/>
      <dgm:spPr/>
    </dgm:pt>
    <dgm:pt modelId="{FAC8BB5A-60CC-4642-AD53-139C6F9696FF}" type="pres">
      <dgm:prSet presAssocID="{94376802-EB9B-4BDC-99DF-A3EB61E076A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D5A787-FB50-4A2A-8EEC-A50FEC211732}" type="pres">
      <dgm:prSet presAssocID="{94376802-EB9B-4BDC-99DF-A3EB61E076A4}" presName="descendantText" presStyleLbl="alignAcc1" presStyleIdx="1" presStyleCnt="2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5BD3AF-8441-4352-AC16-805A6D1A67E2}" type="presOf" srcId="{B8468422-8BA1-4884-A924-E8C2E0DD96D7}" destId="{A9FE88B8-B7CE-41D3-ADA3-533D35CE83E3}" srcOrd="0" destOrd="0" presId="urn:microsoft.com/office/officeart/2005/8/layout/chevron2"/>
    <dgm:cxn modelId="{14ECDE07-4D46-4808-B873-6F43F3EBADC3}" srcId="{94376802-EB9B-4BDC-99DF-A3EB61E076A4}" destId="{AEF9DC9C-00E9-4F02-B1EA-24608DA8F99C}" srcOrd="0" destOrd="0" parTransId="{40E62C2F-92C1-4385-8473-811B599D07BD}" sibTransId="{BFF26055-D239-4CCC-8985-085E1542B90E}"/>
    <dgm:cxn modelId="{C264ECA6-994C-41DE-9E99-C13A3787367E}" type="presOf" srcId="{07CF00FA-6090-471D-8F27-E7756E63E510}" destId="{E18D1972-EDA1-4FB1-9A3E-14F59129B9E1}" srcOrd="0" destOrd="0" presId="urn:microsoft.com/office/officeart/2005/8/layout/chevron2"/>
    <dgm:cxn modelId="{6A41F0D4-77CA-44A8-AE82-D47C3A49EA79}" type="presOf" srcId="{A7E9B405-7D7A-413D-948D-3A56080041AE}" destId="{A9FE88B8-B7CE-41D3-ADA3-533D35CE83E3}" srcOrd="0" destOrd="1" presId="urn:microsoft.com/office/officeart/2005/8/layout/chevron2"/>
    <dgm:cxn modelId="{764D7135-895F-40B6-85D8-C746F3D99FD8}" type="presOf" srcId="{B0B10BB4-44E9-47FD-9AC4-D2610F99B0E5}" destId="{3CD5A787-FB50-4A2A-8EEC-A50FEC211732}" srcOrd="0" destOrd="2" presId="urn:microsoft.com/office/officeart/2005/8/layout/chevron2"/>
    <dgm:cxn modelId="{4DDF97F9-40A6-4AB4-8ABE-518E9829F794}" srcId="{07CF00FA-6090-471D-8F27-E7756E63E510}" destId="{E8A1AAE2-75E4-46A0-B749-704ABB7247C8}" srcOrd="0" destOrd="0" parTransId="{F918D4A9-C16F-42C3-9B15-186D15F3BF15}" sibTransId="{8BF83487-609A-464A-B38C-5663858FC671}"/>
    <dgm:cxn modelId="{74DB1239-B4A1-4F10-AFBE-F803BCBB7C51}" type="presOf" srcId="{E8A1AAE2-75E4-46A0-B749-704ABB7247C8}" destId="{9C0427D2-29EC-4E0E-B348-890BF91224BC}" srcOrd="0" destOrd="0" presId="urn:microsoft.com/office/officeart/2005/8/layout/chevron2"/>
    <dgm:cxn modelId="{8B057C3E-4403-458B-B20E-17F33BE48754}" srcId="{E8A1AAE2-75E4-46A0-B749-704ABB7247C8}" destId="{A7E9B405-7D7A-413D-948D-3A56080041AE}" srcOrd="1" destOrd="0" parTransId="{9AFA68D9-598A-47D8-AD1F-7CBC8D656C7F}" sibTransId="{1AE95516-1BB8-48FC-9DA6-667E482C6598}"/>
    <dgm:cxn modelId="{9F51F6FB-B495-453D-AA48-C07F15FD587A}" type="presOf" srcId="{AEF9DC9C-00E9-4F02-B1EA-24608DA8F99C}" destId="{3CD5A787-FB50-4A2A-8EEC-A50FEC211732}" srcOrd="0" destOrd="0" presId="urn:microsoft.com/office/officeart/2005/8/layout/chevron2"/>
    <dgm:cxn modelId="{90F149B2-CF12-46EA-9926-F37576B446BD}" type="presOf" srcId="{1F327E56-AB29-400F-878C-DDB8E77FA871}" destId="{3CD5A787-FB50-4A2A-8EEC-A50FEC211732}" srcOrd="0" destOrd="1" presId="urn:microsoft.com/office/officeart/2005/8/layout/chevron2"/>
    <dgm:cxn modelId="{A0687250-3385-4AF7-A1D5-AB7636889DAA}" srcId="{07CF00FA-6090-471D-8F27-E7756E63E510}" destId="{94376802-EB9B-4BDC-99DF-A3EB61E076A4}" srcOrd="1" destOrd="0" parTransId="{6332F70C-28E6-4275-899B-DD77E3DF5CF5}" sibTransId="{FD1018DB-4C0F-4657-A50A-A1323324A70B}"/>
    <dgm:cxn modelId="{90D71183-28CF-44EB-AEC6-33836A230525}" srcId="{E8A1AAE2-75E4-46A0-B749-704ABB7247C8}" destId="{23C9982B-DBAA-422C-A162-DCCF6577FEF4}" srcOrd="2" destOrd="0" parTransId="{98CB3962-B5EE-42F1-B1BB-EFE915EE60CF}" sibTransId="{B39537AE-2852-416E-B4EA-1F14255D198B}"/>
    <dgm:cxn modelId="{5D7A1719-99C3-431A-8542-19B2573C0B1B}" srcId="{E8A1AAE2-75E4-46A0-B749-704ABB7247C8}" destId="{B8468422-8BA1-4884-A924-E8C2E0DD96D7}" srcOrd="0" destOrd="0" parTransId="{66392B81-8C52-463C-B897-E7F3297091C2}" sibTransId="{65B5ABED-359B-48A1-B12E-89421F148964}"/>
    <dgm:cxn modelId="{C42CF061-EE90-4DDA-98C2-F7999E04D77B}" type="presOf" srcId="{94376802-EB9B-4BDC-99DF-A3EB61E076A4}" destId="{FAC8BB5A-60CC-4642-AD53-139C6F9696FF}" srcOrd="0" destOrd="0" presId="urn:microsoft.com/office/officeart/2005/8/layout/chevron2"/>
    <dgm:cxn modelId="{21113E5F-42D5-49A5-B739-AC8068266FCA}" srcId="{94376802-EB9B-4BDC-99DF-A3EB61E076A4}" destId="{1F327E56-AB29-400F-878C-DDB8E77FA871}" srcOrd="1" destOrd="0" parTransId="{1F352F5D-E314-4241-8CB0-AD9908F30521}" sibTransId="{1479F016-7506-4295-9C1C-17FFAF3B8E25}"/>
    <dgm:cxn modelId="{B65C965A-7D57-47C3-8F6D-087BA2BF9BAD}" type="presOf" srcId="{23C9982B-DBAA-422C-A162-DCCF6577FEF4}" destId="{A9FE88B8-B7CE-41D3-ADA3-533D35CE83E3}" srcOrd="0" destOrd="2" presId="urn:microsoft.com/office/officeart/2005/8/layout/chevron2"/>
    <dgm:cxn modelId="{665FC258-FD0D-4B27-B669-9EC73D02D747}" srcId="{94376802-EB9B-4BDC-99DF-A3EB61E076A4}" destId="{B0B10BB4-44E9-47FD-9AC4-D2610F99B0E5}" srcOrd="2" destOrd="0" parTransId="{352385FF-9735-44B2-8BE4-54559FD1DFE5}" sibTransId="{28E572D8-8155-442D-9E1A-A904AB02F53C}"/>
    <dgm:cxn modelId="{482F71E9-DD27-4C1F-9D14-6CBD7E23FAA1}" type="presParOf" srcId="{E18D1972-EDA1-4FB1-9A3E-14F59129B9E1}" destId="{8E80579B-2BD1-4D86-81B3-CEDDB60B5C0C}" srcOrd="0" destOrd="0" presId="urn:microsoft.com/office/officeart/2005/8/layout/chevron2"/>
    <dgm:cxn modelId="{3BA562FB-757B-42E0-8B46-5C5459F49BBB}" type="presParOf" srcId="{8E80579B-2BD1-4D86-81B3-CEDDB60B5C0C}" destId="{9C0427D2-29EC-4E0E-B348-890BF91224BC}" srcOrd="0" destOrd="0" presId="urn:microsoft.com/office/officeart/2005/8/layout/chevron2"/>
    <dgm:cxn modelId="{611D8F23-AF5A-4F3E-A2D3-9B432A781A77}" type="presParOf" srcId="{8E80579B-2BD1-4D86-81B3-CEDDB60B5C0C}" destId="{A9FE88B8-B7CE-41D3-ADA3-533D35CE83E3}" srcOrd="1" destOrd="0" presId="urn:microsoft.com/office/officeart/2005/8/layout/chevron2"/>
    <dgm:cxn modelId="{66E6BD36-8E2D-40BD-8D10-251C2E74784B}" type="presParOf" srcId="{E18D1972-EDA1-4FB1-9A3E-14F59129B9E1}" destId="{4C22988A-C4BA-4C28-9767-337D86AC01B2}" srcOrd="1" destOrd="0" presId="urn:microsoft.com/office/officeart/2005/8/layout/chevron2"/>
    <dgm:cxn modelId="{D1C282DB-E04E-448F-8545-D449A0FE4EE8}" type="presParOf" srcId="{E18D1972-EDA1-4FB1-9A3E-14F59129B9E1}" destId="{A98393F0-FDCB-4D34-9EA9-DF152305883D}" srcOrd="2" destOrd="0" presId="urn:microsoft.com/office/officeart/2005/8/layout/chevron2"/>
    <dgm:cxn modelId="{95D9E6BB-BC39-4D53-9C79-638AEE198F99}" type="presParOf" srcId="{A98393F0-FDCB-4D34-9EA9-DF152305883D}" destId="{FAC8BB5A-60CC-4642-AD53-139C6F9696FF}" srcOrd="0" destOrd="0" presId="urn:microsoft.com/office/officeart/2005/8/layout/chevron2"/>
    <dgm:cxn modelId="{0CBA98F6-8804-43E0-922E-AA80D229CA76}" type="presParOf" srcId="{A98393F0-FDCB-4D34-9EA9-DF152305883D}" destId="{3CD5A787-FB50-4A2A-8EEC-A50FEC21173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7CF00FA-6090-471D-8F27-E7756E63E510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017E01F-3F30-4B67-9899-DB6B15FBECED}">
      <dgm:prSet phldrT="[Κείμενο]"/>
      <dgm:spPr/>
      <dgm:t>
        <a:bodyPr/>
        <a:lstStyle/>
        <a:p>
          <a:r>
            <a:rPr lang="el-GR" dirty="0"/>
            <a:t>3ο</a:t>
          </a:r>
        </a:p>
      </dgm:t>
    </dgm:pt>
    <dgm:pt modelId="{7E87C9EF-7A80-4EF1-87F7-946E6ECBBFD3}" type="parTrans" cxnId="{E11DDE94-5CA5-4298-A08B-CFFE3DC9AD28}">
      <dgm:prSet/>
      <dgm:spPr/>
      <dgm:t>
        <a:bodyPr/>
        <a:lstStyle/>
        <a:p>
          <a:endParaRPr lang="el-GR"/>
        </a:p>
      </dgm:t>
    </dgm:pt>
    <dgm:pt modelId="{9E55754F-BA0A-49E8-8E69-2D156175535D}" type="sibTrans" cxnId="{E11DDE94-5CA5-4298-A08B-CFFE3DC9AD28}">
      <dgm:prSet/>
      <dgm:spPr/>
      <dgm:t>
        <a:bodyPr/>
        <a:lstStyle/>
        <a:p>
          <a:endParaRPr lang="el-GR"/>
        </a:p>
      </dgm:t>
    </dgm:pt>
    <dgm:pt modelId="{8F38680C-0A50-4D6C-950D-2CBA3D7651D3}">
      <dgm:prSet phldrT="[Κείμενο]" custT="1"/>
      <dgm:spPr/>
      <dgm:t>
        <a:bodyPr/>
        <a:lstStyle/>
        <a:p>
          <a:pPr algn="l"/>
          <a:endParaRPr lang="el-GR" sz="1800" b="1" dirty="0"/>
        </a:p>
      </dgm:t>
    </dgm:pt>
    <dgm:pt modelId="{80E73F4E-051A-470C-9338-881C8C045204}" type="parTrans" cxnId="{8C125786-552C-45D5-8253-F0E397097339}">
      <dgm:prSet/>
      <dgm:spPr/>
      <dgm:t>
        <a:bodyPr/>
        <a:lstStyle/>
        <a:p>
          <a:endParaRPr lang="el-GR"/>
        </a:p>
      </dgm:t>
    </dgm:pt>
    <dgm:pt modelId="{965452DE-BB2D-4DD7-81D7-42637A51889B}" type="sibTrans" cxnId="{8C125786-552C-45D5-8253-F0E397097339}">
      <dgm:prSet/>
      <dgm:spPr/>
      <dgm:t>
        <a:bodyPr/>
        <a:lstStyle/>
        <a:p>
          <a:endParaRPr lang="el-GR"/>
        </a:p>
      </dgm:t>
    </dgm:pt>
    <dgm:pt modelId="{3861E196-757E-468A-A5DE-9E2044F617B1}">
      <dgm:prSet/>
      <dgm:spPr/>
      <dgm:t>
        <a:bodyPr/>
        <a:lstStyle/>
        <a:p>
          <a:r>
            <a:rPr lang="el-GR" dirty="0"/>
            <a:t>4ο</a:t>
          </a:r>
        </a:p>
      </dgm:t>
    </dgm:pt>
    <dgm:pt modelId="{EBA379E0-1E0B-4E67-8A7C-6B1828F40118}" type="parTrans" cxnId="{018B93CC-A3F3-41FB-8F5A-D89DDE5F8F22}">
      <dgm:prSet/>
      <dgm:spPr/>
      <dgm:t>
        <a:bodyPr/>
        <a:lstStyle/>
        <a:p>
          <a:endParaRPr lang="el-GR"/>
        </a:p>
      </dgm:t>
    </dgm:pt>
    <dgm:pt modelId="{3C3ADBE0-EDEC-437F-9562-8433AEAA43DB}" type="sibTrans" cxnId="{018B93CC-A3F3-41FB-8F5A-D89DDE5F8F22}">
      <dgm:prSet/>
      <dgm:spPr/>
      <dgm:t>
        <a:bodyPr/>
        <a:lstStyle/>
        <a:p>
          <a:endParaRPr lang="el-GR"/>
        </a:p>
      </dgm:t>
    </dgm:pt>
    <dgm:pt modelId="{0DDAC5BF-166F-4BAE-B369-A31D4EF31A16}">
      <dgm:prSet custT="1"/>
      <dgm:spPr/>
      <dgm:t>
        <a:bodyPr/>
        <a:lstStyle/>
        <a:p>
          <a:pPr algn="l"/>
          <a:endParaRPr lang="el-GR" sz="1800" b="1" dirty="0"/>
        </a:p>
      </dgm:t>
    </dgm:pt>
    <dgm:pt modelId="{2658D64E-3F20-4446-A532-D1D972AAFBC4}" type="parTrans" cxnId="{97B17CDF-4FD7-435B-B0B9-6E2A9D81CCE7}">
      <dgm:prSet/>
      <dgm:spPr/>
      <dgm:t>
        <a:bodyPr/>
        <a:lstStyle/>
        <a:p>
          <a:endParaRPr lang="el-GR"/>
        </a:p>
      </dgm:t>
    </dgm:pt>
    <dgm:pt modelId="{11E76FBA-B8B6-4C1B-8B64-134B15DF756F}" type="sibTrans" cxnId="{97B17CDF-4FD7-435B-B0B9-6E2A9D81CCE7}">
      <dgm:prSet/>
      <dgm:spPr/>
      <dgm:t>
        <a:bodyPr/>
        <a:lstStyle/>
        <a:p>
          <a:endParaRPr lang="el-GR"/>
        </a:p>
      </dgm:t>
    </dgm:pt>
    <dgm:pt modelId="{903D4169-16D1-40EA-A2CD-F8757099BF2E}">
      <dgm:prSet custT="1"/>
      <dgm:spPr/>
      <dgm:t>
        <a:bodyPr/>
        <a:lstStyle/>
        <a:p>
          <a:pPr algn="just"/>
          <a:r>
            <a:rPr lang="el-GR" sz="1600" b="0" dirty="0"/>
            <a:t>Το Ε.Υ. παρακίνησε τους μαθητές </a:t>
          </a:r>
          <a:r>
            <a:rPr lang="el-GR" sz="1600" b="0" dirty="0" err="1"/>
            <a:t>Ρομά</a:t>
          </a:r>
          <a:r>
            <a:rPr lang="el-GR" sz="1600" b="0" dirty="0"/>
            <a:t> σε </a:t>
          </a:r>
          <a:r>
            <a:rPr lang="el-GR" sz="1600" b="1" dirty="0"/>
            <a:t>επίπεδο Γνώσεων, Δεξιοτήτων, Στάσεων </a:t>
          </a:r>
          <a:r>
            <a:rPr lang="el-GR" sz="1600" b="0" dirty="0"/>
            <a:t>(ευχρηστία, ύφος γραφής, μαθησιακά αποτελέσματα</a:t>
          </a:r>
          <a:r>
            <a:rPr lang="el-GR" sz="1600" b="0" dirty="0" smtClean="0"/>
            <a:t>). </a:t>
          </a:r>
          <a:endParaRPr lang="en-US" sz="1600" b="1" dirty="0"/>
        </a:p>
      </dgm:t>
    </dgm:pt>
    <dgm:pt modelId="{8039B995-8301-4181-BF1D-9946FDD9F5E0}" type="parTrans" cxnId="{86494D9D-94F0-4764-B134-6BE4E1309A79}">
      <dgm:prSet/>
      <dgm:spPr/>
      <dgm:t>
        <a:bodyPr/>
        <a:lstStyle/>
        <a:p>
          <a:endParaRPr lang="en-US"/>
        </a:p>
      </dgm:t>
    </dgm:pt>
    <dgm:pt modelId="{95212E16-6263-4B5A-8696-5CE1EA31EF06}" type="sibTrans" cxnId="{86494D9D-94F0-4764-B134-6BE4E1309A79}">
      <dgm:prSet/>
      <dgm:spPr/>
      <dgm:t>
        <a:bodyPr/>
        <a:lstStyle/>
        <a:p>
          <a:endParaRPr lang="en-US"/>
        </a:p>
      </dgm:t>
    </dgm:pt>
    <dgm:pt modelId="{810EB633-3ACF-413A-AB97-76B3CDD09634}">
      <dgm:prSet custT="1"/>
      <dgm:spPr/>
      <dgm:t>
        <a:bodyPr/>
        <a:lstStyle/>
        <a:p>
          <a:pPr algn="l"/>
          <a:endParaRPr lang="en-US" sz="1600" b="1" dirty="0"/>
        </a:p>
      </dgm:t>
    </dgm:pt>
    <dgm:pt modelId="{A46771B5-A159-4DD3-97A2-26F90E5C0794}" type="parTrans" cxnId="{F9833BF7-AD3C-4A93-8E6B-4A8BF0A88168}">
      <dgm:prSet/>
      <dgm:spPr/>
      <dgm:t>
        <a:bodyPr/>
        <a:lstStyle/>
        <a:p>
          <a:endParaRPr lang="en-US"/>
        </a:p>
      </dgm:t>
    </dgm:pt>
    <dgm:pt modelId="{68AD18E7-4948-4FC1-AF95-D5E2FD7D158F}" type="sibTrans" cxnId="{F9833BF7-AD3C-4A93-8E6B-4A8BF0A88168}">
      <dgm:prSet/>
      <dgm:spPr/>
      <dgm:t>
        <a:bodyPr/>
        <a:lstStyle/>
        <a:p>
          <a:endParaRPr lang="en-US"/>
        </a:p>
      </dgm:t>
    </dgm:pt>
    <dgm:pt modelId="{2E92092C-6A85-473C-919D-8B53ABC1ED24}">
      <dgm:prSet custT="1"/>
      <dgm:spPr/>
      <dgm:t>
        <a:bodyPr/>
        <a:lstStyle/>
        <a:p>
          <a:pPr algn="l"/>
          <a:endParaRPr lang="en-US" sz="1800" b="1" dirty="0"/>
        </a:p>
      </dgm:t>
    </dgm:pt>
    <dgm:pt modelId="{35B86438-33C8-4F9C-93C3-4D86B0AA3FAC}" type="parTrans" cxnId="{C39E0B08-25CB-45CD-95DB-92EAE0ED69DC}">
      <dgm:prSet/>
      <dgm:spPr/>
      <dgm:t>
        <a:bodyPr/>
        <a:lstStyle/>
        <a:p>
          <a:endParaRPr lang="en-US"/>
        </a:p>
      </dgm:t>
    </dgm:pt>
    <dgm:pt modelId="{3DE8D952-C783-42CD-8091-C2DBD1F26C2A}" type="sibTrans" cxnId="{C39E0B08-25CB-45CD-95DB-92EAE0ED69DC}">
      <dgm:prSet/>
      <dgm:spPr/>
      <dgm:t>
        <a:bodyPr/>
        <a:lstStyle/>
        <a:p>
          <a:endParaRPr lang="en-US"/>
        </a:p>
      </dgm:t>
    </dgm:pt>
    <dgm:pt modelId="{D5E08D55-A85D-45DA-839E-06673F505611}">
      <dgm:prSet custT="1"/>
      <dgm:spPr/>
      <dgm:t>
        <a:bodyPr/>
        <a:lstStyle/>
        <a:p>
          <a:pPr algn="just"/>
          <a:r>
            <a:rPr lang="el-GR" sz="1600" b="0" dirty="0"/>
            <a:t>Το Ε.Υ. και ο τρόπος διδασκαλίας </a:t>
          </a:r>
          <a:r>
            <a:rPr lang="el-GR" sz="1600" b="1" dirty="0"/>
            <a:t>ανανέωσε το ενδιαφέρον τους </a:t>
          </a:r>
          <a:r>
            <a:rPr lang="el-GR" sz="1600" b="0" dirty="0" smtClean="0"/>
            <a:t>για </a:t>
          </a:r>
          <a:r>
            <a:rPr lang="el-GR" sz="1600" b="0" dirty="0"/>
            <a:t>το Γλωσσικό </a:t>
          </a:r>
          <a:r>
            <a:rPr lang="el-GR" sz="1600" b="0" dirty="0" smtClean="0"/>
            <a:t>Μάθημα. </a:t>
          </a:r>
          <a:endParaRPr lang="en-US" sz="1600" b="0" dirty="0"/>
        </a:p>
      </dgm:t>
    </dgm:pt>
    <dgm:pt modelId="{F3C79D62-5F4F-46C4-A7CB-8089F1F2B262}" type="parTrans" cxnId="{3BECD212-F27D-48F0-8697-C4476905283F}">
      <dgm:prSet/>
      <dgm:spPr/>
      <dgm:t>
        <a:bodyPr/>
        <a:lstStyle/>
        <a:p>
          <a:endParaRPr lang="en-US"/>
        </a:p>
      </dgm:t>
    </dgm:pt>
    <dgm:pt modelId="{499E5917-7AC7-4579-B9B7-A0469248605D}" type="sibTrans" cxnId="{3BECD212-F27D-48F0-8697-C4476905283F}">
      <dgm:prSet/>
      <dgm:spPr/>
      <dgm:t>
        <a:bodyPr/>
        <a:lstStyle/>
        <a:p>
          <a:endParaRPr lang="en-US"/>
        </a:p>
      </dgm:t>
    </dgm:pt>
    <dgm:pt modelId="{43A89999-3918-418F-B5F8-3E9F251F4BF4}">
      <dgm:prSet custT="1"/>
      <dgm:spPr/>
      <dgm:t>
        <a:bodyPr/>
        <a:lstStyle/>
        <a:p>
          <a:pPr algn="just"/>
          <a:r>
            <a:rPr lang="el-GR" sz="1600" b="0" dirty="0" smtClean="0"/>
            <a:t>Τα παραπάνω είναι σύμφωνα με τα αποτελέσματα των ερευνών </a:t>
          </a:r>
          <a:r>
            <a:rPr lang="el-GR" sz="1600" b="1" dirty="0" smtClean="0"/>
            <a:t>των Μανούσου(2009), Μπακογιάννη &amp; </a:t>
          </a:r>
          <a:r>
            <a:rPr lang="el-GR" sz="1600" b="1" dirty="0" err="1" smtClean="0"/>
            <a:t>Καβακλή</a:t>
          </a:r>
          <a:r>
            <a:rPr lang="el-GR" sz="1600" b="1" dirty="0" smtClean="0"/>
            <a:t> (2003)</a:t>
          </a:r>
          <a:r>
            <a:rPr lang="el-GR" sz="1600" b="0" dirty="0" smtClean="0"/>
            <a:t> και </a:t>
          </a:r>
          <a:r>
            <a:rPr lang="el-GR" sz="1600" b="1" dirty="0" err="1" smtClean="0"/>
            <a:t>Ζόμπολας</a:t>
          </a:r>
          <a:r>
            <a:rPr lang="el-GR" sz="1600" b="1" dirty="0" smtClean="0"/>
            <a:t> &amp; </a:t>
          </a:r>
          <a:r>
            <a:rPr lang="el-GR" sz="1600" b="1" dirty="0" err="1" smtClean="0"/>
            <a:t>Μανούσου</a:t>
          </a:r>
          <a:r>
            <a:rPr lang="el-GR" sz="1600" b="1" dirty="0" smtClean="0"/>
            <a:t> (2011) </a:t>
          </a:r>
          <a:r>
            <a:rPr lang="el-GR" sz="1600" b="0" dirty="0" smtClean="0"/>
            <a:t>οι οποίες συνδέουν  </a:t>
          </a:r>
          <a:r>
            <a:rPr lang="el-GR" sz="1600" b="1" dirty="0" smtClean="0"/>
            <a:t>το εκπαιδευτικό περιεχόμενο </a:t>
          </a:r>
          <a:r>
            <a:rPr lang="el-GR" sz="1600" b="0" dirty="0" smtClean="0"/>
            <a:t>με </a:t>
          </a:r>
          <a:r>
            <a:rPr lang="el-GR" sz="1600" b="1" dirty="0" smtClean="0"/>
            <a:t>την μάθηση. </a:t>
          </a:r>
          <a:endParaRPr lang="en-US" sz="1600" b="1" dirty="0"/>
        </a:p>
      </dgm:t>
    </dgm:pt>
    <dgm:pt modelId="{BEABED41-FA00-4021-9FCB-D9F1C23C83DD}" type="parTrans" cxnId="{A9AD79E0-6465-411C-B3E4-7DB5B0CD85F1}">
      <dgm:prSet/>
      <dgm:spPr/>
      <dgm:t>
        <a:bodyPr/>
        <a:lstStyle/>
        <a:p>
          <a:endParaRPr lang="en-US"/>
        </a:p>
      </dgm:t>
    </dgm:pt>
    <dgm:pt modelId="{013C0ACD-4E19-45DD-961B-20537A42EC54}" type="sibTrans" cxnId="{A9AD79E0-6465-411C-B3E4-7DB5B0CD85F1}">
      <dgm:prSet/>
      <dgm:spPr/>
      <dgm:t>
        <a:bodyPr/>
        <a:lstStyle/>
        <a:p>
          <a:endParaRPr lang="en-US"/>
        </a:p>
      </dgm:t>
    </dgm:pt>
    <dgm:pt modelId="{F99E0DC1-EF54-455F-8733-AFCF5BC6A56A}">
      <dgm:prSet custT="1"/>
      <dgm:spPr/>
      <dgm:t>
        <a:bodyPr/>
        <a:lstStyle/>
        <a:p>
          <a:pPr algn="just"/>
          <a:r>
            <a:rPr lang="el-GR" sz="1600" b="0" dirty="0" smtClean="0"/>
            <a:t>Οι </a:t>
          </a:r>
          <a:r>
            <a:rPr lang="el-GR" sz="1600" b="1" dirty="0" smtClean="0"/>
            <a:t>ΤΠΕ </a:t>
          </a:r>
          <a:r>
            <a:rPr lang="el-GR" sz="1600" b="0" dirty="0" smtClean="0"/>
            <a:t>παρουσιάζουν τις πληροφορίες </a:t>
          </a:r>
          <a:r>
            <a:rPr lang="el-GR" sz="1600" b="1" dirty="0" smtClean="0"/>
            <a:t>με πολλαπλό τρόπο </a:t>
          </a:r>
          <a:r>
            <a:rPr lang="el-GR" sz="1600" b="0" dirty="0" smtClean="0"/>
            <a:t>(ήχο, εικόνα, κείμενο, γραφικά) </a:t>
          </a:r>
          <a:r>
            <a:rPr lang="el-GR" sz="1600" b="0" dirty="0" smtClean="0">
              <a:sym typeface="Wingdings" panose="05000000000000000000" pitchFamily="2" charset="2"/>
            </a:rPr>
            <a:t></a:t>
          </a:r>
          <a:r>
            <a:rPr lang="el-GR" sz="1600" b="0" dirty="0" smtClean="0"/>
            <a:t> η μάθηση να ανταποκρίνεται </a:t>
          </a:r>
          <a:r>
            <a:rPr lang="el-GR" sz="1600" b="1" dirty="0" smtClean="0"/>
            <a:t>στα ενδιαφέροντα </a:t>
          </a:r>
          <a:r>
            <a:rPr lang="el-GR" sz="1600" b="0" dirty="0" smtClean="0"/>
            <a:t>των μαθητών και</a:t>
          </a:r>
          <a:endParaRPr lang="en-US" sz="1600" b="0" dirty="0"/>
        </a:p>
      </dgm:t>
    </dgm:pt>
    <dgm:pt modelId="{4A6429C4-DDB7-4123-B1EF-C4B9BFEFC5B5}" type="parTrans" cxnId="{33312D14-1032-47A6-88AE-1E06994C6093}">
      <dgm:prSet/>
      <dgm:spPr/>
      <dgm:t>
        <a:bodyPr/>
        <a:lstStyle/>
        <a:p>
          <a:endParaRPr lang="en-US"/>
        </a:p>
      </dgm:t>
    </dgm:pt>
    <dgm:pt modelId="{F83BA3CD-7A0D-4D25-8757-F6A0141DCC12}" type="sibTrans" cxnId="{33312D14-1032-47A6-88AE-1E06994C6093}">
      <dgm:prSet/>
      <dgm:spPr/>
      <dgm:t>
        <a:bodyPr/>
        <a:lstStyle/>
        <a:p>
          <a:endParaRPr lang="en-US"/>
        </a:p>
      </dgm:t>
    </dgm:pt>
    <dgm:pt modelId="{7F632F79-6CA9-4B8F-A083-B29D05623614}">
      <dgm:prSet custT="1"/>
      <dgm:spPr/>
      <dgm:t>
        <a:bodyPr/>
        <a:lstStyle/>
        <a:p>
          <a:pPr algn="just"/>
          <a:r>
            <a:rPr lang="el-GR" sz="1600" b="0" dirty="0" smtClean="0"/>
            <a:t>η πληροφορία να είναι περισσότερο </a:t>
          </a:r>
          <a:r>
            <a:rPr lang="el-GR" sz="1600" b="1" dirty="0" err="1" smtClean="0"/>
            <a:t>προσβάσιμη</a:t>
          </a:r>
          <a:r>
            <a:rPr lang="el-GR" sz="1600" b="0" dirty="0" smtClean="0"/>
            <a:t> και </a:t>
          </a:r>
          <a:r>
            <a:rPr lang="el-GR" sz="1600" b="1" dirty="0" smtClean="0"/>
            <a:t>ευκολότερα επεξεργάσιμη</a:t>
          </a:r>
          <a:r>
            <a:rPr lang="el-GR" sz="1600" b="0" dirty="0" smtClean="0"/>
            <a:t>, καθώς ο μαθητής την προσλαμβάνει και επεξεργάζεται την πληροφορία με δύο κανάλια (όραση και ακοή</a:t>
          </a:r>
          <a:r>
            <a:rPr lang="el-GR" sz="1600" b="1" dirty="0" smtClean="0"/>
            <a:t>), (Χατζηδάκη, </a:t>
          </a:r>
          <a:r>
            <a:rPr lang="el-GR" sz="1600" b="1" dirty="0" err="1" smtClean="0"/>
            <a:t>Σπαντιδάκης</a:t>
          </a:r>
          <a:r>
            <a:rPr lang="el-GR" sz="1600" b="1" dirty="0" smtClean="0"/>
            <a:t>, Αναστασιάδης, </a:t>
          </a:r>
          <a:r>
            <a:rPr lang="el-GR" sz="1600" b="1" dirty="0" err="1" smtClean="0"/>
            <a:t>Επιμ</a:t>
          </a:r>
          <a:r>
            <a:rPr lang="el-GR" sz="1600" b="1" dirty="0" smtClean="0"/>
            <a:t>., 2014</a:t>
          </a:r>
          <a:r>
            <a:rPr lang="el-GR" sz="1600" b="0" dirty="0" smtClean="0"/>
            <a:t>)</a:t>
          </a:r>
          <a:endParaRPr lang="en-US" sz="1600" b="0" dirty="0"/>
        </a:p>
      </dgm:t>
    </dgm:pt>
    <dgm:pt modelId="{56C741D2-D0FD-41BD-9397-56CBF5224A95}" type="parTrans" cxnId="{9F40AA49-B4C3-48C6-8E2E-B60DAA31FCAE}">
      <dgm:prSet/>
      <dgm:spPr/>
    </dgm:pt>
    <dgm:pt modelId="{CA5A24C4-2012-49FF-B360-8FED12D4A089}" type="sibTrans" cxnId="{9F40AA49-B4C3-48C6-8E2E-B60DAA31FCAE}">
      <dgm:prSet/>
      <dgm:spPr/>
    </dgm:pt>
    <dgm:pt modelId="{E18D1972-EDA1-4FB1-9A3E-14F59129B9E1}" type="pres">
      <dgm:prSet presAssocID="{07CF00FA-6090-471D-8F27-E7756E63E51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E97877-D143-4B32-B7C2-263851D04A69}" type="pres">
      <dgm:prSet presAssocID="{C017E01F-3F30-4B67-9899-DB6B15FBECED}" presName="composite" presStyleCnt="0"/>
      <dgm:spPr/>
    </dgm:pt>
    <dgm:pt modelId="{48A6351E-E64D-47C7-8CF7-10D61F2F400B}" type="pres">
      <dgm:prSet presAssocID="{C017E01F-3F30-4B67-9899-DB6B15FBECED}" presName="parentText" presStyleLbl="alignNode1" presStyleIdx="0" presStyleCnt="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09EA7E-F7C0-4E63-B4F9-4670E229B699}" type="pres">
      <dgm:prSet presAssocID="{C017E01F-3F30-4B67-9899-DB6B15FBECED}" presName="descendantText" presStyleLbl="alignAcc1" presStyleIdx="0" presStyleCnt="2" custScaleX="99348" custScaleY="91752" custLinFactNeighborX="-518" custLinFactNeighborY="34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E620B-4C6B-48B0-875D-9A6D14179BF6}" type="pres">
      <dgm:prSet presAssocID="{9E55754F-BA0A-49E8-8E69-2D156175535D}" presName="sp" presStyleCnt="0"/>
      <dgm:spPr/>
    </dgm:pt>
    <dgm:pt modelId="{5F0E5CC8-AF7D-4E4F-9345-8FFFBAF616DC}" type="pres">
      <dgm:prSet presAssocID="{3861E196-757E-468A-A5DE-9E2044F617B1}" presName="composite" presStyleCnt="0"/>
      <dgm:spPr/>
    </dgm:pt>
    <dgm:pt modelId="{82114F29-8B6E-4E9D-B721-ABE45C3A3D52}" type="pres">
      <dgm:prSet presAssocID="{3861E196-757E-468A-A5DE-9E2044F617B1}" presName="parentText" presStyleLbl="alignNode1" presStyleIdx="1" presStyleCnt="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4439C3-E06D-441D-88A8-EF5AA2F1D987}" type="pres">
      <dgm:prSet presAssocID="{3861E196-757E-468A-A5DE-9E2044F617B1}" presName="descendantText" presStyleLbl="alignAcc1" presStyleIdx="1" presStyleCnt="2" custScaleX="98843" custScaleY="142352" custLinFactNeighborX="-285" custLinFactNeighborY="78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64ECA6-994C-41DE-9E99-C13A3787367E}" type="presOf" srcId="{07CF00FA-6090-471D-8F27-E7756E63E510}" destId="{E18D1972-EDA1-4FB1-9A3E-14F59129B9E1}" srcOrd="0" destOrd="0" presId="urn:microsoft.com/office/officeart/2005/8/layout/chevron2"/>
    <dgm:cxn modelId="{C39E0B08-25CB-45CD-95DB-92EAE0ED69DC}" srcId="{3861E196-757E-468A-A5DE-9E2044F617B1}" destId="{2E92092C-6A85-473C-919D-8B53ABC1ED24}" srcOrd="4" destOrd="0" parTransId="{35B86438-33C8-4F9C-93C3-4D86B0AA3FAC}" sibTransId="{3DE8D952-C783-42CD-8091-C2DBD1F26C2A}"/>
    <dgm:cxn modelId="{9F40AA49-B4C3-48C6-8E2E-B60DAA31FCAE}" srcId="{3861E196-757E-468A-A5DE-9E2044F617B1}" destId="{7F632F79-6CA9-4B8F-A083-B29D05623614}" srcOrd="3" destOrd="0" parTransId="{56C741D2-D0FD-41BD-9397-56CBF5224A95}" sibTransId="{CA5A24C4-2012-49FF-B360-8FED12D4A089}"/>
    <dgm:cxn modelId="{A9AD79E0-6465-411C-B3E4-7DB5B0CD85F1}" srcId="{C017E01F-3F30-4B67-9899-DB6B15FBECED}" destId="{43A89999-3918-418F-B5F8-3E9F251F4BF4}" srcOrd="2" destOrd="0" parTransId="{BEABED41-FA00-4021-9FCB-D9F1C23C83DD}" sibTransId="{013C0ACD-4E19-45DD-961B-20537A42EC54}"/>
    <dgm:cxn modelId="{33312D14-1032-47A6-88AE-1E06994C6093}" srcId="{3861E196-757E-468A-A5DE-9E2044F617B1}" destId="{F99E0DC1-EF54-455F-8733-AFCF5BC6A56A}" srcOrd="2" destOrd="0" parTransId="{4A6429C4-DDB7-4123-B1EF-C4B9BFEFC5B5}" sibTransId="{F83BA3CD-7A0D-4D25-8757-F6A0141DCC12}"/>
    <dgm:cxn modelId="{75F52911-08FE-47DC-AC40-F61F3444DA89}" type="presOf" srcId="{8F38680C-0A50-4D6C-950D-2CBA3D7651D3}" destId="{3A09EA7E-F7C0-4E63-B4F9-4670E229B699}" srcOrd="0" destOrd="0" presId="urn:microsoft.com/office/officeart/2005/8/layout/chevron2"/>
    <dgm:cxn modelId="{335ABCBE-CEF3-4A88-8F81-06F17E604843}" type="presOf" srcId="{C017E01F-3F30-4B67-9899-DB6B15FBECED}" destId="{48A6351E-E64D-47C7-8CF7-10D61F2F400B}" srcOrd="0" destOrd="0" presId="urn:microsoft.com/office/officeart/2005/8/layout/chevron2"/>
    <dgm:cxn modelId="{81C0A10A-5A02-4D09-A9E8-5CF6099B5A48}" type="presOf" srcId="{D5E08D55-A85D-45DA-839E-06673F505611}" destId="{004439C3-E06D-441D-88A8-EF5AA2F1D987}" srcOrd="0" destOrd="1" presId="urn:microsoft.com/office/officeart/2005/8/layout/chevron2"/>
    <dgm:cxn modelId="{3BECD212-F27D-48F0-8697-C4476905283F}" srcId="{3861E196-757E-468A-A5DE-9E2044F617B1}" destId="{D5E08D55-A85D-45DA-839E-06673F505611}" srcOrd="1" destOrd="0" parTransId="{F3C79D62-5F4F-46C4-A7CB-8089F1F2B262}" sibTransId="{499E5917-7AC7-4579-B9B7-A0469248605D}"/>
    <dgm:cxn modelId="{018B93CC-A3F3-41FB-8F5A-D89DDE5F8F22}" srcId="{07CF00FA-6090-471D-8F27-E7756E63E510}" destId="{3861E196-757E-468A-A5DE-9E2044F617B1}" srcOrd="1" destOrd="0" parTransId="{EBA379E0-1E0B-4E67-8A7C-6B1828F40118}" sibTransId="{3C3ADBE0-EDEC-437F-9562-8433AEAA43DB}"/>
    <dgm:cxn modelId="{9E524342-3BBE-44C0-8BFC-9BF0E1F37945}" type="presOf" srcId="{0DDAC5BF-166F-4BAE-B369-A31D4EF31A16}" destId="{004439C3-E06D-441D-88A8-EF5AA2F1D987}" srcOrd="0" destOrd="0" presId="urn:microsoft.com/office/officeart/2005/8/layout/chevron2"/>
    <dgm:cxn modelId="{CBE3C6ED-6652-446B-8F6F-8632B013E961}" type="presOf" srcId="{F99E0DC1-EF54-455F-8733-AFCF5BC6A56A}" destId="{004439C3-E06D-441D-88A8-EF5AA2F1D987}" srcOrd="0" destOrd="2" presId="urn:microsoft.com/office/officeart/2005/8/layout/chevron2"/>
    <dgm:cxn modelId="{B5C94628-3F13-48BD-9CDF-FE4CD95C0C91}" type="presOf" srcId="{903D4169-16D1-40EA-A2CD-F8757099BF2E}" destId="{3A09EA7E-F7C0-4E63-B4F9-4670E229B699}" srcOrd="0" destOrd="1" presId="urn:microsoft.com/office/officeart/2005/8/layout/chevron2"/>
    <dgm:cxn modelId="{8C125786-552C-45D5-8253-F0E397097339}" srcId="{C017E01F-3F30-4B67-9899-DB6B15FBECED}" destId="{8F38680C-0A50-4D6C-950D-2CBA3D7651D3}" srcOrd="0" destOrd="0" parTransId="{80E73F4E-051A-470C-9338-881C8C045204}" sibTransId="{965452DE-BB2D-4DD7-81D7-42637A51889B}"/>
    <dgm:cxn modelId="{F2E50723-A6E6-40ED-830C-D019931C1228}" type="presOf" srcId="{2E92092C-6A85-473C-919D-8B53ABC1ED24}" destId="{004439C3-E06D-441D-88A8-EF5AA2F1D987}" srcOrd="0" destOrd="4" presId="urn:microsoft.com/office/officeart/2005/8/layout/chevron2"/>
    <dgm:cxn modelId="{97B17CDF-4FD7-435B-B0B9-6E2A9D81CCE7}" srcId="{3861E196-757E-468A-A5DE-9E2044F617B1}" destId="{0DDAC5BF-166F-4BAE-B369-A31D4EF31A16}" srcOrd="0" destOrd="0" parTransId="{2658D64E-3F20-4446-A532-D1D972AAFBC4}" sibTransId="{11E76FBA-B8B6-4C1B-8B64-134B15DF756F}"/>
    <dgm:cxn modelId="{41E720D4-7CB2-4A4F-94D8-7E0FD217F9F3}" type="presOf" srcId="{43A89999-3918-418F-B5F8-3E9F251F4BF4}" destId="{3A09EA7E-F7C0-4E63-B4F9-4670E229B699}" srcOrd="0" destOrd="2" presId="urn:microsoft.com/office/officeart/2005/8/layout/chevron2"/>
    <dgm:cxn modelId="{2F6ACC0A-75B3-458C-B755-3D7B2043623E}" type="presOf" srcId="{7F632F79-6CA9-4B8F-A083-B29D05623614}" destId="{004439C3-E06D-441D-88A8-EF5AA2F1D987}" srcOrd="0" destOrd="3" presId="urn:microsoft.com/office/officeart/2005/8/layout/chevron2"/>
    <dgm:cxn modelId="{F9833BF7-AD3C-4A93-8E6B-4A8BF0A88168}" srcId="{C017E01F-3F30-4B67-9899-DB6B15FBECED}" destId="{810EB633-3ACF-413A-AB97-76B3CDD09634}" srcOrd="3" destOrd="0" parTransId="{A46771B5-A159-4DD3-97A2-26F90E5C0794}" sibTransId="{68AD18E7-4948-4FC1-AF95-D5E2FD7D158F}"/>
    <dgm:cxn modelId="{86494D9D-94F0-4764-B134-6BE4E1309A79}" srcId="{C017E01F-3F30-4B67-9899-DB6B15FBECED}" destId="{903D4169-16D1-40EA-A2CD-F8757099BF2E}" srcOrd="1" destOrd="0" parTransId="{8039B995-8301-4181-BF1D-9946FDD9F5E0}" sibTransId="{95212E16-6263-4B5A-8696-5CE1EA31EF06}"/>
    <dgm:cxn modelId="{E11DDE94-5CA5-4298-A08B-CFFE3DC9AD28}" srcId="{07CF00FA-6090-471D-8F27-E7756E63E510}" destId="{C017E01F-3F30-4B67-9899-DB6B15FBECED}" srcOrd="0" destOrd="0" parTransId="{7E87C9EF-7A80-4EF1-87F7-946E6ECBBFD3}" sibTransId="{9E55754F-BA0A-49E8-8E69-2D156175535D}"/>
    <dgm:cxn modelId="{570B1254-8452-4B5F-BD77-AD344F8AE4F2}" type="presOf" srcId="{810EB633-3ACF-413A-AB97-76B3CDD09634}" destId="{3A09EA7E-F7C0-4E63-B4F9-4670E229B699}" srcOrd="0" destOrd="3" presId="urn:microsoft.com/office/officeart/2005/8/layout/chevron2"/>
    <dgm:cxn modelId="{455D3067-70BD-4611-92B7-B13F06B9D9A9}" type="presOf" srcId="{3861E196-757E-468A-A5DE-9E2044F617B1}" destId="{82114F29-8B6E-4E9D-B721-ABE45C3A3D52}" srcOrd="0" destOrd="0" presId="urn:microsoft.com/office/officeart/2005/8/layout/chevron2"/>
    <dgm:cxn modelId="{4DFEA351-66DF-43E5-8790-CCC2E671E246}" type="presParOf" srcId="{E18D1972-EDA1-4FB1-9A3E-14F59129B9E1}" destId="{5AE97877-D143-4B32-B7C2-263851D04A69}" srcOrd="0" destOrd="0" presId="urn:microsoft.com/office/officeart/2005/8/layout/chevron2"/>
    <dgm:cxn modelId="{9B69F540-0B9B-4A8B-88C5-73CEE9088F45}" type="presParOf" srcId="{5AE97877-D143-4B32-B7C2-263851D04A69}" destId="{48A6351E-E64D-47C7-8CF7-10D61F2F400B}" srcOrd="0" destOrd="0" presId="urn:microsoft.com/office/officeart/2005/8/layout/chevron2"/>
    <dgm:cxn modelId="{2D2F2F05-C718-4401-B726-3C27E6901FD8}" type="presParOf" srcId="{5AE97877-D143-4B32-B7C2-263851D04A69}" destId="{3A09EA7E-F7C0-4E63-B4F9-4670E229B699}" srcOrd="1" destOrd="0" presId="urn:microsoft.com/office/officeart/2005/8/layout/chevron2"/>
    <dgm:cxn modelId="{765D17CC-29C9-4985-A492-FF1E58C600F5}" type="presParOf" srcId="{E18D1972-EDA1-4FB1-9A3E-14F59129B9E1}" destId="{FB6E620B-4C6B-48B0-875D-9A6D14179BF6}" srcOrd="1" destOrd="0" presId="urn:microsoft.com/office/officeart/2005/8/layout/chevron2"/>
    <dgm:cxn modelId="{7AE27988-321E-40F7-A821-241CE30671A0}" type="presParOf" srcId="{E18D1972-EDA1-4FB1-9A3E-14F59129B9E1}" destId="{5F0E5CC8-AF7D-4E4F-9345-8FFFBAF616DC}" srcOrd="2" destOrd="0" presId="urn:microsoft.com/office/officeart/2005/8/layout/chevron2"/>
    <dgm:cxn modelId="{11DE0B0E-778C-4C82-ACDF-524D42D59615}" type="presParOf" srcId="{5F0E5CC8-AF7D-4E4F-9345-8FFFBAF616DC}" destId="{82114F29-8B6E-4E9D-B721-ABE45C3A3D52}" srcOrd="0" destOrd="0" presId="urn:microsoft.com/office/officeart/2005/8/layout/chevron2"/>
    <dgm:cxn modelId="{429D40D3-FEAB-4FC7-9EF2-5828D54AEBC8}" type="presParOf" srcId="{5F0E5CC8-AF7D-4E4F-9345-8FFFBAF616DC}" destId="{004439C3-E06D-441D-88A8-EF5AA2F1D9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B6E263E-599D-41E1-A332-AEBE4ACC7162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F6A69A61-9ADE-4E03-955F-913A7ED14190}">
      <dgm:prSet custT="1"/>
      <dgm:spPr/>
      <dgm:t>
        <a:bodyPr/>
        <a:lstStyle/>
        <a:p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Το δείγμα των ερευνών ήταν απόρροια σκόπιμης δειγματοληψίας. 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795FA7-D30C-4B21-893C-8AF4A3EC99DD}" type="parTrans" cxnId="{EFF84523-19CE-46D8-A250-3392F2844454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0BE038-DE27-456F-BFF2-F06E4CF14490}" type="sibTrans" cxnId="{EFF84523-19CE-46D8-A250-3392F2844454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698F6B-8E94-458E-BD4D-A00687797E69}">
      <dgm:prSet custT="1"/>
      <dgm:spPr/>
      <dgm:t>
        <a:bodyPr/>
        <a:lstStyle/>
        <a:p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αποτιμήθηκε από μαθητές </a:t>
          </a:r>
          <a:r>
            <a:rPr lang="el-GR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συγκεκριμένων τάξεων και σχολείων. 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5016F8-5D50-47AE-AF4F-012592A5CBEE}" type="parTrans" cxnId="{8CAE85C9-90CD-429C-9101-FCFD5A2679E3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8CF47C-4B33-4E5B-9F24-13ADD06FD1F3}" type="sibTrans" cxnId="{8CAE85C9-90CD-429C-9101-FCFD5A2679E3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9C8F65-326C-40E7-B242-B8F5BA5CC9EE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δεν αποτιμήθηκε από ειδικούς </a:t>
          </a:r>
          <a:r>
            <a:rPr lang="el-GR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της διδασκαλίας της ελληνικής ως δεύτερης γλώσσας.</a:t>
          </a: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A4ABD3-5EAE-44E1-A4B5-D2614D6FF260}" type="parTrans" cxnId="{9CE44A42-89DE-47E7-8D0C-6168926ECC6C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118733-2C6E-44F6-BAD3-8F7477B17185}" type="sibTrans" cxnId="{9CE44A42-89DE-47E7-8D0C-6168926ECC6C}">
      <dgm:prSet/>
      <dgm:spPr/>
      <dgm:t>
        <a:bodyPr/>
        <a:lstStyle/>
        <a:p>
          <a:endParaRPr lang="en-GB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0F6EC0-ACA3-45B8-A6AB-C688750636CD}" type="pres">
      <dgm:prSet presAssocID="{FB6E263E-599D-41E1-A332-AEBE4ACC716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A9AA87-50E9-4FB5-88FC-B94247EE56D7}" type="pres">
      <dgm:prSet presAssocID="{FB6E263E-599D-41E1-A332-AEBE4ACC7162}" presName="fgShape" presStyleLbl="fgShp" presStyleIdx="0" presStyleCnt="1" custLinFactNeighborX="-369" custLinFactNeighborY="8289"/>
      <dgm:spPr/>
    </dgm:pt>
    <dgm:pt modelId="{4329FA3E-D07A-4115-A3C1-AFEE04DBB617}" type="pres">
      <dgm:prSet presAssocID="{FB6E263E-599D-41E1-A332-AEBE4ACC7162}" presName="linComp" presStyleCnt="0"/>
      <dgm:spPr/>
    </dgm:pt>
    <dgm:pt modelId="{FEE487F1-B3A9-4210-AA59-58736808E2DE}" type="pres">
      <dgm:prSet presAssocID="{F6A69A61-9ADE-4E03-955F-913A7ED14190}" presName="compNode" presStyleCnt="0"/>
      <dgm:spPr/>
    </dgm:pt>
    <dgm:pt modelId="{5B3210CD-12AA-4B2C-8232-0CB3D8ED06EA}" type="pres">
      <dgm:prSet presAssocID="{F6A69A61-9ADE-4E03-955F-913A7ED14190}" presName="bkgdShape" presStyleLbl="node1" presStyleIdx="0" presStyleCnt="3"/>
      <dgm:spPr/>
      <dgm:t>
        <a:bodyPr/>
        <a:lstStyle/>
        <a:p>
          <a:endParaRPr lang="en-US"/>
        </a:p>
      </dgm:t>
    </dgm:pt>
    <dgm:pt modelId="{DB27545F-F09B-40E8-A64E-B10048189713}" type="pres">
      <dgm:prSet presAssocID="{F6A69A61-9ADE-4E03-955F-913A7ED1419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26C633-EEE7-4DB8-B9D9-ABB84471CBB8}" type="pres">
      <dgm:prSet presAssocID="{F6A69A61-9ADE-4E03-955F-913A7ED14190}" presName="invisiNode" presStyleLbl="node1" presStyleIdx="0" presStyleCnt="3"/>
      <dgm:spPr/>
    </dgm:pt>
    <dgm:pt modelId="{99263320-CFD8-4DE8-A577-F43347A88DF4}" type="pres">
      <dgm:prSet presAssocID="{F6A69A61-9ADE-4E03-955F-913A7ED1419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  <dgm:pt modelId="{B4C3AE80-C559-41B8-B2A3-F306DCE2AC07}" type="pres">
      <dgm:prSet presAssocID="{B50BE038-DE27-456F-BFF2-F06E4CF1449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8CC79DE-A2DA-4F03-B30F-ED7258160615}" type="pres">
      <dgm:prSet presAssocID="{A6698F6B-8E94-458E-BD4D-A00687797E69}" presName="compNode" presStyleCnt="0"/>
      <dgm:spPr/>
    </dgm:pt>
    <dgm:pt modelId="{E74D088B-42D8-4F4B-A080-D5F4910DDC6F}" type="pres">
      <dgm:prSet presAssocID="{A6698F6B-8E94-458E-BD4D-A00687797E69}" presName="bkgdShape" presStyleLbl="node1" presStyleIdx="1" presStyleCnt="3"/>
      <dgm:spPr/>
      <dgm:t>
        <a:bodyPr/>
        <a:lstStyle/>
        <a:p>
          <a:endParaRPr lang="en-US"/>
        </a:p>
      </dgm:t>
    </dgm:pt>
    <dgm:pt modelId="{568C45EA-F136-4965-9288-7454C73008A3}" type="pres">
      <dgm:prSet presAssocID="{A6698F6B-8E94-458E-BD4D-A00687797E69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049B9-7680-43F7-B4D9-5428AC2A895F}" type="pres">
      <dgm:prSet presAssocID="{A6698F6B-8E94-458E-BD4D-A00687797E69}" presName="invisiNode" presStyleLbl="node1" presStyleIdx="1" presStyleCnt="3"/>
      <dgm:spPr/>
    </dgm:pt>
    <dgm:pt modelId="{25DD498D-D07A-48B8-851B-DD46232BE3C6}" type="pres">
      <dgm:prSet presAssocID="{A6698F6B-8E94-458E-BD4D-A00687797E69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32D95D5-F965-4B13-BDE2-4FF1DCB14227}" type="pres">
      <dgm:prSet presAssocID="{048CF47C-4B33-4E5B-9F24-13ADD06FD1F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0D151F4-976D-4AFD-83C1-CA86BA36F801}" type="pres">
      <dgm:prSet presAssocID="{399C8F65-326C-40E7-B242-B8F5BA5CC9EE}" presName="compNode" presStyleCnt="0"/>
      <dgm:spPr/>
    </dgm:pt>
    <dgm:pt modelId="{466B4D7E-5FA3-4A50-B410-B3096A4C644D}" type="pres">
      <dgm:prSet presAssocID="{399C8F65-326C-40E7-B242-B8F5BA5CC9EE}" presName="bkgdShape" presStyleLbl="node1" presStyleIdx="2" presStyleCnt="3"/>
      <dgm:spPr/>
      <dgm:t>
        <a:bodyPr/>
        <a:lstStyle/>
        <a:p>
          <a:endParaRPr lang="en-US"/>
        </a:p>
      </dgm:t>
    </dgm:pt>
    <dgm:pt modelId="{25BE8C7E-DAB6-4C50-818E-36A5852B8E1C}" type="pres">
      <dgm:prSet presAssocID="{399C8F65-326C-40E7-B242-B8F5BA5CC9E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ABF418-37B0-4972-8AAC-CD2D3004B277}" type="pres">
      <dgm:prSet presAssocID="{399C8F65-326C-40E7-B242-B8F5BA5CC9EE}" presName="invisiNode" presStyleLbl="node1" presStyleIdx="2" presStyleCnt="3"/>
      <dgm:spPr/>
    </dgm:pt>
    <dgm:pt modelId="{9A9955D3-3C6C-487C-B79C-095C978BF294}" type="pres">
      <dgm:prSet presAssocID="{399C8F65-326C-40E7-B242-B8F5BA5CC9EE}" presName="imagNode" presStyleLbl="fgImgPlace1" presStyleIdx="2" presStyleCnt="3" custScaleX="91612" custScaleY="85611" custLinFactNeighborY="-1801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</dgm:ptLst>
  <dgm:cxnLst>
    <dgm:cxn modelId="{F117E368-0AB5-43B1-A370-1DF95CB9CFE7}" type="presOf" srcId="{F6A69A61-9ADE-4E03-955F-913A7ED14190}" destId="{DB27545F-F09B-40E8-A64E-B10048189713}" srcOrd="1" destOrd="0" presId="urn:microsoft.com/office/officeart/2005/8/layout/hList7"/>
    <dgm:cxn modelId="{EFF84523-19CE-46D8-A250-3392F2844454}" srcId="{FB6E263E-599D-41E1-A332-AEBE4ACC7162}" destId="{F6A69A61-9ADE-4E03-955F-913A7ED14190}" srcOrd="0" destOrd="0" parTransId="{15795FA7-D30C-4B21-893C-8AF4A3EC99DD}" sibTransId="{B50BE038-DE27-456F-BFF2-F06E4CF14490}"/>
    <dgm:cxn modelId="{C283F4C1-0264-4FD3-A54E-97231872EAA6}" type="presOf" srcId="{048CF47C-4B33-4E5B-9F24-13ADD06FD1F3}" destId="{F32D95D5-F965-4B13-BDE2-4FF1DCB14227}" srcOrd="0" destOrd="0" presId="urn:microsoft.com/office/officeart/2005/8/layout/hList7"/>
    <dgm:cxn modelId="{9CE44A42-89DE-47E7-8D0C-6168926ECC6C}" srcId="{FB6E263E-599D-41E1-A332-AEBE4ACC7162}" destId="{399C8F65-326C-40E7-B242-B8F5BA5CC9EE}" srcOrd="2" destOrd="0" parTransId="{40A4ABD3-5EAE-44E1-A4B5-D2614D6FF260}" sibTransId="{64118733-2C6E-44F6-BAD3-8F7477B17185}"/>
    <dgm:cxn modelId="{895EB0E6-9546-4CDB-8676-732B70E33A7C}" type="presOf" srcId="{A6698F6B-8E94-458E-BD4D-A00687797E69}" destId="{E74D088B-42D8-4F4B-A080-D5F4910DDC6F}" srcOrd="0" destOrd="0" presId="urn:microsoft.com/office/officeart/2005/8/layout/hList7"/>
    <dgm:cxn modelId="{8CAE85C9-90CD-429C-9101-FCFD5A2679E3}" srcId="{FB6E263E-599D-41E1-A332-AEBE4ACC7162}" destId="{A6698F6B-8E94-458E-BD4D-A00687797E69}" srcOrd="1" destOrd="0" parTransId="{AC5016F8-5D50-47AE-AF4F-012592A5CBEE}" sibTransId="{048CF47C-4B33-4E5B-9F24-13ADD06FD1F3}"/>
    <dgm:cxn modelId="{F4D6F00C-90C7-42CE-8F7A-A5AFE046E7D3}" type="presOf" srcId="{F6A69A61-9ADE-4E03-955F-913A7ED14190}" destId="{5B3210CD-12AA-4B2C-8232-0CB3D8ED06EA}" srcOrd="0" destOrd="0" presId="urn:microsoft.com/office/officeart/2005/8/layout/hList7"/>
    <dgm:cxn modelId="{9319D1E8-3A6F-445A-94FE-FDA29AB52107}" type="presOf" srcId="{399C8F65-326C-40E7-B242-B8F5BA5CC9EE}" destId="{466B4D7E-5FA3-4A50-B410-B3096A4C644D}" srcOrd="0" destOrd="0" presId="urn:microsoft.com/office/officeart/2005/8/layout/hList7"/>
    <dgm:cxn modelId="{1B00A495-9B98-4B2D-BA05-E0BFBAF734D0}" type="presOf" srcId="{A6698F6B-8E94-458E-BD4D-A00687797E69}" destId="{568C45EA-F136-4965-9288-7454C73008A3}" srcOrd="1" destOrd="0" presId="urn:microsoft.com/office/officeart/2005/8/layout/hList7"/>
    <dgm:cxn modelId="{6DE7BB91-F6E1-4D92-913D-82C3DC29CCCF}" type="presOf" srcId="{FB6E263E-599D-41E1-A332-AEBE4ACC7162}" destId="{5F0F6EC0-ACA3-45B8-A6AB-C688750636CD}" srcOrd="0" destOrd="0" presId="urn:microsoft.com/office/officeart/2005/8/layout/hList7"/>
    <dgm:cxn modelId="{4566D358-B6CC-4906-B275-4ECAD5D5EC98}" type="presOf" srcId="{B50BE038-DE27-456F-BFF2-F06E4CF14490}" destId="{B4C3AE80-C559-41B8-B2A3-F306DCE2AC07}" srcOrd="0" destOrd="0" presId="urn:microsoft.com/office/officeart/2005/8/layout/hList7"/>
    <dgm:cxn modelId="{BF0F4A6B-041E-4400-ABE3-41205975EE3A}" type="presOf" srcId="{399C8F65-326C-40E7-B242-B8F5BA5CC9EE}" destId="{25BE8C7E-DAB6-4C50-818E-36A5852B8E1C}" srcOrd="1" destOrd="0" presId="urn:microsoft.com/office/officeart/2005/8/layout/hList7"/>
    <dgm:cxn modelId="{632EE22E-3BCD-4EFD-9997-81F1B0B21710}" type="presParOf" srcId="{5F0F6EC0-ACA3-45B8-A6AB-C688750636CD}" destId="{26A9AA87-50E9-4FB5-88FC-B94247EE56D7}" srcOrd="0" destOrd="0" presId="urn:microsoft.com/office/officeart/2005/8/layout/hList7"/>
    <dgm:cxn modelId="{344B3674-D175-4A3E-9EA6-2699985D565A}" type="presParOf" srcId="{5F0F6EC0-ACA3-45B8-A6AB-C688750636CD}" destId="{4329FA3E-D07A-4115-A3C1-AFEE04DBB617}" srcOrd="1" destOrd="0" presId="urn:microsoft.com/office/officeart/2005/8/layout/hList7"/>
    <dgm:cxn modelId="{1E204595-3BAA-435B-BF44-8414CCF4F823}" type="presParOf" srcId="{4329FA3E-D07A-4115-A3C1-AFEE04DBB617}" destId="{FEE487F1-B3A9-4210-AA59-58736808E2DE}" srcOrd="0" destOrd="0" presId="urn:microsoft.com/office/officeart/2005/8/layout/hList7"/>
    <dgm:cxn modelId="{5B4FBA93-2DEC-4026-B500-1AFA0D602547}" type="presParOf" srcId="{FEE487F1-B3A9-4210-AA59-58736808E2DE}" destId="{5B3210CD-12AA-4B2C-8232-0CB3D8ED06EA}" srcOrd="0" destOrd="0" presId="urn:microsoft.com/office/officeart/2005/8/layout/hList7"/>
    <dgm:cxn modelId="{13FBD8A7-015C-47AA-8FF3-546248DE9AB5}" type="presParOf" srcId="{FEE487F1-B3A9-4210-AA59-58736808E2DE}" destId="{DB27545F-F09B-40E8-A64E-B10048189713}" srcOrd="1" destOrd="0" presId="urn:microsoft.com/office/officeart/2005/8/layout/hList7"/>
    <dgm:cxn modelId="{1E0CD3BC-839E-41C4-B353-C3D10F8685B5}" type="presParOf" srcId="{FEE487F1-B3A9-4210-AA59-58736808E2DE}" destId="{AC26C633-EEE7-4DB8-B9D9-ABB84471CBB8}" srcOrd="2" destOrd="0" presId="urn:microsoft.com/office/officeart/2005/8/layout/hList7"/>
    <dgm:cxn modelId="{7C05EB96-C10C-4FBF-9BF6-F5C7BCC43B82}" type="presParOf" srcId="{FEE487F1-B3A9-4210-AA59-58736808E2DE}" destId="{99263320-CFD8-4DE8-A577-F43347A88DF4}" srcOrd="3" destOrd="0" presId="urn:microsoft.com/office/officeart/2005/8/layout/hList7"/>
    <dgm:cxn modelId="{3A457E16-02F6-4FF2-8DC7-83BFB30D298A}" type="presParOf" srcId="{4329FA3E-D07A-4115-A3C1-AFEE04DBB617}" destId="{B4C3AE80-C559-41B8-B2A3-F306DCE2AC07}" srcOrd="1" destOrd="0" presId="urn:microsoft.com/office/officeart/2005/8/layout/hList7"/>
    <dgm:cxn modelId="{724C158F-34E4-4153-879F-A43D80E51624}" type="presParOf" srcId="{4329FA3E-D07A-4115-A3C1-AFEE04DBB617}" destId="{C8CC79DE-A2DA-4F03-B30F-ED7258160615}" srcOrd="2" destOrd="0" presId="urn:microsoft.com/office/officeart/2005/8/layout/hList7"/>
    <dgm:cxn modelId="{1B66DF8E-3C59-4084-8450-0CD61952896F}" type="presParOf" srcId="{C8CC79DE-A2DA-4F03-B30F-ED7258160615}" destId="{E74D088B-42D8-4F4B-A080-D5F4910DDC6F}" srcOrd="0" destOrd="0" presId="urn:microsoft.com/office/officeart/2005/8/layout/hList7"/>
    <dgm:cxn modelId="{2A39E8B7-41B8-4BA1-8854-A3E6538953BB}" type="presParOf" srcId="{C8CC79DE-A2DA-4F03-B30F-ED7258160615}" destId="{568C45EA-F136-4965-9288-7454C73008A3}" srcOrd="1" destOrd="0" presId="urn:microsoft.com/office/officeart/2005/8/layout/hList7"/>
    <dgm:cxn modelId="{2669C529-AFFF-4BC9-A97A-44BDC302E429}" type="presParOf" srcId="{C8CC79DE-A2DA-4F03-B30F-ED7258160615}" destId="{DF0049B9-7680-43F7-B4D9-5428AC2A895F}" srcOrd="2" destOrd="0" presId="urn:microsoft.com/office/officeart/2005/8/layout/hList7"/>
    <dgm:cxn modelId="{F90E8D4D-39FC-42B5-8D58-E49DBCC35C23}" type="presParOf" srcId="{C8CC79DE-A2DA-4F03-B30F-ED7258160615}" destId="{25DD498D-D07A-48B8-851B-DD46232BE3C6}" srcOrd="3" destOrd="0" presId="urn:microsoft.com/office/officeart/2005/8/layout/hList7"/>
    <dgm:cxn modelId="{439C71CA-30E5-4445-9853-3852DF821920}" type="presParOf" srcId="{4329FA3E-D07A-4115-A3C1-AFEE04DBB617}" destId="{F32D95D5-F965-4B13-BDE2-4FF1DCB14227}" srcOrd="3" destOrd="0" presId="urn:microsoft.com/office/officeart/2005/8/layout/hList7"/>
    <dgm:cxn modelId="{8E071E1F-C697-402C-9F1C-AE71315B706B}" type="presParOf" srcId="{4329FA3E-D07A-4115-A3C1-AFEE04DBB617}" destId="{70D151F4-976D-4AFD-83C1-CA86BA36F801}" srcOrd="4" destOrd="0" presId="urn:microsoft.com/office/officeart/2005/8/layout/hList7"/>
    <dgm:cxn modelId="{95771A64-FF21-466D-8AEB-32E1AB34942E}" type="presParOf" srcId="{70D151F4-976D-4AFD-83C1-CA86BA36F801}" destId="{466B4D7E-5FA3-4A50-B410-B3096A4C644D}" srcOrd="0" destOrd="0" presId="urn:microsoft.com/office/officeart/2005/8/layout/hList7"/>
    <dgm:cxn modelId="{4AE9A8C2-7A89-4461-BAB1-88B86ECEFACC}" type="presParOf" srcId="{70D151F4-976D-4AFD-83C1-CA86BA36F801}" destId="{25BE8C7E-DAB6-4C50-818E-36A5852B8E1C}" srcOrd="1" destOrd="0" presId="urn:microsoft.com/office/officeart/2005/8/layout/hList7"/>
    <dgm:cxn modelId="{81D2B958-3351-4B92-8F5B-9B6F2072AD84}" type="presParOf" srcId="{70D151F4-976D-4AFD-83C1-CA86BA36F801}" destId="{1AABF418-37B0-4972-8AAC-CD2D3004B277}" srcOrd="2" destOrd="0" presId="urn:microsoft.com/office/officeart/2005/8/layout/hList7"/>
    <dgm:cxn modelId="{09AB67BF-6E8F-4BA1-B856-D39B4D13804E}" type="presParOf" srcId="{70D151F4-976D-4AFD-83C1-CA86BA36F801}" destId="{9A9955D3-3C6C-487C-B79C-095C978BF29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8FA5423-960D-4881-AD78-F17AF971B0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B5EE72A-60E6-483A-AA67-38C91D01783B}">
      <dgm:prSet custT="1"/>
      <dgm:spPr/>
      <dgm:t>
        <a:bodyPr/>
        <a:lstStyle/>
        <a:p>
          <a:pPr algn="just"/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</a:t>
          </a:r>
          <a:r>
            <a:rPr lang="el-GR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πρότυπου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διαδραστικού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Ε.Υ. με τη μέθοδο της 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για τη διδασκαλία της ελληνικής ως δεύτερης γλώσσας σε μαθητές </a:t>
          </a:r>
          <a:r>
            <a:rPr lang="el-G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που θα λαμβάνει υπόψη του τις ιδιαιτερότητες της πολιτισμικής τους προέλευσης (</a:t>
          </a:r>
          <a:r>
            <a:rPr lang="el-G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Κάτσικα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2006).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BC0A6-A907-45BD-A414-FAE54D34F815}" type="parTrans" cxnId="{9B2F48C7-5486-49B6-88AE-967DDE666F8E}">
      <dgm:prSet/>
      <dgm:spPr/>
      <dgm:t>
        <a:bodyPr/>
        <a:lstStyle/>
        <a:p>
          <a:endParaRPr lang="en-GB"/>
        </a:p>
      </dgm:t>
    </dgm:pt>
    <dgm:pt modelId="{7900D5E6-D8AC-46D8-9028-950481D72513}" type="sibTrans" cxnId="{9B2F48C7-5486-49B6-88AE-967DDE666F8E}">
      <dgm:prSet/>
      <dgm:spPr/>
      <dgm:t>
        <a:bodyPr/>
        <a:lstStyle/>
        <a:p>
          <a:endParaRPr lang="en-GB"/>
        </a:p>
      </dgm:t>
    </dgm:pt>
    <dgm:pt modelId="{277586F4-AD7D-461E-9306-337DD4F93EE3}" type="pres">
      <dgm:prSet presAssocID="{E8FA5423-960D-4881-AD78-F17AF971B0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A08682-66E5-48C3-A55E-AD5A58BA3817}" type="pres">
      <dgm:prSet presAssocID="{2B5EE72A-60E6-483A-AA67-38C91D01783B}" presName="parentText" presStyleLbl="node1" presStyleIdx="0" presStyleCnt="1" custLinFactNeighborX="-357" custLinFactNeighborY="-2408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24AF62-E805-4C02-A37F-DFDBCC34F574}" type="presOf" srcId="{E8FA5423-960D-4881-AD78-F17AF971B04E}" destId="{277586F4-AD7D-461E-9306-337DD4F93EE3}" srcOrd="0" destOrd="0" presId="urn:microsoft.com/office/officeart/2005/8/layout/vList2"/>
    <dgm:cxn modelId="{90A51F6E-2D31-400E-873B-06F08D04C377}" type="presOf" srcId="{2B5EE72A-60E6-483A-AA67-38C91D01783B}" destId="{22A08682-66E5-48C3-A55E-AD5A58BA3817}" srcOrd="0" destOrd="0" presId="urn:microsoft.com/office/officeart/2005/8/layout/vList2"/>
    <dgm:cxn modelId="{9B2F48C7-5486-49B6-88AE-967DDE666F8E}" srcId="{E8FA5423-960D-4881-AD78-F17AF971B04E}" destId="{2B5EE72A-60E6-483A-AA67-38C91D01783B}" srcOrd="0" destOrd="0" parTransId="{D97BC0A6-A907-45BD-A414-FAE54D34F815}" sibTransId="{7900D5E6-D8AC-46D8-9028-950481D72513}"/>
    <dgm:cxn modelId="{8DE42DC9-DA95-4647-9EA7-540B07378359}" type="presParOf" srcId="{277586F4-AD7D-461E-9306-337DD4F93EE3}" destId="{22A08682-66E5-48C3-A55E-AD5A58BA381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8CB11FB-51FA-49A2-81C7-81792BA89AE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CF9087C-902B-420F-BBC6-4FE371B90A73}">
      <dgm:prSet custT="1"/>
      <dgm:spPr/>
      <dgm:t>
        <a:bodyPr/>
        <a:lstStyle/>
        <a:p>
          <a:pPr algn="l"/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που θα δημιουργηθεί μπορεί να αποτιμηθεί από 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περισσότερους: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128099-1CD5-4A35-8B4E-E415D13120CD}" type="parTrans" cxnId="{4B2AD595-3830-4964-AD8F-559714CF5CAB}">
      <dgm:prSet/>
      <dgm:spPr/>
      <dgm:t>
        <a:bodyPr/>
        <a:lstStyle/>
        <a:p>
          <a:endParaRPr lang="en-GB"/>
        </a:p>
      </dgm:t>
    </dgm:pt>
    <dgm:pt modelId="{0E2125B4-8E19-4D47-864E-382F5A30593B}" type="sibTrans" cxnId="{4B2AD595-3830-4964-AD8F-559714CF5CAB}">
      <dgm:prSet/>
      <dgm:spPr/>
      <dgm:t>
        <a:bodyPr/>
        <a:lstStyle/>
        <a:p>
          <a:endParaRPr lang="en-GB"/>
        </a:p>
      </dgm:t>
    </dgm:pt>
    <dgm:pt modelId="{7CEC5613-5700-4EED-B724-A5DD37E8AF7D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εκπαιδευτικούς – ειδικούς της 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του αντικειμένου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3E1A69-546B-4D72-BBE2-446E528943A9}" type="parTrans" cxnId="{917A7888-32CD-4527-8171-5BD87C79F3F1}">
      <dgm:prSet/>
      <dgm:spPr/>
      <dgm:t>
        <a:bodyPr/>
        <a:lstStyle/>
        <a:p>
          <a:endParaRPr lang="en-GB"/>
        </a:p>
      </dgm:t>
    </dgm:pt>
    <dgm:pt modelId="{FDEC4DC0-218B-4B38-BA75-E647ECF56F08}" type="sibTrans" cxnId="{917A7888-32CD-4527-8171-5BD87C79F3F1}">
      <dgm:prSet/>
      <dgm:spPr/>
      <dgm:t>
        <a:bodyPr/>
        <a:lstStyle/>
        <a:p>
          <a:endParaRPr lang="en-GB"/>
        </a:p>
      </dgm:t>
    </dgm:pt>
    <dgm:pt modelId="{E206D2D9-AF28-48F7-BE1A-8D62704D4682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από μαθητές – περισσότερων τάξεων και σχολείων</a:t>
          </a:r>
          <a:endParaRPr lang="en-GB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CFBE87-2078-4E33-8837-46B563E4D5F6}" type="parTrans" cxnId="{B9B996EE-21C2-4BE9-9AA9-C9A933F3D066}">
      <dgm:prSet/>
      <dgm:spPr/>
      <dgm:t>
        <a:bodyPr/>
        <a:lstStyle/>
        <a:p>
          <a:endParaRPr lang="en-GB"/>
        </a:p>
      </dgm:t>
    </dgm:pt>
    <dgm:pt modelId="{A41D36BE-7572-4DD6-BDDA-64337AF1E51A}" type="sibTrans" cxnId="{B9B996EE-21C2-4BE9-9AA9-C9A933F3D066}">
      <dgm:prSet/>
      <dgm:spPr/>
      <dgm:t>
        <a:bodyPr/>
        <a:lstStyle/>
        <a:p>
          <a:endParaRPr lang="en-GB"/>
        </a:p>
      </dgm:t>
    </dgm:pt>
    <dgm:pt modelId="{1411A027-002A-4D69-AC7F-689F9537750E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στο πλαίσιο 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μίας 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ολοκληρωμένης διδακτικής παρέμβασης</a:t>
          </a:r>
          <a:r>
            <a:rPr lang="el-GR" sz="21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sz="2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E1532C-FF39-4B5D-8B76-8CBA5660D270}" type="parTrans" cxnId="{51979D8B-43E8-4B6C-B72F-BC18FC50D1C2}">
      <dgm:prSet/>
      <dgm:spPr/>
      <dgm:t>
        <a:bodyPr/>
        <a:lstStyle/>
        <a:p>
          <a:endParaRPr lang="en-GB"/>
        </a:p>
      </dgm:t>
    </dgm:pt>
    <dgm:pt modelId="{60BD3A74-25C6-41F4-B050-FC5205D2AA27}" type="sibTrans" cxnId="{51979D8B-43E8-4B6C-B72F-BC18FC50D1C2}">
      <dgm:prSet/>
      <dgm:spPr/>
      <dgm:t>
        <a:bodyPr/>
        <a:lstStyle/>
        <a:p>
          <a:endParaRPr lang="en-GB"/>
        </a:p>
      </dgm:t>
    </dgm:pt>
    <dgm:pt modelId="{B455E648-FFBC-402F-A3A8-471EF4BEA2A6}" type="pres">
      <dgm:prSet presAssocID="{A8CB11FB-51FA-49A2-81C7-81792BA89A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149549-4BEB-4F02-9ABC-6C4072E99538}" type="pres">
      <dgm:prSet presAssocID="{5CF9087C-902B-420F-BBC6-4FE371B90A73}" presName="parentText" presStyleLbl="node1" presStyleIdx="0" presStyleCnt="1" custLinFactNeighborX="731" custLinFactNeighborY="-99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80C64D-7CE2-44B9-9651-44930CAEEDD8}" type="pres">
      <dgm:prSet presAssocID="{5CF9087C-902B-420F-BBC6-4FE371B90A7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B996EE-21C2-4BE9-9AA9-C9A933F3D066}" srcId="{5CF9087C-902B-420F-BBC6-4FE371B90A73}" destId="{E206D2D9-AF28-48F7-BE1A-8D62704D4682}" srcOrd="1" destOrd="0" parTransId="{ACCFBE87-2078-4E33-8837-46B563E4D5F6}" sibTransId="{A41D36BE-7572-4DD6-BDDA-64337AF1E51A}"/>
    <dgm:cxn modelId="{1D78C19D-CA5D-4146-B187-458160189765}" type="presOf" srcId="{E206D2D9-AF28-48F7-BE1A-8D62704D4682}" destId="{F280C64D-7CE2-44B9-9651-44930CAEEDD8}" srcOrd="0" destOrd="1" presId="urn:microsoft.com/office/officeart/2005/8/layout/vList2"/>
    <dgm:cxn modelId="{D696AB55-14BA-495F-966D-76BC07A297C0}" type="presOf" srcId="{5CF9087C-902B-420F-BBC6-4FE371B90A73}" destId="{EA149549-4BEB-4F02-9ABC-6C4072E99538}" srcOrd="0" destOrd="0" presId="urn:microsoft.com/office/officeart/2005/8/layout/vList2"/>
    <dgm:cxn modelId="{51979D8B-43E8-4B6C-B72F-BC18FC50D1C2}" srcId="{5CF9087C-902B-420F-BBC6-4FE371B90A73}" destId="{1411A027-002A-4D69-AC7F-689F9537750E}" srcOrd="2" destOrd="0" parTransId="{ADE1532C-FF39-4B5D-8B76-8CBA5660D270}" sibTransId="{60BD3A74-25C6-41F4-B050-FC5205D2AA27}"/>
    <dgm:cxn modelId="{EBB84F6A-398F-4DDB-8E26-5E90EDB9CCEE}" type="presOf" srcId="{A8CB11FB-51FA-49A2-81C7-81792BA89AE7}" destId="{B455E648-FFBC-402F-A3A8-471EF4BEA2A6}" srcOrd="0" destOrd="0" presId="urn:microsoft.com/office/officeart/2005/8/layout/vList2"/>
    <dgm:cxn modelId="{917A7888-32CD-4527-8171-5BD87C79F3F1}" srcId="{5CF9087C-902B-420F-BBC6-4FE371B90A73}" destId="{7CEC5613-5700-4EED-B724-A5DD37E8AF7D}" srcOrd="0" destOrd="0" parTransId="{853E1A69-546B-4D72-BBE2-446E528943A9}" sibTransId="{FDEC4DC0-218B-4B38-BA75-E647ECF56F08}"/>
    <dgm:cxn modelId="{A4972507-2862-41B4-97C7-16B1B3B48179}" type="presOf" srcId="{1411A027-002A-4D69-AC7F-689F9537750E}" destId="{F280C64D-7CE2-44B9-9651-44930CAEEDD8}" srcOrd="0" destOrd="2" presId="urn:microsoft.com/office/officeart/2005/8/layout/vList2"/>
    <dgm:cxn modelId="{91871B23-1F6A-4640-9F59-A3EA82D7B2B7}" type="presOf" srcId="{7CEC5613-5700-4EED-B724-A5DD37E8AF7D}" destId="{F280C64D-7CE2-44B9-9651-44930CAEEDD8}" srcOrd="0" destOrd="0" presId="urn:microsoft.com/office/officeart/2005/8/layout/vList2"/>
    <dgm:cxn modelId="{4B2AD595-3830-4964-AD8F-559714CF5CAB}" srcId="{A8CB11FB-51FA-49A2-81C7-81792BA89AE7}" destId="{5CF9087C-902B-420F-BBC6-4FE371B90A73}" srcOrd="0" destOrd="0" parTransId="{29128099-1CD5-4A35-8B4E-E415D13120CD}" sibTransId="{0E2125B4-8E19-4D47-864E-382F5A30593B}"/>
    <dgm:cxn modelId="{E7EFE825-0649-4E83-BF22-E5925D5BE580}" type="presParOf" srcId="{B455E648-FFBC-402F-A3A8-471EF4BEA2A6}" destId="{EA149549-4BEB-4F02-9ABC-6C4072E99538}" srcOrd="0" destOrd="0" presId="urn:microsoft.com/office/officeart/2005/8/layout/vList2"/>
    <dgm:cxn modelId="{A5DCF746-8AC2-4E9F-967A-1138B55B3869}" type="presParOf" srcId="{B455E648-FFBC-402F-A3A8-471EF4BEA2A6}" destId="{F280C64D-7CE2-44B9-9651-44930CAEEDD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8ECBD6-6CED-4B7B-843C-241347553069}" type="doc">
      <dgm:prSet loTypeId="urn:microsoft.com/office/officeart/2009/3/layout/PieProcess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D44471C-4376-43CE-9DC1-F8A50D1147B4}">
      <dgm:prSet custT="1"/>
      <dgm:spPr/>
      <dgm:t>
        <a:bodyPr/>
        <a:lstStyle/>
        <a:p>
          <a:pPr algn="l"/>
          <a:endParaRPr lang="en-GB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46E63-D446-44CE-A8A2-8286856B29AA}" type="parTrans" cxnId="{25DEE61A-E42C-4FCD-8E40-501B54EFE3B7}">
      <dgm:prSet/>
      <dgm:spPr/>
      <dgm:t>
        <a:bodyPr/>
        <a:lstStyle/>
        <a:p>
          <a:endParaRPr lang="en-GB"/>
        </a:p>
      </dgm:t>
    </dgm:pt>
    <dgm:pt modelId="{263428B2-8491-4259-BCEC-A489B0E1D015}" type="sibTrans" cxnId="{25DEE61A-E42C-4FCD-8E40-501B54EFE3B7}">
      <dgm:prSet/>
      <dgm:spPr/>
      <dgm:t>
        <a:bodyPr/>
        <a:lstStyle/>
        <a:p>
          <a:endParaRPr lang="en-GB"/>
        </a:p>
      </dgm:t>
    </dgm:pt>
    <dgm:pt modelId="{011EC569-7334-41AB-9E20-21B99F12A11B}">
      <dgm:prSet/>
      <dgm:spPr/>
      <dgm:t>
        <a:bodyPr/>
        <a:lstStyle/>
        <a:p>
          <a:endParaRPr lang="en-GB" dirty="0"/>
        </a:p>
      </dgm:t>
    </dgm:pt>
    <dgm:pt modelId="{D34CF914-EA52-4834-8157-D5F84919B55E}" type="parTrans" cxnId="{ECB15A59-1332-490F-BE0A-FA299572E30B}">
      <dgm:prSet/>
      <dgm:spPr/>
      <dgm:t>
        <a:bodyPr/>
        <a:lstStyle/>
        <a:p>
          <a:endParaRPr lang="en-GB"/>
        </a:p>
      </dgm:t>
    </dgm:pt>
    <dgm:pt modelId="{A06AC684-600D-4046-BFEF-08F4CA78169B}" type="sibTrans" cxnId="{ECB15A59-1332-490F-BE0A-FA299572E30B}">
      <dgm:prSet/>
      <dgm:spPr/>
      <dgm:t>
        <a:bodyPr/>
        <a:lstStyle/>
        <a:p>
          <a:endParaRPr lang="en-GB"/>
        </a:p>
      </dgm:t>
    </dgm:pt>
    <dgm:pt modelId="{A7052117-4C55-4269-AF65-03EB68A4F9AB}">
      <dgm:prSet/>
      <dgm:spPr/>
      <dgm:t>
        <a:bodyPr/>
        <a:lstStyle/>
        <a:p>
          <a:endParaRPr lang="en-GB" dirty="0"/>
        </a:p>
      </dgm:t>
    </dgm:pt>
    <dgm:pt modelId="{2861BF1B-F8E2-439B-89E7-F3083AB712C1}" type="sibTrans" cxnId="{BBF6DA30-068F-4E3E-8229-071479B3AF8C}">
      <dgm:prSet/>
      <dgm:spPr/>
      <dgm:t>
        <a:bodyPr/>
        <a:lstStyle/>
        <a:p>
          <a:endParaRPr lang="en-GB"/>
        </a:p>
      </dgm:t>
    </dgm:pt>
    <dgm:pt modelId="{C089BA6F-9D9E-4C37-B0E3-76DD093283BD}" type="parTrans" cxnId="{BBF6DA30-068F-4E3E-8229-071479B3AF8C}">
      <dgm:prSet/>
      <dgm:spPr/>
      <dgm:t>
        <a:bodyPr/>
        <a:lstStyle/>
        <a:p>
          <a:endParaRPr lang="en-GB"/>
        </a:p>
      </dgm:t>
    </dgm:pt>
    <dgm:pt modelId="{B8658C26-9D67-4773-A0E2-EB2659D6FDD3}" type="pres">
      <dgm:prSet presAssocID="{458ECBD6-6CED-4B7B-843C-241347553069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120277E-B4B2-4CB3-BCF3-9DA5DF31E5E2}" type="pres">
      <dgm:prSet presAssocID="{0D44471C-4376-43CE-9DC1-F8A50D1147B4}" presName="ParentComposite" presStyleCnt="0"/>
      <dgm:spPr/>
    </dgm:pt>
    <dgm:pt modelId="{C8C20C51-73CD-4600-83A0-999B6EA6C4A5}" type="pres">
      <dgm:prSet presAssocID="{0D44471C-4376-43CE-9DC1-F8A50D1147B4}" presName="Chord" presStyleLbl="bgShp" presStyleIdx="0" presStyleCnt="3" custLinFactX="-2965" custLinFactNeighborX="-100000" custLinFactNeighborY="9292"/>
      <dgm:spPr/>
    </dgm:pt>
    <dgm:pt modelId="{E9F5BF9D-7247-437F-83F5-768DAECDBE7B}" type="pres">
      <dgm:prSet presAssocID="{0D44471C-4376-43CE-9DC1-F8A50D1147B4}" presName="Pie" presStyleLbl="alignNode1" presStyleIdx="0" presStyleCnt="3" custLinFactX="-28707" custLinFactNeighborX="-100000" custLinFactNeighborY="11618"/>
      <dgm:spPr/>
    </dgm:pt>
    <dgm:pt modelId="{4B98BCE8-2759-4E9B-889D-0F8A02CE8378}" type="pres">
      <dgm:prSet presAssocID="{0D44471C-4376-43CE-9DC1-F8A50D1147B4}" presName="Parent" presStyleLbl="revTx" presStyleIdx="0" presStyleCnt="3" custAng="5400000" custScaleX="308234" custScaleY="87074" custLinFactX="9363" custLinFactNeighborX="100000" custLinFactNeighborY="30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BE9A99-A7AD-4BAA-B5D8-F6F942C79DB0}" type="pres">
      <dgm:prSet presAssocID="{011EC569-7334-41AB-9E20-21B99F12A11B}" presName="ParentComposite" presStyleCnt="0"/>
      <dgm:spPr/>
    </dgm:pt>
    <dgm:pt modelId="{85ECCB68-017E-4A5B-BD69-96947FDFACFC}" type="pres">
      <dgm:prSet presAssocID="{011EC569-7334-41AB-9E20-21B99F12A11B}" presName="Chord" presStyleLbl="bgShp" presStyleIdx="1" presStyleCnt="3" custLinFactNeighborX="-21572" custLinFactNeighborY="-9336"/>
      <dgm:spPr/>
    </dgm:pt>
    <dgm:pt modelId="{F8AD9AA2-DF4A-4B3F-BAF2-D3BF0F87506A}" type="pres">
      <dgm:prSet presAssocID="{011EC569-7334-41AB-9E20-21B99F12A11B}" presName="Pie" presStyleLbl="alignNode1" presStyleIdx="1" presStyleCnt="3" custLinFactNeighborX="-26959" custLinFactNeighborY="-11657"/>
      <dgm:spPr/>
    </dgm:pt>
    <dgm:pt modelId="{00EFD121-636A-49EB-9D73-E774DC5F4D42}" type="pres">
      <dgm:prSet presAssocID="{011EC569-7334-41AB-9E20-21B99F12A11B}" presName="Parent" presStyleLbl="revTx" presStyleIdx="1" presStyleCnt="3" custAng="5400000" custScaleX="70031" custScaleY="59138" custLinFactNeighborX="18765" custLinFactNeighborY="-289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564A91-7DA3-448A-BA16-8464719BAEED}" type="pres">
      <dgm:prSet presAssocID="{A7052117-4C55-4269-AF65-03EB68A4F9AB}" presName="ParentComposite" presStyleCnt="0"/>
      <dgm:spPr/>
    </dgm:pt>
    <dgm:pt modelId="{9CB091E7-79FB-4036-A359-204E89C158B6}" type="pres">
      <dgm:prSet presAssocID="{A7052117-4C55-4269-AF65-03EB68A4F9AB}" presName="Chord" presStyleLbl="bgShp" presStyleIdx="2" presStyleCnt="3" custLinFactNeighborX="76705" custLinFactNeighborY="-7433"/>
      <dgm:spPr/>
    </dgm:pt>
    <dgm:pt modelId="{2B47F34C-6AE7-4EFB-918C-036E8BEB3696}" type="pres">
      <dgm:prSet presAssocID="{A7052117-4C55-4269-AF65-03EB68A4F9AB}" presName="Pie" presStyleLbl="alignNode1" presStyleIdx="2" presStyleCnt="3" custLinFactNeighborX="95879" custLinFactNeighborY="-13569"/>
      <dgm:spPr/>
    </dgm:pt>
    <dgm:pt modelId="{E9D5ED4C-D1FF-4AC1-A816-9CC5043A0002}" type="pres">
      <dgm:prSet presAssocID="{A7052117-4C55-4269-AF65-03EB68A4F9AB}" presName="Parent" presStyleLbl="revTx" presStyleIdx="2" presStyleCnt="3" custAng="5400000" custScaleY="60582" custLinFactX="33153" custLinFactNeighborX="100000" custLinFactNeighborY="-67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F6DA30-068F-4E3E-8229-071479B3AF8C}" srcId="{458ECBD6-6CED-4B7B-843C-241347553069}" destId="{A7052117-4C55-4269-AF65-03EB68A4F9AB}" srcOrd="2" destOrd="0" parTransId="{C089BA6F-9D9E-4C37-B0E3-76DD093283BD}" sibTransId="{2861BF1B-F8E2-439B-89E7-F3083AB712C1}"/>
    <dgm:cxn modelId="{A678BF03-1ECB-4958-B836-93A8E53C374C}" type="presOf" srcId="{A7052117-4C55-4269-AF65-03EB68A4F9AB}" destId="{E9D5ED4C-D1FF-4AC1-A816-9CC5043A0002}" srcOrd="0" destOrd="0" presId="urn:microsoft.com/office/officeart/2009/3/layout/PieProcess"/>
    <dgm:cxn modelId="{25DEE61A-E42C-4FCD-8E40-501B54EFE3B7}" srcId="{458ECBD6-6CED-4B7B-843C-241347553069}" destId="{0D44471C-4376-43CE-9DC1-F8A50D1147B4}" srcOrd="0" destOrd="0" parTransId="{44546E63-D446-44CE-A8A2-8286856B29AA}" sibTransId="{263428B2-8491-4259-BCEC-A489B0E1D015}"/>
    <dgm:cxn modelId="{C171FDDF-F12C-40DF-A498-3C8F7743AFB7}" type="presOf" srcId="{0D44471C-4376-43CE-9DC1-F8A50D1147B4}" destId="{4B98BCE8-2759-4E9B-889D-0F8A02CE8378}" srcOrd="0" destOrd="0" presId="urn:microsoft.com/office/officeart/2009/3/layout/PieProcess"/>
    <dgm:cxn modelId="{F2EDF550-7482-46F3-9D78-CAD70D38D83D}" type="presOf" srcId="{011EC569-7334-41AB-9E20-21B99F12A11B}" destId="{00EFD121-636A-49EB-9D73-E774DC5F4D42}" srcOrd="0" destOrd="0" presId="urn:microsoft.com/office/officeart/2009/3/layout/PieProcess"/>
    <dgm:cxn modelId="{C2B323C5-0D01-4072-87BD-9ABA56BB4BC7}" type="presOf" srcId="{458ECBD6-6CED-4B7B-843C-241347553069}" destId="{B8658C26-9D67-4773-A0E2-EB2659D6FDD3}" srcOrd="0" destOrd="0" presId="urn:microsoft.com/office/officeart/2009/3/layout/PieProcess"/>
    <dgm:cxn modelId="{ECB15A59-1332-490F-BE0A-FA299572E30B}" srcId="{458ECBD6-6CED-4B7B-843C-241347553069}" destId="{011EC569-7334-41AB-9E20-21B99F12A11B}" srcOrd="1" destOrd="0" parTransId="{D34CF914-EA52-4834-8157-D5F84919B55E}" sibTransId="{A06AC684-600D-4046-BFEF-08F4CA78169B}"/>
    <dgm:cxn modelId="{49012859-BED4-4C1D-91CE-11149905E5D8}" type="presParOf" srcId="{B8658C26-9D67-4773-A0E2-EB2659D6FDD3}" destId="{2120277E-B4B2-4CB3-BCF3-9DA5DF31E5E2}" srcOrd="0" destOrd="0" presId="urn:microsoft.com/office/officeart/2009/3/layout/PieProcess"/>
    <dgm:cxn modelId="{12979204-81E3-49A5-825D-1744D31C6877}" type="presParOf" srcId="{2120277E-B4B2-4CB3-BCF3-9DA5DF31E5E2}" destId="{C8C20C51-73CD-4600-83A0-999B6EA6C4A5}" srcOrd="0" destOrd="0" presId="urn:microsoft.com/office/officeart/2009/3/layout/PieProcess"/>
    <dgm:cxn modelId="{89CA5BBB-830D-4C06-9981-F6E57DBFCACB}" type="presParOf" srcId="{2120277E-B4B2-4CB3-BCF3-9DA5DF31E5E2}" destId="{E9F5BF9D-7247-437F-83F5-768DAECDBE7B}" srcOrd="1" destOrd="0" presId="urn:microsoft.com/office/officeart/2009/3/layout/PieProcess"/>
    <dgm:cxn modelId="{DD756362-98C9-4A68-BF20-3704A11D6241}" type="presParOf" srcId="{2120277E-B4B2-4CB3-BCF3-9DA5DF31E5E2}" destId="{4B98BCE8-2759-4E9B-889D-0F8A02CE8378}" srcOrd="2" destOrd="0" presId="urn:microsoft.com/office/officeart/2009/3/layout/PieProcess"/>
    <dgm:cxn modelId="{056E35D2-5201-42D3-A324-BB9634B983B8}" type="presParOf" srcId="{B8658C26-9D67-4773-A0E2-EB2659D6FDD3}" destId="{2FBE9A99-A7AD-4BAA-B5D8-F6F942C79DB0}" srcOrd="1" destOrd="0" presId="urn:microsoft.com/office/officeart/2009/3/layout/PieProcess"/>
    <dgm:cxn modelId="{DADE6A2C-7132-4B33-A785-B1040EB4D44F}" type="presParOf" srcId="{2FBE9A99-A7AD-4BAA-B5D8-F6F942C79DB0}" destId="{85ECCB68-017E-4A5B-BD69-96947FDFACFC}" srcOrd="0" destOrd="0" presId="urn:microsoft.com/office/officeart/2009/3/layout/PieProcess"/>
    <dgm:cxn modelId="{0D6D3B2B-0726-47C4-A64E-340D0E4ECBCB}" type="presParOf" srcId="{2FBE9A99-A7AD-4BAA-B5D8-F6F942C79DB0}" destId="{F8AD9AA2-DF4A-4B3F-BAF2-D3BF0F87506A}" srcOrd="1" destOrd="0" presId="urn:microsoft.com/office/officeart/2009/3/layout/PieProcess"/>
    <dgm:cxn modelId="{2B475CD5-EB4C-4D3B-AA59-8D2D10B98C80}" type="presParOf" srcId="{2FBE9A99-A7AD-4BAA-B5D8-F6F942C79DB0}" destId="{00EFD121-636A-49EB-9D73-E774DC5F4D42}" srcOrd="2" destOrd="0" presId="urn:microsoft.com/office/officeart/2009/3/layout/PieProcess"/>
    <dgm:cxn modelId="{8CECF491-2580-4AD7-AD6A-E16839EE143C}" type="presParOf" srcId="{B8658C26-9D67-4773-A0E2-EB2659D6FDD3}" destId="{3C564A91-7DA3-448A-BA16-8464719BAEED}" srcOrd="2" destOrd="0" presId="urn:microsoft.com/office/officeart/2009/3/layout/PieProcess"/>
    <dgm:cxn modelId="{07054832-1CCC-4745-A018-53432B1A37DA}" type="presParOf" srcId="{3C564A91-7DA3-448A-BA16-8464719BAEED}" destId="{9CB091E7-79FB-4036-A359-204E89C158B6}" srcOrd="0" destOrd="0" presId="urn:microsoft.com/office/officeart/2009/3/layout/PieProcess"/>
    <dgm:cxn modelId="{9FEA7286-FA85-4834-A3AA-80226DF3093A}" type="presParOf" srcId="{3C564A91-7DA3-448A-BA16-8464719BAEED}" destId="{2B47F34C-6AE7-4EFB-918C-036E8BEB3696}" srcOrd="1" destOrd="0" presId="urn:microsoft.com/office/officeart/2009/3/layout/PieProcess"/>
    <dgm:cxn modelId="{14ABEB14-E0A5-4A82-AACC-D2B8F5DFAF1B}" type="presParOf" srcId="{3C564A91-7DA3-448A-BA16-8464719BAEED}" destId="{E9D5ED4C-D1FF-4AC1-A816-9CC5043A0002}" srcOrd="2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383E9E-30E4-4C96-A199-849969759984}" type="doc">
      <dgm:prSet loTypeId="urn:microsoft.com/office/officeart/2005/8/layout/cycle4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90A558F6-D1E7-4E70-874C-4B531D9A495A}">
      <dgm:prSet phldrT="[Text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</a:t>
          </a:r>
          <a:r>
            <a:rPr lang="el-GR" sz="1600" b="1" i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συμπληρωματικού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Ε.Υ. με τη μεθοδολογία της </a:t>
          </a:r>
          <a:r>
            <a:rPr lang="el-G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στο πλαίσιο μίας διαφοροποιημένης διδασκαλίας</a:t>
          </a:r>
          <a:endParaRPr lang="el-G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2B6D37-DF09-4BDC-8B41-F1482ECA8466}" type="parTrans" cxnId="{B79774D0-7C5E-402D-8554-82FED162A9B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F2FF3E-14C6-4DCA-A120-D36DEC098E2D}" type="sibTrans" cxnId="{B79774D0-7C5E-402D-8554-82FED162A9B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178DE3-6550-4DA2-A3DD-3D707A9388D2}">
      <dgm:prSet phldrT="[Text]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Εκπαιδευτική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0CA675-ADC2-45D7-8D78-5985FD34AA0B}" type="parTrans" cxnId="{1B2DA6BE-7A76-4737-838C-7226BDF64D10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96DCB5-597F-4873-8745-E173A775A486}" type="sibTrans" cxnId="{1B2DA6BE-7A76-4737-838C-7226BDF64D10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2D427F-84B2-497C-9737-875EA7825448}">
      <dgm:prSet phldrT="[Text]" custT="1"/>
      <dgm:spPr/>
      <dgm:t>
        <a:bodyPr/>
        <a:lstStyle/>
        <a:p>
          <a:pPr marL="180975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Εμπλουτισμός </a:t>
          </a:r>
          <a:b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της ερευνητικής βιβλιογραφίας για το Ε.Υ. στα </a:t>
          </a:r>
          <a:b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e-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learning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περιβάλλοντα. </a:t>
          </a:r>
        </a:p>
        <a:p>
          <a:pPr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E9D11D-04CF-4D76-9D59-A74ABF1A869C}" type="parTrans" cxnId="{D4F273CD-C5C1-4BD2-A853-A9A8AA946BF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C9477B-A68E-47E8-BA29-7152C814E8A4}" type="sibTrans" cxnId="{D4F273CD-C5C1-4BD2-A853-A9A8AA946BF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A482CD-D74A-4222-AE55-6CADA0C59C1C}">
      <dgm:prSet phldrT="[Text]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Ερευνητική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A5806A-9B0B-4940-8CC4-FE71A19025EF}" type="parTrans" cxnId="{A46DA8A8-8ED3-4DF9-82C4-722B4506723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0BFCD0-C900-4B78-B05F-12E4093B6F4E}" type="sibTrans" cxnId="{A46DA8A8-8ED3-4DF9-82C4-722B45067235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8758EA-B1E5-49DE-9E81-21E1C7E99C78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pPr marL="342900" indent="-342900" algn="r">
            <a:buFont typeface="Arial" panose="020B0604020202020204" pitchFamily="34" charset="0"/>
            <a:buChar char="•"/>
          </a:pPr>
          <a:endParaRPr lang="en-GB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42900" indent="-342900" algn="r">
            <a:buFont typeface="Arial" panose="020B0604020202020204" pitchFamily="34" charset="0"/>
            <a:buChar char="•"/>
          </a:pPr>
          <a:endParaRPr lang="en-GB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42900" indent="-342900" algn="r">
            <a:buFont typeface="Arial" panose="020B0604020202020204" pitchFamily="34" charset="0"/>
            <a:buChar char="•"/>
          </a:pPr>
          <a:endParaRPr lang="en-GB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80975" indent="19050" algn="l">
            <a:buFont typeface="Arial" panose="020B0604020202020204" pitchFamily="34" charset="0"/>
            <a:buChar char="•"/>
          </a:pPr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Ενίσχυση 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φοίτησης, περιορισμός σχολικής διαρροής, ενδυνάμωση αυτοεκτίμησης, γνωριμία &amp; αξιοποίηση Ε.Υ. </a:t>
          </a:r>
          <a:b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στ</a:t>
          </a:r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πλαίσι</a:t>
          </a:r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της </a:t>
          </a:r>
          <a:r>
            <a:rPr lang="el-GR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r"/>
          <a:endParaRPr lang="en-GB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C357D6-3EC3-4E83-9C48-9233EF43BAAE}" type="parTrans" cxnId="{5BA31E8F-4DA4-4954-AD70-13E2B98D7B51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8C9FF2-5FF4-46BE-AE96-5324C0C9C93B}" type="sibTrans" cxnId="{5BA31E8F-4DA4-4954-AD70-13E2B98D7B51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12B3A3-8E21-46AD-A7EE-86D279459938}">
      <dgm:prSet phldrT="[Text]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Κοινωνική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50C015-731D-417E-B601-1630BC1C982A}" type="parTrans" cxnId="{A5CFF749-0767-43DC-ACBB-8BFEE1DE5EE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C479D9-A1B8-44A9-8EB6-3CB8FAB4E360}" type="sibTrans" cxnId="{A5CFF749-0767-43DC-ACBB-8BFEE1DE5EEF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1AF807-2A0A-4131-AAED-CB00A24AE834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Ανάδειξη </a:t>
          </a: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ενδιαφερόντων πεδίων που θα μπορούσαν </a:t>
          </a:r>
          <a:b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να αποτελέσουν αντικείμενα μελέτης βιβλιογραφικών ερευνών.</a:t>
          </a:r>
        </a:p>
        <a:p>
          <a:pPr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62E177-6E34-4F03-8783-DA38BF60911E}" type="parTrans" cxnId="{58F4C213-E581-4C53-9709-2F6ED2F8916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06E9DF-B7F1-4C38-BF54-527E828A5D7D}" type="sibTrans" cxnId="{58F4C213-E581-4C53-9709-2F6ED2F8916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E384A5-7ED4-4215-B495-AEC3A97B17F8}">
      <dgm:prSet phldrT="[Text]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Θεωρητική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B34061-34BC-4AFC-8983-2F500756172D}" type="parTrans" cxnId="{6596E52D-BCDD-4717-8EA0-073A9AE0C2B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E17759-1C07-4C47-ABF2-56174EEF0CA2}" type="sibTrans" cxnId="{6596E52D-BCDD-4717-8EA0-073A9AE0C2B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30DC2A-B160-4131-9FBD-D7F0E433C2E9}" type="pres">
      <dgm:prSet presAssocID="{70383E9E-30E4-4C96-A199-84996975998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F69180-2A69-4BBD-981C-07859C9D7CFF}" type="pres">
      <dgm:prSet presAssocID="{70383E9E-30E4-4C96-A199-849969759984}" presName="children" presStyleCnt="0"/>
      <dgm:spPr/>
    </dgm:pt>
    <dgm:pt modelId="{43B020E9-5C3C-4AED-86C3-EFBB89F54563}" type="pres">
      <dgm:prSet presAssocID="{70383E9E-30E4-4C96-A199-849969759984}" presName="child1group" presStyleCnt="0"/>
      <dgm:spPr/>
    </dgm:pt>
    <dgm:pt modelId="{00EEB7D7-6E11-4C8B-9876-05FD5BD9D27D}" type="pres">
      <dgm:prSet presAssocID="{70383E9E-30E4-4C96-A199-849969759984}" presName="child1" presStyleLbl="bgAcc1" presStyleIdx="0" presStyleCnt="4" custScaleY="32062"/>
      <dgm:spPr/>
      <dgm:t>
        <a:bodyPr/>
        <a:lstStyle/>
        <a:p>
          <a:endParaRPr lang="en-US"/>
        </a:p>
      </dgm:t>
    </dgm:pt>
    <dgm:pt modelId="{19C42904-1B17-4547-89AF-CE3A7D85CCFA}" type="pres">
      <dgm:prSet presAssocID="{70383E9E-30E4-4C96-A199-849969759984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EFF0B-CAE4-405C-B9F2-12158F2F2248}" type="pres">
      <dgm:prSet presAssocID="{70383E9E-30E4-4C96-A199-849969759984}" presName="child2group" presStyleCnt="0"/>
      <dgm:spPr/>
    </dgm:pt>
    <dgm:pt modelId="{FFC83677-2FE8-4819-AF36-236B91219270}" type="pres">
      <dgm:prSet presAssocID="{70383E9E-30E4-4C96-A199-849969759984}" presName="child2" presStyleLbl="bgAcc1" presStyleIdx="1" presStyleCnt="4" custScaleY="32048"/>
      <dgm:spPr/>
      <dgm:t>
        <a:bodyPr/>
        <a:lstStyle/>
        <a:p>
          <a:endParaRPr lang="en-US"/>
        </a:p>
      </dgm:t>
    </dgm:pt>
    <dgm:pt modelId="{A51A2B57-1EA3-4E37-B8AA-193E9062F3E9}" type="pres">
      <dgm:prSet presAssocID="{70383E9E-30E4-4C96-A199-849969759984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609721-4ADD-4827-882D-4F53304EBF5B}" type="pres">
      <dgm:prSet presAssocID="{70383E9E-30E4-4C96-A199-849969759984}" presName="child3group" presStyleCnt="0"/>
      <dgm:spPr/>
    </dgm:pt>
    <dgm:pt modelId="{445373A4-3FD2-4253-A7E7-EB3C0C371ECC}" type="pres">
      <dgm:prSet presAssocID="{70383E9E-30E4-4C96-A199-849969759984}" presName="child3" presStyleLbl="bgAcc1" presStyleIdx="2" presStyleCnt="4" custScaleY="32062"/>
      <dgm:spPr/>
      <dgm:t>
        <a:bodyPr/>
        <a:lstStyle/>
        <a:p>
          <a:endParaRPr lang="en-US"/>
        </a:p>
      </dgm:t>
    </dgm:pt>
    <dgm:pt modelId="{3AD8C4FE-BDBD-462E-BF8B-569702DD424D}" type="pres">
      <dgm:prSet presAssocID="{70383E9E-30E4-4C96-A199-849969759984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A6F4B-D8DA-4DDF-8807-B5717A8094CD}" type="pres">
      <dgm:prSet presAssocID="{70383E9E-30E4-4C96-A199-849969759984}" presName="child4group" presStyleCnt="0"/>
      <dgm:spPr/>
    </dgm:pt>
    <dgm:pt modelId="{AE6B483F-26C3-48A0-B83F-200672A4C320}" type="pres">
      <dgm:prSet presAssocID="{70383E9E-30E4-4C96-A199-849969759984}" presName="child4" presStyleLbl="bgAcc1" presStyleIdx="3" presStyleCnt="4" custScaleX="99988" custScaleY="32062"/>
      <dgm:spPr/>
      <dgm:t>
        <a:bodyPr/>
        <a:lstStyle/>
        <a:p>
          <a:endParaRPr lang="en-US"/>
        </a:p>
      </dgm:t>
    </dgm:pt>
    <dgm:pt modelId="{70FCE35F-711D-4E2F-8321-DC4E601E2DE2}" type="pres">
      <dgm:prSet presAssocID="{70383E9E-30E4-4C96-A199-849969759984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DF11F-8935-4FDA-9E53-6BF237C9B880}" type="pres">
      <dgm:prSet presAssocID="{70383E9E-30E4-4C96-A199-849969759984}" presName="childPlaceholder" presStyleCnt="0"/>
      <dgm:spPr/>
    </dgm:pt>
    <dgm:pt modelId="{625C145E-C8DE-46FE-9C55-B563C5FEE896}" type="pres">
      <dgm:prSet presAssocID="{70383E9E-30E4-4C96-A199-849969759984}" presName="circle" presStyleCnt="0"/>
      <dgm:spPr/>
    </dgm:pt>
    <dgm:pt modelId="{A94C70F5-5C8A-4E23-A00C-FFEFECFCB52C}" type="pres">
      <dgm:prSet presAssocID="{70383E9E-30E4-4C96-A199-849969759984}" presName="quadrant1" presStyleLbl="node1" presStyleIdx="0" presStyleCnt="4" custScaleX="118658" custLinFactNeighborX="-724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B9F410-4416-45FA-BF2B-0CA167F31D04}" type="pres">
      <dgm:prSet presAssocID="{70383E9E-30E4-4C96-A199-849969759984}" presName="quadrant2" presStyleLbl="node1" presStyleIdx="1" presStyleCnt="4" custScaleX="116954" custLinFactNeighborX="68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A6ACC1-4B1F-47A9-8931-9887543CF878}" type="pres">
      <dgm:prSet presAssocID="{70383E9E-30E4-4C96-A199-849969759984}" presName="quadrant3" presStyleLbl="node1" presStyleIdx="2" presStyleCnt="4" custScaleX="113548" custLinFactNeighborX="724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D64298-C5CF-4183-BC0F-015F283F85FE}" type="pres">
      <dgm:prSet presAssocID="{70383E9E-30E4-4C96-A199-849969759984}" presName="quadrant4" presStyleLbl="node1" presStyleIdx="3" presStyleCnt="4" custScaleX="116955" custLinFactNeighborX="-68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80F4F-3440-4ACC-9A2C-694235439B45}" type="pres">
      <dgm:prSet presAssocID="{70383E9E-30E4-4C96-A199-849969759984}" presName="quadrantPlaceholder" presStyleCnt="0"/>
      <dgm:spPr/>
    </dgm:pt>
    <dgm:pt modelId="{ABB7EC9A-1AE1-4B98-948E-A2D6DB9AC9F2}" type="pres">
      <dgm:prSet presAssocID="{70383E9E-30E4-4C96-A199-849969759984}" presName="center1" presStyleLbl="fgShp" presStyleIdx="0" presStyleCnt="2" custScaleX="64174" custScaleY="73659"/>
      <dgm:spPr/>
    </dgm:pt>
    <dgm:pt modelId="{900A8880-9522-45BB-BF76-BFF6A0D4AE7E}" type="pres">
      <dgm:prSet presAssocID="{70383E9E-30E4-4C96-A199-849969759984}" presName="center2" presStyleLbl="fgShp" presStyleIdx="1" presStyleCnt="2" custScaleX="76516" custScaleY="75871"/>
      <dgm:spPr/>
    </dgm:pt>
  </dgm:ptLst>
  <dgm:cxnLst>
    <dgm:cxn modelId="{BFDD9DAE-6628-46BB-B947-A6D522130A95}" type="presOf" srcId="{90A558F6-D1E7-4E70-874C-4B531D9A495A}" destId="{A94C70F5-5C8A-4E23-A00C-FFEFECFCB52C}" srcOrd="0" destOrd="0" presId="urn:microsoft.com/office/officeart/2005/8/layout/cycle4"/>
    <dgm:cxn modelId="{A5CFF749-0767-43DC-ACBB-8BFEE1DE5EEF}" srcId="{BD8758EA-B1E5-49DE-9E81-21E1C7E99C78}" destId="{B112B3A3-8E21-46AD-A7EE-86D279459938}" srcOrd="0" destOrd="0" parTransId="{D450C015-731D-417E-B601-1630BC1C982A}" sibTransId="{FBC479D9-A1B8-44A9-8EB6-3CB8FAB4E360}"/>
    <dgm:cxn modelId="{43E17306-21C0-4519-9392-A647DB0ECEAD}" type="presOf" srcId="{ACE384A5-7ED4-4215-B495-AEC3A97B17F8}" destId="{AE6B483F-26C3-48A0-B83F-200672A4C320}" srcOrd="0" destOrd="0" presId="urn:microsoft.com/office/officeart/2005/8/layout/cycle4"/>
    <dgm:cxn modelId="{B79774D0-7C5E-402D-8554-82FED162A9BF}" srcId="{70383E9E-30E4-4C96-A199-849969759984}" destId="{90A558F6-D1E7-4E70-874C-4B531D9A495A}" srcOrd="0" destOrd="0" parTransId="{6B2B6D37-DF09-4BDC-8B41-F1482ECA8466}" sibTransId="{8CF2FF3E-14C6-4DCA-A120-D36DEC098E2D}"/>
    <dgm:cxn modelId="{22694275-6C78-4976-BF72-FDBDB8E5D0D5}" type="presOf" srcId="{70383E9E-30E4-4C96-A199-849969759984}" destId="{2930DC2A-B160-4131-9FBD-D7F0E433C2E9}" srcOrd="0" destOrd="0" presId="urn:microsoft.com/office/officeart/2005/8/layout/cycle4"/>
    <dgm:cxn modelId="{1B2DA6BE-7A76-4737-838C-7226BDF64D10}" srcId="{90A558F6-D1E7-4E70-874C-4B531D9A495A}" destId="{44178DE3-6550-4DA2-A3DD-3D707A9388D2}" srcOrd="0" destOrd="0" parTransId="{700CA675-ADC2-45D7-8D78-5985FD34AA0B}" sibTransId="{2C96DCB5-597F-4873-8745-E173A775A486}"/>
    <dgm:cxn modelId="{6596E52D-BCDD-4717-8EA0-073A9AE0C2B7}" srcId="{0C1AF807-2A0A-4131-AAED-CB00A24AE834}" destId="{ACE384A5-7ED4-4215-B495-AEC3A97B17F8}" srcOrd="0" destOrd="0" parTransId="{1CB34061-34BC-4AFC-8983-2F500756172D}" sibTransId="{BCE17759-1C07-4C47-ABF2-56174EEF0CA2}"/>
    <dgm:cxn modelId="{6EACA28B-41B1-49A8-AC56-E9C5348CE93D}" type="presOf" srcId="{B112B3A3-8E21-46AD-A7EE-86D279459938}" destId="{3AD8C4FE-BDBD-462E-BF8B-569702DD424D}" srcOrd="1" destOrd="0" presId="urn:microsoft.com/office/officeart/2005/8/layout/cycle4"/>
    <dgm:cxn modelId="{9A81C535-6ED3-438B-9449-E5DACE1B00A9}" type="presOf" srcId="{652D427F-84B2-497C-9737-875EA7825448}" destId="{F8B9F410-4416-45FA-BF2B-0CA167F31D04}" srcOrd="0" destOrd="0" presId="urn:microsoft.com/office/officeart/2005/8/layout/cycle4"/>
    <dgm:cxn modelId="{CC40BC3D-6CCE-4AD5-9469-60A2CCD788EA}" type="presOf" srcId="{67A482CD-D74A-4222-AE55-6CADA0C59C1C}" destId="{A51A2B57-1EA3-4E37-B8AA-193E9062F3E9}" srcOrd="1" destOrd="0" presId="urn:microsoft.com/office/officeart/2005/8/layout/cycle4"/>
    <dgm:cxn modelId="{58F4C213-E581-4C53-9709-2F6ED2F89163}" srcId="{70383E9E-30E4-4C96-A199-849969759984}" destId="{0C1AF807-2A0A-4131-AAED-CB00A24AE834}" srcOrd="3" destOrd="0" parTransId="{9662E177-6E34-4F03-8783-DA38BF60911E}" sibTransId="{8506E9DF-B7F1-4C38-BF54-527E828A5D7D}"/>
    <dgm:cxn modelId="{D0CEC2AA-7215-43E5-BB2C-2E5E06E377ED}" type="presOf" srcId="{67A482CD-D74A-4222-AE55-6CADA0C59C1C}" destId="{FFC83677-2FE8-4819-AF36-236B91219270}" srcOrd="0" destOrd="0" presId="urn:microsoft.com/office/officeart/2005/8/layout/cycle4"/>
    <dgm:cxn modelId="{74313475-A813-4B95-BEA6-CAA69AFEE943}" type="presOf" srcId="{B112B3A3-8E21-46AD-A7EE-86D279459938}" destId="{445373A4-3FD2-4253-A7E7-EB3C0C371ECC}" srcOrd="0" destOrd="0" presId="urn:microsoft.com/office/officeart/2005/8/layout/cycle4"/>
    <dgm:cxn modelId="{FD77FCE1-A4FE-47F5-A685-231682D2BFFC}" type="presOf" srcId="{0C1AF807-2A0A-4131-AAED-CB00A24AE834}" destId="{6DD64298-C5CF-4183-BC0F-015F283F85FE}" srcOrd="0" destOrd="0" presId="urn:microsoft.com/office/officeart/2005/8/layout/cycle4"/>
    <dgm:cxn modelId="{38B9E7C4-C9F6-4566-B2D4-8EF8BBF77B4F}" type="presOf" srcId="{BD8758EA-B1E5-49DE-9E81-21E1C7E99C78}" destId="{73A6ACC1-4B1F-47A9-8931-9887543CF878}" srcOrd="0" destOrd="0" presId="urn:microsoft.com/office/officeart/2005/8/layout/cycle4"/>
    <dgm:cxn modelId="{D4F273CD-C5C1-4BD2-A853-A9A8AA946BFF}" srcId="{70383E9E-30E4-4C96-A199-849969759984}" destId="{652D427F-84B2-497C-9737-875EA7825448}" srcOrd="1" destOrd="0" parTransId="{0CE9D11D-04CF-4D76-9D59-A74ABF1A869C}" sibTransId="{58C9477B-A68E-47E8-BA29-7152C814E8A4}"/>
    <dgm:cxn modelId="{A46DA8A8-8ED3-4DF9-82C4-722B45067235}" srcId="{652D427F-84B2-497C-9737-875EA7825448}" destId="{67A482CD-D74A-4222-AE55-6CADA0C59C1C}" srcOrd="0" destOrd="0" parTransId="{2AA5806A-9B0B-4940-8CC4-FE71A19025EF}" sibTransId="{A40BFCD0-C900-4B78-B05F-12E4093B6F4E}"/>
    <dgm:cxn modelId="{4F2D43EB-B8CC-4CF6-86AC-1B8FB8C8C134}" type="presOf" srcId="{44178DE3-6550-4DA2-A3DD-3D707A9388D2}" destId="{19C42904-1B17-4547-89AF-CE3A7D85CCFA}" srcOrd="1" destOrd="0" presId="urn:microsoft.com/office/officeart/2005/8/layout/cycle4"/>
    <dgm:cxn modelId="{5244C3D0-BEB6-4CE8-9C3F-DFF2E1735703}" type="presOf" srcId="{ACE384A5-7ED4-4215-B495-AEC3A97B17F8}" destId="{70FCE35F-711D-4E2F-8321-DC4E601E2DE2}" srcOrd="1" destOrd="0" presId="urn:microsoft.com/office/officeart/2005/8/layout/cycle4"/>
    <dgm:cxn modelId="{5BA31E8F-4DA4-4954-AD70-13E2B98D7B51}" srcId="{70383E9E-30E4-4C96-A199-849969759984}" destId="{BD8758EA-B1E5-49DE-9E81-21E1C7E99C78}" srcOrd="2" destOrd="0" parTransId="{F8C357D6-3EC3-4E83-9C48-9233EF43BAAE}" sibTransId="{488C9FF2-5FF4-46BE-AE96-5324C0C9C93B}"/>
    <dgm:cxn modelId="{DC5653EB-CB2B-4099-B5C3-03AE3CC7A7E7}" type="presOf" srcId="{44178DE3-6550-4DA2-A3DD-3D707A9388D2}" destId="{00EEB7D7-6E11-4C8B-9876-05FD5BD9D27D}" srcOrd="0" destOrd="0" presId="urn:microsoft.com/office/officeart/2005/8/layout/cycle4"/>
    <dgm:cxn modelId="{04318833-F400-4B98-8C4E-1B48BD8A3D14}" type="presParOf" srcId="{2930DC2A-B160-4131-9FBD-D7F0E433C2E9}" destId="{F2F69180-2A69-4BBD-981C-07859C9D7CFF}" srcOrd="0" destOrd="0" presId="urn:microsoft.com/office/officeart/2005/8/layout/cycle4"/>
    <dgm:cxn modelId="{8D1234F9-FDF4-4601-8131-696CB470AADF}" type="presParOf" srcId="{F2F69180-2A69-4BBD-981C-07859C9D7CFF}" destId="{43B020E9-5C3C-4AED-86C3-EFBB89F54563}" srcOrd="0" destOrd="0" presId="urn:microsoft.com/office/officeart/2005/8/layout/cycle4"/>
    <dgm:cxn modelId="{F92B7D42-1CCF-4B1C-9D5A-F493AA38248D}" type="presParOf" srcId="{43B020E9-5C3C-4AED-86C3-EFBB89F54563}" destId="{00EEB7D7-6E11-4C8B-9876-05FD5BD9D27D}" srcOrd="0" destOrd="0" presId="urn:microsoft.com/office/officeart/2005/8/layout/cycle4"/>
    <dgm:cxn modelId="{1063EEDA-03F7-47A5-A747-49E6C223C39F}" type="presParOf" srcId="{43B020E9-5C3C-4AED-86C3-EFBB89F54563}" destId="{19C42904-1B17-4547-89AF-CE3A7D85CCFA}" srcOrd="1" destOrd="0" presId="urn:microsoft.com/office/officeart/2005/8/layout/cycle4"/>
    <dgm:cxn modelId="{82653B2E-FE7A-48F7-B61F-AF2222E7FA61}" type="presParOf" srcId="{F2F69180-2A69-4BBD-981C-07859C9D7CFF}" destId="{634EFF0B-CAE4-405C-B9F2-12158F2F2248}" srcOrd="1" destOrd="0" presId="urn:microsoft.com/office/officeart/2005/8/layout/cycle4"/>
    <dgm:cxn modelId="{A7652E33-99FE-4732-8FD7-2D823E127D52}" type="presParOf" srcId="{634EFF0B-CAE4-405C-B9F2-12158F2F2248}" destId="{FFC83677-2FE8-4819-AF36-236B91219270}" srcOrd="0" destOrd="0" presId="urn:microsoft.com/office/officeart/2005/8/layout/cycle4"/>
    <dgm:cxn modelId="{2EFB924F-9612-4150-820C-DC8AF9F8D49E}" type="presParOf" srcId="{634EFF0B-CAE4-405C-B9F2-12158F2F2248}" destId="{A51A2B57-1EA3-4E37-B8AA-193E9062F3E9}" srcOrd="1" destOrd="0" presId="urn:microsoft.com/office/officeart/2005/8/layout/cycle4"/>
    <dgm:cxn modelId="{C5BFBB63-56A7-400C-B156-50F8F4BF9CEA}" type="presParOf" srcId="{F2F69180-2A69-4BBD-981C-07859C9D7CFF}" destId="{86609721-4ADD-4827-882D-4F53304EBF5B}" srcOrd="2" destOrd="0" presId="urn:microsoft.com/office/officeart/2005/8/layout/cycle4"/>
    <dgm:cxn modelId="{0FCCD21D-4BEB-4F89-9230-97F26BF3EEF8}" type="presParOf" srcId="{86609721-4ADD-4827-882D-4F53304EBF5B}" destId="{445373A4-3FD2-4253-A7E7-EB3C0C371ECC}" srcOrd="0" destOrd="0" presId="urn:microsoft.com/office/officeart/2005/8/layout/cycle4"/>
    <dgm:cxn modelId="{7270631D-487F-4240-9C0F-646AB446B5D2}" type="presParOf" srcId="{86609721-4ADD-4827-882D-4F53304EBF5B}" destId="{3AD8C4FE-BDBD-462E-BF8B-569702DD424D}" srcOrd="1" destOrd="0" presId="urn:microsoft.com/office/officeart/2005/8/layout/cycle4"/>
    <dgm:cxn modelId="{108D2C2E-A879-4157-9A38-08DA21ACD413}" type="presParOf" srcId="{F2F69180-2A69-4BBD-981C-07859C9D7CFF}" destId="{6FAA6F4B-D8DA-4DDF-8807-B5717A8094CD}" srcOrd="3" destOrd="0" presId="urn:microsoft.com/office/officeart/2005/8/layout/cycle4"/>
    <dgm:cxn modelId="{A69D590F-D8D5-406D-ADC3-838A9685B827}" type="presParOf" srcId="{6FAA6F4B-D8DA-4DDF-8807-B5717A8094CD}" destId="{AE6B483F-26C3-48A0-B83F-200672A4C320}" srcOrd="0" destOrd="0" presId="urn:microsoft.com/office/officeart/2005/8/layout/cycle4"/>
    <dgm:cxn modelId="{8F410478-E7EF-45B4-85BB-79E85A264314}" type="presParOf" srcId="{6FAA6F4B-D8DA-4DDF-8807-B5717A8094CD}" destId="{70FCE35F-711D-4E2F-8321-DC4E601E2DE2}" srcOrd="1" destOrd="0" presId="urn:microsoft.com/office/officeart/2005/8/layout/cycle4"/>
    <dgm:cxn modelId="{9B7E81EB-06E1-4F6E-8577-2613A1F3ED98}" type="presParOf" srcId="{F2F69180-2A69-4BBD-981C-07859C9D7CFF}" destId="{2E6DF11F-8935-4FDA-9E53-6BF237C9B880}" srcOrd="4" destOrd="0" presId="urn:microsoft.com/office/officeart/2005/8/layout/cycle4"/>
    <dgm:cxn modelId="{FF7F64EC-A750-443D-9EAB-B3C4CA5D04DB}" type="presParOf" srcId="{2930DC2A-B160-4131-9FBD-D7F0E433C2E9}" destId="{625C145E-C8DE-46FE-9C55-B563C5FEE896}" srcOrd="1" destOrd="0" presId="urn:microsoft.com/office/officeart/2005/8/layout/cycle4"/>
    <dgm:cxn modelId="{0CC3B1BD-098F-461A-BA14-6E7C2AB1D92A}" type="presParOf" srcId="{625C145E-C8DE-46FE-9C55-B563C5FEE896}" destId="{A94C70F5-5C8A-4E23-A00C-FFEFECFCB52C}" srcOrd="0" destOrd="0" presId="urn:microsoft.com/office/officeart/2005/8/layout/cycle4"/>
    <dgm:cxn modelId="{622D582F-F504-4246-BDF1-E73FBC97040F}" type="presParOf" srcId="{625C145E-C8DE-46FE-9C55-B563C5FEE896}" destId="{F8B9F410-4416-45FA-BF2B-0CA167F31D04}" srcOrd="1" destOrd="0" presId="urn:microsoft.com/office/officeart/2005/8/layout/cycle4"/>
    <dgm:cxn modelId="{DC96D00A-07E6-4CF1-A93F-4D677ACC5A20}" type="presParOf" srcId="{625C145E-C8DE-46FE-9C55-B563C5FEE896}" destId="{73A6ACC1-4B1F-47A9-8931-9887543CF878}" srcOrd="2" destOrd="0" presId="urn:microsoft.com/office/officeart/2005/8/layout/cycle4"/>
    <dgm:cxn modelId="{34EE1726-D65F-4E67-A3BB-97409984CF10}" type="presParOf" srcId="{625C145E-C8DE-46FE-9C55-B563C5FEE896}" destId="{6DD64298-C5CF-4183-BC0F-015F283F85FE}" srcOrd="3" destOrd="0" presId="urn:microsoft.com/office/officeart/2005/8/layout/cycle4"/>
    <dgm:cxn modelId="{49146B80-60B4-4AEE-9499-199768B70915}" type="presParOf" srcId="{625C145E-C8DE-46FE-9C55-B563C5FEE896}" destId="{17480F4F-3440-4ACC-9A2C-694235439B45}" srcOrd="4" destOrd="0" presId="urn:microsoft.com/office/officeart/2005/8/layout/cycle4"/>
    <dgm:cxn modelId="{C83748DF-6DFC-408D-BD06-D527BAD5E15B}" type="presParOf" srcId="{2930DC2A-B160-4131-9FBD-D7F0E433C2E9}" destId="{ABB7EC9A-1AE1-4B98-948E-A2D6DB9AC9F2}" srcOrd="2" destOrd="0" presId="urn:microsoft.com/office/officeart/2005/8/layout/cycle4"/>
    <dgm:cxn modelId="{85126F64-BE28-4161-8FAD-F3F5FEDD11DC}" type="presParOf" srcId="{2930DC2A-B160-4131-9FBD-D7F0E433C2E9}" destId="{900A8880-9522-45BB-BF76-BFF6A0D4AE7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A717AB-BD3F-4C60-9C25-17D12A09E70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1B49AEFC-9BC0-4A34-845E-F07419F21487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διέπεται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από τις αρχές και τη μεθοδολογία της εξ αποστάσεως εκπαίδευσης;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E4FC50-8673-4A10-9167-7F1E4AA4112B}" type="parTrans" cxnId="{128543F1-A1C8-4882-97C7-8837DD90537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667117-B982-44B7-B032-6C56D95411E8}" type="sibTrans" cxnId="{128543F1-A1C8-4882-97C7-8837DD90537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C97EBD-659A-43B9-8379-5D2AE2E3F475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έχει δημιουργηθεί σύμφωνα με τις αρχές της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Μάθησης;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ADE2F4-E121-429E-9AE9-19A15E67F129}" type="parTrans" cxnId="{120A6027-0EFB-478A-B91F-01454384BCAC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D06F11-9F8C-48E2-824E-3D27CEFF61D1}" type="sibTrans" cxnId="{120A6027-0EFB-478A-B91F-01454384BCAC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C1731-10D0-4091-9C9F-D7C3AEF71E56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Ποια είναι τα πιο δυνατά σημεία του Ε.Υ. και ποιες είναι οι προτάσεις βελτίωσής του;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7928F6-0183-4EFF-839D-8FE7462E2A41}" type="parTrans" cxnId="{948D054B-F5C6-4D62-8136-8ED7DF7706C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18870A-3688-4548-8697-C3FDB8817CE9}" type="sibTrans" cxnId="{948D054B-F5C6-4D62-8136-8ED7DF7706C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021585-AB53-4D39-B739-C789FBD6C910}" type="pres">
      <dgm:prSet presAssocID="{4EA717AB-BD3F-4C60-9C25-17D12A09E70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0101A3FC-5B47-4093-9D05-0DA58FE33C5C}" type="pres">
      <dgm:prSet presAssocID="{4EA717AB-BD3F-4C60-9C25-17D12A09E706}" presName="Name1" presStyleCnt="0"/>
      <dgm:spPr/>
    </dgm:pt>
    <dgm:pt modelId="{E7E77B8D-606F-4CE6-9E70-2B35B08E999A}" type="pres">
      <dgm:prSet presAssocID="{4EA717AB-BD3F-4C60-9C25-17D12A09E706}" presName="cycle" presStyleCnt="0"/>
      <dgm:spPr/>
    </dgm:pt>
    <dgm:pt modelId="{DB8FADF3-788F-4FE0-A3B7-F040EC35285D}" type="pres">
      <dgm:prSet presAssocID="{4EA717AB-BD3F-4C60-9C25-17D12A09E706}" presName="srcNode" presStyleLbl="node1" presStyleIdx="0" presStyleCnt="3"/>
      <dgm:spPr/>
    </dgm:pt>
    <dgm:pt modelId="{ABD6027A-F1A1-4D81-A30B-DBBD3EBD53A7}" type="pres">
      <dgm:prSet presAssocID="{4EA717AB-BD3F-4C60-9C25-17D12A09E706}" presName="conn" presStyleLbl="parChTrans1D2" presStyleIdx="0" presStyleCnt="1"/>
      <dgm:spPr/>
      <dgm:t>
        <a:bodyPr/>
        <a:lstStyle/>
        <a:p>
          <a:endParaRPr lang="en-US"/>
        </a:p>
      </dgm:t>
    </dgm:pt>
    <dgm:pt modelId="{20BAC332-BC80-47C0-BD3A-89659D87C530}" type="pres">
      <dgm:prSet presAssocID="{4EA717AB-BD3F-4C60-9C25-17D12A09E706}" presName="extraNode" presStyleLbl="node1" presStyleIdx="0" presStyleCnt="3"/>
      <dgm:spPr/>
    </dgm:pt>
    <dgm:pt modelId="{9C43067A-E48B-4E35-96C9-2D2F2B6B16DD}" type="pres">
      <dgm:prSet presAssocID="{4EA717AB-BD3F-4C60-9C25-17D12A09E706}" presName="dstNode" presStyleLbl="node1" presStyleIdx="0" presStyleCnt="3"/>
      <dgm:spPr/>
    </dgm:pt>
    <dgm:pt modelId="{BD271FFC-4210-45F8-83EA-BA8D99344FB6}" type="pres">
      <dgm:prSet presAssocID="{1B49AEFC-9BC0-4A34-845E-F07419F2148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93FCE5-8885-47CB-AB45-6E25B170C39E}" type="pres">
      <dgm:prSet presAssocID="{1B49AEFC-9BC0-4A34-845E-F07419F21487}" presName="accent_1" presStyleCnt="0"/>
      <dgm:spPr/>
    </dgm:pt>
    <dgm:pt modelId="{596501BB-F887-47C4-A1C3-066BC63AAAAB}" type="pres">
      <dgm:prSet presAssocID="{1B49AEFC-9BC0-4A34-845E-F07419F21487}" presName="accentRepeatNode" presStyleLbl="solidFgAcc1" presStyleIdx="0" presStyleCnt="3"/>
      <dgm:spPr/>
    </dgm:pt>
    <dgm:pt modelId="{4FAA8D3B-DE8D-4190-B263-97642FD8CA47}" type="pres">
      <dgm:prSet presAssocID="{5AC97EBD-659A-43B9-8379-5D2AE2E3F47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8F976F-4A07-40B6-A3CC-CA3021B3BB2B}" type="pres">
      <dgm:prSet presAssocID="{5AC97EBD-659A-43B9-8379-5D2AE2E3F475}" presName="accent_2" presStyleCnt="0"/>
      <dgm:spPr/>
    </dgm:pt>
    <dgm:pt modelId="{A10A2E52-FAEB-42A2-9AC2-8345C2AC5A99}" type="pres">
      <dgm:prSet presAssocID="{5AC97EBD-659A-43B9-8379-5D2AE2E3F475}" presName="accentRepeatNode" presStyleLbl="solidFgAcc1" presStyleIdx="1" presStyleCnt="3"/>
      <dgm:spPr/>
    </dgm:pt>
    <dgm:pt modelId="{7603FD10-1A1E-4A61-969F-CADD8DA5F485}" type="pres">
      <dgm:prSet presAssocID="{694C1731-10D0-4091-9C9F-D7C3AEF71E5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98AF77-ED93-499D-91CC-B8AB208D0A1D}" type="pres">
      <dgm:prSet presAssocID="{694C1731-10D0-4091-9C9F-D7C3AEF71E56}" presName="accent_3" presStyleCnt="0"/>
      <dgm:spPr/>
    </dgm:pt>
    <dgm:pt modelId="{839DE426-0591-4224-AC53-16B5DCD30136}" type="pres">
      <dgm:prSet presAssocID="{694C1731-10D0-4091-9C9F-D7C3AEF71E56}" presName="accentRepeatNode" presStyleLbl="solidFgAcc1" presStyleIdx="2" presStyleCnt="3"/>
      <dgm:spPr/>
    </dgm:pt>
  </dgm:ptLst>
  <dgm:cxnLst>
    <dgm:cxn modelId="{2F21BA39-38F8-49A4-8D4C-2DE3E9D5AB54}" type="presOf" srcId="{694C1731-10D0-4091-9C9F-D7C3AEF71E56}" destId="{7603FD10-1A1E-4A61-969F-CADD8DA5F485}" srcOrd="0" destOrd="0" presId="urn:microsoft.com/office/officeart/2008/layout/VerticalCurvedList"/>
    <dgm:cxn modelId="{120A6027-0EFB-478A-B91F-01454384BCAC}" srcId="{4EA717AB-BD3F-4C60-9C25-17D12A09E706}" destId="{5AC97EBD-659A-43B9-8379-5D2AE2E3F475}" srcOrd="1" destOrd="0" parTransId="{44ADE2F4-E121-429E-9AE9-19A15E67F129}" sibTransId="{D6D06F11-9F8C-48E2-824E-3D27CEFF61D1}"/>
    <dgm:cxn modelId="{2839E9D7-F2A8-42E4-BD92-38BF377EB128}" type="presOf" srcId="{4EA717AB-BD3F-4C60-9C25-17D12A09E706}" destId="{05021585-AB53-4D39-B739-C789FBD6C910}" srcOrd="0" destOrd="0" presId="urn:microsoft.com/office/officeart/2008/layout/VerticalCurvedList"/>
    <dgm:cxn modelId="{1444D4BA-F227-4A24-99D0-4CB14740E861}" type="presOf" srcId="{1B49AEFC-9BC0-4A34-845E-F07419F21487}" destId="{BD271FFC-4210-45F8-83EA-BA8D99344FB6}" srcOrd="0" destOrd="0" presId="urn:microsoft.com/office/officeart/2008/layout/VerticalCurvedList"/>
    <dgm:cxn modelId="{948D054B-F5C6-4D62-8136-8ED7DF7706C7}" srcId="{4EA717AB-BD3F-4C60-9C25-17D12A09E706}" destId="{694C1731-10D0-4091-9C9F-D7C3AEF71E56}" srcOrd="2" destOrd="0" parTransId="{4E7928F6-0183-4EFF-839D-8FE7462E2A41}" sibTransId="{5B18870A-3688-4548-8697-C3FDB8817CE9}"/>
    <dgm:cxn modelId="{128543F1-A1C8-4882-97C7-8837DD905378}" srcId="{4EA717AB-BD3F-4C60-9C25-17D12A09E706}" destId="{1B49AEFC-9BC0-4A34-845E-F07419F21487}" srcOrd="0" destOrd="0" parTransId="{BBE4FC50-8673-4A10-9167-7F1E4AA4112B}" sibTransId="{84667117-B982-44B7-B032-6C56D95411E8}"/>
    <dgm:cxn modelId="{DBCB0EBF-7C49-478F-94D1-5ADC5E27D523}" type="presOf" srcId="{84667117-B982-44B7-B032-6C56D95411E8}" destId="{ABD6027A-F1A1-4D81-A30B-DBBD3EBD53A7}" srcOrd="0" destOrd="0" presId="urn:microsoft.com/office/officeart/2008/layout/VerticalCurvedList"/>
    <dgm:cxn modelId="{B26A0FFE-B0C0-412A-A474-AD2EF87DDAB9}" type="presOf" srcId="{5AC97EBD-659A-43B9-8379-5D2AE2E3F475}" destId="{4FAA8D3B-DE8D-4190-B263-97642FD8CA47}" srcOrd="0" destOrd="0" presId="urn:microsoft.com/office/officeart/2008/layout/VerticalCurvedList"/>
    <dgm:cxn modelId="{187F20B2-B002-4D08-96D9-CCAE62BBE3D7}" type="presParOf" srcId="{05021585-AB53-4D39-B739-C789FBD6C910}" destId="{0101A3FC-5B47-4093-9D05-0DA58FE33C5C}" srcOrd="0" destOrd="0" presId="urn:microsoft.com/office/officeart/2008/layout/VerticalCurvedList"/>
    <dgm:cxn modelId="{7AB5B87E-D8C8-42FB-B3EF-9A8D93575A8C}" type="presParOf" srcId="{0101A3FC-5B47-4093-9D05-0DA58FE33C5C}" destId="{E7E77B8D-606F-4CE6-9E70-2B35B08E999A}" srcOrd="0" destOrd="0" presId="urn:microsoft.com/office/officeart/2008/layout/VerticalCurvedList"/>
    <dgm:cxn modelId="{8871ECD5-979E-4EEE-B2F7-82354598882C}" type="presParOf" srcId="{E7E77B8D-606F-4CE6-9E70-2B35B08E999A}" destId="{DB8FADF3-788F-4FE0-A3B7-F040EC35285D}" srcOrd="0" destOrd="0" presId="urn:microsoft.com/office/officeart/2008/layout/VerticalCurvedList"/>
    <dgm:cxn modelId="{F57E9BFE-EF1F-43E9-80E5-8E6A3F59E0A5}" type="presParOf" srcId="{E7E77B8D-606F-4CE6-9E70-2B35B08E999A}" destId="{ABD6027A-F1A1-4D81-A30B-DBBD3EBD53A7}" srcOrd="1" destOrd="0" presId="urn:microsoft.com/office/officeart/2008/layout/VerticalCurvedList"/>
    <dgm:cxn modelId="{C47800DB-2A44-497C-9331-24FA22CED2F8}" type="presParOf" srcId="{E7E77B8D-606F-4CE6-9E70-2B35B08E999A}" destId="{20BAC332-BC80-47C0-BD3A-89659D87C530}" srcOrd="2" destOrd="0" presId="urn:microsoft.com/office/officeart/2008/layout/VerticalCurvedList"/>
    <dgm:cxn modelId="{4CCC991D-D599-4A2A-90B6-96712E956B62}" type="presParOf" srcId="{E7E77B8D-606F-4CE6-9E70-2B35B08E999A}" destId="{9C43067A-E48B-4E35-96C9-2D2F2B6B16DD}" srcOrd="3" destOrd="0" presId="urn:microsoft.com/office/officeart/2008/layout/VerticalCurvedList"/>
    <dgm:cxn modelId="{976D381B-1D43-412C-9EFB-B4DD4EDEBBD5}" type="presParOf" srcId="{0101A3FC-5B47-4093-9D05-0DA58FE33C5C}" destId="{BD271FFC-4210-45F8-83EA-BA8D99344FB6}" srcOrd="1" destOrd="0" presId="urn:microsoft.com/office/officeart/2008/layout/VerticalCurvedList"/>
    <dgm:cxn modelId="{C2FCC8CE-4387-4201-BC1C-46763E2032E0}" type="presParOf" srcId="{0101A3FC-5B47-4093-9D05-0DA58FE33C5C}" destId="{0B93FCE5-8885-47CB-AB45-6E25B170C39E}" srcOrd="2" destOrd="0" presId="urn:microsoft.com/office/officeart/2008/layout/VerticalCurvedList"/>
    <dgm:cxn modelId="{A2D05AF6-E106-4E05-A5C3-CC556F057DA3}" type="presParOf" srcId="{0B93FCE5-8885-47CB-AB45-6E25B170C39E}" destId="{596501BB-F887-47C4-A1C3-066BC63AAAAB}" srcOrd="0" destOrd="0" presId="urn:microsoft.com/office/officeart/2008/layout/VerticalCurvedList"/>
    <dgm:cxn modelId="{7D6B8814-7058-4259-AB8E-F021B2C65FB3}" type="presParOf" srcId="{0101A3FC-5B47-4093-9D05-0DA58FE33C5C}" destId="{4FAA8D3B-DE8D-4190-B263-97642FD8CA47}" srcOrd="3" destOrd="0" presId="urn:microsoft.com/office/officeart/2008/layout/VerticalCurvedList"/>
    <dgm:cxn modelId="{3B9AB481-2F70-413B-95F6-EFCECBD57F49}" type="presParOf" srcId="{0101A3FC-5B47-4093-9D05-0DA58FE33C5C}" destId="{B68F976F-4A07-40B6-A3CC-CA3021B3BB2B}" srcOrd="4" destOrd="0" presId="urn:microsoft.com/office/officeart/2008/layout/VerticalCurvedList"/>
    <dgm:cxn modelId="{F6D35E7F-FC20-4847-AD75-7A24150E5850}" type="presParOf" srcId="{B68F976F-4A07-40B6-A3CC-CA3021B3BB2B}" destId="{A10A2E52-FAEB-42A2-9AC2-8345C2AC5A99}" srcOrd="0" destOrd="0" presId="urn:microsoft.com/office/officeart/2008/layout/VerticalCurvedList"/>
    <dgm:cxn modelId="{30A03ED5-4961-4040-B674-FF1C8509AD6B}" type="presParOf" srcId="{0101A3FC-5B47-4093-9D05-0DA58FE33C5C}" destId="{7603FD10-1A1E-4A61-969F-CADD8DA5F485}" srcOrd="5" destOrd="0" presId="urn:microsoft.com/office/officeart/2008/layout/VerticalCurvedList"/>
    <dgm:cxn modelId="{0B2B11E7-FD7B-45BA-8F91-DD373CA610ED}" type="presParOf" srcId="{0101A3FC-5B47-4093-9D05-0DA58FE33C5C}" destId="{D898AF77-ED93-499D-91CC-B8AB208D0A1D}" srcOrd="6" destOrd="0" presId="urn:microsoft.com/office/officeart/2008/layout/VerticalCurvedList"/>
    <dgm:cxn modelId="{A1051A61-4A94-4D53-AB87-23C3F186499B}" type="presParOf" srcId="{D898AF77-ED93-499D-91CC-B8AB208D0A1D}" destId="{839DE426-0591-4224-AC53-16B5DCD301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A08FFA-663B-46F9-AEE1-5EDE6F61011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5D80F42-BB04-4B76-80B3-30FA169BE5F3}">
      <dgm:prSet/>
      <dgm:spPr/>
      <dgm:t>
        <a:bodyPr/>
        <a:lstStyle/>
        <a:p>
          <a:r>
            <a:rPr lang="el-GR" dirty="0"/>
            <a:t>Ποια είναι η διαθεσιμότητα και η συχνότητα χρήσης νέων τεχνολογιών από τους μαθητές; </a:t>
          </a:r>
          <a:endParaRPr lang="en-GB" dirty="0"/>
        </a:p>
      </dgm:t>
    </dgm:pt>
    <dgm:pt modelId="{2F7DDEE7-22D2-439D-811F-30B8E00D6E3C}" type="parTrans" cxnId="{CF5F1E08-87E5-483E-8A01-B9E1F5E7EA81}">
      <dgm:prSet/>
      <dgm:spPr/>
      <dgm:t>
        <a:bodyPr/>
        <a:lstStyle/>
        <a:p>
          <a:endParaRPr lang="en-GB"/>
        </a:p>
      </dgm:t>
    </dgm:pt>
    <dgm:pt modelId="{31153B22-05E7-4762-B1B9-E4E89FDB32CB}" type="sibTrans" cxnId="{CF5F1E08-87E5-483E-8A01-B9E1F5E7EA81}">
      <dgm:prSet/>
      <dgm:spPr/>
      <dgm:t>
        <a:bodyPr/>
        <a:lstStyle/>
        <a:p>
          <a:endParaRPr lang="en-GB"/>
        </a:p>
      </dgm:t>
    </dgm:pt>
    <dgm:pt modelId="{9C9EFF6B-A6B1-4C22-B32F-6CE688C4CB87}">
      <dgm:prSet/>
      <dgm:spPr>
        <a:solidFill>
          <a:srgbClr val="00B050"/>
        </a:solidFill>
      </dgm:spPr>
      <dgm:t>
        <a:bodyPr/>
        <a:lstStyle/>
        <a:p>
          <a:r>
            <a:rPr lang="el-GR" dirty="0"/>
            <a:t>Ποιες είναι οι απόψεις/στάσεις τους για το Ε.Υ.; </a:t>
          </a:r>
          <a:endParaRPr lang="en-GB" dirty="0"/>
        </a:p>
      </dgm:t>
    </dgm:pt>
    <dgm:pt modelId="{55538F0A-8BDF-4F54-A10F-4DEBCC961EDD}" type="parTrans" cxnId="{3B7BD66F-B542-4604-A4E7-A3EB77EDF4B1}">
      <dgm:prSet/>
      <dgm:spPr/>
      <dgm:t>
        <a:bodyPr/>
        <a:lstStyle/>
        <a:p>
          <a:endParaRPr lang="en-GB"/>
        </a:p>
      </dgm:t>
    </dgm:pt>
    <dgm:pt modelId="{14BFA289-4203-4369-9496-A5A7BD017889}" type="sibTrans" cxnId="{3B7BD66F-B542-4604-A4E7-A3EB77EDF4B1}">
      <dgm:prSet/>
      <dgm:spPr/>
      <dgm:t>
        <a:bodyPr/>
        <a:lstStyle/>
        <a:p>
          <a:endParaRPr lang="en-GB"/>
        </a:p>
      </dgm:t>
    </dgm:pt>
    <dgm:pt modelId="{2BB127DE-DC41-4C43-91C5-E2EA84AC3F0E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dirty="0"/>
            <a:t>Ποια είναι η γνώμη τους για τον νέο τρόπο διδασκαλίας;</a:t>
          </a:r>
          <a:endParaRPr lang="en-GB" dirty="0"/>
        </a:p>
      </dgm:t>
    </dgm:pt>
    <dgm:pt modelId="{95C06FB1-9ED8-4DA8-BE59-CABB80424DC5}" type="parTrans" cxnId="{5A5D4271-341F-4479-8296-8045A4AA3157}">
      <dgm:prSet/>
      <dgm:spPr/>
      <dgm:t>
        <a:bodyPr/>
        <a:lstStyle/>
        <a:p>
          <a:endParaRPr lang="en-GB"/>
        </a:p>
      </dgm:t>
    </dgm:pt>
    <dgm:pt modelId="{97738B24-4401-4FA1-B17D-14458C9D00B5}" type="sibTrans" cxnId="{5A5D4271-341F-4479-8296-8045A4AA3157}">
      <dgm:prSet/>
      <dgm:spPr/>
      <dgm:t>
        <a:bodyPr/>
        <a:lstStyle/>
        <a:p>
          <a:endParaRPr lang="en-GB"/>
        </a:p>
      </dgm:t>
    </dgm:pt>
    <dgm:pt modelId="{E8ED54FB-DA64-41E5-A5B5-638B711D7D3A}">
      <dgm:prSet/>
      <dgm:spPr/>
      <dgm:t>
        <a:bodyPr/>
        <a:lstStyle/>
        <a:p>
          <a:r>
            <a:rPr lang="el-GR" dirty="0"/>
            <a:t>Τι είναι αυτό πού τους άρεσε περισσότερο στο Ε.Υ.; Τι θα ήθελαν να αλλάξει στο Ε.Υ. , για να τους αρέσει περισσότερο; Το Ε.Υ. με μία λέξη;</a:t>
          </a:r>
          <a:endParaRPr lang="en-GB" dirty="0"/>
        </a:p>
      </dgm:t>
    </dgm:pt>
    <dgm:pt modelId="{581ADC88-2C2A-4C8D-B1DF-6E19477C3BE6}" type="parTrans" cxnId="{4188FF4A-801C-4B45-AAE1-AC73E93A73DC}">
      <dgm:prSet/>
      <dgm:spPr/>
      <dgm:t>
        <a:bodyPr/>
        <a:lstStyle/>
        <a:p>
          <a:endParaRPr lang="en-GB"/>
        </a:p>
      </dgm:t>
    </dgm:pt>
    <dgm:pt modelId="{1A618BB6-1D9D-4097-AA38-8FDF60A00323}" type="sibTrans" cxnId="{4188FF4A-801C-4B45-AAE1-AC73E93A73DC}">
      <dgm:prSet/>
      <dgm:spPr/>
      <dgm:t>
        <a:bodyPr/>
        <a:lstStyle/>
        <a:p>
          <a:endParaRPr lang="en-GB"/>
        </a:p>
      </dgm:t>
    </dgm:pt>
    <dgm:pt modelId="{456DCBB7-8E9B-4A80-ADE7-F6DFF4F95365}" type="pres">
      <dgm:prSet presAssocID="{12A08FFA-663B-46F9-AEE1-5EDE6F61011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E43F7D5-FB03-4473-9B1C-1B66986ED1FD}" type="pres">
      <dgm:prSet presAssocID="{12A08FFA-663B-46F9-AEE1-5EDE6F610115}" presName="Name1" presStyleCnt="0"/>
      <dgm:spPr/>
    </dgm:pt>
    <dgm:pt modelId="{38B4CA6C-946F-4FE4-ACA3-BC3DA0DB0BFC}" type="pres">
      <dgm:prSet presAssocID="{12A08FFA-663B-46F9-AEE1-5EDE6F610115}" presName="cycle" presStyleCnt="0"/>
      <dgm:spPr/>
    </dgm:pt>
    <dgm:pt modelId="{04389CAC-8249-4774-9CBD-7134E6C82DA1}" type="pres">
      <dgm:prSet presAssocID="{12A08FFA-663B-46F9-AEE1-5EDE6F610115}" presName="srcNode" presStyleLbl="node1" presStyleIdx="0" presStyleCnt="4"/>
      <dgm:spPr/>
    </dgm:pt>
    <dgm:pt modelId="{28CB3051-E921-4F2D-815B-F2CBB08843C2}" type="pres">
      <dgm:prSet presAssocID="{12A08FFA-663B-46F9-AEE1-5EDE6F610115}" presName="conn" presStyleLbl="parChTrans1D2" presStyleIdx="0" presStyleCnt="1"/>
      <dgm:spPr/>
      <dgm:t>
        <a:bodyPr/>
        <a:lstStyle/>
        <a:p>
          <a:endParaRPr lang="en-US"/>
        </a:p>
      </dgm:t>
    </dgm:pt>
    <dgm:pt modelId="{D510D8C8-35BF-45C1-BD56-9D68229975AE}" type="pres">
      <dgm:prSet presAssocID="{12A08FFA-663B-46F9-AEE1-5EDE6F610115}" presName="extraNode" presStyleLbl="node1" presStyleIdx="0" presStyleCnt="4"/>
      <dgm:spPr/>
    </dgm:pt>
    <dgm:pt modelId="{8EC1104E-7AE0-414F-93D2-51D04F70C3D7}" type="pres">
      <dgm:prSet presAssocID="{12A08FFA-663B-46F9-AEE1-5EDE6F610115}" presName="dstNode" presStyleLbl="node1" presStyleIdx="0" presStyleCnt="4"/>
      <dgm:spPr/>
    </dgm:pt>
    <dgm:pt modelId="{EC962906-6ECA-4D60-B2E3-6F110BEBC81B}" type="pres">
      <dgm:prSet presAssocID="{F5D80F42-BB04-4B76-80B3-30FA169BE5F3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493D3E-66AD-4966-89A1-7E033FC23CDF}" type="pres">
      <dgm:prSet presAssocID="{F5D80F42-BB04-4B76-80B3-30FA169BE5F3}" presName="accent_1" presStyleCnt="0"/>
      <dgm:spPr/>
    </dgm:pt>
    <dgm:pt modelId="{1B61E730-1929-4B83-91D8-6B97478D924C}" type="pres">
      <dgm:prSet presAssocID="{F5D80F42-BB04-4B76-80B3-30FA169BE5F3}" presName="accentRepeatNode" presStyleLbl="solidFgAcc1" presStyleIdx="0" presStyleCnt="4"/>
      <dgm:spPr/>
    </dgm:pt>
    <dgm:pt modelId="{4C6F5844-F4B1-4725-8037-6E7E42EEF43B}" type="pres">
      <dgm:prSet presAssocID="{9C9EFF6B-A6B1-4C22-B32F-6CE688C4CB8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9A502-3919-4933-938F-276D2817AC83}" type="pres">
      <dgm:prSet presAssocID="{9C9EFF6B-A6B1-4C22-B32F-6CE688C4CB87}" presName="accent_2" presStyleCnt="0"/>
      <dgm:spPr/>
    </dgm:pt>
    <dgm:pt modelId="{CDE58BDE-D3DF-4E11-AF0B-DE4162C3DCAB}" type="pres">
      <dgm:prSet presAssocID="{9C9EFF6B-A6B1-4C22-B32F-6CE688C4CB87}" presName="accentRepeatNode" presStyleLbl="solidFgAcc1" presStyleIdx="1" presStyleCnt="4"/>
      <dgm:spPr>
        <a:solidFill>
          <a:schemeClr val="bg1"/>
        </a:solidFill>
        <a:ln>
          <a:solidFill>
            <a:srgbClr val="00B050"/>
          </a:solidFill>
        </a:ln>
      </dgm:spPr>
    </dgm:pt>
    <dgm:pt modelId="{E559C0F9-54FA-4CCD-9DF7-9ADB5EEF2F92}" type="pres">
      <dgm:prSet presAssocID="{2BB127DE-DC41-4C43-91C5-E2EA84AC3F0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8B3B45-C2F3-4D8C-899F-CBA2C20852A3}" type="pres">
      <dgm:prSet presAssocID="{2BB127DE-DC41-4C43-91C5-E2EA84AC3F0E}" presName="accent_3" presStyleCnt="0"/>
      <dgm:spPr/>
    </dgm:pt>
    <dgm:pt modelId="{898D31BA-75F0-4DB1-AA33-9D505DC34539}" type="pres">
      <dgm:prSet presAssocID="{2BB127DE-DC41-4C43-91C5-E2EA84AC3F0E}" presName="accentRepeatNode" presStyleLbl="solidFgAcc1" presStyleIdx="2" presStyleCnt="4"/>
      <dgm:spPr/>
    </dgm:pt>
    <dgm:pt modelId="{54AE5DBC-0EB1-4092-92AA-37B825809045}" type="pres">
      <dgm:prSet presAssocID="{E8ED54FB-DA64-41E5-A5B5-638B711D7D3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5843D9-4327-42FF-A1CD-9A5C8F8DAC75}" type="pres">
      <dgm:prSet presAssocID="{E8ED54FB-DA64-41E5-A5B5-638B711D7D3A}" presName="accent_4" presStyleCnt="0"/>
      <dgm:spPr/>
    </dgm:pt>
    <dgm:pt modelId="{0DD4E35C-171E-4BE1-8EA5-81A47529DD50}" type="pres">
      <dgm:prSet presAssocID="{E8ED54FB-DA64-41E5-A5B5-638B711D7D3A}" presName="accentRepeatNode" presStyleLbl="solidFgAcc1" presStyleIdx="3" presStyleCnt="4"/>
      <dgm:spPr/>
    </dgm:pt>
  </dgm:ptLst>
  <dgm:cxnLst>
    <dgm:cxn modelId="{B6192E77-F473-4B78-9D99-DD0F8711C6EC}" type="presOf" srcId="{E8ED54FB-DA64-41E5-A5B5-638B711D7D3A}" destId="{54AE5DBC-0EB1-4092-92AA-37B825809045}" srcOrd="0" destOrd="0" presId="urn:microsoft.com/office/officeart/2008/layout/VerticalCurvedList"/>
    <dgm:cxn modelId="{3B7BD66F-B542-4604-A4E7-A3EB77EDF4B1}" srcId="{12A08FFA-663B-46F9-AEE1-5EDE6F610115}" destId="{9C9EFF6B-A6B1-4C22-B32F-6CE688C4CB87}" srcOrd="1" destOrd="0" parTransId="{55538F0A-8BDF-4F54-A10F-4DEBCC961EDD}" sibTransId="{14BFA289-4203-4369-9496-A5A7BD017889}"/>
    <dgm:cxn modelId="{CF5F1E08-87E5-483E-8A01-B9E1F5E7EA81}" srcId="{12A08FFA-663B-46F9-AEE1-5EDE6F610115}" destId="{F5D80F42-BB04-4B76-80B3-30FA169BE5F3}" srcOrd="0" destOrd="0" parTransId="{2F7DDEE7-22D2-439D-811F-30B8E00D6E3C}" sibTransId="{31153B22-05E7-4762-B1B9-E4E89FDB32CB}"/>
    <dgm:cxn modelId="{DED7F8AC-9BA3-4E44-827C-00FF9BD44AA0}" type="presOf" srcId="{31153B22-05E7-4762-B1B9-E4E89FDB32CB}" destId="{28CB3051-E921-4F2D-815B-F2CBB08843C2}" srcOrd="0" destOrd="0" presId="urn:microsoft.com/office/officeart/2008/layout/VerticalCurvedList"/>
    <dgm:cxn modelId="{D09792C9-CE75-48A0-BF78-EB0E869ADD82}" type="presOf" srcId="{9C9EFF6B-A6B1-4C22-B32F-6CE688C4CB87}" destId="{4C6F5844-F4B1-4725-8037-6E7E42EEF43B}" srcOrd="0" destOrd="0" presId="urn:microsoft.com/office/officeart/2008/layout/VerticalCurvedList"/>
    <dgm:cxn modelId="{4188FF4A-801C-4B45-AAE1-AC73E93A73DC}" srcId="{12A08FFA-663B-46F9-AEE1-5EDE6F610115}" destId="{E8ED54FB-DA64-41E5-A5B5-638B711D7D3A}" srcOrd="3" destOrd="0" parTransId="{581ADC88-2C2A-4C8D-B1DF-6E19477C3BE6}" sibTransId="{1A618BB6-1D9D-4097-AA38-8FDF60A00323}"/>
    <dgm:cxn modelId="{5A5D4271-341F-4479-8296-8045A4AA3157}" srcId="{12A08FFA-663B-46F9-AEE1-5EDE6F610115}" destId="{2BB127DE-DC41-4C43-91C5-E2EA84AC3F0E}" srcOrd="2" destOrd="0" parTransId="{95C06FB1-9ED8-4DA8-BE59-CABB80424DC5}" sibTransId="{97738B24-4401-4FA1-B17D-14458C9D00B5}"/>
    <dgm:cxn modelId="{D7C24950-BCB8-412C-83C8-E6A25B225A94}" type="presOf" srcId="{12A08FFA-663B-46F9-AEE1-5EDE6F610115}" destId="{456DCBB7-8E9B-4A80-ADE7-F6DFF4F95365}" srcOrd="0" destOrd="0" presId="urn:microsoft.com/office/officeart/2008/layout/VerticalCurvedList"/>
    <dgm:cxn modelId="{B6B67909-B783-4379-B881-A5254E9757DF}" type="presOf" srcId="{F5D80F42-BB04-4B76-80B3-30FA169BE5F3}" destId="{EC962906-6ECA-4D60-B2E3-6F110BEBC81B}" srcOrd="0" destOrd="0" presId="urn:microsoft.com/office/officeart/2008/layout/VerticalCurvedList"/>
    <dgm:cxn modelId="{C5D20CBC-268E-4231-96A2-8B4750BD0C59}" type="presOf" srcId="{2BB127DE-DC41-4C43-91C5-E2EA84AC3F0E}" destId="{E559C0F9-54FA-4CCD-9DF7-9ADB5EEF2F92}" srcOrd="0" destOrd="0" presId="urn:microsoft.com/office/officeart/2008/layout/VerticalCurvedList"/>
    <dgm:cxn modelId="{E41FB45E-8433-49C0-BDE4-5FF4804193AF}" type="presParOf" srcId="{456DCBB7-8E9B-4A80-ADE7-F6DFF4F95365}" destId="{AE43F7D5-FB03-4473-9B1C-1B66986ED1FD}" srcOrd="0" destOrd="0" presId="urn:microsoft.com/office/officeart/2008/layout/VerticalCurvedList"/>
    <dgm:cxn modelId="{99774F0A-9E99-46C5-824D-2263CA282DC1}" type="presParOf" srcId="{AE43F7D5-FB03-4473-9B1C-1B66986ED1FD}" destId="{38B4CA6C-946F-4FE4-ACA3-BC3DA0DB0BFC}" srcOrd="0" destOrd="0" presId="urn:microsoft.com/office/officeart/2008/layout/VerticalCurvedList"/>
    <dgm:cxn modelId="{C37A0C9D-DC2B-46D0-BD5F-E70CFD7F319A}" type="presParOf" srcId="{38B4CA6C-946F-4FE4-ACA3-BC3DA0DB0BFC}" destId="{04389CAC-8249-4774-9CBD-7134E6C82DA1}" srcOrd="0" destOrd="0" presId="urn:microsoft.com/office/officeart/2008/layout/VerticalCurvedList"/>
    <dgm:cxn modelId="{627257D8-19C3-4BD4-887C-2954CCFF1405}" type="presParOf" srcId="{38B4CA6C-946F-4FE4-ACA3-BC3DA0DB0BFC}" destId="{28CB3051-E921-4F2D-815B-F2CBB08843C2}" srcOrd="1" destOrd="0" presId="urn:microsoft.com/office/officeart/2008/layout/VerticalCurvedList"/>
    <dgm:cxn modelId="{91B3CB10-EB5B-4DEE-8A62-B53A293F302E}" type="presParOf" srcId="{38B4CA6C-946F-4FE4-ACA3-BC3DA0DB0BFC}" destId="{D510D8C8-35BF-45C1-BD56-9D68229975AE}" srcOrd="2" destOrd="0" presId="urn:microsoft.com/office/officeart/2008/layout/VerticalCurvedList"/>
    <dgm:cxn modelId="{FC325058-DDDA-4A0B-BB6C-20371433BB7E}" type="presParOf" srcId="{38B4CA6C-946F-4FE4-ACA3-BC3DA0DB0BFC}" destId="{8EC1104E-7AE0-414F-93D2-51D04F70C3D7}" srcOrd="3" destOrd="0" presId="urn:microsoft.com/office/officeart/2008/layout/VerticalCurvedList"/>
    <dgm:cxn modelId="{3F63937C-6944-4EC4-936D-D1E4C97F8686}" type="presParOf" srcId="{AE43F7D5-FB03-4473-9B1C-1B66986ED1FD}" destId="{EC962906-6ECA-4D60-B2E3-6F110BEBC81B}" srcOrd="1" destOrd="0" presId="urn:microsoft.com/office/officeart/2008/layout/VerticalCurvedList"/>
    <dgm:cxn modelId="{6291FC8E-D75A-46B3-B8E3-3320C38E6DA6}" type="presParOf" srcId="{AE43F7D5-FB03-4473-9B1C-1B66986ED1FD}" destId="{06493D3E-66AD-4966-89A1-7E033FC23CDF}" srcOrd="2" destOrd="0" presId="urn:microsoft.com/office/officeart/2008/layout/VerticalCurvedList"/>
    <dgm:cxn modelId="{83A825C1-70F5-4F47-BE8E-A4B9010FFBA1}" type="presParOf" srcId="{06493D3E-66AD-4966-89A1-7E033FC23CDF}" destId="{1B61E730-1929-4B83-91D8-6B97478D924C}" srcOrd="0" destOrd="0" presId="urn:microsoft.com/office/officeart/2008/layout/VerticalCurvedList"/>
    <dgm:cxn modelId="{2B494396-6A43-4408-B77A-FEBABFB93512}" type="presParOf" srcId="{AE43F7D5-FB03-4473-9B1C-1B66986ED1FD}" destId="{4C6F5844-F4B1-4725-8037-6E7E42EEF43B}" srcOrd="3" destOrd="0" presId="urn:microsoft.com/office/officeart/2008/layout/VerticalCurvedList"/>
    <dgm:cxn modelId="{4EAF6EB0-1F51-4380-8F16-E670619C0162}" type="presParOf" srcId="{AE43F7D5-FB03-4473-9B1C-1B66986ED1FD}" destId="{7939A502-3919-4933-938F-276D2817AC83}" srcOrd="4" destOrd="0" presId="urn:microsoft.com/office/officeart/2008/layout/VerticalCurvedList"/>
    <dgm:cxn modelId="{CCF1C651-773A-442A-933F-0E70C13D72D3}" type="presParOf" srcId="{7939A502-3919-4933-938F-276D2817AC83}" destId="{CDE58BDE-D3DF-4E11-AF0B-DE4162C3DCAB}" srcOrd="0" destOrd="0" presId="urn:microsoft.com/office/officeart/2008/layout/VerticalCurvedList"/>
    <dgm:cxn modelId="{38B52BFA-5012-49FA-A0FC-7E292175E977}" type="presParOf" srcId="{AE43F7D5-FB03-4473-9B1C-1B66986ED1FD}" destId="{E559C0F9-54FA-4CCD-9DF7-9ADB5EEF2F92}" srcOrd="5" destOrd="0" presId="urn:microsoft.com/office/officeart/2008/layout/VerticalCurvedList"/>
    <dgm:cxn modelId="{645B6E7F-1CB2-45CC-94FD-3516DFA164F5}" type="presParOf" srcId="{AE43F7D5-FB03-4473-9B1C-1B66986ED1FD}" destId="{3B8B3B45-C2F3-4D8C-899F-CBA2C20852A3}" srcOrd="6" destOrd="0" presId="urn:microsoft.com/office/officeart/2008/layout/VerticalCurvedList"/>
    <dgm:cxn modelId="{85C48641-0A5D-41D0-8F70-C35FB7016359}" type="presParOf" srcId="{3B8B3B45-C2F3-4D8C-899F-CBA2C20852A3}" destId="{898D31BA-75F0-4DB1-AA33-9D505DC34539}" srcOrd="0" destOrd="0" presId="urn:microsoft.com/office/officeart/2008/layout/VerticalCurvedList"/>
    <dgm:cxn modelId="{31E81EF9-D131-4C5B-B0F1-0F5A34BE57B1}" type="presParOf" srcId="{AE43F7D5-FB03-4473-9B1C-1B66986ED1FD}" destId="{54AE5DBC-0EB1-4092-92AA-37B825809045}" srcOrd="7" destOrd="0" presId="urn:microsoft.com/office/officeart/2008/layout/VerticalCurvedList"/>
    <dgm:cxn modelId="{7DD89A79-394E-422B-9F5F-EA5A65704CB4}" type="presParOf" srcId="{AE43F7D5-FB03-4473-9B1C-1B66986ED1FD}" destId="{405843D9-4327-42FF-A1CD-9A5C8F8DAC75}" srcOrd="8" destOrd="0" presId="urn:microsoft.com/office/officeart/2008/layout/VerticalCurvedList"/>
    <dgm:cxn modelId="{617F9DE8-9319-4685-94F6-19BA24F22A8F}" type="presParOf" srcId="{405843D9-4327-42FF-A1CD-9A5C8F8DAC75}" destId="{0DD4E35C-171E-4BE1-8EA5-81A47529DD5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5C83BB-04C6-4866-B8EF-3A91ABB18318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A0C821C7-560C-44A6-BF1F-1F96FD8FD55A}">
      <dgm:prSet custT="1"/>
      <dgm:spPr/>
      <dgm:t>
        <a:bodyPr/>
        <a:lstStyle/>
        <a:p>
          <a:r>
            <a:rPr lang="el-G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ΘΕΩΡΗΤΙΚΟ </a:t>
          </a:r>
          <a:r>
            <a:rPr lang="el-GR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ΠΛΑΙΣΙΟ</a:t>
          </a:r>
          <a:endParaRPr lang="en-GB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E55427-479E-4970-894A-102E334AA75E}" type="parTrans" cxnId="{0829A04B-928D-4F9F-9822-CD261F776A50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7B0E72-47F5-4341-94D7-7A1B96332B0E}" type="sibTrans" cxnId="{0829A04B-928D-4F9F-9822-CD261F776A50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E61F6-522E-407E-8DB3-3877DE934A82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Εννοιολογική Οριοθέτηση των όρων </a:t>
          </a:r>
          <a:r>
            <a:rPr lang="el-GR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και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σχολική </a:t>
          </a:r>
          <a:r>
            <a:rPr lang="el-GR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10D883-57F5-4551-9070-3B7E8F5708A2}" type="parTrans" cxnId="{215A5994-CE65-4E07-9460-DE4623FE0F7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6D047D-25F3-4C82-AD8A-44AC95EFD5A0}" type="sibTrans" cxnId="{215A5994-CE65-4E07-9460-DE4623FE0F7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9BC0AB-2FF6-4D03-8AD3-4EAC9A209D38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l-GR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 κεφάλαιο: Ο ρόλος του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Ε.Υ.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στην </a:t>
          </a:r>
          <a:r>
            <a:rPr lang="el-GR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και οι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Αρχές 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Σχεδιασμού του.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F98684-E6CF-4567-9F80-A8E2549405DC}" type="parTrans" cxnId="{7D7DA084-F9F4-4632-B31A-86C2D48AB94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56054A-16C3-47E6-B659-84C480F975AC}" type="sibTrans" cxnId="{7D7DA084-F9F4-4632-B31A-86C2D48AB94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C4E79D-0537-4467-8CC8-387D0CF05571}">
      <dgm:prSet/>
      <dgm:spPr/>
      <dgm:t>
        <a:bodyPr/>
        <a:lstStyle/>
        <a:p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Η </a:t>
          </a:r>
          <a:r>
            <a:rPr lang="el-GR" b="1" dirty="0">
              <a:latin typeface="Times New Roman" panose="02020603050405020304" pitchFamily="18" charset="0"/>
              <a:cs typeface="Times New Roman" panose="02020603050405020304" pitchFamily="18" charset="0"/>
            </a:rPr>
            <a:t>Εκπαίδευση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των παιδιών </a:t>
          </a:r>
          <a:r>
            <a:rPr lang="el-GR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93C611-15A0-467C-AB08-C8740DDFCBB0}" type="parTrans" cxnId="{5F70B0CA-D5D8-45FA-9FDE-249CE71F9DA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DA1AA6-3A93-464E-9AE9-DFDF02D81EFF}" type="sibTrans" cxnId="{5F70B0CA-D5D8-45FA-9FDE-249CE71F9DA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4E892C-E6EC-4B80-A08D-F1EE3EB2C486}">
      <dgm:prSet custT="1"/>
      <dgm:spPr/>
      <dgm:t>
        <a:bodyPr/>
        <a:lstStyle/>
        <a:p>
          <a:r>
            <a:rPr lang="el-GR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ΔΗΜΙΟΥΡΓΙΑ ΕΚΠΑΙΔΕΥΤΙΚΟΥ ΥΛΙΚΟΥ</a:t>
          </a:r>
          <a:endParaRPr lang="en-GB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A2591D-B6F8-48C8-9C70-238BB25DEC12}" type="parTrans" cxnId="{6C0F7B94-D3E0-48F8-8978-E3406F94E6C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F5D53E-BFE8-4F84-A27C-674384C63AF5}" type="sibTrans" cxnId="{6C0F7B94-D3E0-48F8-8978-E3406F94E6C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8A3A13-EA7D-4434-81B9-43D24B17BEDC}">
      <dgm:prSet/>
      <dgm:spPr/>
      <dgm:t>
        <a:bodyPr/>
        <a:lstStyle/>
        <a:p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el-GR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Η </a:t>
          </a:r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Σχεδιασμού του </a:t>
          </a:r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Ε.Υ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A82F1-8667-44DF-B2AA-621689E4CF9E}" type="parTrans" cxnId="{BADA6BE3-E2F7-4FCC-B944-2197949793D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FF21FA-B4B6-461D-8E78-CBD73858653B}" type="sibTrans" cxnId="{BADA6BE3-E2F7-4FCC-B944-2197949793DD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EBC99-62C8-4237-85D7-5D0A5A444B86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ΑΠΟΤΙΜΗΣΗ ΕΚΠΑΙΔΕΥΤΙΚΟΥ ΥΛΙΚΟΥ</a:t>
          </a:r>
          <a:endParaRPr lang="en-GB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2E836C-EC04-4496-9579-8716B71F9443}" type="parTrans" cxnId="{1426F893-3E68-4218-BAC0-81D6BE35D62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AB6B77-E297-4989-9A7C-E4979180BFFE}" type="sibTrans" cxnId="{1426F893-3E68-4218-BAC0-81D6BE35D62E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4231A-0A8C-40B2-880E-A7785E6FA348}">
      <dgm:prSet/>
      <dgm:spPr/>
      <dgm:t>
        <a:bodyPr/>
        <a:lstStyle/>
        <a:p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el-GR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Η </a:t>
          </a:r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της </a:t>
          </a:r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Έρευνας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(από </a:t>
          </a:r>
          <a:r>
            <a:rPr lang="el-GR" i="1">
              <a:latin typeface="Times New Roman" panose="02020603050405020304" pitchFamily="18" charset="0"/>
              <a:cs typeface="Times New Roman" panose="02020603050405020304" pitchFamily="18" charset="0"/>
            </a:rPr>
            <a:t>ειδικούς εξΑΕ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και </a:t>
          </a:r>
          <a:r>
            <a:rPr lang="el-GR" i="1">
              <a:latin typeface="Times New Roman" panose="02020603050405020304" pitchFamily="18" charset="0"/>
              <a:cs typeface="Times New Roman" panose="02020603050405020304" pitchFamily="18" charset="0"/>
            </a:rPr>
            <a:t>από μαθητές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33CA6F-54ED-499A-8197-0AD21D9744A6}" type="parTrans" cxnId="{F7C28EDB-5042-4485-84DD-9036C726662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75759E-8877-4BBD-B0DA-A1E70E16A5C9}" type="sibTrans" cxnId="{F7C28EDB-5042-4485-84DD-9036C726662B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3C5AB0-6BB2-4322-A7E3-C8214F6FAC75}">
      <dgm:prSet/>
      <dgm:spPr/>
      <dgm:t>
        <a:bodyPr/>
        <a:lstStyle/>
        <a:p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el-GR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κεφάλαιο: </a:t>
          </a:r>
          <a:r>
            <a:rPr lang="el-GR" b="1">
              <a:latin typeface="Times New Roman" panose="02020603050405020304" pitchFamily="18" charset="0"/>
              <a:cs typeface="Times New Roman" panose="02020603050405020304" pitchFamily="18" charset="0"/>
            </a:rPr>
            <a:t>Συμπεράσματα</a:t>
          </a:r>
          <a:r>
            <a:rPr lang="el-GR">
              <a:latin typeface="Times New Roman" panose="02020603050405020304" pitchFamily="18" charset="0"/>
              <a:cs typeface="Times New Roman" panose="02020603050405020304" pitchFamily="18" charset="0"/>
            </a:rPr>
            <a:t> και Προτάσεις Μελλοντικής Έρευνας.</a:t>
          </a:r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CE080B-0C6E-40D8-B088-F1C6206E05BB}" type="parTrans" cxnId="{F080ACA1-FF92-4947-B463-35ED0018132A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391B21-2535-48E6-8FDB-A517EDC7F600}" type="sibTrans" cxnId="{F080ACA1-FF92-4947-B463-35ED0018132A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70F87B-B0A3-4D62-8633-067E49A6C280}" type="pres">
      <dgm:prSet presAssocID="{BF5C83BB-04C6-4866-B8EF-3A91ABB183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039604-8871-4DE4-A7A1-77307FB7653F}" type="pres">
      <dgm:prSet presAssocID="{A0C821C7-560C-44A6-BF1F-1F96FD8FD55A}" presName="composite" presStyleCnt="0"/>
      <dgm:spPr/>
    </dgm:pt>
    <dgm:pt modelId="{D601761D-4EE1-4F47-A7C6-405CABF87258}" type="pres">
      <dgm:prSet presAssocID="{A0C821C7-560C-44A6-BF1F-1F96FD8FD55A}" presName="parentText" presStyleLbl="alignNode1" presStyleIdx="0" presStyleCnt="3" custScaleX="10189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7EB21-AEBF-4BF8-BB4F-B12C0B934AD1}" type="pres">
      <dgm:prSet presAssocID="{A0C821C7-560C-44A6-BF1F-1F96FD8FD55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BF187E-B823-4B98-A327-23B926E66077}" type="pres">
      <dgm:prSet presAssocID="{FC7B0E72-47F5-4341-94D7-7A1B96332B0E}" presName="sp" presStyleCnt="0"/>
      <dgm:spPr/>
    </dgm:pt>
    <dgm:pt modelId="{0392679A-2CBD-4FB8-818B-C64412CC5889}" type="pres">
      <dgm:prSet presAssocID="{254E892C-E6EC-4B80-A08D-F1EE3EB2C486}" presName="composite" presStyleCnt="0"/>
      <dgm:spPr/>
    </dgm:pt>
    <dgm:pt modelId="{E0D115E6-DA6F-4300-82C5-752CD278144C}" type="pres">
      <dgm:prSet presAssocID="{254E892C-E6EC-4B80-A08D-F1EE3EB2C48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1B1EE4-F69E-424D-8CA0-17BEA9F8F799}" type="pres">
      <dgm:prSet presAssocID="{254E892C-E6EC-4B80-A08D-F1EE3EB2C48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C96379-89E6-4860-8DFE-36029D71BB61}" type="pres">
      <dgm:prSet presAssocID="{01F5D53E-BFE8-4F84-A27C-674384C63AF5}" presName="sp" presStyleCnt="0"/>
      <dgm:spPr/>
    </dgm:pt>
    <dgm:pt modelId="{8E66E9A3-2D32-425E-83F1-8F93ECB22A65}" type="pres">
      <dgm:prSet presAssocID="{3B4EBC99-62C8-4237-85D7-5D0A5A444B86}" presName="composite" presStyleCnt="0"/>
      <dgm:spPr/>
    </dgm:pt>
    <dgm:pt modelId="{10082598-7460-4D58-A6F2-AA7CFFD96196}" type="pres">
      <dgm:prSet presAssocID="{3B4EBC99-62C8-4237-85D7-5D0A5A444B8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D60A7-3312-4BDC-83F8-0A01E19AA393}" type="pres">
      <dgm:prSet presAssocID="{3B4EBC99-62C8-4237-85D7-5D0A5A444B8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80ACA1-FF92-4947-B463-35ED0018132A}" srcId="{3B4EBC99-62C8-4237-85D7-5D0A5A444B86}" destId="{613C5AB0-6BB2-4322-A7E3-C8214F6FAC75}" srcOrd="1" destOrd="0" parTransId="{3ECE080B-0C6E-40D8-B088-F1C6206E05BB}" sibTransId="{00391B21-2535-48E6-8FDB-A517EDC7F600}"/>
    <dgm:cxn modelId="{7D7DA084-F9F4-4632-B31A-86C2D48AB943}" srcId="{A0C821C7-560C-44A6-BF1F-1F96FD8FD55A}" destId="{6F9BC0AB-2FF6-4D03-8AD3-4EAC9A209D38}" srcOrd="1" destOrd="0" parTransId="{05F98684-E6CF-4567-9F80-A8E2549405DC}" sibTransId="{C856054A-16C3-47E6-B659-84C480F975AC}"/>
    <dgm:cxn modelId="{6C0F7B94-D3E0-48F8-8978-E3406F94E6CD}" srcId="{BF5C83BB-04C6-4866-B8EF-3A91ABB18318}" destId="{254E892C-E6EC-4B80-A08D-F1EE3EB2C486}" srcOrd="1" destOrd="0" parTransId="{34A2591D-B6F8-48C8-9C70-238BB25DEC12}" sibTransId="{01F5D53E-BFE8-4F84-A27C-674384C63AF5}"/>
    <dgm:cxn modelId="{5F70B0CA-D5D8-45FA-9FDE-249CE71F9DAE}" srcId="{A0C821C7-560C-44A6-BF1F-1F96FD8FD55A}" destId="{FDC4E79D-0537-4467-8CC8-387D0CF05571}" srcOrd="2" destOrd="0" parTransId="{4893C611-15A0-467C-AB08-C8740DDFCBB0}" sibTransId="{4FDA1AA6-3A93-464E-9AE9-DFDF02D81EFF}"/>
    <dgm:cxn modelId="{CBED66CF-5807-4D7D-BA6C-DC6C096A5180}" type="presOf" srcId="{A0C821C7-560C-44A6-BF1F-1F96FD8FD55A}" destId="{D601761D-4EE1-4F47-A7C6-405CABF87258}" srcOrd="0" destOrd="0" presId="urn:microsoft.com/office/officeart/2005/8/layout/chevron2"/>
    <dgm:cxn modelId="{17B31454-6BBD-4FE3-A0D9-FC2B800BAAFB}" type="presOf" srcId="{254E892C-E6EC-4B80-A08D-F1EE3EB2C486}" destId="{E0D115E6-DA6F-4300-82C5-752CD278144C}" srcOrd="0" destOrd="0" presId="urn:microsoft.com/office/officeart/2005/8/layout/chevron2"/>
    <dgm:cxn modelId="{2A1A8BB7-2E4A-411E-96E6-B4500AD6FFB8}" type="presOf" srcId="{3B4EBC99-62C8-4237-85D7-5D0A5A444B86}" destId="{10082598-7460-4D58-A6F2-AA7CFFD96196}" srcOrd="0" destOrd="0" presId="urn:microsoft.com/office/officeart/2005/8/layout/chevron2"/>
    <dgm:cxn modelId="{15B1C1D1-A909-4DA1-A98A-E4E320200EE4}" type="presOf" srcId="{C6AE61F6-522E-407E-8DB3-3877DE934A82}" destId="{7927EB21-AEBF-4BF8-BB4F-B12C0B934AD1}" srcOrd="0" destOrd="0" presId="urn:microsoft.com/office/officeart/2005/8/layout/chevron2"/>
    <dgm:cxn modelId="{09FC467E-4E48-412C-8E39-C9D020062958}" type="presOf" srcId="{613C5AB0-6BB2-4322-A7E3-C8214F6FAC75}" destId="{0A5D60A7-3312-4BDC-83F8-0A01E19AA393}" srcOrd="0" destOrd="1" presId="urn:microsoft.com/office/officeart/2005/8/layout/chevron2"/>
    <dgm:cxn modelId="{36565E7C-600A-4606-A38C-319B536A5609}" type="presOf" srcId="{6F9BC0AB-2FF6-4D03-8AD3-4EAC9A209D38}" destId="{7927EB21-AEBF-4BF8-BB4F-B12C0B934AD1}" srcOrd="0" destOrd="1" presId="urn:microsoft.com/office/officeart/2005/8/layout/chevron2"/>
    <dgm:cxn modelId="{AA359153-1533-41B3-A56F-AA4701EE445D}" type="presOf" srcId="{738A3A13-EA7D-4434-81B9-43D24B17BEDC}" destId="{A31B1EE4-F69E-424D-8CA0-17BEA9F8F799}" srcOrd="0" destOrd="0" presId="urn:microsoft.com/office/officeart/2005/8/layout/chevron2"/>
    <dgm:cxn modelId="{215A5994-CE65-4E07-9460-DE4623FE0F7D}" srcId="{A0C821C7-560C-44A6-BF1F-1F96FD8FD55A}" destId="{C6AE61F6-522E-407E-8DB3-3877DE934A82}" srcOrd="0" destOrd="0" parTransId="{0910D883-57F5-4551-9070-3B7E8F5708A2}" sibTransId="{476D047D-25F3-4C82-AD8A-44AC95EFD5A0}"/>
    <dgm:cxn modelId="{F7C28EDB-5042-4485-84DD-9036C726662B}" srcId="{3B4EBC99-62C8-4237-85D7-5D0A5A444B86}" destId="{DFF4231A-0A8C-40B2-880E-A7785E6FA348}" srcOrd="0" destOrd="0" parTransId="{0E33CA6F-54ED-499A-8197-0AD21D9744A6}" sibTransId="{BF75759E-8877-4BBD-B0DA-A1E70E16A5C9}"/>
    <dgm:cxn modelId="{0829A04B-928D-4F9F-9822-CD261F776A50}" srcId="{BF5C83BB-04C6-4866-B8EF-3A91ABB18318}" destId="{A0C821C7-560C-44A6-BF1F-1F96FD8FD55A}" srcOrd="0" destOrd="0" parTransId="{11E55427-479E-4970-894A-102E334AA75E}" sibTransId="{FC7B0E72-47F5-4341-94D7-7A1B96332B0E}"/>
    <dgm:cxn modelId="{1426F893-3E68-4218-BAC0-81D6BE35D62E}" srcId="{BF5C83BB-04C6-4866-B8EF-3A91ABB18318}" destId="{3B4EBC99-62C8-4237-85D7-5D0A5A444B86}" srcOrd="2" destOrd="0" parTransId="{0F2E836C-EC04-4496-9579-8716B71F9443}" sibTransId="{7FAB6B77-E297-4989-9A7C-E4979180BFFE}"/>
    <dgm:cxn modelId="{BC06677E-6658-4763-ABBD-0B805772EB87}" type="presOf" srcId="{BF5C83BB-04C6-4866-B8EF-3A91ABB18318}" destId="{D670F87B-B0A3-4D62-8633-067E49A6C280}" srcOrd="0" destOrd="0" presId="urn:microsoft.com/office/officeart/2005/8/layout/chevron2"/>
    <dgm:cxn modelId="{04C325DD-6406-414F-B784-D9D91C01EE81}" type="presOf" srcId="{DFF4231A-0A8C-40B2-880E-A7785E6FA348}" destId="{0A5D60A7-3312-4BDC-83F8-0A01E19AA393}" srcOrd="0" destOrd="0" presId="urn:microsoft.com/office/officeart/2005/8/layout/chevron2"/>
    <dgm:cxn modelId="{1259F0B4-CA30-4837-AF50-225753618CA7}" type="presOf" srcId="{FDC4E79D-0537-4467-8CC8-387D0CF05571}" destId="{7927EB21-AEBF-4BF8-BB4F-B12C0B934AD1}" srcOrd="0" destOrd="2" presId="urn:microsoft.com/office/officeart/2005/8/layout/chevron2"/>
    <dgm:cxn modelId="{BADA6BE3-E2F7-4FCC-B944-2197949793DD}" srcId="{254E892C-E6EC-4B80-A08D-F1EE3EB2C486}" destId="{738A3A13-EA7D-4434-81B9-43D24B17BEDC}" srcOrd="0" destOrd="0" parTransId="{530A82F1-8667-44DF-B2AA-621689E4CF9E}" sibTransId="{F5FF21FA-B4B6-461D-8E78-CBD73858653B}"/>
    <dgm:cxn modelId="{7E5F3540-49AC-49FE-AB52-21A6C3FDF9D8}" type="presParOf" srcId="{D670F87B-B0A3-4D62-8633-067E49A6C280}" destId="{82039604-8871-4DE4-A7A1-77307FB7653F}" srcOrd="0" destOrd="0" presId="urn:microsoft.com/office/officeart/2005/8/layout/chevron2"/>
    <dgm:cxn modelId="{62E4DABA-3C74-483F-8C4F-2D442B24EC09}" type="presParOf" srcId="{82039604-8871-4DE4-A7A1-77307FB7653F}" destId="{D601761D-4EE1-4F47-A7C6-405CABF87258}" srcOrd="0" destOrd="0" presId="urn:microsoft.com/office/officeart/2005/8/layout/chevron2"/>
    <dgm:cxn modelId="{9D2621D3-AA00-44D1-BB69-2A8068AC6E25}" type="presParOf" srcId="{82039604-8871-4DE4-A7A1-77307FB7653F}" destId="{7927EB21-AEBF-4BF8-BB4F-B12C0B934AD1}" srcOrd="1" destOrd="0" presId="urn:microsoft.com/office/officeart/2005/8/layout/chevron2"/>
    <dgm:cxn modelId="{232C2EB8-9FF2-458E-BC5D-6DD1C3C8DC82}" type="presParOf" srcId="{D670F87B-B0A3-4D62-8633-067E49A6C280}" destId="{62BF187E-B823-4B98-A327-23B926E66077}" srcOrd="1" destOrd="0" presId="urn:microsoft.com/office/officeart/2005/8/layout/chevron2"/>
    <dgm:cxn modelId="{2DD7E346-4F78-4997-AAEE-BB57210CD7EB}" type="presParOf" srcId="{D670F87B-B0A3-4D62-8633-067E49A6C280}" destId="{0392679A-2CBD-4FB8-818B-C64412CC5889}" srcOrd="2" destOrd="0" presId="urn:microsoft.com/office/officeart/2005/8/layout/chevron2"/>
    <dgm:cxn modelId="{C2EB93A4-2D77-40EE-8A8A-DB162EAFADA6}" type="presParOf" srcId="{0392679A-2CBD-4FB8-818B-C64412CC5889}" destId="{E0D115E6-DA6F-4300-82C5-752CD278144C}" srcOrd="0" destOrd="0" presId="urn:microsoft.com/office/officeart/2005/8/layout/chevron2"/>
    <dgm:cxn modelId="{BBE412A6-597C-4E05-989E-477FB08B2ECC}" type="presParOf" srcId="{0392679A-2CBD-4FB8-818B-C64412CC5889}" destId="{A31B1EE4-F69E-424D-8CA0-17BEA9F8F799}" srcOrd="1" destOrd="0" presId="urn:microsoft.com/office/officeart/2005/8/layout/chevron2"/>
    <dgm:cxn modelId="{2FD41F03-E2B7-4A07-8F2E-27F004AD2D1A}" type="presParOf" srcId="{D670F87B-B0A3-4D62-8633-067E49A6C280}" destId="{97C96379-89E6-4860-8DFE-36029D71BB61}" srcOrd="3" destOrd="0" presId="urn:microsoft.com/office/officeart/2005/8/layout/chevron2"/>
    <dgm:cxn modelId="{8A0A0AC0-6B54-4617-A093-39CF004B8E0F}" type="presParOf" srcId="{D670F87B-B0A3-4D62-8633-067E49A6C280}" destId="{8E66E9A3-2D32-425E-83F1-8F93ECB22A65}" srcOrd="4" destOrd="0" presId="urn:microsoft.com/office/officeart/2005/8/layout/chevron2"/>
    <dgm:cxn modelId="{663AA5FF-675C-4281-B753-70ABBE9BFE83}" type="presParOf" srcId="{8E66E9A3-2D32-425E-83F1-8F93ECB22A65}" destId="{10082598-7460-4D58-A6F2-AA7CFFD96196}" srcOrd="0" destOrd="0" presId="urn:microsoft.com/office/officeart/2005/8/layout/chevron2"/>
    <dgm:cxn modelId="{0A5CB445-657E-4BBF-B7C6-C766FA59856F}" type="presParOf" srcId="{8E66E9A3-2D32-425E-83F1-8F93ECB22A65}" destId="{0A5D60A7-3312-4BDC-83F8-0A01E19AA39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C8DB1BC-D483-4738-BEE2-1A4A1E9FFDDE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FD5ACE63-F01A-4322-83A2-0BEEA40066E7}">
      <dgm:prSet/>
      <dgm:spPr/>
      <dgm:t>
        <a:bodyPr/>
        <a:lstStyle/>
        <a:p>
          <a:r>
            <a:rPr lang="el-GR" b="1"/>
            <a:t>1.Εννοιολογική οριοθέτηση εξΑΕ:</a:t>
          </a:r>
          <a:endParaRPr lang="en-GB"/>
        </a:p>
      </dgm:t>
    </dgm:pt>
    <dgm:pt modelId="{8DCA84DA-F72C-426C-A4FD-9B2A161120F9}" type="parTrans" cxnId="{50E3ABEF-FB9E-4D7B-BC76-D3630CEFF6DE}">
      <dgm:prSet/>
      <dgm:spPr/>
      <dgm:t>
        <a:bodyPr/>
        <a:lstStyle/>
        <a:p>
          <a:endParaRPr lang="en-GB"/>
        </a:p>
      </dgm:t>
    </dgm:pt>
    <dgm:pt modelId="{6276830F-6E67-4B78-B70D-FE001460DBC6}" type="sibTrans" cxnId="{50E3ABEF-FB9E-4D7B-BC76-D3630CEFF6DE}">
      <dgm:prSet/>
      <dgm:spPr/>
      <dgm:t>
        <a:bodyPr/>
        <a:lstStyle/>
        <a:p>
          <a:endParaRPr lang="en-GB"/>
        </a:p>
      </dgm:t>
    </dgm:pt>
    <dgm:pt modelId="{CAA14537-A0C6-44A4-8BFF-A69E14255DB5}">
      <dgm:prSet/>
      <dgm:spPr/>
      <dgm:t>
        <a:bodyPr/>
        <a:lstStyle/>
        <a:p>
          <a:r>
            <a:rPr lang="el-GR" b="1" dirty="0"/>
            <a:t>Ορισμός </a:t>
          </a:r>
          <a:r>
            <a:rPr lang="el-GR" b="1" dirty="0" err="1" smtClean="0"/>
            <a:t>εξΑΕ</a:t>
          </a:r>
          <a:r>
            <a:rPr lang="el-GR" dirty="0" smtClean="0"/>
            <a:t>: «η </a:t>
          </a:r>
          <a:r>
            <a:rPr lang="el-GR" dirty="0" err="1" smtClean="0"/>
            <a:t>εξΑΕ</a:t>
          </a:r>
          <a:r>
            <a:rPr lang="el-GR" dirty="0" smtClean="0"/>
            <a:t> εκπαίδευση είναι αυτή  που διδάσκει και ενεργοποιεί τον μαθητή πώς να μαθαίνει μόνος του και πώς να λειτουργεί αυτόνομα προς μια </a:t>
          </a:r>
          <a:r>
            <a:rPr lang="el-GR" dirty="0" err="1" smtClean="0"/>
            <a:t>ευρετική</a:t>
          </a:r>
          <a:r>
            <a:rPr lang="el-GR" dirty="0" smtClean="0"/>
            <a:t> πορεία </a:t>
          </a:r>
          <a:r>
            <a:rPr lang="el-GR" dirty="0" err="1" smtClean="0"/>
            <a:t>αυτομάθησης</a:t>
          </a:r>
          <a:r>
            <a:rPr lang="el-GR" dirty="0" smtClean="0"/>
            <a:t> χρησιμοποιώντας όλα τα διαθέσιμα μέσα μεταφοράς της πληροφορίας με παιδαγωγικούς όρους» (</a:t>
          </a:r>
          <a:r>
            <a:rPr lang="el-GR" dirty="0" err="1" smtClean="0"/>
            <a:t>Λιοναράκης</a:t>
          </a:r>
          <a:r>
            <a:rPr lang="el-GR" dirty="0" smtClean="0"/>
            <a:t>, 2001, σ.35)</a:t>
          </a:r>
          <a:endParaRPr lang="en-GB" dirty="0"/>
        </a:p>
      </dgm:t>
    </dgm:pt>
    <dgm:pt modelId="{F804299B-8B74-474C-B755-C96A5D58E595}" type="parTrans" cxnId="{968CC4D1-D914-4216-ADE1-E1AA6C30133B}">
      <dgm:prSet/>
      <dgm:spPr/>
      <dgm:t>
        <a:bodyPr/>
        <a:lstStyle/>
        <a:p>
          <a:endParaRPr lang="en-GB"/>
        </a:p>
      </dgm:t>
    </dgm:pt>
    <dgm:pt modelId="{380EA2CE-026A-40B6-8B5D-49159EB4EE34}" type="sibTrans" cxnId="{968CC4D1-D914-4216-ADE1-E1AA6C30133B}">
      <dgm:prSet/>
      <dgm:spPr/>
      <dgm:t>
        <a:bodyPr/>
        <a:lstStyle/>
        <a:p>
          <a:endParaRPr lang="en-GB"/>
        </a:p>
      </dgm:t>
    </dgm:pt>
    <dgm:pt modelId="{2CA964DA-E4A0-46EA-93D0-727F2AC762CA}">
      <dgm:prSet/>
      <dgm:spPr/>
      <dgm:t>
        <a:bodyPr/>
        <a:lstStyle/>
        <a:p>
          <a:r>
            <a:rPr lang="el-GR" b="1" dirty="0"/>
            <a:t>Σχολική </a:t>
          </a:r>
          <a:r>
            <a:rPr lang="el-GR" b="1" dirty="0" err="1"/>
            <a:t>εξΑΕ</a:t>
          </a:r>
          <a:r>
            <a:rPr lang="el-GR" b="1" dirty="0"/>
            <a:t>: </a:t>
          </a:r>
          <a:r>
            <a:rPr lang="el-GR" dirty="0"/>
            <a:t>Ορισμός και είδη:	</a:t>
          </a:r>
          <a:endParaRPr lang="en-GB" dirty="0"/>
        </a:p>
      </dgm:t>
    </dgm:pt>
    <dgm:pt modelId="{E51FA014-EE7A-4265-B3F6-27022D2B0857}" type="parTrans" cxnId="{8E765981-1646-4007-9160-4D0F4E48ECB0}">
      <dgm:prSet/>
      <dgm:spPr/>
      <dgm:t>
        <a:bodyPr/>
        <a:lstStyle/>
        <a:p>
          <a:endParaRPr lang="en-GB"/>
        </a:p>
      </dgm:t>
    </dgm:pt>
    <dgm:pt modelId="{F71C5F3A-4BA7-43FD-9B5A-89F7A346D08A}" type="sibTrans" cxnId="{8E765981-1646-4007-9160-4D0F4E48ECB0}">
      <dgm:prSet/>
      <dgm:spPr/>
      <dgm:t>
        <a:bodyPr/>
        <a:lstStyle/>
        <a:p>
          <a:endParaRPr lang="en-GB"/>
        </a:p>
      </dgm:t>
    </dgm:pt>
    <dgm:pt modelId="{884A53C3-AE38-4828-BFF6-17FA25943F48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l-GR" dirty="0"/>
            <a:t>Αυτοδύναμη, Συμπληρωματική, Μεικτή</a:t>
          </a:r>
          <a:endParaRPr lang="en-GB" dirty="0"/>
        </a:p>
      </dgm:t>
    </dgm:pt>
    <dgm:pt modelId="{60E75B5E-94FD-4140-ADE1-0E2F4DC96171}" type="parTrans" cxnId="{AF2DA4C0-E34D-48F0-9FCD-D174009925BD}">
      <dgm:prSet/>
      <dgm:spPr/>
      <dgm:t>
        <a:bodyPr/>
        <a:lstStyle/>
        <a:p>
          <a:endParaRPr lang="en-GB"/>
        </a:p>
      </dgm:t>
    </dgm:pt>
    <dgm:pt modelId="{E8C25649-D43A-4EF3-90D4-F3A796BF27ED}" type="sibTrans" cxnId="{AF2DA4C0-E34D-48F0-9FCD-D174009925BD}">
      <dgm:prSet/>
      <dgm:spPr/>
      <dgm:t>
        <a:bodyPr/>
        <a:lstStyle/>
        <a:p>
          <a:endParaRPr lang="en-GB"/>
        </a:p>
      </dgm:t>
    </dgm:pt>
    <dgm:pt modelId="{F9E5A9F1-EF4C-4871-9341-2E1572EF040F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l-GR" dirty="0"/>
            <a:t>Σύγχρονη, Ασύγχρονη</a:t>
          </a:r>
          <a:endParaRPr lang="en-GB" dirty="0"/>
        </a:p>
      </dgm:t>
    </dgm:pt>
    <dgm:pt modelId="{4E539EC9-A3B0-4ABA-A3AB-D8F3D9415B89}" type="parTrans" cxnId="{F1E6F169-21D4-46E9-9D8F-BC3603C2F546}">
      <dgm:prSet/>
      <dgm:spPr/>
      <dgm:t>
        <a:bodyPr/>
        <a:lstStyle/>
        <a:p>
          <a:endParaRPr lang="en-GB"/>
        </a:p>
      </dgm:t>
    </dgm:pt>
    <dgm:pt modelId="{4F0ED9C9-0E66-4B2D-A045-00FAFC1EBC3F}" type="sibTrans" cxnId="{F1E6F169-21D4-46E9-9D8F-BC3603C2F546}">
      <dgm:prSet/>
      <dgm:spPr/>
      <dgm:t>
        <a:bodyPr/>
        <a:lstStyle/>
        <a:p>
          <a:endParaRPr lang="en-GB"/>
        </a:p>
      </dgm:t>
    </dgm:pt>
    <dgm:pt modelId="{C4DCD2A4-358E-42C6-85C8-EE3A716FC56E}">
      <dgm:prSet/>
      <dgm:spPr/>
      <dgm:t>
        <a:bodyPr/>
        <a:lstStyle/>
        <a:p>
          <a:r>
            <a:rPr lang="el-GR" dirty="0"/>
            <a:t>2. </a:t>
          </a:r>
          <a:r>
            <a:rPr lang="el-GR" b="1" dirty="0"/>
            <a:t>Το Ε.Υ. στην </a:t>
          </a:r>
          <a:r>
            <a:rPr lang="el-GR" b="1" dirty="0" err="1"/>
            <a:t>εξΑΕ</a:t>
          </a:r>
          <a:r>
            <a:rPr lang="el-GR" dirty="0"/>
            <a:t>:</a:t>
          </a:r>
          <a:endParaRPr lang="en-GB" dirty="0"/>
        </a:p>
      </dgm:t>
    </dgm:pt>
    <dgm:pt modelId="{8F153BDD-6E06-4175-AC41-19636D354F0E}" type="parTrans" cxnId="{DD3F9E54-C0D8-45B2-8096-C30655EF6CC8}">
      <dgm:prSet/>
      <dgm:spPr/>
      <dgm:t>
        <a:bodyPr/>
        <a:lstStyle/>
        <a:p>
          <a:endParaRPr lang="en-GB"/>
        </a:p>
      </dgm:t>
    </dgm:pt>
    <dgm:pt modelId="{C2E66039-7B56-487E-BBC0-6ED4261807FD}" type="sibTrans" cxnId="{DD3F9E54-C0D8-45B2-8096-C30655EF6CC8}">
      <dgm:prSet/>
      <dgm:spPr/>
      <dgm:t>
        <a:bodyPr/>
        <a:lstStyle/>
        <a:p>
          <a:endParaRPr lang="en-GB"/>
        </a:p>
      </dgm:t>
    </dgm:pt>
    <dgm:pt modelId="{CC37E65A-E39C-4064-BD25-313172026200}">
      <dgm:prSet/>
      <dgm:spPr/>
      <dgm:t>
        <a:bodyPr/>
        <a:lstStyle/>
        <a:p>
          <a:r>
            <a:rPr lang="el-GR" b="1" dirty="0"/>
            <a:t>Ο ρόλος του Ε.Υ. στην </a:t>
          </a:r>
          <a:r>
            <a:rPr lang="el-GR" b="1" dirty="0" err="1" smtClean="0"/>
            <a:t>εξΑΕ</a:t>
          </a:r>
          <a:r>
            <a:rPr lang="el-GR" b="1" dirty="0" smtClean="0"/>
            <a:t>: </a:t>
          </a:r>
          <a:r>
            <a:rPr lang="el-GR" b="0" dirty="0" smtClean="0"/>
            <a:t>κύριος κορμός &amp; δραστηριότητες με ανατροφοδότηση:  </a:t>
          </a:r>
          <a:r>
            <a:rPr lang="el-GR" b="0" dirty="0" err="1" smtClean="0"/>
            <a:t>αυτοαξιολόγηση</a:t>
          </a:r>
          <a:r>
            <a:rPr lang="el-GR" b="0" dirty="0" smtClean="0"/>
            <a:t>  </a:t>
          </a:r>
          <a:r>
            <a:rPr lang="el-GR" b="0" dirty="0" smtClean="0">
              <a:sym typeface="Wingdings" panose="05000000000000000000" pitchFamily="2" charset="2"/>
            </a:rPr>
            <a:t> ενημέρωση για τα αποτελέσματα της μελέτης τους (Μουζάκης, 2006)</a:t>
          </a:r>
          <a:endParaRPr lang="en-GB" b="0" dirty="0"/>
        </a:p>
      </dgm:t>
    </dgm:pt>
    <dgm:pt modelId="{2E9A3BB6-3667-42E5-AD56-B324457BE48A}" type="parTrans" cxnId="{24A9E1D9-89B9-452D-8C93-F1AC3B3AF025}">
      <dgm:prSet/>
      <dgm:spPr/>
      <dgm:t>
        <a:bodyPr/>
        <a:lstStyle/>
        <a:p>
          <a:endParaRPr lang="en-GB"/>
        </a:p>
      </dgm:t>
    </dgm:pt>
    <dgm:pt modelId="{37D4A208-87DE-4053-BB9B-C749A05F8DB7}" type="sibTrans" cxnId="{24A9E1D9-89B9-452D-8C93-F1AC3B3AF025}">
      <dgm:prSet/>
      <dgm:spPr/>
      <dgm:t>
        <a:bodyPr/>
        <a:lstStyle/>
        <a:p>
          <a:endParaRPr lang="en-GB"/>
        </a:p>
      </dgm:t>
    </dgm:pt>
    <dgm:pt modelId="{DF636B55-41EC-4ACA-B228-2A799063000A}">
      <dgm:prSet/>
      <dgm:spPr/>
      <dgm:t>
        <a:bodyPr/>
        <a:lstStyle/>
        <a:p>
          <a:r>
            <a:rPr lang="el-GR" b="1" dirty="0"/>
            <a:t>Αρχές σχεδιασμού εξ αποστάσεως Ε.Υ.</a:t>
          </a:r>
          <a:endParaRPr lang="en-GB" b="1" dirty="0"/>
        </a:p>
      </dgm:t>
    </dgm:pt>
    <dgm:pt modelId="{39528FEC-7E87-467B-A9F3-19876B408B58}" type="parTrans" cxnId="{6ADD63FA-805A-45CA-9FE0-38994EDFF300}">
      <dgm:prSet/>
      <dgm:spPr/>
      <dgm:t>
        <a:bodyPr/>
        <a:lstStyle/>
        <a:p>
          <a:endParaRPr lang="en-GB"/>
        </a:p>
      </dgm:t>
    </dgm:pt>
    <dgm:pt modelId="{6A582A31-D095-440C-980F-4DD2AE088B8B}" type="sibTrans" cxnId="{6ADD63FA-805A-45CA-9FE0-38994EDFF300}">
      <dgm:prSet/>
      <dgm:spPr/>
      <dgm:t>
        <a:bodyPr/>
        <a:lstStyle/>
        <a:p>
          <a:endParaRPr lang="en-GB"/>
        </a:p>
      </dgm:t>
    </dgm:pt>
    <dgm:pt modelId="{B40A0551-C61D-466C-A112-74C1062303DE}" type="pres">
      <dgm:prSet presAssocID="{2C8DB1BC-D483-4738-BEE2-1A4A1E9FFD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4F7C65-EEC8-4A91-92C5-19BADC3302B3}" type="pres">
      <dgm:prSet presAssocID="{FD5ACE63-F01A-4322-83A2-0BEEA40066E7}" presName="linNode" presStyleCnt="0"/>
      <dgm:spPr/>
    </dgm:pt>
    <dgm:pt modelId="{EE257CB3-585A-4C64-BAD7-D7BA30AAA7A6}" type="pres">
      <dgm:prSet presAssocID="{FD5ACE63-F01A-4322-83A2-0BEEA40066E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3D507F-15C2-4828-9BF7-2D1CBA13AC15}" type="pres">
      <dgm:prSet presAssocID="{FD5ACE63-F01A-4322-83A2-0BEEA40066E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57207-D719-482C-B958-556C4C634347}" type="pres">
      <dgm:prSet presAssocID="{6276830F-6E67-4B78-B70D-FE001460DBC6}" presName="sp" presStyleCnt="0"/>
      <dgm:spPr/>
    </dgm:pt>
    <dgm:pt modelId="{95BF5CA4-CDA7-4AB7-A9AF-C896D2AAFCA1}" type="pres">
      <dgm:prSet presAssocID="{C4DCD2A4-358E-42C6-85C8-EE3A716FC56E}" presName="linNode" presStyleCnt="0"/>
      <dgm:spPr/>
    </dgm:pt>
    <dgm:pt modelId="{891C308C-7C18-4BE0-8A5A-F8B5112A8AD7}" type="pres">
      <dgm:prSet presAssocID="{C4DCD2A4-358E-42C6-85C8-EE3A716FC56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935B3A-EB82-4240-9CDD-B35928CB38E8}" type="pres">
      <dgm:prSet presAssocID="{C4DCD2A4-358E-42C6-85C8-EE3A716FC56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64496C-BF4B-49EC-A58F-0981E19B0C43}" type="presOf" srcId="{2C8DB1BC-D483-4738-BEE2-1A4A1E9FFDDE}" destId="{B40A0551-C61D-466C-A112-74C1062303DE}" srcOrd="0" destOrd="0" presId="urn:microsoft.com/office/officeart/2005/8/layout/vList5"/>
    <dgm:cxn modelId="{6ADD63FA-805A-45CA-9FE0-38994EDFF300}" srcId="{C4DCD2A4-358E-42C6-85C8-EE3A716FC56E}" destId="{DF636B55-41EC-4ACA-B228-2A799063000A}" srcOrd="1" destOrd="0" parTransId="{39528FEC-7E87-467B-A9F3-19876B408B58}" sibTransId="{6A582A31-D095-440C-980F-4DD2AE088B8B}"/>
    <dgm:cxn modelId="{63CB5874-F679-482D-9C5A-9B64418F884B}" type="presOf" srcId="{FD5ACE63-F01A-4322-83A2-0BEEA40066E7}" destId="{EE257CB3-585A-4C64-BAD7-D7BA30AAA7A6}" srcOrd="0" destOrd="0" presId="urn:microsoft.com/office/officeart/2005/8/layout/vList5"/>
    <dgm:cxn modelId="{2EF3BE54-2C5C-4033-9851-A2ED69CDF91B}" type="presOf" srcId="{CC37E65A-E39C-4064-BD25-313172026200}" destId="{65935B3A-EB82-4240-9CDD-B35928CB38E8}" srcOrd="0" destOrd="0" presId="urn:microsoft.com/office/officeart/2005/8/layout/vList5"/>
    <dgm:cxn modelId="{DD3F9E54-C0D8-45B2-8096-C30655EF6CC8}" srcId="{2C8DB1BC-D483-4738-BEE2-1A4A1E9FFDDE}" destId="{C4DCD2A4-358E-42C6-85C8-EE3A716FC56E}" srcOrd="1" destOrd="0" parTransId="{8F153BDD-6E06-4175-AC41-19636D354F0E}" sibTransId="{C2E66039-7B56-487E-BBC0-6ED4261807FD}"/>
    <dgm:cxn modelId="{8E765981-1646-4007-9160-4D0F4E48ECB0}" srcId="{FD5ACE63-F01A-4322-83A2-0BEEA40066E7}" destId="{2CA964DA-E4A0-46EA-93D0-727F2AC762CA}" srcOrd="1" destOrd="0" parTransId="{E51FA014-EE7A-4265-B3F6-27022D2B0857}" sibTransId="{F71C5F3A-4BA7-43FD-9B5A-89F7A346D08A}"/>
    <dgm:cxn modelId="{D34EFBDC-1AEF-4E3C-94E6-2044DB99030F}" type="presOf" srcId="{CAA14537-A0C6-44A4-8BFF-A69E14255DB5}" destId="{0B3D507F-15C2-4828-9BF7-2D1CBA13AC15}" srcOrd="0" destOrd="0" presId="urn:microsoft.com/office/officeart/2005/8/layout/vList5"/>
    <dgm:cxn modelId="{AF2DA4C0-E34D-48F0-9FCD-D174009925BD}" srcId="{2CA964DA-E4A0-46EA-93D0-727F2AC762CA}" destId="{884A53C3-AE38-4828-BFF6-17FA25943F48}" srcOrd="0" destOrd="0" parTransId="{60E75B5E-94FD-4140-ADE1-0E2F4DC96171}" sibTransId="{E8C25649-D43A-4EF3-90D4-F3A796BF27ED}"/>
    <dgm:cxn modelId="{6AE9E60D-0D61-498F-B131-B51B942313AF}" type="presOf" srcId="{F9E5A9F1-EF4C-4871-9341-2E1572EF040F}" destId="{0B3D507F-15C2-4828-9BF7-2D1CBA13AC15}" srcOrd="0" destOrd="3" presId="urn:microsoft.com/office/officeart/2005/8/layout/vList5"/>
    <dgm:cxn modelId="{24A9E1D9-89B9-452D-8C93-F1AC3B3AF025}" srcId="{C4DCD2A4-358E-42C6-85C8-EE3A716FC56E}" destId="{CC37E65A-E39C-4064-BD25-313172026200}" srcOrd="0" destOrd="0" parTransId="{2E9A3BB6-3667-42E5-AD56-B324457BE48A}" sibTransId="{37D4A208-87DE-4053-BB9B-C749A05F8DB7}"/>
    <dgm:cxn modelId="{1477D6E1-166A-458A-AFB1-469CFD9F9DEC}" type="presOf" srcId="{884A53C3-AE38-4828-BFF6-17FA25943F48}" destId="{0B3D507F-15C2-4828-9BF7-2D1CBA13AC15}" srcOrd="0" destOrd="2" presId="urn:microsoft.com/office/officeart/2005/8/layout/vList5"/>
    <dgm:cxn modelId="{F1E6F169-21D4-46E9-9D8F-BC3603C2F546}" srcId="{2CA964DA-E4A0-46EA-93D0-727F2AC762CA}" destId="{F9E5A9F1-EF4C-4871-9341-2E1572EF040F}" srcOrd="1" destOrd="0" parTransId="{4E539EC9-A3B0-4ABA-A3AB-D8F3D9415B89}" sibTransId="{4F0ED9C9-0E66-4B2D-A045-00FAFC1EBC3F}"/>
    <dgm:cxn modelId="{CA91CE6C-3D0F-4C6D-8E0B-FF8AA3FBC18D}" type="presOf" srcId="{DF636B55-41EC-4ACA-B228-2A799063000A}" destId="{65935B3A-EB82-4240-9CDD-B35928CB38E8}" srcOrd="0" destOrd="1" presId="urn:microsoft.com/office/officeart/2005/8/layout/vList5"/>
    <dgm:cxn modelId="{50E3ABEF-FB9E-4D7B-BC76-D3630CEFF6DE}" srcId="{2C8DB1BC-D483-4738-BEE2-1A4A1E9FFDDE}" destId="{FD5ACE63-F01A-4322-83A2-0BEEA40066E7}" srcOrd="0" destOrd="0" parTransId="{8DCA84DA-F72C-426C-A4FD-9B2A161120F9}" sibTransId="{6276830F-6E67-4B78-B70D-FE001460DBC6}"/>
    <dgm:cxn modelId="{968CC4D1-D914-4216-ADE1-E1AA6C30133B}" srcId="{FD5ACE63-F01A-4322-83A2-0BEEA40066E7}" destId="{CAA14537-A0C6-44A4-8BFF-A69E14255DB5}" srcOrd="0" destOrd="0" parTransId="{F804299B-8B74-474C-B755-C96A5D58E595}" sibTransId="{380EA2CE-026A-40B6-8B5D-49159EB4EE34}"/>
    <dgm:cxn modelId="{FEF81023-0E62-410D-A8B3-8684FE93D548}" type="presOf" srcId="{2CA964DA-E4A0-46EA-93D0-727F2AC762CA}" destId="{0B3D507F-15C2-4828-9BF7-2D1CBA13AC15}" srcOrd="0" destOrd="1" presId="urn:microsoft.com/office/officeart/2005/8/layout/vList5"/>
    <dgm:cxn modelId="{1FD100E3-54C2-4382-91A8-0C06608B27CC}" type="presOf" srcId="{C4DCD2A4-358E-42C6-85C8-EE3A716FC56E}" destId="{891C308C-7C18-4BE0-8A5A-F8B5112A8AD7}" srcOrd="0" destOrd="0" presId="urn:microsoft.com/office/officeart/2005/8/layout/vList5"/>
    <dgm:cxn modelId="{EBA6E2B0-4B4B-4512-9A97-8727882505BA}" type="presParOf" srcId="{B40A0551-C61D-466C-A112-74C1062303DE}" destId="{8A4F7C65-EEC8-4A91-92C5-19BADC3302B3}" srcOrd="0" destOrd="0" presId="urn:microsoft.com/office/officeart/2005/8/layout/vList5"/>
    <dgm:cxn modelId="{EF67AF8E-AD15-4371-836E-9BED967DE379}" type="presParOf" srcId="{8A4F7C65-EEC8-4A91-92C5-19BADC3302B3}" destId="{EE257CB3-585A-4C64-BAD7-D7BA30AAA7A6}" srcOrd="0" destOrd="0" presId="urn:microsoft.com/office/officeart/2005/8/layout/vList5"/>
    <dgm:cxn modelId="{685AE7B4-38D9-47CE-AEA3-FE4F76D8749D}" type="presParOf" srcId="{8A4F7C65-EEC8-4A91-92C5-19BADC3302B3}" destId="{0B3D507F-15C2-4828-9BF7-2D1CBA13AC15}" srcOrd="1" destOrd="0" presId="urn:microsoft.com/office/officeart/2005/8/layout/vList5"/>
    <dgm:cxn modelId="{7399A107-D0A5-4F8B-AB5E-1B3188CE6CD2}" type="presParOf" srcId="{B40A0551-C61D-466C-A112-74C1062303DE}" destId="{8FA57207-D719-482C-B958-556C4C634347}" srcOrd="1" destOrd="0" presId="urn:microsoft.com/office/officeart/2005/8/layout/vList5"/>
    <dgm:cxn modelId="{15C2797A-3E46-47BD-BDAA-535108068117}" type="presParOf" srcId="{B40A0551-C61D-466C-A112-74C1062303DE}" destId="{95BF5CA4-CDA7-4AB7-A9AF-C896D2AAFCA1}" srcOrd="2" destOrd="0" presId="urn:microsoft.com/office/officeart/2005/8/layout/vList5"/>
    <dgm:cxn modelId="{ABA98BB8-16AC-4162-8695-4BFF2744EB3E}" type="presParOf" srcId="{95BF5CA4-CDA7-4AB7-A9AF-C896D2AAFCA1}" destId="{891C308C-7C18-4BE0-8A5A-F8B5112A8AD7}" srcOrd="0" destOrd="0" presId="urn:microsoft.com/office/officeart/2005/8/layout/vList5"/>
    <dgm:cxn modelId="{C1AB88D8-A430-481F-923E-54A65E059009}" type="presParOf" srcId="{95BF5CA4-CDA7-4AB7-A9AF-C896D2AAFCA1}" destId="{65935B3A-EB82-4240-9CDD-B35928CB38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55CDAF-1379-4F1F-AB91-3EEBA5D6F299}" type="doc">
      <dgm:prSet loTypeId="urn:microsoft.com/office/officeart/2005/8/layout/radial6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4ECED32-7303-4FCC-826E-3AA92BC80AEA}">
      <dgm:prSet phldrT="[Text]" custT="1"/>
      <dgm:spPr>
        <a:solidFill>
          <a:srgbClr val="7030A0"/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Η εκπαίδευση των παιδιών </a:t>
          </a:r>
          <a:r>
            <a:rPr lang="el-GR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endParaRPr lang="el-GR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B64384-4759-49B6-83AA-ACDB55306965}" type="parTrans" cxnId="{4598CCBE-E648-481B-89E7-C7CF75A171CD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D72AAF-49A4-4837-8B85-BC57BF4FFEEA}" type="sibTrans" cxnId="{4598CCBE-E648-481B-89E7-C7CF75A171CD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A07D6D-7EEF-47C8-867D-76911AE24F38}">
      <dgm:prSet phldrT="[Text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Εννοιολογική προσέγγιση / Ιστορική αναδρομή της καταγωγής τους.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D5957A-390D-4EF8-88BB-2117897980F0}" type="parTrans" cxnId="{7EC20BC2-5CEF-4094-A3F1-766B97236F66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1083C2-ABDB-436F-ACD1-25CD14248DCF}" type="sibTrans" cxnId="{7EC20BC2-5CEF-4094-A3F1-766B97236F66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35C7D-138C-4229-8EB2-36FD070E4AA1}">
      <dgm:prSet phldrT="[Text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γλώσσα τους </a:t>
          </a:r>
          <a:r>
            <a:rPr lang="el-G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Ρομανί</a:t>
          </a:r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δεν καλλιεργήθηκε γραπτώς (Καραθανάση, 2009)</a:t>
          </a:r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7BC004-1CDE-48C5-B59F-931F08AF434A}" type="parTrans" cxnId="{A66ED5A0-51C3-48A2-BDE7-50E8CB9647EC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9FEA37-43C1-43DA-85E7-34A92AE5F8D3}" type="sibTrans" cxnId="{A66ED5A0-51C3-48A2-BDE7-50E8CB9647EC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475D50-7E8B-4FDE-A42E-0FC9FB8EE73E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</a:t>
          </a:r>
          <a:r>
            <a:rPr lang="el-GR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εκπαίδευση των παιδιών </a:t>
          </a:r>
          <a:r>
            <a:rPr lang="el-GR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οι δυσκολίες τους στον Γραπτό Λόγο.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71FE4-6D29-4B1B-9A4C-844E02406994}" type="parTrans" cxnId="{50B2E08D-ED66-43B8-8A18-182B51861E0E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6EAEAE-74B1-454A-AE44-655A464BF36F}" type="sibTrans" cxnId="{50B2E08D-ED66-43B8-8A18-182B51861E0E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BA51B5-4492-415A-B09A-F8D7BB8DD7BB}">
      <dgm:prSet phldrT="[Text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Ο Κοινωνικός Αποκλεισμός τους στην Εκπαίδευση.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2D93E-D1F3-4AA9-8BD4-9B92F24EE006}" type="parTrans" cxnId="{85409588-9179-43A7-8728-9751F5615401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D1BC08-9FF2-4E02-9C8A-6EB5977F5817}" type="sibTrans" cxnId="{85409588-9179-43A7-8728-9751F5615401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0E3025-06F0-420C-92AD-6B5C87DFBE74}">
      <dgm:prSet phldrT="[Text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Οι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ως Δίγλωσσοι μαθητές.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B70AC-09AA-4276-9716-D8823FF8D435}" type="parTrans" cxnId="{3653D791-3BEA-42AB-9296-86314D174B9F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0F2570-2710-4107-9BDE-978A62FDB89B}" type="sibTrans" cxnId="{3653D791-3BEA-42AB-9296-86314D174B9F}">
      <dgm:prSet/>
      <dgm:spPr/>
      <dgm:t>
        <a:bodyPr/>
        <a:lstStyle/>
        <a:p>
          <a:pPr algn="ctr"/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3404A-A9B8-43C0-8397-93C5E0BD02AA}" type="pres">
      <dgm:prSet presAssocID="{B355CDAF-1379-4F1F-AB91-3EEBA5D6F29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B8E4DC-BB40-4803-A6A7-7C462B98907B}" type="pres">
      <dgm:prSet presAssocID="{84ECED32-7303-4FCC-826E-3AA92BC80AEA}" presName="centerShape" presStyleLbl="node0" presStyleIdx="0" presStyleCnt="1" custScaleX="102744" custScaleY="102744"/>
      <dgm:spPr/>
      <dgm:t>
        <a:bodyPr/>
        <a:lstStyle/>
        <a:p>
          <a:endParaRPr lang="en-US"/>
        </a:p>
      </dgm:t>
    </dgm:pt>
    <dgm:pt modelId="{83A37C44-89B3-48D6-BEE2-147D1B690193}" type="pres">
      <dgm:prSet presAssocID="{32A07D6D-7EEF-47C8-867D-76911AE24F38}" presName="node" presStyleLbl="node1" presStyleIdx="0" presStyleCnt="5" custScaleX="138622" custScaleY="138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15E32-36B0-4592-A15F-CF7A298F196A}" type="pres">
      <dgm:prSet presAssocID="{32A07D6D-7EEF-47C8-867D-76911AE24F38}" presName="dummy" presStyleCnt="0"/>
      <dgm:spPr/>
    </dgm:pt>
    <dgm:pt modelId="{1ADE8C60-3FBC-439E-9656-F2295A0608FE}" type="pres">
      <dgm:prSet presAssocID="{C81083C2-ABDB-436F-ACD1-25CD14248DCF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DD81DB0-1873-4A33-A67F-E71FE9355E92}" type="pres">
      <dgm:prSet presAssocID="{54535C7D-138C-4229-8EB2-36FD070E4AA1}" presName="node" presStyleLbl="node1" presStyleIdx="1" presStyleCnt="5" custScaleX="138622" custScaleY="138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5EDC5A-E5E7-4596-A12B-33478DFFA34E}" type="pres">
      <dgm:prSet presAssocID="{54535C7D-138C-4229-8EB2-36FD070E4AA1}" presName="dummy" presStyleCnt="0"/>
      <dgm:spPr/>
    </dgm:pt>
    <dgm:pt modelId="{C2DD2BEC-2C78-4587-93FB-93959A99AF32}" type="pres">
      <dgm:prSet presAssocID="{8B9FEA37-43C1-43DA-85E7-34A92AE5F8D3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F99D3C1-F59C-4D21-BFE9-BE6254FCADC5}" type="pres">
      <dgm:prSet presAssocID="{7B475D50-7E8B-4FDE-A42E-0FC9FB8EE73E}" presName="node" presStyleLbl="node1" presStyleIdx="2" presStyleCnt="5" custScaleX="141341" custScaleY="1413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410279-E1B8-41D3-9AC7-4A3C5B6BC91F}" type="pres">
      <dgm:prSet presAssocID="{7B475D50-7E8B-4FDE-A42E-0FC9FB8EE73E}" presName="dummy" presStyleCnt="0"/>
      <dgm:spPr/>
    </dgm:pt>
    <dgm:pt modelId="{113DCDFF-E221-4C45-AB3A-F3FC4ABA2B22}" type="pres">
      <dgm:prSet presAssocID="{416EAEAE-74B1-454A-AE44-655A464BF36F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7D1FB78-879A-47C9-BCDD-F7BA1AD5DB38}" type="pres">
      <dgm:prSet presAssocID="{D9BA51B5-4492-415A-B09A-F8D7BB8DD7BB}" presName="node" presStyleLbl="node1" presStyleIdx="3" presStyleCnt="5" custScaleX="138622" custScaleY="138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4B518-6CFC-4435-B527-1D4A07B2C7FC}" type="pres">
      <dgm:prSet presAssocID="{D9BA51B5-4492-415A-B09A-F8D7BB8DD7BB}" presName="dummy" presStyleCnt="0"/>
      <dgm:spPr/>
    </dgm:pt>
    <dgm:pt modelId="{1359C9FE-C4F6-4921-B4AC-6E712E5109CE}" type="pres">
      <dgm:prSet presAssocID="{48D1BC08-9FF2-4E02-9C8A-6EB5977F5817}" presName="sibTrans" presStyleLbl="sibTrans2D1" presStyleIdx="3" presStyleCnt="5"/>
      <dgm:spPr/>
      <dgm:t>
        <a:bodyPr/>
        <a:lstStyle/>
        <a:p>
          <a:endParaRPr lang="en-US"/>
        </a:p>
      </dgm:t>
    </dgm:pt>
    <dgm:pt modelId="{32327D53-31BC-4548-BB7E-A81F71E4485F}" type="pres">
      <dgm:prSet presAssocID="{C10E3025-06F0-420C-92AD-6B5C87DFBE74}" presName="node" presStyleLbl="node1" presStyleIdx="4" presStyleCnt="5" custScaleX="138622" custScaleY="138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7A2107-67FA-48AF-A278-F323FE811FA2}" type="pres">
      <dgm:prSet presAssocID="{C10E3025-06F0-420C-92AD-6B5C87DFBE74}" presName="dummy" presStyleCnt="0"/>
      <dgm:spPr/>
    </dgm:pt>
    <dgm:pt modelId="{39A2BA65-1367-4CE0-A895-F48C507B157D}" type="pres">
      <dgm:prSet presAssocID="{360F2570-2710-4107-9BDE-978A62FDB89B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4F671C3D-3E43-429D-959A-A381F8806F51}" type="presOf" srcId="{C81083C2-ABDB-436F-ACD1-25CD14248DCF}" destId="{1ADE8C60-3FBC-439E-9656-F2295A0608FE}" srcOrd="0" destOrd="0" presId="urn:microsoft.com/office/officeart/2005/8/layout/radial6"/>
    <dgm:cxn modelId="{2394F93A-98DF-4E92-A17F-E03E3B56CAED}" type="presOf" srcId="{360F2570-2710-4107-9BDE-978A62FDB89B}" destId="{39A2BA65-1367-4CE0-A895-F48C507B157D}" srcOrd="0" destOrd="0" presId="urn:microsoft.com/office/officeart/2005/8/layout/radial6"/>
    <dgm:cxn modelId="{2A0D9090-E854-41F2-B7E3-D55D2D798A87}" type="presOf" srcId="{C10E3025-06F0-420C-92AD-6B5C87DFBE74}" destId="{32327D53-31BC-4548-BB7E-A81F71E4485F}" srcOrd="0" destOrd="0" presId="urn:microsoft.com/office/officeart/2005/8/layout/radial6"/>
    <dgm:cxn modelId="{3653D791-3BEA-42AB-9296-86314D174B9F}" srcId="{84ECED32-7303-4FCC-826E-3AA92BC80AEA}" destId="{C10E3025-06F0-420C-92AD-6B5C87DFBE74}" srcOrd="4" destOrd="0" parTransId="{17FB70AC-09AA-4276-9716-D8823FF8D435}" sibTransId="{360F2570-2710-4107-9BDE-978A62FDB89B}"/>
    <dgm:cxn modelId="{3C1C9647-8659-4B55-AC2F-209F1434C3AA}" type="presOf" srcId="{D9BA51B5-4492-415A-B09A-F8D7BB8DD7BB}" destId="{27D1FB78-879A-47C9-BCDD-F7BA1AD5DB38}" srcOrd="0" destOrd="0" presId="urn:microsoft.com/office/officeart/2005/8/layout/radial6"/>
    <dgm:cxn modelId="{3F54D783-BA44-4B08-9C50-57E1E2C64E2B}" type="presOf" srcId="{84ECED32-7303-4FCC-826E-3AA92BC80AEA}" destId="{06B8E4DC-BB40-4803-A6A7-7C462B98907B}" srcOrd="0" destOrd="0" presId="urn:microsoft.com/office/officeart/2005/8/layout/radial6"/>
    <dgm:cxn modelId="{A66ED5A0-51C3-48A2-BDE7-50E8CB9647EC}" srcId="{84ECED32-7303-4FCC-826E-3AA92BC80AEA}" destId="{54535C7D-138C-4229-8EB2-36FD070E4AA1}" srcOrd="1" destOrd="0" parTransId="{057BC004-1CDE-48C5-B59F-931F08AF434A}" sibTransId="{8B9FEA37-43C1-43DA-85E7-34A92AE5F8D3}"/>
    <dgm:cxn modelId="{4598CCBE-E648-481B-89E7-C7CF75A171CD}" srcId="{B355CDAF-1379-4F1F-AB91-3EEBA5D6F299}" destId="{84ECED32-7303-4FCC-826E-3AA92BC80AEA}" srcOrd="0" destOrd="0" parTransId="{4CB64384-4759-49B6-83AA-ACDB55306965}" sibTransId="{8AD72AAF-49A4-4837-8B85-BC57BF4FFEEA}"/>
    <dgm:cxn modelId="{85409588-9179-43A7-8728-9751F5615401}" srcId="{84ECED32-7303-4FCC-826E-3AA92BC80AEA}" destId="{D9BA51B5-4492-415A-B09A-F8D7BB8DD7BB}" srcOrd="3" destOrd="0" parTransId="{0FC2D93E-D1F3-4AA9-8BD4-9B92F24EE006}" sibTransId="{48D1BC08-9FF2-4E02-9C8A-6EB5977F5817}"/>
    <dgm:cxn modelId="{4769B3B7-06A8-4722-9B72-F213826436C3}" type="presOf" srcId="{32A07D6D-7EEF-47C8-867D-76911AE24F38}" destId="{83A37C44-89B3-48D6-BEE2-147D1B690193}" srcOrd="0" destOrd="0" presId="urn:microsoft.com/office/officeart/2005/8/layout/radial6"/>
    <dgm:cxn modelId="{50B2E08D-ED66-43B8-8A18-182B51861E0E}" srcId="{84ECED32-7303-4FCC-826E-3AA92BC80AEA}" destId="{7B475D50-7E8B-4FDE-A42E-0FC9FB8EE73E}" srcOrd="2" destOrd="0" parTransId="{DFF71FE4-6D29-4B1B-9A4C-844E02406994}" sibTransId="{416EAEAE-74B1-454A-AE44-655A464BF36F}"/>
    <dgm:cxn modelId="{0AC63745-B5A4-4D1E-B8AE-94E15F3BF32D}" type="presOf" srcId="{8B9FEA37-43C1-43DA-85E7-34A92AE5F8D3}" destId="{C2DD2BEC-2C78-4587-93FB-93959A99AF32}" srcOrd="0" destOrd="0" presId="urn:microsoft.com/office/officeart/2005/8/layout/radial6"/>
    <dgm:cxn modelId="{7EC20BC2-5CEF-4094-A3F1-766B97236F66}" srcId="{84ECED32-7303-4FCC-826E-3AA92BC80AEA}" destId="{32A07D6D-7EEF-47C8-867D-76911AE24F38}" srcOrd="0" destOrd="0" parTransId="{2ED5957A-390D-4EF8-88BB-2117897980F0}" sibTransId="{C81083C2-ABDB-436F-ACD1-25CD14248DCF}"/>
    <dgm:cxn modelId="{DCC31F25-50FA-4E31-AEA9-3BECE4A03F60}" type="presOf" srcId="{B355CDAF-1379-4F1F-AB91-3EEBA5D6F299}" destId="{83E3404A-A9B8-43C0-8397-93C5E0BD02AA}" srcOrd="0" destOrd="0" presId="urn:microsoft.com/office/officeart/2005/8/layout/radial6"/>
    <dgm:cxn modelId="{354A4478-E842-43BD-82FC-F49650A1B8C0}" type="presOf" srcId="{7B475D50-7E8B-4FDE-A42E-0FC9FB8EE73E}" destId="{7F99D3C1-F59C-4D21-BFE9-BE6254FCADC5}" srcOrd="0" destOrd="0" presId="urn:microsoft.com/office/officeart/2005/8/layout/radial6"/>
    <dgm:cxn modelId="{F3729561-D72C-4C6B-BE53-43CEB97504E3}" type="presOf" srcId="{54535C7D-138C-4229-8EB2-36FD070E4AA1}" destId="{1DD81DB0-1873-4A33-A67F-E71FE9355E92}" srcOrd="0" destOrd="0" presId="urn:microsoft.com/office/officeart/2005/8/layout/radial6"/>
    <dgm:cxn modelId="{CFA21662-AFE7-4C2F-AD1F-E1CEEDF853EF}" type="presOf" srcId="{48D1BC08-9FF2-4E02-9C8A-6EB5977F5817}" destId="{1359C9FE-C4F6-4921-B4AC-6E712E5109CE}" srcOrd="0" destOrd="0" presId="urn:microsoft.com/office/officeart/2005/8/layout/radial6"/>
    <dgm:cxn modelId="{22D56D3D-F98F-4595-A611-ED498B2677DF}" type="presOf" srcId="{416EAEAE-74B1-454A-AE44-655A464BF36F}" destId="{113DCDFF-E221-4C45-AB3A-F3FC4ABA2B22}" srcOrd="0" destOrd="0" presId="urn:microsoft.com/office/officeart/2005/8/layout/radial6"/>
    <dgm:cxn modelId="{692FF443-FFA0-4370-9E29-71C3C26A82B8}" type="presParOf" srcId="{83E3404A-A9B8-43C0-8397-93C5E0BD02AA}" destId="{06B8E4DC-BB40-4803-A6A7-7C462B98907B}" srcOrd="0" destOrd="0" presId="urn:microsoft.com/office/officeart/2005/8/layout/radial6"/>
    <dgm:cxn modelId="{BBF56FD4-F3F3-40ED-85FF-829488D379DD}" type="presParOf" srcId="{83E3404A-A9B8-43C0-8397-93C5E0BD02AA}" destId="{83A37C44-89B3-48D6-BEE2-147D1B690193}" srcOrd="1" destOrd="0" presId="urn:microsoft.com/office/officeart/2005/8/layout/radial6"/>
    <dgm:cxn modelId="{88E3F239-7876-4FE1-9F37-345C7E6FBC33}" type="presParOf" srcId="{83E3404A-A9B8-43C0-8397-93C5E0BD02AA}" destId="{5D115E32-36B0-4592-A15F-CF7A298F196A}" srcOrd="2" destOrd="0" presId="urn:microsoft.com/office/officeart/2005/8/layout/radial6"/>
    <dgm:cxn modelId="{F9233065-B53C-4AAE-B720-04A349E00512}" type="presParOf" srcId="{83E3404A-A9B8-43C0-8397-93C5E0BD02AA}" destId="{1ADE8C60-3FBC-439E-9656-F2295A0608FE}" srcOrd="3" destOrd="0" presId="urn:microsoft.com/office/officeart/2005/8/layout/radial6"/>
    <dgm:cxn modelId="{C3FB87D0-783D-45DB-8D06-D6B8335EF331}" type="presParOf" srcId="{83E3404A-A9B8-43C0-8397-93C5E0BD02AA}" destId="{1DD81DB0-1873-4A33-A67F-E71FE9355E92}" srcOrd="4" destOrd="0" presId="urn:microsoft.com/office/officeart/2005/8/layout/radial6"/>
    <dgm:cxn modelId="{6363AE31-5ECA-4C26-B66D-FF09C865FED5}" type="presParOf" srcId="{83E3404A-A9B8-43C0-8397-93C5E0BD02AA}" destId="{DC5EDC5A-E5E7-4596-A12B-33478DFFA34E}" srcOrd="5" destOrd="0" presId="urn:microsoft.com/office/officeart/2005/8/layout/radial6"/>
    <dgm:cxn modelId="{1A750B22-559A-4E98-8EB1-FCB55FE47459}" type="presParOf" srcId="{83E3404A-A9B8-43C0-8397-93C5E0BD02AA}" destId="{C2DD2BEC-2C78-4587-93FB-93959A99AF32}" srcOrd="6" destOrd="0" presId="urn:microsoft.com/office/officeart/2005/8/layout/radial6"/>
    <dgm:cxn modelId="{DB660CB6-6E1D-4C3A-B353-A8E4F531531C}" type="presParOf" srcId="{83E3404A-A9B8-43C0-8397-93C5E0BD02AA}" destId="{7F99D3C1-F59C-4D21-BFE9-BE6254FCADC5}" srcOrd="7" destOrd="0" presId="urn:microsoft.com/office/officeart/2005/8/layout/radial6"/>
    <dgm:cxn modelId="{679E0C4E-A45A-47DF-8BBE-23C28F9058F2}" type="presParOf" srcId="{83E3404A-A9B8-43C0-8397-93C5E0BD02AA}" destId="{CA410279-E1B8-41D3-9AC7-4A3C5B6BC91F}" srcOrd="8" destOrd="0" presId="urn:microsoft.com/office/officeart/2005/8/layout/radial6"/>
    <dgm:cxn modelId="{7C9BA926-548A-48A1-B3D7-16AF7A55258D}" type="presParOf" srcId="{83E3404A-A9B8-43C0-8397-93C5E0BD02AA}" destId="{113DCDFF-E221-4C45-AB3A-F3FC4ABA2B22}" srcOrd="9" destOrd="0" presId="urn:microsoft.com/office/officeart/2005/8/layout/radial6"/>
    <dgm:cxn modelId="{79A7B414-91BA-44A0-8F3B-F0F35430F7F5}" type="presParOf" srcId="{83E3404A-A9B8-43C0-8397-93C5E0BD02AA}" destId="{27D1FB78-879A-47C9-BCDD-F7BA1AD5DB38}" srcOrd="10" destOrd="0" presId="urn:microsoft.com/office/officeart/2005/8/layout/radial6"/>
    <dgm:cxn modelId="{40C80428-72E5-42BE-BBB1-21D07D5194CA}" type="presParOf" srcId="{83E3404A-A9B8-43C0-8397-93C5E0BD02AA}" destId="{DC64B518-6CFC-4435-B527-1D4A07B2C7FC}" srcOrd="11" destOrd="0" presId="urn:microsoft.com/office/officeart/2005/8/layout/radial6"/>
    <dgm:cxn modelId="{D346617B-AB23-4A78-BF1E-2957634FE462}" type="presParOf" srcId="{83E3404A-A9B8-43C0-8397-93C5E0BD02AA}" destId="{1359C9FE-C4F6-4921-B4AC-6E712E5109CE}" srcOrd="12" destOrd="0" presId="urn:microsoft.com/office/officeart/2005/8/layout/radial6"/>
    <dgm:cxn modelId="{EAD9DFB9-32AD-4D63-8E99-AAA4D179B3C1}" type="presParOf" srcId="{83E3404A-A9B8-43C0-8397-93C5E0BD02AA}" destId="{32327D53-31BC-4548-BB7E-A81F71E4485F}" srcOrd="13" destOrd="0" presId="urn:microsoft.com/office/officeart/2005/8/layout/radial6"/>
    <dgm:cxn modelId="{335DD85C-8D14-4B07-ADFE-ED9101E7DE0F}" type="presParOf" srcId="{83E3404A-A9B8-43C0-8397-93C5E0BD02AA}" destId="{1C7A2107-67FA-48AF-A278-F323FE811FA2}" srcOrd="14" destOrd="0" presId="urn:microsoft.com/office/officeart/2005/8/layout/radial6"/>
    <dgm:cxn modelId="{5F3F0F24-B6DA-4108-BCCC-7F290A87722A}" type="presParOf" srcId="{83E3404A-A9B8-43C0-8397-93C5E0BD02AA}" destId="{39A2BA65-1367-4CE0-A895-F48C507B157D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5D1F8-5BAD-4709-B9CC-FEC02E64FBF7}">
      <dsp:nvSpPr>
        <dsp:cNvPr id="0" name=""/>
        <dsp:cNvSpPr/>
      </dsp:nvSpPr>
      <dsp:spPr>
        <a:xfrm>
          <a:off x="1694189" y="148411"/>
          <a:ext cx="4448684" cy="103083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0D3BBB-BD41-4E45-8411-00A7D4B2B510}">
      <dsp:nvSpPr>
        <dsp:cNvPr id="0" name=""/>
        <dsp:cNvSpPr/>
      </dsp:nvSpPr>
      <dsp:spPr>
        <a:xfrm>
          <a:off x="3677265" y="2605034"/>
          <a:ext cx="566349" cy="362463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468C28-7CA4-4854-9564-55C75A3716B7}">
      <dsp:nvSpPr>
        <dsp:cNvPr id="0" name=""/>
        <dsp:cNvSpPr/>
      </dsp:nvSpPr>
      <dsp:spPr>
        <a:xfrm>
          <a:off x="-182289" y="2906131"/>
          <a:ext cx="8285458" cy="6796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Διαδραστικού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Συμπληρωματικού Εκπαιδευτικού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Υλικού (Ε.Υ.) </a:t>
          </a:r>
          <a:r>
            <a:rPr lang="en-GB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για τη διδασκαλία </a:t>
          </a: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του ελληνικού αλφάβητου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σε μαθητές </a:t>
          </a:r>
          <a:r>
            <a: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Δημοτικού Σχολείου σε περιβάλλοντα  </a:t>
          </a:r>
          <a:r>
            <a: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e-</a:t>
          </a:r>
          <a:r>
            <a:rPr lang="el-G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Learning</a:t>
          </a:r>
          <a:r>
            <a:rPr lang="el-G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με τη χρήση ΤΠΕ, με βάση:</a:t>
          </a:r>
          <a:endParaRPr lang="en-GB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82289" y="2906131"/>
        <a:ext cx="8285458" cy="679619"/>
      </dsp:txXfrm>
    </dsp:sp>
    <dsp:sp modelId="{AF0A70EF-0374-47D0-BC7B-8DE8E4B3BE59}">
      <dsp:nvSpPr>
        <dsp:cNvPr id="0" name=""/>
        <dsp:cNvSpPr/>
      </dsp:nvSpPr>
      <dsp:spPr>
        <a:xfrm>
          <a:off x="3236614" y="1118265"/>
          <a:ext cx="1660599" cy="104242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Αποτίμηση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9803" y="1270925"/>
        <a:ext cx="1174221" cy="737107"/>
      </dsp:txXfrm>
    </dsp:sp>
    <dsp:sp modelId="{D104A560-BA7A-49A1-B0A8-3C088A37B30C}">
      <dsp:nvSpPr>
        <dsp:cNvPr id="0" name=""/>
        <dsp:cNvSpPr/>
      </dsp:nvSpPr>
      <dsp:spPr>
        <a:xfrm>
          <a:off x="2237985" y="399789"/>
          <a:ext cx="1813962" cy="10743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3634" y="557128"/>
        <a:ext cx="1282664" cy="759698"/>
      </dsp:txXfrm>
    </dsp:sp>
    <dsp:sp modelId="{5A640C25-F81E-47F4-B6B4-47624638CEA3}">
      <dsp:nvSpPr>
        <dsp:cNvPr id="0" name=""/>
        <dsp:cNvSpPr/>
      </dsp:nvSpPr>
      <dsp:spPr>
        <a:xfrm>
          <a:off x="3619064" y="0"/>
          <a:ext cx="1711906" cy="101942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Σχεδιασμός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69767" y="149292"/>
        <a:ext cx="1210500" cy="720845"/>
      </dsp:txXfrm>
    </dsp:sp>
    <dsp:sp modelId="{F77C14C5-EA04-49AF-B767-B6FE3EB41CA1}">
      <dsp:nvSpPr>
        <dsp:cNvPr id="0" name=""/>
        <dsp:cNvSpPr/>
      </dsp:nvSpPr>
      <dsp:spPr>
        <a:xfrm>
          <a:off x="1575159" y="73582"/>
          <a:ext cx="4704085" cy="242781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6FB78-355F-44E5-9BFB-7E9093AFD403}">
      <dsp:nvSpPr>
        <dsp:cNvPr id="0" name=""/>
        <dsp:cNvSpPr/>
      </dsp:nvSpPr>
      <dsp:spPr>
        <a:xfrm rot="16200000">
          <a:off x="835065" y="-830957"/>
          <a:ext cx="2290228" cy="395214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513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που σχεδιάστηκε στο πλαίσιο της Διπλωματικής Εργασίας κατά κύριο λόγο αποτελεί </a:t>
          </a:r>
          <a:r>
            <a:rPr lang="el-GR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μετασχηματισμό συμβατικού υλικού σε εξ αποστάσεως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Ειδικότερα, βασίστηκε στην </a:t>
          </a:r>
          <a:r>
            <a:rPr lang="el-GR" sz="17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1η Θεματική Ενότητα της σειράς </a:t>
          </a:r>
          <a:r>
            <a:rPr lang="el-GR" sz="17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ΓΕΙΑ ΣΑΣ</a:t>
          </a:r>
          <a:r>
            <a:rPr lang="el-GR" sz="17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«Πρώτη Γνωριμία».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108" y="458046"/>
        <a:ext cx="3952142" cy="1374136"/>
      </dsp:txXfrm>
    </dsp:sp>
    <dsp:sp modelId="{B6D93D49-0F28-49A3-8BF7-BF78C69AC827}">
      <dsp:nvSpPr>
        <dsp:cNvPr id="0" name=""/>
        <dsp:cNvSpPr/>
      </dsp:nvSpPr>
      <dsp:spPr>
        <a:xfrm rot="16200000">
          <a:off x="5083618" y="-830957"/>
          <a:ext cx="2290228" cy="3952142"/>
        </a:xfrm>
        <a:prstGeom prst="flowChartManualOperation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513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του μαθήματος αποτελείται από </a:t>
          </a:r>
          <a:r>
            <a:rPr lang="el-GR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δύο Δ.Ε. προκειμένου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να αξιοποιηθεί από μαθητές </a:t>
          </a:r>
          <a:r>
            <a:rPr lang="el-GR" sz="17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ως </a:t>
          </a:r>
          <a:r>
            <a:rPr lang="el-GR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συμπληρωματικό</a:t>
          </a:r>
          <a:r>
            <a:rPr lang="el-GR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υλικό για να 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μάθουν την </a:t>
          </a:r>
          <a:r>
            <a:rPr lang="el-GR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Α-Β. 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252661" y="458046"/>
        <a:ext cx="3952142" cy="13741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35421-6736-446F-AAEE-EA5FE932B404}">
      <dsp:nvSpPr>
        <dsp:cNvPr id="0" name=""/>
        <dsp:cNvSpPr/>
      </dsp:nvSpPr>
      <dsp:spPr>
        <a:xfrm>
          <a:off x="-1981212" y="-307144"/>
          <a:ext cx="2368614" cy="2368614"/>
        </a:xfrm>
        <a:prstGeom prst="blockArc">
          <a:avLst>
            <a:gd name="adj1" fmla="val 18900000"/>
            <a:gd name="adj2" fmla="val 2700000"/>
            <a:gd name="adj3" fmla="val 912"/>
          </a:avLst>
        </a:pr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CD28A2-7626-48CC-9ABB-781667FA94F0}">
      <dsp:nvSpPr>
        <dsp:cNvPr id="0" name=""/>
        <dsp:cNvSpPr/>
      </dsp:nvSpPr>
      <dsp:spPr>
        <a:xfrm>
          <a:off x="249002" y="175432"/>
          <a:ext cx="7642912" cy="3508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499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Νέο υλικό</a:t>
          </a:r>
          <a:endParaRPr lang="en-GB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002" y="175432"/>
        <a:ext cx="7642912" cy="350865"/>
      </dsp:txXfrm>
    </dsp:sp>
    <dsp:sp modelId="{521A5D90-8420-48CC-BBDE-FA5E56C6FEDB}">
      <dsp:nvSpPr>
        <dsp:cNvPr id="0" name=""/>
        <dsp:cNvSpPr/>
      </dsp:nvSpPr>
      <dsp:spPr>
        <a:xfrm>
          <a:off x="29711" y="131574"/>
          <a:ext cx="438581" cy="4385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08CAF3-7914-464B-96FC-84B2AD57C15C}">
      <dsp:nvSpPr>
        <dsp:cNvPr id="0" name=""/>
        <dsp:cNvSpPr/>
      </dsp:nvSpPr>
      <dsp:spPr>
        <a:xfrm>
          <a:off x="376541" y="701730"/>
          <a:ext cx="7515373" cy="350865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hade val="51000"/>
                <a:satMod val="130000"/>
              </a:schemeClr>
            </a:gs>
            <a:gs pos="80000">
              <a:schemeClr val="accent2">
                <a:hueOff val="-727682"/>
                <a:satOff val="-41964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499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Μετασχηματισμός συμβατικού υλικού σε εξ αποστάσεως</a:t>
          </a:r>
          <a:endParaRPr lang="en-GB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541" y="701730"/>
        <a:ext cx="7515373" cy="350865"/>
      </dsp:txXfrm>
    </dsp:sp>
    <dsp:sp modelId="{D004DA3A-4C61-4C30-8AE9-9081F974D827}">
      <dsp:nvSpPr>
        <dsp:cNvPr id="0" name=""/>
        <dsp:cNvSpPr/>
      </dsp:nvSpPr>
      <dsp:spPr>
        <a:xfrm>
          <a:off x="157251" y="657872"/>
          <a:ext cx="438581" cy="4385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4FF534-7F9F-4013-A30D-ED52927CDA73}">
      <dsp:nvSpPr>
        <dsp:cNvPr id="0" name=""/>
        <dsp:cNvSpPr/>
      </dsp:nvSpPr>
      <dsp:spPr>
        <a:xfrm>
          <a:off x="249002" y="1228028"/>
          <a:ext cx="7642912" cy="350865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hade val="51000"/>
                <a:satMod val="130000"/>
              </a:schemeClr>
            </a:gs>
            <a:gs pos="80000">
              <a:schemeClr val="accent2">
                <a:hueOff val="-1455363"/>
                <a:satOff val="-83928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499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Σύνθεση νέου υλικού με την αξιοποίηση διαθέσιμων πόρων</a:t>
          </a:r>
          <a:endParaRPr lang="en-GB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002" y="1228028"/>
        <a:ext cx="7642912" cy="350865"/>
      </dsp:txXfrm>
    </dsp:sp>
    <dsp:sp modelId="{AE82E6D6-3F6B-455E-9A5F-3EA7FBB50C20}">
      <dsp:nvSpPr>
        <dsp:cNvPr id="0" name=""/>
        <dsp:cNvSpPr/>
      </dsp:nvSpPr>
      <dsp:spPr>
        <a:xfrm>
          <a:off x="29711" y="1184170"/>
          <a:ext cx="438581" cy="4385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6FB78-355F-44E5-9BFB-7E9093AFD403}">
      <dsp:nvSpPr>
        <dsp:cNvPr id="0" name=""/>
        <dsp:cNvSpPr/>
      </dsp:nvSpPr>
      <dsp:spPr>
        <a:xfrm rot="16200000">
          <a:off x="983270" y="-830957"/>
          <a:ext cx="2290228" cy="395214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513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1700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ερευνήτρια είναι εκπαιδευτικός στο έργο «Υποστηρικτικές παρεμβάσεις σε κοινότητες ΡΟΜΑ για την ενίσχυση της πρόσβασης και μείωση της εγκατάλειψης της εκπαίδευσης από παιδιά και εφήβους» του ΕΚΠΑ</a:t>
          </a:r>
        </a:p>
      </dsp:txBody>
      <dsp:txXfrm rot="5400000">
        <a:off x="152313" y="458046"/>
        <a:ext cx="3952142" cy="1374136"/>
      </dsp:txXfrm>
    </dsp:sp>
    <dsp:sp modelId="{B6D93D49-0F28-49A3-8BF7-BF78C69AC827}">
      <dsp:nvSpPr>
        <dsp:cNvPr id="0" name=""/>
        <dsp:cNvSpPr/>
      </dsp:nvSpPr>
      <dsp:spPr>
        <a:xfrm rot="16200000">
          <a:off x="5087726" y="-830957"/>
          <a:ext cx="2290228" cy="3952142"/>
        </a:xfrm>
        <a:prstGeom prst="flowChartManualOperation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513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Το παρόν Ε.Υ. προτείνεται από το έργο. 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256769" y="458046"/>
        <a:ext cx="3952142" cy="13741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35421-6736-446F-AAEE-EA5FE932B404}">
      <dsp:nvSpPr>
        <dsp:cNvPr id="0" name=""/>
        <dsp:cNvSpPr/>
      </dsp:nvSpPr>
      <dsp:spPr>
        <a:xfrm>
          <a:off x="-1847789" y="-307144"/>
          <a:ext cx="2368614" cy="2368614"/>
        </a:xfrm>
        <a:prstGeom prst="blockArc">
          <a:avLst>
            <a:gd name="adj1" fmla="val 18900000"/>
            <a:gd name="adj2" fmla="val 2700000"/>
            <a:gd name="adj3" fmla="val 912"/>
          </a:avLst>
        </a:pr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81170B-D77D-45DF-9788-5738ACA4715F}">
      <dsp:nvSpPr>
        <dsp:cNvPr id="0" name=""/>
        <dsp:cNvSpPr/>
      </dsp:nvSpPr>
      <dsp:spPr>
        <a:xfrm>
          <a:off x="627891" y="606348"/>
          <a:ext cx="7130600" cy="54162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62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Λόγοι επιλογής</a:t>
          </a:r>
          <a:r>
            <a:rPr lang="el-GR" sz="1800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μετασχηματισμού του παρόντος συμβατικού Ε.Υ. σε εξ αποστάσεως: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7891" y="606348"/>
        <a:ext cx="7130600" cy="541629"/>
      </dsp:txXfrm>
    </dsp:sp>
    <dsp:sp modelId="{D004DA3A-4C61-4C30-8AE9-9081F974D827}">
      <dsp:nvSpPr>
        <dsp:cNvPr id="0" name=""/>
        <dsp:cNvSpPr/>
      </dsp:nvSpPr>
      <dsp:spPr>
        <a:xfrm>
          <a:off x="164639" y="564400"/>
          <a:ext cx="684308" cy="625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2379B-19E3-42E3-9996-AC2B6742E9CB}">
      <dsp:nvSpPr>
        <dsp:cNvPr id="0" name=""/>
        <dsp:cNvSpPr/>
      </dsp:nvSpPr>
      <dsp:spPr>
        <a:xfrm>
          <a:off x="40" y="52277"/>
          <a:ext cx="3835902" cy="7014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/>
            <a:t>Αρχές Σχεδιασμού εξ αποστάσεως Ε.Υ.</a:t>
          </a:r>
          <a:r>
            <a:rPr lang="el-GR" sz="1900" kern="1200"/>
            <a:t> που εφαρμόστηκαν:</a:t>
          </a:r>
          <a:endParaRPr lang="en-GB" sz="1900" kern="1200"/>
        </a:p>
      </dsp:txBody>
      <dsp:txXfrm>
        <a:off x="40" y="52277"/>
        <a:ext cx="3835902" cy="701443"/>
      </dsp:txXfrm>
    </dsp:sp>
    <dsp:sp modelId="{2F67FA9F-AD47-40D8-A0BC-73AF65FDF8FF}">
      <dsp:nvSpPr>
        <dsp:cNvPr id="0" name=""/>
        <dsp:cNvSpPr/>
      </dsp:nvSpPr>
      <dsp:spPr>
        <a:xfrm>
          <a:off x="40" y="753721"/>
          <a:ext cx="3835902" cy="408764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/>
            <a:t>Holmberg (2002</a:t>
          </a:r>
          <a:r>
            <a:rPr lang="el-GR" sz="1900" kern="1200"/>
            <a:t>)</a:t>
          </a:r>
          <a:endParaRPr lang="en-GB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/>
            <a:t>Τυπολογία </a:t>
          </a:r>
          <a:r>
            <a:rPr lang="en-US" sz="1900" kern="1200"/>
            <a:t>West &amp; </a:t>
          </a:r>
          <a:r>
            <a:rPr lang="el-GR" sz="1900" kern="1200"/>
            <a:t>Λιοναράκη (2001)</a:t>
          </a:r>
          <a:endParaRPr lang="en-GB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/>
            <a:t>οι Αρχές της Πολυμεσικής Μάθησης του Mayer (2015)</a:t>
          </a:r>
          <a:endParaRPr lang="en-GB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/>
            <a:t>Αρχές </a:t>
          </a:r>
          <a:r>
            <a:rPr lang="en-US" sz="1900" kern="1200" dirty="0"/>
            <a:t>Mena (1992) </a:t>
          </a:r>
          <a:endParaRPr lang="en-GB" sz="1900" kern="1200" dirty="0"/>
        </a:p>
      </dsp:txBody>
      <dsp:txXfrm>
        <a:off x="40" y="753721"/>
        <a:ext cx="3835902" cy="4087648"/>
      </dsp:txXfrm>
    </dsp:sp>
    <dsp:sp modelId="{E8075489-D172-4270-B8B8-300B7EB49A8B}">
      <dsp:nvSpPr>
        <dsp:cNvPr id="0" name=""/>
        <dsp:cNvSpPr/>
      </dsp:nvSpPr>
      <dsp:spPr>
        <a:xfrm>
          <a:off x="4372969" y="52277"/>
          <a:ext cx="3835902" cy="701443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hade val="51000"/>
                <a:satMod val="130000"/>
              </a:schemeClr>
            </a:gs>
            <a:gs pos="80000">
              <a:schemeClr val="accent2">
                <a:hueOff val="-1455363"/>
                <a:satOff val="-83928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/>
            <a:t>Τεχνολογικά εργαλεία </a:t>
          </a:r>
          <a:r>
            <a:rPr lang="el-GR" sz="1900" kern="1200"/>
            <a:t>δημιουργίας Ε.Υ.:</a:t>
          </a:r>
          <a:endParaRPr lang="en-GB" sz="1900" kern="1200"/>
        </a:p>
      </dsp:txBody>
      <dsp:txXfrm>
        <a:off x="4372969" y="52277"/>
        <a:ext cx="3835902" cy="701443"/>
      </dsp:txXfrm>
    </dsp:sp>
    <dsp:sp modelId="{35479E9A-F6F5-4162-AC68-6AC4D6EDB3ED}">
      <dsp:nvSpPr>
        <dsp:cNvPr id="0" name=""/>
        <dsp:cNvSpPr/>
      </dsp:nvSpPr>
      <dsp:spPr>
        <a:xfrm>
          <a:off x="4372969" y="753721"/>
          <a:ext cx="3835902" cy="4087648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/>
            <a:t>Πλατφόρμα </a:t>
          </a:r>
          <a:r>
            <a:rPr lang="el-GR" sz="1900" b="1" kern="1200" dirty="0" err="1"/>
            <a:t>Chamilo</a:t>
          </a:r>
          <a:r>
            <a:rPr lang="el-GR" sz="1900" kern="1200" dirty="0"/>
            <a:t> – LMS (πλατφόρμα διαχείρισης Ε.Υ.)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/>
            <a:t>H5P</a:t>
          </a:r>
          <a:r>
            <a:rPr lang="el-GR" sz="1900" kern="1200" dirty="0"/>
            <a:t> - </a:t>
          </a:r>
          <a:r>
            <a:rPr lang="el-GR" sz="1900" kern="1200" dirty="0" err="1"/>
            <a:t>διαδραστικό</a:t>
          </a:r>
          <a:r>
            <a:rPr lang="el-GR" sz="1900" kern="1200" dirty="0"/>
            <a:t> περιεχόμενο σε HTML5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Το </a:t>
          </a:r>
          <a:r>
            <a:rPr lang="en-US" sz="1900" b="1" kern="1200" dirty="0" err="1" smtClean="0"/>
            <a:t>Doodly</a:t>
          </a:r>
          <a:r>
            <a:rPr lang="en-US" sz="1900" b="1" kern="1200" dirty="0" smtClean="0"/>
            <a:t> </a:t>
          </a:r>
          <a:r>
            <a:rPr lang="el-GR" sz="1900" b="1" kern="1200" dirty="0" smtClean="0"/>
            <a:t> </a:t>
          </a:r>
          <a:r>
            <a:rPr lang="el-GR" sz="1900" b="0" kern="1200" dirty="0" smtClean="0"/>
            <a:t>- συνόψεις των Δ.Ε. </a:t>
          </a:r>
          <a:endParaRPr lang="en-GB" sz="1900" b="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0" kern="1200" dirty="0" smtClean="0"/>
            <a:t>Το </a:t>
          </a:r>
          <a:r>
            <a:rPr lang="en-US" sz="1900" b="1" kern="1200" dirty="0" err="1" smtClean="0"/>
            <a:t>Animaker</a:t>
          </a:r>
          <a:r>
            <a:rPr lang="el-GR" sz="1900" b="1" kern="1200" dirty="0" smtClean="0"/>
            <a:t>  </a:t>
          </a:r>
          <a:r>
            <a:rPr lang="el-GR" sz="1900" b="0" kern="1200" dirty="0" smtClean="0"/>
            <a:t>-</a:t>
          </a:r>
          <a:r>
            <a:rPr lang="el-GR" sz="1900" b="1" kern="1200" dirty="0" smtClean="0"/>
            <a:t> </a:t>
          </a:r>
          <a:r>
            <a:rPr lang="el-GR" sz="1900" b="0" kern="1200" dirty="0" smtClean="0"/>
            <a:t>δημιουργία </a:t>
          </a:r>
          <a:r>
            <a:rPr lang="en-US" sz="1900" b="0" kern="1200" dirty="0" smtClean="0"/>
            <a:t>Avatar </a:t>
          </a:r>
          <a:r>
            <a:rPr lang="el-GR" sz="1900" b="0" kern="1200" dirty="0" smtClean="0"/>
            <a:t>και </a:t>
          </a:r>
          <a:r>
            <a:rPr lang="en-US" sz="1900" b="0" kern="1200" dirty="0" smtClean="0"/>
            <a:t>Animation videos</a:t>
          </a:r>
          <a:endParaRPr lang="en-GB" sz="1900" b="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/>
            <a:t>Το ψηφιακό περιβάλλον </a:t>
          </a:r>
          <a:r>
            <a:rPr lang="en-US" sz="1900" b="1" kern="1200" dirty="0" err="1"/>
            <a:t>Padlet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/>
            <a:t>Η διαδικτυακή πλατφόρμα </a:t>
          </a:r>
          <a:r>
            <a:rPr lang="en-US" sz="1900" b="1" kern="1200" dirty="0" err="1"/>
            <a:t>Wordwall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/>
            <a:t>Το</a:t>
          </a:r>
          <a:r>
            <a:rPr lang="el-GR" sz="1900" b="1" kern="1200" dirty="0"/>
            <a:t> </a:t>
          </a:r>
          <a:r>
            <a:rPr lang="en-US" sz="1900" b="1" kern="1200" dirty="0"/>
            <a:t>PowerPoint</a:t>
          </a:r>
          <a:r>
            <a:rPr lang="el-GR" sz="1900" b="1" kern="1200" dirty="0"/>
            <a:t>:</a:t>
          </a:r>
          <a:r>
            <a:rPr lang="en-US" sz="1900" b="1" kern="1200" dirty="0"/>
            <a:t> </a:t>
          </a:r>
          <a:r>
            <a:rPr lang="el-GR" sz="1900" kern="1200" dirty="0" err="1"/>
            <a:t>Διαδραστική</a:t>
          </a:r>
          <a:r>
            <a:rPr lang="el-GR" sz="1900" kern="1200" dirty="0"/>
            <a:t> παρουσίαση υλικού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/>
            <a:t>Εργαλεία </a:t>
          </a:r>
          <a:r>
            <a:rPr lang="el-GR" sz="1900" b="1" kern="1200"/>
            <a:t>ηχογράφησης</a:t>
          </a:r>
          <a:endParaRPr lang="en-GB" sz="1900" kern="1200"/>
        </a:p>
      </dsp:txBody>
      <dsp:txXfrm>
        <a:off x="4372969" y="753721"/>
        <a:ext cx="3835902" cy="40876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A498A-2A5B-4AEE-A9C8-C17BE99D9505}">
      <dsp:nvSpPr>
        <dsp:cNvPr id="0" name=""/>
        <dsp:cNvSpPr/>
      </dsp:nvSpPr>
      <dsp:spPr>
        <a:xfrm>
          <a:off x="0" y="0"/>
          <a:ext cx="3718674" cy="46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sz="2000" b="1" kern="1200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Ερευνητικό Ερώτημα</a:t>
          </a:r>
          <a:endParaRPr lang="en-GB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46" y="22846"/>
        <a:ext cx="3672982" cy="42230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1FB96-602D-47A9-84BB-5493399CBE93}">
      <dsp:nvSpPr>
        <dsp:cNvPr id="0" name=""/>
        <dsp:cNvSpPr/>
      </dsp:nvSpPr>
      <dsp:spPr>
        <a:xfrm rot="5400000">
          <a:off x="4965905" y="-2578693"/>
          <a:ext cx="520071" cy="580828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Βιβλιογραφική τεκμηρίωση πληροφοριών. Δυνατότητα για περαιτέρω μελέτη.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1797" y="90803"/>
        <a:ext cx="5782900" cy="469295"/>
      </dsp:txXfrm>
    </dsp:sp>
    <dsp:sp modelId="{3A64CB48-52C3-4DC9-89BD-74D8017C43FB}">
      <dsp:nvSpPr>
        <dsp:cNvPr id="0" name=""/>
        <dsp:cNvSpPr/>
      </dsp:nvSpPr>
      <dsp:spPr>
        <a:xfrm>
          <a:off x="163152" y="405"/>
          <a:ext cx="2158644" cy="6500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Επιστημονική Συνοχή/ Τεκμηρίωση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32140"/>
        <a:ext cx="2095174" cy="586619"/>
      </dsp:txXfrm>
    </dsp:sp>
    <dsp:sp modelId="{594CEFBC-EEF3-4C83-BF53-55C13E1CCA25}">
      <dsp:nvSpPr>
        <dsp:cNvPr id="0" name=""/>
        <dsp:cNvSpPr/>
      </dsp:nvSpPr>
      <dsp:spPr>
        <a:xfrm rot="5400000">
          <a:off x="4965324" y="-1908528"/>
          <a:ext cx="546090" cy="583314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Φιλικό, οικείο ύφος. Ευανάγνωστη γραφή. Καθομιλουμένη γλώσσα. Τμηματική παρουσίαση πληροφοριών. Κείμενο, εικόνες, βίντεο. Χρωματικές συνθέσεις.</a:t>
          </a:r>
          <a:endParaRPr lang="en-GB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1798" y="761656"/>
        <a:ext cx="5806485" cy="492774"/>
      </dsp:txXfrm>
    </dsp:sp>
    <dsp:sp modelId="{158E857B-7583-4055-93BC-CDD7F89FD8A3}">
      <dsp:nvSpPr>
        <dsp:cNvPr id="0" name=""/>
        <dsp:cNvSpPr/>
      </dsp:nvSpPr>
      <dsp:spPr>
        <a:xfrm>
          <a:off x="163152" y="682999"/>
          <a:ext cx="2158644" cy="6500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Απλή – Κατανοητή Παρουσίαση Γνωστικού Αντικειμένου</a:t>
          </a:r>
          <a:r>
            <a:rPr lang="el-GR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endParaRPr lang="en-GB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714734"/>
        <a:ext cx="2095174" cy="586619"/>
      </dsp:txXfrm>
    </dsp:sp>
    <dsp:sp modelId="{73CF5196-9C62-464C-87F2-4FE63F536E61}">
      <dsp:nvSpPr>
        <dsp:cNvPr id="0" name=""/>
        <dsp:cNvSpPr/>
      </dsp:nvSpPr>
      <dsp:spPr>
        <a:xfrm rot="5400000">
          <a:off x="4992498" y="-1240099"/>
          <a:ext cx="520071" cy="586147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Κατανοητά &amp; αναγνωρίσιμα κουμπιά. Εύκολη πλοήγηση. Αναμενόμενο περιεχόμενο </a:t>
          </a:r>
          <a:r>
            <a:rPr lang="el-G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υπερσυνδέσμων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1797" y="1455990"/>
        <a:ext cx="5836085" cy="469295"/>
      </dsp:txXfrm>
    </dsp:sp>
    <dsp:sp modelId="{3166DBE1-347D-4E3C-B887-58AB8AAADB7E}">
      <dsp:nvSpPr>
        <dsp:cNvPr id="0" name=""/>
        <dsp:cNvSpPr/>
      </dsp:nvSpPr>
      <dsp:spPr>
        <a:xfrm>
          <a:off x="163152" y="1365592"/>
          <a:ext cx="2158644" cy="6500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Ευχρηστία: 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1397327"/>
        <a:ext cx="2095174" cy="586619"/>
      </dsp:txXfrm>
    </dsp:sp>
    <dsp:sp modelId="{54A35FD3-5469-4A79-B601-5B6FF91E5E36}">
      <dsp:nvSpPr>
        <dsp:cNvPr id="0" name=""/>
        <dsp:cNvSpPr/>
      </dsp:nvSpPr>
      <dsp:spPr>
        <a:xfrm rot="5400000">
          <a:off x="4969540" y="-534547"/>
          <a:ext cx="520071" cy="581555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Συμβουλές μελέτης Ε.Υ. &amp; επεξηγηματικά σχόλια. Έμφαση σε συγκεκριμένα σημεία.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1797" y="2138584"/>
        <a:ext cx="5790169" cy="469295"/>
      </dsp:txXfrm>
    </dsp:sp>
    <dsp:sp modelId="{12649C40-D2E8-446E-842B-D0D0AAA60C10}">
      <dsp:nvSpPr>
        <dsp:cNvPr id="0" name=""/>
        <dsp:cNvSpPr/>
      </dsp:nvSpPr>
      <dsp:spPr>
        <a:xfrm>
          <a:off x="163152" y="2048186"/>
          <a:ext cx="2158644" cy="6500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Υποστήριξη/</a:t>
          </a:r>
          <a:r>
            <a:rPr lang="en-GB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Καθοδήγηση στη μελέτη: 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2079921"/>
        <a:ext cx="2095174" cy="586619"/>
      </dsp:txXfrm>
    </dsp:sp>
    <dsp:sp modelId="{6DD478DF-F842-4479-AC96-532E6E389F31}">
      <dsp:nvSpPr>
        <dsp:cNvPr id="0" name=""/>
        <dsp:cNvSpPr/>
      </dsp:nvSpPr>
      <dsp:spPr>
        <a:xfrm rot="5400000">
          <a:off x="4994610" y="122976"/>
          <a:ext cx="520071" cy="586569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Ο εκπαιδευόμενος μέλος μιας κοινωνικής ομάδας. Κριτική προσέγγιση. Ανατροφοδότηση.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1798" y="2821176"/>
        <a:ext cx="5840308" cy="469295"/>
      </dsp:txXfrm>
    </dsp:sp>
    <dsp:sp modelId="{A4D18AE9-AEBA-4FF5-AEE5-2DE4B1B4B709}">
      <dsp:nvSpPr>
        <dsp:cNvPr id="0" name=""/>
        <dsp:cNvSpPr/>
      </dsp:nvSpPr>
      <dsp:spPr>
        <a:xfrm>
          <a:off x="163152" y="2730780"/>
          <a:ext cx="2158644" cy="6500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Υποστήριξη Αλληλεπίδρασης: 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2762515"/>
        <a:ext cx="2095174" cy="586619"/>
      </dsp:txXfrm>
    </dsp:sp>
    <dsp:sp modelId="{74FE7413-BD8F-4552-B6AB-5189C36C3B81}">
      <dsp:nvSpPr>
        <dsp:cNvPr id="0" name=""/>
        <dsp:cNvSpPr/>
      </dsp:nvSpPr>
      <dsp:spPr>
        <a:xfrm rot="5400000">
          <a:off x="4994610" y="805569"/>
          <a:ext cx="520071" cy="586569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Δραστηριότητες. Έλεγχος προόδου.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1798" y="3503769"/>
        <a:ext cx="5840308" cy="469295"/>
      </dsp:txXfrm>
    </dsp:sp>
    <dsp:sp modelId="{C1A958BC-35A3-49BC-832A-5DCF312590B7}">
      <dsp:nvSpPr>
        <dsp:cNvPr id="0" name=""/>
        <dsp:cNvSpPr/>
      </dsp:nvSpPr>
      <dsp:spPr>
        <a:xfrm>
          <a:off x="163152" y="3413373"/>
          <a:ext cx="2158644" cy="6500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Δυνατότητα </a:t>
          </a:r>
          <a:r>
            <a:rPr lang="el-GR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Αναστοχασμού</a:t>
          </a: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 </a:t>
          </a:r>
          <a:r>
            <a:rPr lang="el-GR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Αυτοαξιολόγησης</a:t>
          </a: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 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3445108"/>
        <a:ext cx="2095174" cy="586619"/>
      </dsp:txXfrm>
    </dsp:sp>
    <dsp:sp modelId="{70D4B0A8-73F7-4A67-879B-5E6C0AADFBDC}">
      <dsp:nvSpPr>
        <dsp:cNvPr id="0" name=""/>
        <dsp:cNvSpPr/>
      </dsp:nvSpPr>
      <dsp:spPr>
        <a:xfrm rot="5400000">
          <a:off x="4995963" y="1488163"/>
          <a:ext cx="520071" cy="586569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Σαφή διατύπωση. Παρακίνηση σε επίπεδο γνώσεων, δεξιοτήτων, στάσεων.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323151" y="4186363"/>
        <a:ext cx="5840308" cy="469295"/>
      </dsp:txXfrm>
    </dsp:sp>
    <dsp:sp modelId="{F24E8995-35C8-4393-98B0-22EF33A7F46E}">
      <dsp:nvSpPr>
        <dsp:cNvPr id="0" name=""/>
        <dsp:cNvSpPr/>
      </dsp:nvSpPr>
      <dsp:spPr>
        <a:xfrm>
          <a:off x="163152" y="4095967"/>
          <a:ext cx="2159997" cy="6500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 &amp; Προσδοκώμενα Αποτελέσματα: 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887" y="4127702"/>
        <a:ext cx="2096527" cy="58661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6E5AE-B3B5-45E1-B036-2DA3BD851D8D}">
      <dsp:nvSpPr>
        <dsp:cNvPr id="0" name=""/>
        <dsp:cNvSpPr/>
      </dsp:nvSpPr>
      <dsp:spPr>
        <a:xfrm>
          <a:off x="2658939" y="1597597"/>
          <a:ext cx="1616938" cy="14645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Εφαρμογή Αρχών </a:t>
          </a:r>
          <a:r>
            <a:rPr lang="el-GR" sz="1800" b="1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 (</a:t>
          </a:r>
          <a:r>
            <a:rPr lang="en-US" sz="18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Mayer, 2015)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30434" y="1669092"/>
        <a:ext cx="1473948" cy="1321590"/>
      </dsp:txXfrm>
    </dsp:sp>
    <dsp:sp modelId="{29F5CD7C-AAC2-41DD-9478-318E1C404BA4}">
      <dsp:nvSpPr>
        <dsp:cNvPr id="0" name=""/>
        <dsp:cNvSpPr/>
      </dsp:nvSpPr>
      <dsp:spPr>
        <a:xfrm rot="16200000">
          <a:off x="3141311" y="1271500"/>
          <a:ext cx="6521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2194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BC014-6057-459C-9E41-A917CA0D36EC}">
      <dsp:nvSpPr>
        <dsp:cNvPr id="0" name=""/>
        <dsp:cNvSpPr/>
      </dsp:nvSpPr>
      <dsp:spPr>
        <a:xfrm>
          <a:off x="2829856" y="45304"/>
          <a:ext cx="1275105" cy="900098"/>
        </a:xfrm>
        <a:prstGeom prst="round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</a:t>
          </a: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Αρχή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3795" y="89243"/>
        <a:ext cx="1187227" cy="812220"/>
      </dsp:txXfrm>
    </dsp:sp>
    <dsp:sp modelId="{AFE3C96F-014A-424D-8D87-957FE0AED5E5}">
      <dsp:nvSpPr>
        <dsp:cNvPr id="0" name=""/>
        <dsp:cNvSpPr/>
      </dsp:nvSpPr>
      <dsp:spPr>
        <a:xfrm rot="19438118">
          <a:off x="4258689" y="1688971"/>
          <a:ext cx="1797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700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673A66-CE35-48FC-AD27-DCFEE5F14170}">
      <dsp:nvSpPr>
        <dsp:cNvPr id="0" name=""/>
        <dsp:cNvSpPr/>
      </dsp:nvSpPr>
      <dsp:spPr>
        <a:xfrm>
          <a:off x="4263044" y="736020"/>
          <a:ext cx="1553767" cy="900098"/>
        </a:xfrm>
        <a:prstGeom prst="round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</a:t>
          </a:r>
          <a:r>
            <a:rPr lang="el-GR" sz="1600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Τροπικότητας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6983" y="779959"/>
        <a:ext cx="1465889" cy="812220"/>
      </dsp:txXfrm>
    </dsp:sp>
    <dsp:sp modelId="{ADBC925E-CB25-4116-9195-D646AA3C1952}">
      <dsp:nvSpPr>
        <dsp:cNvPr id="0" name=""/>
        <dsp:cNvSpPr/>
      </dsp:nvSpPr>
      <dsp:spPr>
        <a:xfrm rot="771429">
          <a:off x="4270273" y="2564166"/>
          <a:ext cx="4471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7152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13AD91-198C-4155-8F6C-A27FDB3EA165}">
      <dsp:nvSpPr>
        <dsp:cNvPr id="0" name=""/>
        <dsp:cNvSpPr/>
      </dsp:nvSpPr>
      <dsp:spPr>
        <a:xfrm>
          <a:off x="4711820" y="2288061"/>
          <a:ext cx="1088254" cy="900098"/>
        </a:xfrm>
        <a:prstGeom prst="roundRect">
          <a:avLst/>
        </a:prstGeom>
        <a:solidFill>
          <a:schemeClr val="accent5">
            <a:hueOff val="-3151434"/>
            <a:satOff val="-4383"/>
            <a:lumOff val="-16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Συνοχής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55759" y="2332000"/>
        <a:ext cx="1000376" cy="812220"/>
      </dsp:txXfrm>
    </dsp:sp>
    <dsp:sp modelId="{8C23902C-6C96-42A2-AAF0-DE7EA65F6DDB}">
      <dsp:nvSpPr>
        <dsp:cNvPr id="0" name=""/>
        <dsp:cNvSpPr/>
      </dsp:nvSpPr>
      <dsp:spPr>
        <a:xfrm rot="3545100">
          <a:off x="3777774" y="3288312"/>
          <a:ext cx="5271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7162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B050F-A292-4C47-9D55-475289F31E64}">
      <dsp:nvSpPr>
        <dsp:cNvPr id="0" name=""/>
        <dsp:cNvSpPr/>
      </dsp:nvSpPr>
      <dsp:spPr>
        <a:xfrm>
          <a:off x="3583971" y="3514447"/>
          <a:ext cx="1724623" cy="900098"/>
        </a:xfrm>
        <a:prstGeom prst="roundRect">
          <a:avLst/>
        </a:prstGeom>
        <a:solidFill>
          <a:schemeClr val="accent5">
            <a:hueOff val="-4201912"/>
            <a:satOff val="-5845"/>
            <a:lumOff val="-22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Προσωποποίησης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7910" y="3558386"/>
        <a:ext cx="1636745" cy="812220"/>
      </dsp:txXfrm>
    </dsp:sp>
    <dsp:sp modelId="{0AA334C1-5118-4110-ACA2-5F3CDB59999F}">
      <dsp:nvSpPr>
        <dsp:cNvPr id="0" name=""/>
        <dsp:cNvSpPr/>
      </dsp:nvSpPr>
      <dsp:spPr>
        <a:xfrm rot="6942857">
          <a:off x="2740343" y="3297437"/>
          <a:ext cx="5222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2236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D5736-2EC1-4F64-A9F2-2C5330598BC9}">
      <dsp:nvSpPr>
        <dsp:cNvPr id="0" name=""/>
        <dsp:cNvSpPr/>
      </dsp:nvSpPr>
      <dsp:spPr>
        <a:xfrm>
          <a:off x="2127316" y="3532697"/>
          <a:ext cx="1088236" cy="900098"/>
        </a:xfrm>
        <a:prstGeom prst="roundRect">
          <a:avLst/>
        </a:prstGeom>
        <a:solidFill>
          <a:schemeClr val="accent5">
            <a:hueOff val="-5252390"/>
            <a:satOff val="-7306"/>
            <a:lumOff val="-28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Φωνής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1255" y="3576636"/>
        <a:ext cx="1000358" cy="812220"/>
      </dsp:txXfrm>
    </dsp:sp>
    <dsp:sp modelId="{0F74B35B-9C77-4638-AB71-C3EC88AE7EBE}">
      <dsp:nvSpPr>
        <dsp:cNvPr id="0" name=""/>
        <dsp:cNvSpPr/>
      </dsp:nvSpPr>
      <dsp:spPr>
        <a:xfrm rot="10028571">
          <a:off x="2262078" y="2559131"/>
          <a:ext cx="4018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1899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C9D08-389D-4F6A-B903-46A82C7D78F6}">
      <dsp:nvSpPr>
        <dsp:cNvPr id="0" name=""/>
        <dsp:cNvSpPr/>
      </dsp:nvSpPr>
      <dsp:spPr>
        <a:xfrm>
          <a:off x="1090625" y="2288061"/>
          <a:ext cx="1176491" cy="900098"/>
        </a:xfrm>
        <a:prstGeom prst="round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Εικόνας </a:t>
          </a:r>
          <a:r>
            <a:rPr lang="en-US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(Avatar)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34564" y="2332000"/>
        <a:ext cx="1088613" cy="812220"/>
      </dsp:txXfrm>
    </dsp:sp>
    <dsp:sp modelId="{06A4768D-C004-4082-94E5-DC99B22480DD}">
      <dsp:nvSpPr>
        <dsp:cNvPr id="0" name=""/>
        <dsp:cNvSpPr/>
      </dsp:nvSpPr>
      <dsp:spPr>
        <a:xfrm rot="13114286">
          <a:off x="2588877" y="1660639"/>
          <a:ext cx="786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640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9C629-E9DB-424D-9E0E-1587B2E8A309}">
      <dsp:nvSpPr>
        <dsp:cNvPr id="0" name=""/>
        <dsp:cNvSpPr/>
      </dsp:nvSpPr>
      <dsp:spPr>
        <a:xfrm>
          <a:off x="1414934" y="736025"/>
          <a:ext cx="1236356" cy="900098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Αρχή της κατάτμησης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58873" y="779964"/>
        <a:ext cx="1148478" cy="81222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2EE2B-6B0F-4E38-BE39-9E41FEED13BE}">
      <dsp:nvSpPr>
        <dsp:cNvPr id="0" name=""/>
        <dsp:cNvSpPr/>
      </dsp:nvSpPr>
      <dsp:spPr>
        <a:xfrm>
          <a:off x="1238478" y="18946"/>
          <a:ext cx="5031972" cy="4081088"/>
        </a:xfrm>
        <a:prstGeom prst="round2DiagRect">
          <a:avLst>
            <a:gd name="adj1" fmla="val 0"/>
            <a:gd name="adj2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14ECE3-7A02-48BB-BE91-E7BCFC93FFBB}">
      <dsp:nvSpPr>
        <dsp:cNvPr id="0" name=""/>
        <dsp:cNvSpPr/>
      </dsp:nvSpPr>
      <dsp:spPr>
        <a:xfrm flipH="1">
          <a:off x="3757551" y="-3"/>
          <a:ext cx="13418" cy="4100041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4316C-EADB-4A03-800A-09F14308C0A1}">
      <dsp:nvSpPr>
        <dsp:cNvPr id="0" name=""/>
        <dsp:cNvSpPr/>
      </dsp:nvSpPr>
      <dsp:spPr>
        <a:xfrm>
          <a:off x="1347181" y="113680"/>
          <a:ext cx="2463509" cy="37209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en-GB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Απλή</a:t>
          </a:r>
          <a:r>
            <a:rPr lang="el-GR" sz="1700" kern="1200" baseline="0" smtClean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el-GR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κατανοητή γλώσσα  </a:t>
          </a:r>
          <a:endParaRPr lang="el-GR" sz="17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Πληθώρα δραστηριοτήτων 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Προσθήκη ομαδικών δραστηριοτήτων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Πολυτροπικά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κείμενα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Τμηματική Παρουσίαση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Ελκυστικό</a:t>
          </a:r>
        </a:p>
      </dsp:txBody>
      <dsp:txXfrm>
        <a:off x="1347181" y="113680"/>
        <a:ext cx="2463509" cy="3720952"/>
      </dsp:txXfrm>
    </dsp:sp>
    <dsp:sp modelId="{EEABDB76-4BCD-4714-897C-45E530934D94}">
      <dsp:nvSpPr>
        <dsp:cNvPr id="0" name=""/>
        <dsp:cNvSpPr/>
      </dsp:nvSpPr>
      <dsp:spPr>
        <a:xfrm>
          <a:off x="3931657" y="902007"/>
          <a:ext cx="2180521" cy="22960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r>
            <a:rPr lang="en-GB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Καμία</a:t>
          </a: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αλλαγή</a:t>
          </a:r>
          <a:endParaRPr lang="en-GB" sz="1600" kern="120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Ø"/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Προσθήκη ομαδικών δραστηριοτήτων</a:t>
          </a:r>
        </a:p>
      </dsp:txBody>
      <dsp:txXfrm>
        <a:off x="3931657" y="902007"/>
        <a:ext cx="2180521" cy="2296019"/>
      </dsp:txXfrm>
    </dsp:sp>
    <dsp:sp modelId="{464818E1-2A39-458C-B9C4-F41CBE0D5757}">
      <dsp:nvSpPr>
        <dsp:cNvPr id="0" name=""/>
        <dsp:cNvSpPr/>
      </dsp:nvSpPr>
      <dsp:spPr>
        <a:xfrm rot="16200000">
          <a:off x="-647404" y="1056681"/>
          <a:ext cx="2952025" cy="838662"/>
        </a:xfrm>
        <a:prstGeom prst="rightArrow">
          <a:avLst>
            <a:gd name="adj1" fmla="val 49830"/>
            <a:gd name="adj2" fmla="val 6066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Δυνατά σημεία</a:t>
          </a:r>
          <a:endParaRPr lang="en-GB" sz="18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520654" y="1393810"/>
        <a:ext cx="2698524" cy="417906"/>
      </dsp:txXfrm>
    </dsp:sp>
    <dsp:sp modelId="{B6D2BF28-F598-490B-9C28-8E7602241942}">
      <dsp:nvSpPr>
        <dsp:cNvPr id="0" name=""/>
        <dsp:cNvSpPr/>
      </dsp:nvSpPr>
      <dsp:spPr>
        <a:xfrm rot="5400000">
          <a:off x="5223230" y="2204691"/>
          <a:ext cx="2952025" cy="838662"/>
        </a:xfrm>
        <a:prstGeom prst="rightArrow">
          <a:avLst>
            <a:gd name="adj1" fmla="val 49830"/>
            <a:gd name="adj2" fmla="val 6066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Προτάσεις Βελτίωσης</a:t>
          </a:r>
          <a:endParaRPr lang="en-GB" sz="18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49981" y="2288319"/>
        <a:ext cx="2698524" cy="41790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F738C-701A-4318-8C79-574D1584D02A}">
      <dsp:nvSpPr>
        <dsp:cNvPr id="0" name=""/>
        <dsp:cNvSpPr/>
      </dsp:nvSpPr>
      <dsp:spPr>
        <a:xfrm>
          <a:off x="-4990485" y="-764633"/>
          <a:ext cx="5943413" cy="5943413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6CC02-A1D0-4EAB-93A3-C36C4CAEBC54}">
      <dsp:nvSpPr>
        <dsp:cNvPr id="0" name=""/>
        <dsp:cNvSpPr/>
      </dsp:nvSpPr>
      <dsp:spPr>
        <a:xfrm>
          <a:off x="416893" y="275795"/>
          <a:ext cx="6923452" cy="5519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0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Διάθεση</a:t>
          </a:r>
          <a:r>
            <a:rPr lang="el-GR" sz="19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 τεχνολογικού εξοπλισμού</a:t>
          </a:r>
          <a:endParaRPr lang="en-GB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893" y="275795"/>
        <a:ext cx="6923452" cy="551944"/>
      </dsp:txXfrm>
    </dsp:sp>
    <dsp:sp modelId="{36C1F1EB-2599-4136-80E7-30961CF18A75}">
      <dsp:nvSpPr>
        <dsp:cNvPr id="0" name=""/>
        <dsp:cNvSpPr/>
      </dsp:nvSpPr>
      <dsp:spPr>
        <a:xfrm>
          <a:off x="71928" y="206802"/>
          <a:ext cx="689931" cy="689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2E98B3-107D-45C5-95A3-E8B8810AEC26}">
      <dsp:nvSpPr>
        <dsp:cNvPr id="0" name=""/>
        <dsp:cNvSpPr/>
      </dsp:nvSpPr>
      <dsp:spPr>
        <a:xfrm>
          <a:off x="812401" y="1103448"/>
          <a:ext cx="6527944" cy="551944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0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Σύνδεση στο διαδίκτυο</a:t>
          </a:r>
          <a:endParaRPr lang="en-GB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2401" y="1103448"/>
        <a:ext cx="6527944" cy="551944"/>
      </dsp:txXfrm>
    </dsp:sp>
    <dsp:sp modelId="{74736B00-688B-4CBC-8B85-D160FB348BEB}">
      <dsp:nvSpPr>
        <dsp:cNvPr id="0" name=""/>
        <dsp:cNvSpPr/>
      </dsp:nvSpPr>
      <dsp:spPr>
        <a:xfrm>
          <a:off x="467435" y="1034455"/>
          <a:ext cx="689931" cy="689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097C1-BFE3-4052-A4DA-43A05F87E53F}">
      <dsp:nvSpPr>
        <dsp:cNvPr id="0" name=""/>
        <dsp:cNvSpPr/>
      </dsp:nvSpPr>
      <dsp:spPr>
        <a:xfrm>
          <a:off x="933790" y="1931101"/>
          <a:ext cx="6406555" cy="551944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0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Καθημερινή χρήση για ψυχαγωγικούς κυρίως λόγους</a:t>
          </a:r>
          <a:endParaRPr lang="en-GB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3790" y="1931101"/>
        <a:ext cx="6406555" cy="551944"/>
      </dsp:txXfrm>
    </dsp:sp>
    <dsp:sp modelId="{37CA068A-31FE-413C-9AD1-B7D8E2CA0CFA}">
      <dsp:nvSpPr>
        <dsp:cNvPr id="0" name=""/>
        <dsp:cNvSpPr/>
      </dsp:nvSpPr>
      <dsp:spPr>
        <a:xfrm>
          <a:off x="588824" y="1862107"/>
          <a:ext cx="689931" cy="689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AD1C0F-D577-4AF3-8979-63E901370F79}">
      <dsp:nvSpPr>
        <dsp:cNvPr id="0" name=""/>
        <dsp:cNvSpPr/>
      </dsp:nvSpPr>
      <dsp:spPr>
        <a:xfrm>
          <a:off x="812401" y="2758753"/>
          <a:ext cx="6527944" cy="551944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0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Μικρή εξοικείωση με ΤΠΕ</a:t>
          </a:r>
          <a:endParaRPr lang="en-GB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2401" y="2758753"/>
        <a:ext cx="6527944" cy="551944"/>
      </dsp:txXfrm>
    </dsp:sp>
    <dsp:sp modelId="{9527816E-297F-4853-81FF-1B7F9EE5F22A}">
      <dsp:nvSpPr>
        <dsp:cNvPr id="0" name=""/>
        <dsp:cNvSpPr/>
      </dsp:nvSpPr>
      <dsp:spPr>
        <a:xfrm>
          <a:off x="467435" y="2689760"/>
          <a:ext cx="689931" cy="689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98419B-AC04-4188-96F6-F86C17AACF93}">
      <dsp:nvSpPr>
        <dsp:cNvPr id="0" name=""/>
        <dsp:cNvSpPr/>
      </dsp:nvSpPr>
      <dsp:spPr>
        <a:xfrm>
          <a:off x="416893" y="3586406"/>
          <a:ext cx="6923452" cy="55194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06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Ένας μαθητής συμμετείχε στην εξΑΕ την περίοδο της καραντίνας</a:t>
          </a:r>
          <a:endParaRPr lang="en-GB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893" y="3586406"/>
        <a:ext cx="6923452" cy="551944"/>
      </dsp:txXfrm>
    </dsp:sp>
    <dsp:sp modelId="{9717B791-6398-4EA4-A442-A897C6E05790}">
      <dsp:nvSpPr>
        <dsp:cNvPr id="0" name=""/>
        <dsp:cNvSpPr/>
      </dsp:nvSpPr>
      <dsp:spPr>
        <a:xfrm>
          <a:off x="71928" y="3517413"/>
          <a:ext cx="689931" cy="689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73E385-5C21-4BCC-91E7-A19BD72701D8}">
      <dsp:nvSpPr>
        <dsp:cNvPr id="0" name=""/>
        <dsp:cNvSpPr/>
      </dsp:nvSpPr>
      <dsp:spPr>
        <a:xfrm>
          <a:off x="-1396585" y="-218265"/>
          <a:ext cx="1674119" cy="1674119"/>
        </a:xfrm>
        <a:prstGeom prst="blockArc">
          <a:avLst>
            <a:gd name="adj1" fmla="val 18900000"/>
            <a:gd name="adj2" fmla="val 2700000"/>
            <a:gd name="adj3" fmla="val 129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2E626-A40C-4233-ADDD-5D23E007854F}">
      <dsp:nvSpPr>
        <dsp:cNvPr id="0" name=""/>
        <dsp:cNvSpPr/>
      </dsp:nvSpPr>
      <dsp:spPr>
        <a:xfrm>
          <a:off x="223481" y="176801"/>
          <a:ext cx="7594242" cy="3535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63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τη μεθοδολογία της εξ αποστάσεως εκπαίδευσης 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481" y="176801"/>
        <a:ext cx="7594242" cy="353554"/>
      </dsp:txXfrm>
    </dsp:sp>
    <dsp:sp modelId="{0749738E-DF26-4D47-A612-A7B961F04407}">
      <dsp:nvSpPr>
        <dsp:cNvPr id="0" name=""/>
        <dsp:cNvSpPr/>
      </dsp:nvSpPr>
      <dsp:spPr>
        <a:xfrm>
          <a:off x="126976" y="257074"/>
          <a:ext cx="193009" cy="193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F6AA0-C291-4B98-90C5-B50F87B54F87}">
      <dsp:nvSpPr>
        <dsp:cNvPr id="0" name=""/>
        <dsp:cNvSpPr/>
      </dsp:nvSpPr>
      <dsp:spPr>
        <a:xfrm>
          <a:off x="223481" y="724740"/>
          <a:ext cx="7594242" cy="35355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63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τις αρχές σχεδιασμού Ε.Υ. που έχουν προταθεί από τους θεωρητικούς του πεδίου. 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481" y="724740"/>
        <a:ext cx="7594242" cy="353554"/>
      </dsp:txXfrm>
    </dsp:sp>
    <dsp:sp modelId="{22CB5FFF-05B4-4D40-886C-249C2CE489E3}">
      <dsp:nvSpPr>
        <dsp:cNvPr id="0" name=""/>
        <dsp:cNvSpPr/>
      </dsp:nvSpPr>
      <dsp:spPr>
        <a:xfrm>
          <a:off x="126976" y="787504"/>
          <a:ext cx="193009" cy="193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0B1ED-FF57-4EB9-9AF4-2F2B796408DE}">
      <dsp:nvSpPr>
        <dsp:cNvPr id="0" name=""/>
        <dsp:cNvSpPr/>
      </dsp:nvSpPr>
      <dsp:spPr>
        <a:xfrm>
          <a:off x="-5535458" y="-847483"/>
          <a:ext cx="6590802" cy="6590802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E03E69-E38C-4E7D-A3DF-794267821DA8}">
      <dsp:nvSpPr>
        <dsp:cNvPr id="0" name=""/>
        <dsp:cNvSpPr/>
      </dsp:nvSpPr>
      <dsp:spPr>
        <a:xfrm>
          <a:off x="393352" y="257814"/>
          <a:ext cx="7034275" cy="515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Φιλικός και κατανοητός</a:t>
          </a:r>
          <a:r>
            <a:rPr lang="el-GR" sz="16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τρόπος γραφής</a:t>
          </a: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352" y="257814"/>
        <a:ext cx="7034275" cy="515433"/>
      </dsp:txXfrm>
    </dsp:sp>
    <dsp:sp modelId="{C43C0107-EDE5-4C1D-8606-243DC3A9BF71}">
      <dsp:nvSpPr>
        <dsp:cNvPr id="0" name=""/>
        <dsp:cNvSpPr/>
      </dsp:nvSpPr>
      <dsp:spPr>
        <a:xfrm>
          <a:off x="71206" y="193385"/>
          <a:ext cx="644291" cy="6442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8855AD-3634-4AA8-9B74-B2600ACB607C}">
      <dsp:nvSpPr>
        <dsp:cNvPr id="0" name=""/>
        <dsp:cNvSpPr/>
      </dsp:nvSpPr>
      <dsp:spPr>
        <a:xfrm>
          <a:off x="817332" y="1030867"/>
          <a:ext cx="6610296" cy="5154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Εύχρηστο</a:t>
          </a:r>
          <a:endParaRPr lang="en-GB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7332" y="1030867"/>
        <a:ext cx="6610296" cy="515433"/>
      </dsp:txXfrm>
    </dsp:sp>
    <dsp:sp modelId="{CB33F7AD-C630-4AB3-8EBC-DA17D5EE4FC2}">
      <dsp:nvSpPr>
        <dsp:cNvPr id="0" name=""/>
        <dsp:cNvSpPr/>
      </dsp:nvSpPr>
      <dsp:spPr>
        <a:xfrm>
          <a:off x="495186" y="966437"/>
          <a:ext cx="644291" cy="6442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1BE3F-8694-4E51-9151-0295D679B422}">
      <dsp:nvSpPr>
        <dsp:cNvPr id="0" name=""/>
        <dsp:cNvSpPr/>
      </dsp:nvSpPr>
      <dsp:spPr>
        <a:xfrm>
          <a:off x="1011207" y="1803919"/>
          <a:ext cx="6416421" cy="5154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Οικεία φωνή </a:t>
          </a:r>
          <a:r>
            <a:rPr lang="el-GR" sz="16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 &amp; </a:t>
          </a:r>
          <a:r>
            <a:rPr lang="en-US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Avatar</a:t>
          </a:r>
          <a:endParaRPr lang="en-GB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1207" y="1803919"/>
        <a:ext cx="6416421" cy="515433"/>
      </dsp:txXfrm>
    </dsp:sp>
    <dsp:sp modelId="{EB95B9A0-A83F-478C-8267-7589BF6CE5E7}">
      <dsp:nvSpPr>
        <dsp:cNvPr id="0" name=""/>
        <dsp:cNvSpPr/>
      </dsp:nvSpPr>
      <dsp:spPr>
        <a:xfrm>
          <a:off x="689061" y="1739490"/>
          <a:ext cx="644291" cy="6442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E8136-F01F-4BC5-AFAC-D5CB1BE150FF}">
      <dsp:nvSpPr>
        <dsp:cNvPr id="0" name=""/>
        <dsp:cNvSpPr/>
      </dsp:nvSpPr>
      <dsp:spPr>
        <a:xfrm>
          <a:off x="1011207" y="2576482"/>
          <a:ext cx="6416421" cy="515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Αναλυτικές</a:t>
          </a:r>
          <a:r>
            <a:rPr lang="el-GR" sz="16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 και σαφείς οδηγίες</a:t>
          </a:r>
          <a:endParaRPr lang="en-GB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1207" y="2576482"/>
        <a:ext cx="6416421" cy="515433"/>
      </dsp:txXfrm>
    </dsp:sp>
    <dsp:sp modelId="{AF074F75-E582-40F5-BCC9-2F6A9508A36B}">
      <dsp:nvSpPr>
        <dsp:cNvPr id="0" name=""/>
        <dsp:cNvSpPr/>
      </dsp:nvSpPr>
      <dsp:spPr>
        <a:xfrm>
          <a:off x="689061" y="2512052"/>
          <a:ext cx="644291" cy="6442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D6FF7-DE88-4E3A-9E56-192D3F30C6EE}">
      <dsp:nvSpPr>
        <dsp:cNvPr id="0" name=""/>
        <dsp:cNvSpPr/>
      </dsp:nvSpPr>
      <dsp:spPr>
        <a:xfrm>
          <a:off x="817332" y="3349534"/>
          <a:ext cx="6610296" cy="51543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Κλιμακούμενης δυσκολίας δραστηριότητες με ανατροφοδότηση. Αγαπημένη η άσκηση αναγραμματισμού. Δυσκολία «Σύρε και άφησε»</a:t>
          </a:r>
          <a:endParaRPr lang="en-GB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7332" y="3349534"/>
        <a:ext cx="6610296" cy="515433"/>
      </dsp:txXfrm>
    </dsp:sp>
    <dsp:sp modelId="{A3513276-20C2-4A3D-A837-181A3045DDE0}">
      <dsp:nvSpPr>
        <dsp:cNvPr id="0" name=""/>
        <dsp:cNvSpPr/>
      </dsp:nvSpPr>
      <dsp:spPr>
        <a:xfrm>
          <a:off x="495186" y="3285105"/>
          <a:ext cx="644291" cy="6442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4057B-C57B-43DC-97BA-A61A6AEA0538}">
      <dsp:nvSpPr>
        <dsp:cNvPr id="0" name=""/>
        <dsp:cNvSpPr/>
      </dsp:nvSpPr>
      <dsp:spPr>
        <a:xfrm>
          <a:off x="393352" y="4122586"/>
          <a:ext cx="7034275" cy="515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125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Έμαθαν να  αναγνωρίζουν τα γράμματα και να διαβάζουν λέξεις &amp;σύντομες περιόδους</a:t>
          </a:r>
          <a:endParaRPr lang="en-GB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352" y="4122586"/>
        <a:ext cx="7034275" cy="515433"/>
      </dsp:txXfrm>
    </dsp:sp>
    <dsp:sp modelId="{3CA82749-08D1-450E-B752-8B9BF5F1CEC4}">
      <dsp:nvSpPr>
        <dsp:cNvPr id="0" name=""/>
        <dsp:cNvSpPr/>
      </dsp:nvSpPr>
      <dsp:spPr>
        <a:xfrm>
          <a:off x="71206" y="4058157"/>
          <a:ext cx="644291" cy="6442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87F62-2CE4-4B4F-BD7B-E3A14147CEF5}">
      <dsp:nvSpPr>
        <dsp:cNvPr id="0" name=""/>
        <dsp:cNvSpPr/>
      </dsp:nvSpPr>
      <dsp:spPr>
        <a:xfrm>
          <a:off x="279806" y="107407"/>
          <a:ext cx="1067168" cy="106716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B8A5BC7C-5FB6-4AF7-8DF4-83CDAC72B09B}">
      <dsp:nvSpPr>
        <dsp:cNvPr id="0" name=""/>
        <dsp:cNvSpPr/>
      </dsp:nvSpPr>
      <dsp:spPr>
        <a:xfrm>
          <a:off x="813390" y="107407"/>
          <a:ext cx="5693735" cy="106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Αποτίμηση από </a:t>
          </a:r>
          <a:r>
            <a:rPr lang="el-GR" sz="1800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τάμπλετ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3390" y="107407"/>
        <a:ext cx="5693735" cy="1067168"/>
      </dsp:txXfrm>
    </dsp:sp>
    <dsp:sp modelId="{38EBE169-A521-43ED-8D86-1EA90B629724}">
      <dsp:nvSpPr>
        <dsp:cNvPr id="0" name=""/>
        <dsp:cNvSpPr/>
      </dsp:nvSpPr>
      <dsp:spPr>
        <a:xfrm>
          <a:off x="279806" y="1174575"/>
          <a:ext cx="1067168" cy="106716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8AADBD81-7FF4-4AB5-9B9E-B6229EDF3771}">
      <dsp:nvSpPr>
        <dsp:cNvPr id="0" name=""/>
        <dsp:cNvSpPr/>
      </dsp:nvSpPr>
      <dsp:spPr>
        <a:xfrm>
          <a:off x="813390" y="1174575"/>
          <a:ext cx="5693735" cy="106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Τους άρεσε η μέθοδος διδασκαλίας. Εφαρμογή σε άλλα μαθήματα, κυρίως Ιστορία &amp; Μαθηματικά.</a:t>
          </a:r>
          <a:endParaRPr lang="en-GB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3390" y="1174575"/>
        <a:ext cx="5693735" cy="1067168"/>
      </dsp:txXfrm>
    </dsp:sp>
    <dsp:sp modelId="{DE04D5A5-4F95-48C8-9A40-5E7F813A236C}">
      <dsp:nvSpPr>
        <dsp:cNvPr id="0" name=""/>
        <dsp:cNvSpPr/>
      </dsp:nvSpPr>
      <dsp:spPr>
        <a:xfrm>
          <a:off x="279806" y="2241744"/>
          <a:ext cx="1067168" cy="106716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64035B8A-2F9E-4A9A-AAA5-657E424230B4}">
      <dsp:nvSpPr>
        <dsp:cNvPr id="0" name=""/>
        <dsp:cNvSpPr/>
      </dsp:nvSpPr>
      <dsp:spPr>
        <a:xfrm>
          <a:off x="813390" y="2241744"/>
          <a:ext cx="5693735" cy="1067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Ενεργοποίηση ενδιαφέροντος</a:t>
          </a:r>
          <a:r>
            <a:rPr lang="el-GR" sz="18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 για το γλωσσικό μάθημα</a:t>
          </a:r>
          <a:endParaRPr lang="en-GB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3390" y="2241744"/>
        <a:ext cx="5693735" cy="106716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D8092-4596-45FF-94BA-719081CB6487}">
      <dsp:nvSpPr>
        <dsp:cNvPr id="0" name=""/>
        <dsp:cNvSpPr/>
      </dsp:nvSpPr>
      <dsp:spPr>
        <a:xfrm>
          <a:off x="0" y="207647"/>
          <a:ext cx="7486124" cy="114588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u="sng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Τους άρεσαν:</a:t>
          </a:r>
          <a:endParaRPr lang="en-GB" sz="17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Όλα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Οι</a:t>
          </a:r>
          <a:r>
            <a:rPr lang="el-GR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δραστηριότητες αναγραμματισμού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Τα διαδραστικά βίντεο, οι εικόνες και ο ήχος</a:t>
          </a:r>
          <a:endParaRPr lang="en-GB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2372" y="207647"/>
        <a:ext cx="5793751" cy="1145889"/>
      </dsp:txXfrm>
    </dsp:sp>
    <dsp:sp modelId="{00DF1F87-A88E-4B32-B730-24E744CC93F4}">
      <dsp:nvSpPr>
        <dsp:cNvPr id="0" name=""/>
        <dsp:cNvSpPr/>
      </dsp:nvSpPr>
      <dsp:spPr>
        <a:xfrm>
          <a:off x="195148" y="0"/>
          <a:ext cx="1497224" cy="15611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C4FF8-27A5-4766-AA07-C98C8FCDF2B7}">
      <dsp:nvSpPr>
        <dsp:cNvPr id="0" name=""/>
        <dsp:cNvSpPr/>
      </dsp:nvSpPr>
      <dsp:spPr>
        <a:xfrm>
          <a:off x="0" y="1930121"/>
          <a:ext cx="7486124" cy="121360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Αλλαγές:</a:t>
          </a:r>
          <a:endParaRPr lang="en-GB" sz="17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Τίποτα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Πιο</a:t>
          </a:r>
          <a:r>
            <a:rPr lang="el-GR" sz="170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 πολύ χρώμα</a:t>
          </a:r>
          <a:endParaRPr lang="en-GB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Αφαίρεση </a:t>
          </a: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Δραστηριότητας «Σύρε &amp; </a:t>
          </a:r>
          <a:r>
            <a:rPr lang="el-GR" sz="1700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άφησε» 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2372" y="1930121"/>
        <a:ext cx="5793751" cy="1213606"/>
      </dsp:txXfrm>
    </dsp:sp>
    <dsp:sp modelId="{CD8C00E6-EBF6-4A57-B32A-C2DACFBB44A3}">
      <dsp:nvSpPr>
        <dsp:cNvPr id="0" name=""/>
        <dsp:cNvSpPr/>
      </dsp:nvSpPr>
      <dsp:spPr>
        <a:xfrm>
          <a:off x="195148" y="1756332"/>
          <a:ext cx="1497224" cy="15611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365B6-64A8-440B-AA18-9C3E3D9B2C32}">
      <dsp:nvSpPr>
        <dsp:cNvPr id="0" name=""/>
        <dsp:cNvSpPr/>
      </dsp:nvSpPr>
      <dsp:spPr>
        <a:xfrm>
          <a:off x="0" y="3556905"/>
          <a:ext cx="7486124" cy="147270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με μία λέξη:</a:t>
          </a:r>
          <a:endParaRPr lang="en-GB" sz="17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Αγάπη</a:t>
          </a: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		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Ωραίο</a:t>
          </a: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	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Καταπληκτικό</a:t>
          </a: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Διασκεδαστικό</a:t>
          </a: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	T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έλειο</a:t>
          </a: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	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Φανταστικό</a:t>
          </a: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n-GB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Ενθουσιασμός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2372" y="3556905"/>
        <a:ext cx="5793751" cy="1472704"/>
      </dsp:txXfrm>
    </dsp:sp>
    <dsp:sp modelId="{0F8B41EC-9DC9-4890-AD62-9D8B5D63F00D}">
      <dsp:nvSpPr>
        <dsp:cNvPr id="0" name=""/>
        <dsp:cNvSpPr/>
      </dsp:nvSpPr>
      <dsp:spPr>
        <a:xfrm>
          <a:off x="195148" y="3512665"/>
          <a:ext cx="1497224" cy="15611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427D2-29EC-4E0E-B348-890BF91224BC}">
      <dsp:nvSpPr>
        <dsp:cNvPr id="0" name=""/>
        <dsp:cNvSpPr/>
      </dsp:nvSpPr>
      <dsp:spPr>
        <a:xfrm rot="5400000">
          <a:off x="-364395" y="369835"/>
          <a:ext cx="2429306" cy="170051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700" kern="1200" dirty="0"/>
            <a:t>1ο</a:t>
          </a:r>
        </a:p>
      </dsp:txBody>
      <dsp:txXfrm rot="-5400000">
        <a:off x="1" y="855696"/>
        <a:ext cx="1700514" cy="728792"/>
      </dsp:txXfrm>
    </dsp:sp>
    <dsp:sp modelId="{A9FE88B8-B7CE-41D3-ADA3-533D35CE83E3}">
      <dsp:nvSpPr>
        <dsp:cNvPr id="0" name=""/>
        <dsp:cNvSpPr/>
      </dsp:nvSpPr>
      <dsp:spPr>
        <a:xfrm rot="5400000">
          <a:off x="4237196" y="-2531242"/>
          <a:ext cx="1579049" cy="66524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20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/>
            <a:t>To E.Y. έχει δημιουργηθεί με βάση </a:t>
          </a:r>
          <a:r>
            <a:rPr lang="el-GR" sz="1600" b="1" kern="1200" dirty="0"/>
            <a:t>τις αρχές και τη μεθοδολογία της </a:t>
          </a:r>
          <a:r>
            <a:rPr lang="el-GR" sz="1600" b="1" kern="1200" dirty="0" err="1" smtClean="0"/>
            <a:t>εξΑΕ</a:t>
          </a:r>
          <a:r>
            <a:rPr lang="el-GR" sz="1600" b="1" kern="1200" dirty="0" smtClean="0"/>
            <a:t>, </a:t>
          </a:r>
          <a:r>
            <a:rPr lang="el-GR" sz="1600" b="0" kern="1200" dirty="0" smtClean="0"/>
            <a:t>ενώ κατά τον σχεδιασμό του ακολουθήθηκαν οι επτά αρχές σχεδιασμού και ανάπτυξης μαθησιακού υλικού ειδικά για την εξ αποστάσεως εκπαίδευση </a:t>
          </a:r>
          <a:r>
            <a:rPr lang="el-GR" sz="1600" b="1" kern="1200" dirty="0" smtClean="0"/>
            <a:t>των </a:t>
          </a:r>
          <a:r>
            <a:rPr lang="el-GR" sz="1600" b="1" kern="1200" dirty="0" err="1" smtClean="0"/>
            <a:t>Σπανακά</a:t>
          </a:r>
          <a:r>
            <a:rPr lang="el-GR" sz="1600" b="1" kern="1200" dirty="0" smtClean="0"/>
            <a:t> &amp; </a:t>
          </a:r>
          <a:r>
            <a:rPr lang="el-GR" sz="1600" b="1" kern="1200" dirty="0" err="1" smtClean="0"/>
            <a:t>Λιοναράκη</a:t>
          </a:r>
          <a:r>
            <a:rPr lang="el-GR" sz="1600" b="1" kern="1200" dirty="0" smtClean="0"/>
            <a:t> (2017), </a:t>
          </a:r>
          <a:r>
            <a:rPr lang="el-GR" sz="1600" b="0" kern="1200" dirty="0" smtClean="0"/>
            <a:t>η τυπολογία των </a:t>
          </a:r>
          <a:r>
            <a:rPr lang="el-GR" sz="1600" b="1" kern="1200" dirty="0" err="1" smtClean="0"/>
            <a:t>West</a:t>
          </a:r>
          <a:r>
            <a:rPr lang="el-GR" sz="1600" b="1" kern="1200" dirty="0" smtClean="0"/>
            <a:t> &amp; </a:t>
          </a:r>
          <a:r>
            <a:rPr lang="el-GR" sz="1600" b="1" kern="1200" dirty="0" err="1" smtClean="0"/>
            <a:t>Λιοναράκη</a:t>
          </a:r>
          <a:r>
            <a:rPr lang="el-GR" sz="1600" b="1" kern="1200" dirty="0" smtClean="0"/>
            <a:t> (2001), </a:t>
          </a:r>
          <a:r>
            <a:rPr lang="el-GR" sz="1600" b="0" kern="1200" dirty="0" smtClean="0"/>
            <a:t>του</a:t>
          </a:r>
          <a:r>
            <a:rPr lang="en-US" sz="1600" b="0" kern="1200" dirty="0" smtClean="0"/>
            <a:t> </a:t>
          </a:r>
          <a:r>
            <a:rPr lang="en-US" sz="1600" b="1" kern="1200" dirty="0" smtClean="0"/>
            <a:t>Holmberg (2002) </a:t>
          </a:r>
          <a:r>
            <a:rPr lang="el-GR" sz="1600" b="0" kern="1200" dirty="0" smtClean="0"/>
            <a:t>και της </a:t>
          </a:r>
          <a:r>
            <a:rPr lang="en-US" sz="1600" b="1" kern="1200" dirty="0" smtClean="0"/>
            <a:t>Mena</a:t>
          </a:r>
          <a:r>
            <a:rPr lang="el-GR" sz="1600" b="1" kern="1200" dirty="0" smtClean="0"/>
            <a:t> </a:t>
          </a:r>
          <a:r>
            <a:rPr lang="en-US" sz="1600" b="1" kern="1200" dirty="0" smtClean="0"/>
            <a:t>(1992)</a:t>
          </a:r>
          <a:r>
            <a:rPr lang="en-US" sz="1600" b="0" kern="1200" dirty="0" smtClean="0"/>
            <a:t>.</a:t>
          </a:r>
          <a:endParaRPr lang="en-US" sz="1600" b="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b="1" kern="1200" dirty="0"/>
        </a:p>
      </dsp:txBody>
      <dsp:txXfrm rot="-5400000">
        <a:off x="1700515" y="82522"/>
        <a:ext cx="6575330" cy="1424883"/>
      </dsp:txXfrm>
    </dsp:sp>
    <dsp:sp modelId="{FAC8BB5A-60CC-4642-AD53-139C6F9696FF}">
      <dsp:nvSpPr>
        <dsp:cNvPr id="0" name=""/>
        <dsp:cNvSpPr/>
      </dsp:nvSpPr>
      <dsp:spPr>
        <a:xfrm rot="5400000">
          <a:off x="-364395" y="2515362"/>
          <a:ext cx="2429306" cy="170051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700" kern="1200" dirty="0"/>
            <a:t>2ο</a:t>
          </a:r>
        </a:p>
      </dsp:txBody>
      <dsp:txXfrm rot="-5400000">
        <a:off x="1" y="3001223"/>
        <a:ext cx="1700514" cy="728792"/>
      </dsp:txXfrm>
    </dsp:sp>
    <dsp:sp modelId="{3CD5A787-FB50-4A2A-8EEC-A50FEC211732}">
      <dsp:nvSpPr>
        <dsp:cNvPr id="0" name=""/>
        <dsp:cNvSpPr/>
      </dsp:nvSpPr>
      <dsp:spPr>
        <a:xfrm rot="5400000">
          <a:off x="4237196" y="-385715"/>
          <a:ext cx="1579049" cy="66524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/>
            <a:t>To E.Y. έχει δημιουργηθεί, με βάση </a:t>
          </a:r>
          <a:r>
            <a:rPr lang="el-GR" sz="1800" b="1" kern="1200" dirty="0"/>
            <a:t>τις αρχές της Πολυμεσικής Μάθησης </a:t>
          </a:r>
          <a:r>
            <a:rPr lang="el-GR" sz="1800" kern="1200" dirty="0"/>
            <a:t>του Mayer </a:t>
          </a:r>
          <a:r>
            <a:rPr lang="el-GR" sz="1800" b="1" kern="1200" dirty="0"/>
            <a:t>(2015)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 rot="-5400000">
        <a:off x="1700515" y="2228049"/>
        <a:ext cx="6575330" cy="142488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6351E-E64D-47C7-8CF7-10D61F2F400B}">
      <dsp:nvSpPr>
        <dsp:cNvPr id="0" name=""/>
        <dsp:cNvSpPr/>
      </dsp:nvSpPr>
      <dsp:spPr>
        <a:xfrm rot="5400000">
          <a:off x="-328871" y="343147"/>
          <a:ext cx="2266010" cy="158620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400" kern="1200" dirty="0"/>
            <a:t>3ο</a:t>
          </a:r>
        </a:p>
      </dsp:txBody>
      <dsp:txXfrm rot="-5400000">
        <a:off x="11031" y="796350"/>
        <a:ext cx="1586207" cy="679803"/>
      </dsp:txXfrm>
    </dsp:sp>
    <dsp:sp modelId="{3A09EA7E-F7C0-4E63-B4F9-4670E229B699}">
      <dsp:nvSpPr>
        <dsp:cNvPr id="0" name=""/>
        <dsp:cNvSpPr/>
      </dsp:nvSpPr>
      <dsp:spPr>
        <a:xfrm rot="5400000">
          <a:off x="4269835" y="-2570579"/>
          <a:ext cx="1351421" cy="67226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8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/>
            <a:t>Το Ε.Υ. παρακίνησε τους μαθητές </a:t>
          </a:r>
          <a:r>
            <a:rPr lang="el-GR" sz="1600" b="0" kern="1200" dirty="0" err="1"/>
            <a:t>Ρομά</a:t>
          </a:r>
          <a:r>
            <a:rPr lang="el-GR" sz="1600" b="0" kern="1200" dirty="0"/>
            <a:t> σε </a:t>
          </a:r>
          <a:r>
            <a:rPr lang="el-GR" sz="1600" b="1" kern="1200" dirty="0"/>
            <a:t>επίπεδο Γνώσεων, Δεξιοτήτων, Στάσεων </a:t>
          </a:r>
          <a:r>
            <a:rPr lang="el-GR" sz="1600" b="0" kern="1200" dirty="0"/>
            <a:t>(ευχρηστία, ύφος γραφής, μαθησιακά αποτελέσματα</a:t>
          </a:r>
          <a:r>
            <a:rPr lang="el-GR" sz="1600" b="0" kern="1200" dirty="0" smtClean="0"/>
            <a:t>). </a:t>
          </a:r>
          <a:endParaRPr lang="en-US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/>
            <a:t>Τα παραπάνω είναι σύμφωνα με τα αποτελέσματα των ερευνών </a:t>
          </a:r>
          <a:r>
            <a:rPr lang="el-GR" sz="1600" b="1" kern="1200" dirty="0" smtClean="0"/>
            <a:t>των Μανούσου(2009), Μπακογιάννη &amp; </a:t>
          </a:r>
          <a:r>
            <a:rPr lang="el-GR" sz="1600" b="1" kern="1200" dirty="0" err="1" smtClean="0"/>
            <a:t>Καβακλή</a:t>
          </a:r>
          <a:r>
            <a:rPr lang="el-GR" sz="1600" b="1" kern="1200" dirty="0" smtClean="0"/>
            <a:t> (2003)</a:t>
          </a:r>
          <a:r>
            <a:rPr lang="el-GR" sz="1600" b="0" kern="1200" dirty="0" smtClean="0"/>
            <a:t> και </a:t>
          </a:r>
          <a:r>
            <a:rPr lang="el-GR" sz="1600" b="1" kern="1200" dirty="0" err="1" smtClean="0"/>
            <a:t>Ζόμπολας</a:t>
          </a:r>
          <a:r>
            <a:rPr lang="el-GR" sz="1600" b="1" kern="1200" dirty="0" smtClean="0"/>
            <a:t> &amp; </a:t>
          </a:r>
          <a:r>
            <a:rPr lang="el-GR" sz="1600" b="1" kern="1200" dirty="0" err="1" smtClean="0"/>
            <a:t>Μανούσου</a:t>
          </a:r>
          <a:r>
            <a:rPr lang="el-GR" sz="1600" b="1" kern="1200" dirty="0" smtClean="0"/>
            <a:t> (2011) </a:t>
          </a:r>
          <a:r>
            <a:rPr lang="el-GR" sz="1600" b="0" kern="1200" dirty="0" smtClean="0"/>
            <a:t>οι οποίες συνδέουν  </a:t>
          </a:r>
          <a:r>
            <a:rPr lang="el-GR" sz="1600" b="1" kern="1200" dirty="0" smtClean="0"/>
            <a:t>το εκπαιδευτικό περιεχόμενο </a:t>
          </a:r>
          <a:r>
            <a:rPr lang="el-GR" sz="1600" b="0" kern="1200" dirty="0" smtClean="0"/>
            <a:t>με </a:t>
          </a:r>
          <a:r>
            <a:rPr lang="el-GR" sz="1600" b="1" kern="1200" dirty="0" smtClean="0"/>
            <a:t>την μάθηση. </a:t>
          </a:r>
          <a:endParaRPr lang="en-US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b="1" kern="1200" dirty="0"/>
        </a:p>
      </dsp:txBody>
      <dsp:txXfrm rot="-5400000">
        <a:off x="1584246" y="180981"/>
        <a:ext cx="6656630" cy="1219479"/>
      </dsp:txXfrm>
    </dsp:sp>
    <dsp:sp modelId="{82114F29-8B6E-4E9D-B721-ABE45C3A3D52}">
      <dsp:nvSpPr>
        <dsp:cNvPr id="0" name=""/>
        <dsp:cNvSpPr/>
      </dsp:nvSpPr>
      <dsp:spPr>
        <a:xfrm rot="5400000">
          <a:off x="-328871" y="2656356"/>
          <a:ext cx="2266010" cy="1586207"/>
        </a:xfrm>
        <a:prstGeom prst="chevron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254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400" kern="1200" dirty="0"/>
            <a:t>4ο</a:t>
          </a:r>
        </a:p>
      </dsp:txBody>
      <dsp:txXfrm rot="-5400000">
        <a:off x="11031" y="3109559"/>
        <a:ext cx="1586207" cy="679803"/>
      </dsp:txXfrm>
    </dsp:sp>
    <dsp:sp modelId="{004439C3-E06D-441D-88A8-EF5AA2F1D987}">
      <dsp:nvSpPr>
        <dsp:cNvPr id="0" name=""/>
        <dsp:cNvSpPr/>
      </dsp:nvSpPr>
      <dsp:spPr>
        <a:xfrm rot="5400000">
          <a:off x="3912956" y="-174975"/>
          <a:ext cx="2096712" cy="66884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8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/>
            <a:t>Το Ε.Υ. και ο τρόπος διδασκαλίας </a:t>
          </a:r>
          <a:r>
            <a:rPr lang="el-GR" sz="1600" b="1" kern="1200" dirty="0"/>
            <a:t>ανανέωσε το ενδιαφέρον τους </a:t>
          </a:r>
          <a:r>
            <a:rPr lang="el-GR" sz="1600" b="0" kern="1200" dirty="0" smtClean="0"/>
            <a:t>για </a:t>
          </a:r>
          <a:r>
            <a:rPr lang="el-GR" sz="1600" b="0" kern="1200" dirty="0"/>
            <a:t>το Γλωσσικό </a:t>
          </a:r>
          <a:r>
            <a:rPr lang="el-GR" sz="1600" b="0" kern="1200" dirty="0" smtClean="0"/>
            <a:t>Μάθημα. 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/>
            <a:t>Οι </a:t>
          </a:r>
          <a:r>
            <a:rPr lang="el-GR" sz="1600" b="1" kern="1200" dirty="0" smtClean="0"/>
            <a:t>ΤΠΕ </a:t>
          </a:r>
          <a:r>
            <a:rPr lang="el-GR" sz="1600" b="0" kern="1200" dirty="0" smtClean="0"/>
            <a:t>παρουσιάζουν τις πληροφορίες </a:t>
          </a:r>
          <a:r>
            <a:rPr lang="el-GR" sz="1600" b="1" kern="1200" dirty="0" smtClean="0"/>
            <a:t>με πολλαπλό τρόπο </a:t>
          </a:r>
          <a:r>
            <a:rPr lang="el-GR" sz="1600" b="0" kern="1200" dirty="0" smtClean="0"/>
            <a:t>(ήχο, εικόνα, κείμενο, γραφικά) </a:t>
          </a:r>
          <a:r>
            <a:rPr lang="el-GR" sz="1600" b="0" kern="1200" dirty="0" smtClean="0">
              <a:sym typeface="Wingdings" panose="05000000000000000000" pitchFamily="2" charset="2"/>
            </a:rPr>
            <a:t></a:t>
          </a:r>
          <a:r>
            <a:rPr lang="el-GR" sz="1600" b="0" kern="1200" dirty="0" smtClean="0"/>
            <a:t> η μάθηση να ανταποκρίνεται </a:t>
          </a:r>
          <a:r>
            <a:rPr lang="el-GR" sz="1600" b="1" kern="1200" dirty="0" smtClean="0"/>
            <a:t>στα ενδιαφέροντα </a:t>
          </a:r>
          <a:r>
            <a:rPr lang="el-GR" sz="1600" b="0" kern="1200" dirty="0" smtClean="0"/>
            <a:t>των μαθητών και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/>
            <a:t>η πληροφορία να είναι περισσότερο </a:t>
          </a:r>
          <a:r>
            <a:rPr lang="el-GR" sz="1600" b="1" kern="1200" dirty="0" err="1" smtClean="0"/>
            <a:t>προσβάσιμη</a:t>
          </a:r>
          <a:r>
            <a:rPr lang="el-GR" sz="1600" b="0" kern="1200" dirty="0" smtClean="0"/>
            <a:t> και </a:t>
          </a:r>
          <a:r>
            <a:rPr lang="el-GR" sz="1600" b="1" kern="1200" dirty="0" smtClean="0"/>
            <a:t>ευκολότερα επεξεργάσιμη</a:t>
          </a:r>
          <a:r>
            <a:rPr lang="el-GR" sz="1600" b="0" kern="1200" dirty="0" smtClean="0"/>
            <a:t>, καθώς ο μαθητής την προσλαμβάνει και επεξεργάζεται την πληροφορία με δύο κανάλια (όραση και ακοή</a:t>
          </a:r>
          <a:r>
            <a:rPr lang="el-GR" sz="1600" b="1" kern="1200" dirty="0" smtClean="0"/>
            <a:t>), (Χατζηδάκη, </a:t>
          </a:r>
          <a:r>
            <a:rPr lang="el-GR" sz="1600" b="1" kern="1200" dirty="0" err="1" smtClean="0"/>
            <a:t>Σπαντιδάκης</a:t>
          </a:r>
          <a:r>
            <a:rPr lang="el-GR" sz="1600" b="1" kern="1200" dirty="0" smtClean="0"/>
            <a:t>, Αναστασιάδης, </a:t>
          </a:r>
          <a:r>
            <a:rPr lang="el-GR" sz="1600" b="1" kern="1200" dirty="0" err="1" smtClean="0"/>
            <a:t>Επιμ</a:t>
          </a:r>
          <a:r>
            <a:rPr lang="el-GR" sz="1600" b="1" kern="1200" dirty="0" smtClean="0"/>
            <a:t>., 2014</a:t>
          </a:r>
          <a:r>
            <a:rPr lang="el-GR" sz="1600" b="0" kern="1200" dirty="0" smtClean="0"/>
            <a:t>)</a:t>
          </a:r>
          <a:endParaRPr lang="en-US" sz="16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1" kern="1200" dirty="0"/>
        </a:p>
      </dsp:txBody>
      <dsp:txXfrm rot="-5400000">
        <a:off x="1617098" y="2223236"/>
        <a:ext cx="6586076" cy="189200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210CD-12AA-4B2C-8232-0CB3D8ED06EA}">
      <dsp:nvSpPr>
        <dsp:cNvPr id="0" name=""/>
        <dsp:cNvSpPr/>
      </dsp:nvSpPr>
      <dsp:spPr>
        <a:xfrm>
          <a:off x="1557" y="0"/>
          <a:ext cx="2422780" cy="26988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δείγμα των ερευνών ήταν απόρροια σκόπιμης δειγματοληψίας. 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7" y="1079540"/>
        <a:ext cx="2422780" cy="1079540"/>
      </dsp:txXfrm>
    </dsp:sp>
    <dsp:sp modelId="{99263320-CFD8-4DE8-A577-F43347A88DF4}">
      <dsp:nvSpPr>
        <dsp:cNvPr id="0" name=""/>
        <dsp:cNvSpPr/>
      </dsp:nvSpPr>
      <dsp:spPr>
        <a:xfrm>
          <a:off x="763588" y="161931"/>
          <a:ext cx="898717" cy="89871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D088B-42D8-4F4B-A080-D5F4910DDC6F}">
      <dsp:nvSpPr>
        <dsp:cNvPr id="0" name=""/>
        <dsp:cNvSpPr/>
      </dsp:nvSpPr>
      <dsp:spPr>
        <a:xfrm>
          <a:off x="2497021" y="0"/>
          <a:ext cx="2422780" cy="2698852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αποτιμήθηκε από μαθητές </a:t>
          </a:r>
          <a:r>
            <a:rPr lang="el-GR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συγκεκριμένων τάξεων και σχολείων. 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7021" y="1079540"/>
        <a:ext cx="2422780" cy="1079540"/>
      </dsp:txXfrm>
    </dsp:sp>
    <dsp:sp modelId="{25DD498D-D07A-48B8-851B-DD46232BE3C6}">
      <dsp:nvSpPr>
        <dsp:cNvPr id="0" name=""/>
        <dsp:cNvSpPr/>
      </dsp:nvSpPr>
      <dsp:spPr>
        <a:xfrm>
          <a:off x="3259053" y="161931"/>
          <a:ext cx="898717" cy="89871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B4D7E-5FA3-4A50-B410-B3096A4C644D}">
      <dsp:nvSpPr>
        <dsp:cNvPr id="0" name=""/>
        <dsp:cNvSpPr/>
      </dsp:nvSpPr>
      <dsp:spPr>
        <a:xfrm>
          <a:off x="4992485" y="0"/>
          <a:ext cx="2422780" cy="2698852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δεν αποτιμήθηκε από ειδικούς </a:t>
          </a:r>
          <a:r>
            <a:rPr lang="el-GR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της διδασκαλίας της ελληνικής ως δεύτερης γλώσσας.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92485" y="1079540"/>
        <a:ext cx="2422780" cy="1079540"/>
      </dsp:txXfrm>
    </dsp:sp>
    <dsp:sp modelId="{9A9955D3-3C6C-487C-B79C-095C978BF294}">
      <dsp:nvSpPr>
        <dsp:cNvPr id="0" name=""/>
        <dsp:cNvSpPr/>
      </dsp:nvSpPr>
      <dsp:spPr>
        <a:xfrm>
          <a:off x="5792209" y="64658"/>
          <a:ext cx="823333" cy="76940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AA87-50E9-4FB5-88FC-B94247EE56D7}">
      <dsp:nvSpPr>
        <dsp:cNvPr id="0" name=""/>
        <dsp:cNvSpPr/>
      </dsp:nvSpPr>
      <dsp:spPr>
        <a:xfrm>
          <a:off x="271494" y="2192637"/>
          <a:ext cx="6823478" cy="40482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20C51-73CD-4600-83A0-999B6EA6C4A5}">
      <dsp:nvSpPr>
        <dsp:cNvPr id="0" name=""/>
        <dsp:cNvSpPr/>
      </dsp:nvSpPr>
      <dsp:spPr>
        <a:xfrm>
          <a:off x="1102696" y="231824"/>
          <a:ext cx="1242138" cy="1242138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F5BF9D-7247-437F-83F5-768DAECDBE7B}">
      <dsp:nvSpPr>
        <dsp:cNvPr id="0" name=""/>
        <dsp:cNvSpPr/>
      </dsp:nvSpPr>
      <dsp:spPr>
        <a:xfrm>
          <a:off x="1226903" y="356068"/>
          <a:ext cx="993710" cy="993710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8BCE8-2759-4E9B-889D-0F8A02CE8378}">
      <dsp:nvSpPr>
        <dsp:cNvPr id="0" name=""/>
        <dsp:cNvSpPr/>
      </dsp:nvSpPr>
      <dsp:spPr>
        <a:xfrm>
          <a:off x="2001079" y="2244756"/>
          <a:ext cx="3136579" cy="2297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01079" y="2244756"/>
        <a:ext cx="3136579" cy="2297214"/>
      </dsp:txXfrm>
    </dsp:sp>
    <dsp:sp modelId="{85ECCB68-017E-4A5B-BD69-96947FDFACFC}">
      <dsp:nvSpPr>
        <dsp:cNvPr id="0" name=""/>
        <dsp:cNvSpPr/>
      </dsp:nvSpPr>
      <dsp:spPr>
        <a:xfrm>
          <a:off x="3634958" y="252016"/>
          <a:ext cx="1242138" cy="1242138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AD9AA2-DF4A-4B3F-BAF2-D3BF0F87506A}">
      <dsp:nvSpPr>
        <dsp:cNvPr id="0" name=""/>
        <dsp:cNvSpPr/>
      </dsp:nvSpPr>
      <dsp:spPr>
        <a:xfrm>
          <a:off x="3759232" y="376359"/>
          <a:ext cx="993710" cy="99371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EFD121-636A-49EB-9D73-E774DC5F4D42}">
      <dsp:nvSpPr>
        <dsp:cNvPr id="0" name=""/>
        <dsp:cNvSpPr/>
      </dsp:nvSpPr>
      <dsp:spPr>
        <a:xfrm>
          <a:off x="3350272" y="2231525"/>
          <a:ext cx="2130269" cy="521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700" kern="1200" dirty="0"/>
        </a:p>
      </dsp:txBody>
      <dsp:txXfrm>
        <a:off x="3350272" y="2231525"/>
        <a:ext cx="2130269" cy="521928"/>
      </dsp:txXfrm>
    </dsp:sp>
    <dsp:sp modelId="{9CB091E7-79FB-4036-A359-204E89C158B6}">
      <dsp:nvSpPr>
        <dsp:cNvPr id="0" name=""/>
        <dsp:cNvSpPr/>
      </dsp:nvSpPr>
      <dsp:spPr>
        <a:xfrm>
          <a:off x="6097832" y="262650"/>
          <a:ext cx="1242138" cy="1242138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47F34C-6AE7-4EFB-918C-036E8BEB3696}">
      <dsp:nvSpPr>
        <dsp:cNvPr id="0" name=""/>
        <dsp:cNvSpPr/>
      </dsp:nvSpPr>
      <dsp:spPr>
        <a:xfrm>
          <a:off x="6222024" y="344356"/>
          <a:ext cx="993710" cy="9937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D5ED4C-D1FF-4AC1-A816-9CC5043A0002}">
      <dsp:nvSpPr>
        <dsp:cNvPr id="0" name=""/>
        <dsp:cNvSpPr/>
      </dsp:nvSpPr>
      <dsp:spPr>
        <a:xfrm>
          <a:off x="5418916" y="2907253"/>
          <a:ext cx="2182284" cy="745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300" kern="1200" dirty="0"/>
        </a:p>
      </dsp:txBody>
      <dsp:txXfrm>
        <a:off x="5418916" y="2907253"/>
        <a:ext cx="2182284" cy="7452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373A4-3FD2-4253-A7E7-EB3C0C371ECC}">
      <dsp:nvSpPr>
        <dsp:cNvPr id="0" name=""/>
        <dsp:cNvSpPr/>
      </dsp:nvSpPr>
      <dsp:spPr>
        <a:xfrm>
          <a:off x="4971273" y="4545161"/>
          <a:ext cx="2846845" cy="591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Κοινωνική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38315" y="4705963"/>
        <a:ext cx="1966816" cy="417468"/>
      </dsp:txXfrm>
    </dsp:sp>
    <dsp:sp modelId="{AE6B483F-26C3-48A0-B83F-200672A4C320}">
      <dsp:nvSpPr>
        <dsp:cNvPr id="0" name=""/>
        <dsp:cNvSpPr/>
      </dsp:nvSpPr>
      <dsp:spPr>
        <a:xfrm>
          <a:off x="326590" y="4545161"/>
          <a:ext cx="2846504" cy="591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Θεωρητική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578" y="4705963"/>
        <a:ext cx="1966577" cy="417468"/>
      </dsp:txXfrm>
    </dsp:sp>
    <dsp:sp modelId="{FFC83677-2FE8-4819-AF36-236B91219270}">
      <dsp:nvSpPr>
        <dsp:cNvPr id="0" name=""/>
        <dsp:cNvSpPr/>
      </dsp:nvSpPr>
      <dsp:spPr>
        <a:xfrm>
          <a:off x="4971273" y="626555"/>
          <a:ext cx="2846845" cy="59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Ερευνητική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38309" y="639537"/>
        <a:ext cx="1966828" cy="417286"/>
      </dsp:txXfrm>
    </dsp:sp>
    <dsp:sp modelId="{00EEB7D7-6E11-4C8B-9876-05FD5BD9D27D}">
      <dsp:nvSpPr>
        <dsp:cNvPr id="0" name=""/>
        <dsp:cNvSpPr/>
      </dsp:nvSpPr>
      <dsp:spPr>
        <a:xfrm>
          <a:off x="326419" y="626425"/>
          <a:ext cx="2846845" cy="591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Εκπαιδευτική</a:t>
          </a: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407" y="639413"/>
        <a:ext cx="1966816" cy="417468"/>
      </dsp:txXfrm>
    </dsp:sp>
    <dsp:sp modelId="{A94C70F5-5C8A-4E23-A00C-FFEFECFCB52C}">
      <dsp:nvSpPr>
        <dsp:cNvPr id="0" name=""/>
        <dsp:cNvSpPr/>
      </dsp:nvSpPr>
      <dsp:spPr>
        <a:xfrm>
          <a:off x="1105830" y="328482"/>
          <a:ext cx="2960887" cy="2495312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</a:t>
          </a:r>
          <a:r>
            <a:rPr lang="el-GR" sz="1600" b="1" i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συμπληρωματικού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Ε.Υ. με τη μεθοδολογία της </a:t>
          </a:r>
          <a:r>
            <a:rPr lang="el-G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στο πλαίσιο μίας διαφοροποιημένης διδασκαλίας</a:t>
          </a:r>
          <a:endParaRPr lang="el-G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73054" y="1059342"/>
        <a:ext cx="2093663" cy="1764452"/>
      </dsp:txXfrm>
    </dsp:sp>
    <dsp:sp modelId="{F8B9F410-4416-45FA-BF2B-0CA167F31D04}">
      <dsp:nvSpPr>
        <dsp:cNvPr id="0" name=""/>
        <dsp:cNvSpPr/>
      </dsp:nvSpPr>
      <dsp:spPr>
        <a:xfrm rot="5400000">
          <a:off x="4299978" y="116954"/>
          <a:ext cx="2495312" cy="2918367"/>
        </a:xfrm>
        <a:prstGeom prst="pieWedg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180975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Εμπλουτισμός </a:t>
          </a:r>
          <a:b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της ερευνητικής βιβλιογραφίας για το Ε.Υ. στα </a:t>
          </a:r>
          <a:b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e-</a:t>
          </a:r>
          <a:r>
            <a:rPr lang="el-G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learning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περιβάλλοντα. </a:t>
          </a:r>
        </a:p>
        <a:p>
          <a:pPr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088451" y="1059341"/>
        <a:ext cx="2063597" cy="1764452"/>
      </dsp:txXfrm>
    </dsp:sp>
    <dsp:sp modelId="{73A6ACC1-4B1F-47A9-8931-9887543CF878}">
      <dsp:nvSpPr>
        <dsp:cNvPr id="0" name=""/>
        <dsp:cNvSpPr/>
      </dsp:nvSpPr>
      <dsp:spPr>
        <a:xfrm rot="10800000">
          <a:off x="4141576" y="2939051"/>
          <a:ext cx="2833377" cy="2495312"/>
        </a:xfrm>
        <a:prstGeom prst="pieWedg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342900" lvl="0" indent="-34290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endParaRPr lang="en-GB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42900" lvl="0" indent="-34290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endParaRPr lang="en-GB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42900" lvl="0" indent="-34290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endParaRPr lang="en-GB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80975" lvl="0" indent="1905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Ενίσχυση 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φοίτησης, περιορισμός σχολικής διαρροής, ενδυνάμωση αυτοεκτίμησης, γνωριμία &amp; αξιοποίηση Ε.Υ. </a:t>
          </a:r>
          <a:b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στ</a:t>
          </a: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πλαίσι</a:t>
          </a: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της </a:t>
          </a:r>
          <a:r>
            <a:rPr lang="el-G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4141576" y="2939051"/>
        <a:ext cx="2003500" cy="1764452"/>
      </dsp:txXfrm>
    </dsp:sp>
    <dsp:sp modelId="{6DD64298-C5CF-4183-BC0F-015F283F85FE}">
      <dsp:nvSpPr>
        <dsp:cNvPr id="0" name=""/>
        <dsp:cNvSpPr/>
      </dsp:nvSpPr>
      <dsp:spPr>
        <a:xfrm rot="16200000">
          <a:off x="1349248" y="2727511"/>
          <a:ext cx="2495312" cy="2918392"/>
        </a:xfrm>
        <a:prstGeom prst="pieWedg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Ανάδειξη 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ενδιαφερόντων πεδίων που θα μπορούσαν </a:t>
          </a:r>
          <a:b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να αποτελέσουν αντικείμενα μελέτης βιβλιογραφικών ερευνών.</a:t>
          </a:r>
        </a:p>
        <a:p>
          <a:pPr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992486" y="2939051"/>
        <a:ext cx="2063615" cy="1764452"/>
      </dsp:txXfrm>
    </dsp:sp>
    <dsp:sp modelId="{ABB7EC9A-1AE1-4B98-948E-A2D6DB9AC9F2}">
      <dsp:nvSpPr>
        <dsp:cNvPr id="0" name=""/>
        <dsp:cNvSpPr/>
      </dsp:nvSpPr>
      <dsp:spPr>
        <a:xfrm>
          <a:off x="3795825" y="2461436"/>
          <a:ext cx="552888" cy="551831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A8880-9522-45BB-BF76-BFF6A0D4AE7E}">
      <dsp:nvSpPr>
        <dsp:cNvPr id="0" name=""/>
        <dsp:cNvSpPr/>
      </dsp:nvSpPr>
      <dsp:spPr>
        <a:xfrm rot="10800000">
          <a:off x="3742659" y="2741292"/>
          <a:ext cx="659220" cy="568402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6027A-F1A1-4D81-A30B-DBBD3EBD53A7}">
      <dsp:nvSpPr>
        <dsp:cNvPr id="0" name=""/>
        <dsp:cNvSpPr/>
      </dsp:nvSpPr>
      <dsp:spPr>
        <a:xfrm>
          <a:off x="-4335435" y="-665048"/>
          <a:ext cx="5165261" cy="5165261"/>
        </a:xfrm>
        <a:prstGeom prst="blockArc">
          <a:avLst>
            <a:gd name="adj1" fmla="val 18900000"/>
            <a:gd name="adj2" fmla="val 2700000"/>
            <a:gd name="adj3" fmla="val 418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71FFC-4210-45F8-83EA-BA8D99344FB6}">
      <dsp:nvSpPr>
        <dsp:cNvPr id="0" name=""/>
        <dsp:cNvSpPr/>
      </dsp:nvSpPr>
      <dsp:spPr>
        <a:xfrm>
          <a:off x="533673" y="383516"/>
          <a:ext cx="7157010" cy="767033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883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</a:t>
          </a:r>
          <a:r>
            <a:rPr lang="el-GR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διέπεται</a:t>
          </a:r>
          <a:r>
            <a:rPr lang="el-GR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από τις αρχές και τη μεθοδολογία της εξ αποστάσεως εκπαίδευσης;</a:t>
          </a:r>
          <a:endParaRPr lang="en-GB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673" y="383516"/>
        <a:ext cx="7157010" cy="767033"/>
      </dsp:txXfrm>
    </dsp:sp>
    <dsp:sp modelId="{596501BB-F887-47C4-A1C3-066BC63AAAAB}">
      <dsp:nvSpPr>
        <dsp:cNvPr id="0" name=""/>
        <dsp:cNvSpPr/>
      </dsp:nvSpPr>
      <dsp:spPr>
        <a:xfrm>
          <a:off x="54278" y="287637"/>
          <a:ext cx="958791" cy="958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A8D3B-DE8D-4190-B263-97642FD8CA47}">
      <dsp:nvSpPr>
        <dsp:cNvPr id="0" name=""/>
        <dsp:cNvSpPr/>
      </dsp:nvSpPr>
      <dsp:spPr>
        <a:xfrm>
          <a:off x="812490" y="1534066"/>
          <a:ext cx="6878194" cy="767033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883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εκπαιδευτικό υλικό έχει δημιουργηθεί σύμφωνα με τις αρχές της </a:t>
          </a:r>
          <a:r>
            <a:rPr lang="el-GR" sz="23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Μάθησης;</a:t>
          </a:r>
          <a:endParaRPr lang="en-GB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2490" y="1534066"/>
        <a:ext cx="6878194" cy="767033"/>
      </dsp:txXfrm>
    </dsp:sp>
    <dsp:sp modelId="{A10A2E52-FAEB-42A2-9AC2-8345C2AC5A99}">
      <dsp:nvSpPr>
        <dsp:cNvPr id="0" name=""/>
        <dsp:cNvSpPr/>
      </dsp:nvSpPr>
      <dsp:spPr>
        <a:xfrm>
          <a:off x="333094" y="1438186"/>
          <a:ext cx="958791" cy="958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03FD10-1A1E-4A61-969F-CADD8DA5F485}">
      <dsp:nvSpPr>
        <dsp:cNvPr id="0" name=""/>
        <dsp:cNvSpPr/>
      </dsp:nvSpPr>
      <dsp:spPr>
        <a:xfrm>
          <a:off x="533673" y="2684615"/>
          <a:ext cx="7157010" cy="767033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883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Ποια είναι τα πιο δυνατά σημεία του Ε.Υ. και ποιες είναι οι προτάσεις βελτίωσής του;</a:t>
          </a:r>
          <a:endParaRPr lang="en-GB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673" y="2684615"/>
        <a:ext cx="7157010" cy="767033"/>
      </dsp:txXfrm>
    </dsp:sp>
    <dsp:sp modelId="{839DE426-0591-4224-AC53-16B5DCD30136}">
      <dsp:nvSpPr>
        <dsp:cNvPr id="0" name=""/>
        <dsp:cNvSpPr/>
      </dsp:nvSpPr>
      <dsp:spPr>
        <a:xfrm>
          <a:off x="54278" y="2588736"/>
          <a:ext cx="958791" cy="958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B3051-E921-4F2D-815B-F2CBB08843C2}">
      <dsp:nvSpPr>
        <dsp:cNvPr id="0" name=""/>
        <dsp:cNvSpPr/>
      </dsp:nvSpPr>
      <dsp:spPr>
        <a:xfrm>
          <a:off x="-4371875" y="-670588"/>
          <a:ext cx="5208549" cy="5208549"/>
        </a:xfrm>
        <a:prstGeom prst="blockArc">
          <a:avLst>
            <a:gd name="adj1" fmla="val 18900000"/>
            <a:gd name="adj2" fmla="val 2700000"/>
            <a:gd name="adj3" fmla="val 415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62906-6ECA-4D60-B2E3-6F110BEBC81B}">
      <dsp:nvSpPr>
        <dsp:cNvPr id="0" name=""/>
        <dsp:cNvSpPr/>
      </dsp:nvSpPr>
      <dsp:spPr>
        <a:xfrm>
          <a:off x="438301" y="297323"/>
          <a:ext cx="7667498" cy="5949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Ποια είναι η διαθεσιμότητα και η συχνότητα χρήσης νέων τεχνολογιών από τους μαθητές; </a:t>
          </a:r>
          <a:endParaRPr lang="en-GB" sz="1800" kern="1200" dirty="0"/>
        </a:p>
      </dsp:txBody>
      <dsp:txXfrm>
        <a:off x="438301" y="297323"/>
        <a:ext cx="7667498" cy="594956"/>
      </dsp:txXfrm>
    </dsp:sp>
    <dsp:sp modelId="{1B61E730-1929-4B83-91D8-6B97478D924C}">
      <dsp:nvSpPr>
        <dsp:cNvPr id="0" name=""/>
        <dsp:cNvSpPr/>
      </dsp:nvSpPr>
      <dsp:spPr>
        <a:xfrm>
          <a:off x="66453" y="222954"/>
          <a:ext cx="743695" cy="7436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F5844-F4B1-4725-8037-6E7E42EEF43B}">
      <dsp:nvSpPr>
        <dsp:cNvPr id="0" name=""/>
        <dsp:cNvSpPr/>
      </dsp:nvSpPr>
      <dsp:spPr>
        <a:xfrm>
          <a:off x="779404" y="1189913"/>
          <a:ext cx="7326395" cy="594956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Ποιες είναι οι απόψεις/στάσεις τους για το Ε.Υ.; </a:t>
          </a:r>
          <a:endParaRPr lang="en-GB" sz="1800" kern="1200" dirty="0"/>
        </a:p>
      </dsp:txBody>
      <dsp:txXfrm>
        <a:off x="779404" y="1189913"/>
        <a:ext cx="7326395" cy="594956"/>
      </dsp:txXfrm>
    </dsp:sp>
    <dsp:sp modelId="{CDE58BDE-D3DF-4E11-AF0B-DE4162C3DCAB}">
      <dsp:nvSpPr>
        <dsp:cNvPr id="0" name=""/>
        <dsp:cNvSpPr/>
      </dsp:nvSpPr>
      <dsp:spPr>
        <a:xfrm>
          <a:off x="407556" y="1115543"/>
          <a:ext cx="743695" cy="743695"/>
        </a:xfrm>
        <a:prstGeom prst="ellipse">
          <a:avLst/>
        </a:prstGeom>
        <a:solidFill>
          <a:schemeClr val="bg1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9C0F9-54FA-4CCD-9DF7-9ADB5EEF2F92}">
      <dsp:nvSpPr>
        <dsp:cNvPr id="0" name=""/>
        <dsp:cNvSpPr/>
      </dsp:nvSpPr>
      <dsp:spPr>
        <a:xfrm>
          <a:off x="779404" y="2082503"/>
          <a:ext cx="7326395" cy="594956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Ποια είναι η γνώμη τους για τον νέο τρόπο διδασκαλίας;</a:t>
          </a:r>
          <a:endParaRPr lang="en-GB" sz="1800" kern="1200" dirty="0"/>
        </a:p>
      </dsp:txBody>
      <dsp:txXfrm>
        <a:off x="779404" y="2082503"/>
        <a:ext cx="7326395" cy="594956"/>
      </dsp:txXfrm>
    </dsp:sp>
    <dsp:sp modelId="{898D31BA-75F0-4DB1-AA33-9D505DC34539}">
      <dsp:nvSpPr>
        <dsp:cNvPr id="0" name=""/>
        <dsp:cNvSpPr/>
      </dsp:nvSpPr>
      <dsp:spPr>
        <a:xfrm>
          <a:off x="407556" y="2008133"/>
          <a:ext cx="743695" cy="7436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E5DBC-0EB1-4092-92AA-37B825809045}">
      <dsp:nvSpPr>
        <dsp:cNvPr id="0" name=""/>
        <dsp:cNvSpPr/>
      </dsp:nvSpPr>
      <dsp:spPr>
        <a:xfrm>
          <a:off x="438301" y="2975092"/>
          <a:ext cx="7667498" cy="5949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224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Τι είναι αυτό πού τους άρεσε περισσότερο στο Ε.Υ.; Τι θα ήθελαν να αλλάξει στο Ε.Υ. , για να τους αρέσει περισσότερο; Το Ε.Υ. με μία λέξη;</a:t>
          </a:r>
          <a:endParaRPr lang="en-GB" sz="1800" kern="1200" dirty="0"/>
        </a:p>
      </dsp:txBody>
      <dsp:txXfrm>
        <a:off x="438301" y="2975092"/>
        <a:ext cx="7667498" cy="594956"/>
      </dsp:txXfrm>
    </dsp:sp>
    <dsp:sp modelId="{0DD4E35C-171E-4BE1-8EA5-81A47529DD50}">
      <dsp:nvSpPr>
        <dsp:cNvPr id="0" name=""/>
        <dsp:cNvSpPr/>
      </dsp:nvSpPr>
      <dsp:spPr>
        <a:xfrm>
          <a:off x="66453" y="2900723"/>
          <a:ext cx="743695" cy="7436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1761D-4EE1-4F47-A7C6-405CABF87258}">
      <dsp:nvSpPr>
        <dsp:cNvPr id="0" name=""/>
        <dsp:cNvSpPr/>
      </dsp:nvSpPr>
      <dsp:spPr>
        <a:xfrm rot="5400000">
          <a:off x="-263642" y="263376"/>
          <a:ext cx="1797375" cy="128201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ΘΕΩΡΗΤΙΚΟ </a:t>
          </a:r>
          <a:r>
            <a:rPr lang="el-GR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ΠΛΑΙΣΙΟ</a:t>
          </a:r>
          <a:endParaRPr lang="en-GB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5962" y="646706"/>
        <a:ext cx="1282017" cy="515358"/>
      </dsp:txXfrm>
    </dsp:sp>
    <dsp:sp modelId="{7927EB21-AEBF-4BF8-BB4F-B12C0B934AD1}">
      <dsp:nvSpPr>
        <dsp:cNvPr id="0" name=""/>
        <dsp:cNvSpPr/>
      </dsp:nvSpPr>
      <dsp:spPr>
        <a:xfrm rot="5400000">
          <a:off x="4240589" y="-2970765"/>
          <a:ext cx="1168293" cy="71212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sz="17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Εννοιολογική Οριοθέτηση των όρων </a:t>
          </a:r>
          <a:r>
            <a:rPr lang="el-GR" sz="1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</a:t>
          </a:r>
          <a:r>
            <a:rPr lang="el-GR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σχολική </a:t>
          </a:r>
          <a:r>
            <a:rPr lang="el-GR" sz="1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l-GR" sz="17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κεφάλαιο: Ο ρόλος του </a:t>
          </a:r>
          <a:r>
            <a:rPr lang="el-GR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Ε.Υ.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στην </a:t>
          </a:r>
          <a:r>
            <a:rPr lang="el-GR" sz="1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εξΑΕ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οι </a:t>
          </a:r>
          <a:r>
            <a:rPr lang="el-GR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Αρχές 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Σχεδιασμού του.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sz="17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Η </a:t>
          </a:r>
          <a:r>
            <a:rPr lang="el-GR" sz="1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Εκπαίδευση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των παιδιών </a:t>
          </a:r>
          <a:r>
            <a:rPr lang="el-GR" sz="1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64127" y="62728"/>
        <a:ext cx="7064188" cy="1054231"/>
      </dsp:txXfrm>
    </dsp:sp>
    <dsp:sp modelId="{E0D115E6-DA6F-4300-82C5-752CD278144C}">
      <dsp:nvSpPr>
        <dsp:cNvPr id="0" name=""/>
        <dsp:cNvSpPr/>
      </dsp:nvSpPr>
      <dsp:spPr>
        <a:xfrm rot="5400000">
          <a:off x="-275569" y="1880879"/>
          <a:ext cx="1797375" cy="1258162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254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ΔΗΜΙΟΥΡΓΙΑ ΕΚΠΑΙΔΕΥΤΙΚΟΥ ΥΛΙΚΟΥ</a:t>
          </a:r>
          <a:endParaRPr lang="en-GB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5962" y="2240353"/>
        <a:ext cx="1258162" cy="539213"/>
      </dsp:txXfrm>
    </dsp:sp>
    <dsp:sp modelId="{A31B1EE4-F69E-424D-8CA0-17BEA9F8F799}">
      <dsp:nvSpPr>
        <dsp:cNvPr id="0" name=""/>
        <dsp:cNvSpPr/>
      </dsp:nvSpPr>
      <dsp:spPr>
        <a:xfrm rot="5400000">
          <a:off x="4228661" y="-1365189"/>
          <a:ext cx="1168293" cy="71212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el-GR" sz="1700" kern="1200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Η </a:t>
          </a:r>
          <a:r>
            <a:rPr lang="el-GR" sz="17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Σχεδιασμού του </a:t>
          </a:r>
          <a:r>
            <a:rPr lang="el-GR" sz="17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Ε.Υ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GB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52199" y="1668304"/>
        <a:ext cx="7064188" cy="1054231"/>
      </dsp:txXfrm>
    </dsp:sp>
    <dsp:sp modelId="{10082598-7460-4D58-A6F2-AA7CFFD96196}">
      <dsp:nvSpPr>
        <dsp:cNvPr id="0" name=""/>
        <dsp:cNvSpPr/>
      </dsp:nvSpPr>
      <dsp:spPr>
        <a:xfrm rot="5400000">
          <a:off x="-275569" y="3486455"/>
          <a:ext cx="1797375" cy="1258162"/>
        </a:xfrm>
        <a:prstGeom prst="chevron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ΑΠΟΤΙΜΗΣΗ ΕΚΠΑΙΔΕΥΤΙΚΟΥ ΥΛΙΚΟΥ</a:t>
          </a:r>
          <a:endParaRPr lang="en-GB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5962" y="3845929"/>
        <a:ext cx="1258162" cy="539213"/>
      </dsp:txXfrm>
    </dsp:sp>
    <dsp:sp modelId="{0A5D60A7-3312-4BDC-83F8-0A01E19AA393}">
      <dsp:nvSpPr>
        <dsp:cNvPr id="0" name=""/>
        <dsp:cNvSpPr/>
      </dsp:nvSpPr>
      <dsp:spPr>
        <a:xfrm rot="5400000">
          <a:off x="4228661" y="240386"/>
          <a:ext cx="1168293" cy="71212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el-GR" sz="1700" kern="1200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Η </a:t>
          </a:r>
          <a:r>
            <a:rPr lang="el-GR" sz="17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Μεθοδολογία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της </a:t>
          </a:r>
          <a:r>
            <a:rPr lang="el-GR" sz="17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Έρευνας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(από </a:t>
          </a:r>
          <a:r>
            <a:rPr lang="el-GR" sz="17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ειδικούς εξΑΕ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και </a:t>
          </a:r>
          <a:r>
            <a:rPr lang="el-GR" sz="17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από μαθητές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n-GB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el-GR" sz="1700" kern="1200" baseline="30000">
              <a:latin typeface="Times New Roman" panose="02020603050405020304" pitchFamily="18" charset="0"/>
              <a:cs typeface="Times New Roman" panose="02020603050405020304" pitchFamily="18" charset="0"/>
            </a:rPr>
            <a:t>ο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κεφάλαιο: </a:t>
          </a:r>
          <a:r>
            <a:rPr lang="el-GR" sz="17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Συμπεράσματα</a:t>
          </a:r>
          <a:r>
            <a:rPr lang="el-GR" sz="1700" kern="1200">
              <a:latin typeface="Times New Roman" panose="02020603050405020304" pitchFamily="18" charset="0"/>
              <a:cs typeface="Times New Roman" panose="02020603050405020304" pitchFamily="18" charset="0"/>
            </a:rPr>
            <a:t> και Προτάσεις Μελλοντικής Έρευνας.</a:t>
          </a:r>
          <a:endParaRPr lang="en-GB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52199" y="3273880"/>
        <a:ext cx="7064188" cy="10542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D507F-15C2-4828-9BF7-2D1CBA13AC15}">
      <dsp:nvSpPr>
        <dsp:cNvPr id="0" name=""/>
        <dsp:cNvSpPr/>
      </dsp:nvSpPr>
      <dsp:spPr>
        <a:xfrm rot="5400000">
          <a:off x="4454461" y="-1408119"/>
          <a:ext cx="1765543" cy="502327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b="1" kern="1200" dirty="0"/>
            <a:t>Ορισμός </a:t>
          </a:r>
          <a:r>
            <a:rPr lang="el-GR" sz="1300" b="1" kern="1200" dirty="0" err="1" smtClean="0"/>
            <a:t>εξΑΕ</a:t>
          </a:r>
          <a:r>
            <a:rPr lang="el-GR" sz="1300" kern="1200" dirty="0" smtClean="0"/>
            <a:t>: «η </a:t>
          </a:r>
          <a:r>
            <a:rPr lang="el-GR" sz="1300" kern="1200" dirty="0" err="1" smtClean="0"/>
            <a:t>εξΑΕ</a:t>
          </a:r>
          <a:r>
            <a:rPr lang="el-GR" sz="1300" kern="1200" dirty="0" smtClean="0"/>
            <a:t> εκπαίδευση είναι αυτή  που διδάσκει και ενεργοποιεί τον μαθητή πώς να μαθαίνει μόνος του και πώς να λειτουργεί αυτόνομα προς μια </a:t>
          </a:r>
          <a:r>
            <a:rPr lang="el-GR" sz="1300" kern="1200" dirty="0" err="1" smtClean="0"/>
            <a:t>ευρετική</a:t>
          </a:r>
          <a:r>
            <a:rPr lang="el-GR" sz="1300" kern="1200" dirty="0" smtClean="0"/>
            <a:t> πορεία </a:t>
          </a:r>
          <a:r>
            <a:rPr lang="el-GR" sz="1300" kern="1200" dirty="0" err="1" smtClean="0"/>
            <a:t>αυτομάθησης</a:t>
          </a:r>
          <a:r>
            <a:rPr lang="el-GR" sz="1300" kern="1200" dirty="0" smtClean="0"/>
            <a:t> χρησιμοποιώντας όλα τα διαθέσιμα μέσα μεταφοράς της πληροφορίας με παιδαγωγικούς όρους» (</a:t>
          </a:r>
          <a:r>
            <a:rPr lang="el-GR" sz="1300" kern="1200" dirty="0" err="1" smtClean="0"/>
            <a:t>Λιοναράκης</a:t>
          </a:r>
          <a:r>
            <a:rPr lang="el-GR" sz="1300" kern="1200" dirty="0" smtClean="0"/>
            <a:t>, 2001, σ.35)</a:t>
          </a:r>
          <a:endParaRPr lang="en-GB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b="1" kern="1200" dirty="0"/>
            <a:t>Σχολική </a:t>
          </a:r>
          <a:r>
            <a:rPr lang="el-GR" sz="1300" b="1" kern="1200" dirty="0" err="1"/>
            <a:t>εξΑΕ</a:t>
          </a:r>
          <a:r>
            <a:rPr lang="el-GR" sz="1300" b="1" kern="1200" dirty="0"/>
            <a:t>: </a:t>
          </a:r>
          <a:r>
            <a:rPr lang="el-GR" sz="1300" kern="1200" dirty="0"/>
            <a:t>Ορισμός και είδη:	</a:t>
          </a:r>
          <a:endParaRPr lang="en-GB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••"/>
          </a:pPr>
          <a:r>
            <a:rPr lang="el-GR" sz="1300" kern="1200" dirty="0"/>
            <a:t>Αυτοδύναμη, Συμπληρωματική, Μεικτή</a:t>
          </a:r>
          <a:endParaRPr lang="en-GB" sz="1300" kern="1200" dirty="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••"/>
          </a:pPr>
          <a:r>
            <a:rPr lang="el-GR" sz="1300" kern="1200" dirty="0"/>
            <a:t>Σύγχρονη, Ασύγχρονη</a:t>
          </a:r>
          <a:endParaRPr lang="en-GB" sz="1300" kern="1200" dirty="0"/>
        </a:p>
      </dsp:txBody>
      <dsp:txXfrm rot="-5400000">
        <a:off x="2825594" y="306935"/>
        <a:ext cx="4937091" cy="1593169"/>
      </dsp:txXfrm>
    </dsp:sp>
    <dsp:sp modelId="{EE257CB3-585A-4C64-BAD7-D7BA30AAA7A6}">
      <dsp:nvSpPr>
        <dsp:cNvPr id="0" name=""/>
        <dsp:cNvSpPr/>
      </dsp:nvSpPr>
      <dsp:spPr>
        <a:xfrm>
          <a:off x="0" y="55"/>
          <a:ext cx="2825593" cy="22069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/>
            <a:t>1.Εννοιολογική οριοθέτηση εξΑΕ:</a:t>
          </a:r>
          <a:endParaRPr lang="en-GB" sz="2800" kern="1200"/>
        </a:p>
      </dsp:txBody>
      <dsp:txXfrm>
        <a:off x="107733" y="107788"/>
        <a:ext cx="2610127" cy="1991463"/>
      </dsp:txXfrm>
    </dsp:sp>
    <dsp:sp modelId="{65935B3A-EB82-4240-9CDD-B35928CB38E8}">
      <dsp:nvSpPr>
        <dsp:cNvPr id="0" name=""/>
        <dsp:cNvSpPr/>
      </dsp:nvSpPr>
      <dsp:spPr>
        <a:xfrm rot="5400000">
          <a:off x="4454461" y="909156"/>
          <a:ext cx="1765543" cy="5023278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b="1" kern="1200" dirty="0"/>
            <a:t>Ο ρόλος του Ε.Υ. στην </a:t>
          </a:r>
          <a:r>
            <a:rPr lang="el-GR" sz="1300" b="1" kern="1200" dirty="0" err="1" smtClean="0"/>
            <a:t>εξΑΕ</a:t>
          </a:r>
          <a:r>
            <a:rPr lang="el-GR" sz="1300" b="1" kern="1200" dirty="0" smtClean="0"/>
            <a:t>: </a:t>
          </a:r>
          <a:r>
            <a:rPr lang="el-GR" sz="1300" b="0" kern="1200" dirty="0" smtClean="0"/>
            <a:t>κύριος κορμός &amp; δραστηριότητες με ανατροφοδότηση:  </a:t>
          </a:r>
          <a:r>
            <a:rPr lang="el-GR" sz="1300" b="0" kern="1200" dirty="0" err="1" smtClean="0"/>
            <a:t>αυτοαξιολόγηση</a:t>
          </a:r>
          <a:r>
            <a:rPr lang="el-GR" sz="1300" b="0" kern="1200" dirty="0" smtClean="0"/>
            <a:t>  </a:t>
          </a:r>
          <a:r>
            <a:rPr lang="el-GR" sz="1300" b="0" kern="1200" dirty="0" smtClean="0">
              <a:sym typeface="Wingdings" panose="05000000000000000000" pitchFamily="2" charset="2"/>
            </a:rPr>
            <a:t> ενημέρωση για τα αποτελέσματα της μελέτης τους (Μουζάκης, 2006)</a:t>
          </a:r>
          <a:endParaRPr lang="en-GB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300" b="1" kern="1200" dirty="0"/>
            <a:t>Αρχές σχεδιασμού εξ αποστάσεως Ε.Υ.</a:t>
          </a:r>
          <a:endParaRPr lang="en-GB" sz="1300" b="1" kern="1200" dirty="0"/>
        </a:p>
      </dsp:txBody>
      <dsp:txXfrm rot="-5400000">
        <a:off x="2825594" y="2624211"/>
        <a:ext cx="4937091" cy="1593169"/>
      </dsp:txXfrm>
    </dsp:sp>
    <dsp:sp modelId="{891C308C-7C18-4BE0-8A5A-F8B5112A8AD7}">
      <dsp:nvSpPr>
        <dsp:cNvPr id="0" name=""/>
        <dsp:cNvSpPr/>
      </dsp:nvSpPr>
      <dsp:spPr>
        <a:xfrm>
          <a:off x="0" y="2317330"/>
          <a:ext cx="2825593" cy="220692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/>
            <a:t>2. </a:t>
          </a:r>
          <a:r>
            <a:rPr lang="el-GR" sz="2800" b="1" kern="1200" dirty="0"/>
            <a:t>Το Ε.Υ. στην </a:t>
          </a:r>
          <a:r>
            <a:rPr lang="el-GR" sz="2800" b="1" kern="1200" dirty="0" err="1"/>
            <a:t>εξΑΕ</a:t>
          </a:r>
          <a:r>
            <a:rPr lang="el-GR" sz="2800" kern="1200" dirty="0"/>
            <a:t>:</a:t>
          </a:r>
          <a:endParaRPr lang="en-GB" sz="2800" kern="1200" dirty="0"/>
        </a:p>
      </dsp:txBody>
      <dsp:txXfrm>
        <a:off x="107733" y="2425063"/>
        <a:ext cx="2610127" cy="19914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2BA65-1367-4CE0-A895-F48C507B157D}">
      <dsp:nvSpPr>
        <dsp:cNvPr id="0" name=""/>
        <dsp:cNvSpPr/>
      </dsp:nvSpPr>
      <dsp:spPr>
        <a:xfrm>
          <a:off x="1603142" y="584366"/>
          <a:ext cx="3844856" cy="3844856"/>
        </a:xfrm>
        <a:prstGeom prst="blockArc">
          <a:avLst>
            <a:gd name="adj1" fmla="val 11880000"/>
            <a:gd name="adj2" fmla="val 16200000"/>
            <a:gd name="adj3" fmla="val 464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59C9FE-C4F6-4921-B4AC-6E712E5109CE}">
      <dsp:nvSpPr>
        <dsp:cNvPr id="0" name=""/>
        <dsp:cNvSpPr/>
      </dsp:nvSpPr>
      <dsp:spPr>
        <a:xfrm>
          <a:off x="1603142" y="584366"/>
          <a:ext cx="3844856" cy="3844856"/>
        </a:xfrm>
        <a:prstGeom prst="blockArc">
          <a:avLst>
            <a:gd name="adj1" fmla="val 7560000"/>
            <a:gd name="adj2" fmla="val 11880000"/>
            <a:gd name="adj3" fmla="val 464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3DCDFF-E221-4C45-AB3A-F3FC4ABA2B22}">
      <dsp:nvSpPr>
        <dsp:cNvPr id="0" name=""/>
        <dsp:cNvSpPr/>
      </dsp:nvSpPr>
      <dsp:spPr>
        <a:xfrm>
          <a:off x="1603142" y="584366"/>
          <a:ext cx="3844856" cy="3844856"/>
        </a:xfrm>
        <a:prstGeom prst="blockArc">
          <a:avLst>
            <a:gd name="adj1" fmla="val 3240000"/>
            <a:gd name="adj2" fmla="val 7560000"/>
            <a:gd name="adj3" fmla="val 464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DD2BEC-2C78-4587-93FB-93959A99AF32}">
      <dsp:nvSpPr>
        <dsp:cNvPr id="0" name=""/>
        <dsp:cNvSpPr/>
      </dsp:nvSpPr>
      <dsp:spPr>
        <a:xfrm>
          <a:off x="1603142" y="584366"/>
          <a:ext cx="3844856" cy="3844856"/>
        </a:xfrm>
        <a:prstGeom prst="blockArc">
          <a:avLst>
            <a:gd name="adj1" fmla="val 20520000"/>
            <a:gd name="adj2" fmla="val 3240000"/>
            <a:gd name="adj3" fmla="val 46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DE8C60-3FBC-439E-9656-F2295A0608FE}">
      <dsp:nvSpPr>
        <dsp:cNvPr id="0" name=""/>
        <dsp:cNvSpPr/>
      </dsp:nvSpPr>
      <dsp:spPr>
        <a:xfrm>
          <a:off x="1603142" y="584366"/>
          <a:ext cx="3844856" cy="3844856"/>
        </a:xfrm>
        <a:prstGeom prst="blockArc">
          <a:avLst>
            <a:gd name="adj1" fmla="val 16200000"/>
            <a:gd name="adj2" fmla="val 20520000"/>
            <a:gd name="adj3" fmla="val 464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B8E4DC-BB40-4803-A6A7-7C462B98907B}">
      <dsp:nvSpPr>
        <dsp:cNvPr id="0" name=""/>
        <dsp:cNvSpPr/>
      </dsp:nvSpPr>
      <dsp:spPr>
        <a:xfrm>
          <a:off x="2616455" y="1597679"/>
          <a:ext cx="1818230" cy="1818230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Η εκπαίδευση των παιδιών </a:t>
          </a:r>
          <a:r>
            <a:rPr lang="el-GR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endParaRPr lang="el-GR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2729" y="1863953"/>
        <a:ext cx="1285682" cy="1285682"/>
      </dsp:txXfrm>
    </dsp:sp>
    <dsp:sp modelId="{83A37C44-89B3-48D6-BEE2-147D1B690193}">
      <dsp:nvSpPr>
        <dsp:cNvPr id="0" name=""/>
        <dsp:cNvSpPr/>
      </dsp:nvSpPr>
      <dsp:spPr>
        <a:xfrm>
          <a:off x="2666966" y="-229641"/>
          <a:ext cx="1717207" cy="171720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Εννοιολογική προσέγγιση / Ιστορική αναδρομή της καταγωγής τους.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8445" y="21838"/>
        <a:ext cx="1214249" cy="1214249"/>
      </dsp:txXfrm>
    </dsp:sp>
    <dsp:sp modelId="{1DD81DB0-1873-4A33-A67F-E71FE9355E92}">
      <dsp:nvSpPr>
        <dsp:cNvPr id="0" name=""/>
        <dsp:cNvSpPr/>
      </dsp:nvSpPr>
      <dsp:spPr>
        <a:xfrm>
          <a:off x="4452891" y="1067909"/>
          <a:ext cx="1717207" cy="171720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γλώσσα τους </a:t>
          </a:r>
          <a:r>
            <a:rPr lang="el-G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Ρομανί</a:t>
          </a: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 δεν καλλιεργήθηκε γραπτώς (Καραθανάση, 2009)</a:t>
          </a: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4370" y="1319388"/>
        <a:ext cx="1214249" cy="1214249"/>
      </dsp:txXfrm>
    </dsp:sp>
    <dsp:sp modelId="{7F99D3C1-F59C-4D21-BFE9-BE6254FCADC5}">
      <dsp:nvSpPr>
        <dsp:cNvPr id="0" name=""/>
        <dsp:cNvSpPr/>
      </dsp:nvSpPr>
      <dsp:spPr>
        <a:xfrm>
          <a:off x="3753888" y="3150548"/>
          <a:ext cx="1750889" cy="1750889"/>
        </a:xfrm>
        <a:prstGeom prst="ellips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1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Η </a:t>
          </a:r>
          <a:r>
            <a:rPr lang="el-GR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εκπαίδευση των παιδιών </a:t>
          </a:r>
          <a:r>
            <a:rPr lang="el-GR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οι δυσκολίες τους στον Γραπτό Λόγο.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10300" y="3406960"/>
        <a:ext cx="1238065" cy="1238065"/>
      </dsp:txXfrm>
    </dsp:sp>
    <dsp:sp modelId="{27D1FB78-879A-47C9-BCDD-F7BA1AD5DB38}">
      <dsp:nvSpPr>
        <dsp:cNvPr id="0" name=""/>
        <dsp:cNvSpPr/>
      </dsp:nvSpPr>
      <dsp:spPr>
        <a:xfrm>
          <a:off x="1563204" y="3167389"/>
          <a:ext cx="1717207" cy="17172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Ο Κοινωνικός Αποκλεισμός τους στην Εκπαίδευση.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14683" y="3418868"/>
        <a:ext cx="1214249" cy="1214249"/>
      </dsp:txXfrm>
    </dsp:sp>
    <dsp:sp modelId="{32327D53-31BC-4548-BB7E-A81F71E4485F}">
      <dsp:nvSpPr>
        <dsp:cNvPr id="0" name=""/>
        <dsp:cNvSpPr/>
      </dsp:nvSpPr>
      <dsp:spPr>
        <a:xfrm>
          <a:off x="881041" y="1067909"/>
          <a:ext cx="1717207" cy="171720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Οι </a:t>
          </a:r>
          <a:r>
            <a:rPr lang="el-GR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Ρομά</a:t>
          </a: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ως Δίγλωσσοι μαθητές.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32520" y="1319388"/>
        <a:ext cx="1214249" cy="1214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942"/>
            <a:ext cx="5683250" cy="460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546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0546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2289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219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2426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3759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375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4/20/2022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xels.com/photo/cinema-curtain-curtain-on-decorative-276179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hamilo.datacenter.uoc.gr/metchamilo/user_portal.php?nosession=tru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7.xml"/><Relationship Id="rId13" Type="http://schemas.openxmlformats.org/officeDocument/2006/relationships/image" Target="../media/image11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12" Type="http://schemas.microsoft.com/office/2007/relationships/diagramDrawing" Target="../diagrams/drawing2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11" Type="http://schemas.openxmlformats.org/officeDocument/2006/relationships/diagramColors" Target="../diagrams/colors27.xml"/><Relationship Id="rId5" Type="http://schemas.openxmlformats.org/officeDocument/2006/relationships/diagramQuickStyle" Target="../diagrams/quickStyle26.xml"/><Relationship Id="rId10" Type="http://schemas.openxmlformats.org/officeDocument/2006/relationships/diagramQuickStyle" Target="../diagrams/quickStyle27.xml"/><Relationship Id="rId4" Type="http://schemas.openxmlformats.org/officeDocument/2006/relationships/diagramLayout" Target="../diagrams/layout26.xml"/><Relationship Id="rId9" Type="http://schemas.openxmlformats.org/officeDocument/2006/relationships/diagramLayout" Target="../diagrams/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luediamondgallery.com/wooden-tile/t/thank-you.html" TargetMode="External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oozedancing.wordpress.com/2013/11/27/the-answer-man-tackles-all-of-your-booze-related-holiday-questions" TargetMode="External"/><Relationship Id="rId5" Type="http://schemas.openxmlformats.org/officeDocument/2006/relationships/image" Target="../media/image13.jpg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red curtain with a black background&#10;&#10;Description automatically generated with low confidence">
            <a:extLst>
              <a:ext uri="{FF2B5EF4-FFF2-40B4-BE49-F238E27FC236}">
                <a16:creationId xmlns="" xmlns:a16="http://schemas.microsoft.com/office/drawing/2014/main" id="{9577C71D-0C47-4F02-A91A-BC6461DC28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9687" r="1298" b="2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="" xmlns:a16="http://schemas.microsoft.com/office/drawing/2014/main" id="{3D7CDC05-ADF8-4CF3-ACA7-D4A92A556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(2/2)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b="1" dirty="0"/>
          </a:p>
          <a:p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54591D77-2463-4C10-BB9B-B7463403A9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0302102"/>
              </p:ext>
            </p:extLst>
          </p:nvPr>
        </p:nvGraphicFramePr>
        <p:xfrm>
          <a:off x="1265275" y="1473821"/>
          <a:ext cx="7051141" cy="4671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193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/>
              <a:t>6</a:t>
            </a:r>
            <a:r>
              <a:rPr lang="el-GR" sz="3600" dirty="0" smtClean="0"/>
              <a:t>. </a:t>
            </a:r>
            <a:r>
              <a:rPr lang="el-GR" sz="3600" dirty="0"/>
              <a:t>Παραγόμενο εκπαιδευτικό υλικό (</a:t>
            </a:r>
            <a:r>
              <a:rPr lang="el-GR" sz="3600" dirty="0" smtClean="0"/>
              <a:t>1/4)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611560" y="1340768"/>
            <a:ext cx="82089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200" dirty="0"/>
              <a:t>Σύμφωνα με τις </a:t>
            </a:r>
            <a:r>
              <a:rPr lang="el-GR" sz="2200" dirty="0" err="1"/>
              <a:t>Μανούσου</a:t>
            </a:r>
            <a:r>
              <a:rPr lang="el-GR" sz="2200" dirty="0"/>
              <a:t> &amp; Χαρτοφύλακα (2020) το εξ αποστάσεως Ε.Υ. μπορεί να είναι: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="" xmlns:a16="http://schemas.microsoft.com/office/drawing/2014/main" id="{F9906C92-ED22-46CD-97BF-3A6F52933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809765"/>
              </p:ext>
            </p:extLst>
          </p:nvPr>
        </p:nvGraphicFramePr>
        <p:xfrm>
          <a:off x="611560" y="4104167"/>
          <a:ext cx="8208912" cy="2290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FB13302A-1440-4E73-9ECE-108060129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017260"/>
              </p:ext>
            </p:extLst>
          </p:nvPr>
        </p:nvGraphicFramePr>
        <p:xfrm>
          <a:off x="733647" y="2090172"/>
          <a:ext cx="7910623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/>
              <a:t>6</a:t>
            </a:r>
            <a:r>
              <a:rPr lang="el-GR" sz="3600" dirty="0" smtClean="0"/>
              <a:t>. </a:t>
            </a:r>
            <a:r>
              <a:rPr lang="el-GR" sz="3600" dirty="0"/>
              <a:t>Παραγόμενο εκπαιδευτικό υλικό </a:t>
            </a:r>
            <a:r>
              <a:rPr lang="el-GR" sz="3600" dirty="0" smtClean="0"/>
              <a:t>(2/4)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611560" y="1340768"/>
            <a:ext cx="82089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22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="" xmlns:a16="http://schemas.microsoft.com/office/drawing/2014/main" id="{F9906C92-ED22-46CD-97BF-3A6F52933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124282"/>
              </p:ext>
            </p:extLst>
          </p:nvPr>
        </p:nvGraphicFramePr>
        <p:xfrm>
          <a:off x="695450" y="3567271"/>
          <a:ext cx="8208912" cy="2290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FB13302A-1440-4E73-9ECE-108060129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351805"/>
              </p:ext>
            </p:extLst>
          </p:nvPr>
        </p:nvGraphicFramePr>
        <p:xfrm>
          <a:off x="909849" y="1645555"/>
          <a:ext cx="7910623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2374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/>
              <a:t>6</a:t>
            </a:r>
            <a:r>
              <a:rPr lang="el-GR" sz="3600" dirty="0" smtClean="0"/>
              <a:t>. </a:t>
            </a:r>
            <a:r>
              <a:rPr lang="el-GR" sz="3600" dirty="0"/>
              <a:t>Παραγόμενο εκπαιδευτικό υλικό </a:t>
            </a:r>
            <a:r>
              <a:rPr lang="el-GR" sz="3600" dirty="0" smtClean="0"/>
              <a:t>(3/4)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81E021F8-C783-4C9D-B312-F84638717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77695"/>
              </p:ext>
            </p:extLst>
          </p:nvPr>
        </p:nvGraphicFramePr>
        <p:xfrm>
          <a:off x="611560" y="1484784"/>
          <a:ext cx="8208912" cy="489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68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/>
              <a:t>6</a:t>
            </a:r>
            <a:r>
              <a:rPr lang="el-GR" sz="3600" dirty="0" smtClean="0"/>
              <a:t>. </a:t>
            </a:r>
            <a:r>
              <a:rPr lang="el-GR" sz="3600" dirty="0"/>
              <a:t>Παραγόμενο εκπαιδευτικό υλικό</a:t>
            </a:r>
            <a:r>
              <a:rPr lang="en-US" sz="3600" dirty="0"/>
              <a:t> </a:t>
            </a:r>
            <a:r>
              <a:rPr lang="en-US" sz="3600" dirty="0" smtClean="0"/>
              <a:t>(</a:t>
            </a:r>
            <a:r>
              <a:rPr lang="el-GR" sz="3600" dirty="0" smtClean="0"/>
              <a:t>4</a:t>
            </a:r>
            <a:r>
              <a:rPr lang="en-US" sz="3600" dirty="0" smtClean="0"/>
              <a:t>/</a:t>
            </a:r>
            <a:r>
              <a:rPr lang="el-GR" sz="3600" dirty="0" smtClean="0"/>
              <a:t>4)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393856" y="1500188"/>
            <a:ext cx="6840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dirty="0" smtClean="0"/>
              <a:t>- Σύνδεσμος </a:t>
            </a:r>
            <a:r>
              <a:rPr lang="el-GR" sz="3200" b="1" dirty="0"/>
              <a:t>μαθήματος: </a:t>
            </a:r>
          </a:p>
          <a:p>
            <a:endParaRPr lang="el-GR" sz="3200" dirty="0"/>
          </a:p>
          <a:p>
            <a:r>
              <a:rPr lang="en-US" sz="3200" dirty="0">
                <a:hlinkClick r:id="rId2"/>
              </a:rPr>
              <a:t>http://chamilo.datacenter.uoc.gr/metchamilo/user_portal.php?nosession=true</a:t>
            </a:r>
            <a:endParaRPr lang="el-GR" sz="3200" dirty="0"/>
          </a:p>
          <a:p>
            <a:endParaRPr lang="el-GR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5" y="3792728"/>
            <a:ext cx="4266880" cy="234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346" y="3830025"/>
            <a:ext cx="4203455" cy="227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1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/>
              <a:t>7</a:t>
            </a:r>
            <a:r>
              <a:rPr lang="el-GR" sz="3600" dirty="0" smtClean="0"/>
              <a:t>. </a:t>
            </a:r>
            <a:r>
              <a:rPr lang="el-GR" sz="3600" dirty="0"/>
              <a:t>Μεθοδολογία Έρευνας (1/</a:t>
            </a:r>
            <a:r>
              <a:rPr lang="en-GB" sz="3600" dirty="0"/>
              <a:t>2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30198" y="141277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b="1"/>
          </a:p>
          <a:p>
            <a:endParaRPr lang="el-GR" b="1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187094"/>
              </p:ext>
            </p:extLst>
          </p:nvPr>
        </p:nvGraphicFramePr>
        <p:xfrm>
          <a:off x="1115616" y="1556792"/>
          <a:ext cx="7776864" cy="405150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592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4111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Μεθοδολογία Έρευνας</a:t>
                      </a:r>
                      <a:endParaRPr lang="en-US" sz="1600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Ειδικοί </a:t>
                      </a:r>
                      <a:r>
                        <a:rPr lang="el-GR" sz="1600" dirty="0" err="1"/>
                        <a:t>εξΑΕ</a:t>
                      </a:r>
                      <a:endParaRPr lang="el-GR" sz="1600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Μαθητές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2815">
                <a:tc>
                  <a:txBody>
                    <a:bodyPr/>
                    <a:lstStyle/>
                    <a:p>
                      <a:r>
                        <a:rPr lang="el-GR" sz="1400" b="1" dirty="0"/>
                        <a:t>Είδος και Μέθοδος</a:t>
                      </a:r>
                      <a:r>
                        <a:rPr lang="el-GR" sz="1400" b="1" baseline="0" dirty="0"/>
                        <a:t> ‘Έρευνας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Ποιοτική</a:t>
                      </a:r>
                      <a:r>
                        <a:rPr lang="el-GR" sz="1400" baseline="0" dirty="0"/>
                        <a:t> Έρευνα - Ποιοτική Ανάλυση Περιεχομένου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Ποιοτική</a:t>
                      </a:r>
                      <a:r>
                        <a:rPr lang="el-GR" sz="1400" baseline="0" dirty="0"/>
                        <a:t> Έρευνα - Ποιοτική Ανάλυση Περιεχομένου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952">
                <a:tc>
                  <a:txBody>
                    <a:bodyPr/>
                    <a:lstStyle/>
                    <a:p>
                      <a:r>
                        <a:rPr lang="el-GR" sz="1400" b="1" dirty="0"/>
                        <a:t>Χρονική Περίοδος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Σεπτέμβριος</a:t>
                      </a:r>
                      <a:r>
                        <a:rPr lang="el-GR" sz="1400" baseline="0" dirty="0"/>
                        <a:t> – Οκτώβριος 2021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Νοέμβριο -</a:t>
                      </a:r>
                      <a:r>
                        <a:rPr lang="el-GR" sz="1400" baseline="0" dirty="0"/>
                        <a:t> </a:t>
                      </a:r>
                      <a:r>
                        <a:rPr lang="el-GR" sz="1400" dirty="0"/>
                        <a:t>Δεκέμβριο του 2021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1010">
                <a:tc>
                  <a:txBody>
                    <a:bodyPr/>
                    <a:lstStyle/>
                    <a:p>
                      <a:r>
                        <a:rPr lang="el-GR" sz="1400" b="1" dirty="0"/>
                        <a:t>Δειγματοληπτική Μέθοδος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400" dirty="0"/>
                        <a:t>Σκόπιμη</a:t>
                      </a:r>
                      <a:r>
                        <a:rPr lang="el-GR" sz="1400" baseline="0" dirty="0"/>
                        <a:t> Δειγματοληψία – </a:t>
                      </a:r>
                      <a:r>
                        <a:rPr lang="en-GB" sz="1400" baseline="0" dirty="0"/>
                        <a:t/>
                      </a:r>
                      <a:br>
                        <a:rPr lang="en-GB" sz="1400" baseline="0" dirty="0"/>
                      </a:br>
                      <a:r>
                        <a:rPr lang="el-GR" sz="1400" b="1" i="1" baseline="0" dirty="0"/>
                        <a:t>3 ειδικοί </a:t>
                      </a:r>
                      <a:r>
                        <a:rPr lang="el-GR" sz="1400" b="1" i="1" baseline="0" dirty="0" err="1" smtClean="0"/>
                        <a:t>εξΑΕ</a:t>
                      </a:r>
                      <a:r>
                        <a:rPr lang="en-US" sz="1400" b="1" i="1" baseline="0" dirty="0" smtClean="0"/>
                        <a:t> </a:t>
                      </a:r>
                      <a:r>
                        <a:rPr lang="en-US" sz="1400" b="0" i="1" baseline="0" dirty="0" smtClean="0"/>
                        <a:t>(</a:t>
                      </a:r>
                      <a:r>
                        <a:rPr lang="el-GR" sz="1400" b="0" i="1" baseline="0" dirty="0" smtClean="0"/>
                        <a:t>ως ειδικοί νοούνται τα μέλη της ομάδας μου στο ΠΜΣ με εμπειρία στον σχεδιασμό εξ αποστάσεως Ε.Υ.)</a:t>
                      </a:r>
                      <a:endParaRPr lang="en-US" sz="1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Σκόπιμη Δειγματοληψία – </a:t>
                      </a:r>
                      <a:r>
                        <a:rPr lang="en-GB" sz="1400" dirty="0"/>
                        <a:t/>
                      </a:r>
                      <a:br>
                        <a:rPr lang="en-GB" sz="1400" dirty="0"/>
                      </a:br>
                      <a:r>
                        <a:rPr lang="el-GR" sz="1400" b="1" i="1" dirty="0"/>
                        <a:t>7 μαθητές </a:t>
                      </a:r>
                      <a:r>
                        <a:rPr lang="el-GR" sz="1400" b="1" i="1" dirty="0" err="1"/>
                        <a:t>Ρομά</a:t>
                      </a:r>
                      <a:r>
                        <a:rPr lang="el-GR" sz="1400" b="1" i="1" dirty="0"/>
                        <a:t> Δημοτικού Σχολείου</a:t>
                      </a:r>
                      <a:endParaRPr lang="en-US" sz="1400" b="1" i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1010">
                <a:tc>
                  <a:txBody>
                    <a:bodyPr/>
                    <a:lstStyle/>
                    <a:p>
                      <a:r>
                        <a:rPr lang="el-GR" sz="1400" b="1" dirty="0"/>
                        <a:t>Μέσα</a:t>
                      </a:r>
                      <a:r>
                        <a:rPr lang="el-GR" sz="1400" b="1" baseline="0" dirty="0"/>
                        <a:t> Συλλογής Δεδομένων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Δομημένο</a:t>
                      </a:r>
                      <a:r>
                        <a:rPr lang="el-GR" sz="1400" baseline="0" dirty="0"/>
                        <a:t> ερωτηματολόγιο με ανοιχτού τύπου ερωτήσεις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err="1"/>
                        <a:t>Ημι</a:t>
                      </a:r>
                      <a:r>
                        <a:rPr lang="el-GR" sz="1400" dirty="0"/>
                        <a:t>-δομημένες συνεντεύξεις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48223">
                <a:tc>
                  <a:txBody>
                    <a:bodyPr/>
                    <a:lstStyle/>
                    <a:p>
                      <a:r>
                        <a:rPr lang="el-GR" sz="1400" b="1" dirty="0"/>
                        <a:t>Μονάδα</a:t>
                      </a:r>
                      <a:r>
                        <a:rPr lang="el-GR" sz="1400" b="1" baseline="0" dirty="0"/>
                        <a:t> Ανάλυσης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400" dirty="0"/>
                        <a:t>Η φράση ή/και η πρόταση ανάλογα</a:t>
                      </a:r>
                      <a:r>
                        <a:rPr lang="el-GR" sz="1400" baseline="0" dirty="0"/>
                        <a:t> </a:t>
                      </a:r>
                      <a:r>
                        <a:rPr lang="el-GR" sz="1400" dirty="0"/>
                        <a:t>με την αξία που παρουσιάζει ως προς τους</a:t>
                      </a:r>
                      <a:r>
                        <a:rPr lang="el-GR" sz="1400" baseline="0" dirty="0"/>
                        <a:t> </a:t>
                      </a:r>
                      <a:r>
                        <a:rPr lang="el-GR" sz="1400" dirty="0"/>
                        <a:t>άξονες ανάλυσης.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400" dirty="0"/>
                        <a:t>Η φράση ή/και η πρόταση ανάλογα</a:t>
                      </a:r>
                      <a:r>
                        <a:rPr lang="el-GR" sz="1400" baseline="0" dirty="0"/>
                        <a:t> </a:t>
                      </a:r>
                      <a:r>
                        <a:rPr lang="el-GR" sz="1400" dirty="0"/>
                        <a:t>με την αξία που παρουσιάζει ως προς τους</a:t>
                      </a:r>
                      <a:r>
                        <a:rPr lang="el-GR" sz="1400" baseline="0" dirty="0"/>
                        <a:t> </a:t>
                      </a:r>
                      <a:r>
                        <a:rPr lang="el-GR" sz="1400" dirty="0"/>
                        <a:t>άξονες ανάλυσης.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/>
              <a:t>7</a:t>
            </a:r>
            <a:r>
              <a:rPr lang="el-GR" sz="3600" dirty="0" smtClean="0"/>
              <a:t>. </a:t>
            </a:r>
            <a:r>
              <a:rPr lang="el-GR" sz="3600" dirty="0"/>
              <a:t>Μεθοδολογία Έρευνας (2/2)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30198" y="141277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b="1" dirty="0"/>
          </a:p>
          <a:p>
            <a:endParaRPr lang="el-GR" b="1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515435"/>
              </p:ext>
            </p:extLst>
          </p:nvPr>
        </p:nvGraphicFramePr>
        <p:xfrm>
          <a:off x="1115616" y="1556792"/>
          <a:ext cx="7776864" cy="407075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592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4111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Μεθοδολογία Έρευνας</a:t>
                      </a:r>
                      <a:endParaRPr lang="en-US" sz="1600" dirty="0"/>
                    </a:p>
                  </a:txBody>
                  <a:tcPr>
                    <a:solidFill>
                      <a:srgbClr val="7418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Ειδικοί </a:t>
                      </a:r>
                      <a:r>
                        <a:rPr lang="el-GR" sz="1600" dirty="0" err="1"/>
                        <a:t>εξΑΕ</a:t>
                      </a:r>
                      <a:endParaRPr lang="el-GR" sz="1600" dirty="0"/>
                    </a:p>
                  </a:txBody>
                  <a:tcPr>
                    <a:solidFill>
                      <a:srgbClr val="7418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Μαθητές</a:t>
                      </a:r>
                    </a:p>
                  </a:txBody>
                  <a:tcPr>
                    <a:solidFill>
                      <a:srgbClr val="74180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43397">
                <a:tc>
                  <a:txBody>
                    <a:bodyPr/>
                    <a:lstStyle/>
                    <a:p>
                      <a:r>
                        <a:rPr lang="el-GR" sz="1400" b="1" dirty="0"/>
                        <a:t>Αξιοπιστία - Εγκυρότητα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Αρχές Κατηγοριοποίησης</a:t>
                      </a:r>
                      <a:r>
                        <a:rPr lang="el-GR" sz="1400" baseline="0" dirty="0"/>
                        <a:t> αξόνων: Αντικειμενικότητα, </a:t>
                      </a:r>
                      <a:r>
                        <a:rPr lang="el-GR" sz="1400" baseline="0" dirty="0" err="1"/>
                        <a:t>Εξαντλητικότητα</a:t>
                      </a:r>
                      <a:r>
                        <a:rPr lang="el-GR" sz="1400" baseline="0" dirty="0"/>
                        <a:t>, Καταλληλότητα, Αμοιβαίου Αποκλεισμού.</a:t>
                      </a:r>
                      <a:endParaRPr lang="el-GR" sz="1400" dirty="0"/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Αποτίμηση</a:t>
                      </a:r>
                      <a:r>
                        <a:rPr lang="el-GR" sz="1400" baseline="0" dirty="0"/>
                        <a:t> Ε.Υ. </a:t>
                      </a:r>
                      <a:r>
                        <a:rPr lang="el-GR" sz="1400" dirty="0"/>
                        <a:t>από ειδικούς και μαθητές.</a:t>
                      </a:r>
                    </a:p>
                    <a:p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Αρχές Κατηγοριοποίησης αξόνων: Αντικειμενικότητα, </a:t>
                      </a:r>
                      <a:r>
                        <a:rPr lang="el-GR" sz="1400" dirty="0" err="1"/>
                        <a:t>Εξαντλητικότητα</a:t>
                      </a:r>
                      <a:r>
                        <a:rPr lang="el-GR" sz="1400" dirty="0"/>
                        <a:t>, Καταλληλότητα, Αμοιβαίου Αποκλεισμού.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Αποτίμηση Ε.Υ. από ειδικούς και μαθητές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43397">
                <a:tc>
                  <a:txBody>
                    <a:bodyPr/>
                    <a:lstStyle/>
                    <a:p>
                      <a:r>
                        <a:rPr lang="el-GR" sz="1400" b="1" dirty="0"/>
                        <a:t>Διερεύνηση απόψεων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 Αρχές και μεθοδολογία της </a:t>
                      </a:r>
                      <a:r>
                        <a:rPr lang="el-GR" sz="1400" dirty="0" err="1"/>
                        <a:t>εξΑΕ</a:t>
                      </a:r>
                      <a:endParaRPr lang="el-GR" sz="14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 Αρχές </a:t>
                      </a:r>
                      <a:r>
                        <a:rPr lang="el-GR" sz="1400" dirty="0" err="1"/>
                        <a:t>Πολυμεσικής</a:t>
                      </a:r>
                      <a:r>
                        <a:rPr lang="el-GR" sz="1400" dirty="0"/>
                        <a:t> Μάθησης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l-GR" sz="1400" baseline="0" dirty="0"/>
                        <a:t> Θετικά στοιχεία του Ε.Υ. -Προτάσεις βελτίωσης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Διαθεσιμότητα και χρήση ΤΠΕ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400" dirty="0"/>
                        <a:t>Απόψεις/στάσεις</a:t>
                      </a:r>
                      <a:r>
                        <a:rPr lang="el-GR" sz="1400" baseline="0" dirty="0"/>
                        <a:t> για το Ε.Υ.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400" baseline="0" dirty="0"/>
                        <a:t>Απόψεις για τον νέο τρόπο διδασκαλίας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1400" baseline="0" dirty="0"/>
                        <a:t>Θετικά στοιχεία του Ε.Υ. -Προτάσεις βελτίωσης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l-GR" sz="1400" baseline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3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l-GR" sz="3600" dirty="0" smtClean="0"/>
              <a:t>Αποτελέσματα </a:t>
            </a:r>
            <a:r>
              <a:rPr lang="el-GR" sz="3600" dirty="0"/>
              <a:t>- Κύρια ευρήματα (</a:t>
            </a:r>
            <a:r>
              <a:rPr lang="en-GB" sz="3600" dirty="0"/>
              <a:t>1/7</a:t>
            </a:r>
            <a:r>
              <a:rPr lang="el-GR" sz="3600" dirty="0"/>
              <a:t>)</a:t>
            </a:r>
            <a:endParaRPr lang="el-GR" sz="4000" b="1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9DF32C93-6516-4412-9CA4-A9CA9AC6C4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644619"/>
              </p:ext>
            </p:extLst>
          </p:nvPr>
        </p:nvGraphicFramePr>
        <p:xfrm>
          <a:off x="2554536" y="1207059"/>
          <a:ext cx="3718674" cy="468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="" xmlns:a16="http://schemas.microsoft.com/office/drawing/2014/main" id="{A140B740-C630-4B99-BF1F-C98D83F2B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637440"/>
              </p:ext>
            </p:extLst>
          </p:nvPr>
        </p:nvGraphicFramePr>
        <p:xfrm>
          <a:off x="637954" y="1718133"/>
          <a:ext cx="8352000" cy="474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79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l-GR" sz="3600" dirty="0" smtClean="0"/>
              <a:t>Αποτελέσματα </a:t>
            </a:r>
            <a:r>
              <a:rPr lang="el-GR" sz="3600" dirty="0"/>
              <a:t>- Κύρια ευρήματα (2/</a:t>
            </a:r>
            <a:r>
              <a:rPr lang="en-GB" sz="3600" dirty="0"/>
              <a:t>7</a:t>
            </a:r>
            <a:r>
              <a:rPr lang="el-GR" sz="3600" dirty="0"/>
              <a:t>)</a:t>
            </a:r>
            <a:endParaRPr lang="el-GR" sz="40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FEFD628C-07D9-46FB-8246-32F530184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8888531"/>
              </p:ext>
            </p:extLst>
          </p:nvPr>
        </p:nvGraphicFramePr>
        <p:xfrm>
          <a:off x="1115616" y="1903228"/>
          <a:ext cx="6890700" cy="4478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4">
            <a:extLst>
              <a:ext uri="{FF2B5EF4-FFF2-40B4-BE49-F238E27FC236}">
                <a16:creationId xmlns="" xmlns:a16="http://schemas.microsoft.com/office/drawing/2014/main" id="{44A3C991-C6BF-4B21-B133-E91D7951661C}"/>
              </a:ext>
            </a:extLst>
          </p:cNvPr>
          <p:cNvSpPr txBox="1"/>
          <p:nvPr/>
        </p:nvSpPr>
        <p:spPr>
          <a:xfrm>
            <a:off x="2878761" y="1201480"/>
            <a:ext cx="3386478" cy="44311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b="1" kern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  <a:endPara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9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l-GR" sz="3600" dirty="0" smtClean="0"/>
              <a:t>Αποτελέσματα </a:t>
            </a:r>
            <a:r>
              <a:rPr lang="el-GR" sz="3600" dirty="0"/>
              <a:t>- Κύρια ευρήματα (</a:t>
            </a:r>
            <a:r>
              <a:rPr lang="en-GB" sz="3600" dirty="0"/>
              <a:t>3</a:t>
            </a:r>
            <a:r>
              <a:rPr lang="el-GR" sz="3600" dirty="0"/>
              <a:t>/</a:t>
            </a:r>
            <a:r>
              <a:rPr lang="en-GB" sz="3600" dirty="0"/>
              <a:t>7</a:t>
            </a:r>
            <a:r>
              <a:rPr lang="el-GR" sz="3600" dirty="0"/>
              <a:t>)</a:t>
            </a:r>
            <a:endParaRPr lang="el-GR" sz="40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85242026-5DAE-482D-86ED-9F5109B22B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1644542"/>
              </p:ext>
            </p:extLst>
          </p:nvPr>
        </p:nvGraphicFramePr>
        <p:xfrm>
          <a:off x="967563" y="1822300"/>
          <a:ext cx="7527851" cy="4100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: Rounded Corners 4">
            <a:extLst>
              <a:ext uri="{FF2B5EF4-FFF2-40B4-BE49-F238E27FC236}">
                <a16:creationId xmlns="" xmlns:a16="http://schemas.microsoft.com/office/drawing/2014/main" id="{CCD44E88-2520-486B-A1F1-FF3EAC8B8AC1}"/>
              </a:ext>
            </a:extLst>
          </p:cNvPr>
          <p:cNvSpPr txBox="1"/>
          <p:nvPr/>
        </p:nvSpPr>
        <p:spPr>
          <a:xfrm>
            <a:off x="2878761" y="1201480"/>
            <a:ext cx="3386478" cy="443116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b="1" kern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  <a:endPara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8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r>
              <a:rPr lang="el-GR" sz="2000" i="1" dirty="0"/>
              <a:t>«Σχεδιασμός, ανάπτυξη και αποτίμηση εκπαιδευτικού υλικού με τη μέθοδο της εξ αποστάσεως εκπαίδευσης για τη διδασκαλία της ελληνικής ως δεύτερης γλώσσας σε μαθητές </a:t>
            </a:r>
            <a:r>
              <a:rPr lang="el-GR" sz="2000" i="1" dirty="0" err="1"/>
              <a:t>Ρομά</a:t>
            </a:r>
            <a:r>
              <a:rPr lang="el-GR" sz="2000" i="1" dirty="0"/>
              <a:t> Δημοτικού Σχολείου»</a:t>
            </a:r>
            <a:endParaRPr lang="el-GR" sz="20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Μαλαματένια </a:t>
            </a:r>
            <a:r>
              <a:rPr lang="el-GR" dirty="0" err="1" smtClean="0"/>
              <a:t>Ζαχαριουδάκη</a:t>
            </a:r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46816"/>
              </p:ext>
            </p:extLst>
          </p:nvPr>
        </p:nvGraphicFramePr>
        <p:xfrm>
          <a:off x="1908189" y="5015409"/>
          <a:ext cx="6096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</a:t>
                      </a:r>
                      <a:r>
                        <a:rPr lang="el-GR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Αναστασιάδης</a:t>
                      </a:r>
                    </a:p>
                    <a:p>
                      <a:pPr algn="ctr"/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</a:t>
                      </a:r>
                    </a:p>
                    <a:p>
                      <a:pPr algn="ctr"/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Ασπασία Χατζηδάκη</a:t>
                      </a:r>
                    </a:p>
                    <a:p>
                      <a:pPr algn="ctr"/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Καθηγήτρια Πανεπιστημίου Κρήτης</a:t>
                      </a:r>
                    </a:p>
                    <a:p>
                      <a:pPr algn="ctr"/>
                      <a:endParaRPr lang="el-GR" sz="12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Ιωάννης </a:t>
                      </a:r>
                      <a:r>
                        <a:rPr lang="el-GR" sz="12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Ιερωνυμάκης</a:t>
                      </a:r>
                      <a:endParaRPr lang="el-GR" sz="12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Ε.ΔΙ.Π.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</a:t>
                      </a:r>
                      <a:r>
                        <a:rPr lang="el-GR" sz="12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Κρήτης</a:t>
                      </a:r>
                      <a:endParaRPr lang="el-GR" sz="12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l-GR" sz="12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(</a:t>
            </a:r>
            <a:r>
              <a:rPr lang="en-GB" sz="3600" dirty="0"/>
              <a:t>4</a:t>
            </a:r>
            <a:r>
              <a:rPr lang="el-GR" sz="3600" dirty="0"/>
              <a:t>/</a:t>
            </a:r>
            <a:r>
              <a:rPr lang="en-GB" sz="3600" dirty="0"/>
              <a:t>7</a:t>
            </a:r>
            <a:r>
              <a:rPr lang="el-GR" sz="3600" dirty="0"/>
              <a:t>)</a:t>
            </a:r>
            <a:endParaRPr lang="el-GR" sz="40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75667A81-CB84-4B5D-AAF5-48D91FA363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5190213"/>
              </p:ext>
            </p:extLst>
          </p:nvPr>
        </p:nvGraphicFramePr>
        <p:xfrm>
          <a:off x="1115615" y="1720839"/>
          <a:ext cx="7401063" cy="4414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: Rounded Corners 4">
            <a:extLst>
              <a:ext uri="{FF2B5EF4-FFF2-40B4-BE49-F238E27FC236}">
                <a16:creationId xmlns="" xmlns:a16="http://schemas.microsoft.com/office/drawing/2014/main" id="{F15257CD-9B2C-4C38-8DE6-FEE125CED3A2}"/>
              </a:ext>
            </a:extLst>
          </p:cNvPr>
          <p:cNvSpPr txBox="1"/>
          <p:nvPr/>
        </p:nvSpPr>
        <p:spPr>
          <a:xfrm>
            <a:off x="2878761" y="1201480"/>
            <a:ext cx="3386478" cy="443116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2000" b="1" kern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  <a:endPara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14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l-GR" sz="3600" dirty="0" smtClean="0"/>
              <a:t>Αποτελέσματα </a:t>
            </a:r>
            <a:r>
              <a:rPr lang="el-GR" sz="3600" dirty="0"/>
              <a:t>- Κύρια ευρήματα (</a:t>
            </a:r>
            <a:r>
              <a:rPr lang="en-GB" sz="3600" dirty="0"/>
              <a:t>5</a:t>
            </a:r>
            <a:r>
              <a:rPr lang="el-GR" sz="3600" dirty="0"/>
              <a:t>/</a:t>
            </a:r>
            <a:r>
              <a:rPr lang="en-GB" sz="3600" dirty="0"/>
              <a:t>7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="" xmlns:a16="http://schemas.microsoft.com/office/drawing/2014/main" id="{2E8C665A-3A64-49D4-9956-2EBEAA973D29}"/>
              </a:ext>
            </a:extLst>
          </p:cNvPr>
          <p:cNvSpPr txBox="1"/>
          <p:nvPr/>
        </p:nvSpPr>
        <p:spPr>
          <a:xfrm>
            <a:off x="2878761" y="1201480"/>
            <a:ext cx="3386478" cy="44311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2000" b="1" kern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  <a:endPara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BAA34E87-BD41-4F86-8391-002485A1B5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9797745"/>
              </p:ext>
            </p:extLst>
          </p:nvPr>
        </p:nvGraphicFramePr>
        <p:xfrm>
          <a:off x="946298" y="1579393"/>
          <a:ext cx="7495953" cy="4895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7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l-GR" sz="3600" dirty="0" smtClean="0"/>
              <a:t>Αποτελέσματα </a:t>
            </a:r>
            <a:r>
              <a:rPr lang="el-GR" sz="3600" dirty="0"/>
              <a:t>- Κύρια ευρήματα (</a:t>
            </a:r>
            <a:r>
              <a:rPr lang="en-GB" sz="3600" dirty="0"/>
              <a:t>6</a:t>
            </a:r>
            <a:r>
              <a:rPr lang="el-GR" sz="3600" dirty="0"/>
              <a:t>/</a:t>
            </a:r>
            <a:r>
              <a:rPr lang="en-GB" sz="3600" dirty="0"/>
              <a:t>7</a:t>
            </a:r>
            <a:r>
              <a:rPr lang="el-GR" sz="3600" dirty="0"/>
              <a:t>)</a:t>
            </a:r>
            <a:endParaRPr lang="el-GR" sz="4000" b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A77FC540-C077-466C-8548-6CBF1983FB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442211"/>
              </p:ext>
            </p:extLst>
          </p:nvPr>
        </p:nvGraphicFramePr>
        <p:xfrm>
          <a:off x="1392865" y="1793340"/>
          <a:ext cx="6507126" cy="34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: Rounded Corners 4">
            <a:extLst>
              <a:ext uri="{FF2B5EF4-FFF2-40B4-BE49-F238E27FC236}">
                <a16:creationId xmlns="" xmlns:a16="http://schemas.microsoft.com/office/drawing/2014/main" id="{2A7EB41B-E517-4B50-B919-1500CFD6667A}"/>
              </a:ext>
            </a:extLst>
          </p:cNvPr>
          <p:cNvSpPr txBox="1"/>
          <p:nvPr/>
        </p:nvSpPr>
        <p:spPr>
          <a:xfrm>
            <a:off x="2878761" y="1201480"/>
            <a:ext cx="3386478" cy="4431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2000" b="1" kern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  <a:endPara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8. </a:t>
            </a:r>
            <a:r>
              <a:rPr lang="el-GR" sz="3600" dirty="0" smtClean="0"/>
              <a:t>Αποτελέσματα </a:t>
            </a:r>
            <a:r>
              <a:rPr lang="el-GR" sz="3600" dirty="0"/>
              <a:t>- Κύρια ευρήματα (</a:t>
            </a:r>
            <a:r>
              <a:rPr lang="en-GB" sz="3600" dirty="0"/>
              <a:t>7</a:t>
            </a:r>
            <a:r>
              <a:rPr lang="el-GR" sz="3600" dirty="0"/>
              <a:t>/</a:t>
            </a:r>
            <a:r>
              <a:rPr lang="en-GB" sz="3600" dirty="0"/>
              <a:t>7</a:t>
            </a:r>
            <a:r>
              <a:rPr lang="el-GR" sz="3600" dirty="0"/>
              <a:t>)</a:t>
            </a:r>
            <a:endParaRPr lang="el-GR" sz="4000" b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2B64D709-E7E5-4E17-9EEF-EAE46952A8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907844"/>
              </p:ext>
            </p:extLst>
          </p:nvPr>
        </p:nvGraphicFramePr>
        <p:xfrm>
          <a:off x="1115616" y="1397867"/>
          <a:ext cx="7486124" cy="5078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: Rounded Corners 4">
            <a:extLst>
              <a:ext uri="{FF2B5EF4-FFF2-40B4-BE49-F238E27FC236}">
                <a16:creationId xmlns="" xmlns:a16="http://schemas.microsoft.com/office/drawing/2014/main" id="{B61262AC-58E9-4D6D-8C8E-F041E0C52BD5}"/>
              </a:ext>
            </a:extLst>
          </p:cNvPr>
          <p:cNvSpPr txBox="1"/>
          <p:nvPr/>
        </p:nvSpPr>
        <p:spPr>
          <a:xfrm>
            <a:off x="2878761" y="1201480"/>
            <a:ext cx="3386478" cy="443116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b="1" kern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Ερευνητικό Ερώτημα</a:t>
            </a:r>
            <a:endParaRPr lang="en-GB" sz="2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91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9. </a:t>
            </a:r>
            <a:r>
              <a:rPr lang="el-GR" sz="3600" dirty="0" smtClean="0"/>
              <a:t>Συμπεράσματα </a:t>
            </a:r>
            <a:r>
              <a:rPr lang="el-GR" sz="3600" dirty="0"/>
              <a:t>(1/4)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435576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l-GR" sz="3200" dirty="0"/>
          </a:p>
        </p:txBody>
      </p:sp>
      <p:graphicFrame>
        <p:nvGraphicFramePr>
          <p:cNvPr id="5" name="Θέση περιεχομένου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92775"/>
              </p:ext>
            </p:extLst>
          </p:nvPr>
        </p:nvGraphicFramePr>
        <p:xfrm>
          <a:off x="539552" y="1435576"/>
          <a:ext cx="8352928" cy="4585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9. </a:t>
            </a:r>
            <a:r>
              <a:rPr lang="el-GR" sz="3600" dirty="0" smtClean="0"/>
              <a:t>Συμπεράσματα (2/4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435576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l-GR" sz="3200" dirty="0"/>
          </a:p>
        </p:txBody>
      </p:sp>
      <p:graphicFrame>
        <p:nvGraphicFramePr>
          <p:cNvPr id="5" name="Θέση περιεχομένου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741762"/>
              </p:ext>
            </p:extLst>
          </p:nvPr>
        </p:nvGraphicFramePr>
        <p:xfrm>
          <a:off x="539552" y="1435576"/>
          <a:ext cx="8352928" cy="4585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770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9. </a:t>
            </a:r>
            <a:r>
              <a:rPr lang="el-GR" sz="3600" dirty="0" smtClean="0"/>
              <a:t>Συμπεράσματα (3/4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435576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l-GR" sz="32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4F9B2E01-7F3F-47A4-85A1-88B2A07BB2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4936683"/>
              </p:ext>
            </p:extLst>
          </p:nvPr>
        </p:nvGraphicFramePr>
        <p:xfrm>
          <a:off x="1043608" y="2032636"/>
          <a:ext cx="7416824" cy="2698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Ορθογώνιο 10"/>
          <p:cNvSpPr/>
          <p:nvPr/>
        </p:nvSpPr>
        <p:spPr>
          <a:xfrm>
            <a:off x="1042189" y="5133140"/>
            <a:ext cx="77034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dirty="0"/>
              <a:t>Το σύνολο των αποτελεσμάτων της έρευνας έχει χαρακτήρα </a:t>
            </a:r>
            <a:r>
              <a:rPr lang="el-GR" sz="2000" b="1" dirty="0"/>
              <a:t>ενδείξεων καλών πρακτικών σχεδιασμού και ανάπτυξης </a:t>
            </a:r>
            <a:r>
              <a:rPr lang="el-GR" sz="2000" dirty="0"/>
              <a:t>του συγκεκριμένου Ε.Υ. </a:t>
            </a:r>
            <a:r>
              <a:rPr lang="el-GR" sz="2000" b="1" dirty="0"/>
              <a:t>παρά γενικεύσιμων αποτελεσμάτων.</a:t>
            </a:r>
            <a:endParaRPr lang="en-US" sz="2000" b="1" dirty="0"/>
          </a:p>
        </p:txBody>
      </p:sp>
      <p:sp>
        <p:nvSpPr>
          <p:cNvPr id="15" name="Ορθογώνιο 14"/>
          <p:cNvSpPr/>
          <p:nvPr/>
        </p:nvSpPr>
        <p:spPr>
          <a:xfrm>
            <a:off x="2627784" y="1428631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Περιορισμοί της έρευνας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683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9. </a:t>
            </a:r>
            <a:r>
              <a:rPr lang="el-GR" sz="3600" dirty="0" smtClean="0"/>
              <a:t>Συμπεράσματα (4/4</a:t>
            </a:r>
            <a:r>
              <a:rPr lang="el-GR" sz="3600" dirty="0"/>
              <a:t>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435576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l-GR" sz="3200" dirty="0"/>
          </a:p>
        </p:txBody>
      </p:sp>
      <p:sp>
        <p:nvSpPr>
          <p:cNvPr id="15" name="Ορθογώνιο 14"/>
          <p:cNvSpPr/>
          <p:nvPr/>
        </p:nvSpPr>
        <p:spPr>
          <a:xfrm>
            <a:off x="1763688" y="1428631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Προτάσεις για μελλοντική έρευνα</a:t>
            </a:r>
            <a:endParaRPr lang="en-US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6C43D12C-B1FC-4D36-82AF-235D3A8AF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3737110"/>
              </p:ext>
            </p:extLst>
          </p:nvPr>
        </p:nvGraphicFramePr>
        <p:xfrm>
          <a:off x="1331640" y="2259628"/>
          <a:ext cx="7056784" cy="9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45C0CBA5-A8F2-463A-9BE9-33DCE3EC5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378375"/>
              </p:ext>
            </p:extLst>
          </p:nvPr>
        </p:nvGraphicFramePr>
        <p:xfrm>
          <a:off x="1299952" y="3356992"/>
          <a:ext cx="7088471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57" y="1305989"/>
            <a:ext cx="9017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30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alendar&#10;&#10;Description automatically generated">
            <a:extLst>
              <a:ext uri="{FF2B5EF4-FFF2-40B4-BE49-F238E27FC236}">
                <a16:creationId xmlns="" xmlns:a16="http://schemas.microsoft.com/office/drawing/2014/main" id="{D88EAB95-8D21-4468-B2CF-CDFCF5485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36034" y="1360968"/>
            <a:ext cx="3588489" cy="23923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D35D3E3-8962-4973-BD37-8ED3DBCD8F97}"/>
              </a:ext>
            </a:extLst>
          </p:cNvPr>
          <p:cNvSpPr txBox="1"/>
          <p:nvPr/>
        </p:nvSpPr>
        <p:spPr>
          <a:xfrm>
            <a:off x="1584250" y="4099841"/>
            <a:ext cx="35619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s://www.thebluediamondgallery.com/wooden-tile/t/thank-you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-sa/3.0/"/>
              </a:rPr>
              <a:t>CC BY-SA</a:t>
            </a:r>
            <a:endParaRPr lang="en-GB" sz="900"/>
          </a:p>
        </p:txBody>
      </p:sp>
      <p:pic>
        <p:nvPicPr>
          <p:cNvPr id="17" name="Picture 16" descr="A piece of paper with a drawing on it&#10;&#10;Description automatically generated with low confidence">
            <a:extLst>
              <a:ext uri="{FF2B5EF4-FFF2-40B4-BE49-F238E27FC236}">
                <a16:creationId xmlns="" xmlns:a16="http://schemas.microsoft.com/office/drawing/2014/main" id="{F5EABBDE-6F56-4929-BEC8-4821225BF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944140" y="3354572"/>
            <a:ext cx="3657600" cy="27432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6707ADF-DA6B-491C-B1D0-91E8437FB066}"/>
              </a:ext>
            </a:extLst>
          </p:cNvPr>
          <p:cNvSpPr txBox="1"/>
          <p:nvPr/>
        </p:nvSpPr>
        <p:spPr>
          <a:xfrm>
            <a:off x="4944140" y="6097772"/>
            <a:ext cx="3657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://boozedancing.wordpress.com/2013/11/27/the-answer-man-tackles-all-of-your-booze-related-holiday-questions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-nd/3.0/"/>
              </a:rPr>
              <a:t>CC BY-NC-ND</a:t>
            </a:r>
            <a:endParaRPr lang="en-GB" sz="900"/>
          </a:p>
        </p:txBody>
      </p:sp>
      <p:sp>
        <p:nvSpPr>
          <p:cNvPr id="19" name="Τίτλος 1">
            <a:extLst>
              <a:ext uri="{FF2B5EF4-FFF2-40B4-BE49-F238E27FC236}">
                <a16:creationId xmlns="" xmlns:a16="http://schemas.microsoft.com/office/drawing/2014/main" id="{BC5142C0-E7D9-41D5-982D-26345EF1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Σας ευχαριστώ πολύ! 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r>
              <a:rPr lang="en-US" sz="3600" dirty="0"/>
              <a:t> </a:t>
            </a:r>
            <a:endParaRPr lang="el-GR" sz="3600" b="1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6EA16A3B-4600-4559-BD38-A275DD4CD4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8414532"/>
              </p:ext>
            </p:extLst>
          </p:nvPr>
        </p:nvGraphicFramePr>
        <p:xfrm>
          <a:off x="683568" y="1213177"/>
          <a:ext cx="7920880" cy="362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="" xmlns:a16="http://schemas.microsoft.com/office/drawing/2014/main" id="{0C7FB0F2-9E6F-4B10-ADA2-AE4F50696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028878"/>
              </p:ext>
            </p:extLst>
          </p:nvPr>
        </p:nvGraphicFramePr>
        <p:xfrm>
          <a:off x="776176" y="5156791"/>
          <a:ext cx="7828271" cy="1237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r>
              <a:rPr lang="en-US" sz="3600" dirty="0"/>
              <a:t> (1/2)</a:t>
            </a:r>
            <a:endParaRPr lang="el-GR" sz="36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849FCFF1-4A38-413F-B440-A60DF8CF24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525904"/>
              </p:ext>
            </p:extLst>
          </p:nvPr>
        </p:nvGraphicFramePr>
        <p:xfrm>
          <a:off x="827584" y="1340768"/>
          <a:ext cx="7992887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="" xmlns:a16="http://schemas.microsoft.com/office/drawing/2014/main" id="{646FDB21-4A18-4334-947D-319E4773B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62796"/>
              </p:ext>
            </p:extLst>
          </p:nvPr>
        </p:nvGraphicFramePr>
        <p:xfrm>
          <a:off x="1405207" y="3058415"/>
          <a:ext cx="7199241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99747">
                  <a:extLst>
                    <a:ext uri="{9D8B030D-6E8A-4147-A177-3AD203B41FA5}">
                      <a16:colId xmlns="" xmlns:a16="http://schemas.microsoft.com/office/drawing/2014/main" val="1376965071"/>
                    </a:ext>
                  </a:extLst>
                </a:gridCol>
                <a:gridCol w="2399747">
                  <a:extLst>
                    <a:ext uri="{9D8B030D-6E8A-4147-A177-3AD203B41FA5}">
                      <a16:colId xmlns="" xmlns:a16="http://schemas.microsoft.com/office/drawing/2014/main" val="633438952"/>
                    </a:ext>
                  </a:extLst>
                </a:gridCol>
                <a:gridCol w="2399747">
                  <a:extLst>
                    <a:ext uri="{9D8B030D-6E8A-4147-A177-3AD203B41FA5}">
                      <a16:colId xmlns="" xmlns:a16="http://schemas.microsoft.com/office/drawing/2014/main" val="18304237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Covid-19 προκάλεσε 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αναστολή λειτουργίας όλων των βαθμίδων 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(Αναστασιάδης, 2020), ενώ 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απουσίαζε έτοιμο υλικό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σχεδιασμένο σύμφωνα με τις αρχές της </a:t>
                      </a: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εξΑΕ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Κοντογεωργάκου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2020).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Τα 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παιδιά </a:t>
                      </a:r>
                      <a:r>
                        <a:rPr lang="el-GR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Ρομά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σε μεγάλο ποσοστό βρίσκονται 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εκτός σχολείου ή η φοίτησή τους σε αυτό είναι διακοπτόμενη </a:t>
                      </a:r>
                      <a:r>
                        <a:rPr lang="el-G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(Σκούρτου,2016)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Μπορεί κάποιος να φανταστεί πως τα δεδομένα αυτά επηρέασαν την </a:t>
                      </a:r>
                      <a:r>
                        <a:rPr lang="el-GR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ενταξιακή πορεία 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των μαθητών </a:t>
                      </a:r>
                      <a:r>
                        <a:rPr lang="el-GR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Ρομά</a:t>
                      </a:r>
                      <a:r>
                        <a:rPr lang="el-GR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στο </a:t>
                      </a:r>
                      <a:r>
                        <a:rPr lang="el-G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σχολείο.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6826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r>
              <a:rPr lang="en-US" sz="3600" dirty="0"/>
              <a:t> (2/2)</a:t>
            </a:r>
            <a:endParaRPr lang="el-GR" sz="3600" b="1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554692CD-5CC9-4DD8-9452-83119E4B2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4742572"/>
              </p:ext>
            </p:extLst>
          </p:nvPr>
        </p:nvGraphicFramePr>
        <p:xfrm>
          <a:off x="680484" y="967564"/>
          <a:ext cx="8144539" cy="5762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20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</a:t>
            </a:r>
            <a:r>
              <a:rPr lang="en-US" sz="3600" dirty="0"/>
              <a:t>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683568" y="126876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/>
              <a:t>Τα </a:t>
            </a:r>
            <a:r>
              <a:rPr lang="el-GR" i="1" dirty="0"/>
              <a:t>τρία ερευνητικά ερωτήματα</a:t>
            </a:r>
            <a:r>
              <a:rPr lang="el-GR" dirty="0"/>
              <a:t> που ακολουθούν απαντώνται από την αποτίμηση που πραγματοποιήθηκε από τους </a:t>
            </a:r>
            <a:r>
              <a:rPr lang="el-GR" b="1" dirty="0"/>
              <a:t>ειδικούς της </a:t>
            </a:r>
            <a:r>
              <a:rPr lang="el-GR" b="1" dirty="0" err="1"/>
              <a:t>εξΑΕ</a:t>
            </a:r>
            <a:r>
              <a:rPr lang="el-GR" b="1" dirty="0"/>
              <a:t>: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59FEF9FB-DDAD-4179-B570-0E45D026A4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94771"/>
              </p:ext>
            </p:extLst>
          </p:nvPr>
        </p:nvGraphicFramePr>
        <p:xfrm>
          <a:off x="827584" y="2471329"/>
          <a:ext cx="7742257" cy="3835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Ορθογώνιο 2">
            <a:extLst>
              <a:ext uri="{FF2B5EF4-FFF2-40B4-BE49-F238E27FC236}">
                <a16:creationId xmlns="" xmlns:a16="http://schemas.microsoft.com/office/drawing/2014/main" id="{61759A2E-7E44-4086-8B42-E3281C42E023}"/>
              </a:ext>
            </a:extLst>
          </p:cNvPr>
          <p:cNvSpPr/>
          <p:nvPr/>
        </p:nvSpPr>
        <p:spPr>
          <a:xfrm>
            <a:off x="1165578" y="2967335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GB" baseline="30000" dirty="0">
                <a:solidFill>
                  <a:schemeClr val="bg1">
                    <a:lumMod val="50000"/>
                  </a:schemeClr>
                </a:solidFill>
              </a:rPr>
              <a:t>o </a:t>
            </a:r>
            <a:endParaRPr lang="el-G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Ορθογώνιο 2">
            <a:extLst>
              <a:ext uri="{FF2B5EF4-FFF2-40B4-BE49-F238E27FC236}">
                <a16:creationId xmlns="" xmlns:a16="http://schemas.microsoft.com/office/drawing/2014/main" id="{C4DD340C-AE59-4F56-8EE4-F5AF7FA8AE4A}"/>
              </a:ext>
            </a:extLst>
          </p:cNvPr>
          <p:cNvSpPr/>
          <p:nvPr/>
        </p:nvSpPr>
        <p:spPr>
          <a:xfrm>
            <a:off x="1459977" y="4158078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GB" baseline="30000" dirty="0">
                <a:solidFill>
                  <a:schemeClr val="accent2">
                    <a:lumMod val="50000"/>
                  </a:schemeClr>
                </a:solidFill>
              </a:rPr>
              <a:t>o </a:t>
            </a:r>
            <a:endParaRPr lang="el-G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Ορθογώνιο 2">
            <a:extLst>
              <a:ext uri="{FF2B5EF4-FFF2-40B4-BE49-F238E27FC236}">
                <a16:creationId xmlns="" xmlns:a16="http://schemas.microsoft.com/office/drawing/2014/main" id="{27DC198A-E905-4F45-B65F-D588E93AED80}"/>
              </a:ext>
            </a:extLst>
          </p:cNvPr>
          <p:cNvSpPr/>
          <p:nvPr/>
        </p:nvSpPr>
        <p:spPr>
          <a:xfrm>
            <a:off x="1165578" y="5301208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rgbClr val="C00000"/>
                </a:solidFill>
              </a:rPr>
              <a:t>3</a:t>
            </a:r>
            <a:r>
              <a:rPr lang="en-GB" baseline="30000" dirty="0">
                <a:solidFill>
                  <a:srgbClr val="C00000"/>
                </a:solidFill>
              </a:rPr>
              <a:t>o </a:t>
            </a:r>
            <a:endParaRPr lang="el-G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(2</a:t>
            </a:r>
            <a:r>
              <a:rPr lang="en-US" sz="3600" dirty="0"/>
              <a:t>/2)</a:t>
            </a:r>
            <a:endParaRPr lang="el-GR" sz="4000" b="1" dirty="0"/>
          </a:p>
        </p:txBody>
      </p:sp>
      <p:sp>
        <p:nvSpPr>
          <p:cNvPr id="5" name="Ορθογώνιο 4"/>
          <p:cNvSpPr/>
          <p:nvPr/>
        </p:nvSpPr>
        <p:spPr>
          <a:xfrm>
            <a:off x="539552" y="15978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/>
              <a:t>Τα επόμενα ερευνητικά ερωτήματα απαντώνται από την αποτίμηση που πραγματοποιήθηκε </a:t>
            </a:r>
            <a:r>
              <a:rPr lang="el-GR" b="1" dirty="0"/>
              <a:t>από τους μαθητές</a:t>
            </a:r>
            <a:r>
              <a:rPr lang="el-GR" dirty="0"/>
              <a:t>: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EF5F2818-9F6F-478A-849A-F4D64CB762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602820"/>
              </p:ext>
            </p:extLst>
          </p:nvPr>
        </p:nvGraphicFramePr>
        <p:xfrm>
          <a:off x="539552" y="2428837"/>
          <a:ext cx="8157881" cy="3867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Ορθογώνιο 2">
            <a:extLst>
              <a:ext uri="{FF2B5EF4-FFF2-40B4-BE49-F238E27FC236}">
                <a16:creationId xmlns="" xmlns:a16="http://schemas.microsoft.com/office/drawing/2014/main" id="{130D5D03-73F5-47CD-9F72-32C51777C5C9}"/>
              </a:ext>
            </a:extLst>
          </p:cNvPr>
          <p:cNvSpPr/>
          <p:nvPr/>
        </p:nvSpPr>
        <p:spPr>
          <a:xfrm>
            <a:off x="781108" y="2776903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en-GB" baseline="30000" dirty="0">
                <a:solidFill>
                  <a:schemeClr val="accent2">
                    <a:lumMod val="75000"/>
                  </a:schemeClr>
                </a:solidFill>
              </a:rPr>
              <a:t>o </a:t>
            </a:r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Ορθογώνιο 2">
            <a:extLst>
              <a:ext uri="{FF2B5EF4-FFF2-40B4-BE49-F238E27FC236}">
                <a16:creationId xmlns="" xmlns:a16="http://schemas.microsoft.com/office/drawing/2014/main" id="{2267DD07-0BFB-413E-B625-3769143BB75D}"/>
              </a:ext>
            </a:extLst>
          </p:cNvPr>
          <p:cNvSpPr/>
          <p:nvPr/>
        </p:nvSpPr>
        <p:spPr>
          <a:xfrm>
            <a:off x="1124893" y="3661965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rgbClr val="00B050"/>
                </a:solidFill>
              </a:rPr>
              <a:t>5</a:t>
            </a:r>
            <a:r>
              <a:rPr lang="en-GB" baseline="30000" dirty="0">
                <a:solidFill>
                  <a:srgbClr val="00B050"/>
                </a:solidFill>
              </a:rPr>
              <a:t>o </a:t>
            </a:r>
            <a:endParaRPr lang="el-GR" b="1" dirty="0">
              <a:solidFill>
                <a:srgbClr val="00B050"/>
              </a:solidFill>
            </a:endParaRPr>
          </a:p>
        </p:txBody>
      </p:sp>
      <p:sp>
        <p:nvSpPr>
          <p:cNvPr id="10" name="Ορθογώνιο 2">
            <a:extLst>
              <a:ext uri="{FF2B5EF4-FFF2-40B4-BE49-F238E27FC236}">
                <a16:creationId xmlns="" xmlns:a16="http://schemas.microsoft.com/office/drawing/2014/main" id="{2931BE65-74DA-4034-8894-954E5E225DE2}"/>
              </a:ext>
            </a:extLst>
          </p:cNvPr>
          <p:cNvSpPr/>
          <p:nvPr/>
        </p:nvSpPr>
        <p:spPr>
          <a:xfrm>
            <a:off x="1148004" y="4547027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en-GB" baseline="30000" dirty="0">
                <a:solidFill>
                  <a:schemeClr val="accent4">
                    <a:lumMod val="75000"/>
                  </a:schemeClr>
                </a:solidFill>
              </a:rPr>
              <a:t>o </a:t>
            </a:r>
            <a:endParaRPr lang="el-G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Ορθογώνιο 2">
            <a:extLst>
              <a:ext uri="{FF2B5EF4-FFF2-40B4-BE49-F238E27FC236}">
                <a16:creationId xmlns="" xmlns:a16="http://schemas.microsoft.com/office/drawing/2014/main" id="{ABA7720C-9531-49A0-A0F4-CA0BCBB99DD0}"/>
              </a:ext>
            </a:extLst>
          </p:cNvPr>
          <p:cNvSpPr/>
          <p:nvPr/>
        </p:nvSpPr>
        <p:spPr>
          <a:xfrm>
            <a:off x="791741" y="5432089"/>
            <a:ext cx="5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rgbClr val="0070C0"/>
                </a:solidFill>
              </a:rPr>
              <a:t>7</a:t>
            </a:r>
            <a:r>
              <a:rPr lang="en-GB" baseline="30000" dirty="0">
                <a:solidFill>
                  <a:srgbClr val="0070C0"/>
                </a:solidFill>
              </a:rPr>
              <a:t>o </a:t>
            </a:r>
            <a:endParaRPr lang="el-G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8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</a:t>
            </a:r>
            <a:endParaRPr lang="el-GR" sz="36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2AF2617E-0E7D-49B2-82E1-0DE3ED4B1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929845"/>
              </p:ext>
            </p:extLst>
          </p:nvPr>
        </p:nvGraphicFramePr>
        <p:xfrm>
          <a:off x="668925" y="1412776"/>
          <a:ext cx="8379382" cy="501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n-US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(1/2)</a:t>
            </a:r>
            <a:endParaRPr lang="el-GR" sz="36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2EBC7178-4AC2-4A87-875F-E7AE2789FA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73017"/>
              </p:ext>
            </p:extLst>
          </p:nvPr>
        </p:nvGraphicFramePr>
        <p:xfrm>
          <a:off x="755576" y="1484784"/>
          <a:ext cx="7848872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1892</Words>
  <Application>Microsoft Office PowerPoint</Application>
  <PresentationFormat>Προβολή στην οθόνη (4:3)</PresentationFormat>
  <Paragraphs>275</Paragraphs>
  <Slides>28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Παρουσίαση του PowerPoint</vt:lpstr>
      <vt:lpstr>«Σχεδιασμός, ανάπτυξη και αποτίμηση εκπαιδευτικού υλικού με τη μέθοδο της εξ αποστάσεως εκπαίδευσης για τη διδασκαλία της ελληνικής ως δεύτερης γλώσσας σε μαθητές Ρομά Δημοτικού Σχολείου»</vt:lpstr>
      <vt:lpstr>1. Σκοπός  </vt:lpstr>
      <vt:lpstr>2. Συνεισφορά της διπλωματικής (1/2)</vt:lpstr>
      <vt:lpstr>2. Συνεισφορά της διπλωματικής (2/2)</vt:lpstr>
      <vt:lpstr>3. Ερευνητικά Ερωτήματα (1/2)</vt:lpstr>
      <vt:lpstr>3. Ερευνητικά Ερωτήματα (2/2)</vt:lpstr>
      <vt:lpstr>4. Δομή της εργασίας </vt:lpstr>
      <vt:lpstr>5. Θεωρητικό Πλαίσιο (1/2)</vt:lpstr>
      <vt:lpstr>5. Θεωρητικό Πλαίσιο (2/2)</vt:lpstr>
      <vt:lpstr> 6. Παραγόμενο εκπαιδευτικό υλικό (1/4)</vt:lpstr>
      <vt:lpstr> 6. Παραγόμενο εκπαιδευτικό υλικό (2/4)</vt:lpstr>
      <vt:lpstr> 6. Παραγόμενο εκπαιδευτικό υλικό (3/4)</vt:lpstr>
      <vt:lpstr> 6. Παραγόμενο εκπαιδευτικό υλικό (4/4)</vt:lpstr>
      <vt:lpstr>7. Μεθοδολογία Έρευνας (1/2)</vt:lpstr>
      <vt:lpstr>7. Μεθοδολογία Έρευνας (2/2)</vt:lpstr>
      <vt:lpstr>8. Αποτελέσματα - Κύρια ευρήματα (1/7)</vt:lpstr>
      <vt:lpstr>8. Αποτελέσματα - Κύρια ευρήματα (2/7)</vt:lpstr>
      <vt:lpstr>8. Αποτελέσματα - Κύρια ευρήματα (3/7)</vt:lpstr>
      <vt:lpstr>Αποτελέσματα - Κύρια ευρήματα (4/7)</vt:lpstr>
      <vt:lpstr>8. Αποτελέσματα - Κύρια ευρήματα (5/7)</vt:lpstr>
      <vt:lpstr>8. Αποτελέσματα - Κύρια ευρήματα (6/7)</vt:lpstr>
      <vt:lpstr>8. Αποτελέσματα - Κύρια ευρήματα (7/7)</vt:lpstr>
      <vt:lpstr>9. Συμπεράσματα (1/4)</vt:lpstr>
      <vt:lpstr>9. Συμπεράσματα (2/4)</vt:lpstr>
      <vt:lpstr>9. Συμπεράσματα (3/4)</vt:lpstr>
      <vt:lpstr>9. Συμπεράσματα (4/4)</vt:lpstr>
      <vt:lpstr>Σας ευχαριστώ πολύ!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«Σχεδιασμός, ανάπτυξη και αποτίμηση εκπαιδευτικού υλικού με τη μέθοδο της εξ αποστάσεως εκπαίδευσης για τη διδασκαλία της ελληνικής ως δεύτερης γλώσσας σε μαθητές Ρομά Δημοτικού Σχολείου»</dc:title>
  <dc:creator>Aris Chliaoutakis</dc:creator>
  <cp:lastModifiedBy>Haras</cp:lastModifiedBy>
  <cp:revision>99</cp:revision>
  <dcterms:modified xsi:type="dcterms:W3CDTF">2022-04-20T10:35:00Z</dcterms:modified>
</cp:coreProperties>
</file>