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303" r:id="rId3"/>
    <p:sldId id="304" r:id="rId4"/>
    <p:sldId id="283" r:id="rId5"/>
    <p:sldId id="305" r:id="rId6"/>
    <p:sldId id="308" r:id="rId7"/>
    <p:sldId id="309" r:id="rId8"/>
    <p:sldId id="310" r:id="rId9"/>
    <p:sldId id="311" r:id="rId10"/>
    <p:sldId id="312" r:id="rId11"/>
    <p:sldId id="314" r:id="rId12"/>
    <p:sldId id="316" r:id="rId13"/>
    <p:sldId id="315" r:id="rId14"/>
    <p:sldId id="317" r:id="rId15"/>
    <p:sldId id="318" r:id="rId16"/>
    <p:sldId id="321" r:id="rId17"/>
    <p:sldId id="323" r:id="rId18"/>
    <p:sldId id="268" r:id="rId19"/>
    <p:sldId id="277" r:id="rId20"/>
    <p:sldId id="324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EE3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23D242-A5E3-4014-8698-6E4DFB9DCFDF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523BB1E6-E127-4D0E-94AA-9245F2564594}">
      <dgm:prSet phldrT="[Κείμενο]"/>
      <dgm:spPr/>
      <dgm:t>
        <a:bodyPr/>
        <a:lstStyle/>
        <a:p>
          <a:r>
            <a:rPr lang="el-GR" dirty="0"/>
            <a:t>Θεωρητικό Πλαίσιο</a:t>
          </a:r>
        </a:p>
      </dgm:t>
    </dgm:pt>
    <dgm:pt modelId="{2E7CDA0A-04E8-4C3B-BADB-1C6D8C83FD2C}" type="parTrans" cxnId="{D102886F-3EFC-4A8E-8205-6F63B2611AE8}">
      <dgm:prSet/>
      <dgm:spPr/>
      <dgm:t>
        <a:bodyPr/>
        <a:lstStyle/>
        <a:p>
          <a:endParaRPr lang="el-GR"/>
        </a:p>
      </dgm:t>
    </dgm:pt>
    <dgm:pt modelId="{68C06ADF-59EF-4ECF-AF24-BB12A56580B2}" type="sibTrans" cxnId="{D102886F-3EFC-4A8E-8205-6F63B2611AE8}">
      <dgm:prSet/>
      <dgm:spPr/>
      <dgm:t>
        <a:bodyPr/>
        <a:lstStyle/>
        <a:p>
          <a:endParaRPr lang="el-GR"/>
        </a:p>
      </dgm:t>
    </dgm:pt>
    <dgm:pt modelId="{A44C58C8-4F8A-41BA-A0D0-82728B41BB0E}">
      <dgm:prSet phldrT="[Κείμενο]"/>
      <dgm:spPr/>
      <dgm:t>
        <a:bodyPr/>
        <a:lstStyle/>
        <a:p>
          <a:r>
            <a:rPr lang="el-GR" dirty="0"/>
            <a:t>Εισαγωγή</a:t>
          </a:r>
        </a:p>
      </dgm:t>
    </dgm:pt>
    <dgm:pt modelId="{08CFF319-1606-4086-942E-24C7FEE6A142}" type="parTrans" cxnId="{80D8106F-F748-42A4-B8E8-8C56B0DD0C64}">
      <dgm:prSet/>
      <dgm:spPr/>
      <dgm:t>
        <a:bodyPr/>
        <a:lstStyle/>
        <a:p>
          <a:endParaRPr lang="el-GR"/>
        </a:p>
      </dgm:t>
    </dgm:pt>
    <dgm:pt modelId="{77619BB3-BDEA-4524-90F2-5CC2D34279F7}" type="sibTrans" cxnId="{80D8106F-F748-42A4-B8E8-8C56B0DD0C64}">
      <dgm:prSet/>
      <dgm:spPr/>
      <dgm:t>
        <a:bodyPr/>
        <a:lstStyle/>
        <a:p>
          <a:endParaRPr lang="el-GR"/>
        </a:p>
      </dgm:t>
    </dgm:pt>
    <dgm:pt modelId="{9F57D98E-70F9-4EEC-862F-D4CCB3079885}">
      <dgm:prSet phldrT="[Κείμενο]"/>
      <dgm:spPr/>
      <dgm:t>
        <a:bodyPr/>
        <a:lstStyle/>
        <a:p>
          <a:r>
            <a:rPr lang="el-GR" dirty="0"/>
            <a:t>Δημιουργία Ε.Υ.</a:t>
          </a:r>
        </a:p>
      </dgm:t>
    </dgm:pt>
    <dgm:pt modelId="{CECA6BE0-E98A-46B1-9858-506ECA2AA97C}" type="parTrans" cxnId="{762472C3-D93A-4346-A23F-FABB8BEEFD59}">
      <dgm:prSet/>
      <dgm:spPr/>
      <dgm:t>
        <a:bodyPr/>
        <a:lstStyle/>
        <a:p>
          <a:endParaRPr lang="el-GR"/>
        </a:p>
      </dgm:t>
    </dgm:pt>
    <dgm:pt modelId="{7DEB0363-EC07-4200-B5AE-C38C57F7DA22}" type="sibTrans" cxnId="{762472C3-D93A-4346-A23F-FABB8BEEFD59}">
      <dgm:prSet/>
      <dgm:spPr/>
      <dgm:t>
        <a:bodyPr/>
        <a:lstStyle/>
        <a:p>
          <a:endParaRPr lang="el-GR"/>
        </a:p>
      </dgm:t>
    </dgm:pt>
    <dgm:pt modelId="{53FAC718-BF5A-4052-B7EC-39308E51A151}">
      <dgm:prSet phldrT="[Κείμενο]"/>
      <dgm:spPr/>
      <dgm:t>
        <a:bodyPr/>
        <a:lstStyle/>
        <a:p>
          <a:r>
            <a:rPr lang="el-GR" dirty="0"/>
            <a:t>Σχεδιασμός, Υλοποίηση &amp; Περιγραφή Ε.Υ.</a:t>
          </a:r>
        </a:p>
      </dgm:t>
    </dgm:pt>
    <dgm:pt modelId="{55E80217-D473-4686-A0C2-926781C366AE}" type="parTrans" cxnId="{EEB08472-A985-4595-BC7A-2CAEBE8CB8AB}">
      <dgm:prSet/>
      <dgm:spPr/>
      <dgm:t>
        <a:bodyPr/>
        <a:lstStyle/>
        <a:p>
          <a:endParaRPr lang="el-GR"/>
        </a:p>
      </dgm:t>
    </dgm:pt>
    <dgm:pt modelId="{1B5F46EC-5D22-433D-9C7C-AFBAEEF25B87}" type="sibTrans" cxnId="{EEB08472-A985-4595-BC7A-2CAEBE8CB8AB}">
      <dgm:prSet/>
      <dgm:spPr/>
      <dgm:t>
        <a:bodyPr/>
        <a:lstStyle/>
        <a:p>
          <a:endParaRPr lang="el-GR"/>
        </a:p>
      </dgm:t>
    </dgm:pt>
    <dgm:pt modelId="{A6C61B30-D9A9-4E9E-9018-A6CDE213E3DC}">
      <dgm:prSet phldrT="[Κείμενο]"/>
      <dgm:spPr/>
      <dgm:t>
        <a:bodyPr/>
        <a:lstStyle/>
        <a:p>
          <a:r>
            <a:rPr lang="el-GR" dirty="0"/>
            <a:t>Αποτίμηση Ε.Υ.</a:t>
          </a:r>
        </a:p>
      </dgm:t>
    </dgm:pt>
    <dgm:pt modelId="{14A993EC-F177-4BE5-BEE5-E393B693F752}" type="parTrans" cxnId="{CBB9E346-AA12-4ED9-BF57-2E4F1E4E43FA}">
      <dgm:prSet/>
      <dgm:spPr/>
      <dgm:t>
        <a:bodyPr/>
        <a:lstStyle/>
        <a:p>
          <a:endParaRPr lang="el-GR"/>
        </a:p>
      </dgm:t>
    </dgm:pt>
    <dgm:pt modelId="{7D47C0D0-9B83-478E-BA48-4D792A2FF81E}" type="sibTrans" cxnId="{CBB9E346-AA12-4ED9-BF57-2E4F1E4E43FA}">
      <dgm:prSet/>
      <dgm:spPr/>
      <dgm:t>
        <a:bodyPr/>
        <a:lstStyle/>
        <a:p>
          <a:endParaRPr lang="el-GR"/>
        </a:p>
      </dgm:t>
    </dgm:pt>
    <dgm:pt modelId="{EE65C102-98B4-46DE-9EA5-214627A838CB}">
      <dgm:prSet phldrT="[Κείμενο]"/>
      <dgm:spPr/>
      <dgm:t>
        <a:bodyPr/>
        <a:lstStyle/>
        <a:p>
          <a:r>
            <a:rPr lang="el-GR" dirty="0"/>
            <a:t>Αποτίμηση Ε.Υ.</a:t>
          </a:r>
        </a:p>
      </dgm:t>
    </dgm:pt>
    <dgm:pt modelId="{1AE6E00C-8BEA-4328-9D89-7FA2533BB6FA}" type="parTrans" cxnId="{9D96799A-746D-4D40-A335-458B66DBB921}">
      <dgm:prSet/>
      <dgm:spPr/>
      <dgm:t>
        <a:bodyPr/>
        <a:lstStyle/>
        <a:p>
          <a:endParaRPr lang="el-GR"/>
        </a:p>
      </dgm:t>
    </dgm:pt>
    <dgm:pt modelId="{E501DDB9-A541-4175-A907-174D22D11F93}" type="sibTrans" cxnId="{9D96799A-746D-4D40-A335-458B66DBB921}">
      <dgm:prSet/>
      <dgm:spPr/>
      <dgm:t>
        <a:bodyPr/>
        <a:lstStyle/>
        <a:p>
          <a:endParaRPr lang="el-GR"/>
        </a:p>
      </dgm:t>
    </dgm:pt>
    <dgm:pt modelId="{FE31C1A9-FD5F-4D51-AA1C-38B08F15C70C}">
      <dgm:prSet phldrT="[Κείμενο]"/>
      <dgm:spPr/>
      <dgm:t>
        <a:bodyPr/>
        <a:lstStyle/>
        <a:p>
          <a:r>
            <a:rPr lang="el-GR" dirty="0"/>
            <a:t>Αποτελέσματα της έρευνας</a:t>
          </a:r>
        </a:p>
      </dgm:t>
    </dgm:pt>
    <dgm:pt modelId="{E090B2B2-0B59-4DE3-9316-74416100A901}" type="parTrans" cxnId="{F43FBD35-81B7-43E9-9D3F-EFC6452C428D}">
      <dgm:prSet/>
      <dgm:spPr/>
      <dgm:t>
        <a:bodyPr/>
        <a:lstStyle/>
        <a:p>
          <a:endParaRPr lang="el-GR"/>
        </a:p>
      </dgm:t>
    </dgm:pt>
    <dgm:pt modelId="{E03AF8C4-257F-4185-906B-B58F9257494D}" type="sibTrans" cxnId="{F43FBD35-81B7-43E9-9D3F-EFC6452C428D}">
      <dgm:prSet/>
      <dgm:spPr/>
      <dgm:t>
        <a:bodyPr/>
        <a:lstStyle/>
        <a:p>
          <a:endParaRPr lang="el-GR"/>
        </a:p>
      </dgm:t>
    </dgm:pt>
    <dgm:pt modelId="{BA7CE00A-E15D-41A2-9347-A000F5519B4C}">
      <dgm:prSet phldrT="[Κείμενο]"/>
      <dgm:spPr/>
      <dgm:t>
        <a:bodyPr/>
        <a:lstStyle/>
        <a:p>
          <a:r>
            <a:rPr lang="el-GR" dirty="0"/>
            <a:t>Η έννοια της εξ αποστάσεως εκπαίδευσης</a:t>
          </a:r>
        </a:p>
      </dgm:t>
    </dgm:pt>
    <dgm:pt modelId="{07DCF5AD-F867-4330-BAD6-90CB4104E867}" type="parTrans" cxnId="{5C512F70-22FF-4FD7-9845-E722969D8DEA}">
      <dgm:prSet/>
      <dgm:spPr/>
      <dgm:t>
        <a:bodyPr/>
        <a:lstStyle/>
        <a:p>
          <a:endParaRPr lang="el-GR"/>
        </a:p>
      </dgm:t>
    </dgm:pt>
    <dgm:pt modelId="{DB2F78CB-C25B-49ED-BCDC-4CEFD4C9F402}" type="sibTrans" cxnId="{5C512F70-22FF-4FD7-9845-E722969D8DEA}">
      <dgm:prSet/>
      <dgm:spPr/>
      <dgm:t>
        <a:bodyPr/>
        <a:lstStyle/>
        <a:p>
          <a:endParaRPr lang="el-GR"/>
        </a:p>
      </dgm:t>
    </dgm:pt>
    <dgm:pt modelId="{F052B4EF-9F0F-4CEC-90B2-1140058203EF}">
      <dgm:prSet phldrT="[Κείμενο]"/>
      <dgm:spPr/>
      <dgm:t>
        <a:bodyPr/>
        <a:lstStyle/>
        <a:p>
          <a:r>
            <a:rPr lang="en-AU" dirty="0"/>
            <a:t>Braille</a:t>
          </a:r>
          <a:endParaRPr lang="el-GR" dirty="0"/>
        </a:p>
      </dgm:t>
    </dgm:pt>
    <dgm:pt modelId="{ADC26160-2FB9-46D5-9C35-0615CC09F3A0}" type="parTrans" cxnId="{7048D64B-28AC-4F4B-9AA0-24424E072E8B}">
      <dgm:prSet/>
      <dgm:spPr/>
      <dgm:t>
        <a:bodyPr/>
        <a:lstStyle/>
        <a:p>
          <a:endParaRPr lang="el-GR"/>
        </a:p>
      </dgm:t>
    </dgm:pt>
    <dgm:pt modelId="{7B46EBDE-2A01-4A5C-80F2-E36364BF29E2}" type="sibTrans" cxnId="{7048D64B-28AC-4F4B-9AA0-24424E072E8B}">
      <dgm:prSet/>
      <dgm:spPr/>
      <dgm:t>
        <a:bodyPr/>
        <a:lstStyle/>
        <a:p>
          <a:endParaRPr lang="el-GR"/>
        </a:p>
      </dgm:t>
    </dgm:pt>
    <dgm:pt modelId="{46C8D70D-5C3C-4C63-A4BA-74FB7F273742}">
      <dgm:prSet phldrT="[Κείμενο]"/>
      <dgm:spPr/>
      <dgm:t>
        <a:bodyPr/>
        <a:lstStyle/>
        <a:p>
          <a:r>
            <a:rPr lang="el-GR" dirty="0"/>
            <a:t>Συμπεράσματα &amp; Συνεισφορά </a:t>
          </a:r>
        </a:p>
      </dgm:t>
    </dgm:pt>
    <dgm:pt modelId="{000D7595-4DC0-47F9-A8F7-BE94D6A809AC}" type="parTrans" cxnId="{6551BCDA-FF1A-40BB-9957-BAAB3A9E64EC}">
      <dgm:prSet/>
      <dgm:spPr/>
      <dgm:t>
        <a:bodyPr/>
        <a:lstStyle/>
        <a:p>
          <a:endParaRPr lang="el-GR"/>
        </a:p>
      </dgm:t>
    </dgm:pt>
    <dgm:pt modelId="{43CD4103-1801-4DA5-9A0D-F073B1126DD8}" type="sibTrans" cxnId="{6551BCDA-FF1A-40BB-9957-BAAB3A9E64EC}">
      <dgm:prSet/>
      <dgm:spPr/>
      <dgm:t>
        <a:bodyPr/>
        <a:lstStyle/>
        <a:p>
          <a:endParaRPr lang="el-GR"/>
        </a:p>
      </dgm:t>
    </dgm:pt>
    <dgm:pt modelId="{C6542CBE-F8C8-49FC-8EE1-7E8724ACA9E2}" type="pres">
      <dgm:prSet presAssocID="{8A23D242-A5E3-4014-8698-6E4DFB9DCFDF}" presName="Name0" presStyleCnt="0">
        <dgm:presLayoutVars>
          <dgm:dir/>
          <dgm:animLvl val="lvl"/>
          <dgm:resizeHandles val="exact"/>
        </dgm:presLayoutVars>
      </dgm:prSet>
      <dgm:spPr/>
    </dgm:pt>
    <dgm:pt modelId="{65C353D0-5C47-49E1-A120-0FD029BDCAA8}" type="pres">
      <dgm:prSet presAssocID="{523BB1E6-E127-4D0E-94AA-9245F2564594}" presName="linNode" presStyleCnt="0"/>
      <dgm:spPr/>
    </dgm:pt>
    <dgm:pt modelId="{E5D17710-A172-4ED2-9FB7-2C28D90CF56E}" type="pres">
      <dgm:prSet presAssocID="{523BB1E6-E127-4D0E-94AA-9245F2564594}" presName="parentText" presStyleLbl="node1" presStyleIdx="0" presStyleCnt="3" custLinFactNeighborX="14" custLinFactNeighborY="2720">
        <dgm:presLayoutVars>
          <dgm:chMax val="1"/>
          <dgm:bulletEnabled val="1"/>
        </dgm:presLayoutVars>
      </dgm:prSet>
      <dgm:spPr/>
    </dgm:pt>
    <dgm:pt modelId="{47C3FDB4-01AE-4293-94EC-9510E7FCB277}" type="pres">
      <dgm:prSet presAssocID="{523BB1E6-E127-4D0E-94AA-9245F2564594}" presName="descendantText" presStyleLbl="alignAccFollowNode1" presStyleIdx="0" presStyleCnt="3">
        <dgm:presLayoutVars>
          <dgm:bulletEnabled val="1"/>
        </dgm:presLayoutVars>
      </dgm:prSet>
      <dgm:spPr/>
    </dgm:pt>
    <dgm:pt modelId="{143BEC99-9241-4C3D-9FF0-BE841AEC661A}" type="pres">
      <dgm:prSet presAssocID="{68C06ADF-59EF-4ECF-AF24-BB12A56580B2}" presName="sp" presStyleCnt="0"/>
      <dgm:spPr/>
    </dgm:pt>
    <dgm:pt modelId="{1FE35FC7-87B7-44C1-888A-A0CD3D2165E0}" type="pres">
      <dgm:prSet presAssocID="{9F57D98E-70F9-4EEC-862F-D4CCB3079885}" presName="linNode" presStyleCnt="0"/>
      <dgm:spPr/>
    </dgm:pt>
    <dgm:pt modelId="{D4FAD69A-9BD1-4E20-A3B4-A078485DD8C6}" type="pres">
      <dgm:prSet presAssocID="{9F57D98E-70F9-4EEC-862F-D4CCB307988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E12AD28B-DD39-4877-A421-04E259D13581}" type="pres">
      <dgm:prSet presAssocID="{9F57D98E-70F9-4EEC-862F-D4CCB3079885}" presName="descendantText" presStyleLbl="alignAccFollowNode1" presStyleIdx="1" presStyleCnt="3">
        <dgm:presLayoutVars>
          <dgm:bulletEnabled val="1"/>
        </dgm:presLayoutVars>
      </dgm:prSet>
      <dgm:spPr/>
    </dgm:pt>
    <dgm:pt modelId="{9AC3A2A5-F391-4071-9797-E88DD59EF88B}" type="pres">
      <dgm:prSet presAssocID="{7DEB0363-EC07-4200-B5AE-C38C57F7DA22}" presName="sp" presStyleCnt="0"/>
      <dgm:spPr/>
    </dgm:pt>
    <dgm:pt modelId="{E0857993-5074-4FDD-828F-7749A480CB57}" type="pres">
      <dgm:prSet presAssocID="{A6C61B30-D9A9-4E9E-9018-A6CDE213E3DC}" presName="linNode" presStyleCnt="0"/>
      <dgm:spPr/>
    </dgm:pt>
    <dgm:pt modelId="{E3A4E265-D242-418D-923D-8E2021E8239B}" type="pres">
      <dgm:prSet presAssocID="{A6C61B30-D9A9-4E9E-9018-A6CDE213E3DC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CD726C1-3D3A-41B9-A8F3-B5A8D586DE5A}" type="pres">
      <dgm:prSet presAssocID="{A6C61B30-D9A9-4E9E-9018-A6CDE213E3DC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F36F311-3F6A-4063-8D93-52D778E5F841}" type="presOf" srcId="{46C8D70D-5C3C-4C63-A4BA-74FB7F273742}" destId="{7CD726C1-3D3A-41B9-A8F3-B5A8D586DE5A}" srcOrd="0" destOrd="2" presId="urn:microsoft.com/office/officeart/2005/8/layout/vList5"/>
    <dgm:cxn modelId="{F43FBD35-81B7-43E9-9D3F-EFC6452C428D}" srcId="{A6C61B30-D9A9-4E9E-9018-A6CDE213E3DC}" destId="{FE31C1A9-FD5F-4D51-AA1C-38B08F15C70C}" srcOrd="1" destOrd="0" parTransId="{E090B2B2-0B59-4DE3-9316-74416100A901}" sibTransId="{E03AF8C4-257F-4185-906B-B58F9257494D}"/>
    <dgm:cxn modelId="{1D06CA61-3C79-4B7B-BF59-A0D4D78C9A08}" type="presOf" srcId="{A44C58C8-4F8A-41BA-A0D0-82728B41BB0E}" destId="{47C3FDB4-01AE-4293-94EC-9510E7FCB277}" srcOrd="0" destOrd="0" presId="urn:microsoft.com/office/officeart/2005/8/layout/vList5"/>
    <dgm:cxn modelId="{CBB9E346-AA12-4ED9-BF57-2E4F1E4E43FA}" srcId="{8A23D242-A5E3-4014-8698-6E4DFB9DCFDF}" destId="{A6C61B30-D9A9-4E9E-9018-A6CDE213E3DC}" srcOrd="2" destOrd="0" parTransId="{14A993EC-F177-4BE5-BEE5-E393B693F752}" sibTransId="{7D47C0D0-9B83-478E-BA48-4D792A2FF81E}"/>
    <dgm:cxn modelId="{7048D64B-28AC-4F4B-9AA0-24424E072E8B}" srcId="{523BB1E6-E127-4D0E-94AA-9245F2564594}" destId="{F052B4EF-9F0F-4CEC-90B2-1140058203EF}" srcOrd="2" destOrd="0" parTransId="{ADC26160-2FB9-46D5-9C35-0615CC09F3A0}" sibTransId="{7B46EBDE-2A01-4A5C-80F2-E36364BF29E2}"/>
    <dgm:cxn modelId="{18E5954D-4B43-4AB9-B4B8-1104D82D72AA}" type="presOf" srcId="{BA7CE00A-E15D-41A2-9347-A000F5519B4C}" destId="{47C3FDB4-01AE-4293-94EC-9510E7FCB277}" srcOrd="0" destOrd="1" presId="urn:microsoft.com/office/officeart/2005/8/layout/vList5"/>
    <dgm:cxn modelId="{80D8106F-F748-42A4-B8E8-8C56B0DD0C64}" srcId="{523BB1E6-E127-4D0E-94AA-9245F2564594}" destId="{A44C58C8-4F8A-41BA-A0D0-82728B41BB0E}" srcOrd="0" destOrd="0" parTransId="{08CFF319-1606-4086-942E-24C7FEE6A142}" sibTransId="{77619BB3-BDEA-4524-90F2-5CC2D34279F7}"/>
    <dgm:cxn modelId="{D102886F-3EFC-4A8E-8205-6F63B2611AE8}" srcId="{8A23D242-A5E3-4014-8698-6E4DFB9DCFDF}" destId="{523BB1E6-E127-4D0E-94AA-9245F2564594}" srcOrd="0" destOrd="0" parTransId="{2E7CDA0A-04E8-4C3B-BADB-1C6D8C83FD2C}" sibTransId="{68C06ADF-59EF-4ECF-AF24-BB12A56580B2}"/>
    <dgm:cxn modelId="{5C512F70-22FF-4FD7-9845-E722969D8DEA}" srcId="{523BB1E6-E127-4D0E-94AA-9245F2564594}" destId="{BA7CE00A-E15D-41A2-9347-A000F5519B4C}" srcOrd="1" destOrd="0" parTransId="{07DCF5AD-F867-4330-BAD6-90CB4104E867}" sibTransId="{DB2F78CB-C25B-49ED-BCDC-4CEFD4C9F402}"/>
    <dgm:cxn modelId="{EEB08472-A985-4595-BC7A-2CAEBE8CB8AB}" srcId="{9F57D98E-70F9-4EEC-862F-D4CCB3079885}" destId="{53FAC718-BF5A-4052-B7EC-39308E51A151}" srcOrd="0" destOrd="0" parTransId="{55E80217-D473-4686-A0C2-926781C366AE}" sibTransId="{1B5F46EC-5D22-433D-9C7C-AFBAEEF25B87}"/>
    <dgm:cxn modelId="{3F561158-5B59-4CEA-9A64-B079B6A9B544}" type="presOf" srcId="{53FAC718-BF5A-4052-B7EC-39308E51A151}" destId="{E12AD28B-DD39-4877-A421-04E259D13581}" srcOrd="0" destOrd="0" presId="urn:microsoft.com/office/officeart/2005/8/layout/vList5"/>
    <dgm:cxn modelId="{5E2B247F-A512-468E-B2D9-031C4287E2A5}" type="presOf" srcId="{8A23D242-A5E3-4014-8698-6E4DFB9DCFDF}" destId="{C6542CBE-F8C8-49FC-8EE1-7E8724ACA9E2}" srcOrd="0" destOrd="0" presId="urn:microsoft.com/office/officeart/2005/8/layout/vList5"/>
    <dgm:cxn modelId="{3C407483-9BF7-430A-A7DA-5D13EB50FDA1}" type="presOf" srcId="{EE65C102-98B4-46DE-9EA5-214627A838CB}" destId="{7CD726C1-3D3A-41B9-A8F3-B5A8D586DE5A}" srcOrd="0" destOrd="0" presId="urn:microsoft.com/office/officeart/2005/8/layout/vList5"/>
    <dgm:cxn modelId="{EF5E3885-99FD-4320-ACFB-FFC50D14E137}" type="presOf" srcId="{523BB1E6-E127-4D0E-94AA-9245F2564594}" destId="{E5D17710-A172-4ED2-9FB7-2C28D90CF56E}" srcOrd="0" destOrd="0" presId="urn:microsoft.com/office/officeart/2005/8/layout/vList5"/>
    <dgm:cxn modelId="{9D96799A-746D-4D40-A335-458B66DBB921}" srcId="{A6C61B30-D9A9-4E9E-9018-A6CDE213E3DC}" destId="{EE65C102-98B4-46DE-9EA5-214627A838CB}" srcOrd="0" destOrd="0" parTransId="{1AE6E00C-8BEA-4328-9D89-7FA2533BB6FA}" sibTransId="{E501DDB9-A541-4175-A907-174D22D11F93}"/>
    <dgm:cxn modelId="{1AE1D1B3-434C-4F55-B5B9-8721EB6579C1}" type="presOf" srcId="{FE31C1A9-FD5F-4D51-AA1C-38B08F15C70C}" destId="{7CD726C1-3D3A-41B9-A8F3-B5A8D586DE5A}" srcOrd="0" destOrd="1" presId="urn:microsoft.com/office/officeart/2005/8/layout/vList5"/>
    <dgm:cxn modelId="{762472C3-D93A-4346-A23F-FABB8BEEFD59}" srcId="{8A23D242-A5E3-4014-8698-6E4DFB9DCFDF}" destId="{9F57D98E-70F9-4EEC-862F-D4CCB3079885}" srcOrd="1" destOrd="0" parTransId="{CECA6BE0-E98A-46B1-9858-506ECA2AA97C}" sibTransId="{7DEB0363-EC07-4200-B5AE-C38C57F7DA22}"/>
    <dgm:cxn modelId="{A6F397D1-B5CC-48BB-9A4F-E852B746A82A}" type="presOf" srcId="{9F57D98E-70F9-4EEC-862F-D4CCB3079885}" destId="{D4FAD69A-9BD1-4E20-A3B4-A078485DD8C6}" srcOrd="0" destOrd="0" presId="urn:microsoft.com/office/officeart/2005/8/layout/vList5"/>
    <dgm:cxn modelId="{6551BCDA-FF1A-40BB-9957-BAAB3A9E64EC}" srcId="{A6C61B30-D9A9-4E9E-9018-A6CDE213E3DC}" destId="{46C8D70D-5C3C-4C63-A4BA-74FB7F273742}" srcOrd="2" destOrd="0" parTransId="{000D7595-4DC0-47F9-A8F7-BE94D6A809AC}" sibTransId="{43CD4103-1801-4DA5-9A0D-F073B1126DD8}"/>
    <dgm:cxn modelId="{78D451E8-5E4C-4EB5-987A-C1F98A09F5B2}" type="presOf" srcId="{A6C61B30-D9A9-4E9E-9018-A6CDE213E3DC}" destId="{E3A4E265-D242-418D-923D-8E2021E8239B}" srcOrd="0" destOrd="0" presId="urn:microsoft.com/office/officeart/2005/8/layout/vList5"/>
    <dgm:cxn modelId="{5D194EFA-C959-4F6A-B9CB-C7091D4F02DF}" type="presOf" srcId="{F052B4EF-9F0F-4CEC-90B2-1140058203EF}" destId="{47C3FDB4-01AE-4293-94EC-9510E7FCB277}" srcOrd="0" destOrd="2" presId="urn:microsoft.com/office/officeart/2005/8/layout/vList5"/>
    <dgm:cxn modelId="{B50CBE1C-D370-45F7-AAFD-79D1405AD131}" type="presParOf" srcId="{C6542CBE-F8C8-49FC-8EE1-7E8724ACA9E2}" destId="{65C353D0-5C47-49E1-A120-0FD029BDCAA8}" srcOrd="0" destOrd="0" presId="urn:microsoft.com/office/officeart/2005/8/layout/vList5"/>
    <dgm:cxn modelId="{EDC5BF18-3004-42D9-AD60-7403CD29E3E0}" type="presParOf" srcId="{65C353D0-5C47-49E1-A120-0FD029BDCAA8}" destId="{E5D17710-A172-4ED2-9FB7-2C28D90CF56E}" srcOrd="0" destOrd="0" presId="urn:microsoft.com/office/officeart/2005/8/layout/vList5"/>
    <dgm:cxn modelId="{97E931DE-3CDD-4073-8669-915C4A6E924D}" type="presParOf" srcId="{65C353D0-5C47-49E1-A120-0FD029BDCAA8}" destId="{47C3FDB4-01AE-4293-94EC-9510E7FCB277}" srcOrd="1" destOrd="0" presId="urn:microsoft.com/office/officeart/2005/8/layout/vList5"/>
    <dgm:cxn modelId="{76FC9091-BF43-44DD-B36C-EEC4B13CF29E}" type="presParOf" srcId="{C6542CBE-F8C8-49FC-8EE1-7E8724ACA9E2}" destId="{143BEC99-9241-4C3D-9FF0-BE841AEC661A}" srcOrd="1" destOrd="0" presId="urn:microsoft.com/office/officeart/2005/8/layout/vList5"/>
    <dgm:cxn modelId="{9CB2D109-2E31-4E09-8E5B-002E5C7051DD}" type="presParOf" srcId="{C6542CBE-F8C8-49FC-8EE1-7E8724ACA9E2}" destId="{1FE35FC7-87B7-44C1-888A-A0CD3D2165E0}" srcOrd="2" destOrd="0" presId="urn:microsoft.com/office/officeart/2005/8/layout/vList5"/>
    <dgm:cxn modelId="{3C651DD7-43D8-425F-964B-BE5F60D9E574}" type="presParOf" srcId="{1FE35FC7-87B7-44C1-888A-A0CD3D2165E0}" destId="{D4FAD69A-9BD1-4E20-A3B4-A078485DD8C6}" srcOrd="0" destOrd="0" presId="urn:microsoft.com/office/officeart/2005/8/layout/vList5"/>
    <dgm:cxn modelId="{6959DC3E-113D-47B0-9CAA-06919BF45BC1}" type="presParOf" srcId="{1FE35FC7-87B7-44C1-888A-A0CD3D2165E0}" destId="{E12AD28B-DD39-4877-A421-04E259D13581}" srcOrd="1" destOrd="0" presId="urn:microsoft.com/office/officeart/2005/8/layout/vList5"/>
    <dgm:cxn modelId="{D8EFA8CE-D1F7-4681-9E6A-9279A8C77327}" type="presParOf" srcId="{C6542CBE-F8C8-49FC-8EE1-7E8724ACA9E2}" destId="{9AC3A2A5-F391-4071-9797-E88DD59EF88B}" srcOrd="3" destOrd="0" presId="urn:microsoft.com/office/officeart/2005/8/layout/vList5"/>
    <dgm:cxn modelId="{4998C876-6174-46D9-8B58-90219CCEC349}" type="presParOf" srcId="{C6542CBE-F8C8-49FC-8EE1-7E8724ACA9E2}" destId="{E0857993-5074-4FDD-828F-7749A480CB57}" srcOrd="4" destOrd="0" presId="urn:microsoft.com/office/officeart/2005/8/layout/vList5"/>
    <dgm:cxn modelId="{3B42E9B0-DEAA-465A-A92E-5DACF819B6EA}" type="presParOf" srcId="{E0857993-5074-4FDD-828F-7749A480CB57}" destId="{E3A4E265-D242-418D-923D-8E2021E8239B}" srcOrd="0" destOrd="0" presId="urn:microsoft.com/office/officeart/2005/8/layout/vList5"/>
    <dgm:cxn modelId="{6BB3E659-85D9-4C22-8A98-4A18525625D0}" type="presParOf" srcId="{E0857993-5074-4FDD-828F-7749A480CB57}" destId="{7CD726C1-3D3A-41B9-A8F3-B5A8D586DE5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0B28AC-7287-4C1E-9BA2-3457717FAD2A}" type="doc">
      <dgm:prSet loTypeId="urn:microsoft.com/office/officeart/2005/8/layout/cycle2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6A1AB999-919B-4D0B-81B2-428451CED93D}">
      <dgm:prSet phldrT="[Κείμενο]" custT="1"/>
      <dgm:spPr/>
      <dgm:t>
        <a:bodyPr/>
        <a:lstStyle/>
        <a:p>
          <a:r>
            <a:rPr lang="el-GR" sz="1500" dirty="0">
              <a:latin typeface="Comic Sans MS" panose="030F0702030302020204" pitchFamily="66" charset="0"/>
            </a:rPr>
            <a:t>Ορισμός</a:t>
          </a:r>
        </a:p>
      </dgm:t>
    </dgm:pt>
    <dgm:pt modelId="{3A68AA3E-99E9-48D7-A7CD-7B41832666F9}" type="parTrans" cxnId="{F417F756-5706-42EC-B744-863369504E50}">
      <dgm:prSet/>
      <dgm:spPr/>
      <dgm:t>
        <a:bodyPr/>
        <a:lstStyle/>
        <a:p>
          <a:endParaRPr lang="el-GR"/>
        </a:p>
      </dgm:t>
    </dgm:pt>
    <dgm:pt modelId="{8487E570-F6DE-4A1F-AF14-452BB9081FA5}" type="sibTrans" cxnId="{F417F756-5706-42EC-B744-863369504E50}">
      <dgm:prSet/>
      <dgm:spPr/>
      <dgm:t>
        <a:bodyPr/>
        <a:lstStyle/>
        <a:p>
          <a:endParaRPr lang="el-GR"/>
        </a:p>
      </dgm:t>
    </dgm:pt>
    <dgm:pt modelId="{DCB6CAE0-E371-412F-A390-FF669DF50057}">
      <dgm:prSet phldrT="[Κείμενο]" custT="1"/>
      <dgm:spPr/>
      <dgm:t>
        <a:bodyPr/>
        <a:lstStyle/>
        <a:p>
          <a:r>
            <a:rPr lang="el-GR" sz="1500" dirty="0">
              <a:latin typeface="Comic Sans MS" panose="030F0702030302020204" pitchFamily="66" charset="0"/>
            </a:rPr>
            <a:t>Έννοια ανοιχτής και ΕξΑΕ</a:t>
          </a:r>
        </a:p>
      </dgm:t>
    </dgm:pt>
    <dgm:pt modelId="{5D5BDBA9-73BB-4C15-8AFB-B38613F94810}" type="parTrans" cxnId="{50BEB17E-E1ED-4D59-95F6-DA2975DEFEAB}">
      <dgm:prSet/>
      <dgm:spPr/>
      <dgm:t>
        <a:bodyPr/>
        <a:lstStyle/>
        <a:p>
          <a:endParaRPr lang="el-GR"/>
        </a:p>
      </dgm:t>
    </dgm:pt>
    <dgm:pt modelId="{F25CD190-33B3-41F6-AD51-B48F71C365B8}" type="sibTrans" cxnId="{50BEB17E-E1ED-4D59-95F6-DA2975DEFEAB}">
      <dgm:prSet/>
      <dgm:spPr/>
      <dgm:t>
        <a:bodyPr/>
        <a:lstStyle/>
        <a:p>
          <a:endParaRPr lang="el-GR"/>
        </a:p>
      </dgm:t>
    </dgm:pt>
    <dgm:pt modelId="{45A7CDCD-B083-4FAB-B41A-F71284EC96F6}">
      <dgm:prSet phldrT="[Κείμενο]" custT="1"/>
      <dgm:spPr/>
      <dgm:t>
        <a:bodyPr/>
        <a:lstStyle/>
        <a:p>
          <a:pPr algn="ctr"/>
          <a:r>
            <a:rPr lang="el-GR" sz="1100" dirty="0">
              <a:latin typeface="Comic Sans MS" panose="030F0702030302020204" pitchFamily="66" charset="0"/>
            </a:rPr>
            <a:t>Χαρακτηριστικά</a:t>
          </a:r>
          <a:endParaRPr lang="en-AU" sz="1100" dirty="0">
            <a:latin typeface="Comic Sans MS" panose="030F0702030302020204" pitchFamily="66" charset="0"/>
          </a:endParaRPr>
        </a:p>
        <a:p>
          <a:pPr algn="ctr"/>
          <a:r>
            <a:rPr lang="el-GR" sz="1100" dirty="0">
              <a:latin typeface="Comic Sans MS" panose="030F0702030302020204" pitchFamily="66" charset="0"/>
            </a:rPr>
            <a:t> της ΕξΑΕ</a:t>
          </a:r>
        </a:p>
      </dgm:t>
    </dgm:pt>
    <dgm:pt modelId="{17E78D7F-405D-4E78-9D6D-555E1C99C2AD}" type="parTrans" cxnId="{FB77578A-E635-4747-B3AF-52C9F016D6DF}">
      <dgm:prSet/>
      <dgm:spPr/>
      <dgm:t>
        <a:bodyPr/>
        <a:lstStyle/>
        <a:p>
          <a:endParaRPr lang="el-GR"/>
        </a:p>
      </dgm:t>
    </dgm:pt>
    <dgm:pt modelId="{808A4A76-65C6-426F-A349-A4DAC68903CB}" type="sibTrans" cxnId="{FB77578A-E635-4747-B3AF-52C9F016D6DF}">
      <dgm:prSet/>
      <dgm:spPr/>
      <dgm:t>
        <a:bodyPr/>
        <a:lstStyle/>
        <a:p>
          <a:endParaRPr lang="el-GR"/>
        </a:p>
      </dgm:t>
    </dgm:pt>
    <dgm:pt modelId="{19734357-1D59-4B02-8A0D-74AED35FFF1E}">
      <dgm:prSet phldrT="[Κείμενο]" custT="1"/>
      <dgm:spPr/>
      <dgm:t>
        <a:bodyPr/>
        <a:lstStyle/>
        <a:p>
          <a:r>
            <a:rPr lang="en-AU" sz="1500" dirty="0">
              <a:latin typeface="Comic Sans MS" panose="030F0702030302020204" pitchFamily="66" charset="0"/>
            </a:rPr>
            <a:t>E-learning</a:t>
          </a:r>
          <a:endParaRPr lang="el-GR" sz="1500" dirty="0">
            <a:latin typeface="Comic Sans MS" panose="030F0702030302020204" pitchFamily="66" charset="0"/>
          </a:endParaRPr>
        </a:p>
      </dgm:t>
    </dgm:pt>
    <dgm:pt modelId="{259224B9-EDCF-4362-A6EE-51C395BF1AEA}" type="parTrans" cxnId="{2E68B9CF-77EE-4637-B220-9F6C92A5F63D}">
      <dgm:prSet/>
      <dgm:spPr/>
      <dgm:t>
        <a:bodyPr/>
        <a:lstStyle/>
        <a:p>
          <a:endParaRPr lang="el-GR"/>
        </a:p>
      </dgm:t>
    </dgm:pt>
    <dgm:pt modelId="{1D1AC48E-3814-4744-ABA8-D1783B9A522C}" type="sibTrans" cxnId="{2E68B9CF-77EE-4637-B220-9F6C92A5F63D}">
      <dgm:prSet/>
      <dgm:spPr/>
      <dgm:t>
        <a:bodyPr/>
        <a:lstStyle/>
        <a:p>
          <a:endParaRPr lang="el-GR"/>
        </a:p>
      </dgm:t>
    </dgm:pt>
    <dgm:pt modelId="{7CCB91D6-A3E6-4F3C-9BBA-B22E3794ECA4}">
      <dgm:prSet phldrT="[Κείμενο]" custT="1"/>
      <dgm:spPr/>
      <dgm:t>
        <a:bodyPr/>
        <a:lstStyle/>
        <a:p>
          <a:r>
            <a:rPr lang="el-GR" sz="1300" dirty="0">
              <a:latin typeface="Comic Sans MS" panose="030F0702030302020204" pitchFamily="66" charset="0"/>
            </a:rPr>
            <a:t>Εκπαίδευση ενηλίκων &amp; </a:t>
          </a:r>
          <a:r>
            <a:rPr lang="en-AU" sz="1300" dirty="0">
              <a:latin typeface="Comic Sans MS" panose="030F0702030302020204" pitchFamily="66" charset="0"/>
            </a:rPr>
            <a:t>Braille</a:t>
          </a:r>
          <a:endParaRPr lang="el-GR" sz="1300" dirty="0">
            <a:latin typeface="Comic Sans MS" panose="030F0702030302020204" pitchFamily="66" charset="0"/>
          </a:endParaRPr>
        </a:p>
      </dgm:t>
    </dgm:pt>
    <dgm:pt modelId="{FCC18C98-EF88-4C71-9475-D9B9E476F035}" type="parTrans" cxnId="{171F3A84-BB47-4183-8380-41AD39FB18B3}">
      <dgm:prSet/>
      <dgm:spPr/>
      <dgm:t>
        <a:bodyPr/>
        <a:lstStyle/>
        <a:p>
          <a:endParaRPr lang="el-GR"/>
        </a:p>
      </dgm:t>
    </dgm:pt>
    <dgm:pt modelId="{6A6AD626-5F73-4993-AEB5-FEDBB32036BC}" type="sibTrans" cxnId="{171F3A84-BB47-4183-8380-41AD39FB18B3}">
      <dgm:prSet/>
      <dgm:spPr/>
      <dgm:t>
        <a:bodyPr/>
        <a:lstStyle/>
        <a:p>
          <a:endParaRPr lang="el-GR"/>
        </a:p>
      </dgm:t>
    </dgm:pt>
    <dgm:pt modelId="{E2DEF765-CB83-4AE1-94E1-686486576967}" type="pres">
      <dgm:prSet presAssocID="{B50B28AC-7287-4C1E-9BA2-3457717FAD2A}" presName="cycle" presStyleCnt="0">
        <dgm:presLayoutVars>
          <dgm:dir/>
          <dgm:resizeHandles val="exact"/>
        </dgm:presLayoutVars>
      </dgm:prSet>
      <dgm:spPr/>
    </dgm:pt>
    <dgm:pt modelId="{243F16D1-94D1-453F-A35A-5F467F197B5F}" type="pres">
      <dgm:prSet presAssocID="{6A1AB999-919B-4D0B-81B2-428451CED93D}" presName="node" presStyleLbl="node1" presStyleIdx="0" presStyleCnt="5">
        <dgm:presLayoutVars>
          <dgm:bulletEnabled val="1"/>
        </dgm:presLayoutVars>
      </dgm:prSet>
      <dgm:spPr/>
    </dgm:pt>
    <dgm:pt modelId="{46BC35E4-AC7B-4A3C-B3EB-D2AC82CA395A}" type="pres">
      <dgm:prSet presAssocID="{8487E570-F6DE-4A1F-AF14-452BB9081FA5}" presName="sibTrans" presStyleLbl="sibTrans2D1" presStyleIdx="0" presStyleCnt="5"/>
      <dgm:spPr/>
    </dgm:pt>
    <dgm:pt modelId="{74EF492B-4771-461A-B3ED-1858943ACD73}" type="pres">
      <dgm:prSet presAssocID="{8487E570-F6DE-4A1F-AF14-452BB9081FA5}" presName="connectorText" presStyleLbl="sibTrans2D1" presStyleIdx="0" presStyleCnt="5"/>
      <dgm:spPr/>
    </dgm:pt>
    <dgm:pt modelId="{EFC2EDD6-74EA-44A5-8729-D8DCC2A5E877}" type="pres">
      <dgm:prSet presAssocID="{DCB6CAE0-E371-412F-A390-FF669DF50057}" presName="node" presStyleLbl="node1" presStyleIdx="1" presStyleCnt="5">
        <dgm:presLayoutVars>
          <dgm:bulletEnabled val="1"/>
        </dgm:presLayoutVars>
      </dgm:prSet>
      <dgm:spPr/>
    </dgm:pt>
    <dgm:pt modelId="{C9A3AAC2-AA21-416F-99F4-38CD59269E2C}" type="pres">
      <dgm:prSet presAssocID="{F25CD190-33B3-41F6-AD51-B48F71C365B8}" presName="sibTrans" presStyleLbl="sibTrans2D1" presStyleIdx="1" presStyleCnt="5"/>
      <dgm:spPr/>
    </dgm:pt>
    <dgm:pt modelId="{0D3C2B5E-7DF2-4C8B-9FDF-872E21FE5195}" type="pres">
      <dgm:prSet presAssocID="{F25CD190-33B3-41F6-AD51-B48F71C365B8}" presName="connectorText" presStyleLbl="sibTrans2D1" presStyleIdx="1" presStyleCnt="5"/>
      <dgm:spPr/>
    </dgm:pt>
    <dgm:pt modelId="{0D67C682-73BB-41F5-9A03-64E1ECAB35A7}" type="pres">
      <dgm:prSet presAssocID="{45A7CDCD-B083-4FAB-B41A-F71284EC96F6}" presName="node" presStyleLbl="node1" presStyleIdx="2" presStyleCnt="5" custScaleX="107107" custScaleY="105972">
        <dgm:presLayoutVars>
          <dgm:bulletEnabled val="1"/>
        </dgm:presLayoutVars>
      </dgm:prSet>
      <dgm:spPr/>
    </dgm:pt>
    <dgm:pt modelId="{3CC537EE-7EF1-4617-ABE0-92A52D4E6AF0}" type="pres">
      <dgm:prSet presAssocID="{808A4A76-65C6-426F-A349-A4DAC68903CB}" presName="sibTrans" presStyleLbl="sibTrans2D1" presStyleIdx="2" presStyleCnt="5"/>
      <dgm:spPr/>
    </dgm:pt>
    <dgm:pt modelId="{042E803D-FA06-4635-93BA-18E6486145A3}" type="pres">
      <dgm:prSet presAssocID="{808A4A76-65C6-426F-A349-A4DAC68903CB}" presName="connectorText" presStyleLbl="sibTrans2D1" presStyleIdx="2" presStyleCnt="5"/>
      <dgm:spPr/>
    </dgm:pt>
    <dgm:pt modelId="{7B9B9B59-DE6A-40B4-A51E-3CD6ABDE4DD6}" type="pres">
      <dgm:prSet presAssocID="{19734357-1D59-4B02-8A0D-74AED35FFF1E}" presName="node" presStyleLbl="node1" presStyleIdx="3" presStyleCnt="5">
        <dgm:presLayoutVars>
          <dgm:bulletEnabled val="1"/>
        </dgm:presLayoutVars>
      </dgm:prSet>
      <dgm:spPr/>
    </dgm:pt>
    <dgm:pt modelId="{EFF1893C-1B49-42C1-8F61-60E05AF3CD4A}" type="pres">
      <dgm:prSet presAssocID="{1D1AC48E-3814-4744-ABA8-D1783B9A522C}" presName="sibTrans" presStyleLbl="sibTrans2D1" presStyleIdx="3" presStyleCnt="5"/>
      <dgm:spPr/>
    </dgm:pt>
    <dgm:pt modelId="{A67BDD05-A4F0-4D40-998B-584FE03FDFB8}" type="pres">
      <dgm:prSet presAssocID="{1D1AC48E-3814-4744-ABA8-D1783B9A522C}" presName="connectorText" presStyleLbl="sibTrans2D1" presStyleIdx="3" presStyleCnt="5"/>
      <dgm:spPr/>
    </dgm:pt>
    <dgm:pt modelId="{CB354726-EFE4-47A5-B7ED-0918D982E505}" type="pres">
      <dgm:prSet presAssocID="{7CCB91D6-A3E6-4F3C-9BBA-B22E3794ECA4}" presName="node" presStyleLbl="node1" presStyleIdx="4" presStyleCnt="5">
        <dgm:presLayoutVars>
          <dgm:bulletEnabled val="1"/>
        </dgm:presLayoutVars>
      </dgm:prSet>
      <dgm:spPr/>
    </dgm:pt>
    <dgm:pt modelId="{DB59C06D-43FC-49B0-A43B-089CC1FE8AB5}" type="pres">
      <dgm:prSet presAssocID="{6A6AD626-5F73-4993-AEB5-FEDBB32036BC}" presName="sibTrans" presStyleLbl="sibTrans2D1" presStyleIdx="4" presStyleCnt="5"/>
      <dgm:spPr/>
    </dgm:pt>
    <dgm:pt modelId="{37A3CE2C-668C-418E-9A54-00EB132C6403}" type="pres">
      <dgm:prSet presAssocID="{6A6AD626-5F73-4993-AEB5-FEDBB32036BC}" presName="connectorText" presStyleLbl="sibTrans2D1" presStyleIdx="4" presStyleCnt="5"/>
      <dgm:spPr/>
    </dgm:pt>
  </dgm:ptLst>
  <dgm:cxnLst>
    <dgm:cxn modelId="{2FC18406-A460-4F1F-963D-D79A368A79AA}" type="presOf" srcId="{6A1AB999-919B-4D0B-81B2-428451CED93D}" destId="{243F16D1-94D1-453F-A35A-5F467F197B5F}" srcOrd="0" destOrd="0" presId="urn:microsoft.com/office/officeart/2005/8/layout/cycle2"/>
    <dgm:cxn modelId="{C60F0D08-823F-4BFA-B275-7DF0FCEF69BA}" type="presOf" srcId="{1D1AC48E-3814-4744-ABA8-D1783B9A522C}" destId="{A67BDD05-A4F0-4D40-998B-584FE03FDFB8}" srcOrd="1" destOrd="0" presId="urn:microsoft.com/office/officeart/2005/8/layout/cycle2"/>
    <dgm:cxn modelId="{82D49619-41E9-43FF-A2D2-5969C99FE05D}" type="presOf" srcId="{F25CD190-33B3-41F6-AD51-B48F71C365B8}" destId="{0D3C2B5E-7DF2-4C8B-9FDF-872E21FE5195}" srcOrd="1" destOrd="0" presId="urn:microsoft.com/office/officeart/2005/8/layout/cycle2"/>
    <dgm:cxn modelId="{F72D671C-7860-4B81-8FA0-895391545FCE}" type="presOf" srcId="{45A7CDCD-B083-4FAB-B41A-F71284EC96F6}" destId="{0D67C682-73BB-41F5-9A03-64E1ECAB35A7}" srcOrd="0" destOrd="0" presId="urn:microsoft.com/office/officeart/2005/8/layout/cycle2"/>
    <dgm:cxn modelId="{F89B603A-B684-418B-9D37-53E3BA84FD68}" type="presOf" srcId="{6A6AD626-5F73-4993-AEB5-FEDBB32036BC}" destId="{37A3CE2C-668C-418E-9A54-00EB132C6403}" srcOrd="1" destOrd="0" presId="urn:microsoft.com/office/officeart/2005/8/layout/cycle2"/>
    <dgm:cxn modelId="{9C40A73D-BAC3-4AC8-9B3F-C9C359CE6AEF}" type="presOf" srcId="{8487E570-F6DE-4A1F-AF14-452BB9081FA5}" destId="{74EF492B-4771-461A-B3ED-1858943ACD73}" srcOrd="1" destOrd="0" presId="urn:microsoft.com/office/officeart/2005/8/layout/cycle2"/>
    <dgm:cxn modelId="{5C4EB75D-B31F-4478-85FD-A84888CA23F8}" type="presOf" srcId="{19734357-1D59-4B02-8A0D-74AED35FFF1E}" destId="{7B9B9B59-DE6A-40B4-A51E-3CD6ABDE4DD6}" srcOrd="0" destOrd="0" presId="urn:microsoft.com/office/officeart/2005/8/layout/cycle2"/>
    <dgm:cxn modelId="{EF2B6C45-D8AB-4982-B2AF-2E3AC4A73316}" type="presOf" srcId="{8487E570-F6DE-4A1F-AF14-452BB9081FA5}" destId="{46BC35E4-AC7B-4A3C-B3EB-D2AC82CA395A}" srcOrd="0" destOrd="0" presId="urn:microsoft.com/office/officeart/2005/8/layout/cycle2"/>
    <dgm:cxn modelId="{F417F756-5706-42EC-B744-863369504E50}" srcId="{B50B28AC-7287-4C1E-9BA2-3457717FAD2A}" destId="{6A1AB999-919B-4D0B-81B2-428451CED93D}" srcOrd="0" destOrd="0" parTransId="{3A68AA3E-99E9-48D7-A7CD-7B41832666F9}" sibTransId="{8487E570-F6DE-4A1F-AF14-452BB9081FA5}"/>
    <dgm:cxn modelId="{50BEB17E-E1ED-4D59-95F6-DA2975DEFEAB}" srcId="{B50B28AC-7287-4C1E-9BA2-3457717FAD2A}" destId="{DCB6CAE0-E371-412F-A390-FF669DF50057}" srcOrd="1" destOrd="0" parTransId="{5D5BDBA9-73BB-4C15-8AFB-B38613F94810}" sibTransId="{F25CD190-33B3-41F6-AD51-B48F71C365B8}"/>
    <dgm:cxn modelId="{171F3A84-BB47-4183-8380-41AD39FB18B3}" srcId="{B50B28AC-7287-4C1E-9BA2-3457717FAD2A}" destId="{7CCB91D6-A3E6-4F3C-9BBA-B22E3794ECA4}" srcOrd="4" destOrd="0" parTransId="{FCC18C98-EF88-4C71-9475-D9B9E476F035}" sibTransId="{6A6AD626-5F73-4993-AEB5-FEDBB32036BC}"/>
    <dgm:cxn modelId="{FB77578A-E635-4747-B3AF-52C9F016D6DF}" srcId="{B50B28AC-7287-4C1E-9BA2-3457717FAD2A}" destId="{45A7CDCD-B083-4FAB-B41A-F71284EC96F6}" srcOrd="2" destOrd="0" parTransId="{17E78D7F-405D-4E78-9D6D-555E1C99C2AD}" sibTransId="{808A4A76-65C6-426F-A349-A4DAC68903CB}"/>
    <dgm:cxn modelId="{948C808F-4855-416B-980F-44E824B2EF6F}" type="presOf" srcId="{B50B28AC-7287-4C1E-9BA2-3457717FAD2A}" destId="{E2DEF765-CB83-4AE1-94E1-686486576967}" srcOrd="0" destOrd="0" presId="urn:microsoft.com/office/officeart/2005/8/layout/cycle2"/>
    <dgm:cxn modelId="{E06E7595-33B1-4095-A6E8-CD89FA5CA143}" type="presOf" srcId="{808A4A76-65C6-426F-A349-A4DAC68903CB}" destId="{042E803D-FA06-4635-93BA-18E6486145A3}" srcOrd="1" destOrd="0" presId="urn:microsoft.com/office/officeart/2005/8/layout/cycle2"/>
    <dgm:cxn modelId="{229C33C6-C4AC-4494-B58D-D44A38FE5668}" type="presOf" srcId="{6A6AD626-5F73-4993-AEB5-FEDBB32036BC}" destId="{DB59C06D-43FC-49B0-A43B-089CC1FE8AB5}" srcOrd="0" destOrd="0" presId="urn:microsoft.com/office/officeart/2005/8/layout/cycle2"/>
    <dgm:cxn modelId="{2E68B9CF-77EE-4637-B220-9F6C92A5F63D}" srcId="{B50B28AC-7287-4C1E-9BA2-3457717FAD2A}" destId="{19734357-1D59-4B02-8A0D-74AED35FFF1E}" srcOrd="3" destOrd="0" parTransId="{259224B9-EDCF-4362-A6EE-51C395BF1AEA}" sibTransId="{1D1AC48E-3814-4744-ABA8-D1783B9A522C}"/>
    <dgm:cxn modelId="{C7C5FDD0-F4E4-49AE-9C86-52F66B5563BE}" type="presOf" srcId="{7CCB91D6-A3E6-4F3C-9BBA-B22E3794ECA4}" destId="{CB354726-EFE4-47A5-B7ED-0918D982E505}" srcOrd="0" destOrd="0" presId="urn:microsoft.com/office/officeart/2005/8/layout/cycle2"/>
    <dgm:cxn modelId="{D361F9D1-5517-4C4A-B702-6B71FF4FC233}" type="presOf" srcId="{DCB6CAE0-E371-412F-A390-FF669DF50057}" destId="{EFC2EDD6-74EA-44A5-8729-D8DCC2A5E877}" srcOrd="0" destOrd="0" presId="urn:microsoft.com/office/officeart/2005/8/layout/cycle2"/>
    <dgm:cxn modelId="{C3BFE5DF-65C9-4C13-B979-825C947E10A6}" type="presOf" srcId="{808A4A76-65C6-426F-A349-A4DAC68903CB}" destId="{3CC537EE-7EF1-4617-ABE0-92A52D4E6AF0}" srcOrd="0" destOrd="0" presId="urn:microsoft.com/office/officeart/2005/8/layout/cycle2"/>
    <dgm:cxn modelId="{DF66E0EA-D278-43E5-A1A9-5E6A13AC7F00}" type="presOf" srcId="{1D1AC48E-3814-4744-ABA8-D1783B9A522C}" destId="{EFF1893C-1B49-42C1-8F61-60E05AF3CD4A}" srcOrd="0" destOrd="0" presId="urn:microsoft.com/office/officeart/2005/8/layout/cycle2"/>
    <dgm:cxn modelId="{8EE7A7FE-5C98-4908-BA40-28DF5B834E95}" type="presOf" srcId="{F25CD190-33B3-41F6-AD51-B48F71C365B8}" destId="{C9A3AAC2-AA21-416F-99F4-38CD59269E2C}" srcOrd="0" destOrd="0" presId="urn:microsoft.com/office/officeart/2005/8/layout/cycle2"/>
    <dgm:cxn modelId="{A41A4234-56C4-419B-8C94-225AA7BDF2DE}" type="presParOf" srcId="{E2DEF765-CB83-4AE1-94E1-686486576967}" destId="{243F16D1-94D1-453F-A35A-5F467F197B5F}" srcOrd="0" destOrd="0" presId="urn:microsoft.com/office/officeart/2005/8/layout/cycle2"/>
    <dgm:cxn modelId="{6035E005-6EE8-4E73-81BC-81A0EC556583}" type="presParOf" srcId="{E2DEF765-CB83-4AE1-94E1-686486576967}" destId="{46BC35E4-AC7B-4A3C-B3EB-D2AC82CA395A}" srcOrd="1" destOrd="0" presId="urn:microsoft.com/office/officeart/2005/8/layout/cycle2"/>
    <dgm:cxn modelId="{201811E5-907A-442F-83C2-72F2E815758D}" type="presParOf" srcId="{46BC35E4-AC7B-4A3C-B3EB-D2AC82CA395A}" destId="{74EF492B-4771-461A-B3ED-1858943ACD73}" srcOrd="0" destOrd="0" presId="urn:microsoft.com/office/officeart/2005/8/layout/cycle2"/>
    <dgm:cxn modelId="{D36124C8-0432-498B-A338-F56F6E6AE2A8}" type="presParOf" srcId="{E2DEF765-CB83-4AE1-94E1-686486576967}" destId="{EFC2EDD6-74EA-44A5-8729-D8DCC2A5E877}" srcOrd="2" destOrd="0" presId="urn:microsoft.com/office/officeart/2005/8/layout/cycle2"/>
    <dgm:cxn modelId="{807A4638-2909-4906-AF80-66BCD35F2B10}" type="presParOf" srcId="{E2DEF765-CB83-4AE1-94E1-686486576967}" destId="{C9A3AAC2-AA21-416F-99F4-38CD59269E2C}" srcOrd="3" destOrd="0" presId="urn:microsoft.com/office/officeart/2005/8/layout/cycle2"/>
    <dgm:cxn modelId="{02021929-DB1F-4329-9232-3D3E4B4E0958}" type="presParOf" srcId="{C9A3AAC2-AA21-416F-99F4-38CD59269E2C}" destId="{0D3C2B5E-7DF2-4C8B-9FDF-872E21FE5195}" srcOrd="0" destOrd="0" presId="urn:microsoft.com/office/officeart/2005/8/layout/cycle2"/>
    <dgm:cxn modelId="{09E725BC-0F61-45D8-84C2-DC3A73E52656}" type="presParOf" srcId="{E2DEF765-CB83-4AE1-94E1-686486576967}" destId="{0D67C682-73BB-41F5-9A03-64E1ECAB35A7}" srcOrd="4" destOrd="0" presId="urn:microsoft.com/office/officeart/2005/8/layout/cycle2"/>
    <dgm:cxn modelId="{EF242F55-66CF-4FD5-9937-0E7C9480F2C6}" type="presParOf" srcId="{E2DEF765-CB83-4AE1-94E1-686486576967}" destId="{3CC537EE-7EF1-4617-ABE0-92A52D4E6AF0}" srcOrd="5" destOrd="0" presId="urn:microsoft.com/office/officeart/2005/8/layout/cycle2"/>
    <dgm:cxn modelId="{5FCDE60C-551C-4890-BD5F-228A76CF30FB}" type="presParOf" srcId="{3CC537EE-7EF1-4617-ABE0-92A52D4E6AF0}" destId="{042E803D-FA06-4635-93BA-18E6486145A3}" srcOrd="0" destOrd="0" presId="urn:microsoft.com/office/officeart/2005/8/layout/cycle2"/>
    <dgm:cxn modelId="{E8486497-EF83-4D7D-AF96-E86464B4724F}" type="presParOf" srcId="{E2DEF765-CB83-4AE1-94E1-686486576967}" destId="{7B9B9B59-DE6A-40B4-A51E-3CD6ABDE4DD6}" srcOrd="6" destOrd="0" presId="urn:microsoft.com/office/officeart/2005/8/layout/cycle2"/>
    <dgm:cxn modelId="{63E2416D-25A3-49D3-9493-3348469C9A0B}" type="presParOf" srcId="{E2DEF765-CB83-4AE1-94E1-686486576967}" destId="{EFF1893C-1B49-42C1-8F61-60E05AF3CD4A}" srcOrd="7" destOrd="0" presId="urn:microsoft.com/office/officeart/2005/8/layout/cycle2"/>
    <dgm:cxn modelId="{D8E0AB4B-B884-4DFB-87FF-448E3688C408}" type="presParOf" srcId="{EFF1893C-1B49-42C1-8F61-60E05AF3CD4A}" destId="{A67BDD05-A4F0-4D40-998B-584FE03FDFB8}" srcOrd="0" destOrd="0" presId="urn:microsoft.com/office/officeart/2005/8/layout/cycle2"/>
    <dgm:cxn modelId="{00E07397-5B61-40E5-8921-A36B3C79923B}" type="presParOf" srcId="{E2DEF765-CB83-4AE1-94E1-686486576967}" destId="{CB354726-EFE4-47A5-B7ED-0918D982E505}" srcOrd="8" destOrd="0" presId="urn:microsoft.com/office/officeart/2005/8/layout/cycle2"/>
    <dgm:cxn modelId="{6A5D92FF-8EE3-43A0-9AB8-6E9A5810D978}" type="presParOf" srcId="{E2DEF765-CB83-4AE1-94E1-686486576967}" destId="{DB59C06D-43FC-49B0-A43B-089CC1FE8AB5}" srcOrd="9" destOrd="0" presId="urn:microsoft.com/office/officeart/2005/8/layout/cycle2"/>
    <dgm:cxn modelId="{C893710C-08CD-479B-9CE8-E14B2B389C22}" type="presParOf" srcId="{DB59C06D-43FC-49B0-A43B-089CC1FE8AB5}" destId="{37A3CE2C-668C-418E-9A54-00EB132C640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A3E45A-D2ED-4094-84C6-294DC3927BC8}" type="doc">
      <dgm:prSet loTypeId="urn:microsoft.com/office/officeart/2005/8/layout/hProcess11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5BD5032E-2603-485F-83D8-0D9F43F684F5}">
      <dgm:prSet phldrT="[Κείμενο]" custT="1"/>
      <dgm:spPr/>
      <dgm:t>
        <a:bodyPr/>
        <a:lstStyle/>
        <a:p>
          <a:r>
            <a:rPr lang="el-GR" sz="1800" b="1" dirty="0">
              <a:solidFill>
                <a:schemeClr val="accent1"/>
              </a:solidFill>
              <a:latin typeface="Comic Sans MS" panose="030F0702030302020204" pitchFamily="66" charset="0"/>
            </a:rPr>
            <a:t>Είδος </a:t>
          </a:r>
        </a:p>
        <a:p>
          <a:r>
            <a:rPr lang="el-GR" sz="1800" b="1" dirty="0">
              <a:solidFill>
                <a:schemeClr val="accent1"/>
              </a:solidFill>
              <a:latin typeface="Comic Sans MS" panose="030F0702030302020204" pitchFamily="66" charset="0"/>
            </a:rPr>
            <a:t>έρευνας</a:t>
          </a:r>
        </a:p>
      </dgm:t>
    </dgm:pt>
    <dgm:pt modelId="{652D19E2-17FB-41B9-A402-6CD3C0B0B0EC}" type="parTrans" cxnId="{E5CDB351-AE76-4B35-BECF-F84AF0A3A112}">
      <dgm:prSet/>
      <dgm:spPr/>
      <dgm:t>
        <a:bodyPr/>
        <a:lstStyle/>
        <a:p>
          <a:endParaRPr lang="el-GR"/>
        </a:p>
      </dgm:t>
    </dgm:pt>
    <dgm:pt modelId="{4E292361-50EB-4D96-9043-74B8DF8BF2E1}" type="sibTrans" cxnId="{E5CDB351-AE76-4B35-BECF-F84AF0A3A112}">
      <dgm:prSet/>
      <dgm:spPr/>
      <dgm:t>
        <a:bodyPr/>
        <a:lstStyle/>
        <a:p>
          <a:endParaRPr lang="el-GR"/>
        </a:p>
      </dgm:t>
    </dgm:pt>
    <dgm:pt modelId="{4654DDC5-AEC1-4692-BC22-CC8E6EBF71E5}">
      <dgm:prSet phldrT="[Κείμενο]" custT="1"/>
      <dgm:spPr/>
      <dgm:t>
        <a:bodyPr/>
        <a:lstStyle/>
        <a:p>
          <a:r>
            <a:rPr lang="el-GR" sz="1500" b="1" dirty="0">
              <a:latin typeface="Comic Sans MS" panose="030F0702030302020204" pitchFamily="66" charset="0"/>
            </a:rPr>
            <a:t>Ποιοτική</a:t>
          </a:r>
        </a:p>
      </dgm:t>
    </dgm:pt>
    <dgm:pt modelId="{A62F4BF3-A8A7-4D3C-B6CD-9B5F40D4D0C4}" type="parTrans" cxnId="{9D36EC45-AC3B-469C-BD86-2D92D318D7A2}">
      <dgm:prSet/>
      <dgm:spPr/>
      <dgm:t>
        <a:bodyPr/>
        <a:lstStyle/>
        <a:p>
          <a:endParaRPr lang="el-GR"/>
        </a:p>
      </dgm:t>
    </dgm:pt>
    <dgm:pt modelId="{1C904305-9B56-414D-BA29-31A8D392116D}" type="sibTrans" cxnId="{9D36EC45-AC3B-469C-BD86-2D92D318D7A2}">
      <dgm:prSet/>
      <dgm:spPr/>
      <dgm:t>
        <a:bodyPr/>
        <a:lstStyle/>
        <a:p>
          <a:endParaRPr lang="el-GR"/>
        </a:p>
      </dgm:t>
    </dgm:pt>
    <dgm:pt modelId="{DFCD26C2-8935-4BF5-AE93-89DA61209B30}">
      <dgm:prSet phldrT="[Κείμενο]" custT="1"/>
      <dgm:spPr/>
      <dgm:t>
        <a:bodyPr/>
        <a:lstStyle/>
        <a:p>
          <a:r>
            <a:rPr lang="el-GR" sz="1800" b="1" dirty="0">
              <a:solidFill>
                <a:srgbClr val="00CC99"/>
              </a:solidFill>
              <a:latin typeface="Comic Sans MS" panose="030F0702030302020204" pitchFamily="66" charset="0"/>
            </a:rPr>
            <a:t>Χρονική </a:t>
          </a:r>
        </a:p>
        <a:p>
          <a:r>
            <a:rPr lang="el-GR" sz="1800" b="1" dirty="0">
              <a:solidFill>
                <a:srgbClr val="00CC99"/>
              </a:solidFill>
              <a:latin typeface="Comic Sans MS" panose="030F0702030302020204" pitchFamily="66" charset="0"/>
            </a:rPr>
            <a:t>περίοδος</a:t>
          </a:r>
        </a:p>
      </dgm:t>
    </dgm:pt>
    <dgm:pt modelId="{CFFC2F14-3807-414D-9B34-18A0678D2446}" type="parTrans" cxnId="{FBBEC807-B1C6-4563-B113-8C9A0BBBCF8F}">
      <dgm:prSet/>
      <dgm:spPr/>
      <dgm:t>
        <a:bodyPr/>
        <a:lstStyle/>
        <a:p>
          <a:endParaRPr lang="el-GR"/>
        </a:p>
      </dgm:t>
    </dgm:pt>
    <dgm:pt modelId="{08DEAF46-159A-47DB-A9D8-BE05385FB28C}" type="sibTrans" cxnId="{FBBEC807-B1C6-4563-B113-8C9A0BBBCF8F}">
      <dgm:prSet/>
      <dgm:spPr/>
      <dgm:t>
        <a:bodyPr/>
        <a:lstStyle/>
        <a:p>
          <a:endParaRPr lang="el-GR"/>
        </a:p>
      </dgm:t>
    </dgm:pt>
    <dgm:pt modelId="{967A12FE-27D6-4AAE-959D-386936894344}">
      <dgm:prSet phldrT="[Κείμενο]" custT="1"/>
      <dgm:spPr/>
      <dgm:t>
        <a:bodyPr/>
        <a:lstStyle/>
        <a:p>
          <a:r>
            <a:rPr lang="el-GR" sz="1500" b="1" dirty="0">
              <a:latin typeface="Comic Sans MS" panose="030F0702030302020204" pitchFamily="66" charset="0"/>
            </a:rPr>
            <a:t>Α φάση Μάιος </a:t>
          </a:r>
        </a:p>
      </dgm:t>
    </dgm:pt>
    <dgm:pt modelId="{6D3FEA6A-1F85-48AD-8626-C4F3E73B847C}" type="parTrans" cxnId="{0CC152E7-3E1F-4B28-8046-ABDC7998131F}">
      <dgm:prSet/>
      <dgm:spPr/>
      <dgm:t>
        <a:bodyPr/>
        <a:lstStyle/>
        <a:p>
          <a:endParaRPr lang="el-GR"/>
        </a:p>
      </dgm:t>
    </dgm:pt>
    <dgm:pt modelId="{9BE6D86A-3F99-469C-B13C-F7607543C3F0}" type="sibTrans" cxnId="{0CC152E7-3E1F-4B28-8046-ABDC7998131F}">
      <dgm:prSet/>
      <dgm:spPr/>
      <dgm:t>
        <a:bodyPr/>
        <a:lstStyle/>
        <a:p>
          <a:endParaRPr lang="el-GR"/>
        </a:p>
      </dgm:t>
    </dgm:pt>
    <dgm:pt modelId="{6613DAB7-A20A-4CAA-9913-FB7753C409D7}">
      <dgm:prSet phldrT="[Κείμενο]" custT="1"/>
      <dgm:spPr/>
      <dgm:t>
        <a:bodyPr/>
        <a:lstStyle/>
        <a:p>
          <a:r>
            <a:rPr lang="el-GR" sz="1500" b="1" dirty="0">
              <a:latin typeface="Comic Sans MS" panose="030F0702030302020204" pitchFamily="66" charset="0"/>
            </a:rPr>
            <a:t>Β φάση Ιούνιος</a:t>
          </a:r>
        </a:p>
      </dgm:t>
    </dgm:pt>
    <dgm:pt modelId="{7CB528D2-FD81-4D90-9C93-DC5EF688DA16}" type="parTrans" cxnId="{C2F7E56E-673A-4E96-848B-3B8FB1183F86}">
      <dgm:prSet/>
      <dgm:spPr/>
      <dgm:t>
        <a:bodyPr/>
        <a:lstStyle/>
        <a:p>
          <a:endParaRPr lang="el-GR"/>
        </a:p>
      </dgm:t>
    </dgm:pt>
    <dgm:pt modelId="{76C5AB0B-8F52-4CCC-BA2F-AD8AEF11050E}" type="sibTrans" cxnId="{C2F7E56E-673A-4E96-848B-3B8FB1183F86}">
      <dgm:prSet/>
      <dgm:spPr/>
      <dgm:t>
        <a:bodyPr/>
        <a:lstStyle/>
        <a:p>
          <a:endParaRPr lang="el-GR"/>
        </a:p>
      </dgm:t>
    </dgm:pt>
    <dgm:pt modelId="{504363C6-6374-4AFB-890F-3160C80AB4DD}">
      <dgm:prSet phldrT="[Κείμενο]" custT="1"/>
      <dgm:spPr/>
      <dgm:t>
        <a:bodyPr/>
        <a:lstStyle/>
        <a:p>
          <a:r>
            <a:rPr lang="el-GR" sz="1800" b="1" dirty="0">
              <a:solidFill>
                <a:schemeClr val="accent6">
                  <a:lumMod val="60000"/>
                  <a:lumOff val="40000"/>
                </a:schemeClr>
              </a:solidFill>
              <a:latin typeface="Comic Sans MS" panose="030F0702030302020204" pitchFamily="66" charset="0"/>
            </a:rPr>
            <a:t>Δειγματοληψία</a:t>
          </a:r>
          <a:r>
            <a:rPr lang="el-GR" sz="1800" b="1" dirty="0">
              <a:solidFill>
                <a:srgbClr val="92D050"/>
              </a:solidFill>
              <a:latin typeface="Comic Sans MS" panose="030F0702030302020204" pitchFamily="66" charset="0"/>
            </a:rPr>
            <a:t> </a:t>
          </a:r>
        </a:p>
      </dgm:t>
    </dgm:pt>
    <dgm:pt modelId="{1C41E365-586A-4D94-85F6-B659890089D0}" type="parTrans" cxnId="{3BE59FFD-CC2D-4ED5-8E94-8CD8959D5F30}">
      <dgm:prSet/>
      <dgm:spPr/>
      <dgm:t>
        <a:bodyPr/>
        <a:lstStyle/>
        <a:p>
          <a:endParaRPr lang="el-GR"/>
        </a:p>
      </dgm:t>
    </dgm:pt>
    <dgm:pt modelId="{9A9DD155-5273-44C2-A7B5-A6383E60F1A7}" type="sibTrans" cxnId="{3BE59FFD-CC2D-4ED5-8E94-8CD8959D5F30}">
      <dgm:prSet/>
      <dgm:spPr/>
      <dgm:t>
        <a:bodyPr/>
        <a:lstStyle/>
        <a:p>
          <a:endParaRPr lang="el-GR"/>
        </a:p>
      </dgm:t>
    </dgm:pt>
    <dgm:pt modelId="{963DB5E8-8182-4E29-9F38-A8D914F2B03F}">
      <dgm:prSet phldrT="[Κείμενο]" custT="1"/>
      <dgm:spPr/>
      <dgm:t>
        <a:bodyPr/>
        <a:lstStyle/>
        <a:p>
          <a:r>
            <a:rPr lang="el-GR" sz="1500" b="1" dirty="0">
              <a:latin typeface="Comic Sans MS" panose="030F0702030302020204" pitchFamily="66" charset="0"/>
            </a:rPr>
            <a:t>Ειδικών </a:t>
          </a:r>
        </a:p>
      </dgm:t>
    </dgm:pt>
    <dgm:pt modelId="{22EA0C99-DB07-497A-883C-569784C7015D}" type="parTrans" cxnId="{04C5D8D5-AE43-4A4B-B8BB-3C801BA30D4A}">
      <dgm:prSet/>
      <dgm:spPr/>
      <dgm:t>
        <a:bodyPr/>
        <a:lstStyle/>
        <a:p>
          <a:endParaRPr lang="el-GR"/>
        </a:p>
      </dgm:t>
    </dgm:pt>
    <dgm:pt modelId="{2BDB9F37-15F1-4CD8-90CC-68FC1F248D5A}" type="sibTrans" cxnId="{04C5D8D5-AE43-4A4B-B8BB-3C801BA30D4A}">
      <dgm:prSet/>
      <dgm:spPr/>
      <dgm:t>
        <a:bodyPr/>
        <a:lstStyle/>
        <a:p>
          <a:endParaRPr lang="el-GR"/>
        </a:p>
      </dgm:t>
    </dgm:pt>
    <dgm:pt modelId="{4BC2C64F-B114-4050-B3F6-8A337FC889D0}">
      <dgm:prSet phldrT="[Κείμενο]" custT="1"/>
      <dgm:spPr/>
      <dgm:t>
        <a:bodyPr/>
        <a:lstStyle/>
        <a:p>
          <a:r>
            <a:rPr lang="el-GR" sz="1500" b="1" dirty="0">
              <a:latin typeface="Comic Sans MS" panose="030F0702030302020204" pitchFamily="66" charset="0"/>
            </a:rPr>
            <a:t>Εκπαιδευτικών</a:t>
          </a:r>
        </a:p>
      </dgm:t>
    </dgm:pt>
    <dgm:pt modelId="{4C2320DA-9DD1-40BC-97C2-78FCF6CB5ABA}" type="parTrans" cxnId="{11212E50-6635-4F17-A5FF-59401F60D84D}">
      <dgm:prSet/>
      <dgm:spPr/>
      <dgm:t>
        <a:bodyPr/>
        <a:lstStyle/>
        <a:p>
          <a:endParaRPr lang="el-GR"/>
        </a:p>
      </dgm:t>
    </dgm:pt>
    <dgm:pt modelId="{08CD9A70-2126-43C0-98C8-F04ED908D233}" type="sibTrans" cxnId="{11212E50-6635-4F17-A5FF-59401F60D84D}">
      <dgm:prSet/>
      <dgm:spPr/>
      <dgm:t>
        <a:bodyPr/>
        <a:lstStyle/>
        <a:p>
          <a:endParaRPr lang="el-GR"/>
        </a:p>
      </dgm:t>
    </dgm:pt>
    <dgm:pt modelId="{888E392D-7163-4336-93A1-507F42F00064}" type="pres">
      <dgm:prSet presAssocID="{B9A3E45A-D2ED-4094-84C6-294DC3927BC8}" presName="Name0" presStyleCnt="0">
        <dgm:presLayoutVars>
          <dgm:dir/>
          <dgm:resizeHandles val="exact"/>
        </dgm:presLayoutVars>
      </dgm:prSet>
      <dgm:spPr/>
    </dgm:pt>
    <dgm:pt modelId="{1CAFB8F0-A0F3-4C4E-B315-D4C41821F8A5}" type="pres">
      <dgm:prSet presAssocID="{B9A3E45A-D2ED-4094-84C6-294DC3927BC8}" presName="arrow" presStyleLbl="bgShp" presStyleIdx="0" presStyleCnt="1"/>
      <dgm:spPr/>
    </dgm:pt>
    <dgm:pt modelId="{D113750E-2CE2-429D-A757-54D2549200B9}" type="pres">
      <dgm:prSet presAssocID="{B9A3E45A-D2ED-4094-84C6-294DC3927BC8}" presName="points" presStyleCnt="0"/>
      <dgm:spPr/>
    </dgm:pt>
    <dgm:pt modelId="{4A49EC81-CD88-49DE-90AC-C06F2BE0197E}" type="pres">
      <dgm:prSet presAssocID="{5BD5032E-2603-485F-83D8-0D9F43F684F5}" presName="compositeA" presStyleCnt="0"/>
      <dgm:spPr/>
    </dgm:pt>
    <dgm:pt modelId="{319544A9-3E24-472B-A244-AF55E8C561D7}" type="pres">
      <dgm:prSet presAssocID="{5BD5032E-2603-485F-83D8-0D9F43F684F5}" presName="textA" presStyleLbl="revTx" presStyleIdx="0" presStyleCnt="3" custScaleX="45220" custScaleY="69548" custLinFactNeighborX="-20022" custLinFactNeighborY="12913">
        <dgm:presLayoutVars>
          <dgm:bulletEnabled val="1"/>
        </dgm:presLayoutVars>
      </dgm:prSet>
      <dgm:spPr/>
    </dgm:pt>
    <dgm:pt modelId="{2CC34062-8868-488D-8C81-BC8C66DC43FA}" type="pres">
      <dgm:prSet presAssocID="{5BD5032E-2603-485F-83D8-0D9F43F684F5}" presName="circleA" presStyleLbl="node1" presStyleIdx="0" presStyleCnt="3" custLinFactX="-100000" custLinFactNeighborX="-135294" custLinFactNeighborY="15998"/>
      <dgm:spPr/>
    </dgm:pt>
    <dgm:pt modelId="{85D1F037-3F96-4E9A-96F3-C587EF920DF8}" type="pres">
      <dgm:prSet presAssocID="{5BD5032E-2603-485F-83D8-0D9F43F684F5}" presName="spaceA" presStyleCnt="0"/>
      <dgm:spPr/>
    </dgm:pt>
    <dgm:pt modelId="{CB460495-732B-43ED-8EB7-FCE43AAD5899}" type="pres">
      <dgm:prSet presAssocID="{4E292361-50EB-4D96-9043-74B8DF8BF2E1}" presName="space" presStyleCnt="0"/>
      <dgm:spPr/>
    </dgm:pt>
    <dgm:pt modelId="{31D93ABA-E827-4B69-9755-A3AFA44DA556}" type="pres">
      <dgm:prSet presAssocID="{DFCD26C2-8935-4BF5-AE93-89DA61209B30}" presName="compositeB" presStyleCnt="0"/>
      <dgm:spPr/>
    </dgm:pt>
    <dgm:pt modelId="{F81271B1-1E6D-4667-97A6-38887B13894D}" type="pres">
      <dgm:prSet presAssocID="{DFCD26C2-8935-4BF5-AE93-89DA61209B30}" presName="textB" presStyleLbl="revTx" presStyleIdx="1" presStyleCnt="3" custScaleX="64939" custScaleY="89383" custLinFactNeighborX="-78312" custLinFactNeighborY="-5899">
        <dgm:presLayoutVars>
          <dgm:bulletEnabled val="1"/>
        </dgm:presLayoutVars>
      </dgm:prSet>
      <dgm:spPr/>
    </dgm:pt>
    <dgm:pt modelId="{88AE05EE-0035-4580-B5E4-7926239D2589}" type="pres">
      <dgm:prSet presAssocID="{DFCD26C2-8935-4BF5-AE93-89DA61209B30}" presName="circleB" presStyleLbl="node1" presStyleIdx="1" presStyleCnt="3" custLinFactX="-331898" custLinFactNeighborX="-400000" custLinFactNeighborY="-16096"/>
      <dgm:spPr/>
    </dgm:pt>
    <dgm:pt modelId="{A7B18FD9-FE6E-4AD6-8C5F-D1B855EC50B8}" type="pres">
      <dgm:prSet presAssocID="{DFCD26C2-8935-4BF5-AE93-89DA61209B30}" presName="spaceB" presStyleCnt="0"/>
      <dgm:spPr/>
    </dgm:pt>
    <dgm:pt modelId="{577A506E-6010-41F8-9CC5-0017303C5F5B}" type="pres">
      <dgm:prSet presAssocID="{08DEAF46-159A-47DB-A9D8-BE05385FB28C}" presName="space" presStyleCnt="0"/>
      <dgm:spPr/>
    </dgm:pt>
    <dgm:pt modelId="{4803D0B6-20E5-493E-ADCE-31A8F1559C9B}" type="pres">
      <dgm:prSet presAssocID="{504363C6-6374-4AFB-890F-3160C80AB4DD}" presName="compositeA" presStyleCnt="0"/>
      <dgm:spPr/>
    </dgm:pt>
    <dgm:pt modelId="{D5C9D027-297A-4140-A1E8-113212C8E26C}" type="pres">
      <dgm:prSet presAssocID="{504363C6-6374-4AFB-890F-3160C80AB4DD}" presName="textA" presStyleLbl="revTx" presStyleIdx="2" presStyleCnt="3" custScaleX="87389" custScaleY="62841" custLinFactX="-34684" custLinFactNeighborX="-100000" custLinFactNeighborY="24390">
        <dgm:presLayoutVars>
          <dgm:bulletEnabled val="1"/>
        </dgm:presLayoutVars>
      </dgm:prSet>
      <dgm:spPr/>
    </dgm:pt>
    <dgm:pt modelId="{5CC7D342-20AC-4C9D-A07B-E708B5513718}" type="pres">
      <dgm:prSet presAssocID="{504363C6-6374-4AFB-890F-3160C80AB4DD}" presName="circleA" presStyleLbl="node1" presStyleIdx="2" presStyleCnt="3" custLinFactX="-594280" custLinFactNeighborX="-600000" custLinFactNeighborY="29600"/>
      <dgm:spPr>
        <a:solidFill>
          <a:schemeClr val="accent6">
            <a:lumMod val="60000"/>
            <a:lumOff val="40000"/>
          </a:schemeClr>
        </a:solidFill>
      </dgm:spPr>
    </dgm:pt>
    <dgm:pt modelId="{0992AD17-137A-41C4-93D1-BF7C240D9D02}" type="pres">
      <dgm:prSet presAssocID="{504363C6-6374-4AFB-890F-3160C80AB4DD}" presName="spaceA" presStyleCnt="0"/>
      <dgm:spPr/>
    </dgm:pt>
  </dgm:ptLst>
  <dgm:cxnLst>
    <dgm:cxn modelId="{FBBEC807-B1C6-4563-B113-8C9A0BBBCF8F}" srcId="{B9A3E45A-D2ED-4094-84C6-294DC3927BC8}" destId="{DFCD26C2-8935-4BF5-AE93-89DA61209B30}" srcOrd="1" destOrd="0" parTransId="{CFFC2F14-3807-414D-9B34-18A0678D2446}" sibTransId="{08DEAF46-159A-47DB-A9D8-BE05385FB28C}"/>
    <dgm:cxn modelId="{AE50BA1B-48D9-4E43-A40A-B2929E089698}" type="presOf" srcId="{963DB5E8-8182-4E29-9F38-A8D914F2B03F}" destId="{D5C9D027-297A-4140-A1E8-113212C8E26C}" srcOrd="0" destOrd="1" presId="urn:microsoft.com/office/officeart/2005/8/layout/hProcess11"/>
    <dgm:cxn modelId="{74A3ED3E-DDCA-40A0-B725-B0E8EBA9E31A}" type="presOf" srcId="{4654DDC5-AEC1-4692-BC22-CC8E6EBF71E5}" destId="{319544A9-3E24-472B-A244-AF55E8C561D7}" srcOrd="0" destOrd="1" presId="urn:microsoft.com/office/officeart/2005/8/layout/hProcess11"/>
    <dgm:cxn modelId="{1A59325D-0FFA-4D76-87A4-8A373996E80F}" type="presOf" srcId="{DFCD26C2-8935-4BF5-AE93-89DA61209B30}" destId="{F81271B1-1E6D-4667-97A6-38887B13894D}" srcOrd="0" destOrd="0" presId="urn:microsoft.com/office/officeart/2005/8/layout/hProcess11"/>
    <dgm:cxn modelId="{9D36EC45-AC3B-469C-BD86-2D92D318D7A2}" srcId="{5BD5032E-2603-485F-83D8-0D9F43F684F5}" destId="{4654DDC5-AEC1-4692-BC22-CC8E6EBF71E5}" srcOrd="0" destOrd="0" parTransId="{A62F4BF3-A8A7-4D3C-B6CD-9B5F40D4D0C4}" sibTransId="{1C904305-9B56-414D-BA29-31A8D392116D}"/>
    <dgm:cxn modelId="{BBB87B6E-9F10-4CDA-873B-6D6F1837FABD}" type="presOf" srcId="{6613DAB7-A20A-4CAA-9913-FB7753C409D7}" destId="{F81271B1-1E6D-4667-97A6-38887B13894D}" srcOrd="0" destOrd="2" presId="urn:microsoft.com/office/officeart/2005/8/layout/hProcess11"/>
    <dgm:cxn modelId="{C2F7E56E-673A-4E96-848B-3B8FB1183F86}" srcId="{DFCD26C2-8935-4BF5-AE93-89DA61209B30}" destId="{6613DAB7-A20A-4CAA-9913-FB7753C409D7}" srcOrd="1" destOrd="0" parTransId="{7CB528D2-FD81-4D90-9C93-DC5EF688DA16}" sibTransId="{76C5AB0B-8F52-4CCC-BA2F-AD8AEF11050E}"/>
    <dgm:cxn modelId="{11212E50-6635-4F17-A5FF-59401F60D84D}" srcId="{504363C6-6374-4AFB-890F-3160C80AB4DD}" destId="{4BC2C64F-B114-4050-B3F6-8A337FC889D0}" srcOrd="1" destOrd="0" parTransId="{4C2320DA-9DD1-40BC-97C2-78FCF6CB5ABA}" sibTransId="{08CD9A70-2126-43C0-98C8-F04ED908D233}"/>
    <dgm:cxn modelId="{E5CDB351-AE76-4B35-BECF-F84AF0A3A112}" srcId="{B9A3E45A-D2ED-4094-84C6-294DC3927BC8}" destId="{5BD5032E-2603-485F-83D8-0D9F43F684F5}" srcOrd="0" destOrd="0" parTransId="{652D19E2-17FB-41B9-A402-6CD3C0B0B0EC}" sibTransId="{4E292361-50EB-4D96-9043-74B8DF8BF2E1}"/>
    <dgm:cxn modelId="{F9B42D79-D9D1-4849-87FD-809E5233A6C0}" type="presOf" srcId="{5BD5032E-2603-485F-83D8-0D9F43F684F5}" destId="{319544A9-3E24-472B-A244-AF55E8C561D7}" srcOrd="0" destOrd="0" presId="urn:microsoft.com/office/officeart/2005/8/layout/hProcess11"/>
    <dgm:cxn modelId="{28CB1BA1-92DE-4665-8481-99C01C1A1EB7}" type="presOf" srcId="{B9A3E45A-D2ED-4094-84C6-294DC3927BC8}" destId="{888E392D-7163-4336-93A1-507F42F00064}" srcOrd="0" destOrd="0" presId="urn:microsoft.com/office/officeart/2005/8/layout/hProcess11"/>
    <dgm:cxn modelId="{D17DB6A1-5925-4C91-B0BA-0B1BF8D42061}" type="presOf" srcId="{967A12FE-27D6-4AAE-959D-386936894344}" destId="{F81271B1-1E6D-4667-97A6-38887B13894D}" srcOrd="0" destOrd="1" presId="urn:microsoft.com/office/officeart/2005/8/layout/hProcess11"/>
    <dgm:cxn modelId="{213C99C3-23FD-4BB3-B659-0ED7375C6654}" type="presOf" srcId="{4BC2C64F-B114-4050-B3F6-8A337FC889D0}" destId="{D5C9D027-297A-4140-A1E8-113212C8E26C}" srcOrd="0" destOrd="2" presId="urn:microsoft.com/office/officeart/2005/8/layout/hProcess11"/>
    <dgm:cxn modelId="{7D6E4FC9-A1A5-4815-A3E7-19FC7EE31ED9}" type="presOf" srcId="{504363C6-6374-4AFB-890F-3160C80AB4DD}" destId="{D5C9D027-297A-4140-A1E8-113212C8E26C}" srcOrd="0" destOrd="0" presId="urn:microsoft.com/office/officeart/2005/8/layout/hProcess11"/>
    <dgm:cxn modelId="{04C5D8D5-AE43-4A4B-B8BB-3C801BA30D4A}" srcId="{504363C6-6374-4AFB-890F-3160C80AB4DD}" destId="{963DB5E8-8182-4E29-9F38-A8D914F2B03F}" srcOrd="0" destOrd="0" parTransId="{22EA0C99-DB07-497A-883C-569784C7015D}" sibTransId="{2BDB9F37-15F1-4CD8-90CC-68FC1F248D5A}"/>
    <dgm:cxn modelId="{0CC152E7-3E1F-4B28-8046-ABDC7998131F}" srcId="{DFCD26C2-8935-4BF5-AE93-89DA61209B30}" destId="{967A12FE-27D6-4AAE-959D-386936894344}" srcOrd="0" destOrd="0" parTransId="{6D3FEA6A-1F85-48AD-8626-C4F3E73B847C}" sibTransId="{9BE6D86A-3F99-469C-B13C-F7607543C3F0}"/>
    <dgm:cxn modelId="{3BE59FFD-CC2D-4ED5-8E94-8CD8959D5F30}" srcId="{B9A3E45A-D2ED-4094-84C6-294DC3927BC8}" destId="{504363C6-6374-4AFB-890F-3160C80AB4DD}" srcOrd="2" destOrd="0" parTransId="{1C41E365-586A-4D94-85F6-B659890089D0}" sibTransId="{9A9DD155-5273-44C2-A7B5-A6383E60F1A7}"/>
    <dgm:cxn modelId="{F59E6293-DE18-4881-AADE-5CF4FBD43C81}" type="presParOf" srcId="{888E392D-7163-4336-93A1-507F42F00064}" destId="{1CAFB8F0-A0F3-4C4E-B315-D4C41821F8A5}" srcOrd="0" destOrd="0" presId="urn:microsoft.com/office/officeart/2005/8/layout/hProcess11"/>
    <dgm:cxn modelId="{9586A6C7-EB9A-4D38-885D-713BF50C11CF}" type="presParOf" srcId="{888E392D-7163-4336-93A1-507F42F00064}" destId="{D113750E-2CE2-429D-A757-54D2549200B9}" srcOrd="1" destOrd="0" presId="urn:microsoft.com/office/officeart/2005/8/layout/hProcess11"/>
    <dgm:cxn modelId="{8FAD27B7-3ED7-4A60-8B86-C16DB22C35D5}" type="presParOf" srcId="{D113750E-2CE2-429D-A757-54D2549200B9}" destId="{4A49EC81-CD88-49DE-90AC-C06F2BE0197E}" srcOrd="0" destOrd="0" presId="urn:microsoft.com/office/officeart/2005/8/layout/hProcess11"/>
    <dgm:cxn modelId="{C195C0DF-B911-45AF-84D4-1F1C1652A7BA}" type="presParOf" srcId="{4A49EC81-CD88-49DE-90AC-C06F2BE0197E}" destId="{319544A9-3E24-472B-A244-AF55E8C561D7}" srcOrd="0" destOrd="0" presId="urn:microsoft.com/office/officeart/2005/8/layout/hProcess11"/>
    <dgm:cxn modelId="{2098FDA3-925F-4B24-98AD-6DAD71462A5D}" type="presParOf" srcId="{4A49EC81-CD88-49DE-90AC-C06F2BE0197E}" destId="{2CC34062-8868-488D-8C81-BC8C66DC43FA}" srcOrd="1" destOrd="0" presId="urn:microsoft.com/office/officeart/2005/8/layout/hProcess11"/>
    <dgm:cxn modelId="{4EC54D8C-5AEF-48BF-83F2-71C9A3DB1E14}" type="presParOf" srcId="{4A49EC81-CD88-49DE-90AC-C06F2BE0197E}" destId="{85D1F037-3F96-4E9A-96F3-C587EF920DF8}" srcOrd="2" destOrd="0" presId="urn:microsoft.com/office/officeart/2005/8/layout/hProcess11"/>
    <dgm:cxn modelId="{E8779B2E-EEB6-4F5E-B7E9-AD54EFFF512A}" type="presParOf" srcId="{D113750E-2CE2-429D-A757-54D2549200B9}" destId="{CB460495-732B-43ED-8EB7-FCE43AAD5899}" srcOrd="1" destOrd="0" presId="urn:microsoft.com/office/officeart/2005/8/layout/hProcess11"/>
    <dgm:cxn modelId="{5386A982-748E-4F3C-87D2-C29D8E552F6A}" type="presParOf" srcId="{D113750E-2CE2-429D-A757-54D2549200B9}" destId="{31D93ABA-E827-4B69-9755-A3AFA44DA556}" srcOrd="2" destOrd="0" presId="urn:microsoft.com/office/officeart/2005/8/layout/hProcess11"/>
    <dgm:cxn modelId="{757693E3-5A24-406A-AAC2-60E6ED0CE5EB}" type="presParOf" srcId="{31D93ABA-E827-4B69-9755-A3AFA44DA556}" destId="{F81271B1-1E6D-4667-97A6-38887B13894D}" srcOrd="0" destOrd="0" presId="urn:microsoft.com/office/officeart/2005/8/layout/hProcess11"/>
    <dgm:cxn modelId="{84484550-2975-47BE-A9F1-1591C17F1E59}" type="presParOf" srcId="{31D93ABA-E827-4B69-9755-A3AFA44DA556}" destId="{88AE05EE-0035-4580-B5E4-7926239D2589}" srcOrd="1" destOrd="0" presId="urn:microsoft.com/office/officeart/2005/8/layout/hProcess11"/>
    <dgm:cxn modelId="{C51AF9A3-5AF8-48DE-9FDE-F9FA7FFAAE6A}" type="presParOf" srcId="{31D93ABA-E827-4B69-9755-A3AFA44DA556}" destId="{A7B18FD9-FE6E-4AD6-8C5F-D1B855EC50B8}" srcOrd="2" destOrd="0" presId="urn:microsoft.com/office/officeart/2005/8/layout/hProcess11"/>
    <dgm:cxn modelId="{8716F312-7D67-4393-9EFC-04EF3EBDD821}" type="presParOf" srcId="{D113750E-2CE2-429D-A757-54D2549200B9}" destId="{577A506E-6010-41F8-9CC5-0017303C5F5B}" srcOrd="3" destOrd="0" presId="urn:microsoft.com/office/officeart/2005/8/layout/hProcess11"/>
    <dgm:cxn modelId="{1C8A49A1-59EA-431D-AFA7-E8F51FBD9D60}" type="presParOf" srcId="{D113750E-2CE2-429D-A757-54D2549200B9}" destId="{4803D0B6-20E5-493E-ADCE-31A8F1559C9B}" srcOrd="4" destOrd="0" presId="urn:microsoft.com/office/officeart/2005/8/layout/hProcess11"/>
    <dgm:cxn modelId="{FE79F339-68F5-405C-BEFE-C24906E0FF00}" type="presParOf" srcId="{4803D0B6-20E5-493E-ADCE-31A8F1559C9B}" destId="{D5C9D027-297A-4140-A1E8-113212C8E26C}" srcOrd="0" destOrd="0" presId="urn:microsoft.com/office/officeart/2005/8/layout/hProcess11"/>
    <dgm:cxn modelId="{B08769A5-02A3-4FAD-823E-C412A341D6BB}" type="presParOf" srcId="{4803D0B6-20E5-493E-ADCE-31A8F1559C9B}" destId="{5CC7D342-20AC-4C9D-A07B-E708B5513718}" srcOrd="1" destOrd="0" presId="urn:microsoft.com/office/officeart/2005/8/layout/hProcess11"/>
    <dgm:cxn modelId="{F452DE49-78CC-44FC-8488-8BDB8AD43D95}" type="presParOf" srcId="{4803D0B6-20E5-493E-ADCE-31A8F1559C9B}" destId="{0992AD17-137A-41C4-93D1-BF7C240D9D0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FDB4-01AE-4293-94EC-9510E7FCB277}">
      <dsp:nvSpPr>
        <dsp:cNvPr id="0" name=""/>
        <dsp:cNvSpPr/>
      </dsp:nvSpPr>
      <dsp:spPr>
        <a:xfrm rot="5400000">
          <a:off x="5322384" y="-2065273"/>
          <a:ext cx="1122008" cy="553730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Εισαγωγή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Η έννοια της εξ αποστάσεως εκπαίδευσης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2000" kern="1200" dirty="0"/>
            <a:t>Braille</a:t>
          </a:r>
          <a:endParaRPr lang="el-GR" sz="2000" kern="1200" dirty="0"/>
        </a:p>
      </dsp:txBody>
      <dsp:txXfrm rot="-5400000">
        <a:off x="3114735" y="197148"/>
        <a:ext cx="5482534" cy="1012464"/>
      </dsp:txXfrm>
    </dsp:sp>
    <dsp:sp modelId="{E5D17710-A172-4ED2-9FB7-2C28D90CF56E}">
      <dsp:nvSpPr>
        <dsp:cNvPr id="0" name=""/>
        <dsp:cNvSpPr/>
      </dsp:nvSpPr>
      <dsp:spPr>
        <a:xfrm>
          <a:off x="775" y="40273"/>
          <a:ext cx="3114735" cy="140251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900" kern="1200" dirty="0"/>
            <a:t>Θεωρητικό Πλαίσιο</a:t>
          </a:r>
        </a:p>
      </dsp:txBody>
      <dsp:txXfrm>
        <a:off x="69240" y="108738"/>
        <a:ext cx="2977805" cy="1265580"/>
      </dsp:txXfrm>
    </dsp:sp>
    <dsp:sp modelId="{E12AD28B-DD39-4877-A421-04E259D13581}">
      <dsp:nvSpPr>
        <dsp:cNvPr id="0" name=""/>
        <dsp:cNvSpPr/>
      </dsp:nvSpPr>
      <dsp:spPr>
        <a:xfrm rot="5400000">
          <a:off x="5322384" y="-592636"/>
          <a:ext cx="1122008" cy="5537306"/>
        </a:xfrm>
        <a:prstGeom prst="round2SameRect">
          <a:avLst/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Σχεδιασμός, Υλοποίηση &amp; Περιγραφή Ε.Υ.</a:t>
          </a:r>
        </a:p>
      </dsp:txBody>
      <dsp:txXfrm rot="-5400000">
        <a:off x="3114735" y="1669785"/>
        <a:ext cx="5482534" cy="1012464"/>
      </dsp:txXfrm>
    </dsp:sp>
    <dsp:sp modelId="{D4FAD69A-9BD1-4E20-A3B4-A078485DD8C6}">
      <dsp:nvSpPr>
        <dsp:cNvPr id="0" name=""/>
        <dsp:cNvSpPr/>
      </dsp:nvSpPr>
      <dsp:spPr>
        <a:xfrm>
          <a:off x="0" y="1474761"/>
          <a:ext cx="3114735" cy="1402510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900" kern="1200" dirty="0"/>
            <a:t>Δημιουργία Ε.Υ.</a:t>
          </a:r>
        </a:p>
      </dsp:txBody>
      <dsp:txXfrm>
        <a:off x="68465" y="1543226"/>
        <a:ext cx="2977805" cy="1265580"/>
      </dsp:txXfrm>
    </dsp:sp>
    <dsp:sp modelId="{7CD726C1-3D3A-41B9-A8F3-B5A8D586DE5A}">
      <dsp:nvSpPr>
        <dsp:cNvPr id="0" name=""/>
        <dsp:cNvSpPr/>
      </dsp:nvSpPr>
      <dsp:spPr>
        <a:xfrm rot="5400000">
          <a:off x="5322384" y="879999"/>
          <a:ext cx="1122008" cy="5537306"/>
        </a:xfrm>
        <a:prstGeom prst="round2SameRect">
          <a:avLst/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Αποτίμηση Ε.Υ.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Αποτελέσματα της έρευνας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000" kern="1200" dirty="0"/>
            <a:t>Συμπεράσματα &amp; Συνεισφορά </a:t>
          </a:r>
        </a:p>
      </dsp:txBody>
      <dsp:txXfrm rot="-5400000">
        <a:off x="3114735" y="3142420"/>
        <a:ext cx="5482534" cy="1012464"/>
      </dsp:txXfrm>
    </dsp:sp>
    <dsp:sp modelId="{E3A4E265-D242-418D-923D-8E2021E8239B}">
      <dsp:nvSpPr>
        <dsp:cNvPr id="0" name=""/>
        <dsp:cNvSpPr/>
      </dsp:nvSpPr>
      <dsp:spPr>
        <a:xfrm>
          <a:off x="0" y="2947397"/>
          <a:ext cx="3114735" cy="1402510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900" kern="1200" dirty="0"/>
            <a:t>Αποτίμηση Ε.Υ.</a:t>
          </a:r>
        </a:p>
      </dsp:txBody>
      <dsp:txXfrm>
        <a:off x="68465" y="3015862"/>
        <a:ext cx="2977805" cy="12655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F16D1-94D1-453F-A35A-5F467F197B5F}">
      <dsp:nvSpPr>
        <dsp:cNvPr id="0" name=""/>
        <dsp:cNvSpPr/>
      </dsp:nvSpPr>
      <dsp:spPr>
        <a:xfrm>
          <a:off x="3653410" y="-19000"/>
          <a:ext cx="1333114" cy="133311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latin typeface="Comic Sans MS" panose="030F0702030302020204" pitchFamily="66" charset="0"/>
            </a:rPr>
            <a:t>Ορισμός</a:t>
          </a:r>
        </a:p>
      </dsp:txBody>
      <dsp:txXfrm>
        <a:off x="3848640" y="176230"/>
        <a:ext cx="942654" cy="942654"/>
      </dsp:txXfrm>
    </dsp:sp>
    <dsp:sp modelId="{46BC35E4-AC7B-4A3C-B3EB-D2AC82CA395A}">
      <dsp:nvSpPr>
        <dsp:cNvPr id="0" name=""/>
        <dsp:cNvSpPr/>
      </dsp:nvSpPr>
      <dsp:spPr>
        <a:xfrm rot="2160000">
          <a:off x="4944399" y="1005019"/>
          <a:ext cx="354415" cy="4499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kern="1200"/>
        </a:p>
      </dsp:txBody>
      <dsp:txXfrm>
        <a:off x="4954552" y="1063756"/>
        <a:ext cx="248091" cy="269956"/>
      </dsp:txXfrm>
    </dsp:sp>
    <dsp:sp modelId="{EFC2EDD6-74EA-44A5-8729-D8DCC2A5E877}">
      <dsp:nvSpPr>
        <dsp:cNvPr id="0" name=""/>
        <dsp:cNvSpPr/>
      </dsp:nvSpPr>
      <dsp:spPr>
        <a:xfrm>
          <a:off x="5272919" y="1157642"/>
          <a:ext cx="1333114" cy="1333114"/>
        </a:xfrm>
        <a:prstGeom prst="ellipse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500" kern="1200" dirty="0">
              <a:latin typeface="Comic Sans MS" panose="030F0702030302020204" pitchFamily="66" charset="0"/>
            </a:rPr>
            <a:t>Έννοια ανοιχτής και ΕξΑΕ</a:t>
          </a:r>
        </a:p>
      </dsp:txBody>
      <dsp:txXfrm>
        <a:off x="5468149" y="1352872"/>
        <a:ext cx="942654" cy="942654"/>
      </dsp:txXfrm>
    </dsp:sp>
    <dsp:sp modelId="{C9A3AAC2-AA21-416F-99F4-38CD59269E2C}">
      <dsp:nvSpPr>
        <dsp:cNvPr id="0" name=""/>
        <dsp:cNvSpPr/>
      </dsp:nvSpPr>
      <dsp:spPr>
        <a:xfrm rot="6480000">
          <a:off x="5472880" y="2522930"/>
          <a:ext cx="332940" cy="4499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kern="1200"/>
        </a:p>
      </dsp:txBody>
      <dsp:txXfrm rot="10800000">
        <a:off x="5538254" y="2565418"/>
        <a:ext cx="233058" cy="269956"/>
      </dsp:txXfrm>
    </dsp:sp>
    <dsp:sp modelId="{0D67C682-73BB-41F5-9A03-64E1ECAB35A7}">
      <dsp:nvSpPr>
        <dsp:cNvPr id="0" name=""/>
        <dsp:cNvSpPr/>
      </dsp:nvSpPr>
      <dsp:spPr>
        <a:xfrm>
          <a:off x="4606949" y="3021682"/>
          <a:ext cx="1427859" cy="1412728"/>
        </a:xfrm>
        <a:prstGeom prst="ellipse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100" kern="1200" dirty="0">
              <a:latin typeface="Comic Sans MS" panose="030F0702030302020204" pitchFamily="66" charset="0"/>
            </a:rPr>
            <a:t>Χαρακτηριστικά</a:t>
          </a:r>
          <a:endParaRPr lang="en-AU" sz="1100" kern="1200" dirty="0">
            <a:latin typeface="Comic Sans MS" panose="030F0702030302020204" pitchFamily="66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100" kern="1200" dirty="0">
              <a:latin typeface="Comic Sans MS" panose="030F0702030302020204" pitchFamily="66" charset="0"/>
            </a:rPr>
            <a:t> της ΕξΑΕ</a:t>
          </a:r>
        </a:p>
      </dsp:txBody>
      <dsp:txXfrm>
        <a:off x="4816054" y="3228571"/>
        <a:ext cx="1009649" cy="998950"/>
      </dsp:txXfrm>
    </dsp:sp>
    <dsp:sp modelId="{3CC537EE-7EF1-4617-ABE0-92A52D4E6AF0}">
      <dsp:nvSpPr>
        <dsp:cNvPr id="0" name=""/>
        <dsp:cNvSpPr/>
      </dsp:nvSpPr>
      <dsp:spPr>
        <a:xfrm rot="10800000">
          <a:off x="4140947" y="3503083"/>
          <a:ext cx="329308" cy="4499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kern="1200"/>
        </a:p>
      </dsp:txBody>
      <dsp:txXfrm rot="10800000">
        <a:off x="4239739" y="3593068"/>
        <a:ext cx="230516" cy="269956"/>
      </dsp:txXfrm>
    </dsp:sp>
    <dsp:sp modelId="{7B9B9B59-DE6A-40B4-A51E-3CD6ABDE4DD6}">
      <dsp:nvSpPr>
        <dsp:cNvPr id="0" name=""/>
        <dsp:cNvSpPr/>
      </dsp:nvSpPr>
      <dsp:spPr>
        <a:xfrm>
          <a:off x="2652498" y="3061489"/>
          <a:ext cx="1333114" cy="1333114"/>
        </a:xfrm>
        <a:prstGeom prst="ellipse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500" kern="1200" dirty="0">
              <a:latin typeface="Comic Sans MS" panose="030F0702030302020204" pitchFamily="66" charset="0"/>
            </a:rPr>
            <a:t>E-learning</a:t>
          </a:r>
          <a:endParaRPr lang="el-GR" sz="1500" kern="1200" dirty="0">
            <a:latin typeface="Comic Sans MS" panose="030F0702030302020204" pitchFamily="66" charset="0"/>
          </a:endParaRPr>
        </a:p>
      </dsp:txBody>
      <dsp:txXfrm>
        <a:off x="2847728" y="3256719"/>
        <a:ext cx="942654" cy="942654"/>
      </dsp:txXfrm>
    </dsp:sp>
    <dsp:sp modelId="{EFF1893C-1B49-42C1-8F61-60E05AF3CD4A}">
      <dsp:nvSpPr>
        <dsp:cNvPr id="0" name=""/>
        <dsp:cNvSpPr/>
      </dsp:nvSpPr>
      <dsp:spPr>
        <a:xfrm rot="15120000">
          <a:off x="2835648" y="2560699"/>
          <a:ext cx="354415" cy="4499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kern="1200"/>
        </a:p>
      </dsp:txBody>
      <dsp:txXfrm rot="10800000">
        <a:off x="2905238" y="2701244"/>
        <a:ext cx="248091" cy="269956"/>
      </dsp:txXfrm>
    </dsp:sp>
    <dsp:sp modelId="{CB354726-EFE4-47A5-B7ED-0918D982E505}">
      <dsp:nvSpPr>
        <dsp:cNvPr id="0" name=""/>
        <dsp:cNvSpPr/>
      </dsp:nvSpPr>
      <dsp:spPr>
        <a:xfrm>
          <a:off x="2033900" y="1157642"/>
          <a:ext cx="1333114" cy="1333114"/>
        </a:xfrm>
        <a:prstGeom prst="ellips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kern="1200" dirty="0">
              <a:latin typeface="Comic Sans MS" panose="030F0702030302020204" pitchFamily="66" charset="0"/>
            </a:rPr>
            <a:t>Εκπαίδευση ενηλίκων &amp; </a:t>
          </a:r>
          <a:r>
            <a:rPr lang="en-AU" sz="1300" kern="1200" dirty="0">
              <a:latin typeface="Comic Sans MS" panose="030F0702030302020204" pitchFamily="66" charset="0"/>
            </a:rPr>
            <a:t>Braille</a:t>
          </a:r>
          <a:endParaRPr lang="el-GR" sz="1300" kern="1200" dirty="0">
            <a:latin typeface="Comic Sans MS" panose="030F0702030302020204" pitchFamily="66" charset="0"/>
          </a:endParaRPr>
        </a:p>
      </dsp:txBody>
      <dsp:txXfrm>
        <a:off x="2229130" y="1352872"/>
        <a:ext cx="942654" cy="942654"/>
      </dsp:txXfrm>
    </dsp:sp>
    <dsp:sp modelId="{DB59C06D-43FC-49B0-A43B-089CC1FE8AB5}">
      <dsp:nvSpPr>
        <dsp:cNvPr id="0" name=""/>
        <dsp:cNvSpPr/>
      </dsp:nvSpPr>
      <dsp:spPr>
        <a:xfrm rot="19440000">
          <a:off x="3324890" y="1016811"/>
          <a:ext cx="354415" cy="44992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900" kern="1200"/>
        </a:p>
      </dsp:txBody>
      <dsp:txXfrm>
        <a:off x="3335043" y="1138044"/>
        <a:ext cx="248091" cy="269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FB8F0-A0F3-4C4E-B315-D4C41821F8A5}">
      <dsp:nvSpPr>
        <dsp:cNvPr id="0" name=""/>
        <dsp:cNvSpPr/>
      </dsp:nvSpPr>
      <dsp:spPr>
        <a:xfrm>
          <a:off x="0" y="1074917"/>
          <a:ext cx="10782858" cy="1433223"/>
        </a:xfrm>
        <a:prstGeom prst="notchedRight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19544A9-3E24-472B-A244-AF55E8C561D7}">
      <dsp:nvSpPr>
        <dsp:cNvPr id="0" name=""/>
        <dsp:cNvSpPr/>
      </dsp:nvSpPr>
      <dsp:spPr>
        <a:xfrm>
          <a:off x="235169" y="294183"/>
          <a:ext cx="1414232" cy="9967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accent1"/>
              </a:solidFill>
              <a:latin typeface="Comic Sans MS" panose="030F0702030302020204" pitchFamily="66" charset="0"/>
            </a:rPr>
            <a:t>Είδος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accent1"/>
              </a:solidFill>
              <a:latin typeface="Comic Sans MS" panose="030F0702030302020204" pitchFamily="66" charset="0"/>
            </a:rPr>
            <a:t>έρευνας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b="1" kern="1200" dirty="0">
              <a:latin typeface="Comic Sans MS" panose="030F0702030302020204" pitchFamily="66" charset="0"/>
            </a:rPr>
            <a:t>Ποιοτική</a:t>
          </a:r>
        </a:p>
      </dsp:txBody>
      <dsp:txXfrm>
        <a:off x="235169" y="294183"/>
        <a:ext cx="1414232" cy="996778"/>
      </dsp:txXfrm>
    </dsp:sp>
    <dsp:sp modelId="{2CC34062-8868-488D-8C81-BC8C66DC43FA}">
      <dsp:nvSpPr>
        <dsp:cNvPr id="0" name=""/>
        <dsp:cNvSpPr/>
      </dsp:nvSpPr>
      <dsp:spPr>
        <a:xfrm>
          <a:off x="546238" y="1560586"/>
          <a:ext cx="358305" cy="35830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1271B1-1E6D-4667-97A6-38887B13894D}">
      <dsp:nvSpPr>
        <dsp:cNvPr id="0" name=""/>
        <dsp:cNvSpPr/>
      </dsp:nvSpPr>
      <dsp:spPr>
        <a:xfrm>
          <a:off x="1387650" y="2179412"/>
          <a:ext cx="2030934" cy="1281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rgbClr val="00CC99"/>
              </a:solidFill>
              <a:latin typeface="Comic Sans MS" panose="030F0702030302020204" pitchFamily="66" charset="0"/>
            </a:rPr>
            <a:t>Χρονική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rgbClr val="00CC99"/>
              </a:solidFill>
              <a:latin typeface="Comic Sans MS" panose="030F0702030302020204" pitchFamily="66" charset="0"/>
            </a:rPr>
            <a:t>περίοδος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b="1" kern="1200" dirty="0">
              <a:latin typeface="Comic Sans MS" panose="030F0702030302020204" pitchFamily="66" charset="0"/>
            </a:rPr>
            <a:t>Α φάση Μάιος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b="1" kern="1200" dirty="0">
              <a:latin typeface="Comic Sans MS" panose="030F0702030302020204" pitchFamily="66" charset="0"/>
            </a:rPr>
            <a:t>Β φάση Ιούνιος</a:t>
          </a:r>
        </a:p>
      </dsp:txBody>
      <dsp:txXfrm>
        <a:off x="1387650" y="2179412"/>
        <a:ext cx="2030934" cy="1281057"/>
      </dsp:txXfrm>
    </dsp:sp>
    <dsp:sp modelId="{88AE05EE-0035-4580-B5E4-7926239D2589}">
      <dsp:nvSpPr>
        <dsp:cNvPr id="0" name=""/>
        <dsp:cNvSpPr/>
      </dsp:nvSpPr>
      <dsp:spPr>
        <a:xfrm>
          <a:off x="2050700" y="1592744"/>
          <a:ext cx="358305" cy="35830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C9D027-297A-4140-A1E8-113212C8E26C}">
      <dsp:nvSpPr>
        <dsp:cNvPr id="0" name=""/>
        <dsp:cNvSpPr/>
      </dsp:nvSpPr>
      <dsp:spPr>
        <a:xfrm>
          <a:off x="2557410" y="482705"/>
          <a:ext cx="2733047" cy="9006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1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accent6">
                  <a:lumMod val="60000"/>
                  <a:lumOff val="40000"/>
                </a:schemeClr>
              </a:solidFill>
              <a:latin typeface="Comic Sans MS" panose="030F0702030302020204" pitchFamily="66" charset="0"/>
            </a:rPr>
            <a:t>Δειγματοληψία</a:t>
          </a:r>
          <a:r>
            <a:rPr lang="el-GR" sz="1800" b="1" kern="1200" dirty="0">
              <a:solidFill>
                <a:srgbClr val="92D050"/>
              </a:solidFill>
              <a:latin typeface="Comic Sans MS" panose="030F0702030302020204" pitchFamily="66" charset="0"/>
            </a:rPr>
            <a:t>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b="1" kern="1200" dirty="0">
              <a:latin typeface="Comic Sans MS" panose="030F0702030302020204" pitchFamily="66" charset="0"/>
            </a:rPr>
            <a:t>Ειδικών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500" b="1" kern="1200" dirty="0">
              <a:latin typeface="Comic Sans MS" panose="030F0702030302020204" pitchFamily="66" charset="0"/>
            </a:rPr>
            <a:t>Εκπαιδευτικών</a:t>
          </a:r>
        </a:p>
      </dsp:txBody>
      <dsp:txXfrm>
        <a:off x="2557410" y="482705"/>
        <a:ext cx="2733047" cy="900651"/>
      </dsp:txXfrm>
    </dsp:sp>
    <dsp:sp modelId="{5CC7D342-20AC-4C9D-A07B-E708B5513718}">
      <dsp:nvSpPr>
        <dsp:cNvPr id="0" name=""/>
        <dsp:cNvSpPr/>
      </dsp:nvSpPr>
      <dsp:spPr>
        <a:xfrm>
          <a:off x="3677781" y="1585291"/>
          <a:ext cx="358305" cy="358305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246D2-77C6-49B9-9141-D4F83D3B175A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CC1EFD-2916-42C3-83B3-ED964DD501D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880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c23619324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c23619324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g806ada915c_0_2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7" name="Google Shape;2487;g806ada915c_0_2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Google Shape;2268;g806ada915c_0_19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9" name="Google Shape;2269;g806ada915c_0_19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g806ada915c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6" name="Google Shape;1116;g806ada915c_0_4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8dfb28267c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8dfb28267c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348508F-DF75-B8B3-8CFB-3D7398ED6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4C8F9D0-D4E3-0FC1-2709-A67A168666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97747B8-1E9D-D7B7-1032-209BBC20C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1258A2E-2B31-A1DB-5AD0-35D3F307A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A1E1C77-E21B-4087-821C-BBA883779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21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7A7E0FA-5394-0372-C874-EFA5D769F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10EF4EF-37A8-FFB9-B4D4-0CD86A735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1CB119-AEB4-1BDD-4A28-D91BF233E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28BEF8F-2467-97E0-A247-8EC674740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1550155-0CBB-362E-3ED5-5121A77F0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4172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080CC4C0-C5BD-4EC8-F930-A72D56DCB5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05D9F2B-C28A-1AF2-936D-02E700961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291E61-099A-43FD-68AE-C279B814F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E650701-5A8F-3732-0C03-B60A69F3B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4637F76-1889-1DEE-B76F-0B2DB205E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7197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042967" y="1037461"/>
            <a:ext cx="10106061" cy="5152851"/>
          </a:xfrm>
          <a:custGeom>
            <a:avLst/>
            <a:gdLst/>
            <a:ahLst/>
            <a:cxnLst/>
            <a:rect l="l" t="t" r="r" b="b"/>
            <a:pathLst>
              <a:path w="3592202" h="1831582" extrusionOk="0">
                <a:moveTo>
                  <a:pt x="3554475" y="588873"/>
                </a:moveTo>
                <a:cubicBezTo>
                  <a:pt x="3581881" y="-89254"/>
                  <a:pt x="2593478" y="24995"/>
                  <a:pt x="2107652" y="528"/>
                </a:cubicBezTo>
                <a:cubicBezTo>
                  <a:pt x="1659207" y="-4515"/>
                  <a:pt x="1181252" y="27319"/>
                  <a:pt x="750347" y="64701"/>
                </a:cubicBezTo>
                <a:cubicBezTo>
                  <a:pt x="-8045" y="130474"/>
                  <a:pt x="40101" y="825724"/>
                  <a:pt x="6973" y="1349129"/>
                </a:cubicBezTo>
                <a:cubicBezTo>
                  <a:pt x="-5853" y="1475480"/>
                  <a:pt x="-13088" y="1628228"/>
                  <a:pt x="99056" y="1715663"/>
                </a:cubicBezTo>
                <a:cubicBezTo>
                  <a:pt x="135341" y="1744165"/>
                  <a:pt x="181120" y="1758789"/>
                  <a:pt x="226394" y="1766090"/>
                </a:cubicBezTo>
                <a:cubicBezTo>
                  <a:pt x="547610" y="1798407"/>
                  <a:pt x="870976" y="1810947"/>
                  <a:pt x="1193749" y="1821405"/>
                </a:cubicBezTo>
                <a:cubicBezTo>
                  <a:pt x="1869266" y="1838945"/>
                  <a:pt x="2634630" y="1839954"/>
                  <a:pt x="3306903" y="1773939"/>
                </a:cubicBezTo>
                <a:cubicBezTo>
                  <a:pt x="3542965" y="1713230"/>
                  <a:pt x="3574777" y="1531804"/>
                  <a:pt x="3589730" y="1335448"/>
                </a:cubicBezTo>
                <a:cubicBezTo>
                  <a:pt x="3601744" y="1168470"/>
                  <a:pt x="3566731" y="755807"/>
                  <a:pt x="3554475" y="5888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1059009" y="746737"/>
            <a:ext cx="9865569" cy="5214308"/>
          </a:xfrm>
          <a:custGeom>
            <a:avLst/>
            <a:gdLst/>
            <a:ahLst/>
            <a:cxnLst/>
            <a:rect l="l" t="t" r="r" b="b"/>
            <a:pathLst>
              <a:path w="3506719" h="1853427" extrusionOk="0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9947125" y="723249"/>
            <a:ext cx="1085676" cy="1363305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0829291" y="1094674"/>
            <a:ext cx="247627" cy="447761"/>
          </a:xfrm>
          <a:custGeom>
            <a:avLst/>
            <a:gdLst/>
            <a:ahLst/>
            <a:cxnLst/>
            <a:rect l="l" t="t" r="r" b="b"/>
            <a:pathLst>
              <a:path w="88019" h="159157" extrusionOk="0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3930557" y="673688"/>
            <a:ext cx="1108161" cy="128192"/>
          </a:xfrm>
          <a:custGeom>
            <a:avLst/>
            <a:gdLst/>
            <a:ahLst/>
            <a:cxnLst/>
            <a:rect l="l" t="t" r="r" b="b"/>
            <a:pathLst>
              <a:path w="393896" h="45566" extrusionOk="0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5157624" y="649722"/>
            <a:ext cx="371152" cy="57465"/>
          </a:xfrm>
          <a:custGeom>
            <a:avLst/>
            <a:gdLst/>
            <a:ahLst/>
            <a:cxnLst/>
            <a:rect l="l" t="t" r="r" b="b"/>
            <a:pathLst>
              <a:path w="131926" h="20426" extrusionOk="0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4733007" y="6019681"/>
            <a:ext cx="1174159" cy="63036"/>
          </a:xfrm>
          <a:custGeom>
            <a:avLst/>
            <a:gdLst/>
            <a:ahLst/>
            <a:cxnLst/>
            <a:rect l="l" t="t" r="r" b="b"/>
            <a:pathLst>
              <a:path w="417355" h="22406" extrusionOk="0">
                <a:moveTo>
                  <a:pt x="409929" y="3189"/>
                </a:moveTo>
                <a:lnTo>
                  <a:pt x="209122" y="5951"/>
                </a:lnTo>
                <a:cubicBezTo>
                  <a:pt x="142580" y="6872"/>
                  <a:pt x="74658" y="11476"/>
                  <a:pt x="8775" y="119"/>
                </a:cubicBezTo>
                <a:cubicBezTo>
                  <a:pt x="-302" y="-1459"/>
                  <a:pt x="-3897" y="13142"/>
                  <a:pt x="5618" y="14787"/>
                </a:cubicBezTo>
                <a:cubicBezTo>
                  <a:pt x="71391" y="26122"/>
                  <a:pt x="139029" y="21715"/>
                  <a:pt x="205351" y="20794"/>
                </a:cubicBezTo>
                <a:lnTo>
                  <a:pt x="410521" y="17966"/>
                </a:lnTo>
                <a:cubicBezTo>
                  <a:pt x="419817" y="17747"/>
                  <a:pt x="419641" y="2969"/>
                  <a:pt x="409929" y="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5233479" y="6161424"/>
            <a:ext cx="380520" cy="46856"/>
          </a:xfrm>
          <a:custGeom>
            <a:avLst/>
            <a:gdLst/>
            <a:ahLst/>
            <a:cxnLst/>
            <a:rect l="l" t="t" r="r" b="b"/>
            <a:pathLst>
              <a:path w="135256" h="16655" extrusionOk="0">
                <a:moveTo>
                  <a:pt x="129610" y="810"/>
                </a:moveTo>
                <a:cubicBezTo>
                  <a:pt x="88677" y="-549"/>
                  <a:pt x="47766" y="-198"/>
                  <a:pt x="6832" y="1863"/>
                </a:cubicBezTo>
                <a:cubicBezTo>
                  <a:pt x="-2442" y="2345"/>
                  <a:pt x="-2310" y="17210"/>
                  <a:pt x="7446" y="16640"/>
                </a:cubicBezTo>
                <a:cubicBezTo>
                  <a:pt x="47130" y="14601"/>
                  <a:pt x="86835" y="14228"/>
                  <a:pt x="126562" y="15478"/>
                </a:cubicBezTo>
                <a:cubicBezTo>
                  <a:pt x="135507" y="15785"/>
                  <a:pt x="139191" y="1117"/>
                  <a:pt x="129610" y="8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2490533" y="2308633"/>
            <a:ext cx="7210800" cy="224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800"/>
              <a:buNone/>
              <a:defRPr sz="9066"/>
            </a:lvl9pPr>
          </a:lstStyle>
          <a:p>
            <a:endParaRPr/>
          </a:p>
        </p:txBody>
      </p:sp>
      <p:sp>
        <p:nvSpPr>
          <p:cNvPr id="19" name="Google Shape;19;p2"/>
          <p:cNvSpPr/>
          <p:nvPr/>
        </p:nvSpPr>
        <p:spPr>
          <a:xfrm rot="-871776">
            <a:off x="792726" y="883466"/>
            <a:ext cx="1646557" cy="1854183"/>
          </a:xfrm>
          <a:custGeom>
            <a:avLst/>
            <a:gdLst/>
            <a:ahLst/>
            <a:cxnLst/>
            <a:rect l="l" t="t" r="r" b="b"/>
            <a:pathLst>
              <a:path w="584559" h="658270" extrusionOk="0">
                <a:moveTo>
                  <a:pt x="400656" y="592594"/>
                </a:moveTo>
                <a:cubicBezTo>
                  <a:pt x="398705" y="592697"/>
                  <a:pt x="396842" y="593473"/>
                  <a:pt x="395395" y="594786"/>
                </a:cubicBezTo>
                <a:cubicBezTo>
                  <a:pt x="372790" y="614869"/>
                  <a:pt x="326968" y="608292"/>
                  <a:pt x="296493" y="605310"/>
                </a:cubicBezTo>
                <a:cubicBezTo>
                  <a:pt x="253302" y="602043"/>
                  <a:pt x="220963" y="596014"/>
                  <a:pt x="191671" y="585731"/>
                </a:cubicBezTo>
                <a:cubicBezTo>
                  <a:pt x="185292" y="583232"/>
                  <a:pt x="178517" y="589173"/>
                  <a:pt x="177552" y="595027"/>
                </a:cubicBezTo>
                <a:cubicBezTo>
                  <a:pt x="176719" y="598472"/>
                  <a:pt x="178846" y="601934"/>
                  <a:pt x="182288" y="602767"/>
                </a:cubicBezTo>
                <a:cubicBezTo>
                  <a:pt x="218069" y="615921"/>
                  <a:pt x="265294" y="622893"/>
                  <a:pt x="316028" y="625524"/>
                </a:cubicBezTo>
                <a:cubicBezTo>
                  <a:pt x="346152" y="628462"/>
                  <a:pt x="384498" y="628528"/>
                  <a:pt x="404515" y="610440"/>
                </a:cubicBezTo>
                <a:cubicBezTo>
                  <a:pt x="412320" y="604038"/>
                  <a:pt x="407585" y="592901"/>
                  <a:pt x="400656" y="592594"/>
                </a:cubicBezTo>
                <a:close/>
                <a:moveTo>
                  <a:pt x="310547" y="639710"/>
                </a:moveTo>
                <a:lnTo>
                  <a:pt x="268429" y="637692"/>
                </a:lnTo>
                <a:cubicBezTo>
                  <a:pt x="263694" y="637495"/>
                  <a:pt x="258191" y="639490"/>
                  <a:pt x="256788" y="645673"/>
                </a:cubicBezTo>
                <a:cubicBezTo>
                  <a:pt x="256042" y="649839"/>
                  <a:pt x="258191" y="655671"/>
                  <a:pt x="263365" y="656241"/>
                </a:cubicBezTo>
                <a:lnTo>
                  <a:pt x="305460" y="658258"/>
                </a:lnTo>
                <a:cubicBezTo>
                  <a:pt x="310218" y="658455"/>
                  <a:pt x="315699" y="656460"/>
                  <a:pt x="317124" y="650277"/>
                </a:cubicBezTo>
                <a:cubicBezTo>
                  <a:pt x="317847" y="646111"/>
                  <a:pt x="315699" y="640258"/>
                  <a:pt x="310547" y="639710"/>
                </a:cubicBezTo>
                <a:close/>
                <a:moveTo>
                  <a:pt x="85075" y="404459"/>
                </a:moveTo>
                <a:cubicBezTo>
                  <a:pt x="50631" y="383609"/>
                  <a:pt x="26799" y="349648"/>
                  <a:pt x="17985" y="308824"/>
                </a:cubicBezTo>
                <a:cubicBezTo>
                  <a:pt x="14894" y="296437"/>
                  <a:pt x="-2448" y="306303"/>
                  <a:pt x="292" y="316257"/>
                </a:cubicBezTo>
                <a:cubicBezTo>
                  <a:pt x="9829" y="360347"/>
                  <a:pt x="37038" y="397925"/>
                  <a:pt x="77028" y="422064"/>
                </a:cubicBezTo>
                <a:cubicBezTo>
                  <a:pt x="82224" y="425572"/>
                  <a:pt x="87991" y="421034"/>
                  <a:pt x="89262" y="415641"/>
                </a:cubicBezTo>
                <a:cubicBezTo>
                  <a:pt x="90643" y="411394"/>
                  <a:pt x="88911" y="406755"/>
                  <a:pt x="85075" y="404459"/>
                </a:cubicBezTo>
                <a:close/>
                <a:moveTo>
                  <a:pt x="329906" y="581522"/>
                </a:moveTo>
                <a:cubicBezTo>
                  <a:pt x="357816" y="581522"/>
                  <a:pt x="380332" y="577751"/>
                  <a:pt x="400656" y="569661"/>
                </a:cubicBezTo>
                <a:cubicBezTo>
                  <a:pt x="405261" y="567896"/>
                  <a:pt x="407870" y="563002"/>
                  <a:pt x="406752" y="558194"/>
                </a:cubicBezTo>
                <a:cubicBezTo>
                  <a:pt x="406357" y="554364"/>
                  <a:pt x="403243" y="551382"/>
                  <a:pt x="399407" y="551134"/>
                </a:cubicBezTo>
                <a:cubicBezTo>
                  <a:pt x="398135" y="551161"/>
                  <a:pt x="396885" y="551428"/>
                  <a:pt x="395701" y="551924"/>
                </a:cubicBezTo>
                <a:cubicBezTo>
                  <a:pt x="365511" y="565078"/>
                  <a:pt x="319887" y="564201"/>
                  <a:pt x="285399" y="560123"/>
                </a:cubicBezTo>
                <a:cubicBezTo>
                  <a:pt x="250079" y="556857"/>
                  <a:pt x="213553" y="549337"/>
                  <a:pt x="177004" y="540545"/>
                </a:cubicBezTo>
                <a:cubicBezTo>
                  <a:pt x="172137" y="540545"/>
                  <a:pt x="169352" y="544930"/>
                  <a:pt x="168826" y="549095"/>
                </a:cubicBezTo>
                <a:cubicBezTo>
                  <a:pt x="167884" y="553862"/>
                  <a:pt x="170887" y="558516"/>
                  <a:pt x="175623" y="559619"/>
                </a:cubicBezTo>
                <a:cubicBezTo>
                  <a:pt x="226663" y="572796"/>
                  <a:pt x="279633" y="581061"/>
                  <a:pt x="329906" y="581522"/>
                </a:cubicBezTo>
                <a:close/>
                <a:moveTo>
                  <a:pt x="216951" y="106307"/>
                </a:moveTo>
                <a:cubicBezTo>
                  <a:pt x="171238" y="119725"/>
                  <a:pt x="136444" y="158926"/>
                  <a:pt x="123991" y="204968"/>
                </a:cubicBezTo>
                <a:cubicBezTo>
                  <a:pt x="122237" y="210887"/>
                  <a:pt x="126183" y="214877"/>
                  <a:pt x="132081" y="214899"/>
                </a:cubicBezTo>
                <a:cubicBezTo>
                  <a:pt x="136860" y="215086"/>
                  <a:pt x="141114" y="211902"/>
                  <a:pt x="142276" y="207270"/>
                </a:cubicBezTo>
                <a:cubicBezTo>
                  <a:pt x="152602" y="168886"/>
                  <a:pt x="181104" y="138014"/>
                  <a:pt x="218551" y="124658"/>
                </a:cubicBezTo>
                <a:cubicBezTo>
                  <a:pt x="228198" y="121216"/>
                  <a:pt x="226334" y="106811"/>
                  <a:pt x="216951" y="106307"/>
                </a:cubicBezTo>
                <a:close/>
                <a:moveTo>
                  <a:pt x="259660" y="91574"/>
                </a:moveTo>
                <a:cubicBezTo>
                  <a:pt x="248325" y="91574"/>
                  <a:pt x="248127" y="110232"/>
                  <a:pt x="260690" y="110297"/>
                </a:cubicBezTo>
                <a:cubicBezTo>
                  <a:pt x="272025" y="110407"/>
                  <a:pt x="272201" y="91640"/>
                  <a:pt x="259660" y="91574"/>
                </a:cubicBezTo>
                <a:close/>
                <a:moveTo>
                  <a:pt x="557483" y="48689"/>
                </a:moveTo>
                <a:cubicBezTo>
                  <a:pt x="551256" y="39700"/>
                  <a:pt x="533760" y="49939"/>
                  <a:pt x="541193" y="59235"/>
                </a:cubicBezTo>
                <a:cubicBezTo>
                  <a:pt x="556321" y="77557"/>
                  <a:pt x="565003" y="100330"/>
                  <a:pt x="565946" y="124066"/>
                </a:cubicBezTo>
                <a:cubicBezTo>
                  <a:pt x="565770" y="128275"/>
                  <a:pt x="569059" y="131825"/>
                  <a:pt x="573268" y="131992"/>
                </a:cubicBezTo>
                <a:cubicBezTo>
                  <a:pt x="573532" y="132003"/>
                  <a:pt x="573817" y="131998"/>
                  <a:pt x="574080" y="131981"/>
                </a:cubicBezTo>
                <a:cubicBezTo>
                  <a:pt x="579561" y="132272"/>
                  <a:pt x="584253" y="128058"/>
                  <a:pt x="584538" y="122569"/>
                </a:cubicBezTo>
                <a:cubicBezTo>
                  <a:pt x="584560" y="122323"/>
                  <a:pt x="584560" y="122075"/>
                  <a:pt x="584560" y="121830"/>
                </a:cubicBezTo>
                <a:cubicBezTo>
                  <a:pt x="583639" y="95169"/>
                  <a:pt x="574146" y="69515"/>
                  <a:pt x="557483" y="48689"/>
                </a:cubicBezTo>
                <a:close/>
                <a:moveTo>
                  <a:pt x="403682" y="258"/>
                </a:moveTo>
                <a:cubicBezTo>
                  <a:pt x="392720" y="-2395"/>
                  <a:pt x="387765" y="16219"/>
                  <a:pt x="399780" y="18960"/>
                </a:cubicBezTo>
                <a:cubicBezTo>
                  <a:pt x="493595" y="37946"/>
                  <a:pt x="532160" y="149148"/>
                  <a:pt x="535120" y="227659"/>
                </a:cubicBezTo>
                <a:cubicBezTo>
                  <a:pt x="535076" y="232018"/>
                  <a:pt x="538562" y="235590"/>
                  <a:pt x="542925" y="235633"/>
                </a:cubicBezTo>
                <a:cubicBezTo>
                  <a:pt x="543122" y="235636"/>
                  <a:pt x="543320" y="235631"/>
                  <a:pt x="543517" y="235618"/>
                </a:cubicBezTo>
                <a:cubicBezTo>
                  <a:pt x="546499" y="235695"/>
                  <a:pt x="549371" y="234555"/>
                  <a:pt x="551497" y="232461"/>
                </a:cubicBezTo>
                <a:cubicBezTo>
                  <a:pt x="553208" y="230630"/>
                  <a:pt x="554062" y="228157"/>
                  <a:pt x="553822" y="225664"/>
                </a:cubicBezTo>
                <a:cubicBezTo>
                  <a:pt x="551629" y="188393"/>
                  <a:pt x="542859" y="133800"/>
                  <a:pt x="514993" y="85610"/>
                </a:cubicBezTo>
                <a:cubicBezTo>
                  <a:pt x="488442" y="39898"/>
                  <a:pt x="451017" y="11220"/>
                  <a:pt x="403682" y="258"/>
                </a:cubicBezTo>
                <a:close/>
                <a:moveTo>
                  <a:pt x="431548" y="75240"/>
                </a:moveTo>
                <a:cubicBezTo>
                  <a:pt x="312936" y="-26709"/>
                  <a:pt x="83934" y="43559"/>
                  <a:pt x="55323" y="204968"/>
                </a:cubicBezTo>
                <a:cubicBezTo>
                  <a:pt x="46553" y="255569"/>
                  <a:pt x="59708" y="304373"/>
                  <a:pt x="92134" y="342369"/>
                </a:cubicBezTo>
                <a:cubicBezTo>
                  <a:pt x="111406" y="364995"/>
                  <a:pt x="133352" y="384398"/>
                  <a:pt x="147757" y="411431"/>
                </a:cubicBezTo>
                <a:cubicBezTo>
                  <a:pt x="162161" y="438464"/>
                  <a:pt x="168498" y="469312"/>
                  <a:pt x="166524" y="502681"/>
                </a:cubicBezTo>
                <a:cubicBezTo>
                  <a:pt x="166480" y="503654"/>
                  <a:pt x="165998" y="504556"/>
                  <a:pt x="165209" y="505137"/>
                </a:cubicBezTo>
                <a:cubicBezTo>
                  <a:pt x="161986" y="507785"/>
                  <a:pt x="160495" y="512012"/>
                  <a:pt x="161350" y="516099"/>
                </a:cubicBezTo>
                <a:cubicBezTo>
                  <a:pt x="161964" y="519442"/>
                  <a:pt x="164573" y="522060"/>
                  <a:pt x="167928" y="522676"/>
                </a:cubicBezTo>
                <a:cubicBezTo>
                  <a:pt x="215043" y="533845"/>
                  <a:pt x="263124" y="540387"/>
                  <a:pt x="311511" y="542211"/>
                </a:cubicBezTo>
                <a:cubicBezTo>
                  <a:pt x="350011" y="543022"/>
                  <a:pt x="388510" y="548218"/>
                  <a:pt x="425651" y="525855"/>
                </a:cubicBezTo>
                <a:cubicBezTo>
                  <a:pt x="429180" y="523911"/>
                  <a:pt x="430847" y="519741"/>
                  <a:pt x="429619" y="515902"/>
                </a:cubicBezTo>
                <a:cubicBezTo>
                  <a:pt x="428610" y="511990"/>
                  <a:pt x="425190" y="509184"/>
                  <a:pt x="421156" y="508973"/>
                </a:cubicBezTo>
                <a:cubicBezTo>
                  <a:pt x="418656" y="508601"/>
                  <a:pt x="416004" y="511626"/>
                  <a:pt x="413526" y="510048"/>
                </a:cubicBezTo>
                <a:cubicBezTo>
                  <a:pt x="412518" y="509440"/>
                  <a:pt x="411926" y="508346"/>
                  <a:pt x="411948" y="507176"/>
                </a:cubicBezTo>
                <a:cubicBezTo>
                  <a:pt x="412452" y="477012"/>
                  <a:pt x="419906" y="447368"/>
                  <a:pt x="433719" y="420552"/>
                </a:cubicBezTo>
                <a:cubicBezTo>
                  <a:pt x="441458" y="405731"/>
                  <a:pt x="451697" y="392642"/>
                  <a:pt x="461607" y="379969"/>
                </a:cubicBezTo>
                <a:cubicBezTo>
                  <a:pt x="467856" y="371989"/>
                  <a:pt x="474323" y="363723"/>
                  <a:pt x="480045" y="355151"/>
                </a:cubicBezTo>
                <a:cubicBezTo>
                  <a:pt x="530231" y="279708"/>
                  <a:pt x="512033" y="136629"/>
                  <a:pt x="431548" y="75240"/>
                </a:cubicBezTo>
                <a:close/>
                <a:moveTo>
                  <a:pt x="334116" y="324171"/>
                </a:moveTo>
                <a:cubicBezTo>
                  <a:pt x="324644" y="390296"/>
                  <a:pt x="323548" y="458108"/>
                  <a:pt x="320961" y="523312"/>
                </a:cubicBezTo>
                <a:cubicBezTo>
                  <a:pt x="320303" y="523941"/>
                  <a:pt x="319404" y="524268"/>
                  <a:pt x="318483" y="524211"/>
                </a:cubicBezTo>
                <a:cubicBezTo>
                  <a:pt x="310788" y="523685"/>
                  <a:pt x="302873" y="523027"/>
                  <a:pt x="295419" y="522567"/>
                </a:cubicBezTo>
                <a:cubicBezTo>
                  <a:pt x="285224" y="521909"/>
                  <a:pt x="274832" y="520988"/>
                  <a:pt x="263694" y="519760"/>
                </a:cubicBezTo>
                <a:cubicBezTo>
                  <a:pt x="262006" y="519589"/>
                  <a:pt x="260734" y="518149"/>
                  <a:pt x="260756" y="516450"/>
                </a:cubicBezTo>
                <a:cubicBezTo>
                  <a:pt x="256108" y="449957"/>
                  <a:pt x="246001" y="383960"/>
                  <a:pt x="230522" y="319129"/>
                </a:cubicBezTo>
                <a:cubicBezTo>
                  <a:pt x="230127" y="317344"/>
                  <a:pt x="231245" y="315575"/>
                  <a:pt x="233021" y="315174"/>
                </a:cubicBezTo>
                <a:cubicBezTo>
                  <a:pt x="233263" y="315123"/>
                  <a:pt x="233482" y="315097"/>
                  <a:pt x="233723" y="315095"/>
                </a:cubicBezTo>
                <a:cubicBezTo>
                  <a:pt x="235170" y="315095"/>
                  <a:pt x="236639" y="315270"/>
                  <a:pt x="238108" y="315270"/>
                </a:cubicBezTo>
                <a:cubicBezTo>
                  <a:pt x="248654" y="315443"/>
                  <a:pt x="258914" y="311896"/>
                  <a:pt x="267114" y="305250"/>
                </a:cubicBezTo>
                <a:cubicBezTo>
                  <a:pt x="268342" y="304255"/>
                  <a:pt x="270074" y="304255"/>
                  <a:pt x="271302" y="305250"/>
                </a:cubicBezTo>
                <a:cubicBezTo>
                  <a:pt x="284128" y="315555"/>
                  <a:pt x="301338" y="320773"/>
                  <a:pt x="322452" y="320773"/>
                </a:cubicBezTo>
                <a:cubicBezTo>
                  <a:pt x="326003" y="321321"/>
                  <a:pt x="334291" y="318164"/>
                  <a:pt x="334116" y="324171"/>
                </a:cubicBezTo>
                <a:close/>
                <a:moveTo>
                  <a:pt x="269811" y="253245"/>
                </a:moveTo>
                <a:cubicBezTo>
                  <a:pt x="271214" y="252283"/>
                  <a:pt x="273100" y="252539"/>
                  <a:pt x="274196" y="253837"/>
                </a:cubicBezTo>
                <a:cubicBezTo>
                  <a:pt x="276783" y="256863"/>
                  <a:pt x="276892" y="261292"/>
                  <a:pt x="274481" y="266992"/>
                </a:cubicBezTo>
                <a:cubicBezTo>
                  <a:pt x="273779" y="268665"/>
                  <a:pt x="271850" y="269452"/>
                  <a:pt x="270183" y="268746"/>
                </a:cubicBezTo>
                <a:cubicBezTo>
                  <a:pt x="269504" y="268468"/>
                  <a:pt x="268956" y="267983"/>
                  <a:pt x="268605" y="267365"/>
                </a:cubicBezTo>
                <a:cubicBezTo>
                  <a:pt x="263694" y="259033"/>
                  <a:pt x="267268" y="254934"/>
                  <a:pt x="269811" y="253245"/>
                </a:cubicBezTo>
                <a:close/>
                <a:moveTo>
                  <a:pt x="478971" y="317945"/>
                </a:moveTo>
                <a:cubicBezTo>
                  <a:pt x="470201" y="344035"/>
                  <a:pt x="451127" y="362759"/>
                  <a:pt x="435539" y="384157"/>
                </a:cubicBezTo>
                <a:cubicBezTo>
                  <a:pt x="407300" y="422707"/>
                  <a:pt x="392523" y="469481"/>
                  <a:pt x="393487" y="517261"/>
                </a:cubicBezTo>
                <a:cubicBezTo>
                  <a:pt x="393750" y="518936"/>
                  <a:pt x="392698" y="520536"/>
                  <a:pt x="391054" y="520966"/>
                </a:cubicBezTo>
                <a:cubicBezTo>
                  <a:pt x="377241" y="524161"/>
                  <a:pt x="363100" y="525634"/>
                  <a:pt x="348937" y="525351"/>
                </a:cubicBezTo>
                <a:cubicBezTo>
                  <a:pt x="345473" y="525351"/>
                  <a:pt x="339641" y="526338"/>
                  <a:pt x="340561" y="520966"/>
                </a:cubicBezTo>
                <a:cubicBezTo>
                  <a:pt x="340145" y="453831"/>
                  <a:pt x="344332" y="386744"/>
                  <a:pt x="353102" y="320181"/>
                </a:cubicBezTo>
                <a:cubicBezTo>
                  <a:pt x="353431" y="315796"/>
                  <a:pt x="359942" y="316695"/>
                  <a:pt x="363056" y="315423"/>
                </a:cubicBezTo>
                <a:cubicBezTo>
                  <a:pt x="374566" y="312310"/>
                  <a:pt x="368669" y="297182"/>
                  <a:pt x="359855" y="297643"/>
                </a:cubicBezTo>
                <a:cubicBezTo>
                  <a:pt x="341175" y="301567"/>
                  <a:pt x="314603" y="306675"/>
                  <a:pt x="295068" y="297029"/>
                </a:cubicBezTo>
                <a:cubicBezTo>
                  <a:pt x="291100" y="295229"/>
                  <a:pt x="287372" y="292953"/>
                  <a:pt x="283952" y="290254"/>
                </a:cubicBezTo>
                <a:cubicBezTo>
                  <a:pt x="282593" y="289206"/>
                  <a:pt x="282286" y="287294"/>
                  <a:pt x="283228" y="285869"/>
                </a:cubicBezTo>
                <a:cubicBezTo>
                  <a:pt x="293402" y="269864"/>
                  <a:pt x="297633" y="254144"/>
                  <a:pt x="294586" y="243818"/>
                </a:cubicBezTo>
                <a:cubicBezTo>
                  <a:pt x="292393" y="235662"/>
                  <a:pt x="283623" y="229698"/>
                  <a:pt x="275029" y="229720"/>
                </a:cubicBezTo>
                <a:cubicBezTo>
                  <a:pt x="265733" y="229720"/>
                  <a:pt x="256590" y="235991"/>
                  <a:pt x="252249" y="245331"/>
                </a:cubicBezTo>
                <a:cubicBezTo>
                  <a:pt x="245672" y="259560"/>
                  <a:pt x="249859" y="276288"/>
                  <a:pt x="256020" y="287206"/>
                </a:cubicBezTo>
                <a:cubicBezTo>
                  <a:pt x="256810" y="288616"/>
                  <a:pt x="256459" y="290392"/>
                  <a:pt x="255187" y="291394"/>
                </a:cubicBezTo>
                <a:cubicBezTo>
                  <a:pt x="250539" y="294950"/>
                  <a:pt x="244817" y="296785"/>
                  <a:pt x="238963" y="296590"/>
                </a:cubicBezTo>
                <a:cubicBezTo>
                  <a:pt x="226707" y="296912"/>
                  <a:pt x="215723" y="289024"/>
                  <a:pt x="212127" y="277297"/>
                </a:cubicBezTo>
                <a:cubicBezTo>
                  <a:pt x="211491" y="273854"/>
                  <a:pt x="208444" y="271397"/>
                  <a:pt x="204936" y="271509"/>
                </a:cubicBezTo>
                <a:cubicBezTo>
                  <a:pt x="201341" y="271592"/>
                  <a:pt x="197986" y="273302"/>
                  <a:pt x="195815" y="276157"/>
                </a:cubicBezTo>
                <a:cubicBezTo>
                  <a:pt x="189764" y="284093"/>
                  <a:pt x="200858" y="298914"/>
                  <a:pt x="207458" y="304351"/>
                </a:cubicBezTo>
                <a:cubicBezTo>
                  <a:pt x="209277" y="305689"/>
                  <a:pt x="208268" y="308364"/>
                  <a:pt x="208860" y="310096"/>
                </a:cubicBezTo>
                <a:cubicBezTo>
                  <a:pt x="224471" y="376768"/>
                  <a:pt x="239270" y="447015"/>
                  <a:pt x="240717" y="515573"/>
                </a:cubicBezTo>
                <a:cubicBezTo>
                  <a:pt x="239993" y="516254"/>
                  <a:pt x="238985" y="516561"/>
                  <a:pt x="237998" y="516406"/>
                </a:cubicBezTo>
                <a:cubicBezTo>
                  <a:pt x="221051" y="513950"/>
                  <a:pt x="203971" y="510881"/>
                  <a:pt x="187243" y="507263"/>
                </a:cubicBezTo>
                <a:cubicBezTo>
                  <a:pt x="185445" y="506853"/>
                  <a:pt x="184327" y="505064"/>
                  <a:pt x="184743" y="503271"/>
                </a:cubicBezTo>
                <a:cubicBezTo>
                  <a:pt x="184743" y="503264"/>
                  <a:pt x="184743" y="503258"/>
                  <a:pt x="184743" y="503251"/>
                </a:cubicBezTo>
                <a:cubicBezTo>
                  <a:pt x="189128" y="453088"/>
                  <a:pt x="172027" y="403538"/>
                  <a:pt x="138351" y="364491"/>
                </a:cubicBezTo>
                <a:cubicBezTo>
                  <a:pt x="121272" y="344758"/>
                  <a:pt x="101847" y="327526"/>
                  <a:pt x="88583" y="304373"/>
                </a:cubicBezTo>
                <a:cubicBezTo>
                  <a:pt x="76480" y="282423"/>
                  <a:pt x="70473" y="257630"/>
                  <a:pt x="71174" y="232571"/>
                </a:cubicBezTo>
                <a:cubicBezTo>
                  <a:pt x="72928" y="120448"/>
                  <a:pt x="178451" y="56078"/>
                  <a:pt x="275073" y="47045"/>
                </a:cubicBezTo>
                <a:cubicBezTo>
                  <a:pt x="428588" y="33145"/>
                  <a:pt x="520649" y="175808"/>
                  <a:pt x="478971" y="3179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-5400000">
            <a:off x="728001" y="4316907"/>
            <a:ext cx="720335" cy="352399"/>
          </a:xfrm>
          <a:custGeom>
            <a:avLst/>
            <a:gdLst/>
            <a:ahLst/>
            <a:cxnLst/>
            <a:rect l="l" t="t" r="r" b="b"/>
            <a:pathLst>
              <a:path w="256043" h="125260" extrusionOk="0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1737742">
            <a:off x="10600281" y="5251215"/>
            <a:ext cx="282332" cy="357549"/>
          </a:xfrm>
          <a:custGeom>
            <a:avLst/>
            <a:gdLst/>
            <a:ahLst/>
            <a:cxnLst/>
            <a:rect l="l" t="t" r="r" b="b"/>
            <a:pathLst>
              <a:path w="100280" h="126996" extrusionOk="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6776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>
          <a:xfrm rot="-884877">
            <a:off x="10663059" y="4753112"/>
            <a:ext cx="1217088" cy="1237712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856701" y="442364"/>
            <a:ext cx="9257791" cy="1237008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490926" y="562837"/>
            <a:ext cx="11173145" cy="5736772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 txBox="1">
            <a:spLocks noGrp="1"/>
          </p:cNvSpPr>
          <p:nvPr>
            <p:ph type="title"/>
          </p:nvPr>
        </p:nvSpPr>
        <p:spPr>
          <a:xfrm>
            <a:off x="1177833" y="911467"/>
            <a:ext cx="8568400" cy="52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1"/>
          </p:nvPr>
        </p:nvSpPr>
        <p:spPr>
          <a:xfrm>
            <a:off x="1584233" y="2008467"/>
            <a:ext cx="8568400" cy="378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91054" rtl="0">
              <a:spcBef>
                <a:spcPts val="0"/>
              </a:spcBef>
              <a:spcAft>
                <a:spcPts val="0"/>
              </a:spcAft>
              <a:buSzPts val="2200"/>
              <a:buChar char="✗"/>
              <a:defRPr/>
            </a:lvl1pPr>
            <a:lvl2pPr marL="1219170" lvl="1" indent="-491054" rtl="0">
              <a:spcBef>
                <a:spcPts val="1333"/>
              </a:spcBef>
              <a:spcAft>
                <a:spcPts val="0"/>
              </a:spcAft>
              <a:buSzPts val="2200"/>
              <a:buChar char="✗"/>
              <a:defRPr/>
            </a:lvl2pPr>
            <a:lvl3pPr marL="1828754" lvl="2" indent="-491054" rtl="0">
              <a:spcBef>
                <a:spcPts val="1333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 rtl="0">
              <a:spcBef>
                <a:spcPts val="1333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 rtl="0">
              <a:spcBef>
                <a:spcPts val="1333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 rtl="0">
              <a:spcBef>
                <a:spcPts val="1333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 rtl="0">
              <a:spcBef>
                <a:spcPts val="1333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 rtl="0">
              <a:spcBef>
                <a:spcPts val="1333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 rtl="0">
              <a:spcBef>
                <a:spcPts val="1333"/>
              </a:spcBef>
              <a:spcAft>
                <a:spcPts val="1333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1" name="Google Shape;61;p5"/>
          <p:cNvSpPr/>
          <p:nvPr/>
        </p:nvSpPr>
        <p:spPr>
          <a:xfrm>
            <a:off x="4287149" y="494923"/>
            <a:ext cx="1836055" cy="89211"/>
          </a:xfrm>
          <a:custGeom>
            <a:avLst/>
            <a:gdLst/>
            <a:ahLst/>
            <a:cxnLst/>
            <a:rect l="l" t="t" r="r" b="b"/>
            <a:pathLst>
              <a:path w="652626" h="31710" extrusionOk="0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6260340" y="539412"/>
            <a:ext cx="351945" cy="41635"/>
          </a:xfrm>
          <a:custGeom>
            <a:avLst/>
            <a:gdLst/>
            <a:ahLst/>
            <a:cxnLst/>
            <a:rect l="l" t="t" r="r" b="b"/>
            <a:pathLst>
              <a:path w="125099" h="14799" extrusionOk="0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11162116" y="529829"/>
            <a:ext cx="387165" cy="308299"/>
          </a:xfrm>
          <a:custGeom>
            <a:avLst/>
            <a:gdLst/>
            <a:ahLst/>
            <a:cxnLst/>
            <a:rect l="l" t="t" r="r" b="b"/>
            <a:pathLst>
              <a:path w="137618" h="109585" extrusionOk="0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326324" y="5459148"/>
            <a:ext cx="995005" cy="1034280"/>
          </a:xfrm>
          <a:custGeom>
            <a:avLst/>
            <a:gdLst/>
            <a:ahLst/>
            <a:cxnLst/>
            <a:rect l="l" t="t" r="r" b="b"/>
            <a:pathLst>
              <a:path w="353675" h="367635" extrusionOk="0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11437699" y="3943239"/>
            <a:ext cx="267869" cy="230389"/>
          </a:xfrm>
          <a:custGeom>
            <a:avLst/>
            <a:gdLst/>
            <a:ahLst/>
            <a:cxnLst/>
            <a:rect l="l" t="t" r="r" b="b"/>
            <a:pathLst>
              <a:path w="95214" h="81892" extrusionOk="0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6471862" y="6143069"/>
            <a:ext cx="1135532" cy="206881"/>
          </a:xfrm>
          <a:custGeom>
            <a:avLst/>
            <a:gdLst/>
            <a:ahLst/>
            <a:cxnLst/>
            <a:rect l="l" t="t" r="r" b="b"/>
            <a:pathLst>
              <a:path w="403625" h="73536" extrusionOk="0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11368405" y="463034"/>
            <a:ext cx="176571" cy="121657"/>
          </a:xfrm>
          <a:custGeom>
            <a:avLst/>
            <a:gdLst/>
            <a:ahLst/>
            <a:cxnLst/>
            <a:rect l="l" t="t" r="r" b="b"/>
            <a:pathLst>
              <a:path w="62762" h="43243" extrusionOk="0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8630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 rot="-884877">
            <a:off x="10663059" y="4753112"/>
            <a:ext cx="1217088" cy="1237712"/>
          </a:xfrm>
          <a:custGeom>
            <a:avLst/>
            <a:gdLst/>
            <a:ahLst/>
            <a:cxnLst/>
            <a:rect l="l" t="t" r="r" b="b"/>
            <a:pathLst>
              <a:path w="549996" h="559316" extrusionOk="0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7"/>
          <p:cNvSpPr/>
          <p:nvPr/>
        </p:nvSpPr>
        <p:spPr>
          <a:xfrm>
            <a:off x="856701" y="442364"/>
            <a:ext cx="9257791" cy="1237008"/>
          </a:xfrm>
          <a:custGeom>
            <a:avLst/>
            <a:gdLst/>
            <a:ahLst/>
            <a:cxnLst/>
            <a:rect l="l" t="t" r="r" b="b"/>
            <a:pathLst>
              <a:path w="3290684" h="399035" extrusionOk="0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490926" y="562837"/>
            <a:ext cx="11173145" cy="5736772"/>
          </a:xfrm>
          <a:custGeom>
            <a:avLst/>
            <a:gdLst/>
            <a:ahLst/>
            <a:cxnLst/>
            <a:rect l="l" t="t" r="r" b="b"/>
            <a:pathLst>
              <a:path w="3971497" h="2039137" extrusionOk="0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 txBox="1">
            <a:spLocks noGrp="1"/>
          </p:cNvSpPr>
          <p:nvPr>
            <p:ph type="title"/>
          </p:nvPr>
        </p:nvSpPr>
        <p:spPr>
          <a:xfrm>
            <a:off x="1177833" y="911467"/>
            <a:ext cx="8568400" cy="52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7"/>
          <p:cNvSpPr txBox="1">
            <a:spLocks noGrp="1"/>
          </p:cNvSpPr>
          <p:nvPr>
            <p:ph type="body" idx="1"/>
          </p:nvPr>
        </p:nvSpPr>
        <p:spPr>
          <a:xfrm>
            <a:off x="1584233" y="2008467"/>
            <a:ext cx="4003600" cy="368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667"/>
            </a:lvl1pPr>
            <a:lvl2pPr marL="1219170" lvl="1" indent="-474121" rtl="0">
              <a:spcBef>
                <a:spcPts val="1333"/>
              </a:spcBef>
              <a:spcAft>
                <a:spcPts val="0"/>
              </a:spcAft>
              <a:buSzPts val="2000"/>
              <a:buChar char="✗"/>
              <a:defRPr sz="2667"/>
            </a:lvl2pPr>
            <a:lvl3pPr marL="1828754" lvl="2" indent="-474121" rtl="0">
              <a:spcBef>
                <a:spcPts val="1333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 rtl="0">
              <a:spcBef>
                <a:spcPts val="1333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 rtl="0">
              <a:spcBef>
                <a:spcPts val="1333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 rtl="0">
              <a:spcBef>
                <a:spcPts val="1333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 rtl="0">
              <a:spcBef>
                <a:spcPts val="1333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 rtl="0">
              <a:spcBef>
                <a:spcPts val="1333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 rtl="0">
              <a:spcBef>
                <a:spcPts val="1333"/>
              </a:spcBef>
              <a:spcAft>
                <a:spcPts val="1333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88" name="Google Shape;88;p7"/>
          <p:cNvSpPr txBox="1">
            <a:spLocks noGrp="1"/>
          </p:cNvSpPr>
          <p:nvPr>
            <p:ph type="body" idx="2"/>
          </p:nvPr>
        </p:nvSpPr>
        <p:spPr>
          <a:xfrm>
            <a:off x="6149152" y="2008467"/>
            <a:ext cx="4003600" cy="368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667"/>
            </a:lvl1pPr>
            <a:lvl2pPr marL="1219170" lvl="1" indent="-474121" rtl="0">
              <a:spcBef>
                <a:spcPts val="1333"/>
              </a:spcBef>
              <a:spcAft>
                <a:spcPts val="0"/>
              </a:spcAft>
              <a:buSzPts val="2000"/>
              <a:buChar char="✗"/>
              <a:defRPr sz="2667"/>
            </a:lvl2pPr>
            <a:lvl3pPr marL="1828754" lvl="2" indent="-474121" rtl="0">
              <a:spcBef>
                <a:spcPts val="1333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 rtl="0">
              <a:spcBef>
                <a:spcPts val="1333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 rtl="0">
              <a:spcBef>
                <a:spcPts val="1333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 rtl="0">
              <a:spcBef>
                <a:spcPts val="1333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 rtl="0">
              <a:spcBef>
                <a:spcPts val="1333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 rtl="0">
              <a:spcBef>
                <a:spcPts val="1333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 rtl="0">
              <a:spcBef>
                <a:spcPts val="1333"/>
              </a:spcBef>
              <a:spcAft>
                <a:spcPts val="1333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89" name="Google Shape;89;p7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90" name="Google Shape;90;p7"/>
          <p:cNvSpPr/>
          <p:nvPr/>
        </p:nvSpPr>
        <p:spPr>
          <a:xfrm>
            <a:off x="10851766" y="316035"/>
            <a:ext cx="985341" cy="1237312"/>
          </a:xfrm>
          <a:custGeom>
            <a:avLst/>
            <a:gdLst/>
            <a:ahLst/>
            <a:cxnLst/>
            <a:rect l="l" t="t" r="r" b="b"/>
            <a:pathLst>
              <a:path w="385904" h="484587" extrusionOk="0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11396892" y="3796060"/>
            <a:ext cx="349497" cy="308144"/>
          </a:xfrm>
          <a:custGeom>
            <a:avLst/>
            <a:gdLst/>
            <a:ahLst/>
            <a:cxnLst/>
            <a:rect l="l" t="t" r="r" b="b"/>
            <a:pathLst>
              <a:path w="124229" h="109530" extrusionOk="0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5902355" y="6299608"/>
            <a:ext cx="1184197" cy="81987"/>
          </a:xfrm>
          <a:custGeom>
            <a:avLst/>
            <a:gdLst/>
            <a:ahLst/>
            <a:cxnLst/>
            <a:rect l="l" t="t" r="r" b="b"/>
            <a:pathLst>
              <a:path w="420923" h="29142" extrusionOk="0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7158362" y="6340678"/>
            <a:ext cx="115853" cy="41572"/>
          </a:xfrm>
          <a:custGeom>
            <a:avLst/>
            <a:gdLst/>
            <a:ahLst/>
            <a:cxnLst/>
            <a:rect l="l" t="t" r="r" b="b"/>
            <a:pathLst>
              <a:path w="41180" h="14777" extrusionOk="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7"/>
          <p:cNvSpPr/>
          <p:nvPr/>
        </p:nvSpPr>
        <p:spPr>
          <a:xfrm>
            <a:off x="7384870" y="6340232"/>
            <a:ext cx="399637" cy="54241"/>
          </a:xfrm>
          <a:custGeom>
            <a:avLst/>
            <a:gdLst/>
            <a:ahLst/>
            <a:cxnLst/>
            <a:rect l="l" t="t" r="r" b="b"/>
            <a:pathLst>
              <a:path w="142051" h="19280" extrusionOk="0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434048" y="1370193"/>
            <a:ext cx="151107" cy="1272065"/>
          </a:xfrm>
          <a:custGeom>
            <a:avLst/>
            <a:gdLst/>
            <a:ahLst/>
            <a:cxnLst/>
            <a:rect l="l" t="t" r="r" b="b"/>
            <a:pathLst>
              <a:path w="53711" h="452156" extrusionOk="0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342669" y="1494769"/>
            <a:ext cx="107249" cy="532052"/>
          </a:xfrm>
          <a:custGeom>
            <a:avLst/>
            <a:gdLst/>
            <a:ahLst/>
            <a:cxnLst/>
            <a:rect l="l" t="t" r="r" b="b"/>
            <a:pathLst>
              <a:path w="38122" h="189118" extrusionOk="0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456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A57697-3D65-F9D2-CFFD-D49172C3D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17ED8F3-4861-3899-75DB-92B2A604E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F94696E-E048-A902-8ACA-621207B95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2D997EA-69AD-C1E8-70CA-651A1646C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6123697-FD04-E74A-3EE7-6692217DF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2356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94CED3-5208-0F38-3E32-3964DEFD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F86C549-ABA6-446E-DA35-5429CA556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1CF7F7C-FEAA-93E5-99A5-A7074FBF5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DFCCB79-4F06-4625-8A04-9A36C4C5E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09D6A8-EFFC-F82D-6226-DB2C09D0F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796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B9BD81-6BE9-0AAA-CD4B-525B0A152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5744976-9458-6FB1-D54E-612E9925DD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BDD43AC-AC8F-FB46-DF6F-4F9A85991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873F280-B62F-0606-6C19-133C57012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1AC026E-1AC1-803C-BB73-00F541246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2DE3E60-7C2A-94B7-9976-61E4ED04E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577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288EED-665B-5424-D1CD-3BC3D2657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9F66735-B70E-FD86-CD45-9519B1EEC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EF60A96-EBDE-327B-659A-C7630A410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B3C37F8-C138-AC1D-43F2-5D1C71A636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8614CAE-85D3-70F7-BFBD-CC4352333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242F369-011B-0C6C-C82A-B2795019C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3F8043F4-0174-E742-9075-09E56817F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2E0C5BF3-162E-6C2E-5A93-7F71BAAC1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962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B712B7-9D6C-3102-C939-94B08081C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683CD68F-34FF-B139-151D-02043DF6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50B5B5F-0A0B-0C58-61D0-4AE0773EC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5FE9D82-8D0C-C006-8437-94C263ED5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50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5BD83E2-47AF-BBB6-72A2-EB0BE3381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79F802E-24CB-B0A5-DE03-49634F24E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ABDEE99-82F1-4414-0D9C-5CF8741D8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13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AE9C90-C773-CA44-5034-994500007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87CCD49-6B2B-6B94-BB13-7B32AECC3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11D00DD-A125-1209-801B-646FF60EB5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7D16878-29CF-2E3D-E5F7-BA4522E59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13DB0B2-3212-A364-846E-B91953B58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C533A4-9E43-422E-4A9E-AA3EB8644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254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E5FFD0-F21A-A5E1-934B-6B4D97899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58A6C84E-F9E9-A1DD-AFD4-DC7C43E442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73BB93C-982B-BA85-AB66-0472A3488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4AC9BC0-61CC-F815-F714-463FF6947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0212D82-E22C-6D3A-E3EE-819A09A57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ACBEBCF-2917-3E69-EF70-9729D467E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8381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2ACE75E5-6773-62AD-776C-A471D93C2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8B4CDF-F055-E966-A294-7525D3D9B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A359256-075D-6286-238D-157DBF52F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76B45-45B8-4B4A-A40F-B75453238E25}" type="datetimeFigureOut">
              <a:rPr lang="el-GR" smtClean="0"/>
              <a:t>21/11/2022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9DFAD89-2B88-18FC-81CD-F26EA8A05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C89F9F3-F1E1-AE8F-AF7C-2173E8176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CE0E1-4A87-463E-B1C6-E1E634AF6FC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90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SXEDIASMOSYLOPOIHSHKAIAPOTIMHSHEKPAI/index.php?id_session=0&amp;isStudentView=true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>
            <a:spLocks noGrp="1"/>
          </p:cNvSpPr>
          <p:nvPr>
            <p:ph type="ctrTitle"/>
          </p:nvPr>
        </p:nvSpPr>
        <p:spPr>
          <a:xfrm>
            <a:off x="2633834" y="1425063"/>
            <a:ext cx="6924333" cy="1455732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l-GR" sz="20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Σχεδιασμός, υλοποίηση και αποτίμηση εκπαιδευτικού υλικού με την μέθοδο της ΕξΑΕ για την εκμάθηση της </a:t>
            </a:r>
            <a:r>
              <a:rPr lang="en-AU" sz="20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Braille</a:t>
            </a:r>
            <a:r>
              <a:rPr lang="el-GR" sz="20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σε ενήλικες εκπαιδευτικούς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A4F2A1-742D-4A30-9DDD-247B2BDE6743}"/>
              </a:ext>
            </a:extLst>
          </p:cNvPr>
          <p:cNvSpPr txBox="1"/>
          <p:nvPr/>
        </p:nvSpPr>
        <p:spPr>
          <a:xfrm>
            <a:off x="4263993" y="4166895"/>
            <a:ext cx="3053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atin typeface="Comic Sans MS" panose="030F0702030302020204" pitchFamily="66" charset="0"/>
              </a:rPr>
              <a:t>Ευαγγελία </a:t>
            </a:r>
            <a:r>
              <a:rPr lang="el-GR" sz="2400" dirty="0" err="1">
                <a:latin typeface="Comic Sans MS" panose="030F0702030302020204" pitchFamily="66" charset="0"/>
              </a:rPr>
              <a:t>Σκαράκη</a:t>
            </a:r>
            <a:endParaRPr lang="el-GR" sz="2400" dirty="0">
              <a:latin typeface="Comic Sans MS" panose="030F0702030302020204" pitchFamily="66" charset="0"/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CCB0B64C-2FD8-43B3-83FB-AA464EC876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179" b="37431"/>
          <a:stretch/>
        </p:blipFill>
        <p:spPr>
          <a:xfrm>
            <a:off x="3881307" y="2964595"/>
            <a:ext cx="4429387" cy="1148988"/>
          </a:xfrm>
          <a:prstGeom prst="rect">
            <a:avLst/>
          </a:prstGeom>
        </p:spPr>
      </p:pic>
      <p:sp>
        <p:nvSpPr>
          <p:cNvPr id="14" name="Οβάλ 13">
            <a:extLst>
              <a:ext uri="{FF2B5EF4-FFF2-40B4-BE49-F238E27FC236}">
                <a16:creationId xmlns:a16="http://schemas.microsoft.com/office/drawing/2014/main" id="{35EF18E6-3C93-4E44-86D6-82EDBA8D619E}"/>
              </a:ext>
            </a:extLst>
          </p:cNvPr>
          <p:cNvSpPr/>
          <p:nvPr/>
        </p:nvSpPr>
        <p:spPr>
          <a:xfrm>
            <a:off x="7171656" y="3572504"/>
            <a:ext cx="145409" cy="13422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/>
          </a:p>
        </p:txBody>
      </p:sp>
      <p:sp>
        <p:nvSpPr>
          <p:cNvPr id="15" name="Οβάλ 14">
            <a:extLst>
              <a:ext uri="{FF2B5EF4-FFF2-40B4-BE49-F238E27FC236}">
                <a16:creationId xmlns:a16="http://schemas.microsoft.com/office/drawing/2014/main" id="{BA086AA0-A6CD-42E4-896E-C7045BF4D49E}"/>
              </a:ext>
            </a:extLst>
          </p:cNvPr>
          <p:cNvSpPr/>
          <p:nvPr/>
        </p:nvSpPr>
        <p:spPr>
          <a:xfrm>
            <a:off x="7440104" y="3563591"/>
            <a:ext cx="145409" cy="13422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400" dirty="0"/>
          </a:p>
        </p:txBody>
      </p:sp>
      <p:sp>
        <p:nvSpPr>
          <p:cNvPr id="3" name="11 - Ορθογώνιο">
            <a:extLst>
              <a:ext uri="{FF2B5EF4-FFF2-40B4-BE49-F238E27FC236}">
                <a16:creationId xmlns:a16="http://schemas.microsoft.com/office/drawing/2014/main" id="{1B58DD09-7573-E4C2-77C1-0BD20BC7D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3734" y="20412"/>
            <a:ext cx="10735733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867" dirty="0">
                <a:latin typeface="Comic Sans MS" panose="030F0702030302020204" pitchFamily="66" charset="0"/>
              </a:rPr>
              <a:t>Πρόγραμμα Μεταπτυχιακών Σπουδών: </a:t>
            </a:r>
            <a:endParaRPr lang="en-US" sz="1867" dirty="0">
              <a:latin typeface="Comic Sans MS" panose="030F0702030302020204" pitchFamily="66" charset="0"/>
            </a:endParaRPr>
          </a:p>
          <a:p>
            <a:pPr algn="ctr"/>
            <a:r>
              <a:rPr lang="el-GR" sz="1867" dirty="0">
                <a:latin typeface="Comic Sans MS" panose="030F0702030302020204" pitchFamily="66" charset="0"/>
              </a:rPr>
              <a:t>«Επιστήμες της Αγωγής - Εξ Αποστάσεως Εκπαίδευση  με την χρήση των ΤΠΕ (e-</a:t>
            </a:r>
            <a:r>
              <a:rPr lang="el-GR" sz="1867" dirty="0" err="1">
                <a:latin typeface="Comic Sans MS" panose="030F0702030302020204" pitchFamily="66" charset="0"/>
              </a:rPr>
              <a:t>Learning</a:t>
            </a:r>
            <a:r>
              <a:rPr lang="el-GR" sz="1867" dirty="0">
                <a:latin typeface="Comic Sans MS" panose="030F0702030302020204" pitchFamily="66" charset="0"/>
              </a:rPr>
              <a:t>)»</a:t>
            </a:r>
            <a:endParaRPr lang="el-GR" sz="1600" dirty="0"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704636-36E9-07E7-A1DA-39491339B025}"/>
              </a:ext>
            </a:extLst>
          </p:cNvPr>
          <p:cNvSpPr txBox="1"/>
          <p:nvPr/>
        </p:nvSpPr>
        <p:spPr>
          <a:xfrm>
            <a:off x="2951213" y="4900939"/>
            <a:ext cx="6096000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867" dirty="0">
                <a:latin typeface="Comic Sans MS" panose="030F0702030302020204" pitchFamily="66" charset="0"/>
              </a:rPr>
              <a:t>Επιτροπή Κρίσης ΔΕ</a:t>
            </a:r>
          </a:p>
        </p:txBody>
      </p:sp>
      <p:graphicFrame>
        <p:nvGraphicFramePr>
          <p:cNvPr id="6" name="Πίνακας 6">
            <a:extLst>
              <a:ext uri="{FF2B5EF4-FFF2-40B4-BE49-F238E27FC236}">
                <a16:creationId xmlns:a16="http://schemas.microsoft.com/office/drawing/2014/main" id="{8FE6172D-9CEF-6088-B345-9F1E90EABDD7}"/>
              </a:ext>
            </a:extLst>
          </p:cNvPr>
          <p:cNvGraphicFramePr>
            <a:graphicFrameLocks noGrp="1"/>
          </p:cNvGraphicFramePr>
          <p:nvPr/>
        </p:nvGraphicFramePr>
        <p:xfrm>
          <a:off x="2150533" y="5280595"/>
          <a:ext cx="8127999" cy="494453"/>
        </p:xfrm>
        <a:graphic>
          <a:graphicData uri="http://schemas.openxmlformats.org/drawingml/2006/table">
            <a:tbl>
              <a:tblPr firstRow="1" bandRow="1"/>
              <a:tblGrid>
                <a:gridCol w="2709333">
                  <a:extLst>
                    <a:ext uri="{9D8B030D-6E8A-4147-A177-3AD203B41FA5}">
                      <a16:colId xmlns:a16="http://schemas.microsoft.com/office/drawing/2014/main" val="153990573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28745298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63147822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l-GR" sz="2400" dirty="0" err="1">
                          <a:latin typeface="Comic Sans MS" panose="030F0702030302020204" pitchFamily="66" charset="0"/>
                        </a:rPr>
                        <a:t>Κωτσίδης</a:t>
                      </a:r>
                      <a:r>
                        <a:rPr lang="el-GR" sz="2400" dirty="0">
                          <a:latin typeface="Comic Sans MS" panose="030F0702030302020204" pitchFamily="66" charset="0"/>
                        </a:rPr>
                        <a:t> Κ.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Comic Sans MS" panose="030F0702030302020204" pitchFamily="66" charset="0"/>
                        </a:rPr>
                        <a:t>Αναστασιάδης Π.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>
                          <a:latin typeface="Comic Sans MS" panose="030F0702030302020204" pitchFamily="66" charset="0"/>
                        </a:rPr>
                        <a:t>Παπαβασιλείου Ε.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90247769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668F429-08A1-322D-E143-5F065236E5D7}"/>
              </a:ext>
            </a:extLst>
          </p:cNvPr>
          <p:cNvSpPr txBox="1"/>
          <p:nvPr/>
        </p:nvSpPr>
        <p:spPr>
          <a:xfrm>
            <a:off x="3166533" y="6308197"/>
            <a:ext cx="6096000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r>
              <a:rPr lang="el-GR" sz="1867" i="1" dirty="0"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Ρέθυμνο, 2022</a:t>
            </a:r>
            <a:endParaRPr lang="el-GR" sz="1867" i="1" dirty="0">
              <a:latin typeface="Comic Sans MS" panose="030F0702030302020204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40F432-BF68-C2A4-029A-A0FAD5982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Θεωρητικό πλαίσιο</a:t>
            </a:r>
            <a:r>
              <a:rPr lang="en-AU" dirty="0">
                <a:latin typeface="Comic Sans MS" panose="030F0702030302020204" pitchFamily="66" charset="0"/>
              </a:rPr>
              <a:t> (2/2)</a:t>
            </a:r>
            <a:endParaRPr lang="el-GR" dirty="0"/>
          </a:p>
        </p:txBody>
      </p:sp>
      <p:graphicFrame>
        <p:nvGraphicFramePr>
          <p:cNvPr id="26" name="Διάγραμμα 25">
            <a:extLst>
              <a:ext uri="{FF2B5EF4-FFF2-40B4-BE49-F238E27FC236}">
                <a16:creationId xmlns:a16="http://schemas.microsoft.com/office/drawing/2014/main" id="{5C901A34-FC37-9333-8C15-0AB671D66F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667184"/>
              </p:ext>
            </p:extLst>
          </p:nvPr>
        </p:nvGraphicFramePr>
        <p:xfrm>
          <a:off x="1177833" y="1722921"/>
          <a:ext cx="8639935" cy="4415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C2DB2D9D-963A-1CF5-ED10-1CF368977727}"/>
              </a:ext>
            </a:extLst>
          </p:cNvPr>
          <p:cNvSpPr txBox="1"/>
          <p:nvPr/>
        </p:nvSpPr>
        <p:spPr>
          <a:xfrm>
            <a:off x="4629751" y="3946358"/>
            <a:ext cx="17999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500" b="1" dirty="0">
                <a:latin typeface="Comic Sans MS" panose="030F0702030302020204" pitchFamily="66" charset="0"/>
              </a:rPr>
              <a:t>ΕξΑΕ</a:t>
            </a:r>
          </a:p>
        </p:txBody>
      </p:sp>
      <p:pic>
        <p:nvPicPr>
          <p:cNvPr id="7170" name="Picture 2" descr="Gear GIFs - Get the best GIF on GIPHY">
            <a:extLst>
              <a:ext uri="{FF2B5EF4-FFF2-40B4-BE49-F238E27FC236}">
                <a16:creationId xmlns:a16="http://schemas.microsoft.com/office/drawing/2014/main" id="{77A864CC-7DCD-B50B-DE08-49C78A265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92622">
            <a:off x="10486041" y="5194221"/>
            <a:ext cx="1508972" cy="115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33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243F16D1-94D1-453F-A35A-5F467F197B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46BC35E4-AC7B-4A3C-B3EB-D2AC82CA39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EFC2EDD6-74EA-44A5-8729-D8DCC2A5E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C9A3AAC2-AA21-416F-99F4-38CD59269E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0D67C682-73BB-41F5-9A03-64E1ECAB35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3CC537EE-7EF1-4617-ABE0-92A52D4E6A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7B9B9B59-DE6A-40B4-A51E-3CD6ABDE4D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EFF1893C-1B49-42C1-8F61-60E05AF3CD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CB354726-EFE4-47A5-B7ED-0918D982E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DB59C06D-43FC-49B0-A43B-089CC1FE8A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26" grpId="0" uiExpand="1">
        <p:bldSub>
          <a:bldDgm bld="one"/>
        </p:bldSub>
      </p:bldGraphic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3DAE26-0721-0657-B314-56CF4BAD5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833" y="911467"/>
            <a:ext cx="8974800" cy="528400"/>
          </a:xfrm>
        </p:spPr>
        <p:txBody>
          <a:bodyPr/>
          <a:lstStyle/>
          <a:p>
            <a:r>
              <a:rPr lang="el-GR" sz="4000" dirty="0">
                <a:latin typeface="Comic Sans MS" panose="030F0702030302020204" pitchFamily="66" charset="0"/>
              </a:rPr>
              <a:t>Δημιουργία Εκπαιδευτικού Υλικού (1/3)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DE1127D-2A96-577F-0C40-3E773D021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8786" y="1743873"/>
            <a:ext cx="1634798" cy="557040"/>
          </a:xfrm>
        </p:spPr>
        <p:txBody>
          <a:bodyPr/>
          <a:lstStyle/>
          <a:p>
            <a:pPr marL="118531" indent="0">
              <a:buNone/>
            </a:pPr>
            <a:r>
              <a:rPr lang="en-AU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                     </a:t>
            </a:r>
            <a:r>
              <a:rPr lang="el-GR" b="1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Σκοπός</a:t>
            </a:r>
            <a:r>
              <a:rPr lang="el-GR" b="1" dirty="0">
                <a:latin typeface="Comic Sans MS" panose="030F0702030302020204" pitchFamily="66" charset="0"/>
              </a:rPr>
              <a:t> </a:t>
            </a:r>
          </a:p>
          <a:p>
            <a:endParaRPr lang="el-GR" dirty="0"/>
          </a:p>
          <a:p>
            <a:endParaRPr lang="el-GR" dirty="0"/>
          </a:p>
          <a:p>
            <a:pPr marL="118531" indent="0">
              <a:buNone/>
            </a:pPr>
            <a:endParaRPr lang="en-US" sz="2400" dirty="0">
              <a:latin typeface="Comic Sans MS" panose="030F0702030302020204" pitchFamily="66" charset="0"/>
            </a:endParaRPr>
          </a:p>
          <a:p>
            <a:pPr marL="118531" indent="0">
              <a:buNone/>
            </a:pPr>
            <a:endParaRPr lang="el-GR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86BC998E-9A3C-9FAE-E2E2-26CBF2C94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621" y="1536262"/>
            <a:ext cx="1207150" cy="1031753"/>
          </a:xfrm>
          <a:prstGeom prst="rect">
            <a:avLst/>
          </a:prstGeom>
        </p:spPr>
      </p:pic>
      <p:pic>
        <p:nvPicPr>
          <p:cNvPr id="8196" name="Picture 4" descr="Child-ish creativity — Edward">
            <a:extLst>
              <a:ext uri="{FF2B5EF4-FFF2-40B4-BE49-F238E27FC236}">
                <a16:creationId xmlns:a16="http://schemas.microsoft.com/office/drawing/2014/main" id="{CA41D0B5-7421-7078-3011-823C97CBD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7138">
            <a:off x="10228618" y="4789111"/>
            <a:ext cx="1970731" cy="139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Orange Puzzle Piece Clip Art at Clker.com - vector clip art online, royalty  free &amp; public domain">
            <a:extLst>
              <a:ext uri="{FF2B5EF4-FFF2-40B4-BE49-F238E27FC236}">
                <a16:creationId xmlns:a16="http://schemas.microsoft.com/office/drawing/2014/main" id="{047A63A8-3CED-85D5-A0A2-677EF0280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97" y="2565507"/>
            <a:ext cx="3632706" cy="363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E53725-4889-1FCE-7E93-857E99A68146}"/>
              </a:ext>
            </a:extLst>
          </p:cNvPr>
          <p:cNvSpPr txBox="1"/>
          <p:nvPr/>
        </p:nvSpPr>
        <p:spPr>
          <a:xfrm>
            <a:off x="1463537" y="3811513"/>
            <a:ext cx="28102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Η εκμάθηση των βασικών αρχών και γραμμάτων της ελληνικής </a:t>
            </a:r>
            <a:r>
              <a:rPr lang="en-AU" sz="18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Braille</a:t>
            </a:r>
            <a:endParaRPr lang="el-GR" sz="1800" dirty="0">
              <a:solidFill>
                <a:schemeClr val="accent4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A9459053-3695-6BB4-E801-7CC7A43641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7" t="4744" r="11361" b="4606"/>
          <a:stretch/>
        </p:blipFill>
        <p:spPr>
          <a:xfrm rot="10020353">
            <a:off x="5660579" y="1981775"/>
            <a:ext cx="4506839" cy="42296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A3D5A4-A8A0-AA9E-ED8F-CA6F8BCA8A3D}"/>
              </a:ext>
            </a:extLst>
          </p:cNvPr>
          <p:cNvSpPr txBox="1"/>
          <p:nvPr/>
        </p:nvSpPr>
        <p:spPr>
          <a:xfrm rot="156516">
            <a:off x="6406949" y="3688402"/>
            <a:ext cx="371581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Η διερεύνηση των δυνατοτήτων που προσφέρει η εξ αποστάσεως εκπαίδευση και η συμβολή στην ορθή και αποτελεσματική εκμάθηση της </a:t>
            </a:r>
            <a:r>
              <a:rPr lang="en-AU" sz="1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Braille </a:t>
            </a:r>
            <a:r>
              <a:rPr lang="el-GR" sz="1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από τους εκπαιδευτικούς.</a:t>
            </a:r>
            <a:endParaRPr lang="en-US" sz="14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15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21DED9D-561B-9F19-5E58-0F79B7B87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98" y="898942"/>
            <a:ext cx="9208558" cy="528400"/>
          </a:xfrm>
        </p:spPr>
        <p:txBody>
          <a:bodyPr/>
          <a:lstStyle/>
          <a:p>
            <a:r>
              <a:rPr lang="el-GR" sz="4000" dirty="0">
                <a:latin typeface="Comic Sans MS" panose="030F0702030302020204" pitchFamily="66" charset="0"/>
              </a:rPr>
              <a:t>Δημιουργία Εκπαιδευτικού Υλικού (</a:t>
            </a:r>
            <a:r>
              <a:rPr lang="en-AU" sz="4000" dirty="0">
                <a:latin typeface="Comic Sans MS" panose="030F0702030302020204" pitchFamily="66" charset="0"/>
              </a:rPr>
              <a:t>2</a:t>
            </a:r>
            <a:r>
              <a:rPr lang="el-GR" sz="4000" dirty="0">
                <a:latin typeface="Comic Sans MS" panose="030F0702030302020204" pitchFamily="66" charset="0"/>
              </a:rPr>
              <a:t>/3)</a:t>
            </a:r>
            <a:endParaRPr lang="el-GR" sz="4000" dirty="0"/>
          </a:p>
        </p:txBody>
      </p:sp>
      <p:grpSp>
        <p:nvGrpSpPr>
          <p:cNvPr id="20" name="Google Shape;1191;p52">
            <a:extLst>
              <a:ext uri="{FF2B5EF4-FFF2-40B4-BE49-F238E27FC236}">
                <a16:creationId xmlns:a16="http://schemas.microsoft.com/office/drawing/2014/main" id="{91C0E275-C2F2-3D05-CFC6-5E6C76F7527D}"/>
              </a:ext>
            </a:extLst>
          </p:cNvPr>
          <p:cNvGrpSpPr/>
          <p:nvPr/>
        </p:nvGrpSpPr>
        <p:grpSpPr>
          <a:xfrm>
            <a:off x="699691" y="2136917"/>
            <a:ext cx="9003942" cy="2872403"/>
            <a:chOff x="3042485" y="5579727"/>
            <a:chExt cx="1617711" cy="525463"/>
          </a:xfrm>
        </p:grpSpPr>
        <p:sp>
          <p:nvSpPr>
            <p:cNvPr id="21" name="Google Shape;1192;p52">
              <a:extLst>
                <a:ext uri="{FF2B5EF4-FFF2-40B4-BE49-F238E27FC236}">
                  <a16:creationId xmlns:a16="http://schemas.microsoft.com/office/drawing/2014/main" id="{A68D2EBA-1347-6420-DDB9-DE33446D8D1C}"/>
                </a:ext>
              </a:extLst>
            </p:cNvPr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193;p52">
              <a:extLst>
                <a:ext uri="{FF2B5EF4-FFF2-40B4-BE49-F238E27FC236}">
                  <a16:creationId xmlns:a16="http://schemas.microsoft.com/office/drawing/2014/main" id="{99E48B67-F2FE-7067-D25F-17B16DE297FF}"/>
                </a:ext>
              </a:extLst>
            </p:cNvPr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194;p52">
              <a:extLst>
                <a:ext uri="{FF2B5EF4-FFF2-40B4-BE49-F238E27FC236}">
                  <a16:creationId xmlns:a16="http://schemas.microsoft.com/office/drawing/2014/main" id="{FB85FEBF-7D35-3D52-8B17-9BF294971D67}"/>
                </a:ext>
              </a:extLst>
            </p:cNvPr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195;p52">
              <a:extLst>
                <a:ext uri="{FF2B5EF4-FFF2-40B4-BE49-F238E27FC236}">
                  <a16:creationId xmlns:a16="http://schemas.microsoft.com/office/drawing/2014/main" id="{9591847D-7403-1B5D-DCAA-6D6468B73B18}"/>
                </a:ext>
              </a:extLst>
            </p:cNvPr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196;p52">
              <a:extLst>
                <a:ext uri="{FF2B5EF4-FFF2-40B4-BE49-F238E27FC236}">
                  <a16:creationId xmlns:a16="http://schemas.microsoft.com/office/drawing/2014/main" id="{55306506-17EC-FDE6-E908-4744B90F30C3}"/>
                </a:ext>
              </a:extLst>
            </p:cNvPr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199;p52">
              <a:extLst>
                <a:ext uri="{FF2B5EF4-FFF2-40B4-BE49-F238E27FC236}">
                  <a16:creationId xmlns:a16="http://schemas.microsoft.com/office/drawing/2014/main" id="{5B1DA6D1-354E-0DBD-7A17-23481BD42883}"/>
                </a:ext>
              </a:extLst>
            </p:cNvPr>
            <p:cNvSpPr/>
            <p:nvPr/>
          </p:nvSpPr>
          <p:spPr>
            <a:xfrm>
              <a:off x="4414764" y="5579727"/>
              <a:ext cx="245432" cy="256488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200;p52">
              <a:extLst>
                <a:ext uri="{FF2B5EF4-FFF2-40B4-BE49-F238E27FC236}">
                  <a16:creationId xmlns:a16="http://schemas.microsoft.com/office/drawing/2014/main" id="{421EFB2B-A9A6-0399-56EF-EE0B14A115B8}"/>
                </a:ext>
              </a:extLst>
            </p:cNvPr>
            <p:cNvSpPr/>
            <p:nvPr/>
          </p:nvSpPr>
          <p:spPr>
            <a:xfrm>
              <a:off x="3210195" y="5762654"/>
              <a:ext cx="174555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201;p52">
              <a:extLst>
                <a:ext uri="{FF2B5EF4-FFF2-40B4-BE49-F238E27FC236}">
                  <a16:creationId xmlns:a16="http://schemas.microsoft.com/office/drawing/2014/main" id="{AAFFD6D2-C76F-6DD4-B49C-2C95D8727E7F}"/>
                </a:ext>
              </a:extLst>
            </p:cNvPr>
            <p:cNvSpPr/>
            <p:nvPr/>
          </p:nvSpPr>
          <p:spPr>
            <a:xfrm>
              <a:off x="3485252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202;p52">
              <a:extLst>
                <a:ext uri="{FF2B5EF4-FFF2-40B4-BE49-F238E27FC236}">
                  <a16:creationId xmlns:a16="http://schemas.microsoft.com/office/drawing/2014/main" id="{CC18B390-9560-9AEA-643E-96C8A89BDE1A}"/>
                </a:ext>
              </a:extLst>
            </p:cNvPr>
            <p:cNvSpPr/>
            <p:nvPr/>
          </p:nvSpPr>
          <p:spPr>
            <a:xfrm>
              <a:off x="3760620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203;p52">
              <a:extLst>
                <a:ext uri="{FF2B5EF4-FFF2-40B4-BE49-F238E27FC236}">
                  <a16:creationId xmlns:a16="http://schemas.microsoft.com/office/drawing/2014/main" id="{5C1C25DA-A89E-B2BA-5673-648299B1D3E6}"/>
                </a:ext>
              </a:extLst>
            </p:cNvPr>
            <p:cNvSpPr/>
            <p:nvPr/>
          </p:nvSpPr>
          <p:spPr>
            <a:xfrm>
              <a:off x="4035365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204;p52">
              <a:extLst>
                <a:ext uri="{FF2B5EF4-FFF2-40B4-BE49-F238E27FC236}">
                  <a16:creationId xmlns:a16="http://schemas.microsoft.com/office/drawing/2014/main" id="{6ABC0BE3-2135-FCC0-369C-B61D862545D7}"/>
                </a:ext>
              </a:extLst>
            </p:cNvPr>
            <p:cNvSpPr/>
            <p:nvPr/>
          </p:nvSpPr>
          <p:spPr>
            <a:xfrm>
              <a:off x="4310111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960B838-A80E-9319-F377-E55BDD8026B8}"/>
              </a:ext>
            </a:extLst>
          </p:cNvPr>
          <p:cNvSpPr txBox="1"/>
          <p:nvPr/>
        </p:nvSpPr>
        <p:spPr>
          <a:xfrm>
            <a:off x="589848" y="4018317"/>
            <a:ext cx="1451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latin typeface="Comic Sans MS" panose="030F0702030302020204" pitchFamily="66" charset="0"/>
              </a:rPr>
              <a:t>Περιεχόμενο Ε.Υ.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B1B97C-632A-2C99-6A87-5E1E5DAB423E}"/>
              </a:ext>
            </a:extLst>
          </p:cNvPr>
          <p:cNvSpPr txBox="1"/>
          <p:nvPr/>
        </p:nvSpPr>
        <p:spPr>
          <a:xfrm>
            <a:off x="2148539" y="2562058"/>
            <a:ext cx="1451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latin typeface="Comic Sans MS" panose="030F0702030302020204" pitchFamily="66" charset="0"/>
              </a:rPr>
              <a:t>Βίντεο</a:t>
            </a:r>
          </a:p>
          <a:p>
            <a:pPr algn="ctr"/>
            <a:r>
              <a:rPr lang="el-GR" sz="1600" dirty="0">
                <a:latin typeface="Comic Sans MS" panose="030F0702030302020204" pitchFamily="66" charset="0"/>
              </a:rPr>
              <a:t>εκμάθησης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82255DB-B792-4400-68DB-52C86E8702A2}"/>
              </a:ext>
            </a:extLst>
          </p:cNvPr>
          <p:cNvSpPr txBox="1"/>
          <p:nvPr/>
        </p:nvSpPr>
        <p:spPr>
          <a:xfrm>
            <a:off x="3560325" y="3945858"/>
            <a:ext cx="1620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Εικόνες</a:t>
            </a:r>
          </a:p>
          <a:p>
            <a:pPr algn="ctr"/>
            <a:r>
              <a:rPr lang="el-GR" sz="1800" dirty="0">
                <a:latin typeface="Comic Sans MS" panose="030F0702030302020204" pitchFamily="66" charset="0"/>
              </a:rPr>
              <a:t>κατανόησης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DE494EA-F9CC-61C2-5ED8-76BDE6642844}"/>
              </a:ext>
            </a:extLst>
          </p:cNvPr>
          <p:cNvSpPr txBox="1"/>
          <p:nvPr/>
        </p:nvSpPr>
        <p:spPr>
          <a:xfrm>
            <a:off x="5147119" y="2592145"/>
            <a:ext cx="1620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Comic Sans MS" panose="030F0702030302020204" pitchFamily="66" charset="0"/>
              </a:rPr>
              <a:t>Ηχογραφήσεις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2FF915C-01F6-937A-ABD8-7D514A1E3FD3}"/>
              </a:ext>
            </a:extLst>
          </p:cNvPr>
          <p:cNvSpPr txBox="1"/>
          <p:nvPr/>
        </p:nvSpPr>
        <p:spPr>
          <a:xfrm>
            <a:off x="6618088" y="4018317"/>
            <a:ext cx="1620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Παιχνίδια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Εκμάθησης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302398-9F81-EF47-B7AA-F8E71BADC963}"/>
              </a:ext>
            </a:extLst>
          </p:cNvPr>
          <p:cNvSpPr txBox="1"/>
          <p:nvPr/>
        </p:nvSpPr>
        <p:spPr>
          <a:xfrm>
            <a:off x="8210514" y="2446572"/>
            <a:ext cx="1620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Comic Sans MS" panose="030F0702030302020204" pitchFamily="66" charset="0"/>
              </a:rPr>
              <a:t>Παιχνίδια</a:t>
            </a:r>
          </a:p>
          <a:p>
            <a:pPr algn="ctr"/>
            <a:r>
              <a:rPr lang="el-GR" sz="1600" dirty="0" err="1">
                <a:latin typeface="Comic Sans MS" panose="030F0702030302020204" pitchFamily="66" charset="0"/>
              </a:rPr>
              <a:t>Αυτοαξιολόγη</a:t>
            </a:r>
            <a:r>
              <a:rPr lang="en-AU" sz="1600" dirty="0">
                <a:latin typeface="Comic Sans MS" panose="030F0702030302020204" pitchFamily="66" charset="0"/>
              </a:rPr>
              <a:t>-</a:t>
            </a:r>
            <a:r>
              <a:rPr lang="el-GR" sz="1600" dirty="0" err="1">
                <a:latin typeface="Comic Sans MS" panose="030F0702030302020204" pitchFamily="66" charset="0"/>
              </a:rPr>
              <a:t>σης</a:t>
            </a:r>
            <a:endParaRPr lang="el-GR" sz="1600" dirty="0">
              <a:latin typeface="Comic Sans MS" panose="030F0702030302020204" pitchFamily="66" charset="0"/>
            </a:endParaRPr>
          </a:p>
        </p:txBody>
      </p:sp>
      <p:pic>
        <p:nvPicPr>
          <p:cNvPr id="59" name="Picture 4" descr="Child-ish creativity — Edward">
            <a:extLst>
              <a:ext uri="{FF2B5EF4-FFF2-40B4-BE49-F238E27FC236}">
                <a16:creationId xmlns:a16="http://schemas.microsoft.com/office/drawing/2014/main" id="{25F8825E-9B77-CAC7-C6D1-D654ACAD8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7138">
            <a:off x="10228618" y="4789111"/>
            <a:ext cx="1970731" cy="139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05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55" grpId="0"/>
      <p:bldP spid="56" grpId="0"/>
      <p:bldP spid="57" grpId="0"/>
      <p:bldP spid="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BD062A-8C78-38FC-A652-D954F0FC7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963" y="798133"/>
            <a:ext cx="9894359" cy="528400"/>
          </a:xfrm>
        </p:spPr>
        <p:txBody>
          <a:bodyPr/>
          <a:lstStyle/>
          <a:p>
            <a:r>
              <a:rPr lang="el-GR" sz="4000" dirty="0">
                <a:latin typeface="Comic Sans MS" panose="030F0702030302020204" pitchFamily="66" charset="0"/>
              </a:rPr>
              <a:t>Δημιουργία Εκπαιδευτικού Υλικού (3/3</a:t>
            </a:r>
            <a:r>
              <a:rPr lang="en-AU" sz="4000" dirty="0">
                <a:latin typeface="Comic Sans MS" panose="030F0702030302020204" pitchFamily="66" charset="0"/>
              </a:rPr>
              <a:t>)</a:t>
            </a:r>
            <a:endParaRPr lang="el-GR" sz="4000" dirty="0"/>
          </a:p>
        </p:txBody>
      </p:sp>
      <p:pic>
        <p:nvPicPr>
          <p:cNvPr id="4" name="Picture 4" descr="Child-ish creativity — Edward">
            <a:extLst>
              <a:ext uri="{FF2B5EF4-FFF2-40B4-BE49-F238E27FC236}">
                <a16:creationId xmlns:a16="http://schemas.microsoft.com/office/drawing/2014/main" id="{C0C4A78C-23F4-3E15-D4FF-CA738021D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7138">
            <a:off x="10228618" y="4789111"/>
            <a:ext cx="1970731" cy="139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oogle Shape;1099;p52">
            <a:extLst>
              <a:ext uri="{FF2B5EF4-FFF2-40B4-BE49-F238E27FC236}">
                <a16:creationId xmlns:a16="http://schemas.microsoft.com/office/drawing/2014/main" id="{C25142D9-1E09-0317-4012-8239AFB0C2E9}"/>
              </a:ext>
            </a:extLst>
          </p:cNvPr>
          <p:cNvGrpSpPr/>
          <p:nvPr/>
        </p:nvGrpSpPr>
        <p:grpSpPr>
          <a:xfrm>
            <a:off x="1042472" y="2205993"/>
            <a:ext cx="2408738" cy="4045227"/>
            <a:chOff x="4532657" y="630237"/>
            <a:chExt cx="3104806" cy="5568950"/>
          </a:xfrm>
        </p:grpSpPr>
        <p:sp>
          <p:nvSpPr>
            <p:cNvPr id="6" name="Google Shape;1100;p52">
              <a:extLst>
                <a:ext uri="{FF2B5EF4-FFF2-40B4-BE49-F238E27FC236}">
                  <a16:creationId xmlns:a16="http://schemas.microsoft.com/office/drawing/2014/main" id="{ED0FB6F1-8293-6782-57E3-83729A65B1BE}"/>
                </a:ext>
              </a:extLst>
            </p:cNvPr>
            <p:cNvSpPr/>
            <p:nvPr/>
          </p:nvSpPr>
          <p:spPr>
            <a:xfrm>
              <a:off x="4756150" y="630237"/>
              <a:ext cx="2397126" cy="1016000"/>
            </a:xfrm>
            <a:custGeom>
              <a:avLst/>
              <a:gdLst/>
              <a:ahLst/>
              <a:cxnLst/>
              <a:rect l="l" t="t" r="r" b="b"/>
              <a:pathLst>
                <a:path w="550" h="233" extrusionOk="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101;p52">
              <a:extLst>
                <a:ext uri="{FF2B5EF4-FFF2-40B4-BE49-F238E27FC236}">
                  <a16:creationId xmlns:a16="http://schemas.microsoft.com/office/drawing/2014/main" id="{27896854-9785-5CA9-DEB0-618BE528CE08}"/>
                </a:ext>
              </a:extLst>
            </p:cNvPr>
            <p:cNvSpPr/>
            <p:nvPr/>
          </p:nvSpPr>
          <p:spPr>
            <a:xfrm>
              <a:off x="4556125" y="1357312"/>
              <a:ext cx="3081338" cy="1135062"/>
            </a:xfrm>
            <a:custGeom>
              <a:avLst/>
              <a:gdLst/>
              <a:ahLst/>
              <a:cxnLst/>
              <a:rect l="l" t="t" r="r" b="b"/>
              <a:pathLst>
                <a:path w="707" h="260" extrusionOk="0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102;p52">
              <a:extLst>
                <a:ext uri="{FF2B5EF4-FFF2-40B4-BE49-F238E27FC236}">
                  <a16:creationId xmlns:a16="http://schemas.microsoft.com/office/drawing/2014/main" id="{B5F3B2C8-0FAA-B9F2-CEB2-40A3D0DCBC60}"/>
                </a:ext>
              </a:extLst>
            </p:cNvPr>
            <p:cNvSpPr/>
            <p:nvPr/>
          </p:nvSpPr>
          <p:spPr>
            <a:xfrm>
              <a:off x="4532657" y="2188802"/>
              <a:ext cx="3081338" cy="1139825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103;p52">
              <a:extLst>
                <a:ext uri="{FF2B5EF4-FFF2-40B4-BE49-F238E27FC236}">
                  <a16:creationId xmlns:a16="http://schemas.microsoft.com/office/drawing/2014/main" id="{5516BFEC-47EF-83C9-38F1-8542160F00C7}"/>
                </a:ext>
              </a:extLst>
            </p:cNvPr>
            <p:cNvSpPr/>
            <p:nvPr/>
          </p:nvSpPr>
          <p:spPr>
            <a:xfrm>
              <a:off x="4556125" y="2985972"/>
              <a:ext cx="3081338" cy="1164311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104;p52">
              <a:extLst>
                <a:ext uri="{FF2B5EF4-FFF2-40B4-BE49-F238E27FC236}">
                  <a16:creationId xmlns:a16="http://schemas.microsoft.com/office/drawing/2014/main" id="{EFAC5E87-7A81-43AA-13AE-89338AE0CE9A}"/>
                </a:ext>
              </a:extLst>
            </p:cNvPr>
            <p:cNvSpPr/>
            <p:nvPr/>
          </p:nvSpPr>
          <p:spPr>
            <a:xfrm>
              <a:off x="4830762" y="4476750"/>
              <a:ext cx="2535237" cy="1722437"/>
            </a:xfrm>
            <a:custGeom>
              <a:avLst/>
              <a:gdLst/>
              <a:ahLst/>
              <a:cxnLst/>
              <a:rect l="l" t="t" r="r" b="b"/>
              <a:pathLst>
                <a:path w="582" h="395" extrusionOk="0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05;p52">
              <a:extLst>
                <a:ext uri="{FF2B5EF4-FFF2-40B4-BE49-F238E27FC236}">
                  <a16:creationId xmlns:a16="http://schemas.microsoft.com/office/drawing/2014/main" id="{287949EB-15D5-9FCA-2FA1-E21F36876685}"/>
                </a:ext>
              </a:extLst>
            </p:cNvPr>
            <p:cNvSpPr/>
            <p:nvPr/>
          </p:nvSpPr>
          <p:spPr>
            <a:xfrm>
              <a:off x="5078412" y="4067175"/>
              <a:ext cx="714375" cy="322262"/>
            </a:xfrm>
            <a:custGeom>
              <a:avLst/>
              <a:gdLst/>
              <a:ahLst/>
              <a:cxnLst/>
              <a:rect l="l" t="t" r="r" b="b"/>
              <a:pathLst>
                <a:path w="164" h="74" extrusionOk="0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106;p52">
              <a:extLst>
                <a:ext uri="{FF2B5EF4-FFF2-40B4-BE49-F238E27FC236}">
                  <a16:creationId xmlns:a16="http://schemas.microsoft.com/office/drawing/2014/main" id="{D5A97F43-AB6C-11C4-1D16-1E4049155525}"/>
                </a:ext>
              </a:extLst>
            </p:cNvPr>
            <p:cNvSpPr/>
            <p:nvPr/>
          </p:nvSpPr>
          <p:spPr>
            <a:xfrm>
              <a:off x="6389687" y="3844925"/>
              <a:ext cx="715962" cy="544512"/>
            </a:xfrm>
            <a:custGeom>
              <a:avLst/>
              <a:gdLst/>
              <a:ahLst/>
              <a:cxnLst/>
              <a:rect l="l" t="t" r="r" b="b"/>
              <a:pathLst>
                <a:path w="164" h="125" extrusionOk="0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1AF7E9B-2FF5-92D3-6917-338D332A1E08}"/>
              </a:ext>
            </a:extLst>
          </p:cNvPr>
          <p:cNvSpPr txBox="1"/>
          <p:nvPr/>
        </p:nvSpPr>
        <p:spPr>
          <a:xfrm>
            <a:off x="1580379" y="5004453"/>
            <a:ext cx="1361661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Εργαλεία </a:t>
            </a:r>
          </a:p>
          <a:p>
            <a:r>
              <a:rPr 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Ανάπτυξης</a:t>
            </a:r>
          </a:p>
          <a:p>
            <a:r>
              <a:rPr 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    Ε.Υ.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230241-AAB6-EFB5-8076-E35A875044F8}"/>
              </a:ext>
            </a:extLst>
          </p:cNvPr>
          <p:cNvSpPr txBox="1"/>
          <p:nvPr/>
        </p:nvSpPr>
        <p:spPr>
          <a:xfrm>
            <a:off x="1794611" y="4099515"/>
            <a:ext cx="90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latin typeface="Comic Sans MS" panose="030F0702030302020204" pitchFamily="66" charset="0"/>
              </a:rPr>
              <a:t>H5P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DE2708-27EC-C6CC-739A-38EDEFCA0D54}"/>
              </a:ext>
            </a:extLst>
          </p:cNvPr>
          <p:cNvSpPr txBox="1"/>
          <p:nvPr/>
        </p:nvSpPr>
        <p:spPr>
          <a:xfrm>
            <a:off x="1787984" y="3546236"/>
            <a:ext cx="1014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latin typeface="Comic Sans MS" panose="030F0702030302020204" pitchFamily="66" charset="0"/>
              </a:rPr>
              <a:t>Chamilo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7C19A4-D908-90B2-E338-5749A45AAAD5}"/>
              </a:ext>
            </a:extLst>
          </p:cNvPr>
          <p:cNvSpPr txBox="1"/>
          <p:nvPr/>
        </p:nvSpPr>
        <p:spPr>
          <a:xfrm>
            <a:off x="1799049" y="2384057"/>
            <a:ext cx="1014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err="1">
                <a:latin typeface="Comic Sans MS" panose="030F0702030302020204" pitchFamily="66" charset="0"/>
              </a:rPr>
              <a:t>Doodly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9A469C-057B-948E-5E2C-01530D522CE8}"/>
              </a:ext>
            </a:extLst>
          </p:cNvPr>
          <p:cNvSpPr txBox="1"/>
          <p:nvPr/>
        </p:nvSpPr>
        <p:spPr>
          <a:xfrm>
            <a:off x="1791299" y="2953204"/>
            <a:ext cx="1150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latin typeface="Comic Sans MS" panose="030F0702030302020204" pitchFamily="66" charset="0"/>
              </a:rPr>
              <a:t>Plotagon</a:t>
            </a:r>
            <a:endParaRPr lang="el-GR" dirty="0">
              <a:latin typeface="Comic Sans MS" panose="030F0702030302020204" pitchFamily="66" charset="0"/>
            </a:endParaRPr>
          </a:p>
        </p:txBody>
      </p:sp>
      <p:grpSp>
        <p:nvGrpSpPr>
          <p:cNvPr id="25" name="Google Shape;1099;p52">
            <a:extLst>
              <a:ext uri="{FF2B5EF4-FFF2-40B4-BE49-F238E27FC236}">
                <a16:creationId xmlns:a16="http://schemas.microsoft.com/office/drawing/2014/main" id="{5E7DA124-6CAA-1588-655D-E49D762D083B}"/>
              </a:ext>
            </a:extLst>
          </p:cNvPr>
          <p:cNvGrpSpPr/>
          <p:nvPr/>
        </p:nvGrpSpPr>
        <p:grpSpPr>
          <a:xfrm>
            <a:off x="7140834" y="2021499"/>
            <a:ext cx="2512710" cy="4289151"/>
            <a:chOff x="4556125" y="630237"/>
            <a:chExt cx="3081338" cy="5568950"/>
          </a:xfrm>
        </p:grpSpPr>
        <p:sp>
          <p:nvSpPr>
            <p:cNvPr id="26" name="Google Shape;1100;p52">
              <a:extLst>
                <a:ext uri="{FF2B5EF4-FFF2-40B4-BE49-F238E27FC236}">
                  <a16:creationId xmlns:a16="http://schemas.microsoft.com/office/drawing/2014/main" id="{E167FC63-FFAD-C20A-EF3B-A8C0C1358443}"/>
                </a:ext>
              </a:extLst>
            </p:cNvPr>
            <p:cNvSpPr/>
            <p:nvPr/>
          </p:nvSpPr>
          <p:spPr>
            <a:xfrm>
              <a:off x="4756150" y="630237"/>
              <a:ext cx="2397126" cy="1016000"/>
            </a:xfrm>
            <a:custGeom>
              <a:avLst/>
              <a:gdLst/>
              <a:ahLst/>
              <a:cxnLst/>
              <a:rect l="l" t="t" r="r" b="b"/>
              <a:pathLst>
                <a:path w="550" h="233" extrusionOk="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101;p52">
              <a:extLst>
                <a:ext uri="{FF2B5EF4-FFF2-40B4-BE49-F238E27FC236}">
                  <a16:creationId xmlns:a16="http://schemas.microsoft.com/office/drawing/2014/main" id="{0660BB9E-D683-26D0-C166-4BB845D258CE}"/>
                </a:ext>
              </a:extLst>
            </p:cNvPr>
            <p:cNvSpPr/>
            <p:nvPr/>
          </p:nvSpPr>
          <p:spPr>
            <a:xfrm>
              <a:off x="4556125" y="1357312"/>
              <a:ext cx="3081338" cy="1135062"/>
            </a:xfrm>
            <a:custGeom>
              <a:avLst/>
              <a:gdLst/>
              <a:ahLst/>
              <a:cxnLst/>
              <a:rect l="l" t="t" r="r" b="b"/>
              <a:pathLst>
                <a:path w="707" h="260" extrusionOk="0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102;p52">
              <a:extLst>
                <a:ext uri="{FF2B5EF4-FFF2-40B4-BE49-F238E27FC236}">
                  <a16:creationId xmlns:a16="http://schemas.microsoft.com/office/drawing/2014/main" id="{5AEFC17F-04DF-C7C3-135B-F2373F670297}"/>
                </a:ext>
              </a:extLst>
            </p:cNvPr>
            <p:cNvSpPr/>
            <p:nvPr/>
          </p:nvSpPr>
          <p:spPr>
            <a:xfrm>
              <a:off x="4556125" y="2168525"/>
              <a:ext cx="3081338" cy="1139825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103;p52">
              <a:extLst>
                <a:ext uri="{FF2B5EF4-FFF2-40B4-BE49-F238E27FC236}">
                  <a16:creationId xmlns:a16="http://schemas.microsoft.com/office/drawing/2014/main" id="{697DC0D9-4EE6-F4EA-D1B2-B8D23503E294}"/>
                </a:ext>
              </a:extLst>
            </p:cNvPr>
            <p:cNvSpPr/>
            <p:nvPr/>
          </p:nvSpPr>
          <p:spPr>
            <a:xfrm>
              <a:off x="4556125" y="2981325"/>
              <a:ext cx="3081338" cy="1138237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104;p52">
              <a:extLst>
                <a:ext uri="{FF2B5EF4-FFF2-40B4-BE49-F238E27FC236}">
                  <a16:creationId xmlns:a16="http://schemas.microsoft.com/office/drawing/2014/main" id="{2B0FF9F0-BEE1-FA94-6BE4-95FD7A4C807D}"/>
                </a:ext>
              </a:extLst>
            </p:cNvPr>
            <p:cNvSpPr/>
            <p:nvPr/>
          </p:nvSpPr>
          <p:spPr>
            <a:xfrm>
              <a:off x="4830762" y="4476750"/>
              <a:ext cx="2535237" cy="1722437"/>
            </a:xfrm>
            <a:custGeom>
              <a:avLst/>
              <a:gdLst/>
              <a:ahLst/>
              <a:cxnLst/>
              <a:rect l="l" t="t" r="r" b="b"/>
              <a:pathLst>
                <a:path w="582" h="395" extrusionOk="0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105;p52">
              <a:extLst>
                <a:ext uri="{FF2B5EF4-FFF2-40B4-BE49-F238E27FC236}">
                  <a16:creationId xmlns:a16="http://schemas.microsoft.com/office/drawing/2014/main" id="{F2853993-E5F7-E900-E067-635708ED730D}"/>
                </a:ext>
              </a:extLst>
            </p:cNvPr>
            <p:cNvSpPr/>
            <p:nvPr/>
          </p:nvSpPr>
          <p:spPr>
            <a:xfrm>
              <a:off x="5078412" y="4067175"/>
              <a:ext cx="714375" cy="322262"/>
            </a:xfrm>
            <a:custGeom>
              <a:avLst/>
              <a:gdLst/>
              <a:ahLst/>
              <a:cxnLst/>
              <a:rect l="l" t="t" r="r" b="b"/>
              <a:pathLst>
                <a:path w="164" h="74" extrusionOk="0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106;p52">
              <a:extLst>
                <a:ext uri="{FF2B5EF4-FFF2-40B4-BE49-F238E27FC236}">
                  <a16:creationId xmlns:a16="http://schemas.microsoft.com/office/drawing/2014/main" id="{09093360-0257-F847-A8B9-57CEB7E034E2}"/>
                </a:ext>
              </a:extLst>
            </p:cNvPr>
            <p:cNvSpPr/>
            <p:nvPr/>
          </p:nvSpPr>
          <p:spPr>
            <a:xfrm>
              <a:off x="6389687" y="3844925"/>
              <a:ext cx="715962" cy="544512"/>
            </a:xfrm>
            <a:custGeom>
              <a:avLst/>
              <a:gdLst/>
              <a:ahLst/>
              <a:cxnLst/>
              <a:rect l="l" t="t" r="r" b="b"/>
              <a:pathLst>
                <a:path w="164" h="125" extrusionOk="0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FC96673-0354-4995-F421-C5A67FBA8F5A}"/>
              </a:ext>
            </a:extLst>
          </p:cNvPr>
          <p:cNvSpPr txBox="1"/>
          <p:nvPr/>
        </p:nvSpPr>
        <p:spPr>
          <a:xfrm>
            <a:off x="7688099" y="5131906"/>
            <a:ext cx="155112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Βήματα </a:t>
            </a:r>
          </a:p>
          <a:p>
            <a:pPr algn="ctr"/>
            <a:r>
              <a:rPr 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Ανάπτυξης</a:t>
            </a:r>
          </a:p>
          <a:p>
            <a:r>
              <a:rPr 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       Ε.Υ.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58A060-DC99-5C61-5FF1-2287CC1F230D}"/>
              </a:ext>
            </a:extLst>
          </p:cNvPr>
          <p:cNvSpPr txBox="1"/>
          <p:nvPr/>
        </p:nvSpPr>
        <p:spPr>
          <a:xfrm>
            <a:off x="7556275" y="4049820"/>
            <a:ext cx="1865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omic Sans MS" panose="030F0702030302020204" pitchFamily="66" charset="0"/>
              </a:rPr>
              <a:t>Συγκέντρωση υλικού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367529-0075-6484-41F4-0BA7997AFDEA}"/>
              </a:ext>
            </a:extLst>
          </p:cNvPr>
          <p:cNvSpPr txBox="1"/>
          <p:nvPr/>
        </p:nvSpPr>
        <p:spPr>
          <a:xfrm>
            <a:off x="7631797" y="3477665"/>
            <a:ext cx="22458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latin typeface="Comic Sans MS" panose="030F0702030302020204" pitchFamily="66" charset="0"/>
              </a:rPr>
              <a:t>3 ενότητες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B54B9D9-3D44-2097-33D5-9D50F6D4836A}"/>
              </a:ext>
            </a:extLst>
          </p:cNvPr>
          <p:cNvSpPr txBox="1"/>
          <p:nvPr/>
        </p:nvSpPr>
        <p:spPr>
          <a:xfrm>
            <a:off x="7665319" y="2738076"/>
            <a:ext cx="1958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latin typeface="Comic Sans MS" panose="030F0702030302020204" pitchFamily="66" charset="0"/>
              </a:rPr>
              <a:t>Δημιουργία</a:t>
            </a:r>
          </a:p>
          <a:p>
            <a:r>
              <a:rPr lang="el-GR" dirty="0">
                <a:latin typeface="Comic Sans MS" panose="030F0702030302020204" pitchFamily="66" charset="0"/>
              </a:rPr>
              <a:t>πολυμέσων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6906FED-A3F9-40CC-A362-20E1DD4FD490}"/>
              </a:ext>
            </a:extLst>
          </p:cNvPr>
          <p:cNvSpPr txBox="1"/>
          <p:nvPr/>
        </p:nvSpPr>
        <p:spPr>
          <a:xfrm>
            <a:off x="7617142" y="2100890"/>
            <a:ext cx="22338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latin typeface="Comic Sans MS" panose="030F0702030302020204" pitchFamily="66" charset="0"/>
              </a:rPr>
              <a:t>Ασκήσεις</a:t>
            </a:r>
          </a:p>
          <a:p>
            <a:r>
              <a:rPr lang="el-GR" dirty="0">
                <a:latin typeface="Comic Sans MS" panose="030F0702030302020204" pitchFamily="66" charset="0"/>
              </a:rPr>
              <a:t>αξιολόγησης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70CD44E-8309-0EEE-F21D-0B1F4FA92940}"/>
              </a:ext>
            </a:extLst>
          </p:cNvPr>
          <p:cNvSpPr txBox="1"/>
          <p:nvPr/>
        </p:nvSpPr>
        <p:spPr>
          <a:xfrm>
            <a:off x="1351722" y="6262587"/>
            <a:ext cx="9611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http://chamilo.datacenter.uoc.gr/metchamilo/courses/SXEDIASMOSYLOPOIHSHKAIAPOTIMHSHEKPAI/index.php?id_session=0&amp;isStudentView=true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881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17" grpId="0"/>
      <p:bldP spid="33" grpId="0"/>
      <p:bldP spid="34" grpId="0"/>
      <p:bldP spid="36" grpId="0"/>
      <p:bldP spid="38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E9F9FF-1DF4-D223-88A1-44249B633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Μεθοδολογία</a:t>
            </a:r>
          </a:p>
        </p:txBody>
      </p:sp>
      <p:sp>
        <p:nvSpPr>
          <p:cNvPr id="12" name="Google Shape;722;p50">
            <a:extLst>
              <a:ext uri="{FF2B5EF4-FFF2-40B4-BE49-F238E27FC236}">
                <a16:creationId xmlns:a16="http://schemas.microsoft.com/office/drawing/2014/main" id="{847E0EBE-8B30-6C99-BA3A-F37C119A9B4C}"/>
              </a:ext>
            </a:extLst>
          </p:cNvPr>
          <p:cNvSpPr/>
          <p:nvPr/>
        </p:nvSpPr>
        <p:spPr>
          <a:xfrm>
            <a:off x="10650819" y="5188988"/>
            <a:ext cx="937597" cy="835429"/>
          </a:xfrm>
          <a:custGeom>
            <a:avLst/>
            <a:gdLst/>
            <a:ahLst/>
            <a:cxnLst/>
            <a:rect l="l" t="t" r="r" b="b"/>
            <a:pathLst>
              <a:path w="444359" h="395938" extrusionOk="0">
                <a:moveTo>
                  <a:pt x="135136" y="205311"/>
                </a:moveTo>
                <a:lnTo>
                  <a:pt x="101482" y="200356"/>
                </a:lnTo>
                <a:cubicBezTo>
                  <a:pt x="92405" y="199041"/>
                  <a:pt x="88788" y="213642"/>
                  <a:pt x="98347" y="215046"/>
                </a:cubicBezTo>
                <a:lnTo>
                  <a:pt x="132067" y="220001"/>
                </a:lnTo>
                <a:cubicBezTo>
                  <a:pt x="141056" y="221316"/>
                  <a:pt x="144673" y="206714"/>
                  <a:pt x="135136" y="205311"/>
                </a:cubicBezTo>
                <a:close/>
                <a:moveTo>
                  <a:pt x="293388" y="291650"/>
                </a:moveTo>
                <a:cubicBezTo>
                  <a:pt x="292554" y="295482"/>
                  <a:pt x="294966" y="299271"/>
                  <a:pt x="298803" y="300115"/>
                </a:cubicBezTo>
                <a:cubicBezTo>
                  <a:pt x="298869" y="300130"/>
                  <a:pt x="298935" y="300144"/>
                  <a:pt x="299001" y="300157"/>
                </a:cubicBezTo>
                <a:cubicBezTo>
                  <a:pt x="299373" y="300157"/>
                  <a:pt x="300711" y="300157"/>
                  <a:pt x="300930" y="300551"/>
                </a:cubicBezTo>
                <a:cubicBezTo>
                  <a:pt x="299921" y="300222"/>
                  <a:pt x="299790" y="300201"/>
                  <a:pt x="300535" y="300551"/>
                </a:cubicBezTo>
                <a:cubicBezTo>
                  <a:pt x="301280" y="300902"/>
                  <a:pt x="301456" y="300924"/>
                  <a:pt x="302267" y="301297"/>
                </a:cubicBezTo>
                <a:lnTo>
                  <a:pt x="302377" y="301297"/>
                </a:lnTo>
                <a:cubicBezTo>
                  <a:pt x="309919" y="308335"/>
                  <a:pt x="320267" y="297416"/>
                  <a:pt x="313142" y="290335"/>
                </a:cubicBezTo>
                <a:cubicBezTo>
                  <a:pt x="307573" y="285621"/>
                  <a:pt x="295756" y="281894"/>
                  <a:pt x="293388" y="291650"/>
                </a:cubicBezTo>
                <a:close/>
                <a:moveTo>
                  <a:pt x="285999" y="274110"/>
                </a:moveTo>
                <a:cubicBezTo>
                  <a:pt x="269973" y="263589"/>
                  <a:pt x="253310" y="254069"/>
                  <a:pt x="236099" y="245608"/>
                </a:cubicBezTo>
                <a:cubicBezTo>
                  <a:pt x="227833" y="241530"/>
                  <a:pt x="220752" y="255014"/>
                  <a:pt x="229346" y="259180"/>
                </a:cubicBezTo>
                <a:cubicBezTo>
                  <a:pt x="245439" y="267053"/>
                  <a:pt x="261027" y="275919"/>
                  <a:pt x="276002" y="285730"/>
                </a:cubicBezTo>
                <a:cubicBezTo>
                  <a:pt x="283697" y="290576"/>
                  <a:pt x="293738" y="279109"/>
                  <a:pt x="285999" y="274023"/>
                </a:cubicBezTo>
                <a:close/>
                <a:moveTo>
                  <a:pt x="433354" y="1544"/>
                </a:moveTo>
                <a:cubicBezTo>
                  <a:pt x="431162" y="3057"/>
                  <a:pt x="428970" y="4482"/>
                  <a:pt x="426908" y="5929"/>
                </a:cubicBezTo>
                <a:cubicBezTo>
                  <a:pt x="425220" y="5833"/>
                  <a:pt x="423554" y="6381"/>
                  <a:pt x="422239" y="7464"/>
                </a:cubicBezTo>
                <a:cubicBezTo>
                  <a:pt x="417854" y="10840"/>
                  <a:pt x="413469" y="14261"/>
                  <a:pt x="408952" y="17659"/>
                </a:cubicBezTo>
                <a:cubicBezTo>
                  <a:pt x="315904" y="75803"/>
                  <a:pt x="209197" y="106563"/>
                  <a:pt x="111195" y="154928"/>
                </a:cubicBezTo>
                <a:cubicBezTo>
                  <a:pt x="93853" y="163501"/>
                  <a:pt x="76773" y="172622"/>
                  <a:pt x="60089" y="182400"/>
                </a:cubicBezTo>
                <a:cubicBezTo>
                  <a:pt x="42549" y="192748"/>
                  <a:pt x="25141" y="203184"/>
                  <a:pt x="5146" y="208249"/>
                </a:cubicBezTo>
                <a:cubicBezTo>
                  <a:pt x="-1804" y="210003"/>
                  <a:pt x="-1147" y="218532"/>
                  <a:pt x="3743" y="221404"/>
                </a:cubicBezTo>
                <a:cubicBezTo>
                  <a:pt x="4707" y="222430"/>
                  <a:pt x="5979" y="223140"/>
                  <a:pt x="7360" y="223443"/>
                </a:cubicBezTo>
                <a:cubicBezTo>
                  <a:pt x="52371" y="234230"/>
                  <a:pt x="97777" y="242999"/>
                  <a:pt x="143621" y="249752"/>
                </a:cubicBezTo>
                <a:lnTo>
                  <a:pt x="143117" y="384961"/>
                </a:lnTo>
                <a:cubicBezTo>
                  <a:pt x="142854" y="387829"/>
                  <a:pt x="144717" y="390464"/>
                  <a:pt x="147502" y="391166"/>
                </a:cubicBezTo>
                <a:cubicBezTo>
                  <a:pt x="148620" y="393251"/>
                  <a:pt x="150615" y="394717"/>
                  <a:pt x="152939" y="395156"/>
                </a:cubicBezTo>
                <a:cubicBezTo>
                  <a:pt x="155855" y="396721"/>
                  <a:pt x="159473" y="395875"/>
                  <a:pt x="161402" y="393183"/>
                </a:cubicBezTo>
                <a:cubicBezTo>
                  <a:pt x="187777" y="361278"/>
                  <a:pt x="215797" y="330777"/>
                  <a:pt x="245351" y="301801"/>
                </a:cubicBezTo>
                <a:cubicBezTo>
                  <a:pt x="266464" y="313914"/>
                  <a:pt x="286394" y="328001"/>
                  <a:pt x="304854" y="343874"/>
                </a:cubicBezTo>
                <a:cubicBezTo>
                  <a:pt x="316496" y="353850"/>
                  <a:pt x="331712" y="356854"/>
                  <a:pt x="343266" y="366413"/>
                </a:cubicBezTo>
                <a:cubicBezTo>
                  <a:pt x="346533" y="371170"/>
                  <a:pt x="355500" y="370798"/>
                  <a:pt x="356553" y="363519"/>
                </a:cubicBezTo>
                <a:cubicBezTo>
                  <a:pt x="373083" y="243175"/>
                  <a:pt x="405510" y="125528"/>
                  <a:pt x="443593" y="10753"/>
                </a:cubicBezTo>
                <a:cubicBezTo>
                  <a:pt x="446618" y="4679"/>
                  <a:pt x="440173" y="-3323"/>
                  <a:pt x="433354" y="1457"/>
                </a:cubicBezTo>
                <a:close/>
                <a:moveTo>
                  <a:pt x="144959" y="232695"/>
                </a:moveTo>
                <a:cubicBezTo>
                  <a:pt x="144345" y="233234"/>
                  <a:pt x="143819" y="233863"/>
                  <a:pt x="143380" y="234558"/>
                </a:cubicBezTo>
                <a:cubicBezTo>
                  <a:pt x="106218" y="229033"/>
                  <a:pt x="69319" y="222164"/>
                  <a:pt x="32639" y="213949"/>
                </a:cubicBezTo>
                <a:cubicBezTo>
                  <a:pt x="52744" y="204895"/>
                  <a:pt x="71358" y="192134"/>
                  <a:pt x="90652" y="181720"/>
                </a:cubicBezTo>
                <a:cubicBezTo>
                  <a:pt x="170610" y="138682"/>
                  <a:pt x="257497" y="110816"/>
                  <a:pt x="339320" y="71856"/>
                </a:cubicBezTo>
                <a:cubicBezTo>
                  <a:pt x="273370" y="123978"/>
                  <a:pt x="208584" y="177592"/>
                  <a:pt x="144959" y="232695"/>
                </a:cubicBezTo>
                <a:close/>
                <a:moveTo>
                  <a:pt x="157938" y="358827"/>
                </a:moveTo>
                <a:lnTo>
                  <a:pt x="158376" y="242429"/>
                </a:lnTo>
                <a:cubicBezTo>
                  <a:pt x="158376" y="241688"/>
                  <a:pt x="158267" y="240949"/>
                  <a:pt x="158070" y="240237"/>
                </a:cubicBezTo>
                <a:cubicBezTo>
                  <a:pt x="232788" y="175691"/>
                  <a:pt x="309152" y="113147"/>
                  <a:pt x="387181" y="52607"/>
                </a:cubicBezTo>
                <a:lnTo>
                  <a:pt x="297159" y="137213"/>
                </a:lnTo>
                <a:cubicBezTo>
                  <a:pt x="259098" y="172972"/>
                  <a:pt x="217024" y="207372"/>
                  <a:pt x="189531" y="252405"/>
                </a:cubicBezTo>
                <a:cubicBezTo>
                  <a:pt x="188216" y="254240"/>
                  <a:pt x="188018" y="256658"/>
                  <a:pt x="189049" y="258675"/>
                </a:cubicBezTo>
                <a:cubicBezTo>
                  <a:pt x="189356" y="259691"/>
                  <a:pt x="189882" y="260620"/>
                  <a:pt x="190605" y="261394"/>
                </a:cubicBezTo>
                <a:cubicBezTo>
                  <a:pt x="181222" y="294369"/>
                  <a:pt x="170325" y="326817"/>
                  <a:pt x="157938" y="358739"/>
                </a:cubicBezTo>
                <a:close/>
                <a:moveTo>
                  <a:pt x="174535" y="355801"/>
                </a:moveTo>
                <a:cubicBezTo>
                  <a:pt x="184927" y="328323"/>
                  <a:pt x="194267" y="300479"/>
                  <a:pt x="202533" y="272269"/>
                </a:cubicBezTo>
                <a:cubicBezTo>
                  <a:pt x="212223" y="280124"/>
                  <a:pt x="222396" y="287379"/>
                  <a:pt x="232964" y="293996"/>
                </a:cubicBezTo>
                <a:cubicBezTo>
                  <a:pt x="212749" y="313844"/>
                  <a:pt x="193281" y="334418"/>
                  <a:pt x="174535" y="355713"/>
                </a:cubicBezTo>
                <a:close/>
                <a:moveTo>
                  <a:pt x="344143" y="348807"/>
                </a:moveTo>
                <a:cubicBezTo>
                  <a:pt x="334847" y="343743"/>
                  <a:pt x="324608" y="340432"/>
                  <a:pt x="316255" y="333460"/>
                </a:cubicBezTo>
                <a:cubicBezTo>
                  <a:pt x="304394" y="323193"/>
                  <a:pt x="291962" y="313631"/>
                  <a:pt x="278983" y="304827"/>
                </a:cubicBezTo>
                <a:cubicBezTo>
                  <a:pt x="253946" y="288581"/>
                  <a:pt x="227351" y="274637"/>
                  <a:pt x="205273" y="254400"/>
                </a:cubicBezTo>
                <a:cubicBezTo>
                  <a:pt x="232701" y="211538"/>
                  <a:pt x="274533" y="178125"/>
                  <a:pt x="311212" y="143637"/>
                </a:cubicBezTo>
                <a:cubicBezTo>
                  <a:pt x="346993" y="110020"/>
                  <a:pt x="382796" y="76401"/>
                  <a:pt x="418643" y="42784"/>
                </a:cubicBezTo>
                <a:cubicBezTo>
                  <a:pt x="385098" y="142442"/>
                  <a:pt x="360170" y="244797"/>
                  <a:pt x="344143" y="348720"/>
                </a:cubicBezTo>
                <a:close/>
                <a:moveTo>
                  <a:pt x="55923" y="163172"/>
                </a:moveTo>
                <a:cubicBezTo>
                  <a:pt x="76620" y="147430"/>
                  <a:pt x="101087" y="137608"/>
                  <a:pt x="124481" y="126668"/>
                </a:cubicBezTo>
                <a:lnTo>
                  <a:pt x="197797" y="92378"/>
                </a:lnTo>
                <a:cubicBezTo>
                  <a:pt x="206238" y="88431"/>
                  <a:pt x="202379" y="74268"/>
                  <a:pt x="193412" y="78434"/>
                </a:cubicBezTo>
                <a:lnTo>
                  <a:pt x="116237" y="114478"/>
                </a:lnTo>
                <a:cubicBezTo>
                  <a:pt x="92954" y="125440"/>
                  <a:pt x="68661" y="135306"/>
                  <a:pt x="48052" y="150960"/>
                </a:cubicBezTo>
                <a:cubicBezTo>
                  <a:pt x="40532" y="156704"/>
                  <a:pt x="48096" y="169114"/>
                  <a:pt x="55923" y="163084"/>
                </a:cubicBezTo>
                <a:close/>
                <a:moveTo>
                  <a:pt x="41760" y="133684"/>
                </a:moveTo>
                <a:cubicBezTo>
                  <a:pt x="60198" y="122794"/>
                  <a:pt x="79119" y="112805"/>
                  <a:pt x="98479" y="103713"/>
                </a:cubicBezTo>
                <a:cubicBezTo>
                  <a:pt x="106919" y="99766"/>
                  <a:pt x="103061" y="85603"/>
                  <a:pt x="94094" y="89791"/>
                </a:cubicBezTo>
                <a:cubicBezTo>
                  <a:pt x="73528" y="99409"/>
                  <a:pt x="53467" y="109990"/>
                  <a:pt x="33889" y="121537"/>
                </a:cubicBezTo>
                <a:cubicBezTo>
                  <a:pt x="25689" y="126339"/>
                  <a:pt x="33341" y="138573"/>
                  <a:pt x="41760" y="1335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" name="Διάγραμμα 12">
            <a:extLst>
              <a:ext uri="{FF2B5EF4-FFF2-40B4-BE49-F238E27FC236}">
                <a16:creationId xmlns:a16="http://schemas.microsoft.com/office/drawing/2014/main" id="{3A3C6CD5-B9B9-ADD2-DB53-BFBC473CCF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312660"/>
              </p:ext>
            </p:extLst>
          </p:nvPr>
        </p:nvGraphicFramePr>
        <p:xfrm>
          <a:off x="805558" y="1843707"/>
          <a:ext cx="10782858" cy="3583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Οβάλ 13">
            <a:extLst>
              <a:ext uri="{FF2B5EF4-FFF2-40B4-BE49-F238E27FC236}">
                <a16:creationId xmlns:a16="http://schemas.microsoft.com/office/drawing/2014/main" id="{DF8EAB64-8959-3DF5-55B5-AFF2885EC5DE}"/>
              </a:ext>
            </a:extLst>
          </p:cNvPr>
          <p:cNvSpPr/>
          <p:nvPr/>
        </p:nvSpPr>
        <p:spPr>
          <a:xfrm>
            <a:off x="6399888" y="3429000"/>
            <a:ext cx="346378" cy="346378"/>
          </a:xfrm>
          <a:prstGeom prst="ellipse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6758543"/>
              <a:satOff val="-17419"/>
              <a:lumOff val="-11765"/>
              <a:alphaOff val="0"/>
            </a:schemeClr>
          </a:fillRef>
          <a:effectRef idx="2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FFAC10-E5BD-CFB3-7091-EAE234CB3F29}"/>
              </a:ext>
            </a:extLst>
          </p:cNvPr>
          <p:cNvSpPr txBox="1"/>
          <p:nvPr/>
        </p:nvSpPr>
        <p:spPr>
          <a:xfrm>
            <a:off x="5430077" y="4037058"/>
            <a:ext cx="2285999" cy="8771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92D050"/>
                </a:solidFill>
                <a:latin typeface="Comic Sans MS" panose="030F0702030302020204" pitchFamily="66" charset="0"/>
              </a:rPr>
              <a:t>Μέσα συλλογής δεδομένων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500" dirty="0">
                <a:latin typeface="Comic Sans MS" panose="030F0702030302020204" pitchFamily="66" charset="0"/>
              </a:rPr>
              <a:t>ερωτηματολόγια</a:t>
            </a:r>
          </a:p>
        </p:txBody>
      </p:sp>
      <p:sp>
        <p:nvSpPr>
          <p:cNvPr id="16" name="Οβάλ 15">
            <a:extLst>
              <a:ext uri="{FF2B5EF4-FFF2-40B4-BE49-F238E27FC236}">
                <a16:creationId xmlns:a16="http://schemas.microsoft.com/office/drawing/2014/main" id="{DC658B61-A1E2-81A0-05A4-8B431FC74275}"/>
              </a:ext>
            </a:extLst>
          </p:cNvPr>
          <p:cNvSpPr/>
          <p:nvPr/>
        </p:nvSpPr>
        <p:spPr>
          <a:xfrm>
            <a:off x="8053097" y="3429000"/>
            <a:ext cx="346378" cy="346378"/>
          </a:xfrm>
          <a:prstGeom prst="ellipse">
            <a:avLst/>
          </a:prstGeom>
          <a:solidFill>
            <a:schemeClr val="accent4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6758543"/>
              <a:satOff val="-17419"/>
              <a:lumOff val="-11765"/>
              <a:alphaOff val="0"/>
            </a:schemeClr>
          </a:fillRef>
          <a:effectRef idx="2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54A9F5-3D77-F73B-4F1E-2DCD06C0E185}"/>
              </a:ext>
            </a:extLst>
          </p:cNvPr>
          <p:cNvSpPr txBox="1"/>
          <p:nvPr/>
        </p:nvSpPr>
        <p:spPr>
          <a:xfrm>
            <a:off x="7152860" y="2174689"/>
            <a:ext cx="2285999" cy="110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accent4"/>
                </a:solidFill>
                <a:latin typeface="Comic Sans MS" panose="030F0702030302020204" pitchFamily="66" charset="0"/>
              </a:rPr>
              <a:t>Επεξεργασία δεδομένων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500" dirty="0">
                <a:latin typeface="Comic Sans MS" panose="030F0702030302020204" pitchFamily="66" charset="0"/>
              </a:rPr>
              <a:t>Μονάδα ανάλυσης θέμα</a:t>
            </a:r>
          </a:p>
        </p:txBody>
      </p:sp>
      <p:sp>
        <p:nvSpPr>
          <p:cNvPr id="18" name="Οβάλ 17">
            <a:extLst>
              <a:ext uri="{FF2B5EF4-FFF2-40B4-BE49-F238E27FC236}">
                <a16:creationId xmlns:a16="http://schemas.microsoft.com/office/drawing/2014/main" id="{85EAE8CF-CBBB-F0FA-13C4-9A4C6F0DCD87}"/>
              </a:ext>
            </a:extLst>
          </p:cNvPr>
          <p:cNvSpPr/>
          <p:nvPr/>
        </p:nvSpPr>
        <p:spPr>
          <a:xfrm>
            <a:off x="9767021" y="3429000"/>
            <a:ext cx="346378" cy="34637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6758543"/>
              <a:satOff val="-17419"/>
              <a:lumOff val="-11765"/>
              <a:alphaOff val="0"/>
            </a:schemeClr>
          </a:fillRef>
          <a:effectRef idx="2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CF42F9-4D9C-C3A0-7BAF-C2BE035DF09C}"/>
              </a:ext>
            </a:extLst>
          </p:cNvPr>
          <p:cNvSpPr txBox="1"/>
          <p:nvPr/>
        </p:nvSpPr>
        <p:spPr>
          <a:xfrm>
            <a:off x="8970399" y="4252675"/>
            <a:ext cx="2285999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Αξιοπιστία- Εγκυρότητα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500" dirty="0">
                <a:latin typeface="Comic Sans MS" panose="030F0702030302020204" pitchFamily="66" charset="0"/>
              </a:rPr>
              <a:t>Τιμιότητα ειδικών </a:t>
            </a:r>
          </a:p>
          <a:p>
            <a:r>
              <a:rPr lang="el-GR" sz="1500" dirty="0">
                <a:latin typeface="Comic Sans MS" panose="030F0702030302020204" pitchFamily="66" charset="0"/>
              </a:rPr>
              <a:t>&amp; εκπαιδευτικών</a:t>
            </a:r>
          </a:p>
        </p:txBody>
      </p:sp>
    </p:spTree>
    <p:extLst>
      <p:ext uri="{BB962C8B-B14F-4D97-AF65-F5344CB8AC3E}">
        <p14:creationId xmlns:p14="http://schemas.microsoft.com/office/powerpoint/2010/main" val="350042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1CAFB8F0-A0F3-4C4E-B315-D4C41821F8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CC34062-8868-488D-8C81-BC8C66DC43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319544A9-3E24-472B-A244-AF55E8C561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88AE05EE-0035-4580-B5E4-7926239D2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81271B1-1E6D-4667-97A6-38887B1389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5CC7D342-20AC-4C9D-A07B-E708B55137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5C9D027-297A-4140-A1E8-113212C8E2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  <p:bldP spid="15" grpId="0"/>
      <p:bldP spid="17" grpId="0" animBg="1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D78240-BC90-8286-DE01-A78D87971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145" y="853471"/>
            <a:ext cx="9968221" cy="528400"/>
          </a:xfrm>
        </p:spPr>
        <p:txBody>
          <a:bodyPr/>
          <a:lstStyle/>
          <a:p>
            <a:r>
              <a:rPr lang="el-GR" sz="3400" dirty="0">
                <a:latin typeface="Comic Sans MS" panose="030F0702030302020204" pitchFamily="66" charset="0"/>
              </a:rPr>
              <a:t>Αποτελέσματα 1</a:t>
            </a:r>
            <a:r>
              <a:rPr lang="el-GR" sz="3400" baseline="30000" dirty="0">
                <a:latin typeface="Comic Sans MS" panose="030F0702030302020204" pitchFamily="66" charset="0"/>
              </a:rPr>
              <a:t>ου-</a:t>
            </a:r>
            <a:r>
              <a:rPr lang="el-GR" sz="3400" dirty="0">
                <a:latin typeface="Comic Sans MS" panose="030F0702030302020204" pitchFamily="66" charset="0"/>
              </a:rPr>
              <a:t> 2</a:t>
            </a:r>
            <a:r>
              <a:rPr lang="el-GR" sz="3400" baseline="30000" dirty="0">
                <a:latin typeface="Comic Sans MS" panose="030F0702030302020204" pitchFamily="66" charset="0"/>
              </a:rPr>
              <a:t>ου</a:t>
            </a:r>
            <a:r>
              <a:rPr lang="el-GR" sz="3400" dirty="0">
                <a:latin typeface="Comic Sans MS" panose="030F0702030302020204" pitchFamily="66" charset="0"/>
              </a:rPr>
              <a:t>  ερευνητικού ερωτήματος</a:t>
            </a:r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id="{A208D114-89AD-84CD-4ACD-231D01CB604D}"/>
              </a:ext>
            </a:extLst>
          </p:cNvPr>
          <p:cNvSpPr/>
          <p:nvPr/>
        </p:nvSpPr>
        <p:spPr>
          <a:xfrm>
            <a:off x="551848" y="3271376"/>
            <a:ext cx="1822940" cy="1576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33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200" dirty="0">
                <a:latin typeface="Comic Sans MS" panose="030F0702030302020204" pitchFamily="66" charset="0"/>
              </a:rPr>
              <a:t>1</a:t>
            </a:r>
            <a:r>
              <a:rPr lang="el-GR" sz="1200" baseline="30000" dirty="0">
                <a:latin typeface="Comic Sans MS" panose="030F0702030302020204" pitchFamily="66" charset="0"/>
              </a:rPr>
              <a:t>ος</a:t>
            </a:r>
            <a:r>
              <a:rPr lang="el-GR" sz="1200" dirty="0">
                <a:latin typeface="Comic Sans MS" panose="030F0702030302020204" pitchFamily="66" charset="0"/>
              </a:rPr>
              <a:t> </a:t>
            </a:r>
            <a:r>
              <a:rPr lang="el-GR" sz="1200" dirty="0" err="1">
                <a:latin typeface="Comic Sans MS" panose="030F0702030302020204" pitchFamily="66" charset="0"/>
              </a:rPr>
              <a:t>ερ</a:t>
            </a:r>
            <a:r>
              <a:rPr lang="el-GR" sz="1200" dirty="0">
                <a:latin typeface="Comic Sans MS" panose="030F0702030302020204" pitchFamily="66" charset="0"/>
              </a:rPr>
              <a:t>. άξονα;</a:t>
            </a:r>
            <a:endParaRPr sz="1200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EB89F7-816F-D27B-5DE4-91F3D167D82C}"/>
              </a:ext>
            </a:extLst>
          </p:cNvPr>
          <p:cNvSpPr txBox="1"/>
          <p:nvPr/>
        </p:nvSpPr>
        <p:spPr>
          <a:xfrm>
            <a:off x="635267" y="2088682"/>
            <a:ext cx="1739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200" dirty="0">
                <a:latin typeface="Comic Sans MS" panose="030F0702030302020204" pitchFamily="66" charset="0"/>
              </a:rPr>
              <a:t>Παροχή πληροφοριών απόψεων</a:t>
            </a:r>
          </a:p>
          <a:p>
            <a:pPr algn="just"/>
            <a:r>
              <a:rPr lang="el-GR" sz="1200" dirty="0">
                <a:latin typeface="Comic Sans MS" panose="030F0702030302020204" pitchFamily="66" charset="0"/>
              </a:rPr>
              <a:t>Δεν γίνεται συγκριτική ανάλυση πληροφοριών </a:t>
            </a:r>
          </a:p>
          <a:p>
            <a:pPr algn="just"/>
            <a:r>
              <a:rPr lang="el-GR" sz="1200" dirty="0">
                <a:latin typeface="Comic Sans MS" panose="030F0702030302020204" pitchFamily="66" charset="0"/>
              </a:rPr>
              <a:t>Παροχή μελέτης από ποικίλες πηγές</a:t>
            </a:r>
          </a:p>
        </p:txBody>
      </p:sp>
      <p:cxnSp>
        <p:nvCxnSpPr>
          <p:cNvPr id="8" name="Straight Connector 40">
            <a:extLst>
              <a:ext uri="{FF2B5EF4-FFF2-40B4-BE49-F238E27FC236}">
                <a16:creationId xmlns:a16="http://schemas.microsoft.com/office/drawing/2014/main" id="{3A25EA26-7595-4A08-46B5-5903BC0E8E74}"/>
              </a:ext>
            </a:extLst>
          </p:cNvPr>
          <p:cNvCxnSpPr/>
          <p:nvPr/>
        </p:nvCxnSpPr>
        <p:spPr>
          <a:xfrm>
            <a:off x="2305394" y="1985641"/>
            <a:ext cx="0" cy="128573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hape">
            <a:extLst>
              <a:ext uri="{FF2B5EF4-FFF2-40B4-BE49-F238E27FC236}">
                <a16:creationId xmlns:a16="http://schemas.microsoft.com/office/drawing/2014/main" id="{B8BECABA-F4C3-3F5F-E76A-90C582C33B42}"/>
              </a:ext>
            </a:extLst>
          </p:cNvPr>
          <p:cNvSpPr/>
          <p:nvPr/>
        </p:nvSpPr>
        <p:spPr>
          <a:xfrm>
            <a:off x="2374788" y="3271376"/>
            <a:ext cx="1984164" cy="1576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39" y="0"/>
                </a:moveTo>
                <a:lnTo>
                  <a:pt x="0" y="21600"/>
                </a:lnTo>
                <a:lnTo>
                  <a:pt x="21361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7030A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200" dirty="0">
                <a:latin typeface="Comic Sans MS" panose="030F0702030302020204" pitchFamily="66" charset="0"/>
              </a:rPr>
              <a:t>2</a:t>
            </a:r>
            <a:r>
              <a:rPr lang="el-GR" sz="1200" baseline="30000" dirty="0">
                <a:latin typeface="Comic Sans MS" panose="030F0702030302020204" pitchFamily="66" charset="0"/>
              </a:rPr>
              <a:t>ος</a:t>
            </a:r>
            <a:r>
              <a:rPr lang="el-GR" sz="1200" dirty="0">
                <a:latin typeface="Comic Sans MS" panose="030F0702030302020204" pitchFamily="66" charset="0"/>
              </a:rPr>
              <a:t> </a:t>
            </a:r>
            <a:r>
              <a:rPr lang="el-GR" sz="1200" dirty="0" err="1">
                <a:latin typeface="Comic Sans MS" panose="030F0702030302020204" pitchFamily="66" charset="0"/>
              </a:rPr>
              <a:t>ερ</a:t>
            </a:r>
            <a:r>
              <a:rPr lang="el-GR" sz="1200" dirty="0">
                <a:latin typeface="Comic Sans MS" panose="030F0702030302020204" pitchFamily="66" charset="0"/>
              </a:rPr>
              <a:t>. άξονας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F3E33F-2C55-5157-AE35-489539C8445D}"/>
              </a:ext>
            </a:extLst>
          </p:cNvPr>
          <p:cNvSpPr txBox="1"/>
          <p:nvPr/>
        </p:nvSpPr>
        <p:spPr>
          <a:xfrm>
            <a:off x="2359023" y="2149859"/>
            <a:ext cx="1739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latin typeface="Comic Sans MS" panose="030F0702030302020204" pitchFamily="66" charset="0"/>
              </a:rPr>
              <a:t>Απλή και κατανοητή παρουσίαση</a:t>
            </a:r>
          </a:p>
          <a:p>
            <a:r>
              <a:rPr lang="el-GR" sz="1200" dirty="0">
                <a:latin typeface="Comic Sans MS" panose="030F0702030302020204" pitchFamily="66" charset="0"/>
              </a:rPr>
              <a:t>Χρωματικές συνθέσεις οι οποίες συμβάλλουν στην αλληλεπίδραση</a:t>
            </a:r>
          </a:p>
        </p:txBody>
      </p:sp>
      <p:cxnSp>
        <p:nvCxnSpPr>
          <p:cNvPr id="11" name="Straight Connector 43">
            <a:extLst>
              <a:ext uri="{FF2B5EF4-FFF2-40B4-BE49-F238E27FC236}">
                <a16:creationId xmlns:a16="http://schemas.microsoft.com/office/drawing/2014/main" id="{32C057C0-9CC6-156B-3E1C-C66102165464}"/>
              </a:ext>
            </a:extLst>
          </p:cNvPr>
          <p:cNvCxnSpPr/>
          <p:nvPr/>
        </p:nvCxnSpPr>
        <p:spPr>
          <a:xfrm>
            <a:off x="4269445" y="2003276"/>
            <a:ext cx="0" cy="128573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hape">
            <a:extLst>
              <a:ext uri="{FF2B5EF4-FFF2-40B4-BE49-F238E27FC236}">
                <a16:creationId xmlns:a16="http://schemas.microsoft.com/office/drawing/2014/main" id="{C92038B8-3CA6-B0E8-8EEB-F15E34A2685C}"/>
              </a:ext>
            </a:extLst>
          </p:cNvPr>
          <p:cNvSpPr/>
          <p:nvPr/>
        </p:nvSpPr>
        <p:spPr>
          <a:xfrm>
            <a:off x="4346169" y="3271376"/>
            <a:ext cx="1976833" cy="1576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0" y="0"/>
                </a:moveTo>
                <a:lnTo>
                  <a:pt x="0" y="21600"/>
                </a:lnTo>
                <a:lnTo>
                  <a:pt x="2136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200" dirty="0">
                <a:latin typeface="Comic Sans MS" panose="030F0702030302020204" pitchFamily="66" charset="0"/>
              </a:rPr>
              <a:t>3</a:t>
            </a:r>
            <a:r>
              <a:rPr lang="el-GR" sz="1200" baseline="30000" dirty="0">
                <a:latin typeface="Comic Sans MS" panose="030F0702030302020204" pitchFamily="66" charset="0"/>
              </a:rPr>
              <a:t>ος</a:t>
            </a:r>
            <a:r>
              <a:rPr lang="el-GR" sz="1200" dirty="0">
                <a:latin typeface="Comic Sans MS" panose="030F0702030302020204" pitchFamily="66" charset="0"/>
              </a:rPr>
              <a:t> </a:t>
            </a:r>
            <a:r>
              <a:rPr lang="el-GR" sz="1200" dirty="0" err="1">
                <a:latin typeface="Comic Sans MS" panose="030F0702030302020204" pitchFamily="66" charset="0"/>
              </a:rPr>
              <a:t>ερ</a:t>
            </a:r>
            <a:r>
              <a:rPr lang="el-GR" sz="1200" dirty="0">
                <a:latin typeface="Comic Sans MS" panose="030F0702030302020204" pitchFamily="66" charset="0"/>
              </a:rPr>
              <a:t>. άξονας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631305-48CC-EE92-4EC3-79FC3BFE4124}"/>
              </a:ext>
            </a:extLst>
          </p:cNvPr>
          <p:cNvSpPr txBox="1"/>
          <p:nvPr/>
        </p:nvSpPr>
        <p:spPr>
          <a:xfrm>
            <a:off x="4253680" y="2149859"/>
            <a:ext cx="1739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latin typeface="Comic Sans MS" panose="030F0702030302020204" pitchFamily="66" charset="0"/>
              </a:rPr>
              <a:t>Εύκολη πλοήγηση</a:t>
            </a:r>
          </a:p>
          <a:p>
            <a:r>
              <a:rPr lang="el-GR" sz="1200" dirty="0">
                <a:latin typeface="Comic Sans MS" panose="030F0702030302020204" pitchFamily="66" charset="0"/>
              </a:rPr>
              <a:t>Κουμπιά και εικονίδια κατανοητά και λειτουργικά</a:t>
            </a:r>
          </a:p>
        </p:txBody>
      </p:sp>
      <p:cxnSp>
        <p:nvCxnSpPr>
          <p:cNvPr id="14" name="Straight Connector 43">
            <a:extLst>
              <a:ext uri="{FF2B5EF4-FFF2-40B4-BE49-F238E27FC236}">
                <a16:creationId xmlns:a16="http://schemas.microsoft.com/office/drawing/2014/main" id="{A7B21D3B-5664-3A7B-D91C-F1E68B25F5B5}"/>
              </a:ext>
            </a:extLst>
          </p:cNvPr>
          <p:cNvCxnSpPr/>
          <p:nvPr/>
        </p:nvCxnSpPr>
        <p:spPr>
          <a:xfrm>
            <a:off x="6212143" y="2014822"/>
            <a:ext cx="0" cy="128573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hape">
            <a:extLst>
              <a:ext uri="{FF2B5EF4-FFF2-40B4-BE49-F238E27FC236}">
                <a16:creationId xmlns:a16="http://schemas.microsoft.com/office/drawing/2014/main" id="{724B80F3-C2D2-7F15-2176-C34FCC9C050B}"/>
              </a:ext>
            </a:extLst>
          </p:cNvPr>
          <p:cNvSpPr/>
          <p:nvPr/>
        </p:nvSpPr>
        <p:spPr>
          <a:xfrm>
            <a:off x="6270391" y="3270006"/>
            <a:ext cx="1776469" cy="503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98" y="8439"/>
                </a:moveTo>
                <a:cubicBezTo>
                  <a:pt x="21245" y="7620"/>
                  <a:pt x="21600" y="6171"/>
                  <a:pt x="21600" y="4597"/>
                </a:cubicBezTo>
                <a:lnTo>
                  <a:pt x="21600" y="4597"/>
                </a:lnTo>
                <a:cubicBezTo>
                  <a:pt x="21600" y="2078"/>
                  <a:pt x="20698" y="0"/>
                  <a:pt x="19604" y="0"/>
                </a:cubicBezTo>
                <a:lnTo>
                  <a:pt x="328" y="0"/>
                </a:lnTo>
                <a:lnTo>
                  <a:pt x="0" y="7053"/>
                </a:lnTo>
                <a:lnTo>
                  <a:pt x="13726" y="7053"/>
                </a:lnTo>
                <a:cubicBezTo>
                  <a:pt x="14491" y="7053"/>
                  <a:pt x="14765" y="9383"/>
                  <a:pt x="14108" y="10265"/>
                </a:cubicBezTo>
                <a:lnTo>
                  <a:pt x="8257" y="18325"/>
                </a:lnTo>
                <a:lnTo>
                  <a:pt x="11976" y="21600"/>
                </a:lnTo>
                <a:lnTo>
                  <a:pt x="20698" y="8439"/>
                </a:lnTo>
                <a:close/>
              </a:path>
            </a:pathLst>
          </a:custGeom>
          <a:solidFill>
            <a:srgbClr val="00CC99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lang="el-GR" sz="1200" dirty="0"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495B03-88DC-04A4-0D67-E1FABD0BE97B}"/>
              </a:ext>
            </a:extLst>
          </p:cNvPr>
          <p:cNvSpPr txBox="1"/>
          <p:nvPr/>
        </p:nvSpPr>
        <p:spPr>
          <a:xfrm>
            <a:off x="6233496" y="2213009"/>
            <a:ext cx="17395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latin typeface="Comic Sans MS" panose="030F0702030302020204" pitchFamily="66" charset="0"/>
              </a:rPr>
              <a:t>Παροχή συμβουλών για μελέτη Ε.Υ.</a:t>
            </a:r>
          </a:p>
          <a:p>
            <a:r>
              <a:rPr lang="el-GR" sz="1200" dirty="0">
                <a:latin typeface="Comic Sans MS" panose="030F0702030302020204" pitchFamily="66" charset="0"/>
              </a:rPr>
              <a:t>Βοηθητικά τα επεξηγηματικά σχόλια</a:t>
            </a:r>
          </a:p>
        </p:txBody>
      </p:sp>
      <p:cxnSp>
        <p:nvCxnSpPr>
          <p:cNvPr id="17" name="Straight Connector 43">
            <a:extLst>
              <a:ext uri="{FF2B5EF4-FFF2-40B4-BE49-F238E27FC236}">
                <a16:creationId xmlns:a16="http://schemas.microsoft.com/office/drawing/2014/main" id="{A28B199A-9EDB-E01F-21B9-06BD57C5FD8B}"/>
              </a:ext>
            </a:extLst>
          </p:cNvPr>
          <p:cNvCxnSpPr/>
          <p:nvPr/>
        </p:nvCxnSpPr>
        <p:spPr>
          <a:xfrm>
            <a:off x="7973017" y="2014821"/>
            <a:ext cx="0" cy="1285735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hape">
            <a:extLst>
              <a:ext uri="{FF2B5EF4-FFF2-40B4-BE49-F238E27FC236}">
                <a16:creationId xmlns:a16="http://schemas.microsoft.com/office/drawing/2014/main" id="{9F2E3CE1-1845-60D9-366E-E4EF969AE9E7}"/>
              </a:ext>
            </a:extLst>
          </p:cNvPr>
          <p:cNvSpPr/>
          <p:nvPr/>
        </p:nvSpPr>
        <p:spPr>
          <a:xfrm>
            <a:off x="5839256" y="3662810"/>
            <a:ext cx="1454684" cy="648779"/>
          </a:xfrm>
          <a:custGeom>
            <a:avLst/>
            <a:gdLst>
              <a:gd name="connsiteX0" fmla="*/ 21600 w 21600"/>
              <a:gd name="connsiteY0" fmla="*/ 2483 h 21600"/>
              <a:gd name="connsiteX1" fmla="*/ 19677 w 21600"/>
              <a:gd name="connsiteY1" fmla="*/ 978 h 21600"/>
              <a:gd name="connsiteX2" fmla="*/ 17900 w 21600"/>
              <a:gd name="connsiteY2" fmla="*/ 0 h 21600"/>
              <a:gd name="connsiteX3" fmla="*/ 0 w 21600"/>
              <a:gd name="connsiteY3" fmla="*/ 18461 h 21600"/>
              <a:gd name="connsiteX4" fmla="*/ 4733 w 21600"/>
              <a:gd name="connsiteY4" fmla="*/ 21600 h 21600"/>
              <a:gd name="connsiteX5" fmla="*/ 21600 w 21600"/>
              <a:gd name="connsiteY5" fmla="*/ 2483 h 21600"/>
              <a:gd name="connsiteX0" fmla="*/ 21600 w 21600"/>
              <a:gd name="connsiteY0" fmla="*/ 2483 h 21600"/>
              <a:gd name="connsiteX1" fmla="*/ 20148 w 21600"/>
              <a:gd name="connsiteY1" fmla="*/ 132 h 21600"/>
              <a:gd name="connsiteX2" fmla="*/ 17900 w 21600"/>
              <a:gd name="connsiteY2" fmla="*/ 0 h 21600"/>
              <a:gd name="connsiteX3" fmla="*/ 0 w 21600"/>
              <a:gd name="connsiteY3" fmla="*/ 18461 h 21600"/>
              <a:gd name="connsiteX4" fmla="*/ 4733 w 21600"/>
              <a:gd name="connsiteY4" fmla="*/ 21600 h 21600"/>
              <a:gd name="connsiteX5" fmla="*/ 21600 w 21600"/>
              <a:gd name="connsiteY5" fmla="*/ 2483 h 21600"/>
              <a:gd name="connsiteX0" fmla="*/ 21600 w 21600"/>
              <a:gd name="connsiteY0" fmla="*/ 2483 h 21600"/>
              <a:gd name="connsiteX1" fmla="*/ 20148 w 21600"/>
              <a:gd name="connsiteY1" fmla="*/ 132 h 21600"/>
              <a:gd name="connsiteX2" fmla="*/ 17900 w 21600"/>
              <a:gd name="connsiteY2" fmla="*/ 0 h 21600"/>
              <a:gd name="connsiteX3" fmla="*/ 0 w 21600"/>
              <a:gd name="connsiteY3" fmla="*/ 18461 h 21600"/>
              <a:gd name="connsiteX4" fmla="*/ 2139 w 21600"/>
              <a:gd name="connsiteY4" fmla="*/ 19794 h 21600"/>
              <a:gd name="connsiteX5" fmla="*/ 4733 w 21600"/>
              <a:gd name="connsiteY5" fmla="*/ 21600 h 21600"/>
              <a:gd name="connsiteX6" fmla="*/ 21600 w 21600"/>
              <a:gd name="connsiteY6" fmla="*/ 2483 h 21600"/>
              <a:gd name="connsiteX0" fmla="*/ 21600 w 21600"/>
              <a:gd name="connsiteY0" fmla="*/ 2483 h 21600"/>
              <a:gd name="connsiteX1" fmla="*/ 20148 w 21600"/>
              <a:gd name="connsiteY1" fmla="*/ 132 h 21600"/>
              <a:gd name="connsiteX2" fmla="*/ 17900 w 21600"/>
              <a:gd name="connsiteY2" fmla="*/ 0 h 21600"/>
              <a:gd name="connsiteX3" fmla="*/ 0 w 21600"/>
              <a:gd name="connsiteY3" fmla="*/ 18461 h 21600"/>
              <a:gd name="connsiteX4" fmla="*/ 1479 w 21600"/>
              <a:gd name="connsiteY4" fmla="*/ 21274 h 21600"/>
              <a:gd name="connsiteX5" fmla="*/ 4733 w 21600"/>
              <a:gd name="connsiteY5" fmla="*/ 21600 h 21600"/>
              <a:gd name="connsiteX6" fmla="*/ 21600 w 21600"/>
              <a:gd name="connsiteY6" fmla="*/ 2483 h 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00" h="21600" extrusionOk="0">
                <a:moveTo>
                  <a:pt x="21600" y="2483"/>
                </a:moveTo>
                <a:lnTo>
                  <a:pt x="20148" y="132"/>
                </a:lnTo>
                <a:lnTo>
                  <a:pt x="17900" y="0"/>
                </a:lnTo>
                <a:lnTo>
                  <a:pt x="0" y="18461"/>
                </a:lnTo>
                <a:lnTo>
                  <a:pt x="1479" y="21274"/>
                </a:lnTo>
                <a:lnTo>
                  <a:pt x="4733" y="21600"/>
                </a:lnTo>
                <a:lnTo>
                  <a:pt x="21600" y="2483"/>
                </a:lnTo>
                <a:close/>
              </a:path>
            </a:pathLst>
          </a:custGeom>
          <a:solidFill>
            <a:srgbClr val="92D05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100EEB-3700-A668-D245-F666F1C75B88}"/>
              </a:ext>
            </a:extLst>
          </p:cNvPr>
          <p:cNvSpPr txBox="1"/>
          <p:nvPr/>
        </p:nvSpPr>
        <p:spPr>
          <a:xfrm>
            <a:off x="6868785" y="3775910"/>
            <a:ext cx="3412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latin typeface="Comic Sans MS" panose="030F0702030302020204" pitchFamily="66" charset="0"/>
              </a:rPr>
              <a:t>Δεν υπάρχουν ανοιχτού τύπου ερωτήσεις </a:t>
            </a:r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μέλος μιας κοινωνικής ομάδας που έχει συγκεκριμένες ανάγκες και προσδοκίες</a:t>
            </a:r>
            <a:endParaRPr lang="el-GR" sz="1200" dirty="0">
              <a:latin typeface="Comic Sans MS" panose="030F0702030302020204" pitchFamily="66" charset="0"/>
            </a:endParaRPr>
          </a:p>
        </p:txBody>
      </p:sp>
      <p:cxnSp>
        <p:nvCxnSpPr>
          <p:cNvPr id="20" name="Straight Connector 64">
            <a:extLst>
              <a:ext uri="{FF2B5EF4-FFF2-40B4-BE49-F238E27FC236}">
                <a16:creationId xmlns:a16="http://schemas.microsoft.com/office/drawing/2014/main" id="{EF23B453-11B3-BBBF-4CEB-F85B1615FC0A}"/>
              </a:ext>
            </a:extLst>
          </p:cNvPr>
          <p:cNvCxnSpPr>
            <a:cxnSpLocks/>
          </p:cNvCxnSpPr>
          <p:nvPr/>
        </p:nvCxnSpPr>
        <p:spPr>
          <a:xfrm flipH="1" flipV="1">
            <a:off x="6922071" y="3775910"/>
            <a:ext cx="56889" cy="56624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hape">
            <a:extLst>
              <a:ext uri="{FF2B5EF4-FFF2-40B4-BE49-F238E27FC236}">
                <a16:creationId xmlns:a16="http://schemas.microsoft.com/office/drawing/2014/main" id="{4C25B4D9-90EA-43D1-C4C6-29E2C9696A90}"/>
              </a:ext>
            </a:extLst>
          </p:cNvPr>
          <p:cNvSpPr/>
          <p:nvPr/>
        </p:nvSpPr>
        <p:spPr>
          <a:xfrm>
            <a:off x="4478078" y="4185553"/>
            <a:ext cx="1713014" cy="7571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690"/>
                </a:moveTo>
                <a:lnTo>
                  <a:pt x="17580" y="0"/>
                </a:lnTo>
                <a:lnTo>
                  <a:pt x="0" y="18228"/>
                </a:lnTo>
                <a:lnTo>
                  <a:pt x="5036" y="21600"/>
                </a:ln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586156-B109-32B2-0E0F-9146325B72CD}"/>
              </a:ext>
            </a:extLst>
          </p:cNvPr>
          <p:cNvSpPr txBox="1"/>
          <p:nvPr/>
        </p:nvSpPr>
        <p:spPr>
          <a:xfrm>
            <a:off x="3368842" y="3711424"/>
            <a:ext cx="1847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πολλές δραστηριότητες οι οποίες ενθαρρύνουν την αυτοαξιολόγηση</a:t>
            </a:r>
          </a:p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ανατροφοδότηση</a:t>
            </a:r>
          </a:p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νέων δεδομένων</a:t>
            </a:r>
          </a:p>
        </p:txBody>
      </p:sp>
      <p:cxnSp>
        <p:nvCxnSpPr>
          <p:cNvPr id="23" name="Straight Connector 52">
            <a:extLst>
              <a:ext uri="{FF2B5EF4-FFF2-40B4-BE49-F238E27FC236}">
                <a16:creationId xmlns:a16="http://schemas.microsoft.com/office/drawing/2014/main" id="{42BAD764-F5F7-3C08-07C0-E497D0BC3CFD}"/>
              </a:ext>
            </a:extLst>
          </p:cNvPr>
          <p:cNvCxnSpPr/>
          <p:nvPr/>
        </p:nvCxnSpPr>
        <p:spPr>
          <a:xfrm>
            <a:off x="5051387" y="3711424"/>
            <a:ext cx="0" cy="100584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hape">
            <a:extLst>
              <a:ext uri="{FF2B5EF4-FFF2-40B4-BE49-F238E27FC236}">
                <a16:creationId xmlns:a16="http://schemas.microsoft.com/office/drawing/2014/main" id="{D31A94E8-8020-3A59-8F89-C6B2BD0F2F28}"/>
              </a:ext>
            </a:extLst>
          </p:cNvPr>
          <p:cNvSpPr/>
          <p:nvPr/>
        </p:nvSpPr>
        <p:spPr>
          <a:xfrm>
            <a:off x="2751563" y="4832783"/>
            <a:ext cx="2075768" cy="11680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097" y="14209"/>
                </a:moveTo>
                <a:cubicBezTo>
                  <a:pt x="11648" y="14209"/>
                  <a:pt x="11076" y="11633"/>
                  <a:pt x="12297" y="10540"/>
                </a:cubicBezTo>
                <a:lnTo>
                  <a:pt x="21600" y="2186"/>
                </a:lnTo>
                <a:lnTo>
                  <a:pt x="17444" y="0"/>
                </a:lnTo>
                <a:lnTo>
                  <a:pt x="1678" y="12856"/>
                </a:lnTo>
                <a:cubicBezTo>
                  <a:pt x="629" y="13715"/>
                  <a:pt x="0" y="15250"/>
                  <a:pt x="0" y="16890"/>
                </a:cubicBezTo>
                <a:cubicBezTo>
                  <a:pt x="0" y="19492"/>
                  <a:pt x="1544" y="21600"/>
                  <a:pt x="3451" y="21600"/>
                </a:cubicBezTo>
                <a:lnTo>
                  <a:pt x="14851" y="21600"/>
                </a:lnTo>
                <a:lnTo>
                  <a:pt x="18168" y="14235"/>
                </a:lnTo>
                <a:lnTo>
                  <a:pt x="13097" y="14235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20A650-1A1C-3390-6BEA-13DBBD006E8D}"/>
              </a:ext>
            </a:extLst>
          </p:cNvPr>
          <p:cNvSpPr txBox="1"/>
          <p:nvPr/>
        </p:nvSpPr>
        <p:spPr>
          <a:xfrm>
            <a:off x="1085701" y="4822960"/>
            <a:ext cx="1739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διατυπώνεται σαφώς ο σκοπός </a:t>
            </a:r>
          </a:p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προσδοκώμενα μαθησιακά αποτελέσματα</a:t>
            </a:r>
          </a:p>
        </p:txBody>
      </p:sp>
      <p:cxnSp>
        <p:nvCxnSpPr>
          <p:cNvPr id="26" name="Straight Connector 55">
            <a:extLst>
              <a:ext uri="{FF2B5EF4-FFF2-40B4-BE49-F238E27FC236}">
                <a16:creationId xmlns:a16="http://schemas.microsoft.com/office/drawing/2014/main" id="{BD1579C1-4FF1-64EA-6AF2-CFD4BF2B8395}"/>
              </a:ext>
            </a:extLst>
          </p:cNvPr>
          <p:cNvCxnSpPr/>
          <p:nvPr/>
        </p:nvCxnSpPr>
        <p:spPr>
          <a:xfrm>
            <a:off x="2911885" y="4832783"/>
            <a:ext cx="0" cy="100584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hape">
            <a:extLst>
              <a:ext uri="{FF2B5EF4-FFF2-40B4-BE49-F238E27FC236}">
                <a16:creationId xmlns:a16="http://schemas.microsoft.com/office/drawing/2014/main" id="{9B84E1D4-373B-B32D-153E-8945C743B582}"/>
              </a:ext>
            </a:extLst>
          </p:cNvPr>
          <p:cNvSpPr/>
          <p:nvPr/>
        </p:nvSpPr>
        <p:spPr>
          <a:xfrm>
            <a:off x="4173152" y="5593091"/>
            <a:ext cx="3191519" cy="39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5" y="0"/>
                </a:moveTo>
                <a:lnTo>
                  <a:pt x="0" y="21600"/>
                </a:lnTo>
                <a:lnTo>
                  <a:pt x="21216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0AEB919-C7AC-B01E-C34D-0A3605B3C90F}"/>
              </a:ext>
            </a:extLst>
          </p:cNvPr>
          <p:cNvSpPr txBox="1"/>
          <p:nvPr/>
        </p:nvSpPr>
        <p:spPr>
          <a:xfrm>
            <a:off x="5130559" y="4658929"/>
            <a:ext cx="35358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τηρούνται οι αρχές της Γνωστικής Θεωρίας της Πολυμεσικής Μάθησης όσον αφορά το Ε.Υ.</a:t>
            </a:r>
          </a:p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AU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avatar</a:t>
            </a:r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που ενισχύει τη διαδικασία μάθησης </a:t>
            </a:r>
          </a:p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δια δραστικές δραστηριότητες </a:t>
            </a:r>
          </a:p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εισαγωγικές δραστηριότητες </a:t>
            </a:r>
          </a:p>
        </p:txBody>
      </p:sp>
      <p:cxnSp>
        <p:nvCxnSpPr>
          <p:cNvPr id="33" name="Straight Connector 64">
            <a:extLst>
              <a:ext uri="{FF2B5EF4-FFF2-40B4-BE49-F238E27FC236}">
                <a16:creationId xmlns:a16="http://schemas.microsoft.com/office/drawing/2014/main" id="{359510D0-30D4-C3BA-7952-B8F9EB802DD2}"/>
              </a:ext>
            </a:extLst>
          </p:cNvPr>
          <p:cNvCxnSpPr>
            <a:cxnSpLocks/>
            <a:stCxn id="32" idx="1"/>
          </p:cNvCxnSpPr>
          <p:nvPr/>
        </p:nvCxnSpPr>
        <p:spPr>
          <a:xfrm>
            <a:off x="5130559" y="5166761"/>
            <a:ext cx="0" cy="71009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hape">
            <a:extLst>
              <a:ext uri="{FF2B5EF4-FFF2-40B4-BE49-F238E27FC236}">
                <a16:creationId xmlns:a16="http://schemas.microsoft.com/office/drawing/2014/main" id="{0E9A9BBF-4123-E84B-C80F-9C06F20EE404}"/>
              </a:ext>
            </a:extLst>
          </p:cNvPr>
          <p:cNvSpPr/>
          <p:nvPr/>
        </p:nvSpPr>
        <p:spPr>
          <a:xfrm>
            <a:off x="7293941" y="5583591"/>
            <a:ext cx="1675676" cy="3918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471" y="0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55B380-3371-A885-B2B0-C68469D3C7F9}"/>
              </a:ext>
            </a:extLst>
          </p:cNvPr>
          <p:cNvSpPr txBox="1"/>
          <p:nvPr/>
        </p:nvSpPr>
        <p:spPr>
          <a:xfrm>
            <a:off x="7582824" y="6224632"/>
            <a:ext cx="21671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απλός και κατανοητός τρόπος παρουσίασης </a:t>
            </a:r>
          </a:p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βοηθητικά </a:t>
            </a:r>
            <a:r>
              <a:rPr lang="en-AU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video plotagon </a:t>
            </a:r>
            <a:endParaRPr lang="el-GR" sz="12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0" name="Straight Connector 64">
            <a:extLst>
              <a:ext uri="{FF2B5EF4-FFF2-40B4-BE49-F238E27FC236}">
                <a16:creationId xmlns:a16="http://schemas.microsoft.com/office/drawing/2014/main" id="{8BCF3ECC-B6EE-DD2E-9ED0-342B66D82431}"/>
              </a:ext>
            </a:extLst>
          </p:cNvPr>
          <p:cNvCxnSpPr>
            <a:cxnSpLocks/>
          </p:cNvCxnSpPr>
          <p:nvPr/>
        </p:nvCxnSpPr>
        <p:spPr>
          <a:xfrm flipV="1">
            <a:off x="7582824" y="5876857"/>
            <a:ext cx="0" cy="84157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Shape">
            <a:extLst>
              <a:ext uri="{FF2B5EF4-FFF2-40B4-BE49-F238E27FC236}">
                <a16:creationId xmlns:a16="http://schemas.microsoft.com/office/drawing/2014/main" id="{D41455C2-668E-919D-9411-19573D461BF1}"/>
              </a:ext>
            </a:extLst>
          </p:cNvPr>
          <p:cNvSpPr/>
          <p:nvPr/>
        </p:nvSpPr>
        <p:spPr>
          <a:xfrm>
            <a:off x="8933638" y="5583591"/>
            <a:ext cx="1889728" cy="365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471" y="0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C00000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225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B0239A3-BFDA-9CF1-C2B0-30A73CC982FD}"/>
              </a:ext>
            </a:extLst>
          </p:cNvPr>
          <p:cNvSpPr txBox="1"/>
          <p:nvPr/>
        </p:nvSpPr>
        <p:spPr>
          <a:xfrm>
            <a:off x="8965849" y="5131426"/>
            <a:ext cx="29117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μικρές ατέλειες</a:t>
            </a:r>
          </a:p>
          <a:p>
            <a:r>
              <a:rPr lang="el-GR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στη σχεδίαση εικόνων. </a:t>
            </a:r>
          </a:p>
        </p:txBody>
      </p:sp>
      <p:cxnSp>
        <p:nvCxnSpPr>
          <p:cNvPr id="46" name="Straight Connector 64">
            <a:extLst>
              <a:ext uri="{FF2B5EF4-FFF2-40B4-BE49-F238E27FC236}">
                <a16:creationId xmlns:a16="http://schemas.microsoft.com/office/drawing/2014/main" id="{C62469F6-2ECF-470D-0082-541A1C6C8ED9}"/>
              </a:ext>
            </a:extLst>
          </p:cNvPr>
          <p:cNvCxnSpPr>
            <a:cxnSpLocks/>
          </p:cNvCxnSpPr>
          <p:nvPr/>
        </p:nvCxnSpPr>
        <p:spPr>
          <a:xfrm>
            <a:off x="9049049" y="5273212"/>
            <a:ext cx="0" cy="56541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286C43CA-CBDF-67C0-0FD6-71556D872E73}"/>
              </a:ext>
            </a:extLst>
          </p:cNvPr>
          <p:cNvSpPr txBox="1"/>
          <p:nvPr/>
        </p:nvSpPr>
        <p:spPr>
          <a:xfrm>
            <a:off x="6659987" y="3213159"/>
            <a:ext cx="13868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200" dirty="0">
                <a:latin typeface="Comic Sans MS" panose="030F0702030302020204" pitchFamily="66" charset="0"/>
              </a:rPr>
              <a:t>4</a:t>
            </a:r>
            <a:r>
              <a:rPr lang="el-GR" sz="1200" baseline="30000" dirty="0">
                <a:latin typeface="Comic Sans MS" panose="030F0702030302020204" pitchFamily="66" charset="0"/>
              </a:rPr>
              <a:t>ος</a:t>
            </a:r>
            <a:r>
              <a:rPr lang="el-GR" sz="1200" dirty="0">
                <a:latin typeface="Comic Sans MS" panose="030F0702030302020204" pitchFamily="66" charset="0"/>
              </a:rPr>
              <a:t> </a:t>
            </a:r>
            <a:r>
              <a:rPr lang="el-GR" sz="1200" dirty="0" err="1">
                <a:latin typeface="Comic Sans MS" panose="030F0702030302020204" pitchFamily="66" charset="0"/>
              </a:rPr>
              <a:t>ερ</a:t>
            </a:r>
            <a:r>
              <a:rPr lang="el-GR" sz="1200" dirty="0">
                <a:latin typeface="Comic Sans MS" panose="030F0702030302020204" pitchFamily="66" charset="0"/>
              </a:rPr>
              <a:t>. άξονας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CE7E478-2A9D-AC3B-1E7C-1DF7A8D3FFD1}"/>
              </a:ext>
            </a:extLst>
          </p:cNvPr>
          <p:cNvSpPr txBox="1"/>
          <p:nvPr/>
        </p:nvSpPr>
        <p:spPr>
          <a:xfrm rot="19867840">
            <a:off x="6065188" y="3822991"/>
            <a:ext cx="12076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200" dirty="0">
                <a:latin typeface="Comic Sans MS" panose="030F0702030302020204" pitchFamily="66" charset="0"/>
              </a:rPr>
              <a:t>5</a:t>
            </a:r>
            <a:r>
              <a:rPr lang="el-GR" sz="1200" baseline="30000" dirty="0">
                <a:latin typeface="Comic Sans MS" panose="030F0702030302020204" pitchFamily="66" charset="0"/>
              </a:rPr>
              <a:t>ος</a:t>
            </a:r>
            <a:r>
              <a:rPr lang="el-GR" sz="1200" dirty="0">
                <a:latin typeface="Comic Sans MS" panose="030F0702030302020204" pitchFamily="66" charset="0"/>
              </a:rPr>
              <a:t> </a:t>
            </a:r>
            <a:r>
              <a:rPr lang="el-GR" sz="1200" dirty="0" err="1">
                <a:latin typeface="Comic Sans MS" panose="030F0702030302020204" pitchFamily="66" charset="0"/>
              </a:rPr>
              <a:t>ερ</a:t>
            </a:r>
            <a:r>
              <a:rPr lang="el-GR" sz="1200" dirty="0">
                <a:latin typeface="Comic Sans MS" panose="030F0702030302020204" pitchFamily="66" charset="0"/>
              </a:rPr>
              <a:t>. άξονας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1CF47F4-55E0-E391-0128-88CEFEFEFFE1}"/>
              </a:ext>
            </a:extLst>
          </p:cNvPr>
          <p:cNvSpPr txBox="1"/>
          <p:nvPr/>
        </p:nvSpPr>
        <p:spPr>
          <a:xfrm rot="19867840">
            <a:off x="5020003" y="4253646"/>
            <a:ext cx="127718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100" dirty="0">
                <a:latin typeface="Comic Sans MS" panose="030F0702030302020204" pitchFamily="66" charset="0"/>
              </a:rPr>
              <a:t>6</a:t>
            </a:r>
            <a:r>
              <a:rPr lang="el-GR" sz="1100" baseline="30000" dirty="0">
                <a:latin typeface="Comic Sans MS" panose="030F0702030302020204" pitchFamily="66" charset="0"/>
              </a:rPr>
              <a:t>ος</a:t>
            </a:r>
            <a:r>
              <a:rPr lang="el-GR" sz="1100" dirty="0">
                <a:latin typeface="Comic Sans MS" panose="030F0702030302020204" pitchFamily="66" charset="0"/>
              </a:rPr>
              <a:t> </a:t>
            </a:r>
            <a:r>
              <a:rPr lang="el-GR" sz="1100" dirty="0" err="1">
                <a:latin typeface="Comic Sans MS" panose="030F0702030302020204" pitchFamily="66" charset="0"/>
              </a:rPr>
              <a:t>ερ.άξονας</a:t>
            </a:r>
            <a:endParaRPr lang="el-GR" sz="1100" dirty="0">
              <a:latin typeface="Comic Sans MS" panose="030F0702030302020204" pitchFamily="66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21B4CFD-9A9E-A466-71F1-958F37880BC1}"/>
              </a:ext>
            </a:extLst>
          </p:cNvPr>
          <p:cNvSpPr txBox="1"/>
          <p:nvPr/>
        </p:nvSpPr>
        <p:spPr>
          <a:xfrm rot="19867840">
            <a:off x="3288482" y="5068281"/>
            <a:ext cx="12316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200" dirty="0">
                <a:latin typeface="Comic Sans MS" panose="030F0702030302020204" pitchFamily="66" charset="0"/>
              </a:rPr>
              <a:t>7</a:t>
            </a:r>
            <a:r>
              <a:rPr lang="el-GR" sz="1200" baseline="30000" dirty="0">
                <a:latin typeface="Comic Sans MS" panose="030F0702030302020204" pitchFamily="66" charset="0"/>
              </a:rPr>
              <a:t>ος</a:t>
            </a:r>
            <a:r>
              <a:rPr lang="el-GR" sz="1200" dirty="0">
                <a:latin typeface="Comic Sans MS" panose="030F0702030302020204" pitchFamily="66" charset="0"/>
              </a:rPr>
              <a:t> </a:t>
            </a:r>
            <a:r>
              <a:rPr lang="el-GR" sz="1200" dirty="0" err="1">
                <a:latin typeface="Comic Sans MS" panose="030F0702030302020204" pitchFamily="66" charset="0"/>
              </a:rPr>
              <a:t>ερ</a:t>
            </a:r>
            <a:r>
              <a:rPr lang="el-GR" sz="1200" dirty="0">
                <a:latin typeface="Comic Sans MS" panose="030F0702030302020204" pitchFamily="66" charset="0"/>
              </a:rPr>
              <a:t>. άξονας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16A45B2-26C8-15EE-8E43-12709E18651A}"/>
              </a:ext>
            </a:extLst>
          </p:cNvPr>
          <p:cNvSpPr txBox="1"/>
          <p:nvPr/>
        </p:nvSpPr>
        <p:spPr>
          <a:xfrm>
            <a:off x="5512137" y="5659339"/>
            <a:ext cx="12962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200" dirty="0">
                <a:latin typeface="Comic Sans MS" panose="030F0702030302020204" pitchFamily="66" charset="0"/>
              </a:rPr>
              <a:t>8</a:t>
            </a:r>
            <a:r>
              <a:rPr lang="el-GR" sz="1200" baseline="30000" dirty="0">
                <a:latin typeface="Comic Sans MS" panose="030F0702030302020204" pitchFamily="66" charset="0"/>
              </a:rPr>
              <a:t>ος</a:t>
            </a:r>
            <a:r>
              <a:rPr lang="el-GR" sz="1200" dirty="0">
                <a:latin typeface="Comic Sans MS" panose="030F0702030302020204" pitchFamily="66" charset="0"/>
              </a:rPr>
              <a:t> </a:t>
            </a:r>
            <a:r>
              <a:rPr lang="el-GR" sz="1200" dirty="0" err="1">
                <a:latin typeface="Comic Sans MS" panose="030F0702030302020204" pitchFamily="66" charset="0"/>
              </a:rPr>
              <a:t>ερ</a:t>
            </a:r>
            <a:r>
              <a:rPr lang="el-GR" sz="1200" dirty="0">
                <a:latin typeface="Comic Sans MS" panose="030F0702030302020204" pitchFamily="66" charset="0"/>
              </a:rPr>
              <a:t>. άξονας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42D155-D196-98DA-1550-B04FC997B7DC}"/>
              </a:ext>
            </a:extLst>
          </p:cNvPr>
          <p:cNvSpPr txBox="1"/>
          <p:nvPr/>
        </p:nvSpPr>
        <p:spPr>
          <a:xfrm>
            <a:off x="7530106" y="5560267"/>
            <a:ext cx="13241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200" dirty="0">
                <a:latin typeface="Comic Sans MS" panose="030F0702030302020204" pitchFamily="66" charset="0"/>
              </a:rPr>
              <a:t>9</a:t>
            </a:r>
            <a:r>
              <a:rPr lang="el-GR" sz="1200" baseline="30000" dirty="0">
                <a:latin typeface="Comic Sans MS" panose="030F0702030302020204" pitchFamily="66" charset="0"/>
              </a:rPr>
              <a:t>ος</a:t>
            </a:r>
            <a:r>
              <a:rPr lang="el-GR" sz="1200" dirty="0">
                <a:latin typeface="Comic Sans MS" panose="030F0702030302020204" pitchFamily="66" charset="0"/>
              </a:rPr>
              <a:t> </a:t>
            </a:r>
            <a:r>
              <a:rPr lang="el-GR" sz="1200" dirty="0" err="1">
                <a:latin typeface="Comic Sans MS" panose="030F0702030302020204" pitchFamily="66" charset="0"/>
              </a:rPr>
              <a:t>ερ</a:t>
            </a:r>
            <a:r>
              <a:rPr lang="el-GR" sz="1200" dirty="0">
                <a:latin typeface="Comic Sans MS" panose="030F0702030302020204" pitchFamily="66" charset="0"/>
              </a:rPr>
              <a:t>. άξονας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5C5508B-F473-7A37-8B49-DF475931BA6B}"/>
              </a:ext>
            </a:extLst>
          </p:cNvPr>
          <p:cNvSpPr txBox="1"/>
          <p:nvPr/>
        </p:nvSpPr>
        <p:spPr>
          <a:xfrm>
            <a:off x="9367121" y="5675873"/>
            <a:ext cx="13265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r>
              <a:rPr lang="el-GR" sz="1200" dirty="0">
                <a:latin typeface="Comic Sans MS" panose="030F0702030302020204" pitchFamily="66" charset="0"/>
              </a:rPr>
              <a:t>10</a:t>
            </a:r>
            <a:r>
              <a:rPr lang="el-GR" sz="1200" baseline="30000" dirty="0">
                <a:latin typeface="Comic Sans MS" panose="030F0702030302020204" pitchFamily="66" charset="0"/>
              </a:rPr>
              <a:t>ος</a:t>
            </a:r>
            <a:r>
              <a:rPr lang="el-GR" sz="1200" dirty="0">
                <a:latin typeface="Comic Sans MS" panose="030F0702030302020204" pitchFamily="66" charset="0"/>
              </a:rPr>
              <a:t> </a:t>
            </a:r>
            <a:r>
              <a:rPr lang="el-GR" sz="1200" dirty="0" err="1">
                <a:latin typeface="Comic Sans MS" panose="030F0702030302020204" pitchFamily="66" charset="0"/>
              </a:rPr>
              <a:t>ερ</a:t>
            </a:r>
            <a:r>
              <a:rPr lang="el-GR" sz="1200" dirty="0">
                <a:latin typeface="Comic Sans MS" panose="030F0702030302020204" pitchFamily="66" charset="0"/>
              </a:rPr>
              <a:t>. άξονας</a:t>
            </a:r>
          </a:p>
        </p:txBody>
      </p:sp>
      <p:pic>
        <p:nvPicPr>
          <p:cNvPr id="1026" name="Picture 2" descr="Image result for disney good idea gif | Mickey mouse art, Disney gif,  Mickey mouse">
            <a:extLst>
              <a:ext uri="{FF2B5EF4-FFF2-40B4-BE49-F238E27FC236}">
                <a16:creationId xmlns:a16="http://schemas.microsoft.com/office/drawing/2014/main" id="{B1AC17F2-4920-0A8B-390C-259F7020B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561" y="1884737"/>
            <a:ext cx="1461492" cy="109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33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/>
      <p:bldP spid="9" grpId="0" animBg="1"/>
      <p:bldP spid="10" grpId="0"/>
      <p:bldP spid="12" grpId="0" animBg="1"/>
      <p:bldP spid="13" grpId="0"/>
      <p:bldP spid="15" grpId="0" animBg="1"/>
      <p:bldP spid="16" grpId="0"/>
      <p:bldP spid="18" grpId="0" animBg="1"/>
      <p:bldP spid="19" grpId="0"/>
      <p:bldP spid="21" grpId="0" animBg="1"/>
      <p:bldP spid="22" grpId="0"/>
      <p:bldP spid="24" grpId="0" animBg="1"/>
      <p:bldP spid="25" grpId="0"/>
      <p:bldP spid="27" grpId="0" animBg="1"/>
      <p:bldP spid="32" grpId="0"/>
      <p:bldP spid="34" grpId="0" animBg="1"/>
      <p:bldP spid="39" grpId="0"/>
      <p:bldP spid="43" grpId="0" animBg="1"/>
      <p:bldP spid="45" grpId="0"/>
      <p:bldP spid="51" grpId="0"/>
      <p:bldP spid="53" grpId="0"/>
      <p:bldP spid="54" grpId="0"/>
      <p:bldP spid="55" grpId="0"/>
      <p:bldP spid="58" grpId="0"/>
      <p:bldP spid="59" grpId="0"/>
      <p:bldP spid="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0" name="Google Shape;2490;p45"/>
          <p:cNvGrpSpPr/>
          <p:nvPr/>
        </p:nvGrpSpPr>
        <p:grpSpPr>
          <a:xfrm>
            <a:off x="1012569" y="2681255"/>
            <a:ext cx="1895983" cy="2976201"/>
            <a:chOff x="1071829" y="1759837"/>
            <a:chExt cx="1421987" cy="2232151"/>
          </a:xfrm>
        </p:grpSpPr>
        <p:sp>
          <p:nvSpPr>
            <p:cNvPr id="2491" name="Google Shape;2491;p45"/>
            <p:cNvSpPr/>
            <p:nvPr/>
          </p:nvSpPr>
          <p:spPr>
            <a:xfrm>
              <a:off x="1071829" y="2610537"/>
              <a:ext cx="1397112" cy="171339"/>
            </a:xfrm>
            <a:custGeom>
              <a:avLst/>
              <a:gdLst/>
              <a:ahLst/>
              <a:cxnLst/>
              <a:rect l="l" t="t" r="r" b="b"/>
              <a:pathLst>
                <a:path w="63985" h="7847" extrusionOk="0">
                  <a:moveTo>
                    <a:pt x="2679" y="703"/>
                  </a:moveTo>
                  <a:cubicBezTo>
                    <a:pt x="2429" y="846"/>
                    <a:pt x="2167" y="1179"/>
                    <a:pt x="1917" y="1429"/>
                  </a:cubicBezTo>
                  <a:lnTo>
                    <a:pt x="1334" y="703"/>
                  </a:lnTo>
                  <a:close/>
                  <a:moveTo>
                    <a:pt x="4239" y="703"/>
                  </a:moveTo>
                  <a:cubicBezTo>
                    <a:pt x="3703" y="1143"/>
                    <a:pt x="3167" y="1774"/>
                    <a:pt x="2644" y="2322"/>
                  </a:cubicBezTo>
                  <a:lnTo>
                    <a:pt x="2048" y="1572"/>
                  </a:lnTo>
                  <a:cubicBezTo>
                    <a:pt x="2358" y="1262"/>
                    <a:pt x="2667" y="1000"/>
                    <a:pt x="2977" y="703"/>
                  </a:cubicBezTo>
                  <a:close/>
                  <a:moveTo>
                    <a:pt x="6215" y="703"/>
                  </a:moveTo>
                  <a:cubicBezTo>
                    <a:pt x="5299" y="1596"/>
                    <a:pt x="4394" y="2477"/>
                    <a:pt x="3501" y="3394"/>
                  </a:cubicBezTo>
                  <a:lnTo>
                    <a:pt x="2917" y="2655"/>
                  </a:lnTo>
                  <a:cubicBezTo>
                    <a:pt x="3572" y="2001"/>
                    <a:pt x="4227" y="1298"/>
                    <a:pt x="4882" y="703"/>
                  </a:cubicBezTo>
                  <a:close/>
                  <a:moveTo>
                    <a:pt x="22134" y="703"/>
                  </a:moveTo>
                  <a:cubicBezTo>
                    <a:pt x="19979" y="2786"/>
                    <a:pt x="17824" y="5037"/>
                    <a:pt x="15681" y="7239"/>
                  </a:cubicBezTo>
                  <a:lnTo>
                    <a:pt x="14204" y="7227"/>
                  </a:lnTo>
                  <a:cubicBezTo>
                    <a:pt x="16467" y="5025"/>
                    <a:pt x="18765" y="2786"/>
                    <a:pt x="21051" y="703"/>
                  </a:cubicBezTo>
                  <a:close/>
                  <a:moveTo>
                    <a:pt x="54079" y="703"/>
                  </a:moveTo>
                  <a:cubicBezTo>
                    <a:pt x="51828" y="2786"/>
                    <a:pt x="49578" y="5049"/>
                    <a:pt x="47328" y="7239"/>
                  </a:cubicBezTo>
                  <a:lnTo>
                    <a:pt x="46447" y="7227"/>
                  </a:lnTo>
                  <a:cubicBezTo>
                    <a:pt x="48578" y="5037"/>
                    <a:pt x="50697" y="2786"/>
                    <a:pt x="52840" y="703"/>
                  </a:cubicBezTo>
                  <a:close/>
                  <a:moveTo>
                    <a:pt x="61079" y="1203"/>
                  </a:moveTo>
                  <a:lnTo>
                    <a:pt x="61651" y="1941"/>
                  </a:lnTo>
                  <a:cubicBezTo>
                    <a:pt x="59948" y="3691"/>
                    <a:pt x="58270" y="5453"/>
                    <a:pt x="56591" y="7239"/>
                  </a:cubicBezTo>
                  <a:lnTo>
                    <a:pt x="55579" y="7239"/>
                  </a:lnTo>
                  <a:cubicBezTo>
                    <a:pt x="55885" y="6944"/>
                    <a:pt x="56190" y="6604"/>
                    <a:pt x="56495" y="6299"/>
                  </a:cubicBezTo>
                  <a:cubicBezTo>
                    <a:pt x="58091" y="4668"/>
                    <a:pt x="59567" y="2917"/>
                    <a:pt x="61079" y="1203"/>
                  </a:cubicBezTo>
                  <a:close/>
                  <a:moveTo>
                    <a:pt x="8013" y="703"/>
                  </a:moveTo>
                  <a:cubicBezTo>
                    <a:pt x="5858" y="2786"/>
                    <a:pt x="3703" y="5013"/>
                    <a:pt x="1584" y="7251"/>
                  </a:cubicBezTo>
                  <a:lnTo>
                    <a:pt x="1334" y="7251"/>
                  </a:lnTo>
                  <a:lnTo>
                    <a:pt x="3941" y="3941"/>
                  </a:lnTo>
                  <a:lnTo>
                    <a:pt x="3703" y="3667"/>
                  </a:lnTo>
                  <a:cubicBezTo>
                    <a:pt x="4691" y="2655"/>
                    <a:pt x="5680" y="1596"/>
                    <a:pt x="6680" y="703"/>
                  </a:cubicBezTo>
                  <a:close/>
                  <a:moveTo>
                    <a:pt x="9835" y="703"/>
                  </a:moveTo>
                  <a:cubicBezTo>
                    <a:pt x="7597" y="2786"/>
                    <a:pt x="5358" y="5013"/>
                    <a:pt x="3144" y="7251"/>
                  </a:cubicBezTo>
                  <a:lnTo>
                    <a:pt x="2084" y="7251"/>
                  </a:lnTo>
                  <a:cubicBezTo>
                    <a:pt x="4370" y="5013"/>
                    <a:pt x="6644" y="2786"/>
                    <a:pt x="8906" y="703"/>
                  </a:cubicBezTo>
                  <a:close/>
                  <a:moveTo>
                    <a:pt x="11240" y="703"/>
                  </a:moveTo>
                  <a:cubicBezTo>
                    <a:pt x="9109" y="2786"/>
                    <a:pt x="6989" y="5013"/>
                    <a:pt x="4906" y="7251"/>
                  </a:cubicBezTo>
                  <a:lnTo>
                    <a:pt x="3453" y="7251"/>
                  </a:lnTo>
                  <a:cubicBezTo>
                    <a:pt x="5703" y="5013"/>
                    <a:pt x="7930" y="2786"/>
                    <a:pt x="10168" y="703"/>
                  </a:cubicBezTo>
                  <a:close/>
                  <a:moveTo>
                    <a:pt x="13026" y="703"/>
                  </a:moveTo>
                  <a:cubicBezTo>
                    <a:pt x="10859" y="2786"/>
                    <a:pt x="8716" y="5013"/>
                    <a:pt x="6608" y="7251"/>
                  </a:cubicBezTo>
                  <a:lnTo>
                    <a:pt x="5406" y="7251"/>
                  </a:lnTo>
                  <a:cubicBezTo>
                    <a:pt x="7489" y="5013"/>
                    <a:pt x="9561" y="2786"/>
                    <a:pt x="11645" y="703"/>
                  </a:cubicBezTo>
                  <a:close/>
                  <a:moveTo>
                    <a:pt x="16038" y="703"/>
                  </a:moveTo>
                  <a:cubicBezTo>
                    <a:pt x="13752" y="2786"/>
                    <a:pt x="11430" y="5013"/>
                    <a:pt x="9144" y="7251"/>
                  </a:cubicBezTo>
                  <a:lnTo>
                    <a:pt x="7096" y="7251"/>
                  </a:lnTo>
                  <a:cubicBezTo>
                    <a:pt x="9216" y="5013"/>
                    <a:pt x="11347" y="2786"/>
                    <a:pt x="13490" y="703"/>
                  </a:cubicBezTo>
                  <a:close/>
                  <a:moveTo>
                    <a:pt x="16348" y="667"/>
                  </a:moveTo>
                  <a:lnTo>
                    <a:pt x="18372" y="679"/>
                  </a:lnTo>
                  <a:cubicBezTo>
                    <a:pt x="16062" y="2870"/>
                    <a:pt x="13752" y="5013"/>
                    <a:pt x="11454" y="7251"/>
                  </a:cubicBezTo>
                  <a:lnTo>
                    <a:pt x="9621" y="7251"/>
                  </a:lnTo>
                  <a:cubicBezTo>
                    <a:pt x="11859" y="5013"/>
                    <a:pt x="14109" y="2870"/>
                    <a:pt x="16348" y="667"/>
                  </a:cubicBezTo>
                  <a:close/>
                  <a:moveTo>
                    <a:pt x="20658" y="703"/>
                  </a:moveTo>
                  <a:cubicBezTo>
                    <a:pt x="18336" y="2786"/>
                    <a:pt x="15979" y="5013"/>
                    <a:pt x="13740" y="7251"/>
                  </a:cubicBezTo>
                  <a:lnTo>
                    <a:pt x="11835" y="7251"/>
                  </a:lnTo>
                  <a:cubicBezTo>
                    <a:pt x="14085" y="5013"/>
                    <a:pt x="16336" y="2786"/>
                    <a:pt x="18586" y="703"/>
                  </a:cubicBezTo>
                  <a:close/>
                  <a:moveTo>
                    <a:pt x="24122" y="703"/>
                  </a:moveTo>
                  <a:cubicBezTo>
                    <a:pt x="21944" y="2786"/>
                    <a:pt x="19777" y="5013"/>
                    <a:pt x="17610" y="7251"/>
                  </a:cubicBezTo>
                  <a:lnTo>
                    <a:pt x="15824" y="7251"/>
                  </a:lnTo>
                  <a:cubicBezTo>
                    <a:pt x="18014" y="5013"/>
                    <a:pt x="20229" y="2786"/>
                    <a:pt x="22444" y="703"/>
                  </a:cubicBezTo>
                  <a:close/>
                  <a:moveTo>
                    <a:pt x="25420" y="703"/>
                  </a:moveTo>
                  <a:cubicBezTo>
                    <a:pt x="23229" y="2786"/>
                    <a:pt x="21122" y="5013"/>
                    <a:pt x="19038" y="7251"/>
                  </a:cubicBezTo>
                  <a:lnTo>
                    <a:pt x="17955" y="7251"/>
                  </a:lnTo>
                  <a:cubicBezTo>
                    <a:pt x="20098" y="5013"/>
                    <a:pt x="22265" y="2786"/>
                    <a:pt x="24444" y="703"/>
                  </a:cubicBezTo>
                  <a:close/>
                  <a:moveTo>
                    <a:pt x="27956" y="703"/>
                  </a:moveTo>
                  <a:cubicBezTo>
                    <a:pt x="27456" y="1143"/>
                    <a:pt x="26944" y="1667"/>
                    <a:pt x="26456" y="2155"/>
                  </a:cubicBezTo>
                  <a:cubicBezTo>
                    <a:pt x="24730" y="3858"/>
                    <a:pt x="23003" y="5465"/>
                    <a:pt x="21277" y="7251"/>
                  </a:cubicBezTo>
                  <a:lnTo>
                    <a:pt x="19348" y="7251"/>
                  </a:lnTo>
                  <a:cubicBezTo>
                    <a:pt x="21086" y="5310"/>
                    <a:pt x="22848" y="3548"/>
                    <a:pt x="24658" y="1762"/>
                  </a:cubicBezTo>
                  <a:cubicBezTo>
                    <a:pt x="25015" y="1393"/>
                    <a:pt x="25384" y="1000"/>
                    <a:pt x="25754" y="703"/>
                  </a:cubicBezTo>
                  <a:close/>
                  <a:moveTo>
                    <a:pt x="30183" y="703"/>
                  </a:moveTo>
                  <a:cubicBezTo>
                    <a:pt x="29599" y="1298"/>
                    <a:pt x="29004" y="1893"/>
                    <a:pt x="28421" y="2501"/>
                  </a:cubicBezTo>
                  <a:cubicBezTo>
                    <a:pt x="26897" y="4096"/>
                    <a:pt x="25349" y="5608"/>
                    <a:pt x="23801" y="7251"/>
                  </a:cubicBezTo>
                  <a:lnTo>
                    <a:pt x="21467" y="7251"/>
                  </a:lnTo>
                  <a:cubicBezTo>
                    <a:pt x="22944" y="5763"/>
                    <a:pt x="24420" y="4429"/>
                    <a:pt x="25849" y="3001"/>
                  </a:cubicBezTo>
                  <a:cubicBezTo>
                    <a:pt x="26611" y="2227"/>
                    <a:pt x="27397" y="1441"/>
                    <a:pt x="28171" y="703"/>
                  </a:cubicBezTo>
                  <a:close/>
                  <a:moveTo>
                    <a:pt x="33100" y="703"/>
                  </a:moveTo>
                  <a:cubicBezTo>
                    <a:pt x="31635" y="2191"/>
                    <a:pt x="30159" y="3632"/>
                    <a:pt x="28671" y="5084"/>
                  </a:cubicBezTo>
                  <a:cubicBezTo>
                    <a:pt x="27932" y="5811"/>
                    <a:pt x="27194" y="6501"/>
                    <a:pt x="26456" y="7251"/>
                  </a:cubicBezTo>
                  <a:lnTo>
                    <a:pt x="24087" y="7251"/>
                  </a:lnTo>
                  <a:cubicBezTo>
                    <a:pt x="25587" y="5608"/>
                    <a:pt x="27075" y="4179"/>
                    <a:pt x="28563" y="2632"/>
                  </a:cubicBezTo>
                  <a:cubicBezTo>
                    <a:pt x="29183" y="1977"/>
                    <a:pt x="29825" y="1298"/>
                    <a:pt x="30468" y="703"/>
                  </a:cubicBezTo>
                  <a:close/>
                  <a:moveTo>
                    <a:pt x="35005" y="703"/>
                  </a:moveTo>
                  <a:cubicBezTo>
                    <a:pt x="33219" y="2489"/>
                    <a:pt x="31397" y="4358"/>
                    <a:pt x="29516" y="6132"/>
                  </a:cubicBezTo>
                  <a:cubicBezTo>
                    <a:pt x="29123" y="6501"/>
                    <a:pt x="28742" y="6799"/>
                    <a:pt x="28349" y="7251"/>
                  </a:cubicBezTo>
                  <a:lnTo>
                    <a:pt x="26789" y="7251"/>
                  </a:lnTo>
                  <a:cubicBezTo>
                    <a:pt x="29040" y="5013"/>
                    <a:pt x="31290" y="2786"/>
                    <a:pt x="33528" y="703"/>
                  </a:cubicBezTo>
                  <a:close/>
                  <a:moveTo>
                    <a:pt x="36314" y="703"/>
                  </a:moveTo>
                  <a:cubicBezTo>
                    <a:pt x="34576" y="2334"/>
                    <a:pt x="32838" y="4120"/>
                    <a:pt x="31099" y="5834"/>
                  </a:cubicBezTo>
                  <a:cubicBezTo>
                    <a:pt x="30611" y="6299"/>
                    <a:pt x="30135" y="6799"/>
                    <a:pt x="29647" y="7251"/>
                  </a:cubicBezTo>
                  <a:lnTo>
                    <a:pt x="28635" y="7251"/>
                  </a:lnTo>
                  <a:cubicBezTo>
                    <a:pt x="28730" y="7096"/>
                    <a:pt x="28825" y="7061"/>
                    <a:pt x="28933" y="6965"/>
                  </a:cubicBezTo>
                  <a:cubicBezTo>
                    <a:pt x="31111" y="4918"/>
                    <a:pt x="33243" y="2786"/>
                    <a:pt x="35362" y="703"/>
                  </a:cubicBezTo>
                  <a:close/>
                  <a:moveTo>
                    <a:pt x="37684" y="703"/>
                  </a:moveTo>
                  <a:cubicBezTo>
                    <a:pt x="35540" y="2786"/>
                    <a:pt x="33397" y="5013"/>
                    <a:pt x="31266" y="7251"/>
                  </a:cubicBezTo>
                  <a:lnTo>
                    <a:pt x="29897" y="7251"/>
                  </a:lnTo>
                  <a:cubicBezTo>
                    <a:pt x="30099" y="6954"/>
                    <a:pt x="30290" y="6870"/>
                    <a:pt x="30480" y="6680"/>
                  </a:cubicBezTo>
                  <a:cubicBezTo>
                    <a:pt x="32516" y="4679"/>
                    <a:pt x="34576" y="2632"/>
                    <a:pt x="36636" y="703"/>
                  </a:cubicBezTo>
                  <a:close/>
                  <a:moveTo>
                    <a:pt x="39601" y="703"/>
                  </a:moveTo>
                  <a:cubicBezTo>
                    <a:pt x="37600" y="2632"/>
                    <a:pt x="35600" y="4608"/>
                    <a:pt x="33647" y="6596"/>
                  </a:cubicBezTo>
                  <a:cubicBezTo>
                    <a:pt x="33433" y="6811"/>
                    <a:pt x="33231" y="6954"/>
                    <a:pt x="33028" y="7251"/>
                  </a:cubicBezTo>
                  <a:lnTo>
                    <a:pt x="32278" y="7251"/>
                  </a:lnTo>
                  <a:cubicBezTo>
                    <a:pt x="34421" y="5013"/>
                    <a:pt x="36564" y="2786"/>
                    <a:pt x="38684" y="703"/>
                  </a:cubicBezTo>
                  <a:close/>
                  <a:moveTo>
                    <a:pt x="41541" y="703"/>
                  </a:moveTo>
                  <a:cubicBezTo>
                    <a:pt x="39374" y="2786"/>
                    <a:pt x="37195" y="5013"/>
                    <a:pt x="35005" y="7251"/>
                  </a:cubicBezTo>
                  <a:lnTo>
                    <a:pt x="33338" y="7251"/>
                  </a:lnTo>
                  <a:cubicBezTo>
                    <a:pt x="33493" y="7096"/>
                    <a:pt x="33647" y="6930"/>
                    <a:pt x="33814" y="6763"/>
                  </a:cubicBezTo>
                  <a:cubicBezTo>
                    <a:pt x="35814" y="4703"/>
                    <a:pt x="37898" y="2632"/>
                    <a:pt x="39993" y="703"/>
                  </a:cubicBezTo>
                  <a:close/>
                  <a:moveTo>
                    <a:pt x="44327" y="703"/>
                  </a:moveTo>
                  <a:cubicBezTo>
                    <a:pt x="42029" y="2786"/>
                    <a:pt x="39720" y="5013"/>
                    <a:pt x="37422" y="7251"/>
                  </a:cubicBezTo>
                  <a:lnTo>
                    <a:pt x="35445" y="7251"/>
                  </a:lnTo>
                  <a:cubicBezTo>
                    <a:pt x="37672" y="5013"/>
                    <a:pt x="39922" y="2786"/>
                    <a:pt x="42160" y="703"/>
                  </a:cubicBezTo>
                  <a:close/>
                  <a:moveTo>
                    <a:pt x="46208" y="703"/>
                  </a:moveTo>
                  <a:cubicBezTo>
                    <a:pt x="43982" y="2786"/>
                    <a:pt x="41744" y="5013"/>
                    <a:pt x="39481" y="7251"/>
                  </a:cubicBezTo>
                  <a:lnTo>
                    <a:pt x="37684" y="7251"/>
                  </a:lnTo>
                  <a:cubicBezTo>
                    <a:pt x="39993" y="5013"/>
                    <a:pt x="42315" y="2786"/>
                    <a:pt x="44613" y="703"/>
                  </a:cubicBezTo>
                  <a:close/>
                  <a:moveTo>
                    <a:pt x="49030" y="703"/>
                  </a:moveTo>
                  <a:cubicBezTo>
                    <a:pt x="46828" y="2786"/>
                    <a:pt x="44649" y="5013"/>
                    <a:pt x="42458" y="7251"/>
                  </a:cubicBezTo>
                  <a:lnTo>
                    <a:pt x="39791" y="7251"/>
                  </a:lnTo>
                  <a:cubicBezTo>
                    <a:pt x="42053" y="5013"/>
                    <a:pt x="44303" y="2786"/>
                    <a:pt x="46530" y="703"/>
                  </a:cubicBezTo>
                  <a:close/>
                  <a:moveTo>
                    <a:pt x="50792" y="703"/>
                  </a:moveTo>
                  <a:cubicBezTo>
                    <a:pt x="50721" y="703"/>
                    <a:pt x="50650" y="846"/>
                    <a:pt x="50578" y="917"/>
                  </a:cubicBezTo>
                  <a:cubicBezTo>
                    <a:pt x="48483" y="3048"/>
                    <a:pt x="46363" y="5168"/>
                    <a:pt x="44244" y="7251"/>
                  </a:cubicBezTo>
                  <a:lnTo>
                    <a:pt x="42744" y="7251"/>
                  </a:lnTo>
                  <a:cubicBezTo>
                    <a:pt x="44970" y="5013"/>
                    <a:pt x="47185" y="2786"/>
                    <a:pt x="49411" y="703"/>
                  </a:cubicBezTo>
                  <a:close/>
                  <a:moveTo>
                    <a:pt x="52662" y="703"/>
                  </a:moveTo>
                  <a:cubicBezTo>
                    <a:pt x="51733" y="1596"/>
                    <a:pt x="50804" y="2691"/>
                    <a:pt x="49852" y="3656"/>
                  </a:cubicBezTo>
                  <a:cubicBezTo>
                    <a:pt x="48661" y="4858"/>
                    <a:pt x="47471" y="6061"/>
                    <a:pt x="46280" y="7251"/>
                  </a:cubicBezTo>
                  <a:lnTo>
                    <a:pt x="44613" y="7251"/>
                  </a:lnTo>
                  <a:cubicBezTo>
                    <a:pt x="46673" y="5168"/>
                    <a:pt x="48721" y="3167"/>
                    <a:pt x="50769" y="1108"/>
                  </a:cubicBezTo>
                  <a:cubicBezTo>
                    <a:pt x="50900" y="977"/>
                    <a:pt x="51031" y="846"/>
                    <a:pt x="51161" y="703"/>
                  </a:cubicBezTo>
                  <a:close/>
                  <a:moveTo>
                    <a:pt x="56781" y="703"/>
                  </a:moveTo>
                  <a:cubicBezTo>
                    <a:pt x="54579" y="2786"/>
                    <a:pt x="52376" y="5013"/>
                    <a:pt x="50149" y="7251"/>
                  </a:cubicBezTo>
                  <a:lnTo>
                    <a:pt x="48090" y="7251"/>
                  </a:lnTo>
                  <a:cubicBezTo>
                    <a:pt x="50280" y="5013"/>
                    <a:pt x="52459" y="2786"/>
                    <a:pt x="54638" y="703"/>
                  </a:cubicBezTo>
                  <a:close/>
                  <a:moveTo>
                    <a:pt x="58484" y="703"/>
                  </a:moveTo>
                  <a:cubicBezTo>
                    <a:pt x="56365" y="2929"/>
                    <a:pt x="54186" y="5013"/>
                    <a:pt x="51983" y="7251"/>
                  </a:cubicBezTo>
                  <a:lnTo>
                    <a:pt x="50471" y="7251"/>
                  </a:lnTo>
                  <a:cubicBezTo>
                    <a:pt x="52709" y="5013"/>
                    <a:pt x="54924" y="2786"/>
                    <a:pt x="57138" y="703"/>
                  </a:cubicBezTo>
                  <a:close/>
                  <a:moveTo>
                    <a:pt x="59651" y="703"/>
                  </a:moveTo>
                  <a:cubicBezTo>
                    <a:pt x="58210" y="2191"/>
                    <a:pt x="56805" y="3929"/>
                    <a:pt x="55329" y="5501"/>
                  </a:cubicBezTo>
                  <a:cubicBezTo>
                    <a:pt x="54793" y="6084"/>
                    <a:pt x="54233" y="6656"/>
                    <a:pt x="53686" y="7251"/>
                  </a:cubicBezTo>
                  <a:lnTo>
                    <a:pt x="52566" y="7251"/>
                  </a:lnTo>
                  <a:cubicBezTo>
                    <a:pt x="54757" y="5013"/>
                    <a:pt x="56924" y="2929"/>
                    <a:pt x="58996" y="703"/>
                  </a:cubicBezTo>
                  <a:close/>
                  <a:moveTo>
                    <a:pt x="60663" y="703"/>
                  </a:moveTo>
                  <a:lnTo>
                    <a:pt x="60901" y="977"/>
                  </a:lnTo>
                  <a:cubicBezTo>
                    <a:pt x="59377" y="2703"/>
                    <a:pt x="57912" y="4501"/>
                    <a:pt x="56329" y="6156"/>
                  </a:cubicBezTo>
                  <a:cubicBezTo>
                    <a:pt x="55984" y="6513"/>
                    <a:pt x="55626" y="6799"/>
                    <a:pt x="55281" y="7251"/>
                  </a:cubicBezTo>
                  <a:lnTo>
                    <a:pt x="53876" y="7251"/>
                  </a:lnTo>
                  <a:cubicBezTo>
                    <a:pt x="55936" y="5013"/>
                    <a:pt x="57960" y="2786"/>
                    <a:pt x="59996" y="703"/>
                  </a:cubicBezTo>
                  <a:close/>
                  <a:moveTo>
                    <a:pt x="61829" y="2167"/>
                  </a:moveTo>
                  <a:lnTo>
                    <a:pt x="62675" y="3251"/>
                  </a:lnTo>
                  <a:cubicBezTo>
                    <a:pt x="61532" y="4608"/>
                    <a:pt x="60353" y="5906"/>
                    <a:pt x="59162" y="7251"/>
                  </a:cubicBezTo>
                  <a:lnTo>
                    <a:pt x="57007" y="7251"/>
                  </a:lnTo>
                  <a:cubicBezTo>
                    <a:pt x="58615" y="5465"/>
                    <a:pt x="60222" y="3846"/>
                    <a:pt x="61829" y="2167"/>
                  </a:cubicBezTo>
                  <a:close/>
                  <a:moveTo>
                    <a:pt x="62830" y="3441"/>
                  </a:moveTo>
                  <a:lnTo>
                    <a:pt x="63175" y="3882"/>
                  </a:lnTo>
                  <a:lnTo>
                    <a:pt x="60651" y="7251"/>
                  </a:lnTo>
                  <a:lnTo>
                    <a:pt x="59532" y="7251"/>
                  </a:lnTo>
                  <a:cubicBezTo>
                    <a:pt x="60651" y="5906"/>
                    <a:pt x="61746" y="4715"/>
                    <a:pt x="62830" y="3441"/>
                  </a:cubicBezTo>
                  <a:close/>
                  <a:moveTo>
                    <a:pt x="0" y="0"/>
                  </a:moveTo>
                  <a:lnTo>
                    <a:pt x="3120" y="3917"/>
                  </a:lnTo>
                  <a:lnTo>
                    <a:pt x="0" y="7847"/>
                  </a:lnTo>
                  <a:lnTo>
                    <a:pt x="60972" y="7847"/>
                  </a:lnTo>
                  <a:lnTo>
                    <a:pt x="63985" y="3846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92" name="Google Shape;2492;p45"/>
            <p:cNvSpPr/>
            <p:nvPr/>
          </p:nvSpPr>
          <p:spPr>
            <a:xfrm>
              <a:off x="1716683" y="2726744"/>
              <a:ext cx="107406" cy="344229"/>
            </a:xfrm>
            <a:custGeom>
              <a:avLst/>
              <a:gdLst/>
              <a:ahLst/>
              <a:cxnLst/>
              <a:rect l="l" t="t" r="r" b="b"/>
              <a:pathLst>
                <a:path w="4919" h="15765" extrusionOk="0">
                  <a:moveTo>
                    <a:pt x="2454" y="0"/>
                  </a:moveTo>
                  <a:cubicBezTo>
                    <a:pt x="1084" y="0"/>
                    <a:pt x="1" y="1108"/>
                    <a:pt x="1" y="2477"/>
                  </a:cubicBezTo>
                  <a:cubicBezTo>
                    <a:pt x="1" y="3727"/>
                    <a:pt x="977" y="4763"/>
                    <a:pt x="2168" y="4918"/>
                  </a:cubicBezTo>
                  <a:lnTo>
                    <a:pt x="2168" y="15764"/>
                  </a:lnTo>
                  <a:lnTo>
                    <a:pt x="2763" y="15764"/>
                  </a:lnTo>
                  <a:lnTo>
                    <a:pt x="2763" y="4918"/>
                  </a:lnTo>
                  <a:cubicBezTo>
                    <a:pt x="3954" y="4763"/>
                    <a:pt x="4918" y="3727"/>
                    <a:pt x="4918" y="2477"/>
                  </a:cubicBezTo>
                  <a:cubicBezTo>
                    <a:pt x="4918" y="1108"/>
                    <a:pt x="3823" y="0"/>
                    <a:pt x="2454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3" name="Google Shape;2503;p45"/>
            <p:cNvSpPr/>
            <p:nvPr/>
          </p:nvSpPr>
          <p:spPr>
            <a:xfrm>
              <a:off x="1361054" y="3367682"/>
              <a:ext cx="671011" cy="624306"/>
            </a:xfrm>
            <a:custGeom>
              <a:avLst/>
              <a:gdLst/>
              <a:ahLst/>
              <a:cxnLst/>
              <a:rect l="l" t="t" r="r" b="b"/>
              <a:pathLst>
                <a:path w="30731" h="28592" extrusionOk="0">
                  <a:moveTo>
                    <a:pt x="20741" y="4792"/>
                  </a:moveTo>
                  <a:cubicBezTo>
                    <a:pt x="21137" y="4792"/>
                    <a:pt x="21507" y="5698"/>
                    <a:pt x="21694" y="5877"/>
                  </a:cubicBezTo>
                  <a:cubicBezTo>
                    <a:pt x="21963" y="6128"/>
                    <a:pt x="22262" y="6285"/>
                    <a:pt x="22618" y="6285"/>
                  </a:cubicBezTo>
                  <a:cubicBezTo>
                    <a:pt x="22718" y="6285"/>
                    <a:pt x="22822" y="6273"/>
                    <a:pt x="22932" y="6246"/>
                  </a:cubicBezTo>
                  <a:cubicBezTo>
                    <a:pt x="23384" y="6151"/>
                    <a:pt x="23730" y="6020"/>
                    <a:pt x="24122" y="5794"/>
                  </a:cubicBezTo>
                  <a:cubicBezTo>
                    <a:pt x="24581" y="5524"/>
                    <a:pt x="24986" y="5393"/>
                    <a:pt x="25362" y="5393"/>
                  </a:cubicBezTo>
                  <a:cubicBezTo>
                    <a:pt x="25864" y="5393"/>
                    <a:pt x="26315" y="5625"/>
                    <a:pt x="26778" y="6068"/>
                  </a:cubicBezTo>
                  <a:cubicBezTo>
                    <a:pt x="26504" y="6580"/>
                    <a:pt x="25027" y="6818"/>
                    <a:pt x="24492" y="7163"/>
                  </a:cubicBezTo>
                  <a:cubicBezTo>
                    <a:pt x="23771" y="7618"/>
                    <a:pt x="23112" y="8052"/>
                    <a:pt x="22237" y="8052"/>
                  </a:cubicBezTo>
                  <a:cubicBezTo>
                    <a:pt x="22172" y="8052"/>
                    <a:pt x="22106" y="8049"/>
                    <a:pt x="22039" y="8044"/>
                  </a:cubicBezTo>
                  <a:cubicBezTo>
                    <a:pt x="21914" y="8033"/>
                    <a:pt x="21779" y="8024"/>
                    <a:pt x="21642" y="8024"/>
                  </a:cubicBezTo>
                  <a:cubicBezTo>
                    <a:pt x="21349" y="8024"/>
                    <a:pt x="21048" y="8065"/>
                    <a:pt x="20812" y="8211"/>
                  </a:cubicBezTo>
                  <a:cubicBezTo>
                    <a:pt x="20122" y="8640"/>
                    <a:pt x="20181" y="9544"/>
                    <a:pt x="19539" y="9806"/>
                  </a:cubicBezTo>
                  <a:cubicBezTo>
                    <a:pt x="18872" y="10068"/>
                    <a:pt x="18276" y="10449"/>
                    <a:pt x="17884" y="11009"/>
                  </a:cubicBezTo>
                  <a:cubicBezTo>
                    <a:pt x="17753" y="10461"/>
                    <a:pt x="17372" y="9961"/>
                    <a:pt x="17253" y="9259"/>
                  </a:cubicBezTo>
                  <a:cubicBezTo>
                    <a:pt x="17253" y="9259"/>
                    <a:pt x="17253" y="9247"/>
                    <a:pt x="17253" y="9247"/>
                  </a:cubicBezTo>
                  <a:cubicBezTo>
                    <a:pt x="17479" y="7973"/>
                    <a:pt x="18872" y="7735"/>
                    <a:pt x="19669" y="6937"/>
                  </a:cubicBezTo>
                  <a:cubicBezTo>
                    <a:pt x="19920" y="6699"/>
                    <a:pt x="19967" y="6413"/>
                    <a:pt x="20039" y="6092"/>
                  </a:cubicBezTo>
                  <a:cubicBezTo>
                    <a:pt x="20260" y="5111"/>
                    <a:pt x="20505" y="4792"/>
                    <a:pt x="20741" y="4792"/>
                  </a:cubicBezTo>
                  <a:close/>
                  <a:moveTo>
                    <a:pt x="11276" y="1555"/>
                  </a:moveTo>
                  <a:lnTo>
                    <a:pt x="11276" y="1555"/>
                  </a:lnTo>
                  <a:cubicBezTo>
                    <a:pt x="10895" y="2222"/>
                    <a:pt x="12014" y="3127"/>
                    <a:pt x="12764" y="3175"/>
                  </a:cubicBezTo>
                  <a:cubicBezTo>
                    <a:pt x="12874" y="3182"/>
                    <a:pt x="12982" y="3185"/>
                    <a:pt x="13090" y="3185"/>
                  </a:cubicBezTo>
                  <a:cubicBezTo>
                    <a:pt x="14024" y="3185"/>
                    <a:pt x="14894" y="2927"/>
                    <a:pt x="15812" y="2746"/>
                  </a:cubicBezTo>
                  <a:cubicBezTo>
                    <a:pt x="15898" y="2731"/>
                    <a:pt x="16236" y="2698"/>
                    <a:pt x="16541" y="2698"/>
                  </a:cubicBezTo>
                  <a:cubicBezTo>
                    <a:pt x="16951" y="2698"/>
                    <a:pt x="17303" y="2757"/>
                    <a:pt x="16907" y="2996"/>
                  </a:cubicBezTo>
                  <a:cubicBezTo>
                    <a:pt x="16669" y="3139"/>
                    <a:pt x="16336" y="3401"/>
                    <a:pt x="16205" y="3651"/>
                  </a:cubicBezTo>
                  <a:cubicBezTo>
                    <a:pt x="15955" y="4139"/>
                    <a:pt x="15931" y="4687"/>
                    <a:pt x="16169" y="5187"/>
                  </a:cubicBezTo>
                  <a:cubicBezTo>
                    <a:pt x="16324" y="5508"/>
                    <a:pt x="16502" y="5818"/>
                    <a:pt x="16717" y="6115"/>
                  </a:cubicBezTo>
                  <a:cubicBezTo>
                    <a:pt x="16812" y="6246"/>
                    <a:pt x="16919" y="6365"/>
                    <a:pt x="17014" y="6496"/>
                  </a:cubicBezTo>
                  <a:cubicBezTo>
                    <a:pt x="17237" y="6777"/>
                    <a:pt x="17019" y="6995"/>
                    <a:pt x="16734" y="6995"/>
                  </a:cubicBezTo>
                  <a:cubicBezTo>
                    <a:pt x="16608" y="6995"/>
                    <a:pt x="16468" y="6952"/>
                    <a:pt x="16348" y="6854"/>
                  </a:cubicBezTo>
                  <a:cubicBezTo>
                    <a:pt x="16037" y="6599"/>
                    <a:pt x="15752" y="6493"/>
                    <a:pt x="15487" y="6493"/>
                  </a:cubicBezTo>
                  <a:cubicBezTo>
                    <a:pt x="14563" y="6493"/>
                    <a:pt x="13882" y="7778"/>
                    <a:pt x="13216" y="8509"/>
                  </a:cubicBezTo>
                  <a:cubicBezTo>
                    <a:pt x="12919" y="6889"/>
                    <a:pt x="12835" y="5496"/>
                    <a:pt x="11371" y="4365"/>
                  </a:cubicBezTo>
                  <a:cubicBezTo>
                    <a:pt x="10924" y="4022"/>
                    <a:pt x="10425" y="3785"/>
                    <a:pt x="9993" y="3785"/>
                  </a:cubicBezTo>
                  <a:cubicBezTo>
                    <a:pt x="9631" y="3785"/>
                    <a:pt x="9316" y="3952"/>
                    <a:pt x="9121" y="4365"/>
                  </a:cubicBezTo>
                  <a:cubicBezTo>
                    <a:pt x="8740" y="4722"/>
                    <a:pt x="8513" y="5246"/>
                    <a:pt x="8978" y="5711"/>
                  </a:cubicBezTo>
                  <a:cubicBezTo>
                    <a:pt x="9132" y="5865"/>
                    <a:pt x="9775" y="5925"/>
                    <a:pt x="9740" y="6163"/>
                  </a:cubicBezTo>
                  <a:cubicBezTo>
                    <a:pt x="9656" y="6746"/>
                    <a:pt x="9478" y="7104"/>
                    <a:pt x="9609" y="7687"/>
                  </a:cubicBezTo>
                  <a:cubicBezTo>
                    <a:pt x="9752" y="8330"/>
                    <a:pt x="10133" y="8794"/>
                    <a:pt x="10216" y="9485"/>
                  </a:cubicBezTo>
                  <a:cubicBezTo>
                    <a:pt x="10346" y="10540"/>
                    <a:pt x="9881" y="10754"/>
                    <a:pt x="9289" y="10754"/>
                  </a:cubicBezTo>
                  <a:cubicBezTo>
                    <a:pt x="8887" y="10754"/>
                    <a:pt x="8425" y="10655"/>
                    <a:pt x="8053" y="10655"/>
                  </a:cubicBezTo>
                  <a:cubicBezTo>
                    <a:pt x="7924" y="10655"/>
                    <a:pt x="7805" y="10667"/>
                    <a:pt x="7704" y="10699"/>
                  </a:cubicBezTo>
                  <a:cubicBezTo>
                    <a:pt x="7227" y="10842"/>
                    <a:pt x="7049" y="10914"/>
                    <a:pt x="6799" y="11307"/>
                  </a:cubicBezTo>
                  <a:cubicBezTo>
                    <a:pt x="6632" y="11568"/>
                    <a:pt x="6525" y="11890"/>
                    <a:pt x="6394" y="12164"/>
                  </a:cubicBezTo>
                  <a:cubicBezTo>
                    <a:pt x="6192" y="11961"/>
                    <a:pt x="6001" y="11771"/>
                    <a:pt x="5799" y="11580"/>
                  </a:cubicBezTo>
                  <a:cubicBezTo>
                    <a:pt x="5870" y="11414"/>
                    <a:pt x="5953" y="11247"/>
                    <a:pt x="6037" y="11092"/>
                  </a:cubicBezTo>
                  <a:cubicBezTo>
                    <a:pt x="6299" y="10580"/>
                    <a:pt x="6799" y="9735"/>
                    <a:pt x="6489" y="9128"/>
                  </a:cubicBezTo>
                  <a:cubicBezTo>
                    <a:pt x="6394" y="8937"/>
                    <a:pt x="6096" y="8747"/>
                    <a:pt x="6156" y="8556"/>
                  </a:cubicBezTo>
                  <a:cubicBezTo>
                    <a:pt x="6239" y="8270"/>
                    <a:pt x="6227" y="7770"/>
                    <a:pt x="6049" y="7497"/>
                  </a:cubicBezTo>
                  <a:cubicBezTo>
                    <a:pt x="5764" y="7090"/>
                    <a:pt x="5341" y="6909"/>
                    <a:pt x="4912" y="6909"/>
                  </a:cubicBezTo>
                  <a:cubicBezTo>
                    <a:pt x="4839" y="6909"/>
                    <a:pt x="4765" y="6915"/>
                    <a:pt x="4691" y="6925"/>
                  </a:cubicBezTo>
                  <a:cubicBezTo>
                    <a:pt x="5882" y="4210"/>
                    <a:pt x="8478" y="2472"/>
                    <a:pt x="11276" y="1555"/>
                  </a:cubicBezTo>
                  <a:close/>
                  <a:moveTo>
                    <a:pt x="27468" y="6223"/>
                  </a:moveTo>
                  <a:cubicBezTo>
                    <a:pt x="29456" y="8759"/>
                    <a:pt x="30230" y="12223"/>
                    <a:pt x="29921" y="15593"/>
                  </a:cubicBezTo>
                  <a:cubicBezTo>
                    <a:pt x="29766" y="14950"/>
                    <a:pt x="29480" y="14331"/>
                    <a:pt x="29218" y="14045"/>
                  </a:cubicBezTo>
                  <a:cubicBezTo>
                    <a:pt x="29158" y="13974"/>
                    <a:pt x="29074" y="13942"/>
                    <a:pt x="28989" y="13942"/>
                  </a:cubicBezTo>
                  <a:cubicBezTo>
                    <a:pt x="28873" y="13942"/>
                    <a:pt x="28756" y="14002"/>
                    <a:pt x="28694" y="14105"/>
                  </a:cubicBezTo>
                  <a:cubicBezTo>
                    <a:pt x="28361" y="14116"/>
                    <a:pt x="28040" y="14116"/>
                    <a:pt x="27706" y="14116"/>
                  </a:cubicBezTo>
                  <a:cubicBezTo>
                    <a:pt x="27742" y="13902"/>
                    <a:pt x="27611" y="13700"/>
                    <a:pt x="27373" y="13688"/>
                  </a:cubicBezTo>
                  <a:cubicBezTo>
                    <a:pt x="26500" y="13658"/>
                    <a:pt x="25570" y="13100"/>
                    <a:pt x="24691" y="13100"/>
                  </a:cubicBezTo>
                  <a:cubicBezTo>
                    <a:pt x="24515" y="13100"/>
                    <a:pt x="24341" y="13122"/>
                    <a:pt x="24170" y="13176"/>
                  </a:cubicBezTo>
                  <a:cubicBezTo>
                    <a:pt x="24165" y="13177"/>
                    <a:pt x="24159" y="13178"/>
                    <a:pt x="24154" y="13178"/>
                  </a:cubicBezTo>
                  <a:cubicBezTo>
                    <a:pt x="23917" y="13178"/>
                    <a:pt x="23353" y="11740"/>
                    <a:pt x="23051" y="11449"/>
                  </a:cubicBezTo>
                  <a:cubicBezTo>
                    <a:pt x="22694" y="11120"/>
                    <a:pt x="22302" y="11003"/>
                    <a:pt x="21893" y="11003"/>
                  </a:cubicBezTo>
                  <a:cubicBezTo>
                    <a:pt x="21044" y="11003"/>
                    <a:pt x="20120" y="11507"/>
                    <a:pt x="19277" y="11676"/>
                  </a:cubicBezTo>
                  <a:cubicBezTo>
                    <a:pt x="19241" y="11616"/>
                    <a:pt x="19181" y="11568"/>
                    <a:pt x="19086" y="11568"/>
                  </a:cubicBezTo>
                  <a:lnTo>
                    <a:pt x="18634" y="11449"/>
                  </a:lnTo>
                  <a:cubicBezTo>
                    <a:pt x="19253" y="10818"/>
                    <a:pt x="20312" y="10890"/>
                    <a:pt x="20670" y="10152"/>
                  </a:cubicBezTo>
                  <a:cubicBezTo>
                    <a:pt x="20824" y="9830"/>
                    <a:pt x="20848" y="9699"/>
                    <a:pt x="20896" y="9342"/>
                  </a:cubicBezTo>
                  <a:cubicBezTo>
                    <a:pt x="20979" y="8687"/>
                    <a:pt x="22515" y="8735"/>
                    <a:pt x="23003" y="8640"/>
                  </a:cubicBezTo>
                  <a:cubicBezTo>
                    <a:pt x="24206" y="8386"/>
                    <a:pt x="24815" y="7345"/>
                    <a:pt x="26082" y="7345"/>
                  </a:cubicBezTo>
                  <a:cubicBezTo>
                    <a:pt x="26183" y="7345"/>
                    <a:pt x="26287" y="7352"/>
                    <a:pt x="26397" y="7366"/>
                  </a:cubicBezTo>
                  <a:cubicBezTo>
                    <a:pt x="26438" y="7371"/>
                    <a:pt x="26478" y="7374"/>
                    <a:pt x="26517" y="7374"/>
                  </a:cubicBezTo>
                  <a:cubicBezTo>
                    <a:pt x="27064" y="7374"/>
                    <a:pt x="27320" y="6844"/>
                    <a:pt x="27420" y="6365"/>
                  </a:cubicBezTo>
                  <a:cubicBezTo>
                    <a:pt x="27456" y="6330"/>
                    <a:pt x="27480" y="6282"/>
                    <a:pt x="27468" y="6223"/>
                  </a:cubicBezTo>
                  <a:close/>
                  <a:moveTo>
                    <a:pt x="22106" y="11649"/>
                  </a:moveTo>
                  <a:cubicBezTo>
                    <a:pt x="23212" y="11649"/>
                    <a:pt x="22723" y="14093"/>
                    <a:pt x="23774" y="14093"/>
                  </a:cubicBezTo>
                  <a:cubicBezTo>
                    <a:pt x="23847" y="14093"/>
                    <a:pt x="23927" y="14082"/>
                    <a:pt x="24015" y="14057"/>
                  </a:cubicBezTo>
                  <a:lnTo>
                    <a:pt x="24015" y="14057"/>
                  </a:lnTo>
                  <a:cubicBezTo>
                    <a:pt x="23980" y="14069"/>
                    <a:pt x="27004" y="14426"/>
                    <a:pt x="26992" y="14593"/>
                  </a:cubicBezTo>
                  <a:cubicBezTo>
                    <a:pt x="26980" y="14878"/>
                    <a:pt x="27135" y="15331"/>
                    <a:pt x="27409" y="15486"/>
                  </a:cubicBezTo>
                  <a:cubicBezTo>
                    <a:pt x="27571" y="15579"/>
                    <a:pt x="27727" y="15620"/>
                    <a:pt x="27877" y="15620"/>
                  </a:cubicBezTo>
                  <a:cubicBezTo>
                    <a:pt x="28298" y="15620"/>
                    <a:pt x="28663" y="15298"/>
                    <a:pt x="28944" y="14938"/>
                  </a:cubicBezTo>
                  <a:lnTo>
                    <a:pt x="28944" y="14938"/>
                  </a:lnTo>
                  <a:cubicBezTo>
                    <a:pt x="29245" y="15680"/>
                    <a:pt x="29639" y="17156"/>
                    <a:pt x="28796" y="17156"/>
                  </a:cubicBezTo>
                  <a:cubicBezTo>
                    <a:pt x="28638" y="17156"/>
                    <a:pt x="28436" y="17104"/>
                    <a:pt x="28182" y="16986"/>
                  </a:cubicBezTo>
                  <a:cubicBezTo>
                    <a:pt x="27801" y="16807"/>
                    <a:pt x="27468" y="16474"/>
                    <a:pt x="27087" y="16260"/>
                  </a:cubicBezTo>
                  <a:cubicBezTo>
                    <a:pt x="26866" y="16139"/>
                    <a:pt x="26593" y="16107"/>
                    <a:pt x="26301" y="16107"/>
                  </a:cubicBezTo>
                  <a:cubicBezTo>
                    <a:pt x="25967" y="16107"/>
                    <a:pt x="25609" y="16149"/>
                    <a:pt x="25276" y="16149"/>
                  </a:cubicBezTo>
                  <a:cubicBezTo>
                    <a:pt x="24863" y="16149"/>
                    <a:pt x="24490" y="16084"/>
                    <a:pt x="24253" y="15795"/>
                  </a:cubicBezTo>
                  <a:cubicBezTo>
                    <a:pt x="24203" y="15735"/>
                    <a:pt x="24122" y="15706"/>
                    <a:pt x="24040" y="15706"/>
                  </a:cubicBezTo>
                  <a:cubicBezTo>
                    <a:pt x="23928" y="15706"/>
                    <a:pt x="23813" y="15759"/>
                    <a:pt x="23765" y="15855"/>
                  </a:cubicBezTo>
                  <a:cubicBezTo>
                    <a:pt x="23753" y="15890"/>
                    <a:pt x="23741" y="15914"/>
                    <a:pt x="23730" y="15938"/>
                  </a:cubicBezTo>
                  <a:cubicBezTo>
                    <a:pt x="22872" y="15117"/>
                    <a:pt x="22158" y="13962"/>
                    <a:pt x="21848" y="12842"/>
                  </a:cubicBezTo>
                  <a:cubicBezTo>
                    <a:pt x="21717" y="12330"/>
                    <a:pt x="21455" y="12033"/>
                    <a:pt x="21134" y="11878"/>
                  </a:cubicBezTo>
                  <a:cubicBezTo>
                    <a:pt x="21420" y="11771"/>
                    <a:pt x="21717" y="11688"/>
                    <a:pt x="22039" y="11652"/>
                  </a:cubicBezTo>
                  <a:cubicBezTo>
                    <a:pt x="22062" y="11650"/>
                    <a:pt x="22084" y="11649"/>
                    <a:pt x="22106" y="11649"/>
                  </a:cubicBezTo>
                  <a:close/>
                  <a:moveTo>
                    <a:pt x="17538" y="12426"/>
                  </a:moveTo>
                  <a:cubicBezTo>
                    <a:pt x="17574" y="12485"/>
                    <a:pt x="17634" y="12533"/>
                    <a:pt x="17717" y="12533"/>
                  </a:cubicBezTo>
                  <a:cubicBezTo>
                    <a:pt x="18019" y="12533"/>
                    <a:pt x="18314" y="12540"/>
                    <a:pt x="18607" y="12540"/>
                  </a:cubicBezTo>
                  <a:cubicBezTo>
                    <a:pt x="18948" y="12540"/>
                    <a:pt x="19288" y="12530"/>
                    <a:pt x="19634" y="12485"/>
                  </a:cubicBezTo>
                  <a:cubicBezTo>
                    <a:pt x="19774" y="12468"/>
                    <a:pt x="19902" y="12459"/>
                    <a:pt x="20018" y="12459"/>
                  </a:cubicBezTo>
                  <a:cubicBezTo>
                    <a:pt x="20910" y="12459"/>
                    <a:pt x="21109" y="12984"/>
                    <a:pt x="21372" y="13985"/>
                  </a:cubicBezTo>
                  <a:cubicBezTo>
                    <a:pt x="21646" y="14997"/>
                    <a:pt x="23420" y="15533"/>
                    <a:pt x="23515" y="16510"/>
                  </a:cubicBezTo>
                  <a:cubicBezTo>
                    <a:pt x="23527" y="16557"/>
                    <a:pt x="23527" y="16617"/>
                    <a:pt x="23539" y="16688"/>
                  </a:cubicBezTo>
                  <a:cubicBezTo>
                    <a:pt x="23515" y="16902"/>
                    <a:pt x="23539" y="17141"/>
                    <a:pt x="23587" y="17426"/>
                  </a:cubicBezTo>
                  <a:cubicBezTo>
                    <a:pt x="23587" y="17438"/>
                    <a:pt x="23599" y="17438"/>
                    <a:pt x="23599" y="17450"/>
                  </a:cubicBezTo>
                  <a:cubicBezTo>
                    <a:pt x="23718" y="19248"/>
                    <a:pt x="23670" y="22153"/>
                    <a:pt x="21777" y="22213"/>
                  </a:cubicBezTo>
                  <a:cubicBezTo>
                    <a:pt x="21467" y="22225"/>
                    <a:pt x="21074" y="22248"/>
                    <a:pt x="20872" y="22510"/>
                  </a:cubicBezTo>
                  <a:cubicBezTo>
                    <a:pt x="20640" y="22827"/>
                    <a:pt x="20405" y="22960"/>
                    <a:pt x="20196" y="22960"/>
                  </a:cubicBezTo>
                  <a:cubicBezTo>
                    <a:pt x="19760" y="22960"/>
                    <a:pt x="19431" y="22388"/>
                    <a:pt x="19455" y="21713"/>
                  </a:cubicBezTo>
                  <a:cubicBezTo>
                    <a:pt x="19478" y="20434"/>
                    <a:pt x="20354" y="16870"/>
                    <a:pt x="18267" y="16870"/>
                  </a:cubicBezTo>
                  <a:cubicBezTo>
                    <a:pt x="18176" y="16870"/>
                    <a:pt x="18081" y="16877"/>
                    <a:pt x="17979" y="16891"/>
                  </a:cubicBezTo>
                  <a:cubicBezTo>
                    <a:pt x="17878" y="16904"/>
                    <a:pt x="17782" y="16910"/>
                    <a:pt x="17691" y="16910"/>
                  </a:cubicBezTo>
                  <a:cubicBezTo>
                    <a:pt x="16478" y="16910"/>
                    <a:pt x="16027" y="15782"/>
                    <a:pt x="16193" y="14664"/>
                  </a:cubicBezTo>
                  <a:cubicBezTo>
                    <a:pt x="16336" y="13652"/>
                    <a:pt x="16991" y="13200"/>
                    <a:pt x="17538" y="12426"/>
                  </a:cubicBezTo>
                  <a:close/>
                  <a:moveTo>
                    <a:pt x="6262" y="13030"/>
                  </a:moveTo>
                  <a:cubicBezTo>
                    <a:pt x="6683" y="13030"/>
                    <a:pt x="7108" y="13530"/>
                    <a:pt x="7227" y="14057"/>
                  </a:cubicBezTo>
                  <a:cubicBezTo>
                    <a:pt x="7382" y="14676"/>
                    <a:pt x="7573" y="15307"/>
                    <a:pt x="8192" y="15640"/>
                  </a:cubicBezTo>
                  <a:cubicBezTo>
                    <a:pt x="9537" y="16379"/>
                    <a:pt x="11180" y="16712"/>
                    <a:pt x="11287" y="18569"/>
                  </a:cubicBezTo>
                  <a:cubicBezTo>
                    <a:pt x="11347" y="19629"/>
                    <a:pt x="10573" y="20951"/>
                    <a:pt x="10192" y="21915"/>
                  </a:cubicBezTo>
                  <a:cubicBezTo>
                    <a:pt x="9728" y="23118"/>
                    <a:pt x="9549" y="24249"/>
                    <a:pt x="9835" y="25404"/>
                  </a:cubicBezTo>
                  <a:cubicBezTo>
                    <a:pt x="8644" y="24439"/>
                    <a:pt x="8394" y="22987"/>
                    <a:pt x="8192" y="21451"/>
                  </a:cubicBezTo>
                  <a:cubicBezTo>
                    <a:pt x="7989" y="19855"/>
                    <a:pt x="7120" y="18260"/>
                    <a:pt x="7370" y="16617"/>
                  </a:cubicBezTo>
                  <a:cubicBezTo>
                    <a:pt x="7406" y="16379"/>
                    <a:pt x="7311" y="16176"/>
                    <a:pt x="7073" y="16093"/>
                  </a:cubicBezTo>
                  <a:cubicBezTo>
                    <a:pt x="5549" y="15617"/>
                    <a:pt x="5287" y="13914"/>
                    <a:pt x="3834" y="13462"/>
                  </a:cubicBezTo>
                  <a:cubicBezTo>
                    <a:pt x="3879" y="13444"/>
                    <a:pt x="3926" y="13436"/>
                    <a:pt x="3976" y="13436"/>
                  </a:cubicBezTo>
                  <a:cubicBezTo>
                    <a:pt x="4278" y="13436"/>
                    <a:pt x="4675" y="13714"/>
                    <a:pt x="5084" y="13714"/>
                  </a:cubicBezTo>
                  <a:cubicBezTo>
                    <a:pt x="5243" y="13714"/>
                    <a:pt x="5403" y="13673"/>
                    <a:pt x="5561" y="13557"/>
                  </a:cubicBezTo>
                  <a:cubicBezTo>
                    <a:pt x="5608" y="13521"/>
                    <a:pt x="5644" y="13485"/>
                    <a:pt x="5680" y="13450"/>
                  </a:cubicBezTo>
                  <a:cubicBezTo>
                    <a:pt x="5848" y="13151"/>
                    <a:pt x="6055" y="13030"/>
                    <a:pt x="6262" y="13030"/>
                  </a:cubicBezTo>
                  <a:close/>
                  <a:moveTo>
                    <a:pt x="4843" y="7684"/>
                  </a:moveTo>
                  <a:cubicBezTo>
                    <a:pt x="5276" y="7684"/>
                    <a:pt x="5619" y="8035"/>
                    <a:pt x="5394" y="8747"/>
                  </a:cubicBezTo>
                  <a:cubicBezTo>
                    <a:pt x="5346" y="8890"/>
                    <a:pt x="5418" y="9044"/>
                    <a:pt x="5549" y="9128"/>
                  </a:cubicBezTo>
                  <a:cubicBezTo>
                    <a:pt x="6573" y="9711"/>
                    <a:pt x="4418" y="11676"/>
                    <a:pt x="5346" y="12604"/>
                  </a:cubicBezTo>
                  <a:cubicBezTo>
                    <a:pt x="5382" y="12640"/>
                    <a:pt x="5418" y="12664"/>
                    <a:pt x="5465" y="12700"/>
                  </a:cubicBezTo>
                  <a:cubicBezTo>
                    <a:pt x="5230" y="12953"/>
                    <a:pt x="5018" y="13039"/>
                    <a:pt x="4823" y="13039"/>
                  </a:cubicBezTo>
                  <a:cubicBezTo>
                    <a:pt x="4424" y="13039"/>
                    <a:pt x="4099" y="12678"/>
                    <a:pt x="3797" y="12678"/>
                  </a:cubicBezTo>
                  <a:cubicBezTo>
                    <a:pt x="3570" y="12678"/>
                    <a:pt x="3355" y="12881"/>
                    <a:pt x="3132" y="13593"/>
                  </a:cubicBezTo>
                  <a:cubicBezTo>
                    <a:pt x="3120" y="13616"/>
                    <a:pt x="3120" y="13640"/>
                    <a:pt x="3120" y="13664"/>
                  </a:cubicBezTo>
                  <a:cubicBezTo>
                    <a:pt x="3048" y="13866"/>
                    <a:pt x="3108" y="14116"/>
                    <a:pt x="3382" y="14176"/>
                  </a:cubicBezTo>
                  <a:cubicBezTo>
                    <a:pt x="4763" y="14462"/>
                    <a:pt x="4715" y="15855"/>
                    <a:pt x="5775" y="16474"/>
                  </a:cubicBezTo>
                  <a:cubicBezTo>
                    <a:pt x="6858" y="17093"/>
                    <a:pt x="6787" y="18284"/>
                    <a:pt x="7144" y="19427"/>
                  </a:cubicBezTo>
                  <a:cubicBezTo>
                    <a:pt x="7751" y="21403"/>
                    <a:pt x="7728" y="24368"/>
                    <a:pt x="9371" y="25856"/>
                  </a:cubicBezTo>
                  <a:cubicBezTo>
                    <a:pt x="8323" y="25261"/>
                    <a:pt x="7347" y="24522"/>
                    <a:pt x="6465" y="23641"/>
                  </a:cubicBezTo>
                  <a:cubicBezTo>
                    <a:pt x="2132" y="19284"/>
                    <a:pt x="2048" y="13366"/>
                    <a:pt x="4060" y="8068"/>
                  </a:cubicBezTo>
                  <a:cubicBezTo>
                    <a:pt x="4096" y="8032"/>
                    <a:pt x="4120" y="7997"/>
                    <a:pt x="4156" y="7961"/>
                  </a:cubicBezTo>
                  <a:cubicBezTo>
                    <a:pt x="4239" y="7949"/>
                    <a:pt x="4310" y="7901"/>
                    <a:pt x="4346" y="7830"/>
                  </a:cubicBezTo>
                  <a:cubicBezTo>
                    <a:pt x="4508" y="7733"/>
                    <a:pt x="4682" y="7684"/>
                    <a:pt x="4843" y="7684"/>
                  </a:cubicBezTo>
                  <a:close/>
                  <a:moveTo>
                    <a:pt x="15823" y="778"/>
                  </a:moveTo>
                  <a:cubicBezTo>
                    <a:pt x="19440" y="778"/>
                    <a:pt x="23125" y="2407"/>
                    <a:pt x="25873" y="4603"/>
                  </a:cubicBezTo>
                  <a:cubicBezTo>
                    <a:pt x="25992" y="4687"/>
                    <a:pt x="26099" y="4794"/>
                    <a:pt x="26206" y="4889"/>
                  </a:cubicBezTo>
                  <a:cubicBezTo>
                    <a:pt x="26008" y="4790"/>
                    <a:pt x="25791" y="4731"/>
                    <a:pt x="25554" y="4731"/>
                  </a:cubicBezTo>
                  <a:cubicBezTo>
                    <a:pt x="25364" y="4731"/>
                    <a:pt x="25161" y="4769"/>
                    <a:pt x="24944" y="4853"/>
                  </a:cubicBezTo>
                  <a:cubicBezTo>
                    <a:pt x="24425" y="5046"/>
                    <a:pt x="23540" y="5745"/>
                    <a:pt x="22796" y="5745"/>
                  </a:cubicBezTo>
                  <a:cubicBezTo>
                    <a:pt x="22482" y="5745"/>
                    <a:pt x="22193" y="5621"/>
                    <a:pt x="21967" y="5282"/>
                  </a:cubicBezTo>
                  <a:cubicBezTo>
                    <a:pt x="21765" y="4996"/>
                    <a:pt x="21634" y="4663"/>
                    <a:pt x="21265" y="4556"/>
                  </a:cubicBezTo>
                  <a:cubicBezTo>
                    <a:pt x="21166" y="4530"/>
                    <a:pt x="21071" y="4518"/>
                    <a:pt x="20979" y="4518"/>
                  </a:cubicBezTo>
                  <a:cubicBezTo>
                    <a:pt x="20229" y="4518"/>
                    <a:pt x="19714" y="5322"/>
                    <a:pt x="19491" y="5937"/>
                  </a:cubicBezTo>
                  <a:cubicBezTo>
                    <a:pt x="19074" y="7163"/>
                    <a:pt x="17526" y="7449"/>
                    <a:pt x="17074" y="8509"/>
                  </a:cubicBezTo>
                  <a:cubicBezTo>
                    <a:pt x="17042" y="8496"/>
                    <a:pt x="17006" y="8489"/>
                    <a:pt x="16971" y="8489"/>
                  </a:cubicBezTo>
                  <a:cubicBezTo>
                    <a:pt x="16875" y="8489"/>
                    <a:pt x="16782" y="8538"/>
                    <a:pt x="16764" y="8651"/>
                  </a:cubicBezTo>
                  <a:cubicBezTo>
                    <a:pt x="16610" y="9330"/>
                    <a:pt x="16645" y="9663"/>
                    <a:pt x="16955" y="10295"/>
                  </a:cubicBezTo>
                  <a:cubicBezTo>
                    <a:pt x="17776" y="11902"/>
                    <a:pt x="16145" y="12604"/>
                    <a:pt x="15526" y="13819"/>
                  </a:cubicBezTo>
                  <a:cubicBezTo>
                    <a:pt x="15014" y="14795"/>
                    <a:pt x="14419" y="17391"/>
                    <a:pt x="15967" y="17903"/>
                  </a:cubicBezTo>
                  <a:cubicBezTo>
                    <a:pt x="16267" y="18006"/>
                    <a:pt x="16532" y="18053"/>
                    <a:pt x="16795" y="18053"/>
                  </a:cubicBezTo>
                  <a:cubicBezTo>
                    <a:pt x="17104" y="18053"/>
                    <a:pt x="17410" y="17988"/>
                    <a:pt x="17764" y="17879"/>
                  </a:cubicBezTo>
                  <a:cubicBezTo>
                    <a:pt x="17910" y="17832"/>
                    <a:pt x="18038" y="17811"/>
                    <a:pt x="18152" y="17811"/>
                  </a:cubicBezTo>
                  <a:cubicBezTo>
                    <a:pt x="19289" y="17811"/>
                    <a:pt x="18948" y="19957"/>
                    <a:pt x="18872" y="20736"/>
                  </a:cubicBezTo>
                  <a:cubicBezTo>
                    <a:pt x="18800" y="21617"/>
                    <a:pt x="18526" y="24165"/>
                    <a:pt x="19884" y="24439"/>
                  </a:cubicBezTo>
                  <a:cubicBezTo>
                    <a:pt x="20063" y="24477"/>
                    <a:pt x="20185" y="24501"/>
                    <a:pt x="20285" y="24501"/>
                  </a:cubicBezTo>
                  <a:cubicBezTo>
                    <a:pt x="20469" y="24501"/>
                    <a:pt x="20573" y="24417"/>
                    <a:pt x="20812" y="24177"/>
                  </a:cubicBezTo>
                  <a:cubicBezTo>
                    <a:pt x="20967" y="24022"/>
                    <a:pt x="21015" y="23784"/>
                    <a:pt x="21098" y="23582"/>
                  </a:cubicBezTo>
                  <a:cubicBezTo>
                    <a:pt x="21336" y="23005"/>
                    <a:pt x="21634" y="22889"/>
                    <a:pt x="21952" y="22889"/>
                  </a:cubicBezTo>
                  <a:cubicBezTo>
                    <a:pt x="22165" y="22889"/>
                    <a:pt x="22386" y="22941"/>
                    <a:pt x="22604" y="22941"/>
                  </a:cubicBezTo>
                  <a:cubicBezTo>
                    <a:pt x="22781" y="22941"/>
                    <a:pt x="22956" y="22907"/>
                    <a:pt x="23122" y="22784"/>
                  </a:cubicBezTo>
                  <a:cubicBezTo>
                    <a:pt x="25111" y="21308"/>
                    <a:pt x="23789" y="19569"/>
                    <a:pt x="23801" y="17569"/>
                  </a:cubicBezTo>
                  <a:cubicBezTo>
                    <a:pt x="23884" y="17569"/>
                    <a:pt x="23968" y="17522"/>
                    <a:pt x="23991" y="17426"/>
                  </a:cubicBezTo>
                  <a:cubicBezTo>
                    <a:pt x="24124" y="16750"/>
                    <a:pt x="24139" y="16635"/>
                    <a:pt x="24312" y="16635"/>
                  </a:cubicBezTo>
                  <a:cubicBezTo>
                    <a:pt x="24402" y="16635"/>
                    <a:pt x="24534" y="16666"/>
                    <a:pt x="24746" y="16666"/>
                  </a:cubicBezTo>
                  <a:cubicBezTo>
                    <a:pt x="24862" y="16666"/>
                    <a:pt x="25001" y="16656"/>
                    <a:pt x="25170" y="16629"/>
                  </a:cubicBezTo>
                  <a:cubicBezTo>
                    <a:pt x="25349" y="16598"/>
                    <a:pt x="25516" y="16584"/>
                    <a:pt x="25672" y="16584"/>
                  </a:cubicBezTo>
                  <a:cubicBezTo>
                    <a:pt x="26967" y="16584"/>
                    <a:pt x="27550" y="17533"/>
                    <a:pt x="28825" y="17629"/>
                  </a:cubicBezTo>
                  <a:cubicBezTo>
                    <a:pt x="28881" y="17634"/>
                    <a:pt x="28934" y="17637"/>
                    <a:pt x="28984" y="17637"/>
                  </a:cubicBezTo>
                  <a:cubicBezTo>
                    <a:pt x="29262" y="17637"/>
                    <a:pt x="29474" y="17557"/>
                    <a:pt x="29635" y="17426"/>
                  </a:cubicBezTo>
                  <a:lnTo>
                    <a:pt x="29635" y="17426"/>
                  </a:lnTo>
                  <a:cubicBezTo>
                    <a:pt x="28933" y="20677"/>
                    <a:pt x="27206" y="23653"/>
                    <a:pt x="24551" y="25368"/>
                  </a:cubicBezTo>
                  <a:cubicBezTo>
                    <a:pt x="22119" y="26930"/>
                    <a:pt x="19305" y="27707"/>
                    <a:pt x="16512" y="27707"/>
                  </a:cubicBezTo>
                  <a:cubicBezTo>
                    <a:pt x="14451" y="27707"/>
                    <a:pt x="12401" y="27284"/>
                    <a:pt x="10525" y="26439"/>
                  </a:cubicBezTo>
                  <a:cubicBezTo>
                    <a:pt x="10692" y="26380"/>
                    <a:pt x="10787" y="26201"/>
                    <a:pt x="10692" y="25999"/>
                  </a:cubicBezTo>
                  <a:cubicBezTo>
                    <a:pt x="9478" y="23475"/>
                    <a:pt x="11716" y="21093"/>
                    <a:pt x="11811" y="18569"/>
                  </a:cubicBezTo>
                  <a:cubicBezTo>
                    <a:pt x="11919" y="15914"/>
                    <a:pt x="8239" y="15605"/>
                    <a:pt x="7608" y="13402"/>
                  </a:cubicBezTo>
                  <a:cubicBezTo>
                    <a:pt x="7466" y="12914"/>
                    <a:pt x="7168" y="12545"/>
                    <a:pt x="6823" y="12366"/>
                  </a:cubicBezTo>
                  <a:cubicBezTo>
                    <a:pt x="7234" y="11828"/>
                    <a:pt x="7363" y="11257"/>
                    <a:pt x="8238" y="11257"/>
                  </a:cubicBezTo>
                  <a:cubicBezTo>
                    <a:pt x="8427" y="11257"/>
                    <a:pt x="8650" y="11283"/>
                    <a:pt x="8918" y="11342"/>
                  </a:cubicBezTo>
                  <a:cubicBezTo>
                    <a:pt x="9029" y="11367"/>
                    <a:pt x="9136" y="11378"/>
                    <a:pt x="9239" y="11378"/>
                  </a:cubicBezTo>
                  <a:cubicBezTo>
                    <a:pt x="10341" y="11378"/>
                    <a:pt x="10912" y="10049"/>
                    <a:pt x="10716" y="9068"/>
                  </a:cubicBezTo>
                  <a:cubicBezTo>
                    <a:pt x="10490" y="7925"/>
                    <a:pt x="10383" y="7127"/>
                    <a:pt x="10549" y="5973"/>
                  </a:cubicBezTo>
                  <a:cubicBezTo>
                    <a:pt x="10633" y="5377"/>
                    <a:pt x="9609" y="5234"/>
                    <a:pt x="9561" y="4734"/>
                  </a:cubicBezTo>
                  <a:cubicBezTo>
                    <a:pt x="9723" y="4577"/>
                    <a:pt x="9899" y="4511"/>
                    <a:pt x="10080" y="4511"/>
                  </a:cubicBezTo>
                  <a:cubicBezTo>
                    <a:pt x="10806" y="4511"/>
                    <a:pt x="11621" y="5570"/>
                    <a:pt x="12002" y="6104"/>
                  </a:cubicBezTo>
                  <a:cubicBezTo>
                    <a:pt x="12550" y="6889"/>
                    <a:pt x="12526" y="8247"/>
                    <a:pt x="12728" y="9163"/>
                  </a:cubicBezTo>
                  <a:cubicBezTo>
                    <a:pt x="12762" y="9300"/>
                    <a:pt x="12894" y="9382"/>
                    <a:pt x="13024" y="9382"/>
                  </a:cubicBezTo>
                  <a:cubicBezTo>
                    <a:pt x="13075" y="9382"/>
                    <a:pt x="13125" y="9369"/>
                    <a:pt x="13169" y="9342"/>
                  </a:cubicBezTo>
                  <a:cubicBezTo>
                    <a:pt x="13883" y="8937"/>
                    <a:pt x="14240" y="8318"/>
                    <a:pt x="14705" y="7651"/>
                  </a:cubicBezTo>
                  <a:cubicBezTo>
                    <a:pt x="14859" y="7423"/>
                    <a:pt x="15079" y="7349"/>
                    <a:pt x="15331" y="7349"/>
                  </a:cubicBezTo>
                  <a:cubicBezTo>
                    <a:pt x="15811" y="7349"/>
                    <a:pt x="16407" y="7620"/>
                    <a:pt x="16883" y="7620"/>
                  </a:cubicBezTo>
                  <a:cubicBezTo>
                    <a:pt x="16966" y="7620"/>
                    <a:pt x="17046" y="7611"/>
                    <a:pt x="17122" y="7592"/>
                  </a:cubicBezTo>
                  <a:cubicBezTo>
                    <a:pt x="18181" y="7318"/>
                    <a:pt x="17491" y="6306"/>
                    <a:pt x="17110" y="5818"/>
                  </a:cubicBezTo>
                  <a:cubicBezTo>
                    <a:pt x="16633" y="5211"/>
                    <a:pt x="15943" y="4520"/>
                    <a:pt x="16705" y="3675"/>
                  </a:cubicBezTo>
                  <a:cubicBezTo>
                    <a:pt x="16931" y="3437"/>
                    <a:pt x="17264" y="3246"/>
                    <a:pt x="17491" y="3008"/>
                  </a:cubicBezTo>
                  <a:cubicBezTo>
                    <a:pt x="17705" y="2782"/>
                    <a:pt x="17645" y="2591"/>
                    <a:pt x="17479" y="2377"/>
                  </a:cubicBezTo>
                  <a:cubicBezTo>
                    <a:pt x="17162" y="1967"/>
                    <a:pt x="16525" y="1805"/>
                    <a:pt x="15984" y="1805"/>
                  </a:cubicBezTo>
                  <a:cubicBezTo>
                    <a:pt x="15833" y="1805"/>
                    <a:pt x="15689" y="1818"/>
                    <a:pt x="15562" y="1841"/>
                  </a:cubicBezTo>
                  <a:cubicBezTo>
                    <a:pt x="15062" y="1936"/>
                    <a:pt x="14574" y="2043"/>
                    <a:pt x="14085" y="2151"/>
                  </a:cubicBezTo>
                  <a:cubicBezTo>
                    <a:pt x="14008" y="2165"/>
                    <a:pt x="13521" y="2225"/>
                    <a:pt x="13022" y="2225"/>
                  </a:cubicBezTo>
                  <a:cubicBezTo>
                    <a:pt x="12295" y="2225"/>
                    <a:pt x="11541" y="2098"/>
                    <a:pt x="11978" y="1520"/>
                  </a:cubicBezTo>
                  <a:cubicBezTo>
                    <a:pt x="12026" y="1460"/>
                    <a:pt x="12026" y="1401"/>
                    <a:pt x="12002" y="1341"/>
                  </a:cubicBezTo>
                  <a:cubicBezTo>
                    <a:pt x="12835" y="1115"/>
                    <a:pt x="13681" y="948"/>
                    <a:pt x="14502" y="853"/>
                  </a:cubicBezTo>
                  <a:cubicBezTo>
                    <a:pt x="14940" y="802"/>
                    <a:pt x="15381" y="778"/>
                    <a:pt x="15823" y="778"/>
                  </a:cubicBezTo>
                  <a:close/>
                  <a:moveTo>
                    <a:pt x="15585" y="1"/>
                  </a:moveTo>
                  <a:cubicBezTo>
                    <a:pt x="14408" y="1"/>
                    <a:pt x="13227" y="116"/>
                    <a:pt x="12061" y="341"/>
                  </a:cubicBezTo>
                  <a:cubicBezTo>
                    <a:pt x="9001" y="936"/>
                    <a:pt x="4787" y="3567"/>
                    <a:pt x="3977" y="6901"/>
                  </a:cubicBezTo>
                  <a:cubicBezTo>
                    <a:pt x="0" y="12438"/>
                    <a:pt x="2013" y="20558"/>
                    <a:pt x="6656" y="25046"/>
                  </a:cubicBezTo>
                  <a:cubicBezTo>
                    <a:pt x="9180" y="27488"/>
                    <a:pt x="12587" y="28591"/>
                    <a:pt x="16049" y="28591"/>
                  </a:cubicBezTo>
                  <a:cubicBezTo>
                    <a:pt x="20083" y="28591"/>
                    <a:pt x="24192" y="27095"/>
                    <a:pt x="27075" y="24475"/>
                  </a:cubicBezTo>
                  <a:cubicBezTo>
                    <a:pt x="29980" y="21832"/>
                    <a:pt x="30683" y="17022"/>
                    <a:pt x="30707" y="13295"/>
                  </a:cubicBezTo>
                  <a:cubicBezTo>
                    <a:pt x="30730" y="8723"/>
                    <a:pt x="28409" y="5008"/>
                    <a:pt x="24634" y="2591"/>
                  </a:cubicBezTo>
                  <a:cubicBezTo>
                    <a:pt x="21907" y="836"/>
                    <a:pt x="18761" y="1"/>
                    <a:pt x="15585" y="1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4" name="Google Shape;2504;p45"/>
            <p:cNvSpPr txBox="1"/>
            <p:nvPr/>
          </p:nvSpPr>
          <p:spPr>
            <a:xfrm>
              <a:off x="1093285" y="1759837"/>
              <a:ext cx="1400531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l-GR" sz="1600" dirty="0">
                  <a:solidFill>
                    <a:srgbClr val="00B0F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Κατανοητές οδηγίες </a:t>
              </a:r>
            </a:p>
            <a:p>
              <a:r>
                <a:rPr lang="el-GR" sz="1600" dirty="0">
                  <a:solidFill>
                    <a:srgbClr val="00B0F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πλοήγησης</a:t>
              </a:r>
            </a:p>
            <a:p>
              <a:r>
                <a:rPr lang="el-GR" sz="1600" dirty="0">
                  <a:solidFill>
                    <a:srgbClr val="00B0F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Εύκολη πλοήγηση</a:t>
              </a:r>
            </a:p>
          </p:txBody>
        </p:sp>
        <p:sp>
          <p:nvSpPr>
            <p:cNvPr id="2505" name="Google Shape;2505;p45"/>
            <p:cNvSpPr txBox="1"/>
            <p:nvPr/>
          </p:nvSpPr>
          <p:spPr>
            <a:xfrm>
              <a:off x="1093286" y="3065870"/>
              <a:ext cx="1354200" cy="2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l-GR" sz="1600" dirty="0">
                  <a:solidFill>
                    <a:srgbClr val="00B0F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r>
                <a:rPr lang="el-GR" sz="1600" baseline="30000" dirty="0">
                  <a:solidFill>
                    <a:srgbClr val="00B0F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ος</a:t>
              </a:r>
              <a:r>
                <a:rPr lang="el-GR" sz="1600" dirty="0">
                  <a:solidFill>
                    <a:srgbClr val="00B0F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 </a:t>
              </a:r>
              <a:r>
                <a:rPr lang="el-GR" sz="1600" dirty="0" err="1">
                  <a:solidFill>
                    <a:srgbClr val="00B0F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ερ</a:t>
              </a:r>
              <a:r>
                <a:rPr lang="el-GR" sz="1600" dirty="0">
                  <a:solidFill>
                    <a:srgbClr val="00B0F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. άξονας</a:t>
              </a:r>
              <a:endParaRPr sz="1600" dirty="0">
                <a:solidFill>
                  <a:srgbClr val="00B0F0"/>
                </a:solidFill>
                <a:latin typeface="Comic Sans MS" panose="030F0702030302020204" pitchFamily="66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506" name="Google Shape;2506;p45"/>
          <p:cNvGrpSpPr/>
          <p:nvPr/>
        </p:nvGrpSpPr>
        <p:grpSpPr>
          <a:xfrm>
            <a:off x="4599642" y="1731254"/>
            <a:ext cx="1862496" cy="3850957"/>
            <a:chOff x="3873564" y="1046348"/>
            <a:chExt cx="1396872" cy="2888218"/>
          </a:xfrm>
        </p:grpSpPr>
        <p:sp>
          <p:nvSpPr>
            <p:cNvPr id="2507" name="Google Shape;2507;p45"/>
            <p:cNvSpPr/>
            <p:nvPr/>
          </p:nvSpPr>
          <p:spPr>
            <a:xfrm>
              <a:off x="3873564" y="2610537"/>
              <a:ext cx="1396872" cy="171339"/>
            </a:xfrm>
            <a:custGeom>
              <a:avLst/>
              <a:gdLst/>
              <a:ahLst/>
              <a:cxnLst/>
              <a:rect l="l" t="t" r="r" b="b"/>
              <a:pathLst>
                <a:path w="63974" h="7847" extrusionOk="0">
                  <a:moveTo>
                    <a:pt x="2668" y="703"/>
                  </a:moveTo>
                  <a:cubicBezTo>
                    <a:pt x="2418" y="846"/>
                    <a:pt x="2168" y="1179"/>
                    <a:pt x="1918" y="1429"/>
                  </a:cubicBezTo>
                  <a:lnTo>
                    <a:pt x="1334" y="703"/>
                  </a:lnTo>
                  <a:close/>
                  <a:moveTo>
                    <a:pt x="4228" y="703"/>
                  </a:moveTo>
                  <a:cubicBezTo>
                    <a:pt x="3692" y="1143"/>
                    <a:pt x="3168" y="1774"/>
                    <a:pt x="2632" y="2322"/>
                  </a:cubicBezTo>
                  <a:lnTo>
                    <a:pt x="2037" y="1572"/>
                  </a:lnTo>
                  <a:cubicBezTo>
                    <a:pt x="2347" y="1262"/>
                    <a:pt x="2668" y="1000"/>
                    <a:pt x="2978" y="703"/>
                  </a:cubicBezTo>
                  <a:close/>
                  <a:moveTo>
                    <a:pt x="6204" y="703"/>
                  </a:moveTo>
                  <a:cubicBezTo>
                    <a:pt x="5287" y="1596"/>
                    <a:pt x="4382" y="2477"/>
                    <a:pt x="3490" y="3394"/>
                  </a:cubicBezTo>
                  <a:lnTo>
                    <a:pt x="2906" y="2655"/>
                  </a:lnTo>
                  <a:cubicBezTo>
                    <a:pt x="3573" y="2001"/>
                    <a:pt x="4228" y="1298"/>
                    <a:pt x="4883" y="703"/>
                  </a:cubicBezTo>
                  <a:close/>
                  <a:moveTo>
                    <a:pt x="22135" y="703"/>
                  </a:moveTo>
                  <a:cubicBezTo>
                    <a:pt x="19968" y="2786"/>
                    <a:pt x="17825" y="5037"/>
                    <a:pt x="15670" y="7239"/>
                  </a:cubicBezTo>
                  <a:lnTo>
                    <a:pt x="14205" y="7227"/>
                  </a:lnTo>
                  <a:cubicBezTo>
                    <a:pt x="16467" y="5025"/>
                    <a:pt x="18753" y="2786"/>
                    <a:pt x="21039" y="703"/>
                  </a:cubicBezTo>
                  <a:close/>
                  <a:moveTo>
                    <a:pt x="54067" y="703"/>
                  </a:moveTo>
                  <a:cubicBezTo>
                    <a:pt x="51829" y="2786"/>
                    <a:pt x="49579" y="5049"/>
                    <a:pt x="47316" y="7239"/>
                  </a:cubicBezTo>
                  <a:lnTo>
                    <a:pt x="46435" y="7227"/>
                  </a:lnTo>
                  <a:cubicBezTo>
                    <a:pt x="48567" y="5037"/>
                    <a:pt x="50698" y="2786"/>
                    <a:pt x="52829" y="703"/>
                  </a:cubicBezTo>
                  <a:close/>
                  <a:moveTo>
                    <a:pt x="61080" y="1203"/>
                  </a:moveTo>
                  <a:lnTo>
                    <a:pt x="61652" y="1941"/>
                  </a:lnTo>
                  <a:cubicBezTo>
                    <a:pt x="59949" y="3691"/>
                    <a:pt x="58258" y="5453"/>
                    <a:pt x="56591" y="7239"/>
                  </a:cubicBezTo>
                  <a:lnTo>
                    <a:pt x="55580" y="7239"/>
                  </a:lnTo>
                  <a:cubicBezTo>
                    <a:pt x="55885" y="6944"/>
                    <a:pt x="56191" y="6604"/>
                    <a:pt x="56484" y="6299"/>
                  </a:cubicBezTo>
                  <a:cubicBezTo>
                    <a:pt x="58092" y="4668"/>
                    <a:pt x="59568" y="2917"/>
                    <a:pt x="61080" y="1203"/>
                  </a:cubicBezTo>
                  <a:close/>
                  <a:moveTo>
                    <a:pt x="8014" y="703"/>
                  </a:moveTo>
                  <a:cubicBezTo>
                    <a:pt x="5847" y="2786"/>
                    <a:pt x="3704" y="5013"/>
                    <a:pt x="1585" y="7251"/>
                  </a:cubicBezTo>
                  <a:lnTo>
                    <a:pt x="1334" y="7251"/>
                  </a:lnTo>
                  <a:lnTo>
                    <a:pt x="3942" y="3941"/>
                  </a:lnTo>
                  <a:lnTo>
                    <a:pt x="3704" y="3667"/>
                  </a:lnTo>
                  <a:cubicBezTo>
                    <a:pt x="4680" y="2655"/>
                    <a:pt x="5680" y="1596"/>
                    <a:pt x="6680" y="703"/>
                  </a:cubicBezTo>
                  <a:close/>
                  <a:moveTo>
                    <a:pt x="9836" y="703"/>
                  </a:moveTo>
                  <a:cubicBezTo>
                    <a:pt x="7585" y="2786"/>
                    <a:pt x="5347" y="5013"/>
                    <a:pt x="3132" y="7251"/>
                  </a:cubicBezTo>
                  <a:lnTo>
                    <a:pt x="2073" y="7251"/>
                  </a:lnTo>
                  <a:cubicBezTo>
                    <a:pt x="4359" y="5013"/>
                    <a:pt x="6633" y="2786"/>
                    <a:pt x="8907" y="703"/>
                  </a:cubicBezTo>
                  <a:close/>
                  <a:moveTo>
                    <a:pt x="11229" y="703"/>
                  </a:moveTo>
                  <a:cubicBezTo>
                    <a:pt x="9097" y="2786"/>
                    <a:pt x="6990" y="5013"/>
                    <a:pt x="4906" y="7251"/>
                  </a:cubicBezTo>
                  <a:lnTo>
                    <a:pt x="3454" y="7251"/>
                  </a:lnTo>
                  <a:cubicBezTo>
                    <a:pt x="5692" y="5013"/>
                    <a:pt x="7931" y="2786"/>
                    <a:pt x="10157" y="703"/>
                  </a:cubicBezTo>
                  <a:close/>
                  <a:moveTo>
                    <a:pt x="13015" y="703"/>
                  </a:moveTo>
                  <a:cubicBezTo>
                    <a:pt x="10848" y="2786"/>
                    <a:pt x="8704" y="5013"/>
                    <a:pt x="6597" y="7251"/>
                  </a:cubicBezTo>
                  <a:lnTo>
                    <a:pt x="5406" y="7251"/>
                  </a:lnTo>
                  <a:cubicBezTo>
                    <a:pt x="7478" y="5013"/>
                    <a:pt x="9550" y="2786"/>
                    <a:pt x="11645" y="703"/>
                  </a:cubicBezTo>
                  <a:close/>
                  <a:moveTo>
                    <a:pt x="16027" y="703"/>
                  </a:moveTo>
                  <a:cubicBezTo>
                    <a:pt x="13753" y="2786"/>
                    <a:pt x="11431" y="5013"/>
                    <a:pt x="9145" y="7251"/>
                  </a:cubicBezTo>
                  <a:lnTo>
                    <a:pt x="7097" y="7251"/>
                  </a:lnTo>
                  <a:cubicBezTo>
                    <a:pt x="9205" y="5013"/>
                    <a:pt x="11336" y="2786"/>
                    <a:pt x="13491" y="703"/>
                  </a:cubicBezTo>
                  <a:close/>
                  <a:moveTo>
                    <a:pt x="16336" y="667"/>
                  </a:moveTo>
                  <a:lnTo>
                    <a:pt x="18372" y="679"/>
                  </a:lnTo>
                  <a:cubicBezTo>
                    <a:pt x="16063" y="2870"/>
                    <a:pt x="13741" y="5013"/>
                    <a:pt x="11455" y="7251"/>
                  </a:cubicBezTo>
                  <a:lnTo>
                    <a:pt x="9609" y="7251"/>
                  </a:lnTo>
                  <a:cubicBezTo>
                    <a:pt x="11848" y="5013"/>
                    <a:pt x="14110" y="2870"/>
                    <a:pt x="16336" y="667"/>
                  </a:cubicBezTo>
                  <a:close/>
                  <a:moveTo>
                    <a:pt x="20658" y="703"/>
                  </a:moveTo>
                  <a:cubicBezTo>
                    <a:pt x="18325" y="2786"/>
                    <a:pt x="15967" y="5013"/>
                    <a:pt x="13741" y="7251"/>
                  </a:cubicBezTo>
                  <a:lnTo>
                    <a:pt x="11836" y="7251"/>
                  </a:lnTo>
                  <a:cubicBezTo>
                    <a:pt x="14074" y="5013"/>
                    <a:pt x="16324" y="2786"/>
                    <a:pt x="18587" y="703"/>
                  </a:cubicBezTo>
                  <a:close/>
                  <a:moveTo>
                    <a:pt x="24111" y="703"/>
                  </a:moveTo>
                  <a:cubicBezTo>
                    <a:pt x="21932" y="2786"/>
                    <a:pt x="19765" y="5013"/>
                    <a:pt x="17598" y="7251"/>
                  </a:cubicBezTo>
                  <a:lnTo>
                    <a:pt x="15812" y="7251"/>
                  </a:lnTo>
                  <a:cubicBezTo>
                    <a:pt x="18015" y="5013"/>
                    <a:pt x="20230" y="2786"/>
                    <a:pt x="22432" y="703"/>
                  </a:cubicBezTo>
                  <a:close/>
                  <a:moveTo>
                    <a:pt x="25409" y="703"/>
                  </a:moveTo>
                  <a:cubicBezTo>
                    <a:pt x="23218" y="2786"/>
                    <a:pt x="21111" y="5013"/>
                    <a:pt x="19027" y="7251"/>
                  </a:cubicBezTo>
                  <a:lnTo>
                    <a:pt x="17944" y="7251"/>
                  </a:lnTo>
                  <a:cubicBezTo>
                    <a:pt x="20099" y="5013"/>
                    <a:pt x="22254" y="2786"/>
                    <a:pt x="24433" y="703"/>
                  </a:cubicBezTo>
                  <a:close/>
                  <a:moveTo>
                    <a:pt x="27945" y="703"/>
                  </a:moveTo>
                  <a:cubicBezTo>
                    <a:pt x="27445" y="1143"/>
                    <a:pt x="26945" y="1667"/>
                    <a:pt x="26445" y="2155"/>
                  </a:cubicBezTo>
                  <a:cubicBezTo>
                    <a:pt x="24730" y="3858"/>
                    <a:pt x="23004" y="5465"/>
                    <a:pt x="21277" y="7251"/>
                  </a:cubicBezTo>
                  <a:lnTo>
                    <a:pt x="19337" y="7251"/>
                  </a:lnTo>
                  <a:cubicBezTo>
                    <a:pt x="21087" y="5310"/>
                    <a:pt x="22837" y="3548"/>
                    <a:pt x="24647" y="1762"/>
                  </a:cubicBezTo>
                  <a:cubicBezTo>
                    <a:pt x="25016" y="1393"/>
                    <a:pt x="25385" y="1000"/>
                    <a:pt x="25754" y="703"/>
                  </a:cubicBezTo>
                  <a:close/>
                  <a:moveTo>
                    <a:pt x="30183" y="703"/>
                  </a:moveTo>
                  <a:cubicBezTo>
                    <a:pt x="29588" y="1298"/>
                    <a:pt x="29005" y="1893"/>
                    <a:pt x="28421" y="2501"/>
                  </a:cubicBezTo>
                  <a:cubicBezTo>
                    <a:pt x="26885" y="4096"/>
                    <a:pt x="25349" y="5608"/>
                    <a:pt x="23802" y="7251"/>
                  </a:cubicBezTo>
                  <a:lnTo>
                    <a:pt x="21468" y="7251"/>
                  </a:lnTo>
                  <a:cubicBezTo>
                    <a:pt x="22944" y="5763"/>
                    <a:pt x="24409" y="4429"/>
                    <a:pt x="25838" y="3001"/>
                  </a:cubicBezTo>
                  <a:cubicBezTo>
                    <a:pt x="26611" y="2227"/>
                    <a:pt x="27385" y="1441"/>
                    <a:pt x="28159" y="703"/>
                  </a:cubicBezTo>
                  <a:close/>
                  <a:moveTo>
                    <a:pt x="33088" y="703"/>
                  </a:moveTo>
                  <a:cubicBezTo>
                    <a:pt x="31624" y="2191"/>
                    <a:pt x="30160" y="3632"/>
                    <a:pt x="28659" y="5084"/>
                  </a:cubicBezTo>
                  <a:cubicBezTo>
                    <a:pt x="27921" y="5811"/>
                    <a:pt x="27183" y="6501"/>
                    <a:pt x="26445" y="7251"/>
                  </a:cubicBezTo>
                  <a:lnTo>
                    <a:pt x="24075" y="7251"/>
                  </a:lnTo>
                  <a:cubicBezTo>
                    <a:pt x="25576" y="5608"/>
                    <a:pt x="27076" y="4179"/>
                    <a:pt x="28552" y="2632"/>
                  </a:cubicBezTo>
                  <a:cubicBezTo>
                    <a:pt x="29183" y="1977"/>
                    <a:pt x="29814" y="1298"/>
                    <a:pt x="30457" y="703"/>
                  </a:cubicBezTo>
                  <a:close/>
                  <a:moveTo>
                    <a:pt x="35005" y="703"/>
                  </a:moveTo>
                  <a:cubicBezTo>
                    <a:pt x="33208" y="2489"/>
                    <a:pt x="31386" y="4358"/>
                    <a:pt x="29517" y="6132"/>
                  </a:cubicBezTo>
                  <a:cubicBezTo>
                    <a:pt x="29124" y="6501"/>
                    <a:pt x="28731" y="6799"/>
                    <a:pt x="28338" y="7251"/>
                  </a:cubicBezTo>
                  <a:lnTo>
                    <a:pt x="26778" y="7251"/>
                  </a:lnTo>
                  <a:cubicBezTo>
                    <a:pt x="29040" y="5013"/>
                    <a:pt x="31279" y="2786"/>
                    <a:pt x="33517" y="703"/>
                  </a:cubicBezTo>
                  <a:close/>
                  <a:moveTo>
                    <a:pt x="36315" y="703"/>
                  </a:moveTo>
                  <a:cubicBezTo>
                    <a:pt x="34577" y="2334"/>
                    <a:pt x="32838" y="4120"/>
                    <a:pt x="31088" y="5834"/>
                  </a:cubicBezTo>
                  <a:cubicBezTo>
                    <a:pt x="30612" y="6299"/>
                    <a:pt x="30124" y="6799"/>
                    <a:pt x="29636" y="7251"/>
                  </a:cubicBezTo>
                  <a:lnTo>
                    <a:pt x="28624" y="7251"/>
                  </a:lnTo>
                  <a:cubicBezTo>
                    <a:pt x="28731" y="7096"/>
                    <a:pt x="28826" y="7061"/>
                    <a:pt x="28921" y="6965"/>
                  </a:cubicBezTo>
                  <a:cubicBezTo>
                    <a:pt x="31100" y="4918"/>
                    <a:pt x="33243" y="2786"/>
                    <a:pt x="35363" y="703"/>
                  </a:cubicBezTo>
                  <a:close/>
                  <a:moveTo>
                    <a:pt x="37684" y="703"/>
                  </a:moveTo>
                  <a:cubicBezTo>
                    <a:pt x="35529" y="2786"/>
                    <a:pt x="33386" y="5013"/>
                    <a:pt x="31255" y="7251"/>
                  </a:cubicBezTo>
                  <a:lnTo>
                    <a:pt x="29898" y="7251"/>
                  </a:lnTo>
                  <a:cubicBezTo>
                    <a:pt x="30088" y="6954"/>
                    <a:pt x="30279" y="6870"/>
                    <a:pt x="30469" y="6680"/>
                  </a:cubicBezTo>
                  <a:cubicBezTo>
                    <a:pt x="32505" y="4679"/>
                    <a:pt x="34565" y="2632"/>
                    <a:pt x="36625" y="703"/>
                  </a:cubicBezTo>
                  <a:close/>
                  <a:moveTo>
                    <a:pt x="39589" y="703"/>
                  </a:moveTo>
                  <a:cubicBezTo>
                    <a:pt x="37589" y="2632"/>
                    <a:pt x="35601" y="4608"/>
                    <a:pt x="33648" y="6596"/>
                  </a:cubicBezTo>
                  <a:cubicBezTo>
                    <a:pt x="33434" y="6811"/>
                    <a:pt x="33219" y="6954"/>
                    <a:pt x="33017" y="7251"/>
                  </a:cubicBezTo>
                  <a:lnTo>
                    <a:pt x="32267" y="7251"/>
                  </a:lnTo>
                  <a:cubicBezTo>
                    <a:pt x="34410" y="5013"/>
                    <a:pt x="36553" y="2786"/>
                    <a:pt x="38684" y="703"/>
                  </a:cubicBezTo>
                  <a:close/>
                  <a:moveTo>
                    <a:pt x="41542" y="703"/>
                  </a:moveTo>
                  <a:cubicBezTo>
                    <a:pt x="39363" y="2786"/>
                    <a:pt x="37196" y="5013"/>
                    <a:pt x="35005" y="7251"/>
                  </a:cubicBezTo>
                  <a:lnTo>
                    <a:pt x="33327" y="7251"/>
                  </a:lnTo>
                  <a:cubicBezTo>
                    <a:pt x="33481" y="7096"/>
                    <a:pt x="33648" y="6930"/>
                    <a:pt x="33803" y="6763"/>
                  </a:cubicBezTo>
                  <a:cubicBezTo>
                    <a:pt x="35803" y="4703"/>
                    <a:pt x="37899" y="2632"/>
                    <a:pt x="39994" y="703"/>
                  </a:cubicBezTo>
                  <a:close/>
                  <a:moveTo>
                    <a:pt x="44316" y="703"/>
                  </a:moveTo>
                  <a:cubicBezTo>
                    <a:pt x="42018" y="2786"/>
                    <a:pt x="39708" y="5013"/>
                    <a:pt x="37422" y="7251"/>
                  </a:cubicBezTo>
                  <a:lnTo>
                    <a:pt x="35446" y="7251"/>
                  </a:lnTo>
                  <a:cubicBezTo>
                    <a:pt x="37672" y="5013"/>
                    <a:pt x="39911" y="2786"/>
                    <a:pt x="42149" y="703"/>
                  </a:cubicBezTo>
                  <a:close/>
                  <a:moveTo>
                    <a:pt x="46209" y="703"/>
                  </a:moveTo>
                  <a:cubicBezTo>
                    <a:pt x="43983" y="2786"/>
                    <a:pt x="41732" y="5013"/>
                    <a:pt x="39482" y="7251"/>
                  </a:cubicBezTo>
                  <a:lnTo>
                    <a:pt x="37684" y="7251"/>
                  </a:lnTo>
                  <a:cubicBezTo>
                    <a:pt x="39982" y="5013"/>
                    <a:pt x="42304" y="2786"/>
                    <a:pt x="44614" y="703"/>
                  </a:cubicBezTo>
                  <a:close/>
                  <a:moveTo>
                    <a:pt x="49019" y="703"/>
                  </a:moveTo>
                  <a:cubicBezTo>
                    <a:pt x="46828" y="2786"/>
                    <a:pt x="44638" y="5013"/>
                    <a:pt x="42447" y="7251"/>
                  </a:cubicBezTo>
                  <a:lnTo>
                    <a:pt x="39780" y="7251"/>
                  </a:lnTo>
                  <a:cubicBezTo>
                    <a:pt x="42042" y="5013"/>
                    <a:pt x="44292" y="2786"/>
                    <a:pt x="46531" y="703"/>
                  </a:cubicBezTo>
                  <a:close/>
                  <a:moveTo>
                    <a:pt x="50793" y="703"/>
                  </a:moveTo>
                  <a:cubicBezTo>
                    <a:pt x="50722" y="703"/>
                    <a:pt x="50650" y="846"/>
                    <a:pt x="50567" y="917"/>
                  </a:cubicBezTo>
                  <a:cubicBezTo>
                    <a:pt x="48483" y="3048"/>
                    <a:pt x="46364" y="5168"/>
                    <a:pt x="44233" y="7251"/>
                  </a:cubicBezTo>
                  <a:lnTo>
                    <a:pt x="42744" y="7251"/>
                  </a:lnTo>
                  <a:cubicBezTo>
                    <a:pt x="44959" y="5013"/>
                    <a:pt x="47185" y="2786"/>
                    <a:pt x="49400" y="703"/>
                  </a:cubicBezTo>
                  <a:close/>
                  <a:moveTo>
                    <a:pt x="52662" y="703"/>
                  </a:moveTo>
                  <a:cubicBezTo>
                    <a:pt x="51734" y="1596"/>
                    <a:pt x="50805" y="2691"/>
                    <a:pt x="49841" y="3656"/>
                  </a:cubicBezTo>
                  <a:cubicBezTo>
                    <a:pt x="48650" y="4858"/>
                    <a:pt x="47459" y="6061"/>
                    <a:pt x="46281" y="7251"/>
                  </a:cubicBezTo>
                  <a:lnTo>
                    <a:pt x="44602" y="7251"/>
                  </a:lnTo>
                  <a:cubicBezTo>
                    <a:pt x="46662" y="5168"/>
                    <a:pt x="48721" y="3167"/>
                    <a:pt x="50757" y="1108"/>
                  </a:cubicBezTo>
                  <a:cubicBezTo>
                    <a:pt x="50888" y="977"/>
                    <a:pt x="51019" y="846"/>
                    <a:pt x="51150" y="703"/>
                  </a:cubicBezTo>
                  <a:close/>
                  <a:moveTo>
                    <a:pt x="56770" y="703"/>
                  </a:moveTo>
                  <a:cubicBezTo>
                    <a:pt x="54567" y="2786"/>
                    <a:pt x="52365" y="5013"/>
                    <a:pt x="50150" y="7251"/>
                  </a:cubicBezTo>
                  <a:lnTo>
                    <a:pt x="48078" y="7251"/>
                  </a:lnTo>
                  <a:cubicBezTo>
                    <a:pt x="50269" y="5013"/>
                    <a:pt x="52448" y="2786"/>
                    <a:pt x="54627" y="703"/>
                  </a:cubicBezTo>
                  <a:close/>
                  <a:moveTo>
                    <a:pt x="58484" y="703"/>
                  </a:moveTo>
                  <a:cubicBezTo>
                    <a:pt x="56353" y="2929"/>
                    <a:pt x="54186" y="5013"/>
                    <a:pt x="51984" y="7251"/>
                  </a:cubicBezTo>
                  <a:lnTo>
                    <a:pt x="50460" y="7251"/>
                  </a:lnTo>
                  <a:cubicBezTo>
                    <a:pt x="52698" y="5013"/>
                    <a:pt x="54925" y="2786"/>
                    <a:pt x="57127" y="703"/>
                  </a:cubicBezTo>
                  <a:close/>
                  <a:moveTo>
                    <a:pt x="59639" y="703"/>
                  </a:moveTo>
                  <a:cubicBezTo>
                    <a:pt x="58211" y="2191"/>
                    <a:pt x="56794" y="3929"/>
                    <a:pt x="55329" y="5501"/>
                  </a:cubicBezTo>
                  <a:cubicBezTo>
                    <a:pt x="54782" y="6084"/>
                    <a:pt x="54234" y="6656"/>
                    <a:pt x="53674" y="7251"/>
                  </a:cubicBezTo>
                  <a:lnTo>
                    <a:pt x="52555" y="7251"/>
                  </a:lnTo>
                  <a:cubicBezTo>
                    <a:pt x="54758" y="5013"/>
                    <a:pt x="56913" y="2929"/>
                    <a:pt x="58996" y="703"/>
                  </a:cubicBezTo>
                  <a:close/>
                  <a:moveTo>
                    <a:pt x="60651" y="703"/>
                  </a:moveTo>
                  <a:lnTo>
                    <a:pt x="60890" y="977"/>
                  </a:lnTo>
                  <a:cubicBezTo>
                    <a:pt x="59366" y="2703"/>
                    <a:pt x="57901" y="4501"/>
                    <a:pt x="56329" y="6156"/>
                  </a:cubicBezTo>
                  <a:cubicBezTo>
                    <a:pt x="55984" y="6513"/>
                    <a:pt x="55627" y="6799"/>
                    <a:pt x="55270" y="7251"/>
                  </a:cubicBezTo>
                  <a:lnTo>
                    <a:pt x="53877" y="7251"/>
                  </a:lnTo>
                  <a:cubicBezTo>
                    <a:pt x="55925" y="5013"/>
                    <a:pt x="57961" y="2786"/>
                    <a:pt x="59985" y="703"/>
                  </a:cubicBezTo>
                  <a:close/>
                  <a:moveTo>
                    <a:pt x="61830" y="2167"/>
                  </a:moveTo>
                  <a:lnTo>
                    <a:pt x="62675" y="3251"/>
                  </a:lnTo>
                  <a:cubicBezTo>
                    <a:pt x="61521" y="4608"/>
                    <a:pt x="60342" y="5906"/>
                    <a:pt x="59151" y="7251"/>
                  </a:cubicBezTo>
                  <a:lnTo>
                    <a:pt x="57008" y="7251"/>
                  </a:lnTo>
                  <a:cubicBezTo>
                    <a:pt x="58604" y="5465"/>
                    <a:pt x="60211" y="3846"/>
                    <a:pt x="61830" y="2167"/>
                  </a:cubicBezTo>
                  <a:close/>
                  <a:moveTo>
                    <a:pt x="62830" y="3441"/>
                  </a:moveTo>
                  <a:lnTo>
                    <a:pt x="63164" y="3882"/>
                  </a:lnTo>
                  <a:lnTo>
                    <a:pt x="60651" y="7251"/>
                  </a:lnTo>
                  <a:lnTo>
                    <a:pt x="59520" y="7251"/>
                  </a:lnTo>
                  <a:cubicBezTo>
                    <a:pt x="60640" y="5906"/>
                    <a:pt x="61747" y="4715"/>
                    <a:pt x="62830" y="3441"/>
                  </a:cubicBezTo>
                  <a:close/>
                  <a:moveTo>
                    <a:pt x="1" y="0"/>
                  </a:moveTo>
                  <a:lnTo>
                    <a:pt x="3120" y="3917"/>
                  </a:lnTo>
                  <a:lnTo>
                    <a:pt x="1" y="7847"/>
                  </a:lnTo>
                  <a:lnTo>
                    <a:pt x="60973" y="7847"/>
                  </a:lnTo>
                  <a:lnTo>
                    <a:pt x="63973" y="3846"/>
                  </a:lnTo>
                  <a:lnTo>
                    <a:pt x="60961" y="0"/>
                  </a:ln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08" name="Google Shape;2508;p45"/>
            <p:cNvSpPr/>
            <p:nvPr/>
          </p:nvSpPr>
          <p:spPr>
            <a:xfrm>
              <a:off x="4518177" y="2726744"/>
              <a:ext cx="107647" cy="344229"/>
            </a:xfrm>
            <a:custGeom>
              <a:avLst/>
              <a:gdLst/>
              <a:ahLst/>
              <a:cxnLst/>
              <a:rect l="l" t="t" r="r" b="b"/>
              <a:pathLst>
                <a:path w="4930" h="15765" extrusionOk="0">
                  <a:moveTo>
                    <a:pt x="2465" y="0"/>
                  </a:moveTo>
                  <a:cubicBezTo>
                    <a:pt x="1096" y="0"/>
                    <a:pt x="1" y="1108"/>
                    <a:pt x="1" y="2477"/>
                  </a:cubicBezTo>
                  <a:cubicBezTo>
                    <a:pt x="1" y="3727"/>
                    <a:pt x="965" y="4763"/>
                    <a:pt x="2156" y="4918"/>
                  </a:cubicBezTo>
                  <a:lnTo>
                    <a:pt x="2156" y="15764"/>
                  </a:lnTo>
                  <a:lnTo>
                    <a:pt x="2751" y="15764"/>
                  </a:lnTo>
                  <a:lnTo>
                    <a:pt x="2751" y="4918"/>
                  </a:lnTo>
                  <a:cubicBezTo>
                    <a:pt x="4096" y="4763"/>
                    <a:pt x="4930" y="3727"/>
                    <a:pt x="4930" y="2477"/>
                  </a:cubicBezTo>
                  <a:cubicBezTo>
                    <a:pt x="4930" y="1108"/>
                    <a:pt x="3834" y="0"/>
                    <a:pt x="2465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2" name="Google Shape;2512;p45"/>
            <p:cNvSpPr/>
            <p:nvPr/>
          </p:nvSpPr>
          <p:spPr>
            <a:xfrm>
              <a:off x="4308899" y="3419216"/>
              <a:ext cx="515699" cy="515350"/>
            </a:xfrm>
            <a:custGeom>
              <a:avLst/>
              <a:gdLst/>
              <a:ahLst/>
              <a:cxnLst/>
              <a:rect l="l" t="t" r="r" b="b"/>
              <a:pathLst>
                <a:path w="23618" h="23602" extrusionOk="0">
                  <a:moveTo>
                    <a:pt x="8886" y="8055"/>
                  </a:moveTo>
                  <a:cubicBezTo>
                    <a:pt x="9122" y="8055"/>
                    <a:pt x="9374" y="8117"/>
                    <a:pt x="9645" y="8255"/>
                  </a:cubicBezTo>
                  <a:cubicBezTo>
                    <a:pt x="10418" y="8648"/>
                    <a:pt x="11145" y="9481"/>
                    <a:pt x="11133" y="10386"/>
                  </a:cubicBezTo>
                  <a:cubicBezTo>
                    <a:pt x="11123" y="11265"/>
                    <a:pt x="10034" y="11858"/>
                    <a:pt x="9145" y="11858"/>
                  </a:cubicBezTo>
                  <a:cubicBezTo>
                    <a:pt x="8903" y="11858"/>
                    <a:pt x="8676" y="11814"/>
                    <a:pt x="8490" y="11719"/>
                  </a:cubicBezTo>
                  <a:cubicBezTo>
                    <a:pt x="7573" y="11231"/>
                    <a:pt x="7287" y="9945"/>
                    <a:pt x="7287" y="8921"/>
                  </a:cubicBezTo>
                  <a:cubicBezTo>
                    <a:pt x="7370" y="8921"/>
                    <a:pt x="7454" y="8874"/>
                    <a:pt x="7525" y="8791"/>
                  </a:cubicBezTo>
                  <a:cubicBezTo>
                    <a:pt x="7946" y="8337"/>
                    <a:pt x="8383" y="8055"/>
                    <a:pt x="8886" y="8055"/>
                  </a:cubicBezTo>
                  <a:close/>
                  <a:moveTo>
                    <a:pt x="16116" y="13824"/>
                  </a:moveTo>
                  <a:cubicBezTo>
                    <a:pt x="16288" y="13824"/>
                    <a:pt x="16469" y="13854"/>
                    <a:pt x="16657" y="13922"/>
                  </a:cubicBezTo>
                  <a:cubicBezTo>
                    <a:pt x="17491" y="14220"/>
                    <a:pt x="18146" y="15125"/>
                    <a:pt x="18360" y="15934"/>
                  </a:cubicBezTo>
                  <a:cubicBezTo>
                    <a:pt x="18658" y="17042"/>
                    <a:pt x="17586" y="17661"/>
                    <a:pt x="16622" y="17732"/>
                  </a:cubicBezTo>
                  <a:cubicBezTo>
                    <a:pt x="16580" y="17735"/>
                    <a:pt x="16539" y="17737"/>
                    <a:pt x="16499" y="17737"/>
                  </a:cubicBezTo>
                  <a:cubicBezTo>
                    <a:pt x="15163" y="17737"/>
                    <a:pt x="14478" y="16039"/>
                    <a:pt x="14478" y="14779"/>
                  </a:cubicBezTo>
                  <a:cubicBezTo>
                    <a:pt x="14929" y="14253"/>
                    <a:pt x="15469" y="13824"/>
                    <a:pt x="16116" y="13824"/>
                  </a:cubicBezTo>
                  <a:close/>
                  <a:moveTo>
                    <a:pt x="3735" y="18926"/>
                  </a:moveTo>
                  <a:cubicBezTo>
                    <a:pt x="4450" y="18926"/>
                    <a:pt x="5231" y="19197"/>
                    <a:pt x="5501" y="19863"/>
                  </a:cubicBezTo>
                  <a:cubicBezTo>
                    <a:pt x="6013" y="21125"/>
                    <a:pt x="4763" y="22530"/>
                    <a:pt x="3525" y="22554"/>
                  </a:cubicBezTo>
                  <a:cubicBezTo>
                    <a:pt x="3518" y="22554"/>
                    <a:pt x="3511" y="22554"/>
                    <a:pt x="3504" y="22554"/>
                  </a:cubicBezTo>
                  <a:cubicBezTo>
                    <a:pt x="2382" y="22554"/>
                    <a:pt x="1477" y="21607"/>
                    <a:pt x="1453" y="20542"/>
                  </a:cubicBezTo>
                  <a:cubicBezTo>
                    <a:pt x="1905" y="19875"/>
                    <a:pt x="2144" y="19268"/>
                    <a:pt x="3084" y="19006"/>
                  </a:cubicBezTo>
                  <a:cubicBezTo>
                    <a:pt x="3281" y="18954"/>
                    <a:pt x="3505" y="18926"/>
                    <a:pt x="3735" y="18926"/>
                  </a:cubicBezTo>
                  <a:close/>
                  <a:moveTo>
                    <a:pt x="22876" y="1"/>
                  </a:moveTo>
                  <a:cubicBezTo>
                    <a:pt x="22107" y="1"/>
                    <a:pt x="21645" y="1162"/>
                    <a:pt x="21194" y="1694"/>
                  </a:cubicBezTo>
                  <a:cubicBezTo>
                    <a:pt x="20443" y="2575"/>
                    <a:pt x="19503" y="3337"/>
                    <a:pt x="18979" y="4385"/>
                  </a:cubicBezTo>
                  <a:cubicBezTo>
                    <a:pt x="18865" y="4604"/>
                    <a:pt x="19032" y="4899"/>
                    <a:pt x="19256" y="4899"/>
                  </a:cubicBezTo>
                  <a:cubicBezTo>
                    <a:pt x="19312" y="4899"/>
                    <a:pt x="19372" y="4881"/>
                    <a:pt x="19431" y="4838"/>
                  </a:cubicBezTo>
                  <a:cubicBezTo>
                    <a:pt x="20146" y="4326"/>
                    <a:pt x="20872" y="3683"/>
                    <a:pt x="21515" y="2968"/>
                  </a:cubicBezTo>
                  <a:lnTo>
                    <a:pt x="21515" y="2968"/>
                  </a:lnTo>
                  <a:cubicBezTo>
                    <a:pt x="21122" y="4171"/>
                    <a:pt x="20896" y="5659"/>
                    <a:pt x="20503" y="6707"/>
                  </a:cubicBezTo>
                  <a:cubicBezTo>
                    <a:pt x="19693" y="8874"/>
                    <a:pt x="18419" y="10874"/>
                    <a:pt x="17693" y="13065"/>
                  </a:cubicBezTo>
                  <a:cubicBezTo>
                    <a:pt x="17467" y="12922"/>
                    <a:pt x="17241" y="12803"/>
                    <a:pt x="17003" y="12708"/>
                  </a:cubicBezTo>
                  <a:cubicBezTo>
                    <a:pt x="16728" y="12596"/>
                    <a:pt x="16435" y="12541"/>
                    <a:pt x="16142" y="12541"/>
                  </a:cubicBezTo>
                  <a:cubicBezTo>
                    <a:pt x="15748" y="12541"/>
                    <a:pt x="15356" y="12641"/>
                    <a:pt x="15014" y="12839"/>
                  </a:cubicBezTo>
                  <a:cubicBezTo>
                    <a:pt x="14764" y="12993"/>
                    <a:pt x="14574" y="13160"/>
                    <a:pt x="14431" y="13351"/>
                  </a:cubicBezTo>
                  <a:cubicBezTo>
                    <a:pt x="14026" y="13005"/>
                    <a:pt x="13609" y="12660"/>
                    <a:pt x="13216" y="12279"/>
                  </a:cubicBezTo>
                  <a:cubicBezTo>
                    <a:pt x="12883" y="11958"/>
                    <a:pt x="12562" y="11636"/>
                    <a:pt x="12216" y="11315"/>
                  </a:cubicBezTo>
                  <a:cubicBezTo>
                    <a:pt x="12300" y="11148"/>
                    <a:pt x="12371" y="10957"/>
                    <a:pt x="12407" y="10767"/>
                  </a:cubicBezTo>
                  <a:cubicBezTo>
                    <a:pt x="12716" y="9279"/>
                    <a:pt x="11550" y="7802"/>
                    <a:pt x="10311" y="7124"/>
                  </a:cubicBezTo>
                  <a:cubicBezTo>
                    <a:pt x="9867" y="6878"/>
                    <a:pt x="9359" y="6747"/>
                    <a:pt x="8870" y="6747"/>
                  </a:cubicBezTo>
                  <a:cubicBezTo>
                    <a:pt x="7982" y="6747"/>
                    <a:pt x="7159" y="7180"/>
                    <a:pt x="6906" y="8148"/>
                  </a:cubicBezTo>
                  <a:cubicBezTo>
                    <a:pt x="6799" y="8171"/>
                    <a:pt x="6716" y="8231"/>
                    <a:pt x="6668" y="8350"/>
                  </a:cubicBezTo>
                  <a:cubicBezTo>
                    <a:pt x="6323" y="9457"/>
                    <a:pt x="6442" y="10910"/>
                    <a:pt x="7120" y="11922"/>
                  </a:cubicBezTo>
                  <a:cubicBezTo>
                    <a:pt x="6597" y="12886"/>
                    <a:pt x="6061" y="13839"/>
                    <a:pt x="5537" y="14803"/>
                  </a:cubicBezTo>
                  <a:cubicBezTo>
                    <a:pt x="5025" y="15720"/>
                    <a:pt x="4311" y="16708"/>
                    <a:pt x="4037" y="17744"/>
                  </a:cubicBezTo>
                  <a:cubicBezTo>
                    <a:pt x="3910" y="17736"/>
                    <a:pt x="3790" y="17727"/>
                    <a:pt x="3667" y="17727"/>
                  </a:cubicBezTo>
                  <a:cubicBezTo>
                    <a:pt x="3616" y="17727"/>
                    <a:pt x="3565" y="17729"/>
                    <a:pt x="3513" y="17732"/>
                  </a:cubicBezTo>
                  <a:cubicBezTo>
                    <a:pt x="2298" y="17780"/>
                    <a:pt x="0" y="19089"/>
                    <a:pt x="703" y="20566"/>
                  </a:cubicBezTo>
                  <a:cubicBezTo>
                    <a:pt x="560" y="21102"/>
                    <a:pt x="608" y="21602"/>
                    <a:pt x="953" y="22185"/>
                  </a:cubicBezTo>
                  <a:cubicBezTo>
                    <a:pt x="1382" y="22923"/>
                    <a:pt x="2215" y="23388"/>
                    <a:pt x="3037" y="23542"/>
                  </a:cubicBezTo>
                  <a:cubicBezTo>
                    <a:pt x="3238" y="23583"/>
                    <a:pt x="3435" y="23602"/>
                    <a:pt x="3627" y="23602"/>
                  </a:cubicBezTo>
                  <a:cubicBezTo>
                    <a:pt x="5369" y="23602"/>
                    <a:pt x="6698" y="22028"/>
                    <a:pt x="6751" y="20280"/>
                  </a:cubicBezTo>
                  <a:cubicBezTo>
                    <a:pt x="6799" y="18923"/>
                    <a:pt x="5727" y="18101"/>
                    <a:pt x="4537" y="17827"/>
                  </a:cubicBezTo>
                  <a:cubicBezTo>
                    <a:pt x="5120" y="17149"/>
                    <a:pt x="5525" y="16280"/>
                    <a:pt x="5977" y="15529"/>
                  </a:cubicBezTo>
                  <a:cubicBezTo>
                    <a:pt x="6561" y="14553"/>
                    <a:pt x="7132" y="13553"/>
                    <a:pt x="7704" y="12553"/>
                  </a:cubicBezTo>
                  <a:cubicBezTo>
                    <a:pt x="7835" y="12660"/>
                    <a:pt x="7978" y="12767"/>
                    <a:pt x="8132" y="12839"/>
                  </a:cubicBezTo>
                  <a:cubicBezTo>
                    <a:pt x="8468" y="13006"/>
                    <a:pt x="8844" y="13083"/>
                    <a:pt x="9231" y="13083"/>
                  </a:cubicBezTo>
                  <a:cubicBezTo>
                    <a:pt x="10217" y="13083"/>
                    <a:pt x="11271" y="12584"/>
                    <a:pt x="11895" y="11815"/>
                  </a:cubicBezTo>
                  <a:cubicBezTo>
                    <a:pt x="12466" y="12684"/>
                    <a:pt x="13300" y="13470"/>
                    <a:pt x="14097" y="14101"/>
                  </a:cubicBezTo>
                  <a:cubicBezTo>
                    <a:pt x="14074" y="14220"/>
                    <a:pt x="14050" y="14339"/>
                    <a:pt x="14038" y="14470"/>
                  </a:cubicBezTo>
                  <a:cubicBezTo>
                    <a:pt x="13752" y="15327"/>
                    <a:pt x="13716" y="16137"/>
                    <a:pt x="14026" y="17042"/>
                  </a:cubicBezTo>
                  <a:cubicBezTo>
                    <a:pt x="14371" y="18042"/>
                    <a:pt x="15169" y="18816"/>
                    <a:pt x="16252" y="18935"/>
                  </a:cubicBezTo>
                  <a:cubicBezTo>
                    <a:pt x="16375" y="18948"/>
                    <a:pt x="16498" y="18955"/>
                    <a:pt x="16621" y="18955"/>
                  </a:cubicBezTo>
                  <a:cubicBezTo>
                    <a:pt x="18224" y="18955"/>
                    <a:pt x="19825" y="17825"/>
                    <a:pt x="19681" y="16089"/>
                  </a:cubicBezTo>
                  <a:cubicBezTo>
                    <a:pt x="19586" y="15053"/>
                    <a:pt x="19003" y="14113"/>
                    <a:pt x="18205" y="13446"/>
                  </a:cubicBezTo>
                  <a:cubicBezTo>
                    <a:pt x="19372" y="11184"/>
                    <a:pt x="20205" y="8695"/>
                    <a:pt x="21205" y="6350"/>
                  </a:cubicBezTo>
                  <a:cubicBezTo>
                    <a:pt x="21432" y="5814"/>
                    <a:pt x="21944" y="4802"/>
                    <a:pt x="22229" y="3838"/>
                  </a:cubicBezTo>
                  <a:cubicBezTo>
                    <a:pt x="22313" y="4576"/>
                    <a:pt x="22468" y="5290"/>
                    <a:pt x="22718" y="5897"/>
                  </a:cubicBezTo>
                  <a:cubicBezTo>
                    <a:pt x="22801" y="6099"/>
                    <a:pt x="23009" y="6205"/>
                    <a:pt x="23201" y="6205"/>
                  </a:cubicBezTo>
                  <a:cubicBezTo>
                    <a:pt x="23419" y="6205"/>
                    <a:pt x="23618" y="6069"/>
                    <a:pt x="23599" y="5778"/>
                  </a:cubicBezTo>
                  <a:cubicBezTo>
                    <a:pt x="23539" y="4945"/>
                    <a:pt x="23325" y="4135"/>
                    <a:pt x="23253" y="3302"/>
                  </a:cubicBezTo>
                  <a:cubicBezTo>
                    <a:pt x="23170" y="2385"/>
                    <a:pt x="23253" y="1492"/>
                    <a:pt x="23384" y="575"/>
                  </a:cubicBezTo>
                  <a:cubicBezTo>
                    <a:pt x="23432" y="266"/>
                    <a:pt x="23265" y="28"/>
                    <a:pt x="22944" y="4"/>
                  </a:cubicBezTo>
                  <a:cubicBezTo>
                    <a:pt x="22921" y="2"/>
                    <a:pt x="22898" y="1"/>
                    <a:pt x="22876" y="1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3" name="Google Shape;2513;p45"/>
            <p:cNvSpPr txBox="1"/>
            <p:nvPr/>
          </p:nvSpPr>
          <p:spPr>
            <a:xfrm>
              <a:off x="3894900" y="3065870"/>
              <a:ext cx="1354200" cy="2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l-GR" sz="16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r>
                <a:rPr lang="el-GR" sz="1600" baseline="300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ος</a:t>
              </a:r>
              <a:r>
                <a:rPr lang="el-GR" sz="16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 </a:t>
              </a:r>
              <a:r>
                <a:rPr lang="el-GR" sz="1600" dirty="0" err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ερ</a:t>
              </a:r>
              <a:r>
                <a:rPr lang="el-GR" sz="160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. άξονας</a:t>
              </a:r>
              <a:endParaRPr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14" name="Google Shape;2514;p45"/>
            <p:cNvSpPr txBox="1"/>
            <p:nvPr/>
          </p:nvSpPr>
          <p:spPr>
            <a:xfrm>
              <a:off x="3894900" y="1046348"/>
              <a:ext cx="1354200" cy="1478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l-GR" sz="1600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οι εικόνες, τα βίντεο και οι ήχοι έκανε διαδραστικό το Ε.Υ.</a:t>
              </a:r>
            </a:p>
            <a:p>
              <a:r>
                <a:rPr lang="el-GR" sz="1600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παιχνίδια τους βοήθησαν </a:t>
              </a:r>
            </a:p>
            <a:p>
              <a:r>
                <a:rPr lang="el-GR" sz="1600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καθώς υπήρχε ανατροφοδότηση </a:t>
              </a:r>
            </a:p>
          </p:txBody>
        </p:sp>
      </p:grpSp>
      <p:grpSp>
        <p:nvGrpSpPr>
          <p:cNvPr id="2515" name="Google Shape;2515;p45"/>
          <p:cNvGrpSpPr/>
          <p:nvPr/>
        </p:nvGrpSpPr>
        <p:grpSpPr>
          <a:xfrm>
            <a:off x="8179935" y="2294316"/>
            <a:ext cx="1862816" cy="2490986"/>
            <a:chOff x="6675058" y="1467632"/>
            <a:chExt cx="1397112" cy="1868238"/>
          </a:xfrm>
        </p:grpSpPr>
        <p:sp>
          <p:nvSpPr>
            <p:cNvPr id="2516" name="Google Shape;2516;p45"/>
            <p:cNvSpPr/>
            <p:nvPr/>
          </p:nvSpPr>
          <p:spPr>
            <a:xfrm>
              <a:off x="6675058" y="2610537"/>
              <a:ext cx="1397112" cy="171339"/>
            </a:xfrm>
            <a:custGeom>
              <a:avLst/>
              <a:gdLst/>
              <a:ahLst/>
              <a:cxnLst/>
              <a:rect l="l" t="t" r="r" b="b"/>
              <a:pathLst>
                <a:path w="63985" h="7847" extrusionOk="0">
                  <a:moveTo>
                    <a:pt x="2680" y="703"/>
                  </a:moveTo>
                  <a:cubicBezTo>
                    <a:pt x="2418" y="846"/>
                    <a:pt x="2168" y="1179"/>
                    <a:pt x="1918" y="1429"/>
                  </a:cubicBezTo>
                  <a:lnTo>
                    <a:pt x="1334" y="703"/>
                  </a:lnTo>
                  <a:close/>
                  <a:moveTo>
                    <a:pt x="4239" y="703"/>
                  </a:moveTo>
                  <a:cubicBezTo>
                    <a:pt x="3704" y="1143"/>
                    <a:pt x="3168" y="1774"/>
                    <a:pt x="2632" y="2322"/>
                  </a:cubicBezTo>
                  <a:lnTo>
                    <a:pt x="2049" y="1572"/>
                  </a:lnTo>
                  <a:cubicBezTo>
                    <a:pt x="2358" y="1262"/>
                    <a:pt x="2668" y="1000"/>
                    <a:pt x="2977" y="703"/>
                  </a:cubicBezTo>
                  <a:close/>
                  <a:moveTo>
                    <a:pt x="6216" y="703"/>
                  </a:moveTo>
                  <a:cubicBezTo>
                    <a:pt x="5299" y="1596"/>
                    <a:pt x="4382" y="2477"/>
                    <a:pt x="3489" y="3394"/>
                  </a:cubicBezTo>
                  <a:lnTo>
                    <a:pt x="2918" y="2655"/>
                  </a:lnTo>
                  <a:cubicBezTo>
                    <a:pt x="3573" y="2001"/>
                    <a:pt x="4227" y="1298"/>
                    <a:pt x="4882" y="703"/>
                  </a:cubicBezTo>
                  <a:close/>
                  <a:moveTo>
                    <a:pt x="22134" y="703"/>
                  </a:moveTo>
                  <a:cubicBezTo>
                    <a:pt x="19979" y="2786"/>
                    <a:pt x="17824" y="5037"/>
                    <a:pt x="15669" y="7239"/>
                  </a:cubicBezTo>
                  <a:lnTo>
                    <a:pt x="14205" y="7227"/>
                  </a:lnTo>
                  <a:cubicBezTo>
                    <a:pt x="16467" y="5025"/>
                    <a:pt x="18753" y="2786"/>
                    <a:pt x="21039" y="703"/>
                  </a:cubicBezTo>
                  <a:close/>
                  <a:moveTo>
                    <a:pt x="54079" y="703"/>
                  </a:moveTo>
                  <a:cubicBezTo>
                    <a:pt x="51829" y="2786"/>
                    <a:pt x="49578" y="5049"/>
                    <a:pt x="47328" y="7239"/>
                  </a:cubicBezTo>
                  <a:lnTo>
                    <a:pt x="46447" y="7227"/>
                  </a:lnTo>
                  <a:cubicBezTo>
                    <a:pt x="48566" y="5037"/>
                    <a:pt x="50698" y="2786"/>
                    <a:pt x="52841" y="703"/>
                  </a:cubicBezTo>
                  <a:close/>
                  <a:moveTo>
                    <a:pt x="61080" y="1203"/>
                  </a:moveTo>
                  <a:lnTo>
                    <a:pt x="61651" y="1941"/>
                  </a:lnTo>
                  <a:cubicBezTo>
                    <a:pt x="59949" y="3691"/>
                    <a:pt x="58270" y="5453"/>
                    <a:pt x="56591" y="7239"/>
                  </a:cubicBezTo>
                  <a:lnTo>
                    <a:pt x="55580" y="7239"/>
                  </a:lnTo>
                  <a:cubicBezTo>
                    <a:pt x="55885" y="6944"/>
                    <a:pt x="56190" y="6604"/>
                    <a:pt x="56496" y="6299"/>
                  </a:cubicBezTo>
                  <a:cubicBezTo>
                    <a:pt x="58091" y="4668"/>
                    <a:pt x="59568" y="2917"/>
                    <a:pt x="61080" y="1203"/>
                  </a:cubicBezTo>
                  <a:close/>
                  <a:moveTo>
                    <a:pt x="8014" y="703"/>
                  </a:moveTo>
                  <a:cubicBezTo>
                    <a:pt x="5859" y="2786"/>
                    <a:pt x="3704" y="5013"/>
                    <a:pt x="1584" y="7251"/>
                  </a:cubicBezTo>
                  <a:lnTo>
                    <a:pt x="1334" y="7251"/>
                  </a:lnTo>
                  <a:lnTo>
                    <a:pt x="3942" y="3941"/>
                  </a:lnTo>
                  <a:lnTo>
                    <a:pt x="3704" y="3667"/>
                  </a:lnTo>
                  <a:cubicBezTo>
                    <a:pt x="4692" y="2655"/>
                    <a:pt x="5680" y="1596"/>
                    <a:pt x="6680" y="703"/>
                  </a:cubicBezTo>
                  <a:close/>
                  <a:moveTo>
                    <a:pt x="9835" y="703"/>
                  </a:moveTo>
                  <a:cubicBezTo>
                    <a:pt x="7597" y="2786"/>
                    <a:pt x="5359" y="5013"/>
                    <a:pt x="3132" y="7251"/>
                  </a:cubicBezTo>
                  <a:lnTo>
                    <a:pt x="2084" y="7251"/>
                  </a:lnTo>
                  <a:cubicBezTo>
                    <a:pt x="4370" y="5013"/>
                    <a:pt x="6644" y="2786"/>
                    <a:pt x="8907" y="703"/>
                  </a:cubicBezTo>
                  <a:close/>
                  <a:moveTo>
                    <a:pt x="11240" y="703"/>
                  </a:moveTo>
                  <a:cubicBezTo>
                    <a:pt x="9109" y="2786"/>
                    <a:pt x="6990" y="5013"/>
                    <a:pt x="4906" y="7251"/>
                  </a:cubicBezTo>
                  <a:lnTo>
                    <a:pt x="3454" y="7251"/>
                  </a:lnTo>
                  <a:cubicBezTo>
                    <a:pt x="5704" y="5013"/>
                    <a:pt x="7930" y="2786"/>
                    <a:pt x="10169" y="703"/>
                  </a:cubicBezTo>
                  <a:close/>
                  <a:moveTo>
                    <a:pt x="13026" y="703"/>
                  </a:moveTo>
                  <a:cubicBezTo>
                    <a:pt x="10859" y="2786"/>
                    <a:pt x="8704" y="5013"/>
                    <a:pt x="6609" y="7251"/>
                  </a:cubicBezTo>
                  <a:lnTo>
                    <a:pt x="5406" y="7251"/>
                  </a:lnTo>
                  <a:cubicBezTo>
                    <a:pt x="7490" y="5013"/>
                    <a:pt x="9561" y="2786"/>
                    <a:pt x="11645" y="703"/>
                  </a:cubicBezTo>
                  <a:close/>
                  <a:moveTo>
                    <a:pt x="16038" y="703"/>
                  </a:moveTo>
                  <a:cubicBezTo>
                    <a:pt x="13752" y="2786"/>
                    <a:pt x="11431" y="5013"/>
                    <a:pt x="9145" y="7251"/>
                  </a:cubicBezTo>
                  <a:lnTo>
                    <a:pt x="7097" y="7251"/>
                  </a:lnTo>
                  <a:cubicBezTo>
                    <a:pt x="9204" y="5013"/>
                    <a:pt x="11347" y="2786"/>
                    <a:pt x="13491" y="703"/>
                  </a:cubicBezTo>
                  <a:close/>
                  <a:moveTo>
                    <a:pt x="16348" y="667"/>
                  </a:moveTo>
                  <a:lnTo>
                    <a:pt x="18372" y="679"/>
                  </a:lnTo>
                  <a:cubicBezTo>
                    <a:pt x="16062" y="2870"/>
                    <a:pt x="13741" y="5013"/>
                    <a:pt x="11455" y="7251"/>
                  </a:cubicBezTo>
                  <a:lnTo>
                    <a:pt x="9621" y="7251"/>
                  </a:lnTo>
                  <a:cubicBezTo>
                    <a:pt x="11859" y="5013"/>
                    <a:pt x="14110" y="2870"/>
                    <a:pt x="16348" y="667"/>
                  </a:cubicBezTo>
                  <a:close/>
                  <a:moveTo>
                    <a:pt x="20658" y="703"/>
                  </a:moveTo>
                  <a:cubicBezTo>
                    <a:pt x="18324" y="2786"/>
                    <a:pt x="15979" y="5013"/>
                    <a:pt x="13741" y="7251"/>
                  </a:cubicBezTo>
                  <a:lnTo>
                    <a:pt x="11836" y="7251"/>
                  </a:lnTo>
                  <a:cubicBezTo>
                    <a:pt x="14086" y="5013"/>
                    <a:pt x="16336" y="2786"/>
                    <a:pt x="18586" y="703"/>
                  </a:cubicBezTo>
                  <a:close/>
                  <a:moveTo>
                    <a:pt x="24123" y="703"/>
                  </a:moveTo>
                  <a:cubicBezTo>
                    <a:pt x="21944" y="2786"/>
                    <a:pt x="19765" y="5013"/>
                    <a:pt x="17610" y="7251"/>
                  </a:cubicBezTo>
                  <a:lnTo>
                    <a:pt x="15824" y="7251"/>
                  </a:lnTo>
                  <a:cubicBezTo>
                    <a:pt x="18015" y="5013"/>
                    <a:pt x="20229" y="2786"/>
                    <a:pt x="22444" y="703"/>
                  </a:cubicBezTo>
                  <a:close/>
                  <a:moveTo>
                    <a:pt x="25409" y="703"/>
                  </a:moveTo>
                  <a:cubicBezTo>
                    <a:pt x="23230" y="2786"/>
                    <a:pt x="21111" y="5013"/>
                    <a:pt x="19039" y="7251"/>
                  </a:cubicBezTo>
                  <a:lnTo>
                    <a:pt x="17955" y="7251"/>
                  </a:lnTo>
                  <a:cubicBezTo>
                    <a:pt x="20098" y="5013"/>
                    <a:pt x="22265" y="2786"/>
                    <a:pt x="24432" y="703"/>
                  </a:cubicBezTo>
                  <a:close/>
                  <a:moveTo>
                    <a:pt x="27957" y="703"/>
                  </a:moveTo>
                  <a:cubicBezTo>
                    <a:pt x="27445" y="1143"/>
                    <a:pt x="26945" y="1667"/>
                    <a:pt x="26456" y="2155"/>
                  </a:cubicBezTo>
                  <a:cubicBezTo>
                    <a:pt x="24730" y="3858"/>
                    <a:pt x="23004" y="5465"/>
                    <a:pt x="21277" y="7251"/>
                  </a:cubicBezTo>
                  <a:lnTo>
                    <a:pt x="19348" y="7251"/>
                  </a:lnTo>
                  <a:cubicBezTo>
                    <a:pt x="21087" y="5310"/>
                    <a:pt x="22849" y="3548"/>
                    <a:pt x="24659" y="1762"/>
                  </a:cubicBezTo>
                  <a:cubicBezTo>
                    <a:pt x="25016" y="1393"/>
                    <a:pt x="25385" y="1000"/>
                    <a:pt x="25754" y="703"/>
                  </a:cubicBezTo>
                  <a:close/>
                  <a:moveTo>
                    <a:pt x="30183" y="703"/>
                  </a:moveTo>
                  <a:cubicBezTo>
                    <a:pt x="29600" y="1298"/>
                    <a:pt x="29004" y="1893"/>
                    <a:pt x="28421" y="2501"/>
                  </a:cubicBezTo>
                  <a:cubicBezTo>
                    <a:pt x="26897" y="4096"/>
                    <a:pt x="25349" y="5608"/>
                    <a:pt x="23801" y="7251"/>
                  </a:cubicBezTo>
                  <a:lnTo>
                    <a:pt x="21468" y="7251"/>
                  </a:lnTo>
                  <a:cubicBezTo>
                    <a:pt x="22944" y="5763"/>
                    <a:pt x="24420" y="4429"/>
                    <a:pt x="25849" y="3001"/>
                  </a:cubicBezTo>
                  <a:cubicBezTo>
                    <a:pt x="26611" y="2227"/>
                    <a:pt x="27385" y="1441"/>
                    <a:pt x="28171" y="703"/>
                  </a:cubicBezTo>
                  <a:close/>
                  <a:moveTo>
                    <a:pt x="33100" y="703"/>
                  </a:moveTo>
                  <a:cubicBezTo>
                    <a:pt x="31636" y="2191"/>
                    <a:pt x="30159" y="3632"/>
                    <a:pt x="28671" y="5084"/>
                  </a:cubicBezTo>
                  <a:cubicBezTo>
                    <a:pt x="27933" y="5811"/>
                    <a:pt x="27195" y="6501"/>
                    <a:pt x="26456" y="7251"/>
                  </a:cubicBezTo>
                  <a:lnTo>
                    <a:pt x="24087" y="7251"/>
                  </a:lnTo>
                  <a:cubicBezTo>
                    <a:pt x="25587" y="5608"/>
                    <a:pt x="27076" y="4179"/>
                    <a:pt x="28564" y="2632"/>
                  </a:cubicBezTo>
                  <a:cubicBezTo>
                    <a:pt x="29183" y="1977"/>
                    <a:pt x="29826" y="1298"/>
                    <a:pt x="30469" y="703"/>
                  </a:cubicBezTo>
                  <a:close/>
                  <a:moveTo>
                    <a:pt x="35005" y="703"/>
                  </a:moveTo>
                  <a:cubicBezTo>
                    <a:pt x="33207" y="2489"/>
                    <a:pt x="31398" y="4358"/>
                    <a:pt x="29516" y="6132"/>
                  </a:cubicBezTo>
                  <a:cubicBezTo>
                    <a:pt x="29123" y="6501"/>
                    <a:pt x="28742" y="6799"/>
                    <a:pt x="28350" y="7251"/>
                  </a:cubicBezTo>
                  <a:lnTo>
                    <a:pt x="26778" y="7251"/>
                  </a:lnTo>
                  <a:cubicBezTo>
                    <a:pt x="29040" y="5013"/>
                    <a:pt x="31290" y="2786"/>
                    <a:pt x="33517" y="703"/>
                  </a:cubicBezTo>
                  <a:close/>
                  <a:moveTo>
                    <a:pt x="36315" y="703"/>
                  </a:moveTo>
                  <a:cubicBezTo>
                    <a:pt x="34576" y="2334"/>
                    <a:pt x="32838" y="4120"/>
                    <a:pt x="31100" y="5834"/>
                  </a:cubicBezTo>
                  <a:cubicBezTo>
                    <a:pt x="30612" y="6299"/>
                    <a:pt x="30124" y="6799"/>
                    <a:pt x="29647" y="7251"/>
                  </a:cubicBezTo>
                  <a:lnTo>
                    <a:pt x="28635" y="7251"/>
                  </a:lnTo>
                  <a:cubicBezTo>
                    <a:pt x="28731" y="7096"/>
                    <a:pt x="28826" y="7061"/>
                    <a:pt x="28921" y="6965"/>
                  </a:cubicBezTo>
                  <a:cubicBezTo>
                    <a:pt x="31112" y="4918"/>
                    <a:pt x="33243" y="2786"/>
                    <a:pt x="35362" y="703"/>
                  </a:cubicBezTo>
                  <a:close/>
                  <a:moveTo>
                    <a:pt x="37684" y="703"/>
                  </a:moveTo>
                  <a:cubicBezTo>
                    <a:pt x="35541" y="2786"/>
                    <a:pt x="33398" y="5013"/>
                    <a:pt x="31267" y="7251"/>
                  </a:cubicBezTo>
                  <a:lnTo>
                    <a:pt x="29897" y="7251"/>
                  </a:lnTo>
                  <a:cubicBezTo>
                    <a:pt x="30088" y="6954"/>
                    <a:pt x="30290" y="6870"/>
                    <a:pt x="30481" y="6680"/>
                  </a:cubicBezTo>
                  <a:cubicBezTo>
                    <a:pt x="32517" y="4679"/>
                    <a:pt x="34576" y="2632"/>
                    <a:pt x="36636" y="703"/>
                  </a:cubicBezTo>
                  <a:close/>
                  <a:moveTo>
                    <a:pt x="39601" y="703"/>
                  </a:moveTo>
                  <a:cubicBezTo>
                    <a:pt x="37601" y="2632"/>
                    <a:pt x="35600" y="4608"/>
                    <a:pt x="33648" y="6596"/>
                  </a:cubicBezTo>
                  <a:cubicBezTo>
                    <a:pt x="33433" y="6811"/>
                    <a:pt x="33231" y="6954"/>
                    <a:pt x="33017" y="7251"/>
                  </a:cubicBezTo>
                  <a:lnTo>
                    <a:pt x="32267" y="7251"/>
                  </a:lnTo>
                  <a:cubicBezTo>
                    <a:pt x="34422" y="5013"/>
                    <a:pt x="36553" y="2786"/>
                    <a:pt x="38684" y="703"/>
                  </a:cubicBezTo>
                  <a:close/>
                  <a:moveTo>
                    <a:pt x="41542" y="703"/>
                  </a:moveTo>
                  <a:cubicBezTo>
                    <a:pt x="39375" y="2786"/>
                    <a:pt x="37196" y="5013"/>
                    <a:pt x="35005" y="7251"/>
                  </a:cubicBezTo>
                  <a:lnTo>
                    <a:pt x="33326" y="7251"/>
                  </a:lnTo>
                  <a:cubicBezTo>
                    <a:pt x="33493" y="7096"/>
                    <a:pt x="33648" y="6930"/>
                    <a:pt x="33803" y="6763"/>
                  </a:cubicBezTo>
                  <a:cubicBezTo>
                    <a:pt x="35815" y="4703"/>
                    <a:pt x="37898" y="2632"/>
                    <a:pt x="39994" y="703"/>
                  </a:cubicBezTo>
                  <a:close/>
                  <a:moveTo>
                    <a:pt x="44328" y="703"/>
                  </a:moveTo>
                  <a:cubicBezTo>
                    <a:pt x="42030" y="2786"/>
                    <a:pt x="39720" y="5013"/>
                    <a:pt x="37422" y="7251"/>
                  </a:cubicBezTo>
                  <a:lnTo>
                    <a:pt x="35446" y="7251"/>
                  </a:lnTo>
                  <a:cubicBezTo>
                    <a:pt x="37672" y="5013"/>
                    <a:pt x="39922" y="2786"/>
                    <a:pt x="42149" y="703"/>
                  </a:cubicBezTo>
                  <a:close/>
                  <a:moveTo>
                    <a:pt x="46209" y="703"/>
                  </a:moveTo>
                  <a:cubicBezTo>
                    <a:pt x="43982" y="2786"/>
                    <a:pt x="41744" y="5013"/>
                    <a:pt x="39482" y="7251"/>
                  </a:cubicBezTo>
                  <a:lnTo>
                    <a:pt x="37684" y="7251"/>
                  </a:lnTo>
                  <a:cubicBezTo>
                    <a:pt x="39994" y="5013"/>
                    <a:pt x="42304" y="2786"/>
                    <a:pt x="44613" y="703"/>
                  </a:cubicBezTo>
                  <a:close/>
                  <a:moveTo>
                    <a:pt x="49031" y="703"/>
                  </a:moveTo>
                  <a:cubicBezTo>
                    <a:pt x="46828" y="2786"/>
                    <a:pt x="44649" y="5013"/>
                    <a:pt x="42447" y="7251"/>
                  </a:cubicBezTo>
                  <a:lnTo>
                    <a:pt x="39791" y="7251"/>
                  </a:lnTo>
                  <a:cubicBezTo>
                    <a:pt x="42054" y="5013"/>
                    <a:pt x="44304" y="2786"/>
                    <a:pt x="46530" y="703"/>
                  </a:cubicBezTo>
                  <a:close/>
                  <a:moveTo>
                    <a:pt x="50793" y="703"/>
                  </a:moveTo>
                  <a:cubicBezTo>
                    <a:pt x="50721" y="703"/>
                    <a:pt x="50650" y="846"/>
                    <a:pt x="50579" y="917"/>
                  </a:cubicBezTo>
                  <a:cubicBezTo>
                    <a:pt x="48483" y="3048"/>
                    <a:pt x="46364" y="5168"/>
                    <a:pt x="44244" y="7251"/>
                  </a:cubicBezTo>
                  <a:lnTo>
                    <a:pt x="42744" y="7251"/>
                  </a:lnTo>
                  <a:cubicBezTo>
                    <a:pt x="44971" y="5013"/>
                    <a:pt x="47185" y="2786"/>
                    <a:pt x="49412" y="703"/>
                  </a:cubicBezTo>
                  <a:close/>
                  <a:moveTo>
                    <a:pt x="52662" y="703"/>
                  </a:moveTo>
                  <a:cubicBezTo>
                    <a:pt x="51733" y="1596"/>
                    <a:pt x="50805" y="2691"/>
                    <a:pt x="49852" y="3656"/>
                  </a:cubicBezTo>
                  <a:cubicBezTo>
                    <a:pt x="48662" y="4858"/>
                    <a:pt x="47471" y="6061"/>
                    <a:pt x="46280" y="7251"/>
                  </a:cubicBezTo>
                  <a:lnTo>
                    <a:pt x="44613" y="7251"/>
                  </a:lnTo>
                  <a:cubicBezTo>
                    <a:pt x="46673" y="5168"/>
                    <a:pt x="48721" y="3167"/>
                    <a:pt x="50757" y="1108"/>
                  </a:cubicBezTo>
                  <a:cubicBezTo>
                    <a:pt x="50900" y="977"/>
                    <a:pt x="51031" y="846"/>
                    <a:pt x="51162" y="703"/>
                  </a:cubicBezTo>
                  <a:close/>
                  <a:moveTo>
                    <a:pt x="56770" y="703"/>
                  </a:moveTo>
                  <a:cubicBezTo>
                    <a:pt x="54579" y="2786"/>
                    <a:pt x="52376" y="5013"/>
                    <a:pt x="50150" y="7251"/>
                  </a:cubicBezTo>
                  <a:lnTo>
                    <a:pt x="48090" y="7251"/>
                  </a:lnTo>
                  <a:cubicBezTo>
                    <a:pt x="50269" y="5013"/>
                    <a:pt x="52460" y="2786"/>
                    <a:pt x="54627" y="703"/>
                  </a:cubicBezTo>
                  <a:close/>
                  <a:moveTo>
                    <a:pt x="58484" y="703"/>
                  </a:moveTo>
                  <a:cubicBezTo>
                    <a:pt x="56365" y="2929"/>
                    <a:pt x="54186" y="5013"/>
                    <a:pt x="51983" y="7251"/>
                  </a:cubicBezTo>
                  <a:lnTo>
                    <a:pt x="50471" y="7251"/>
                  </a:lnTo>
                  <a:cubicBezTo>
                    <a:pt x="52710" y="5013"/>
                    <a:pt x="54924" y="2786"/>
                    <a:pt x="57139" y="703"/>
                  </a:cubicBezTo>
                  <a:close/>
                  <a:moveTo>
                    <a:pt x="59639" y="703"/>
                  </a:moveTo>
                  <a:cubicBezTo>
                    <a:pt x="58210" y="2191"/>
                    <a:pt x="56794" y="3929"/>
                    <a:pt x="55329" y="5501"/>
                  </a:cubicBezTo>
                  <a:cubicBezTo>
                    <a:pt x="54793" y="6084"/>
                    <a:pt x="54234" y="6656"/>
                    <a:pt x="53686" y="7251"/>
                  </a:cubicBezTo>
                  <a:lnTo>
                    <a:pt x="52567" y="7251"/>
                  </a:lnTo>
                  <a:cubicBezTo>
                    <a:pt x="54758" y="5013"/>
                    <a:pt x="56925" y="2929"/>
                    <a:pt x="58996" y="703"/>
                  </a:cubicBezTo>
                  <a:close/>
                  <a:moveTo>
                    <a:pt x="60651" y="703"/>
                  </a:moveTo>
                  <a:lnTo>
                    <a:pt x="60901" y="977"/>
                  </a:lnTo>
                  <a:cubicBezTo>
                    <a:pt x="59377" y="2703"/>
                    <a:pt x="57901" y="4501"/>
                    <a:pt x="56329" y="6156"/>
                  </a:cubicBezTo>
                  <a:cubicBezTo>
                    <a:pt x="55984" y="6513"/>
                    <a:pt x="55627" y="6799"/>
                    <a:pt x="55270" y="7251"/>
                  </a:cubicBezTo>
                  <a:lnTo>
                    <a:pt x="53877" y="7251"/>
                  </a:lnTo>
                  <a:cubicBezTo>
                    <a:pt x="55936" y="5013"/>
                    <a:pt x="57960" y="2786"/>
                    <a:pt x="59984" y="703"/>
                  </a:cubicBezTo>
                  <a:close/>
                  <a:moveTo>
                    <a:pt x="61830" y="2167"/>
                  </a:moveTo>
                  <a:lnTo>
                    <a:pt x="62675" y="3251"/>
                  </a:lnTo>
                  <a:cubicBezTo>
                    <a:pt x="61532" y="4608"/>
                    <a:pt x="60354" y="5906"/>
                    <a:pt x="59163" y="7251"/>
                  </a:cubicBezTo>
                  <a:lnTo>
                    <a:pt x="57008" y="7251"/>
                  </a:lnTo>
                  <a:cubicBezTo>
                    <a:pt x="58615" y="5465"/>
                    <a:pt x="60223" y="3846"/>
                    <a:pt x="61830" y="2167"/>
                  </a:cubicBezTo>
                  <a:close/>
                  <a:moveTo>
                    <a:pt x="62830" y="3441"/>
                  </a:moveTo>
                  <a:lnTo>
                    <a:pt x="63175" y="3882"/>
                  </a:lnTo>
                  <a:lnTo>
                    <a:pt x="60651" y="7251"/>
                  </a:lnTo>
                  <a:lnTo>
                    <a:pt x="59532" y="7251"/>
                  </a:lnTo>
                  <a:cubicBezTo>
                    <a:pt x="60651" y="5906"/>
                    <a:pt x="61747" y="4715"/>
                    <a:pt x="62830" y="3441"/>
                  </a:cubicBezTo>
                  <a:close/>
                  <a:moveTo>
                    <a:pt x="1" y="0"/>
                  </a:moveTo>
                  <a:lnTo>
                    <a:pt x="3120" y="3917"/>
                  </a:lnTo>
                  <a:lnTo>
                    <a:pt x="1" y="7847"/>
                  </a:lnTo>
                  <a:lnTo>
                    <a:pt x="60973" y="7847"/>
                  </a:lnTo>
                  <a:lnTo>
                    <a:pt x="63985" y="3846"/>
                  </a:lnTo>
                  <a:lnTo>
                    <a:pt x="60973" y="0"/>
                  </a:ln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17" name="Google Shape;2517;p45"/>
            <p:cNvSpPr/>
            <p:nvPr/>
          </p:nvSpPr>
          <p:spPr>
            <a:xfrm>
              <a:off x="7319791" y="2726744"/>
              <a:ext cx="107647" cy="344229"/>
            </a:xfrm>
            <a:custGeom>
              <a:avLst/>
              <a:gdLst/>
              <a:ahLst/>
              <a:cxnLst/>
              <a:rect l="l" t="t" r="r" b="b"/>
              <a:pathLst>
                <a:path w="4930" h="15765" extrusionOk="0">
                  <a:moveTo>
                    <a:pt x="2465" y="0"/>
                  </a:moveTo>
                  <a:cubicBezTo>
                    <a:pt x="1108" y="0"/>
                    <a:pt x="0" y="1108"/>
                    <a:pt x="0" y="2477"/>
                  </a:cubicBezTo>
                  <a:cubicBezTo>
                    <a:pt x="0" y="3727"/>
                    <a:pt x="965" y="4763"/>
                    <a:pt x="2155" y="4918"/>
                  </a:cubicBezTo>
                  <a:lnTo>
                    <a:pt x="2155" y="15764"/>
                  </a:lnTo>
                  <a:lnTo>
                    <a:pt x="2751" y="15764"/>
                  </a:lnTo>
                  <a:lnTo>
                    <a:pt x="2751" y="4918"/>
                  </a:lnTo>
                  <a:cubicBezTo>
                    <a:pt x="4084" y="4763"/>
                    <a:pt x="4930" y="3727"/>
                    <a:pt x="4930" y="2477"/>
                  </a:cubicBezTo>
                  <a:cubicBezTo>
                    <a:pt x="4930" y="1108"/>
                    <a:pt x="3834" y="0"/>
                    <a:pt x="2465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25" name="Google Shape;2525;p45"/>
            <p:cNvSpPr txBox="1"/>
            <p:nvPr/>
          </p:nvSpPr>
          <p:spPr>
            <a:xfrm>
              <a:off x="6696514" y="3065870"/>
              <a:ext cx="1354200" cy="2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l-GR" sz="1600" dirty="0">
                  <a:solidFill>
                    <a:srgbClr val="C0000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5</a:t>
              </a:r>
              <a:r>
                <a:rPr lang="el-GR" sz="1600" baseline="30000" dirty="0">
                  <a:solidFill>
                    <a:srgbClr val="C0000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ος</a:t>
              </a:r>
              <a:r>
                <a:rPr lang="el-GR" sz="1600" dirty="0">
                  <a:solidFill>
                    <a:srgbClr val="C0000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 </a:t>
              </a:r>
              <a:r>
                <a:rPr lang="el-GR" sz="1600" dirty="0" err="1">
                  <a:solidFill>
                    <a:srgbClr val="C0000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ερ</a:t>
              </a:r>
              <a:r>
                <a:rPr lang="el-GR" sz="1600" dirty="0">
                  <a:solidFill>
                    <a:srgbClr val="C0000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. άξονας</a:t>
              </a:r>
              <a:endParaRPr sz="1600" dirty="0">
                <a:solidFill>
                  <a:srgbClr val="C00000"/>
                </a:solidFill>
                <a:latin typeface="Comic Sans MS" panose="030F0702030302020204" pitchFamily="66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26" name="Google Shape;2526;p45"/>
            <p:cNvSpPr txBox="1"/>
            <p:nvPr/>
          </p:nvSpPr>
          <p:spPr>
            <a:xfrm>
              <a:off x="6696514" y="1467632"/>
              <a:ext cx="1224908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l-GR" sz="1600" dirty="0">
                  <a:solidFill>
                    <a:srgbClr val="C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Συνοχή,</a:t>
              </a:r>
            </a:p>
            <a:p>
              <a:r>
                <a:rPr lang="el-GR" sz="1600" dirty="0">
                  <a:solidFill>
                    <a:srgbClr val="C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τα πολυμεσικά εργαλεία, </a:t>
              </a:r>
            </a:p>
            <a:p>
              <a:r>
                <a:rPr lang="el-GR" sz="1600" dirty="0">
                  <a:solidFill>
                    <a:srgbClr val="C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ήταν η απλή γλώσσα, </a:t>
              </a:r>
            </a:p>
            <a:p>
              <a:r>
                <a:rPr lang="el-GR" sz="1600" dirty="0">
                  <a:solidFill>
                    <a:srgbClr val="C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θέμα της </a:t>
              </a:r>
              <a:r>
                <a:rPr lang="en-AU" sz="1600" dirty="0">
                  <a:solidFill>
                    <a:srgbClr val="C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Braille </a:t>
              </a:r>
              <a:endParaRPr lang="el-GR" sz="1600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27" name="Google Shape;2527;p45"/>
          <p:cNvGrpSpPr/>
          <p:nvPr/>
        </p:nvGrpSpPr>
        <p:grpSpPr>
          <a:xfrm>
            <a:off x="2795204" y="1845214"/>
            <a:ext cx="1862816" cy="3320681"/>
            <a:chOff x="2472577" y="1132576"/>
            <a:chExt cx="1397112" cy="2490511"/>
          </a:xfrm>
        </p:grpSpPr>
        <p:sp>
          <p:nvSpPr>
            <p:cNvPr id="2528" name="Google Shape;2528;p45"/>
            <p:cNvSpPr/>
            <p:nvPr/>
          </p:nvSpPr>
          <p:spPr>
            <a:xfrm>
              <a:off x="2472577" y="2610537"/>
              <a:ext cx="1397112" cy="171339"/>
            </a:xfrm>
            <a:custGeom>
              <a:avLst/>
              <a:gdLst/>
              <a:ahLst/>
              <a:cxnLst/>
              <a:rect l="l" t="t" r="r" b="b"/>
              <a:pathLst>
                <a:path w="63985" h="7847" extrusionOk="0">
                  <a:moveTo>
                    <a:pt x="2679" y="703"/>
                  </a:moveTo>
                  <a:cubicBezTo>
                    <a:pt x="2429" y="846"/>
                    <a:pt x="2179" y="1179"/>
                    <a:pt x="1917" y="1429"/>
                  </a:cubicBezTo>
                  <a:lnTo>
                    <a:pt x="1334" y="703"/>
                  </a:lnTo>
                  <a:close/>
                  <a:moveTo>
                    <a:pt x="4239" y="703"/>
                  </a:moveTo>
                  <a:cubicBezTo>
                    <a:pt x="3703" y="1143"/>
                    <a:pt x="3167" y="1774"/>
                    <a:pt x="2643" y="2322"/>
                  </a:cubicBezTo>
                  <a:lnTo>
                    <a:pt x="2048" y="1572"/>
                  </a:lnTo>
                  <a:cubicBezTo>
                    <a:pt x="2358" y="1262"/>
                    <a:pt x="2667" y="1000"/>
                    <a:pt x="2989" y="703"/>
                  </a:cubicBezTo>
                  <a:close/>
                  <a:moveTo>
                    <a:pt x="6215" y="703"/>
                  </a:moveTo>
                  <a:cubicBezTo>
                    <a:pt x="5298" y="1596"/>
                    <a:pt x="4394" y="2477"/>
                    <a:pt x="3501" y="3394"/>
                  </a:cubicBezTo>
                  <a:lnTo>
                    <a:pt x="2917" y="2655"/>
                  </a:lnTo>
                  <a:cubicBezTo>
                    <a:pt x="3572" y="2001"/>
                    <a:pt x="4227" y="1298"/>
                    <a:pt x="4894" y="703"/>
                  </a:cubicBezTo>
                  <a:close/>
                  <a:moveTo>
                    <a:pt x="22146" y="703"/>
                  </a:moveTo>
                  <a:cubicBezTo>
                    <a:pt x="19979" y="2786"/>
                    <a:pt x="17836" y="5037"/>
                    <a:pt x="15681" y="7239"/>
                  </a:cubicBezTo>
                  <a:lnTo>
                    <a:pt x="14216" y="7227"/>
                  </a:lnTo>
                  <a:cubicBezTo>
                    <a:pt x="16478" y="5025"/>
                    <a:pt x="18764" y="2786"/>
                    <a:pt x="21050" y="703"/>
                  </a:cubicBezTo>
                  <a:close/>
                  <a:moveTo>
                    <a:pt x="54078" y="703"/>
                  </a:moveTo>
                  <a:cubicBezTo>
                    <a:pt x="51840" y="2786"/>
                    <a:pt x="49578" y="5049"/>
                    <a:pt x="47328" y="7239"/>
                  </a:cubicBezTo>
                  <a:lnTo>
                    <a:pt x="46446" y="7227"/>
                  </a:lnTo>
                  <a:cubicBezTo>
                    <a:pt x="48578" y="5037"/>
                    <a:pt x="50709" y="2786"/>
                    <a:pt x="52840" y="703"/>
                  </a:cubicBezTo>
                  <a:close/>
                  <a:moveTo>
                    <a:pt x="61079" y="1203"/>
                  </a:moveTo>
                  <a:lnTo>
                    <a:pt x="61651" y="1941"/>
                  </a:lnTo>
                  <a:cubicBezTo>
                    <a:pt x="59948" y="3691"/>
                    <a:pt x="58269" y="5453"/>
                    <a:pt x="56591" y="7239"/>
                  </a:cubicBezTo>
                  <a:lnTo>
                    <a:pt x="55591" y="7239"/>
                  </a:lnTo>
                  <a:cubicBezTo>
                    <a:pt x="55896" y="6944"/>
                    <a:pt x="56202" y="6604"/>
                    <a:pt x="56495" y="6299"/>
                  </a:cubicBezTo>
                  <a:cubicBezTo>
                    <a:pt x="58091" y="4668"/>
                    <a:pt x="59579" y="2917"/>
                    <a:pt x="61079" y="1203"/>
                  </a:cubicBezTo>
                  <a:close/>
                  <a:moveTo>
                    <a:pt x="8025" y="703"/>
                  </a:moveTo>
                  <a:cubicBezTo>
                    <a:pt x="5858" y="2786"/>
                    <a:pt x="3703" y="5013"/>
                    <a:pt x="1584" y="7251"/>
                  </a:cubicBezTo>
                  <a:lnTo>
                    <a:pt x="1334" y="7251"/>
                  </a:lnTo>
                  <a:lnTo>
                    <a:pt x="3941" y="3941"/>
                  </a:lnTo>
                  <a:lnTo>
                    <a:pt x="3715" y="3667"/>
                  </a:lnTo>
                  <a:cubicBezTo>
                    <a:pt x="4691" y="2655"/>
                    <a:pt x="5691" y="1596"/>
                    <a:pt x="6692" y="703"/>
                  </a:cubicBezTo>
                  <a:close/>
                  <a:moveTo>
                    <a:pt x="9847" y="703"/>
                  </a:moveTo>
                  <a:cubicBezTo>
                    <a:pt x="7596" y="2786"/>
                    <a:pt x="5358" y="5013"/>
                    <a:pt x="3143" y="7251"/>
                  </a:cubicBezTo>
                  <a:lnTo>
                    <a:pt x="2084" y="7251"/>
                  </a:lnTo>
                  <a:cubicBezTo>
                    <a:pt x="4370" y="5013"/>
                    <a:pt x="6644" y="2786"/>
                    <a:pt x="8906" y="703"/>
                  </a:cubicBezTo>
                  <a:close/>
                  <a:moveTo>
                    <a:pt x="11240" y="703"/>
                  </a:moveTo>
                  <a:cubicBezTo>
                    <a:pt x="9108" y="2786"/>
                    <a:pt x="7001" y="5013"/>
                    <a:pt x="4906" y="7251"/>
                  </a:cubicBezTo>
                  <a:lnTo>
                    <a:pt x="3465" y="7251"/>
                  </a:lnTo>
                  <a:cubicBezTo>
                    <a:pt x="5703" y="5013"/>
                    <a:pt x="7942" y="2786"/>
                    <a:pt x="10168" y="703"/>
                  </a:cubicBezTo>
                  <a:close/>
                  <a:moveTo>
                    <a:pt x="13026" y="703"/>
                  </a:moveTo>
                  <a:cubicBezTo>
                    <a:pt x="10859" y="2786"/>
                    <a:pt x="8716" y="5013"/>
                    <a:pt x="6608" y="7251"/>
                  </a:cubicBezTo>
                  <a:lnTo>
                    <a:pt x="5418" y="7251"/>
                  </a:lnTo>
                  <a:cubicBezTo>
                    <a:pt x="7489" y="5013"/>
                    <a:pt x="9561" y="2786"/>
                    <a:pt x="11656" y="703"/>
                  </a:cubicBezTo>
                  <a:close/>
                  <a:moveTo>
                    <a:pt x="16038" y="703"/>
                  </a:moveTo>
                  <a:cubicBezTo>
                    <a:pt x="13764" y="2786"/>
                    <a:pt x="11442" y="5013"/>
                    <a:pt x="9156" y="7251"/>
                  </a:cubicBezTo>
                  <a:lnTo>
                    <a:pt x="7108" y="7251"/>
                  </a:lnTo>
                  <a:cubicBezTo>
                    <a:pt x="9216" y="5013"/>
                    <a:pt x="11347" y="2786"/>
                    <a:pt x="13490" y="703"/>
                  </a:cubicBezTo>
                  <a:close/>
                  <a:moveTo>
                    <a:pt x="16347" y="667"/>
                  </a:moveTo>
                  <a:lnTo>
                    <a:pt x="18372" y="679"/>
                  </a:lnTo>
                  <a:cubicBezTo>
                    <a:pt x="16062" y="2870"/>
                    <a:pt x="13752" y="5013"/>
                    <a:pt x="11466" y="7251"/>
                  </a:cubicBezTo>
                  <a:lnTo>
                    <a:pt x="9620" y="7251"/>
                  </a:lnTo>
                  <a:cubicBezTo>
                    <a:pt x="11859" y="5013"/>
                    <a:pt x="14121" y="2870"/>
                    <a:pt x="16347" y="667"/>
                  </a:cubicBezTo>
                  <a:close/>
                  <a:moveTo>
                    <a:pt x="20658" y="703"/>
                  </a:moveTo>
                  <a:cubicBezTo>
                    <a:pt x="18336" y="2786"/>
                    <a:pt x="15978" y="5013"/>
                    <a:pt x="13752" y="7251"/>
                  </a:cubicBezTo>
                  <a:lnTo>
                    <a:pt x="11835" y="7251"/>
                  </a:lnTo>
                  <a:cubicBezTo>
                    <a:pt x="14085" y="5013"/>
                    <a:pt x="16336" y="2786"/>
                    <a:pt x="18586" y="703"/>
                  </a:cubicBezTo>
                  <a:close/>
                  <a:moveTo>
                    <a:pt x="24122" y="703"/>
                  </a:moveTo>
                  <a:cubicBezTo>
                    <a:pt x="21943" y="2786"/>
                    <a:pt x="19776" y="5013"/>
                    <a:pt x="17610" y="7251"/>
                  </a:cubicBezTo>
                  <a:lnTo>
                    <a:pt x="15824" y="7251"/>
                  </a:lnTo>
                  <a:cubicBezTo>
                    <a:pt x="18014" y="5013"/>
                    <a:pt x="20229" y="2786"/>
                    <a:pt x="22443" y="703"/>
                  </a:cubicBezTo>
                  <a:close/>
                  <a:moveTo>
                    <a:pt x="25420" y="703"/>
                  </a:moveTo>
                  <a:cubicBezTo>
                    <a:pt x="23229" y="2786"/>
                    <a:pt x="21122" y="5013"/>
                    <a:pt x="19038" y="7251"/>
                  </a:cubicBezTo>
                  <a:lnTo>
                    <a:pt x="17955" y="7251"/>
                  </a:lnTo>
                  <a:cubicBezTo>
                    <a:pt x="20110" y="5013"/>
                    <a:pt x="22265" y="2786"/>
                    <a:pt x="24444" y="703"/>
                  </a:cubicBezTo>
                  <a:close/>
                  <a:moveTo>
                    <a:pt x="27956" y="703"/>
                  </a:moveTo>
                  <a:cubicBezTo>
                    <a:pt x="27456" y="1143"/>
                    <a:pt x="26956" y="1667"/>
                    <a:pt x="26456" y="2155"/>
                  </a:cubicBezTo>
                  <a:cubicBezTo>
                    <a:pt x="24729" y="3858"/>
                    <a:pt x="23015" y="5465"/>
                    <a:pt x="21289" y="7251"/>
                  </a:cubicBezTo>
                  <a:lnTo>
                    <a:pt x="19348" y="7251"/>
                  </a:lnTo>
                  <a:cubicBezTo>
                    <a:pt x="21086" y="5310"/>
                    <a:pt x="22848" y="3548"/>
                    <a:pt x="24658" y="1762"/>
                  </a:cubicBezTo>
                  <a:cubicBezTo>
                    <a:pt x="25015" y="1393"/>
                    <a:pt x="25384" y="1000"/>
                    <a:pt x="25753" y="703"/>
                  </a:cubicBezTo>
                  <a:close/>
                  <a:moveTo>
                    <a:pt x="30194" y="703"/>
                  </a:moveTo>
                  <a:cubicBezTo>
                    <a:pt x="29599" y="1298"/>
                    <a:pt x="29004" y="1893"/>
                    <a:pt x="28432" y="2501"/>
                  </a:cubicBezTo>
                  <a:cubicBezTo>
                    <a:pt x="26896" y="4096"/>
                    <a:pt x="25361" y="5608"/>
                    <a:pt x="23801" y="7251"/>
                  </a:cubicBezTo>
                  <a:lnTo>
                    <a:pt x="21479" y="7251"/>
                  </a:lnTo>
                  <a:cubicBezTo>
                    <a:pt x="22944" y="5763"/>
                    <a:pt x="24420" y="4429"/>
                    <a:pt x="25849" y="3001"/>
                  </a:cubicBezTo>
                  <a:cubicBezTo>
                    <a:pt x="26623" y="2227"/>
                    <a:pt x="27396" y="1441"/>
                    <a:pt x="28170" y="703"/>
                  </a:cubicBezTo>
                  <a:close/>
                  <a:moveTo>
                    <a:pt x="33100" y="703"/>
                  </a:moveTo>
                  <a:cubicBezTo>
                    <a:pt x="31635" y="2191"/>
                    <a:pt x="30159" y="3632"/>
                    <a:pt x="28670" y="5084"/>
                  </a:cubicBezTo>
                  <a:cubicBezTo>
                    <a:pt x="27932" y="5811"/>
                    <a:pt x="27194" y="6501"/>
                    <a:pt x="26456" y="7251"/>
                  </a:cubicBezTo>
                  <a:lnTo>
                    <a:pt x="24087" y="7251"/>
                  </a:lnTo>
                  <a:cubicBezTo>
                    <a:pt x="25587" y="5608"/>
                    <a:pt x="27075" y="4179"/>
                    <a:pt x="28563" y="2632"/>
                  </a:cubicBezTo>
                  <a:cubicBezTo>
                    <a:pt x="29182" y="1977"/>
                    <a:pt x="29825" y="1298"/>
                    <a:pt x="30468" y="703"/>
                  </a:cubicBezTo>
                  <a:close/>
                  <a:moveTo>
                    <a:pt x="35005" y="703"/>
                  </a:moveTo>
                  <a:cubicBezTo>
                    <a:pt x="33219" y="2489"/>
                    <a:pt x="31397" y="4358"/>
                    <a:pt x="29528" y="6132"/>
                  </a:cubicBezTo>
                  <a:cubicBezTo>
                    <a:pt x="29135" y="6501"/>
                    <a:pt x="28742" y="6799"/>
                    <a:pt x="28349" y="7251"/>
                  </a:cubicBezTo>
                  <a:lnTo>
                    <a:pt x="26789" y="7251"/>
                  </a:lnTo>
                  <a:cubicBezTo>
                    <a:pt x="29040" y="5013"/>
                    <a:pt x="31290" y="2786"/>
                    <a:pt x="33528" y="703"/>
                  </a:cubicBezTo>
                  <a:close/>
                  <a:moveTo>
                    <a:pt x="36326" y="703"/>
                  </a:moveTo>
                  <a:cubicBezTo>
                    <a:pt x="34576" y="2334"/>
                    <a:pt x="32838" y="4120"/>
                    <a:pt x="31099" y="5834"/>
                  </a:cubicBezTo>
                  <a:cubicBezTo>
                    <a:pt x="30611" y="6299"/>
                    <a:pt x="30135" y="6799"/>
                    <a:pt x="29647" y="7251"/>
                  </a:cubicBezTo>
                  <a:lnTo>
                    <a:pt x="28635" y="7251"/>
                  </a:lnTo>
                  <a:cubicBezTo>
                    <a:pt x="28730" y="7096"/>
                    <a:pt x="28837" y="7061"/>
                    <a:pt x="28932" y="6965"/>
                  </a:cubicBezTo>
                  <a:cubicBezTo>
                    <a:pt x="31111" y="4918"/>
                    <a:pt x="33242" y="2786"/>
                    <a:pt x="35362" y="703"/>
                  </a:cubicBezTo>
                  <a:close/>
                  <a:moveTo>
                    <a:pt x="37683" y="703"/>
                  </a:moveTo>
                  <a:cubicBezTo>
                    <a:pt x="35540" y="2786"/>
                    <a:pt x="33397" y="5013"/>
                    <a:pt x="31266" y="7251"/>
                  </a:cubicBezTo>
                  <a:lnTo>
                    <a:pt x="29909" y="7251"/>
                  </a:lnTo>
                  <a:cubicBezTo>
                    <a:pt x="30099" y="6954"/>
                    <a:pt x="30290" y="6870"/>
                    <a:pt x="30480" y="6680"/>
                  </a:cubicBezTo>
                  <a:cubicBezTo>
                    <a:pt x="32516" y="4679"/>
                    <a:pt x="34576" y="2632"/>
                    <a:pt x="36636" y="703"/>
                  </a:cubicBezTo>
                  <a:close/>
                  <a:moveTo>
                    <a:pt x="39600" y="703"/>
                  </a:moveTo>
                  <a:cubicBezTo>
                    <a:pt x="37600" y="2632"/>
                    <a:pt x="35600" y="4608"/>
                    <a:pt x="33647" y="6596"/>
                  </a:cubicBezTo>
                  <a:cubicBezTo>
                    <a:pt x="33445" y="6811"/>
                    <a:pt x="33231" y="6954"/>
                    <a:pt x="33028" y="7251"/>
                  </a:cubicBezTo>
                  <a:lnTo>
                    <a:pt x="32278" y="7251"/>
                  </a:lnTo>
                  <a:cubicBezTo>
                    <a:pt x="34421" y="5013"/>
                    <a:pt x="36564" y="2786"/>
                    <a:pt x="38684" y="703"/>
                  </a:cubicBezTo>
                  <a:close/>
                  <a:moveTo>
                    <a:pt x="41541" y="703"/>
                  </a:moveTo>
                  <a:cubicBezTo>
                    <a:pt x="39374" y="2786"/>
                    <a:pt x="37195" y="5013"/>
                    <a:pt x="35005" y="7251"/>
                  </a:cubicBezTo>
                  <a:lnTo>
                    <a:pt x="33338" y="7251"/>
                  </a:lnTo>
                  <a:cubicBezTo>
                    <a:pt x="33492" y="7096"/>
                    <a:pt x="33647" y="6930"/>
                    <a:pt x="33814" y="6763"/>
                  </a:cubicBezTo>
                  <a:cubicBezTo>
                    <a:pt x="35814" y="4703"/>
                    <a:pt x="37898" y="2632"/>
                    <a:pt x="39993" y="703"/>
                  </a:cubicBezTo>
                  <a:close/>
                  <a:moveTo>
                    <a:pt x="44327" y="703"/>
                  </a:moveTo>
                  <a:cubicBezTo>
                    <a:pt x="42029" y="2786"/>
                    <a:pt x="39719" y="5013"/>
                    <a:pt x="37422" y="7251"/>
                  </a:cubicBezTo>
                  <a:lnTo>
                    <a:pt x="35445" y="7251"/>
                  </a:lnTo>
                  <a:cubicBezTo>
                    <a:pt x="37683" y="5013"/>
                    <a:pt x="39922" y="2786"/>
                    <a:pt x="42160" y="703"/>
                  </a:cubicBezTo>
                  <a:close/>
                  <a:moveTo>
                    <a:pt x="46220" y="703"/>
                  </a:moveTo>
                  <a:cubicBezTo>
                    <a:pt x="43994" y="2786"/>
                    <a:pt x="41744" y="5013"/>
                    <a:pt x="39481" y="7251"/>
                  </a:cubicBezTo>
                  <a:lnTo>
                    <a:pt x="37695" y="7251"/>
                  </a:lnTo>
                  <a:cubicBezTo>
                    <a:pt x="39993" y="5013"/>
                    <a:pt x="42315" y="2786"/>
                    <a:pt x="44613" y="703"/>
                  </a:cubicBezTo>
                  <a:close/>
                  <a:moveTo>
                    <a:pt x="49030" y="703"/>
                  </a:moveTo>
                  <a:cubicBezTo>
                    <a:pt x="46827" y="2786"/>
                    <a:pt x="44649" y="5013"/>
                    <a:pt x="42458" y="7251"/>
                  </a:cubicBezTo>
                  <a:lnTo>
                    <a:pt x="39791" y="7251"/>
                  </a:lnTo>
                  <a:cubicBezTo>
                    <a:pt x="42053" y="5013"/>
                    <a:pt x="44303" y="2786"/>
                    <a:pt x="46530" y="703"/>
                  </a:cubicBezTo>
                  <a:close/>
                  <a:moveTo>
                    <a:pt x="50804" y="703"/>
                  </a:moveTo>
                  <a:cubicBezTo>
                    <a:pt x="50721" y="703"/>
                    <a:pt x="50649" y="846"/>
                    <a:pt x="50578" y="917"/>
                  </a:cubicBezTo>
                  <a:cubicBezTo>
                    <a:pt x="48482" y="3048"/>
                    <a:pt x="46375" y="5168"/>
                    <a:pt x="44244" y="7251"/>
                  </a:cubicBezTo>
                  <a:lnTo>
                    <a:pt x="42756" y="7251"/>
                  </a:lnTo>
                  <a:cubicBezTo>
                    <a:pt x="44970" y="5013"/>
                    <a:pt x="47185" y="2786"/>
                    <a:pt x="49411" y="703"/>
                  </a:cubicBezTo>
                  <a:close/>
                  <a:moveTo>
                    <a:pt x="52673" y="703"/>
                  </a:moveTo>
                  <a:cubicBezTo>
                    <a:pt x="51745" y="1596"/>
                    <a:pt x="50804" y="2691"/>
                    <a:pt x="49852" y="3656"/>
                  </a:cubicBezTo>
                  <a:cubicBezTo>
                    <a:pt x="48661" y="4858"/>
                    <a:pt x="47470" y="6061"/>
                    <a:pt x="46280" y="7251"/>
                  </a:cubicBezTo>
                  <a:lnTo>
                    <a:pt x="44613" y="7251"/>
                  </a:lnTo>
                  <a:cubicBezTo>
                    <a:pt x="46673" y="5168"/>
                    <a:pt x="48732" y="3167"/>
                    <a:pt x="50768" y="1108"/>
                  </a:cubicBezTo>
                  <a:cubicBezTo>
                    <a:pt x="50899" y="977"/>
                    <a:pt x="51030" y="846"/>
                    <a:pt x="51161" y="703"/>
                  </a:cubicBezTo>
                  <a:close/>
                  <a:moveTo>
                    <a:pt x="56781" y="703"/>
                  </a:moveTo>
                  <a:cubicBezTo>
                    <a:pt x="54578" y="2786"/>
                    <a:pt x="52376" y="5013"/>
                    <a:pt x="50149" y="7251"/>
                  </a:cubicBezTo>
                  <a:lnTo>
                    <a:pt x="48090" y="7251"/>
                  </a:lnTo>
                  <a:cubicBezTo>
                    <a:pt x="50280" y="5013"/>
                    <a:pt x="52459" y="2786"/>
                    <a:pt x="54638" y="703"/>
                  </a:cubicBezTo>
                  <a:close/>
                  <a:moveTo>
                    <a:pt x="58484" y="703"/>
                  </a:moveTo>
                  <a:cubicBezTo>
                    <a:pt x="56364" y="2929"/>
                    <a:pt x="54197" y="5013"/>
                    <a:pt x="51983" y="7251"/>
                  </a:cubicBezTo>
                  <a:lnTo>
                    <a:pt x="50471" y="7251"/>
                  </a:lnTo>
                  <a:cubicBezTo>
                    <a:pt x="52709" y="5013"/>
                    <a:pt x="54924" y="2786"/>
                    <a:pt x="57138" y="703"/>
                  </a:cubicBezTo>
                  <a:close/>
                  <a:moveTo>
                    <a:pt x="59651" y="703"/>
                  </a:moveTo>
                  <a:cubicBezTo>
                    <a:pt x="58210" y="2191"/>
                    <a:pt x="56805" y="3929"/>
                    <a:pt x="55340" y="5501"/>
                  </a:cubicBezTo>
                  <a:cubicBezTo>
                    <a:pt x="54793" y="6084"/>
                    <a:pt x="54245" y="6656"/>
                    <a:pt x="53685" y="7251"/>
                  </a:cubicBezTo>
                  <a:lnTo>
                    <a:pt x="52566" y="7251"/>
                  </a:lnTo>
                  <a:cubicBezTo>
                    <a:pt x="54757" y="5013"/>
                    <a:pt x="56924" y="2929"/>
                    <a:pt x="58996" y="703"/>
                  </a:cubicBezTo>
                  <a:close/>
                  <a:moveTo>
                    <a:pt x="60663" y="703"/>
                  </a:moveTo>
                  <a:lnTo>
                    <a:pt x="60901" y="977"/>
                  </a:lnTo>
                  <a:cubicBezTo>
                    <a:pt x="59377" y="2703"/>
                    <a:pt x="57912" y="4501"/>
                    <a:pt x="56341" y="6156"/>
                  </a:cubicBezTo>
                  <a:cubicBezTo>
                    <a:pt x="55983" y="6513"/>
                    <a:pt x="55626" y="6799"/>
                    <a:pt x="55281" y="7251"/>
                  </a:cubicBezTo>
                  <a:lnTo>
                    <a:pt x="53876" y="7251"/>
                  </a:lnTo>
                  <a:cubicBezTo>
                    <a:pt x="55936" y="5013"/>
                    <a:pt x="57960" y="2786"/>
                    <a:pt x="59996" y="703"/>
                  </a:cubicBezTo>
                  <a:close/>
                  <a:moveTo>
                    <a:pt x="61841" y="2167"/>
                  </a:moveTo>
                  <a:lnTo>
                    <a:pt x="62675" y="3251"/>
                  </a:lnTo>
                  <a:cubicBezTo>
                    <a:pt x="61532" y="4608"/>
                    <a:pt x="60353" y="5906"/>
                    <a:pt x="59162" y="7251"/>
                  </a:cubicBezTo>
                  <a:lnTo>
                    <a:pt x="57007" y="7251"/>
                  </a:lnTo>
                  <a:cubicBezTo>
                    <a:pt x="58615" y="5465"/>
                    <a:pt x="60222" y="3846"/>
                    <a:pt x="61841" y="2167"/>
                  </a:cubicBezTo>
                  <a:close/>
                  <a:moveTo>
                    <a:pt x="62829" y="3441"/>
                  </a:moveTo>
                  <a:lnTo>
                    <a:pt x="63175" y="3882"/>
                  </a:lnTo>
                  <a:lnTo>
                    <a:pt x="60651" y="7251"/>
                  </a:lnTo>
                  <a:lnTo>
                    <a:pt x="59531" y="7251"/>
                  </a:lnTo>
                  <a:cubicBezTo>
                    <a:pt x="60651" y="5906"/>
                    <a:pt x="61758" y="4715"/>
                    <a:pt x="62829" y="3441"/>
                  </a:cubicBezTo>
                  <a:close/>
                  <a:moveTo>
                    <a:pt x="0" y="0"/>
                  </a:moveTo>
                  <a:lnTo>
                    <a:pt x="3120" y="3917"/>
                  </a:lnTo>
                  <a:lnTo>
                    <a:pt x="0" y="7847"/>
                  </a:lnTo>
                  <a:lnTo>
                    <a:pt x="60972" y="7847"/>
                  </a:lnTo>
                  <a:lnTo>
                    <a:pt x="63984" y="3846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92D050"/>
                </a:solidFill>
              </a:endParaRPr>
            </a:p>
          </p:txBody>
        </p:sp>
        <p:sp>
          <p:nvSpPr>
            <p:cNvPr id="2529" name="Google Shape;2529;p45"/>
            <p:cNvSpPr/>
            <p:nvPr/>
          </p:nvSpPr>
          <p:spPr>
            <a:xfrm>
              <a:off x="3117441" y="2317027"/>
              <a:ext cx="107385" cy="348377"/>
            </a:xfrm>
            <a:custGeom>
              <a:avLst/>
              <a:gdLst/>
              <a:ahLst/>
              <a:cxnLst/>
              <a:rect l="l" t="t" r="r" b="b"/>
              <a:pathLst>
                <a:path w="4918" h="15955" extrusionOk="0">
                  <a:moveTo>
                    <a:pt x="2156" y="0"/>
                  </a:moveTo>
                  <a:lnTo>
                    <a:pt x="2156" y="11025"/>
                  </a:lnTo>
                  <a:cubicBezTo>
                    <a:pt x="965" y="11192"/>
                    <a:pt x="1" y="12228"/>
                    <a:pt x="1" y="13478"/>
                  </a:cubicBezTo>
                  <a:cubicBezTo>
                    <a:pt x="1" y="14847"/>
                    <a:pt x="1108" y="15955"/>
                    <a:pt x="2477" y="15955"/>
                  </a:cubicBezTo>
                  <a:cubicBezTo>
                    <a:pt x="3835" y="15955"/>
                    <a:pt x="4918" y="14847"/>
                    <a:pt x="4918" y="13478"/>
                  </a:cubicBezTo>
                  <a:cubicBezTo>
                    <a:pt x="4918" y="12228"/>
                    <a:pt x="3942" y="11192"/>
                    <a:pt x="2751" y="11025"/>
                  </a:cubicBezTo>
                  <a:lnTo>
                    <a:pt x="2751" y="0"/>
                  </a:ln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2530" name="Google Shape;2530;p45"/>
            <p:cNvGrpSpPr/>
            <p:nvPr/>
          </p:nvGrpSpPr>
          <p:grpSpPr>
            <a:xfrm>
              <a:off x="2888533" y="1132576"/>
              <a:ext cx="565199" cy="869492"/>
              <a:chOff x="2849539" y="1170741"/>
              <a:chExt cx="565199" cy="869492"/>
            </a:xfrm>
          </p:grpSpPr>
          <p:sp>
            <p:nvSpPr>
              <p:cNvPr id="2531" name="Google Shape;2531;p45"/>
              <p:cNvSpPr/>
              <p:nvPr/>
            </p:nvSpPr>
            <p:spPr>
              <a:xfrm>
                <a:off x="2849539" y="1303105"/>
                <a:ext cx="565199" cy="737128"/>
              </a:xfrm>
              <a:custGeom>
                <a:avLst/>
                <a:gdLst/>
                <a:ahLst/>
                <a:cxnLst/>
                <a:rect l="l" t="t" r="r" b="b"/>
                <a:pathLst>
                  <a:path w="25885" h="33759" extrusionOk="0">
                    <a:moveTo>
                      <a:pt x="13666" y="854"/>
                    </a:moveTo>
                    <a:cubicBezTo>
                      <a:pt x="15607" y="854"/>
                      <a:pt x="17388" y="1597"/>
                      <a:pt x="18836" y="2942"/>
                    </a:cubicBezTo>
                    <a:cubicBezTo>
                      <a:pt x="20027" y="4061"/>
                      <a:pt x="20646" y="5573"/>
                      <a:pt x="20812" y="7157"/>
                    </a:cubicBezTo>
                    <a:cubicBezTo>
                      <a:pt x="20770" y="7148"/>
                      <a:pt x="20722" y="7140"/>
                      <a:pt x="20672" y="7140"/>
                    </a:cubicBezTo>
                    <a:cubicBezTo>
                      <a:pt x="20652" y="7140"/>
                      <a:pt x="20631" y="7141"/>
                      <a:pt x="20610" y="7145"/>
                    </a:cubicBezTo>
                    <a:cubicBezTo>
                      <a:pt x="19658" y="7357"/>
                      <a:pt x="18544" y="7515"/>
                      <a:pt x="17429" y="7515"/>
                    </a:cubicBezTo>
                    <a:cubicBezTo>
                      <a:pt x="15098" y="7515"/>
                      <a:pt x="12757" y="6824"/>
                      <a:pt x="11847" y="4490"/>
                    </a:cubicBezTo>
                    <a:cubicBezTo>
                      <a:pt x="11783" y="4336"/>
                      <a:pt x="11601" y="4233"/>
                      <a:pt x="11438" y="4233"/>
                    </a:cubicBezTo>
                    <a:cubicBezTo>
                      <a:pt x="11298" y="4233"/>
                      <a:pt x="11172" y="4308"/>
                      <a:pt x="11145" y="4490"/>
                    </a:cubicBezTo>
                    <a:cubicBezTo>
                      <a:pt x="10823" y="6799"/>
                      <a:pt x="8263" y="8442"/>
                      <a:pt x="6037" y="8669"/>
                    </a:cubicBezTo>
                    <a:cubicBezTo>
                      <a:pt x="5953" y="7216"/>
                      <a:pt x="6263" y="5716"/>
                      <a:pt x="6930" y="4323"/>
                    </a:cubicBezTo>
                    <a:cubicBezTo>
                      <a:pt x="6977" y="4323"/>
                      <a:pt x="7037" y="4299"/>
                      <a:pt x="7084" y="4240"/>
                    </a:cubicBezTo>
                    <a:cubicBezTo>
                      <a:pt x="8775" y="2323"/>
                      <a:pt x="10144" y="1203"/>
                      <a:pt x="12776" y="906"/>
                    </a:cubicBezTo>
                    <a:cubicBezTo>
                      <a:pt x="13076" y="871"/>
                      <a:pt x="13373" y="854"/>
                      <a:pt x="13666" y="854"/>
                    </a:cubicBezTo>
                    <a:close/>
                    <a:moveTo>
                      <a:pt x="11609" y="5621"/>
                    </a:moveTo>
                    <a:cubicBezTo>
                      <a:pt x="12827" y="7525"/>
                      <a:pt x="15425" y="8740"/>
                      <a:pt x="17829" y="8740"/>
                    </a:cubicBezTo>
                    <a:cubicBezTo>
                      <a:pt x="18926" y="8740"/>
                      <a:pt x="19982" y="8487"/>
                      <a:pt x="20848" y="7930"/>
                    </a:cubicBezTo>
                    <a:lnTo>
                      <a:pt x="20848" y="7930"/>
                    </a:lnTo>
                    <a:cubicBezTo>
                      <a:pt x="20872" y="9574"/>
                      <a:pt x="20443" y="11252"/>
                      <a:pt x="19693" y="12622"/>
                    </a:cubicBezTo>
                    <a:cubicBezTo>
                      <a:pt x="18474" y="14844"/>
                      <a:pt x="16309" y="15829"/>
                      <a:pt x="14061" y="15829"/>
                    </a:cubicBezTo>
                    <a:cubicBezTo>
                      <a:pt x="12202" y="15829"/>
                      <a:pt x="10286" y="15156"/>
                      <a:pt x="8799" y="13955"/>
                    </a:cubicBezTo>
                    <a:cubicBezTo>
                      <a:pt x="7275" y="12717"/>
                      <a:pt x="6418" y="11157"/>
                      <a:pt x="6132" y="9502"/>
                    </a:cubicBezTo>
                    <a:lnTo>
                      <a:pt x="6132" y="9502"/>
                    </a:lnTo>
                    <a:cubicBezTo>
                      <a:pt x="6250" y="9514"/>
                      <a:pt x="6369" y="9520"/>
                      <a:pt x="6489" y="9520"/>
                    </a:cubicBezTo>
                    <a:cubicBezTo>
                      <a:pt x="8635" y="9520"/>
                      <a:pt x="10864" y="7640"/>
                      <a:pt x="11609" y="5621"/>
                    </a:cubicBezTo>
                    <a:close/>
                    <a:moveTo>
                      <a:pt x="12240" y="16777"/>
                    </a:moveTo>
                    <a:lnTo>
                      <a:pt x="12240" y="16777"/>
                    </a:lnTo>
                    <a:cubicBezTo>
                      <a:pt x="12746" y="16871"/>
                      <a:pt x="13262" y="16917"/>
                      <a:pt x="13775" y="16917"/>
                    </a:cubicBezTo>
                    <a:cubicBezTo>
                      <a:pt x="14106" y="16917"/>
                      <a:pt x="14437" y="16897"/>
                      <a:pt x="14764" y="16860"/>
                    </a:cubicBezTo>
                    <a:lnTo>
                      <a:pt x="14764" y="16860"/>
                    </a:lnTo>
                    <a:cubicBezTo>
                      <a:pt x="14585" y="17134"/>
                      <a:pt x="14407" y="17420"/>
                      <a:pt x="14228" y="17705"/>
                    </a:cubicBezTo>
                    <a:cubicBezTo>
                      <a:pt x="14133" y="17860"/>
                      <a:pt x="13883" y="18408"/>
                      <a:pt x="13716" y="18753"/>
                    </a:cubicBezTo>
                    <a:cubicBezTo>
                      <a:pt x="13692" y="18729"/>
                      <a:pt x="13669" y="18706"/>
                      <a:pt x="13645" y="18682"/>
                    </a:cubicBezTo>
                    <a:cubicBezTo>
                      <a:pt x="13347" y="17991"/>
                      <a:pt x="12764" y="17324"/>
                      <a:pt x="12240" y="16777"/>
                    </a:cubicBezTo>
                    <a:close/>
                    <a:moveTo>
                      <a:pt x="13235" y="1"/>
                    </a:moveTo>
                    <a:cubicBezTo>
                      <a:pt x="10555" y="1"/>
                      <a:pt x="7895" y="890"/>
                      <a:pt x="6930" y="2942"/>
                    </a:cubicBezTo>
                    <a:cubicBezTo>
                      <a:pt x="5549" y="4644"/>
                      <a:pt x="5037" y="6716"/>
                      <a:pt x="5227" y="8764"/>
                    </a:cubicBezTo>
                    <a:cubicBezTo>
                      <a:pt x="5049" y="8883"/>
                      <a:pt x="5072" y="9193"/>
                      <a:pt x="5287" y="9300"/>
                    </a:cubicBezTo>
                    <a:cubicBezTo>
                      <a:pt x="5632" y="11467"/>
                      <a:pt x="6775" y="13538"/>
                      <a:pt x="8573" y="15038"/>
                    </a:cubicBezTo>
                    <a:cubicBezTo>
                      <a:pt x="8978" y="15384"/>
                      <a:pt x="9418" y="15670"/>
                      <a:pt x="9859" y="15920"/>
                    </a:cubicBezTo>
                    <a:cubicBezTo>
                      <a:pt x="7370" y="16277"/>
                      <a:pt x="4906" y="17086"/>
                      <a:pt x="3251" y="19063"/>
                    </a:cubicBezTo>
                    <a:cubicBezTo>
                      <a:pt x="0" y="22932"/>
                      <a:pt x="1655" y="28683"/>
                      <a:pt x="1227" y="33184"/>
                    </a:cubicBezTo>
                    <a:cubicBezTo>
                      <a:pt x="1197" y="33504"/>
                      <a:pt x="1459" y="33661"/>
                      <a:pt x="1721" y="33661"/>
                    </a:cubicBezTo>
                    <a:cubicBezTo>
                      <a:pt x="1986" y="33661"/>
                      <a:pt x="2251" y="33501"/>
                      <a:pt x="2215" y="33184"/>
                    </a:cubicBezTo>
                    <a:cubicBezTo>
                      <a:pt x="1715" y="29052"/>
                      <a:pt x="1334" y="23742"/>
                      <a:pt x="3477" y="20015"/>
                    </a:cubicBezTo>
                    <a:cubicBezTo>
                      <a:pt x="5025" y="17313"/>
                      <a:pt x="8442" y="17074"/>
                      <a:pt x="11240" y="16503"/>
                    </a:cubicBezTo>
                    <a:cubicBezTo>
                      <a:pt x="11287" y="16527"/>
                      <a:pt x="11347" y="16551"/>
                      <a:pt x="11406" y="16562"/>
                    </a:cubicBezTo>
                    <a:cubicBezTo>
                      <a:pt x="11406" y="16598"/>
                      <a:pt x="11406" y="16622"/>
                      <a:pt x="11418" y="16658"/>
                    </a:cubicBezTo>
                    <a:cubicBezTo>
                      <a:pt x="11680" y="17348"/>
                      <a:pt x="12133" y="17896"/>
                      <a:pt x="12561" y="18491"/>
                    </a:cubicBezTo>
                    <a:cubicBezTo>
                      <a:pt x="12725" y="18725"/>
                      <a:pt x="13118" y="19659"/>
                      <a:pt x="13504" y="19659"/>
                    </a:cubicBezTo>
                    <a:cubicBezTo>
                      <a:pt x="13511" y="19659"/>
                      <a:pt x="13519" y="19659"/>
                      <a:pt x="13526" y="19658"/>
                    </a:cubicBezTo>
                    <a:cubicBezTo>
                      <a:pt x="13550" y="19658"/>
                      <a:pt x="13573" y="19646"/>
                      <a:pt x="13597" y="19646"/>
                    </a:cubicBezTo>
                    <a:cubicBezTo>
                      <a:pt x="14073" y="20432"/>
                      <a:pt x="14538" y="21289"/>
                      <a:pt x="14431" y="21968"/>
                    </a:cubicBezTo>
                    <a:cubicBezTo>
                      <a:pt x="14264" y="22932"/>
                      <a:pt x="14240" y="23921"/>
                      <a:pt x="14204" y="24897"/>
                    </a:cubicBezTo>
                    <a:cubicBezTo>
                      <a:pt x="14121" y="27480"/>
                      <a:pt x="14478" y="30052"/>
                      <a:pt x="14347" y="32636"/>
                    </a:cubicBezTo>
                    <a:cubicBezTo>
                      <a:pt x="14330" y="32944"/>
                      <a:pt x="14574" y="33096"/>
                      <a:pt x="14818" y="33096"/>
                    </a:cubicBezTo>
                    <a:cubicBezTo>
                      <a:pt x="15065" y="33096"/>
                      <a:pt x="15312" y="32941"/>
                      <a:pt x="15288" y="32636"/>
                    </a:cubicBezTo>
                    <a:cubicBezTo>
                      <a:pt x="15085" y="29755"/>
                      <a:pt x="14966" y="26826"/>
                      <a:pt x="15085" y="23944"/>
                    </a:cubicBezTo>
                    <a:cubicBezTo>
                      <a:pt x="15121" y="23135"/>
                      <a:pt x="15859" y="21587"/>
                      <a:pt x="15383" y="20968"/>
                    </a:cubicBezTo>
                    <a:cubicBezTo>
                      <a:pt x="14943" y="20396"/>
                      <a:pt x="14538" y="19825"/>
                      <a:pt x="14121" y="19265"/>
                    </a:cubicBezTo>
                    <a:cubicBezTo>
                      <a:pt x="14204" y="19122"/>
                      <a:pt x="14288" y="18956"/>
                      <a:pt x="14407" y="18777"/>
                    </a:cubicBezTo>
                    <a:cubicBezTo>
                      <a:pt x="14859" y="18110"/>
                      <a:pt x="15300" y="17467"/>
                      <a:pt x="15657" y="16753"/>
                    </a:cubicBezTo>
                    <a:cubicBezTo>
                      <a:pt x="20003" y="16836"/>
                      <a:pt x="23194" y="18467"/>
                      <a:pt x="24241" y="22944"/>
                    </a:cubicBezTo>
                    <a:cubicBezTo>
                      <a:pt x="25063" y="26433"/>
                      <a:pt x="24146" y="29921"/>
                      <a:pt x="24563" y="33374"/>
                    </a:cubicBezTo>
                    <a:cubicBezTo>
                      <a:pt x="24599" y="33630"/>
                      <a:pt x="24783" y="33758"/>
                      <a:pt x="24966" y="33758"/>
                    </a:cubicBezTo>
                    <a:cubicBezTo>
                      <a:pt x="25149" y="33758"/>
                      <a:pt x="25331" y="33630"/>
                      <a:pt x="25361" y="33374"/>
                    </a:cubicBezTo>
                    <a:cubicBezTo>
                      <a:pt x="25884" y="29433"/>
                      <a:pt x="25682" y="24587"/>
                      <a:pt x="24491" y="20777"/>
                    </a:cubicBezTo>
                    <a:cubicBezTo>
                      <a:pt x="23479" y="17527"/>
                      <a:pt x="20539" y="16217"/>
                      <a:pt x="17467" y="16015"/>
                    </a:cubicBezTo>
                    <a:cubicBezTo>
                      <a:pt x="18574" y="15455"/>
                      <a:pt x="19562" y="14646"/>
                      <a:pt x="20336" y="13574"/>
                    </a:cubicBezTo>
                    <a:cubicBezTo>
                      <a:pt x="22860" y="10085"/>
                      <a:pt x="22301" y="4751"/>
                      <a:pt x="19193" y="1858"/>
                    </a:cubicBezTo>
                    <a:cubicBezTo>
                      <a:pt x="17938" y="681"/>
                      <a:pt x="15579" y="1"/>
                      <a:pt x="13235" y="1"/>
                    </a:cubicBez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32" name="Google Shape;2532;p45"/>
              <p:cNvSpPr/>
              <p:nvPr/>
            </p:nvSpPr>
            <p:spPr>
              <a:xfrm>
                <a:off x="2895545" y="1451978"/>
                <a:ext cx="70112" cy="23211"/>
              </a:xfrm>
              <a:custGeom>
                <a:avLst/>
                <a:gdLst/>
                <a:ahLst/>
                <a:cxnLst/>
                <a:rect l="l" t="t" r="r" b="b"/>
                <a:pathLst>
                  <a:path w="3211" h="1063" extrusionOk="0">
                    <a:moveTo>
                      <a:pt x="990" y="0"/>
                    </a:moveTo>
                    <a:cubicBezTo>
                      <a:pt x="745" y="0"/>
                      <a:pt x="510" y="39"/>
                      <a:pt x="298" y="136"/>
                    </a:cubicBezTo>
                    <a:cubicBezTo>
                      <a:pt x="1" y="279"/>
                      <a:pt x="1" y="803"/>
                      <a:pt x="298" y="934"/>
                    </a:cubicBezTo>
                    <a:cubicBezTo>
                      <a:pt x="505" y="1034"/>
                      <a:pt x="696" y="1063"/>
                      <a:pt x="894" y="1063"/>
                    </a:cubicBezTo>
                    <a:cubicBezTo>
                      <a:pt x="1049" y="1063"/>
                      <a:pt x="1209" y="1045"/>
                      <a:pt x="1382" y="1029"/>
                    </a:cubicBezTo>
                    <a:cubicBezTo>
                      <a:pt x="1617" y="1003"/>
                      <a:pt x="1852" y="984"/>
                      <a:pt x="2087" y="984"/>
                    </a:cubicBezTo>
                    <a:cubicBezTo>
                      <a:pt x="2281" y="984"/>
                      <a:pt x="2474" y="997"/>
                      <a:pt x="2668" y="1029"/>
                    </a:cubicBezTo>
                    <a:cubicBezTo>
                      <a:pt x="2684" y="1031"/>
                      <a:pt x="2700" y="1032"/>
                      <a:pt x="2716" y="1032"/>
                    </a:cubicBezTo>
                    <a:cubicBezTo>
                      <a:pt x="3063" y="1032"/>
                      <a:pt x="3210" y="547"/>
                      <a:pt x="2834" y="422"/>
                    </a:cubicBezTo>
                    <a:cubicBezTo>
                      <a:pt x="2304" y="251"/>
                      <a:pt x="1615" y="0"/>
                      <a:pt x="990" y="0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/>
              </a:p>
            </p:txBody>
          </p:sp>
          <p:sp>
            <p:nvSpPr>
              <p:cNvPr id="2533" name="Google Shape;2533;p45"/>
              <p:cNvSpPr/>
              <p:nvPr/>
            </p:nvSpPr>
            <p:spPr>
              <a:xfrm>
                <a:off x="2931671" y="1216036"/>
                <a:ext cx="50258" cy="73447"/>
              </a:xfrm>
              <a:custGeom>
                <a:avLst/>
                <a:gdLst/>
                <a:ahLst/>
                <a:cxnLst/>
                <a:rect l="l" t="t" r="r" b="b"/>
                <a:pathLst>
                  <a:path w="2228" h="3256" extrusionOk="0">
                    <a:moveTo>
                      <a:pt x="717" y="1"/>
                    </a:moveTo>
                    <a:cubicBezTo>
                      <a:pt x="641" y="1"/>
                      <a:pt x="566" y="18"/>
                      <a:pt x="513" y="54"/>
                    </a:cubicBezTo>
                    <a:cubicBezTo>
                      <a:pt x="1" y="423"/>
                      <a:pt x="179" y="1114"/>
                      <a:pt x="310" y="1650"/>
                    </a:cubicBezTo>
                    <a:cubicBezTo>
                      <a:pt x="465" y="2233"/>
                      <a:pt x="894" y="2733"/>
                      <a:pt x="1322" y="3126"/>
                    </a:cubicBezTo>
                    <a:cubicBezTo>
                      <a:pt x="1422" y="3217"/>
                      <a:pt x="1529" y="3256"/>
                      <a:pt x="1629" y="3256"/>
                    </a:cubicBezTo>
                    <a:cubicBezTo>
                      <a:pt x="1962" y="3256"/>
                      <a:pt x="2227" y="2836"/>
                      <a:pt x="1953" y="2507"/>
                    </a:cubicBezTo>
                    <a:cubicBezTo>
                      <a:pt x="1632" y="2114"/>
                      <a:pt x="1465" y="1709"/>
                      <a:pt x="1346" y="1221"/>
                    </a:cubicBezTo>
                    <a:cubicBezTo>
                      <a:pt x="1227" y="780"/>
                      <a:pt x="1358" y="352"/>
                      <a:pt x="929" y="54"/>
                    </a:cubicBezTo>
                    <a:cubicBezTo>
                      <a:pt x="870" y="18"/>
                      <a:pt x="792" y="1"/>
                      <a:pt x="717" y="1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34" name="Google Shape;2534;p45"/>
              <p:cNvSpPr/>
              <p:nvPr/>
            </p:nvSpPr>
            <p:spPr>
              <a:xfrm>
                <a:off x="3079489" y="1170741"/>
                <a:ext cx="33227" cy="71891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3187" extrusionOk="0">
                    <a:moveTo>
                      <a:pt x="784" y="0"/>
                    </a:moveTo>
                    <a:cubicBezTo>
                      <a:pt x="722" y="0"/>
                      <a:pt x="660" y="18"/>
                      <a:pt x="603" y="62"/>
                    </a:cubicBezTo>
                    <a:cubicBezTo>
                      <a:pt x="210" y="336"/>
                      <a:pt x="294" y="741"/>
                      <a:pt x="234" y="1181"/>
                    </a:cubicBezTo>
                    <a:cubicBezTo>
                      <a:pt x="187" y="1681"/>
                      <a:pt x="115" y="2193"/>
                      <a:pt x="44" y="2693"/>
                    </a:cubicBezTo>
                    <a:cubicBezTo>
                      <a:pt x="1" y="2994"/>
                      <a:pt x="229" y="3187"/>
                      <a:pt x="457" y="3187"/>
                    </a:cubicBezTo>
                    <a:cubicBezTo>
                      <a:pt x="608" y="3187"/>
                      <a:pt x="758" y="3102"/>
                      <a:pt x="830" y="2907"/>
                    </a:cubicBezTo>
                    <a:cubicBezTo>
                      <a:pt x="984" y="2431"/>
                      <a:pt x="1139" y="1967"/>
                      <a:pt x="1222" y="1479"/>
                    </a:cubicBezTo>
                    <a:cubicBezTo>
                      <a:pt x="1294" y="1062"/>
                      <a:pt x="1473" y="419"/>
                      <a:pt x="1080" y="121"/>
                    </a:cubicBezTo>
                    <a:cubicBezTo>
                      <a:pt x="997" y="54"/>
                      <a:pt x="890" y="0"/>
                      <a:pt x="784" y="0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35" name="Google Shape;2535;p45"/>
              <p:cNvSpPr/>
              <p:nvPr/>
            </p:nvSpPr>
            <p:spPr>
              <a:xfrm>
                <a:off x="3247181" y="1260835"/>
                <a:ext cx="84500" cy="45228"/>
              </a:xfrm>
              <a:custGeom>
                <a:avLst/>
                <a:gdLst/>
                <a:ahLst/>
                <a:cxnLst/>
                <a:rect l="l" t="t" r="r" b="b"/>
                <a:pathLst>
                  <a:path w="3746" h="2005" extrusionOk="0">
                    <a:moveTo>
                      <a:pt x="2937" y="0"/>
                    </a:moveTo>
                    <a:cubicBezTo>
                      <a:pt x="2905" y="0"/>
                      <a:pt x="2871" y="3"/>
                      <a:pt x="2837" y="9"/>
                    </a:cubicBezTo>
                    <a:cubicBezTo>
                      <a:pt x="1968" y="164"/>
                      <a:pt x="1099" y="759"/>
                      <a:pt x="349" y="1199"/>
                    </a:cubicBezTo>
                    <a:cubicBezTo>
                      <a:pt x="1" y="1410"/>
                      <a:pt x="176" y="2005"/>
                      <a:pt x="535" y="2005"/>
                    </a:cubicBezTo>
                    <a:cubicBezTo>
                      <a:pt x="582" y="2005"/>
                      <a:pt x="631" y="1995"/>
                      <a:pt x="682" y="1973"/>
                    </a:cubicBezTo>
                    <a:cubicBezTo>
                      <a:pt x="1516" y="1640"/>
                      <a:pt x="2468" y="1449"/>
                      <a:pt x="3242" y="985"/>
                    </a:cubicBezTo>
                    <a:cubicBezTo>
                      <a:pt x="3746" y="672"/>
                      <a:pt x="3450" y="0"/>
                      <a:pt x="2937" y="0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36" name="Google Shape;2536;p45"/>
              <p:cNvSpPr/>
              <p:nvPr/>
            </p:nvSpPr>
            <p:spPr>
              <a:xfrm>
                <a:off x="3329628" y="1454315"/>
                <a:ext cx="70287" cy="30154"/>
              </a:xfrm>
              <a:custGeom>
                <a:avLst/>
                <a:gdLst/>
                <a:ahLst/>
                <a:cxnLst/>
                <a:rect l="l" t="t" r="r" b="b"/>
                <a:pathLst>
                  <a:path w="3219" h="1381" extrusionOk="0">
                    <a:moveTo>
                      <a:pt x="550" y="1"/>
                    </a:moveTo>
                    <a:cubicBezTo>
                      <a:pt x="179" y="1"/>
                      <a:pt x="1" y="591"/>
                      <a:pt x="361" y="803"/>
                    </a:cubicBezTo>
                    <a:cubicBezTo>
                      <a:pt x="993" y="1152"/>
                      <a:pt x="1705" y="1381"/>
                      <a:pt x="2432" y="1381"/>
                    </a:cubicBezTo>
                    <a:cubicBezTo>
                      <a:pt x="2500" y="1381"/>
                      <a:pt x="2567" y="1379"/>
                      <a:pt x="2635" y="1375"/>
                    </a:cubicBezTo>
                    <a:cubicBezTo>
                      <a:pt x="2885" y="1363"/>
                      <a:pt x="3124" y="1208"/>
                      <a:pt x="3183" y="958"/>
                    </a:cubicBezTo>
                    <a:cubicBezTo>
                      <a:pt x="3219" y="851"/>
                      <a:pt x="3219" y="755"/>
                      <a:pt x="3183" y="648"/>
                    </a:cubicBezTo>
                    <a:cubicBezTo>
                      <a:pt x="3124" y="386"/>
                      <a:pt x="2885" y="243"/>
                      <a:pt x="2635" y="232"/>
                    </a:cubicBezTo>
                    <a:cubicBezTo>
                      <a:pt x="1957" y="184"/>
                      <a:pt x="1338" y="267"/>
                      <a:pt x="695" y="29"/>
                    </a:cubicBezTo>
                    <a:cubicBezTo>
                      <a:pt x="644" y="10"/>
                      <a:pt x="596" y="1"/>
                      <a:pt x="550" y="1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37" name="Google Shape;2537;p45"/>
              <p:cNvSpPr/>
              <p:nvPr/>
            </p:nvSpPr>
            <p:spPr>
              <a:xfrm>
                <a:off x="3080489" y="1496478"/>
                <a:ext cx="35547" cy="34106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1562" extrusionOk="0">
                    <a:moveTo>
                      <a:pt x="1272" y="0"/>
                    </a:moveTo>
                    <a:cubicBezTo>
                      <a:pt x="1236" y="0"/>
                      <a:pt x="1197" y="6"/>
                      <a:pt x="1151" y="15"/>
                    </a:cubicBezTo>
                    <a:cubicBezTo>
                      <a:pt x="1032" y="39"/>
                      <a:pt x="937" y="158"/>
                      <a:pt x="901" y="265"/>
                    </a:cubicBezTo>
                    <a:cubicBezTo>
                      <a:pt x="853" y="444"/>
                      <a:pt x="818" y="634"/>
                      <a:pt x="746" y="801"/>
                    </a:cubicBezTo>
                    <a:cubicBezTo>
                      <a:pt x="698" y="729"/>
                      <a:pt x="663" y="646"/>
                      <a:pt x="627" y="563"/>
                    </a:cubicBezTo>
                    <a:cubicBezTo>
                      <a:pt x="579" y="462"/>
                      <a:pt x="488" y="420"/>
                      <a:pt x="392" y="420"/>
                    </a:cubicBezTo>
                    <a:cubicBezTo>
                      <a:pt x="204" y="420"/>
                      <a:pt x="0" y="584"/>
                      <a:pt x="79" y="789"/>
                    </a:cubicBezTo>
                    <a:cubicBezTo>
                      <a:pt x="210" y="1160"/>
                      <a:pt x="401" y="1561"/>
                      <a:pt x="808" y="1561"/>
                    </a:cubicBezTo>
                    <a:cubicBezTo>
                      <a:pt x="845" y="1561"/>
                      <a:pt x="884" y="1558"/>
                      <a:pt x="925" y="1551"/>
                    </a:cubicBezTo>
                    <a:cubicBezTo>
                      <a:pt x="1389" y="1480"/>
                      <a:pt x="1568" y="729"/>
                      <a:pt x="1615" y="360"/>
                    </a:cubicBezTo>
                    <a:cubicBezTo>
                      <a:pt x="1627" y="241"/>
                      <a:pt x="1532" y="110"/>
                      <a:pt x="1437" y="51"/>
                    </a:cubicBezTo>
                    <a:cubicBezTo>
                      <a:pt x="1378" y="14"/>
                      <a:pt x="1329" y="0"/>
                      <a:pt x="1272" y="0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38" name="Google Shape;2538;p45"/>
              <p:cNvSpPr/>
              <p:nvPr/>
            </p:nvSpPr>
            <p:spPr>
              <a:xfrm>
                <a:off x="3175538" y="1499666"/>
                <a:ext cx="32884" cy="33320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1526" extrusionOk="0">
                    <a:moveTo>
                      <a:pt x="437" y="0"/>
                    </a:moveTo>
                    <a:cubicBezTo>
                      <a:pt x="260" y="0"/>
                      <a:pt x="84" y="95"/>
                      <a:pt x="60" y="286"/>
                    </a:cubicBezTo>
                    <a:cubicBezTo>
                      <a:pt x="1" y="679"/>
                      <a:pt x="48" y="1095"/>
                      <a:pt x="334" y="1405"/>
                    </a:cubicBezTo>
                    <a:cubicBezTo>
                      <a:pt x="413" y="1484"/>
                      <a:pt x="523" y="1526"/>
                      <a:pt x="630" y="1526"/>
                    </a:cubicBezTo>
                    <a:cubicBezTo>
                      <a:pt x="734" y="1526"/>
                      <a:pt x="835" y="1487"/>
                      <a:pt x="906" y="1405"/>
                    </a:cubicBezTo>
                    <a:cubicBezTo>
                      <a:pt x="1096" y="1214"/>
                      <a:pt x="1227" y="1024"/>
                      <a:pt x="1370" y="798"/>
                    </a:cubicBezTo>
                    <a:cubicBezTo>
                      <a:pt x="1505" y="585"/>
                      <a:pt x="1318" y="324"/>
                      <a:pt x="1102" y="324"/>
                    </a:cubicBezTo>
                    <a:cubicBezTo>
                      <a:pt x="1053" y="324"/>
                      <a:pt x="1002" y="338"/>
                      <a:pt x="953" y="369"/>
                    </a:cubicBezTo>
                    <a:cubicBezTo>
                      <a:pt x="906" y="405"/>
                      <a:pt x="870" y="429"/>
                      <a:pt x="834" y="452"/>
                    </a:cubicBezTo>
                    <a:cubicBezTo>
                      <a:pt x="834" y="393"/>
                      <a:pt x="822" y="333"/>
                      <a:pt x="822" y="286"/>
                    </a:cubicBezTo>
                    <a:cubicBezTo>
                      <a:pt x="792" y="95"/>
                      <a:pt x="614" y="0"/>
                      <a:pt x="437" y="0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39" name="Google Shape;2539;p45"/>
              <p:cNvSpPr/>
              <p:nvPr/>
            </p:nvSpPr>
            <p:spPr>
              <a:xfrm>
                <a:off x="3104311" y="1565456"/>
                <a:ext cx="82798" cy="29827"/>
              </a:xfrm>
              <a:custGeom>
                <a:avLst/>
                <a:gdLst/>
                <a:ahLst/>
                <a:cxnLst/>
                <a:rect l="l" t="t" r="r" b="b"/>
                <a:pathLst>
                  <a:path w="3792" h="1366" extrusionOk="0">
                    <a:moveTo>
                      <a:pt x="200" y="1"/>
                    </a:moveTo>
                    <a:cubicBezTo>
                      <a:pt x="97" y="1"/>
                      <a:pt x="0" y="97"/>
                      <a:pt x="72" y="214"/>
                    </a:cubicBezTo>
                    <a:cubicBezTo>
                      <a:pt x="429" y="809"/>
                      <a:pt x="870" y="1190"/>
                      <a:pt x="1584" y="1321"/>
                    </a:cubicBezTo>
                    <a:cubicBezTo>
                      <a:pt x="1745" y="1350"/>
                      <a:pt x="1912" y="1366"/>
                      <a:pt x="2081" y="1366"/>
                    </a:cubicBezTo>
                    <a:cubicBezTo>
                      <a:pt x="2598" y="1366"/>
                      <a:pt x="3127" y="1219"/>
                      <a:pt x="3513" y="868"/>
                    </a:cubicBezTo>
                    <a:cubicBezTo>
                      <a:pt x="3792" y="619"/>
                      <a:pt x="3537" y="211"/>
                      <a:pt x="3222" y="211"/>
                    </a:cubicBezTo>
                    <a:cubicBezTo>
                      <a:pt x="3161" y="211"/>
                      <a:pt x="3098" y="226"/>
                      <a:pt x="3036" y="261"/>
                    </a:cubicBezTo>
                    <a:cubicBezTo>
                      <a:pt x="2703" y="458"/>
                      <a:pt x="2290" y="555"/>
                      <a:pt x="1870" y="555"/>
                    </a:cubicBezTo>
                    <a:cubicBezTo>
                      <a:pt x="1300" y="555"/>
                      <a:pt x="716" y="378"/>
                      <a:pt x="298" y="35"/>
                    </a:cubicBezTo>
                    <a:cubicBezTo>
                      <a:pt x="269" y="11"/>
                      <a:pt x="234" y="1"/>
                      <a:pt x="200" y="1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40" name="Google Shape;2540;p45"/>
              <p:cNvSpPr/>
              <p:nvPr/>
            </p:nvSpPr>
            <p:spPr>
              <a:xfrm>
                <a:off x="3092498" y="1798766"/>
                <a:ext cx="44194" cy="2432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1114" extrusionOk="0">
                    <a:moveTo>
                      <a:pt x="1392" y="0"/>
                    </a:moveTo>
                    <a:cubicBezTo>
                      <a:pt x="1295" y="0"/>
                      <a:pt x="1193" y="34"/>
                      <a:pt x="1101" y="113"/>
                    </a:cubicBezTo>
                    <a:cubicBezTo>
                      <a:pt x="970" y="227"/>
                      <a:pt x="838" y="341"/>
                      <a:pt x="683" y="341"/>
                    </a:cubicBezTo>
                    <a:cubicBezTo>
                      <a:pt x="627" y="341"/>
                      <a:pt x="569" y="326"/>
                      <a:pt x="506" y="292"/>
                    </a:cubicBezTo>
                    <a:cubicBezTo>
                      <a:pt x="464" y="268"/>
                      <a:pt x="419" y="257"/>
                      <a:pt x="375" y="257"/>
                    </a:cubicBezTo>
                    <a:cubicBezTo>
                      <a:pt x="181" y="257"/>
                      <a:pt x="1" y="467"/>
                      <a:pt x="137" y="661"/>
                    </a:cubicBezTo>
                    <a:cubicBezTo>
                      <a:pt x="303" y="899"/>
                      <a:pt x="494" y="1101"/>
                      <a:pt x="815" y="1113"/>
                    </a:cubicBezTo>
                    <a:cubicBezTo>
                      <a:pt x="827" y="1114"/>
                      <a:pt x="838" y="1114"/>
                      <a:pt x="849" y="1114"/>
                    </a:cubicBezTo>
                    <a:cubicBezTo>
                      <a:pt x="1190" y="1114"/>
                      <a:pt x="1455" y="939"/>
                      <a:pt x="1708" y="709"/>
                    </a:cubicBezTo>
                    <a:cubicBezTo>
                      <a:pt x="2023" y="412"/>
                      <a:pt x="1733" y="0"/>
                      <a:pt x="1392" y="0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41" name="Google Shape;2541;p45"/>
              <p:cNvSpPr/>
              <p:nvPr/>
            </p:nvSpPr>
            <p:spPr>
              <a:xfrm>
                <a:off x="3083240" y="1876238"/>
                <a:ext cx="40089" cy="18276"/>
              </a:xfrm>
              <a:custGeom>
                <a:avLst/>
                <a:gdLst/>
                <a:ahLst/>
                <a:cxnLst/>
                <a:rect l="l" t="t" r="r" b="b"/>
                <a:pathLst>
                  <a:path w="1836" h="837" extrusionOk="0">
                    <a:moveTo>
                      <a:pt x="1263" y="1"/>
                    </a:moveTo>
                    <a:cubicBezTo>
                      <a:pt x="1215" y="1"/>
                      <a:pt x="1167" y="10"/>
                      <a:pt x="1120" y="30"/>
                    </a:cubicBezTo>
                    <a:cubicBezTo>
                      <a:pt x="918" y="113"/>
                      <a:pt x="644" y="125"/>
                      <a:pt x="430" y="149"/>
                    </a:cubicBezTo>
                    <a:cubicBezTo>
                      <a:pt x="1" y="197"/>
                      <a:pt x="1" y="768"/>
                      <a:pt x="430" y="816"/>
                    </a:cubicBezTo>
                    <a:cubicBezTo>
                      <a:pt x="558" y="827"/>
                      <a:pt x="681" y="837"/>
                      <a:pt x="800" y="837"/>
                    </a:cubicBezTo>
                    <a:cubicBezTo>
                      <a:pt x="1066" y="837"/>
                      <a:pt x="1310" y="787"/>
                      <a:pt x="1549" y="590"/>
                    </a:cubicBezTo>
                    <a:cubicBezTo>
                      <a:pt x="1836" y="344"/>
                      <a:pt x="1558" y="1"/>
                      <a:pt x="1263" y="1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42" name="Google Shape;2542;p45"/>
              <p:cNvSpPr/>
              <p:nvPr/>
            </p:nvSpPr>
            <p:spPr>
              <a:xfrm>
                <a:off x="3090446" y="1959081"/>
                <a:ext cx="29739" cy="20219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926" extrusionOk="0">
                    <a:moveTo>
                      <a:pt x="460" y="1"/>
                    </a:moveTo>
                    <a:cubicBezTo>
                      <a:pt x="183" y="1"/>
                      <a:pt x="1" y="384"/>
                      <a:pt x="207" y="629"/>
                    </a:cubicBezTo>
                    <a:cubicBezTo>
                      <a:pt x="361" y="813"/>
                      <a:pt x="594" y="926"/>
                      <a:pt x="808" y="926"/>
                    </a:cubicBezTo>
                    <a:cubicBezTo>
                      <a:pt x="1026" y="926"/>
                      <a:pt x="1224" y="810"/>
                      <a:pt x="1302" y="534"/>
                    </a:cubicBezTo>
                    <a:cubicBezTo>
                      <a:pt x="1362" y="356"/>
                      <a:pt x="1243" y="117"/>
                      <a:pt x="1052" y="82"/>
                    </a:cubicBezTo>
                    <a:cubicBezTo>
                      <a:pt x="986" y="73"/>
                      <a:pt x="921" y="60"/>
                      <a:pt x="855" y="60"/>
                    </a:cubicBezTo>
                    <a:cubicBezTo>
                      <a:pt x="825" y="60"/>
                      <a:pt x="796" y="62"/>
                      <a:pt x="766" y="70"/>
                    </a:cubicBezTo>
                    <a:cubicBezTo>
                      <a:pt x="701" y="89"/>
                      <a:pt x="707" y="109"/>
                      <a:pt x="707" y="109"/>
                    </a:cubicBezTo>
                    <a:cubicBezTo>
                      <a:pt x="706" y="109"/>
                      <a:pt x="701" y="96"/>
                      <a:pt x="647" y="58"/>
                    </a:cubicBezTo>
                    <a:cubicBezTo>
                      <a:pt x="583" y="18"/>
                      <a:pt x="519" y="1"/>
                      <a:pt x="460" y="1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43" name="Google Shape;2543;p45"/>
              <p:cNvSpPr/>
              <p:nvPr/>
            </p:nvSpPr>
            <p:spPr>
              <a:xfrm>
                <a:off x="2966007" y="1822021"/>
                <a:ext cx="43168" cy="206079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9438" extrusionOk="0">
                    <a:moveTo>
                      <a:pt x="999" y="1"/>
                    </a:moveTo>
                    <a:cubicBezTo>
                      <a:pt x="914" y="1"/>
                      <a:pt x="828" y="48"/>
                      <a:pt x="798" y="144"/>
                    </a:cubicBezTo>
                    <a:cubicBezTo>
                      <a:pt x="0" y="2906"/>
                      <a:pt x="738" y="6216"/>
                      <a:pt x="786" y="9049"/>
                    </a:cubicBezTo>
                    <a:cubicBezTo>
                      <a:pt x="786" y="9315"/>
                      <a:pt x="973" y="9437"/>
                      <a:pt x="1165" y="9437"/>
                    </a:cubicBezTo>
                    <a:cubicBezTo>
                      <a:pt x="1395" y="9437"/>
                      <a:pt x="1631" y="9261"/>
                      <a:pt x="1560" y="8942"/>
                    </a:cubicBezTo>
                    <a:cubicBezTo>
                      <a:pt x="917" y="6073"/>
                      <a:pt x="1977" y="2930"/>
                      <a:pt x="1191" y="144"/>
                    </a:cubicBezTo>
                    <a:cubicBezTo>
                      <a:pt x="1167" y="48"/>
                      <a:pt x="1084" y="1"/>
                      <a:pt x="999" y="1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44" name="Google Shape;2544;p45"/>
              <p:cNvSpPr/>
              <p:nvPr/>
            </p:nvSpPr>
            <p:spPr>
              <a:xfrm>
                <a:off x="3272267" y="1833986"/>
                <a:ext cx="40045" cy="200664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9190" extrusionOk="0">
                    <a:moveTo>
                      <a:pt x="994" y="0"/>
                    </a:moveTo>
                    <a:cubicBezTo>
                      <a:pt x="908" y="0"/>
                      <a:pt x="821" y="48"/>
                      <a:pt x="798" y="143"/>
                    </a:cubicBezTo>
                    <a:cubicBezTo>
                      <a:pt x="131" y="2929"/>
                      <a:pt x="976" y="5751"/>
                      <a:pt x="119" y="8549"/>
                    </a:cubicBezTo>
                    <a:cubicBezTo>
                      <a:pt x="1" y="8956"/>
                      <a:pt x="331" y="9189"/>
                      <a:pt x="647" y="9189"/>
                    </a:cubicBezTo>
                    <a:cubicBezTo>
                      <a:pt x="905" y="9189"/>
                      <a:pt x="1154" y="9034"/>
                      <a:pt x="1143" y="8692"/>
                    </a:cubicBezTo>
                    <a:cubicBezTo>
                      <a:pt x="1048" y="5942"/>
                      <a:pt x="1833" y="2834"/>
                      <a:pt x="1190" y="143"/>
                    </a:cubicBezTo>
                    <a:cubicBezTo>
                      <a:pt x="1167" y="48"/>
                      <a:pt x="1080" y="0"/>
                      <a:pt x="994" y="0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2545" name="Google Shape;2545;p45"/>
            <p:cNvSpPr txBox="1"/>
            <p:nvPr/>
          </p:nvSpPr>
          <p:spPr>
            <a:xfrm>
              <a:off x="2494033" y="2054070"/>
              <a:ext cx="1354200" cy="2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l-GR" sz="1600" dirty="0">
                  <a:solidFill>
                    <a:srgbClr val="92D05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r>
                <a:rPr lang="el-GR" sz="1600" baseline="30000" dirty="0">
                  <a:solidFill>
                    <a:srgbClr val="92D05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ος</a:t>
              </a:r>
              <a:r>
                <a:rPr lang="el-GR" sz="1600" dirty="0">
                  <a:solidFill>
                    <a:srgbClr val="92D05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 </a:t>
              </a:r>
              <a:r>
                <a:rPr lang="el-GR" sz="1600" dirty="0" err="1">
                  <a:solidFill>
                    <a:srgbClr val="92D05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ερ.άξονας</a:t>
              </a:r>
              <a:endParaRPr sz="1600" dirty="0">
                <a:solidFill>
                  <a:srgbClr val="92D050"/>
                </a:solidFill>
                <a:latin typeface="Comic Sans MS" panose="030F0702030302020204" pitchFamily="66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46" name="Google Shape;2546;p45"/>
            <p:cNvSpPr txBox="1"/>
            <p:nvPr/>
          </p:nvSpPr>
          <p:spPr>
            <a:xfrm>
              <a:off x="2494033" y="2858087"/>
              <a:ext cx="13542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l-GR" sz="1600" dirty="0">
                  <a:solidFill>
                    <a:srgbClr val="92D05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χαρά για τη νέα </a:t>
              </a:r>
            </a:p>
            <a:p>
              <a:r>
                <a:rPr lang="el-GR" sz="1600" dirty="0">
                  <a:solidFill>
                    <a:srgbClr val="92D05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εμπειρία και γνώση </a:t>
              </a:r>
            </a:p>
          </p:txBody>
        </p:sp>
      </p:grpSp>
      <p:grpSp>
        <p:nvGrpSpPr>
          <p:cNvPr id="2547" name="Google Shape;2547;p45"/>
          <p:cNvGrpSpPr/>
          <p:nvPr/>
        </p:nvGrpSpPr>
        <p:grpSpPr>
          <a:xfrm>
            <a:off x="6388708" y="2227673"/>
            <a:ext cx="1862816" cy="2939859"/>
            <a:chOff x="5274311" y="1418193"/>
            <a:chExt cx="1397112" cy="2204894"/>
          </a:xfrm>
        </p:grpSpPr>
        <p:sp>
          <p:nvSpPr>
            <p:cNvPr id="2548" name="Google Shape;2548;p45"/>
            <p:cNvSpPr/>
            <p:nvPr/>
          </p:nvSpPr>
          <p:spPr>
            <a:xfrm>
              <a:off x="5274311" y="2610537"/>
              <a:ext cx="1397112" cy="171339"/>
            </a:xfrm>
            <a:custGeom>
              <a:avLst/>
              <a:gdLst/>
              <a:ahLst/>
              <a:cxnLst/>
              <a:rect l="l" t="t" r="r" b="b"/>
              <a:pathLst>
                <a:path w="63985" h="7847" extrusionOk="0">
                  <a:moveTo>
                    <a:pt x="2680" y="703"/>
                  </a:moveTo>
                  <a:cubicBezTo>
                    <a:pt x="2418" y="846"/>
                    <a:pt x="2168" y="1179"/>
                    <a:pt x="1918" y="1429"/>
                  </a:cubicBezTo>
                  <a:lnTo>
                    <a:pt x="1334" y="703"/>
                  </a:lnTo>
                  <a:close/>
                  <a:moveTo>
                    <a:pt x="4239" y="703"/>
                  </a:moveTo>
                  <a:cubicBezTo>
                    <a:pt x="3704" y="1143"/>
                    <a:pt x="3168" y="1774"/>
                    <a:pt x="2632" y="2322"/>
                  </a:cubicBezTo>
                  <a:lnTo>
                    <a:pt x="2049" y="1572"/>
                  </a:lnTo>
                  <a:cubicBezTo>
                    <a:pt x="2358" y="1262"/>
                    <a:pt x="2668" y="1000"/>
                    <a:pt x="2977" y="703"/>
                  </a:cubicBezTo>
                  <a:close/>
                  <a:moveTo>
                    <a:pt x="6216" y="703"/>
                  </a:moveTo>
                  <a:cubicBezTo>
                    <a:pt x="5299" y="1596"/>
                    <a:pt x="4382" y="2477"/>
                    <a:pt x="3489" y="3394"/>
                  </a:cubicBezTo>
                  <a:lnTo>
                    <a:pt x="2918" y="2655"/>
                  </a:lnTo>
                  <a:cubicBezTo>
                    <a:pt x="3573" y="2001"/>
                    <a:pt x="4228" y="1298"/>
                    <a:pt x="4882" y="703"/>
                  </a:cubicBezTo>
                  <a:close/>
                  <a:moveTo>
                    <a:pt x="22135" y="703"/>
                  </a:moveTo>
                  <a:cubicBezTo>
                    <a:pt x="19968" y="2786"/>
                    <a:pt x="17825" y="5037"/>
                    <a:pt x="15669" y="7239"/>
                  </a:cubicBezTo>
                  <a:lnTo>
                    <a:pt x="14205" y="7227"/>
                  </a:lnTo>
                  <a:cubicBezTo>
                    <a:pt x="16467" y="5025"/>
                    <a:pt x="18753" y="2786"/>
                    <a:pt x="21039" y="703"/>
                  </a:cubicBezTo>
                  <a:close/>
                  <a:moveTo>
                    <a:pt x="54079" y="703"/>
                  </a:moveTo>
                  <a:cubicBezTo>
                    <a:pt x="51829" y="2786"/>
                    <a:pt x="49578" y="5049"/>
                    <a:pt x="47316" y="7239"/>
                  </a:cubicBezTo>
                  <a:lnTo>
                    <a:pt x="46447" y="7227"/>
                  </a:lnTo>
                  <a:cubicBezTo>
                    <a:pt x="48566" y="5037"/>
                    <a:pt x="50698" y="2786"/>
                    <a:pt x="52841" y="703"/>
                  </a:cubicBezTo>
                  <a:close/>
                  <a:moveTo>
                    <a:pt x="61080" y="1203"/>
                  </a:moveTo>
                  <a:lnTo>
                    <a:pt x="61651" y="1941"/>
                  </a:lnTo>
                  <a:cubicBezTo>
                    <a:pt x="59949" y="3691"/>
                    <a:pt x="58270" y="5453"/>
                    <a:pt x="56591" y="7239"/>
                  </a:cubicBezTo>
                  <a:lnTo>
                    <a:pt x="55580" y="7239"/>
                  </a:lnTo>
                  <a:cubicBezTo>
                    <a:pt x="55885" y="6944"/>
                    <a:pt x="56191" y="6604"/>
                    <a:pt x="56496" y="6299"/>
                  </a:cubicBezTo>
                  <a:cubicBezTo>
                    <a:pt x="58091" y="4668"/>
                    <a:pt x="59568" y="2917"/>
                    <a:pt x="61080" y="1203"/>
                  </a:cubicBezTo>
                  <a:close/>
                  <a:moveTo>
                    <a:pt x="8014" y="703"/>
                  </a:moveTo>
                  <a:cubicBezTo>
                    <a:pt x="5847" y="2786"/>
                    <a:pt x="3704" y="5013"/>
                    <a:pt x="1584" y="7251"/>
                  </a:cubicBezTo>
                  <a:lnTo>
                    <a:pt x="1334" y="7251"/>
                  </a:lnTo>
                  <a:lnTo>
                    <a:pt x="3942" y="3941"/>
                  </a:lnTo>
                  <a:lnTo>
                    <a:pt x="3704" y="3667"/>
                  </a:lnTo>
                  <a:cubicBezTo>
                    <a:pt x="4692" y="2655"/>
                    <a:pt x="5680" y="1596"/>
                    <a:pt x="6680" y="703"/>
                  </a:cubicBezTo>
                  <a:close/>
                  <a:moveTo>
                    <a:pt x="9835" y="703"/>
                  </a:moveTo>
                  <a:cubicBezTo>
                    <a:pt x="7585" y="2786"/>
                    <a:pt x="5347" y="5013"/>
                    <a:pt x="3132" y="7251"/>
                  </a:cubicBezTo>
                  <a:lnTo>
                    <a:pt x="2073" y="7251"/>
                  </a:lnTo>
                  <a:cubicBezTo>
                    <a:pt x="4359" y="5013"/>
                    <a:pt x="6633" y="2786"/>
                    <a:pt x="8907" y="703"/>
                  </a:cubicBezTo>
                  <a:close/>
                  <a:moveTo>
                    <a:pt x="11228" y="703"/>
                  </a:moveTo>
                  <a:cubicBezTo>
                    <a:pt x="9097" y="2786"/>
                    <a:pt x="6990" y="5013"/>
                    <a:pt x="4906" y="7251"/>
                  </a:cubicBezTo>
                  <a:lnTo>
                    <a:pt x="3454" y="7251"/>
                  </a:lnTo>
                  <a:cubicBezTo>
                    <a:pt x="5692" y="5013"/>
                    <a:pt x="7930" y="2786"/>
                    <a:pt x="10169" y="703"/>
                  </a:cubicBezTo>
                  <a:close/>
                  <a:moveTo>
                    <a:pt x="13014" y="703"/>
                  </a:moveTo>
                  <a:cubicBezTo>
                    <a:pt x="10859" y="2786"/>
                    <a:pt x="8704" y="5013"/>
                    <a:pt x="6609" y="7251"/>
                  </a:cubicBezTo>
                  <a:lnTo>
                    <a:pt x="5406" y="7251"/>
                  </a:lnTo>
                  <a:cubicBezTo>
                    <a:pt x="7478" y="5013"/>
                    <a:pt x="9550" y="2786"/>
                    <a:pt x="11645" y="703"/>
                  </a:cubicBezTo>
                  <a:close/>
                  <a:moveTo>
                    <a:pt x="16027" y="703"/>
                  </a:moveTo>
                  <a:cubicBezTo>
                    <a:pt x="13753" y="2786"/>
                    <a:pt x="11431" y="5013"/>
                    <a:pt x="9145" y="7251"/>
                  </a:cubicBezTo>
                  <a:lnTo>
                    <a:pt x="7097" y="7251"/>
                  </a:lnTo>
                  <a:cubicBezTo>
                    <a:pt x="9204" y="5013"/>
                    <a:pt x="11336" y="2786"/>
                    <a:pt x="13491" y="703"/>
                  </a:cubicBezTo>
                  <a:close/>
                  <a:moveTo>
                    <a:pt x="16336" y="667"/>
                  </a:moveTo>
                  <a:lnTo>
                    <a:pt x="18372" y="679"/>
                  </a:lnTo>
                  <a:cubicBezTo>
                    <a:pt x="16062" y="2870"/>
                    <a:pt x="13741" y="5013"/>
                    <a:pt x="11455" y="7251"/>
                  </a:cubicBezTo>
                  <a:lnTo>
                    <a:pt x="9609" y="7251"/>
                  </a:lnTo>
                  <a:cubicBezTo>
                    <a:pt x="11848" y="5013"/>
                    <a:pt x="14110" y="2870"/>
                    <a:pt x="16336" y="667"/>
                  </a:cubicBezTo>
                  <a:close/>
                  <a:moveTo>
                    <a:pt x="20658" y="703"/>
                  </a:moveTo>
                  <a:cubicBezTo>
                    <a:pt x="18325" y="2786"/>
                    <a:pt x="15967" y="5013"/>
                    <a:pt x="13741" y="7251"/>
                  </a:cubicBezTo>
                  <a:lnTo>
                    <a:pt x="11836" y="7251"/>
                  </a:lnTo>
                  <a:cubicBezTo>
                    <a:pt x="14074" y="5013"/>
                    <a:pt x="16324" y="2786"/>
                    <a:pt x="18587" y="703"/>
                  </a:cubicBezTo>
                  <a:close/>
                  <a:moveTo>
                    <a:pt x="24111" y="703"/>
                  </a:moveTo>
                  <a:cubicBezTo>
                    <a:pt x="21932" y="2786"/>
                    <a:pt x="19765" y="5013"/>
                    <a:pt x="17610" y="7251"/>
                  </a:cubicBezTo>
                  <a:lnTo>
                    <a:pt x="15812" y="7251"/>
                  </a:lnTo>
                  <a:cubicBezTo>
                    <a:pt x="18015" y="5013"/>
                    <a:pt x="20230" y="2786"/>
                    <a:pt x="22432" y="703"/>
                  </a:cubicBezTo>
                  <a:close/>
                  <a:moveTo>
                    <a:pt x="25409" y="703"/>
                  </a:moveTo>
                  <a:cubicBezTo>
                    <a:pt x="23230" y="2786"/>
                    <a:pt x="21111" y="5013"/>
                    <a:pt x="19027" y="7251"/>
                  </a:cubicBezTo>
                  <a:lnTo>
                    <a:pt x="17944" y="7251"/>
                  </a:lnTo>
                  <a:cubicBezTo>
                    <a:pt x="20099" y="5013"/>
                    <a:pt x="22266" y="2786"/>
                    <a:pt x="24432" y="703"/>
                  </a:cubicBezTo>
                  <a:close/>
                  <a:moveTo>
                    <a:pt x="27945" y="703"/>
                  </a:moveTo>
                  <a:cubicBezTo>
                    <a:pt x="27445" y="1143"/>
                    <a:pt x="26945" y="1667"/>
                    <a:pt x="26445" y="2155"/>
                  </a:cubicBezTo>
                  <a:cubicBezTo>
                    <a:pt x="24730" y="3858"/>
                    <a:pt x="23004" y="5465"/>
                    <a:pt x="21277" y="7251"/>
                  </a:cubicBezTo>
                  <a:lnTo>
                    <a:pt x="19337" y="7251"/>
                  </a:lnTo>
                  <a:cubicBezTo>
                    <a:pt x="21087" y="5310"/>
                    <a:pt x="22837" y="3548"/>
                    <a:pt x="24647" y="1762"/>
                  </a:cubicBezTo>
                  <a:cubicBezTo>
                    <a:pt x="25016" y="1393"/>
                    <a:pt x="25385" y="1000"/>
                    <a:pt x="25754" y="703"/>
                  </a:cubicBezTo>
                  <a:close/>
                  <a:moveTo>
                    <a:pt x="30183" y="703"/>
                  </a:moveTo>
                  <a:cubicBezTo>
                    <a:pt x="29588" y="1298"/>
                    <a:pt x="29004" y="1893"/>
                    <a:pt x="28421" y="2501"/>
                  </a:cubicBezTo>
                  <a:cubicBezTo>
                    <a:pt x="26897" y="4096"/>
                    <a:pt x="25349" y="5608"/>
                    <a:pt x="23801" y="7251"/>
                  </a:cubicBezTo>
                  <a:lnTo>
                    <a:pt x="21468" y="7251"/>
                  </a:lnTo>
                  <a:cubicBezTo>
                    <a:pt x="22944" y="5763"/>
                    <a:pt x="24409" y="4429"/>
                    <a:pt x="25837" y="3001"/>
                  </a:cubicBezTo>
                  <a:cubicBezTo>
                    <a:pt x="26611" y="2227"/>
                    <a:pt x="27385" y="1441"/>
                    <a:pt x="28171" y="703"/>
                  </a:cubicBezTo>
                  <a:close/>
                  <a:moveTo>
                    <a:pt x="33100" y="703"/>
                  </a:moveTo>
                  <a:cubicBezTo>
                    <a:pt x="31624" y="2191"/>
                    <a:pt x="30159" y="3632"/>
                    <a:pt x="28671" y="5084"/>
                  </a:cubicBezTo>
                  <a:cubicBezTo>
                    <a:pt x="27933" y="5811"/>
                    <a:pt x="27195" y="6501"/>
                    <a:pt x="26457" y="7251"/>
                  </a:cubicBezTo>
                  <a:lnTo>
                    <a:pt x="24087" y="7251"/>
                  </a:lnTo>
                  <a:cubicBezTo>
                    <a:pt x="25575" y="5608"/>
                    <a:pt x="27076" y="4179"/>
                    <a:pt x="28552" y="2632"/>
                  </a:cubicBezTo>
                  <a:cubicBezTo>
                    <a:pt x="29183" y="1977"/>
                    <a:pt x="29814" y="1298"/>
                    <a:pt x="30457" y="703"/>
                  </a:cubicBezTo>
                  <a:close/>
                  <a:moveTo>
                    <a:pt x="35005" y="703"/>
                  </a:moveTo>
                  <a:cubicBezTo>
                    <a:pt x="33207" y="2489"/>
                    <a:pt x="31386" y="4358"/>
                    <a:pt x="29516" y="6132"/>
                  </a:cubicBezTo>
                  <a:cubicBezTo>
                    <a:pt x="29124" y="6501"/>
                    <a:pt x="28731" y="6799"/>
                    <a:pt x="28350" y="7251"/>
                  </a:cubicBezTo>
                  <a:lnTo>
                    <a:pt x="26778" y="7251"/>
                  </a:lnTo>
                  <a:cubicBezTo>
                    <a:pt x="29040" y="5013"/>
                    <a:pt x="31290" y="2786"/>
                    <a:pt x="33517" y="703"/>
                  </a:cubicBezTo>
                  <a:close/>
                  <a:moveTo>
                    <a:pt x="36315" y="703"/>
                  </a:moveTo>
                  <a:cubicBezTo>
                    <a:pt x="34577" y="2334"/>
                    <a:pt x="32838" y="4120"/>
                    <a:pt x="31088" y="5834"/>
                  </a:cubicBezTo>
                  <a:cubicBezTo>
                    <a:pt x="30612" y="6299"/>
                    <a:pt x="30124" y="6799"/>
                    <a:pt x="29647" y="7251"/>
                  </a:cubicBezTo>
                  <a:lnTo>
                    <a:pt x="28635" y="7251"/>
                  </a:lnTo>
                  <a:cubicBezTo>
                    <a:pt x="28731" y="7096"/>
                    <a:pt x="28826" y="7061"/>
                    <a:pt x="28921" y="6965"/>
                  </a:cubicBezTo>
                  <a:cubicBezTo>
                    <a:pt x="31100" y="4918"/>
                    <a:pt x="33243" y="2786"/>
                    <a:pt x="35362" y="703"/>
                  </a:cubicBezTo>
                  <a:close/>
                  <a:moveTo>
                    <a:pt x="37684" y="703"/>
                  </a:moveTo>
                  <a:cubicBezTo>
                    <a:pt x="35541" y="2786"/>
                    <a:pt x="33398" y="5013"/>
                    <a:pt x="31255" y="7251"/>
                  </a:cubicBezTo>
                  <a:lnTo>
                    <a:pt x="29897" y="7251"/>
                  </a:lnTo>
                  <a:cubicBezTo>
                    <a:pt x="30088" y="6954"/>
                    <a:pt x="30278" y="6870"/>
                    <a:pt x="30469" y="6680"/>
                  </a:cubicBezTo>
                  <a:cubicBezTo>
                    <a:pt x="32517" y="4679"/>
                    <a:pt x="34565" y="2632"/>
                    <a:pt x="36624" y="703"/>
                  </a:cubicBezTo>
                  <a:close/>
                  <a:moveTo>
                    <a:pt x="39589" y="703"/>
                  </a:moveTo>
                  <a:cubicBezTo>
                    <a:pt x="37589" y="2632"/>
                    <a:pt x="35601" y="4608"/>
                    <a:pt x="33648" y="6596"/>
                  </a:cubicBezTo>
                  <a:cubicBezTo>
                    <a:pt x="33434" y="6811"/>
                    <a:pt x="33231" y="6954"/>
                    <a:pt x="33017" y="7251"/>
                  </a:cubicBezTo>
                  <a:lnTo>
                    <a:pt x="32267" y="7251"/>
                  </a:lnTo>
                  <a:cubicBezTo>
                    <a:pt x="34422" y="5013"/>
                    <a:pt x="36553" y="2786"/>
                    <a:pt x="38684" y="703"/>
                  </a:cubicBezTo>
                  <a:close/>
                  <a:moveTo>
                    <a:pt x="41542" y="703"/>
                  </a:moveTo>
                  <a:cubicBezTo>
                    <a:pt x="39363" y="2786"/>
                    <a:pt x="37196" y="5013"/>
                    <a:pt x="35005" y="7251"/>
                  </a:cubicBezTo>
                  <a:lnTo>
                    <a:pt x="33326" y="7251"/>
                  </a:lnTo>
                  <a:cubicBezTo>
                    <a:pt x="33493" y="7096"/>
                    <a:pt x="33648" y="6930"/>
                    <a:pt x="33803" y="6763"/>
                  </a:cubicBezTo>
                  <a:cubicBezTo>
                    <a:pt x="35815" y="4703"/>
                    <a:pt x="37898" y="2632"/>
                    <a:pt x="39994" y="703"/>
                  </a:cubicBezTo>
                  <a:close/>
                  <a:moveTo>
                    <a:pt x="44328" y="703"/>
                  </a:moveTo>
                  <a:cubicBezTo>
                    <a:pt x="42030" y="2786"/>
                    <a:pt x="39720" y="5013"/>
                    <a:pt x="37422" y="7251"/>
                  </a:cubicBezTo>
                  <a:lnTo>
                    <a:pt x="35446" y="7251"/>
                  </a:lnTo>
                  <a:cubicBezTo>
                    <a:pt x="37672" y="5013"/>
                    <a:pt x="39911" y="2786"/>
                    <a:pt x="42149" y="703"/>
                  </a:cubicBezTo>
                  <a:close/>
                  <a:moveTo>
                    <a:pt x="46209" y="703"/>
                  </a:moveTo>
                  <a:cubicBezTo>
                    <a:pt x="43983" y="2786"/>
                    <a:pt x="41744" y="5013"/>
                    <a:pt x="39482" y="7251"/>
                  </a:cubicBezTo>
                  <a:lnTo>
                    <a:pt x="37684" y="7251"/>
                  </a:lnTo>
                  <a:cubicBezTo>
                    <a:pt x="39994" y="5013"/>
                    <a:pt x="42304" y="2786"/>
                    <a:pt x="44614" y="703"/>
                  </a:cubicBezTo>
                  <a:close/>
                  <a:moveTo>
                    <a:pt x="49031" y="703"/>
                  </a:moveTo>
                  <a:cubicBezTo>
                    <a:pt x="46828" y="2786"/>
                    <a:pt x="44637" y="5013"/>
                    <a:pt x="42447" y="7251"/>
                  </a:cubicBezTo>
                  <a:lnTo>
                    <a:pt x="39780" y="7251"/>
                  </a:lnTo>
                  <a:cubicBezTo>
                    <a:pt x="42054" y="5013"/>
                    <a:pt x="44292" y="2786"/>
                    <a:pt x="46530" y="703"/>
                  </a:cubicBezTo>
                  <a:close/>
                  <a:moveTo>
                    <a:pt x="50793" y="703"/>
                  </a:moveTo>
                  <a:cubicBezTo>
                    <a:pt x="50721" y="703"/>
                    <a:pt x="50650" y="846"/>
                    <a:pt x="50579" y="917"/>
                  </a:cubicBezTo>
                  <a:cubicBezTo>
                    <a:pt x="48483" y="3048"/>
                    <a:pt x="46364" y="5168"/>
                    <a:pt x="44244" y="7251"/>
                  </a:cubicBezTo>
                  <a:lnTo>
                    <a:pt x="42744" y="7251"/>
                  </a:lnTo>
                  <a:cubicBezTo>
                    <a:pt x="44971" y="5013"/>
                    <a:pt x="47185" y="2786"/>
                    <a:pt x="49412" y="703"/>
                  </a:cubicBezTo>
                  <a:close/>
                  <a:moveTo>
                    <a:pt x="52662" y="703"/>
                  </a:moveTo>
                  <a:cubicBezTo>
                    <a:pt x="51734" y="1596"/>
                    <a:pt x="50805" y="2691"/>
                    <a:pt x="49840" y="3656"/>
                  </a:cubicBezTo>
                  <a:cubicBezTo>
                    <a:pt x="48662" y="4858"/>
                    <a:pt x="47471" y="6061"/>
                    <a:pt x="46280" y="7251"/>
                  </a:cubicBezTo>
                  <a:lnTo>
                    <a:pt x="44614" y="7251"/>
                  </a:lnTo>
                  <a:cubicBezTo>
                    <a:pt x="46661" y="5168"/>
                    <a:pt x="48721" y="3167"/>
                    <a:pt x="50757" y="1108"/>
                  </a:cubicBezTo>
                  <a:cubicBezTo>
                    <a:pt x="50888" y="977"/>
                    <a:pt x="51019" y="846"/>
                    <a:pt x="51162" y="703"/>
                  </a:cubicBezTo>
                  <a:close/>
                  <a:moveTo>
                    <a:pt x="56770" y="703"/>
                  </a:moveTo>
                  <a:cubicBezTo>
                    <a:pt x="54567" y="2786"/>
                    <a:pt x="52376" y="5013"/>
                    <a:pt x="50150" y="7251"/>
                  </a:cubicBezTo>
                  <a:lnTo>
                    <a:pt x="48090" y="7251"/>
                  </a:lnTo>
                  <a:cubicBezTo>
                    <a:pt x="50269" y="5013"/>
                    <a:pt x="52448" y="2786"/>
                    <a:pt x="54627" y="703"/>
                  </a:cubicBezTo>
                  <a:close/>
                  <a:moveTo>
                    <a:pt x="58484" y="703"/>
                  </a:moveTo>
                  <a:cubicBezTo>
                    <a:pt x="56365" y="2929"/>
                    <a:pt x="54186" y="5013"/>
                    <a:pt x="51984" y="7251"/>
                  </a:cubicBezTo>
                  <a:lnTo>
                    <a:pt x="50471" y="7251"/>
                  </a:lnTo>
                  <a:cubicBezTo>
                    <a:pt x="52710" y="5013"/>
                    <a:pt x="54924" y="2786"/>
                    <a:pt x="57139" y="703"/>
                  </a:cubicBezTo>
                  <a:close/>
                  <a:moveTo>
                    <a:pt x="59639" y="703"/>
                  </a:moveTo>
                  <a:cubicBezTo>
                    <a:pt x="58211" y="2191"/>
                    <a:pt x="56794" y="3929"/>
                    <a:pt x="55329" y="5501"/>
                  </a:cubicBezTo>
                  <a:cubicBezTo>
                    <a:pt x="54782" y="6084"/>
                    <a:pt x="54234" y="6656"/>
                    <a:pt x="53674" y="7251"/>
                  </a:cubicBezTo>
                  <a:lnTo>
                    <a:pt x="52555" y="7251"/>
                  </a:lnTo>
                  <a:cubicBezTo>
                    <a:pt x="54758" y="5013"/>
                    <a:pt x="56913" y="2929"/>
                    <a:pt x="58996" y="703"/>
                  </a:cubicBezTo>
                  <a:close/>
                  <a:moveTo>
                    <a:pt x="60651" y="703"/>
                  </a:moveTo>
                  <a:lnTo>
                    <a:pt x="60889" y="977"/>
                  </a:lnTo>
                  <a:cubicBezTo>
                    <a:pt x="59377" y="2703"/>
                    <a:pt x="57901" y="4501"/>
                    <a:pt x="56329" y="6156"/>
                  </a:cubicBezTo>
                  <a:cubicBezTo>
                    <a:pt x="55984" y="6513"/>
                    <a:pt x="55627" y="6799"/>
                    <a:pt x="55270" y="7251"/>
                  </a:cubicBezTo>
                  <a:lnTo>
                    <a:pt x="53877" y="7251"/>
                  </a:lnTo>
                  <a:cubicBezTo>
                    <a:pt x="55925" y="5013"/>
                    <a:pt x="57960" y="2786"/>
                    <a:pt x="59985" y="703"/>
                  </a:cubicBezTo>
                  <a:close/>
                  <a:moveTo>
                    <a:pt x="61830" y="2167"/>
                  </a:moveTo>
                  <a:lnTo>
                    <a:pt x="62675" y="3251"/>
                  </a:lnTo>
                  <a:cubicBezTo>
                    <a:pt x="61532" y="4608"/>
                    <a:pt x="60354" y="5906"/>
                    <a:pt x="59151" y="7251"/>
                  </a:cubicBezTo>
                  <a:lnTo>
                    <a:pt x="57008" y="7251"/>
                  </a:lnTo>
                  <a:cubicBezTo>
                    <a:pt x="58615" y="5465"/>
                    <a:pt x="60211" y="3846"/>
                    <a:pt x="61830" y="2167"/>
                  </a:cubicBezTo>
                  <a:close/>
                  <a:moveTo>
                    <a:pt x="62830" y="3441"/>
                  </a:moveTo>
                  <a:lnTo>
                    <a:pt x="63164" y="3882"/>
                  </a:lnTo>
                  <a:lnTo>
                    <a:pt x="60651" y="7251"/>
                  </a:lnTo>
                  <a:lnTo>
                    <a:pt x="59520" y="7251"/>
                  </a:lnTo>
                  <a:cubicBezTo>
                    <a:pt x="60639" y="5906"/>
                    <a:pt x="61747" y="4715"/>
                    <a:pt x="62830" y="3441"/>
                  </a:cubicBezTo>
                  <a:close/>
                  <a:moveTo>
                    <a:pt x="1" y="0"/>
                  </a:moveTo>
                  <a:lnTo>
                    <a:pt x="3120" y="3917"/>
                  </a:lnTo>
                  <a:lnTo>
                    <a:pt x="1" y="7847"/>
                  </a:lnTo>
                  <a:lnTo>
                    <a:pt x="60973" y="7847"/>
                  </a:lnTo>
                  <a:lnTo>
                    <a:pt x="63985" y="3846"/>
                  </a:lnTo>
                  <a:lnTo>
                    <a:pt x="60973" y="0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49" name="Google Shape;2549;p45"/>
            <p:cNvSpPr/>
            <p:nvPr/>
          </p:nvSpPr>
          <p:spPr>
            <a:xfrm>
              <a:off x="5919175" y="2317027"/>
              <a:ext cx="107385" cy="348377"/>
            </a:xfrm>
            <a:custGeom>
              <a:avLst/>
              <a:gdLst/>
              <a:ahLst/>
              <a:cxnLst/>
              <a:rect l="l" t="t" r="r" b="b"/>
              <a:pathLst>
                <a:path w="4918" h="15955" extrusionOk="0">
                  <a:moveTo>
                    <a:pt x="2144" y="0"/>
                  </a:moveTo>
                  <a:lnTo>
                    <a:pt x="2144" y="11025"/>
                  </a:lnTo>
                  <a:cubicBezTo>
                    <a:pt x="953" y="11192"/>
                    <a:pt x="0" y="12228"/>
                    <a:pt x="0" y="13478"/>
                  </a:cubicBezTo>
                  <a:cubicBezTo>
                    <a:pt x="0" y="14847"/>
                    <a:pt x="1108" y="15955"/>
                    <a:pt x="2477" y="15955"/>
                  </a:cubicBezTo>
                  <a:cubicBezTo>
                    <a:pt x="3846" y="15955"/>
                    <a:pt x="4918" y="14847"/>
                    <a:pt x="4918" y="13478"/>
                  </a:cubicBezTo>
                  <a:cubicBezTo>
                    <a:pt x="4918" y="12228"/>
                    <a:pt x="4084" y="11192"/>
                    <a:pt x="2739" y="11025"/>
                  </a:cubicBezTo>
                  <a:lnTo>
                    <a:pt x="2739" y="0"/>
                  </a:ln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2550" name="Google Shape;2550;p45"/>
            <p:cNvGrpSpPr/>
            <p:nvPr/>
          </p:nvGrpSpPr>
          <p:grpSpPr>
            <a:xfrm>
              <a:off x="5664218" y="1418193"/>
              <a:ext cx="617297" cy="583875"/>
              <a:chOff x="5656906" y="1467918"/>
              <a:chExt cx="617297" cy="583875"/>
            </a:xfrm>
          </p:grpSpPr>
          <p:sp>
            <p:nvSpPr>
              <p:cNvPr id="2552" name="Google Shape;2552;p45"/>
              <p:cNvSpPr/>
              <p:nvPr/>
            </p:nvSpPr>
            <p:spPr>
              <a:xfrm>
                <a:off x="5698088" y="1804072"/>
                <a:ext cx="109197" cy="191056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8750" extrusionOk="0">
                    <a:moveTo>
                      <a:pt x="4548" y="1"/>
                    </a:moveTo>
                    <a:cubicBezTo>
                      <a:pt x="4544" y="1"/>
                      <a:pt x="4540" y="1"/>
                      <a:pt x="4536" y="1"/>
                    </a:cubicBezTo>
                    <a:cubicBezTo>
                      <a:pt x="3682" y="33"/>
                      <a:pt x="2849" y="153"/>
                      <a:pt x="2013" y="153"/>
                    </a:cubicBezTo>
                    <a:cubicBezTo>
                      <a:pt x="1614" y="153"/>
                      <a:pt x="1214" y="126"/>
                      <a:pt x="810" y="49"/>
                    </a:cubicBezTo>
                    <a:cubicBezTo>
                      <a:pt x="794" y="46"/>
                      <a:pt x="778" y="45"/>
                      <a:pt x="762" y="45"/>
                    </a:cubicBezTo>
                    <a:cubicBezTo>
                      <a:pt x="570" y="45"/>
                      <a:pt x="421" y="241"/>
                      <a:pt x="476" y="406"/>
                    </a:cubicBezTo>
                    <a:cubicBezTo>
                      <a:pt x="393" y="430"/>
                      <a:pt x="322" y="513"/>
                      <a:pt x="298" y="644"/>
                    </a:cubicBezTo>
                    <a:cubicBezTo>
                      <a:pt x="0" y="3097"/>
                      <a:pt x="393" y="5609"/>
                      <a:pt x="369" y="8074"/>
                    </a:cubicBezTo>
                    <a:cubicBezTo>
                      <a:pt x="369" y="8252"/>
                      <a:pt x="476" y="8359"/>
                      <a:pt x="619" y="8407"/>
                    </a:cubicBezTo>
                    <a:cubicBezTo>
                      <a:pt x="655" y="8478"/>
                      <a:pt x="714" y="8538"/>
                      <a:pt x="810" y="8550"/>
                    </a:cubicBezTo>
                    <a:cubicBezTo>
                      <a:pt x="1687" y="8707"/>
                      <a:pt x="2557" y="8749"/>
                      <a:pt x="3437" y="8749"/>
                    </a:cubicBezTo>
                    <a:cubicBezTo>
                      <a:pt x="3691" y="8749"/>
                      <a:pt x="3947" y="8746"/>
                      <a:pt x="4203" y="8740"/>
                    </a:cubicBezTo>
                    <a:cubicBezTo>
                      <a:pt x="4655" y="8740"/>
                      <a:pt x="4655" y="8062"/>
                      <a:pt x="4203" y="8050"/>
                    </a:cubicBezTo>
                    <a:cubicBezTo>
                      <a:pt x="3167" y="8038"/>
                      <a:pt x="2131" y="8038"/>
                      <a:pt x="1095" y="7919"/>
                    </a:cubicBezTo>
                    <a:cubicBezTo>
                      <a:pt x="1060" y="5514"/>
                      <a:pt x="1167" y="3037"/>
                      <a:pt x="845" y="644"/>
                    </a:cubicBezTo>
                    <a:lnTo>
                      <a:pt x="845" y="644"/>
                    </a:lnTo>
                    <a:cubicBezTo>
                      <a:pt x="1308" y="827"/>
                      <a:pt x="1860" y="897"/>
                      <a:pt x="2427" y="897"/>
                    </a:cubicBezTo>
                    <a:cubicBezTo>
                      <a:pt x="2969" y="897"/>
                      <a:pt x="3524" y="833"/>
                      <a:pt x="4024" y="739"/>
                    </a:cubicBezTo>
                    <a:lnTo>
                      <a:pt x="4024" y="739"/>
                    </a:lnTo>
                    <a:cubicBezTo>
                      <a:pt x="4012" y="763"/>
                      <a:pt x="4012" y="775"/>
                      <a:pt x="4001" y="811"/>
                    </a:cubicBezTo>
                    <a:cubicBezTo>
                      <a:pt x="3989" y="3097"/>
                      <a:pt x="3703" y="5550"/>
                      <a:pt x="4286" y="7800"/>
                    </a:cubicBezTo>
                    <a:cubicBezTo>
                      <a:pt x="4322" y="7955"/>
                      <a:pt x="4465" y="8050"/>
                      <a:pt x="4632" y="8062"/>
                    </a:cubicBezTo>
                    <a:cubicBezTo>
                      <a:pt x="4751" y="8062"/>
                      <a:pt x="4786" y="8026"/>
                      <a:pt x="4882" y="7955"/>
                    </a:cubicBezTo>
                    <a:cubicBezTo>
                      <a:pt x="4989" y="7871"/>
                      <a:pt x="5001" y="7716"/>
                      <a:pt x="4977" y="7597"/>
                    </a:cubicBezTo>
                    <a:cubicBezTo>
                      <a:pt x="4477" y="5430"/>
                      <a:pt x="4727" y="3025"/>
                      <a:pt x="4727" y="811"/>
                    </a:cubicBezTo>
                    <a:cubicBezTo>
                      <a:pt x="4727" y="716"/>
                      <a:pt x="4691" y="644"/>
                      <a:pt x="4643" y="597"/>
                    </a:cubicBezTo>
                    <a:cubicBezTo>
                      <a:pt x="4938" y="479"/>
                      <a:pt x="4871" y="1"/>
                      <a:pt x="4548" y="1"/>
                    </a:cubicBezTo>
                    <a:close/>
                  </a:path>
                </a:pathLst>
              </a:custGeom>
              <a:solidFill>
                <a:srgbClr val="4949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53" name="Google Shape;2553;p45"/>
              <p:cNvSpPr/>
              <p:nvPr/>
            </p:nvSpPr>
            <p:spPr>
              <a:xfrm>
                <a:off x="5840802" y="1627621"/>
                <a:ext cx="110769" cy="362374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16596" extrusionOk="0">
                    <a:moveTo>
                      <a:pt x="4323" y="641"/>
                    </a:moveTo>
                    <a:cubicBezTo>
                      <a:pt x="3584" y="5546"/>
                      <a:pt x="3953" y="10856"/>
                      <a:pt x="4037" y="15797"/>
                    </a:cubicBezTo>
                    <a:cubicBezTo>
                      <a:pt x="4001" y="15786"/>
                      <a:pt x="3977" y="15774"/>
                      <a:pt x="3942" y="15774"/>
                    </a:cubicBezTo>
                    <a:cubicBezTo>
                      <a:pt x="3217" y="15740"/>
                      <a:pt x="2488" y="15706"/>
                      <a:pt x="1760" y="15706"/>
                    </a:cubicBezTo>
                    <a:cubicBezTo>
                      <a:pt x="1459" y="15706"/>
                      <a:pt x="1158" y="15712"/>
                      <a:pt x="858" y="15726"/>
                    </a:cubicBezTo>
                    <a:cubicBezTo>
                      <a:pt x="1215" y="13642"/>
                      <a:pt x="1001" y="11392"/>
                      <a:pt x="1013" y="9285"/>
                    </a:cubicBezTo>
                    <a:cubicBezTo>
                      <a:pt x="1036" y="6415"/>
                      <a:pt x="1001" y="3558"/>
                      <a:pt x="834" y="700"/>
                    </a:cubicBezTo>
                    <a:cubicBezTo>
                      <a:pt x="1310" y="700"/>
                      <a:pt x="1794" y="685"/>
                      <a:pt x="2273" y="685"/>
                    </a:cubicBezTo>
                    <a:cubicBezTo>
                      <a:pt x="2393" y="685"/>
                      <a:pt x="2513" y="686"/>
                      <a:pt x="2632" y="688"/>
                    </a:cubicBezTo>
                    <a:cubicBezTo>
                      <a:pt x="2980" y="696"/>
                      <a:pt x="3366" y="800"/>
                      <a:pt x="3722" y="800"/>
                    </a:cubicBezTo>
                    <a:cubicBezTo>
                      <a:pt x="3938" y="800"/>
                      <a:pt x="4143" y="762"/>
                      <a:pt x="4323" y="641"/>
                    </a:cubicBezTo>
                    <a:close/>
                    <a:moveTo>
                      <a:pt x="3346" y="0"/>
                    </a:moveTo>
                    <a:cubicBezTo>
                      <a:pt x="3101" y="0"/>
                      <a:pt x="2853" y="22"/>
                      <a:pt x="2632" y="22"/>
                    </a:cubicBezTo>
                    <a:cubicBezTo>
                      <a:pt x="2562" y="21"/>
                      <a:pt x="2492" y="20"/>
                      <a:pt x="2423" y="20"/>
                    </a:cubicBezTo>
                    <a:cubicBezTo>
                      <a:pt x="1744" y="20"/>
                      <a:pt x="1076" y="76"/>
                      <a:pt x="417" y="260"/>
                    </a:cubicBezTo>
                    <a:cubicBezTo>
                      <a:pt x="179" y="319"/>
                      <a:pt x="227" y="653"/>
                      <a:pt x="441" y="688"/>
                    </a:cubicBezTo>
                    <a:cubicBezTo>
                      <a:pt x="286" y="3260"/>
                      <a:pt x="263" y="5832"/>
                      <a:pt x="251" y="8416"/>
                    </a:cubicBezTo>
                    <a:cubicBezTo>
                      <a:pt x="251" y="10844"/>
                      <a:pt x="1" y="13488"/>
                      <a:pt x="429" y="15881"/>
                    </a:cubicBezTo>
                    <a:cubicBezTo>
                      <a:pt x="441" y="15917"/>
                      <a:pt x="465" y="15928"/>
                      <a:pt x="477" y="15952"/>
                    </a:cubicBezTo>
                    <a:cubicBezTo>
                      <a:pt x="429" y="16083"/>
                      <a:pt x="453" y="16238"/>
                      <a:pt x="620" y="16309"/>
                    </a:cubicBezTo>
                    <a:cubicBezTo>
                      <a:pt x="1121" y="16535"/>
                      <a:pt x="1727" y="16596"/>
                      <a:pt x="2339" y="16596"/>
                    </a:cubicBezTo>
                    <a:cubicBezTo>
                      <a:pt x="2889" y="16596"/>
                      <a:pt x="3444" y="16546"/>
                      <a:pt x="3930" y="16524"/>
                    </a:cubicBezTo>
                    <a:cubicBezTo>
                      <a:pt x="4096" y="16512"/>
                      <a:pt x="4203" y="16428"/>
                      <a:pt x="4251" y="16321"/>
                    </a:cubicBezTo>
                    <a:cubicBezTo>
                      <a:pt x="4310" y="16348"/>
                      <a:pt x="4375" y="16361"/>
                      <a:pt x="4440" y="16361"/>
                    </a:cubicBezTo>
                    <a:cubicBezTo>
                      <a:pt x="4634" y="16361"/>
                      <a:pt x="4823" y="16239"/>
                      <a:pt x="4823" y="15988"/>
                    </a:cubicBezTo>
                    <a:cubicBezTo>
                      <a:pt x="4894" y="10809"/>
                      <a:pt x="5073" y="5475"/>
                      <a:pt x="4811" y="307"/>
                    </a:cubicBezTo>
                    <a:cubicBezTo>
                      <a:pt x="4804" y="178"/>
                      <a:pt x="4680" y="95"/>
                      <a:pt x="4566" y="95"/>
                    </a:cubicBezTo>
                    <a:cubicBezTo>
                      <a:pt x="4481" y="95"/>
                      <a:pt x="4402" y="141"/>
                      <a:pt x="4382" y="248"/>
                    </a:cubicBezTo>
                    <a:cubicBezTo>
                      <a:pt x="4382" y="272"/>
                      <a:pt x="4382" y="307"/>
                      <a:pt x="4370" y="331"/>
                    </a:cubicBezTo>
                    <a:cubicBezTo>
                      <a:pt x="4115" y="54"/>
                      <a:pt x="3734" y="0"/>
                      <a:pt x="3346" y="0"/>
                    </a:cubicBezTo>
                    <a:close/>
                  </a:path>
                </a:pathLst>
              </a:custGeom>
              <a:solidFill>
                <a:srgbClr val="4949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54" name="Google Shape;2554;p45"/>
              <p:cNvSpPr/>
              <p:nvPr/>
            </p:nvSpPr>
            <p:spPr>
              <a:xfrm>
                <a:off x="5975722" y="1686860"/>
                <a:ext cx="110682" cy="298266"/>
              </a:xfrm>
              <a:custGeom>
                <a:avLst/>
                <a:gdLst/>
                <a:ahLst/>
                <a:cxnLst/>
                <a:rect l="l" t="t" r="r" b="b"/>
                <a:pathLst>
                  <a:path w="5069" h="13660" extrusionOk="0">
                    <a:moveTo>
                      <a:pt x="4049" y="869"/>
                    </a:moveTo>
                    <a:cubicBezTo>
                      <a:pt x="3680" y="4798"/>
                      <a:pt x="4204" y="8810"/>
                      <a:pt x="4299" y="12751"/>
                    </a:cubicBezTo>
                    <a:cubicBezTo>
                      <a:pt x="4178" y="12748"/>
                      <a:pt x="4058" y="12747"/>
                      <a:pt x="3937" y="12747"/>
                    </a:cubicBezTo>
                    <a:cubicBezTo>
                      <a:pt x="3429" y="12747"/>
                      <a:pt x="2921" y="12767"/>
                      <a:pt x="2415" y="12767"/>
                    </a:cubicBezTo>
                    <a:cubicBezTo>
                      <a:pt x="2034" y="12767"/>
                      <a:pt x="1653" y="12756"/>
                      <a:pt x="1275" y="12715"/>
                    </a:cubicBezTo>
                    <a:cubicBezTo>
                      <a:pt x="1477" y="11025"/>
                      <a:pt x="1251" y="9274"/>
                      <a:pt x="1180" y="7572"/>
                    </a:cubicBezTo>
                    <a:cubicBezTo>
                      <a:pt x="1096" y="5393"/>
                      <a:pt x="1168" y="3214"/>
                      <a:pt x="977" y="1035"/>
                    </a:cubicBezTo>
                    <a:cubicBezTo>
                      <a:pt x="1442" y="1035"/>
                      <a:pt x="1906" y="988"/>
                      <a:pt x="2358" y="964"/>
                    </a:cubicBezTo>
                    <a:cubicBezTo>
                      <a:pt x="2906" y="940"/>
                      <a:pt x="3501" y="964"/>
                      <a:pt x="4049" y="869"/>
                    </a:cubicBezTo>
                    <a:close/>
                    <a:moveTo>
                      <a:pt x="4366" y="1"/>
                    </a:moveTo>
                    <a:cubicBezTo>
                      <a:pt x="4248" y="1"/>
                      <a:pt x="4127" y="81"/>
                      <a:pt x="4109" y="238"/>
                    </a:cubicBezTo>
                    <a:cubicBezTo>
                      <a:pt x="4109" y="250"/>
                      <a:pt x="4109" y="261"/>
                      <a:pt x="4109" y="273"/>
                    </a:cubicBezTo>
                    <a:cubicBezTo>
                      <a:pt x="3764" y="207"/>
                      <a:pt x="3387" y="191"/>
                      <a:pt x="3021" y="191"/>
                    </a:cubicBezTo>
                    <a:cubicBezTo>
                      <a:pt x="2793" y="191"/>
                      <a:pt x="2569" y="197"/>
                      <a:pt x="2358" y="202"/>
                    </a:cubicBezTo>
                    <a:cubicBezTo>
                      <a:pt x="1870" y="214"/>
                      <a:pt x="1358" y="226"/>
                      <a:pt x="870" y="309"/>
                    </a:cubicBezTo>
                    <a:cubicBezTo>
                      <a:pt x="835" y="255"/>
                      <a:pt x="778" y="227"/>
                      <a:pt x="720" y="227"/>
                    </a:cubicBezTo>
                    <a:cubicBezTo>
                      <a:pt x="639" y="227"/>
                      <a:pt x="558" y="281"/>
                      <a:pt x="537" y="392"/>
                    </a:cubicBezTo>
                    <a:cubicBezTo>
                      <a:pt x="465" y="416"/>
                      <a:pt x="394" y="428"/>
                      <a:pt x="322" y="452"/>
                    </a:cubicBezTo>
                    <a:cubicBezTo>
                      <a:pt x="1" y="559"/>
                      <a:pt x="72" y="988"/>
                      <a:pt x="394" y="1023"/>
                    </a:cubicBezTo>
                    <a:lnTo>
                      <a:pt x="489" y="1023"/>
                    </a:lnTo>
                    <a:cubicBezTo>
                      <a:pt x="322" y="2905"/>
                      <a:pt x="370" y="4786"/>
                      <a:pt x="382" y="6667"/>
                    </a:cubicBezTo>
                    <a:cubicBezTo>
                      <a:pt x="406" y="8632"/>
                      <a:pt x="275" y="10739"/>
                      <a:pt x="775" y="12656"/>
                    </a:cubicBezTo>
                    <a:cubicBezTo>
                      <a:pt x="770" y="12656"/>
                      <a:pt x="766" y="12655"/>
                      <a:pt x="761" y="12655"/>
                    </a:cubicBezTo>
                    <a:cubicBezTo>
                      <a:pt x="527" y="12655"/>
                      <a:pt x="268" y="12957"/>
                      <a:pt x="525" y="13144"/>
                    </a:cubicBezTo>
                    <a:cubicBezTo>
                      <a:pt x="1036" y="13545"/>
                      <a:pt x="1618" y="13660"/>
                      <a:pt x="2223" y="13660"/>
                    </a:cubicBezTo>
                    <a:cubicBezTo>
                      <a:pt x="2929" y="13660"/>
                      <a:pt x="3666" y="13504"/>
                      <a:pt x="4359" y="13465"/>
                    </a:cubicBezTo>
                    <a:lnTo>
                      <a:pt x="4371" y="13465"/>
                    </a:lnTo>
                    <a:cubicBezTo>
                      <a:pt x="4438" y="13577"/>
                      <a:pt x="4568" y="13633"/>
                      <a:pt x="4696" y="13633"/>
                    </a:cubicBezTo>
                    <a:cubicBezTo>
                      <a:pt x="4883" y="13633"/>
                      <a:pt x="5068" y="13515"/>
                      <a:pt x="5061" y="13275"/>
                    </a:cubicBezTo>
                    <a:cubicBezTo>
                      <a:pt x="5049" y="8941"/>
                      <a:pt x="4882" y="4560"/>
                      <a:pt x="4609" y="238"/>
                    </a:cubicBezTo>
                    <a:cubicBezTo>
                      <a:pt x="4597" y="78"/>
                      <a:pt x="4483" y="1"/>
                      <a:pt x="4366" y="1"/>
                    </a:cubicBezTo>
                    <a:close/>
                  </a:path>
                </a:pathLst>
              </a:custGeom>
              <a:solidFill>
                <a:srgbClr val="4949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55" name="Google Shape;2555;p45"/>
              <p:cNvSpPr/>
              <p:nvPr/>
            </p:nvSpPr>
            <p:spPr>
              <a:xfrm>
                <a:off x="6110663" y="1467918"/>
                <a:ext cx="116643" cy="523953"/>
              </a:xfrm>
              <a:custGeom>
                <a:avLst/>
                <a:gdLst/>
                <a:ahLst/>
                <a:cxnLst/>
                <a:rect l="l" t="t" r="r" b="b"/>
                <a:pathLst>
                  <a:path w="5342" h="23996" extrusionOk="0">
                    <a:moveTo>
                      <a:pt x="3939" y="1094"/>
                    </a:moveTo>
                    <a:cubicBezTo>
                      <a:pt x="4135" y="1094"/>
                      <a:pt x="4330" y="1106"/>
                      <a:pt x="4525" y="1133"/>
                    </a:cubicBezTo>
                    <a:cubicBezTo>
                      <a:pt x="3870" y="4442"/>
                      <a:pt x="4156" y="8062"/>
                      <a:pt x="4251" y="11384"/>
                    </a:cubicBezTo>
                    <a:cubicBezTo>
                      <a:pt x="4358" y="15277"/>
                      <a:pt x="4679" y="19170"/>
                      <a:pt x="4572" y="23076"/>
                    </a:cubicBezTo>
                    <a:cubicBezTo>
                      <a:pt x="4525" y="23064"/>
                      <a:pt x="4489" y="23052"/>
                      <a:pt x="4441" y="23040"/>
                    </a:cubicBezTo>
                    <a:cubicBezTo>
                      <a:pt x="3846" y="23028"/>
                      <a:pt x="3239" y="23016"/>
                      <a:pt x="2632" y="23016"/>
                    </a:cubicBezTo>
                    <a:cubicBezTo>
                      <a:pt x="2346" y="23016"/>
                      <a:pt x="2051" y="23003"/>
                      <a:pt x="1756" y="23003"/>
                    </a:cubicBezTo>
                    <a:cubicBezTo>
                      <a:pt x="1559" y="23003"/>
                      <a:pt x="1362" y="23009"/>
                      <a:pt x="1167" y="23028"/>
                    </a:cubicBezTo>
                    <a:cubicBezTo>
                      <a:pt x="1179" y="23016"/>
                      <a:pt x="1179" y="22992"/>
                      <a:pt x="1179" y="22969"/>
                    </a:cubicBezTo>
                    <a:cubicBezTo>
                      <a:pt x="1119" y="19123"/>
                      <a:pt x="1072" y="15277"/>
                      <a:pt x="1024" y="11431"/>
                    </a:cubicBezTo>
                    <a:cubicBezTo>
                      <a:pt x="988" y="8098"/>
                      <a:pt x="1310" y="4633"/>
                      <a:pt x="905" y="1311"/>
                    </a:cubicBezTo>
                    <a:lnTo>
                      <a:pt x="905" y="1311"/>
                    </a:lnTo>
                    <a:cubicBezTo>
                      <a:pt x="1024" y="1321"/>
                      <a:pt x="1142" y="1325"/>
                      <a:pt x="1261" y="1325"/>
                    </a:cubicBezTo>
                    <a:cubicBezTo>
                      <a:pt x="2146" y="1325"/>
                      <a:pt x="3046" y="1094"/>
                      <a:pt x="3939" y="1094"/>
                    </a:cubicBezTo>
                    <a:close/>
                    <a:moveTo>
                      <a:pt x="4933" y="1"/>
                    </a:moveTo>
                    <a:cubicBezTo>
                      <a:pt x="4854" y="1"/>
                      <a:pt x="4777" y="45"/>
                      <a:pt x="4751" y="144"/>
                    </a:cubicBezTo>
                    <a:cubicBezTo>
                      <a:pt x="4751" y="168"/>
                      <a:pt x="4739" y="192"/>
                      <a:pt x="4727" y="228"/>
                    </a:cubicBezTo>
                    <a:cubicBezTo>
                      <a:pt x="4666" y="228"/>
                      <a:pt x="4604" y="228"/>
                      <a:pt x="4542" y="228"/>
                    </a:cubicBezTo>
                    <a:cubicBezTo>
                      <a:pt x="3329" y="228"/>
                      <a:pt x="1894" y="238"/>
                      <a:pt x="738" y="680"/>
                    </a:cubicBezTo>
                    <a:cubicBezTo>
                      <a:pt x="708" y="667"/>
                      <a:pt x="676" y="660"/>
                      <a:pt x="643" y="660"/>
                    </a:cubicBezTo>
                    <a:cubicBezTo>
                      <a:pt x="560" y="660"/>
                      <a:pt x="478" y="705"/>
                      <a:pt x="453" y="799"/>
                    </a:cubicBezTo>
                    <a:cubicBezTo>
                      <a:pt x="429" y="811"/>
                      <a:pt x="405" y="811"/>
                      <a:pt x="369" y="823"/>
                    </a:cubicBezTo>
                    <a:cubicBezTo>
                      <a:pt x="215" y="906"/>
                      <a:pt x="238" y="1168"/>
                      <a:pt x="405" y="1228"/>
                    </a:cubicBezTo>
                    <a:cubicBezTo>
                      <a:pt x="0" y="4562"/>
                      <a:pt x="369" y="8086"/>
                      <a:pt x="429" y="11431"/>
                    </a:cubicBezTo>
                    <a:cubicBezTo>
                      <a:pt x="500" y="15277"/>
                      <a:pt x="500" y="19123"/>
                      <a:pt x="453" y="22969"/>
                    </a:cubicBezTo>
                    <a:cubicBezTo>
                      <a:pt x="453" y="23088"/>
                      <a:pt x="488" y="23171"/>
                      <a:pt x="560" y="23231"/>
                    </a:cubicBezTo>
                    <a:cubicBezTo>
                      <a:pt x="405" y="23409"/>
                      <a:pt x="453" y="23731"/>
                      <a:pt x="727" y="23802"/>
                    </a:cubicBezTo>
                    <a:cubicBezTo>
                      <a:pt x="1051" y="23898"/>
                      <a:pt x="1393" y="23916"/>
                      <a:pt x="1737" y="23916"/>
                    </a:cubicBezTo>
                    <a:cubicBezTo>
                      <a:pt x="1949" y="23916"/>
                      <a:pt x="2161" y="23909"/>
                      <a:pt x="2370" y="23909"/>
                    </a:cubicBezTo>
                    <a:cubicBezTo>
                      <a:pt x="3060" y="23909"/>
                      <a:pt x="3751" y="23897"/>
                      <a:pt x="4441" y="23885"/>
                    </a:cubicBezTo>
                    <a:cubicBezTo>
                      <a:pt x="4513" y="23885"/>
                      <a:pt x="4572" y="23862"/>
                      <a:pt x="4620" y="23838"/>
                    </a:cubicBezTo>
                    <a:cubicBezTo>
                      <a:pt x="4696" y="23942"/>
                      <a:pt x="4827" y="23995"/>
                      <a:pt x="4956" y="23995"/>
                    </a:cubicBezTo>
                    <a:cubicBezTo>
                      <a:pt x="5150" y="23995"/>
                      <a:pt x="5341" y="23874"/>
                      <a:pt x="5334" y="23623"/>
                    </a:cubicBezTo>
                    <a:cubicBezTo>
                      <a:pt x="5156" y="19861"/>
                      <a:pt x="5108" y="16087"/>
                      <a:pt x="5013" y="12324"/>
                    </a:cubicBezTo>
                    <a:cubicBezTo>
                      <a:pt x="4918" y="8538"/>
                      <a:pt x="5322" y="4693"/>
                      <a:pt x="5168" y="906"/>
                    </a:cubicBezTo>
                    <a:cubicBezTo>
                      <a:pt x="5251" y="752"/>
                      <a:pt x="5239" y="549"/>
                      <a:pt x="5144" y="406"/>
                    </a:cubicBezTo>
                    <a:cubicBezTo>
                      <a:pt x="5144" y="335"/>
                      <a:pt x="5144" y="263"/>
                      <a:pt x="5144" y="192"/>
                    </a:cubicBezTo>
                    <a:cubicBezTo>
                      <a:pt x="5137" y="72"/>
                      <a:pt x="5033" y="1"/>
                      <a:pt x="4933" y="1"/>
                    </a:cubicBezTo>
                    <a:close/>
                  </a:path>
                </a:pathLst>
              </a:custGeom>
              <a:solidFill>
                <a:srgbClr val="4949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56" name="Google Shape;2556;p45"/>
              <p:cNvSpPr/>
              <p:nvPr/>
            </p:nvSpPr>
            <p:spPr>
              <a:xfrm>
                <a:off x="5656906" y="2021421"/>
                <a:ext cx="617297" cy="30372"/>
              </a:xfrm>
              <a:custGeom>
                <a:avLst/>
                <a:gdLst/>
                <a:ahLst/>
                <a:cxnLst/>
                <a:rect l="l" t="t" r="r" b="b"/>
                <a:pathLst>
                  <a:path w="28271" h="1391" extrusionOk="0">
                    <a:moveTo>
                      <a:pt x="27676" y="0"/>
                    </a:moveTo>
                    <a:cubicBezTo>
                      <a:pt x="27668" y="0"/>
                      <a:pt x="27660" y="0"/>
                      <a:pt x="27651" y="1"/>
                    </a:cubicBezTo>
                    <a:cubicBezTo>
                      <a:pt x="22014" y="178"/>
                      <a:pt x="16422" y="410"/>
                      <a:pt x="10820" y="410"/>
                    </a:cubicBezTo>
                    <a:cubicBezTo>
                      <a:pt x="7394" y="410"/>
                      <a:pt x="3964" y="324"/>
                      <a:pt x="517" y="84"/>
                    </a:cubicBezTo>
                    <a:cubicBezTo>
                      <a:pt x="509" y="84"/>
                      <a:pt x="501" y="83"/>
                      <a:pt x="494" y="83"/>
                    </a:cubicBezTo>
                    <a:cubicBezTo>
                      <a:pt x="96" y="83"/>
                      <a:pt x="1" y="692"/>
                      <a:pt x="422" y="751"/>
                    </a:cubicBezTo>
                    <a:cubicBezTo>
                      <a:pt x="3691" y="1234"/>
                      <a:pt x="7004" y="1391"/>
                      <a:pt x="10333" y="1391"/>
                    </a:cubicBezTo>
                    <a:cubicBezTo>
                      <a:pt x="16110" y="1391"/>
                      <a:pt x="21933" y="918"/>
                      <a:pt x="27651" y="858"/>
                    </a:cubicBezTo>
                    <a:cubicBezTo>
                      <a:pt x="28262" y="846"/>
                      <a:pt x="28270" y="0"/>
                      <a:pt x="27676" y="0"/>
                    </a:cubicBezTo>
                    <a:close/>
                  </a:path>
                </a:pathLst>
              </a:custGeom>
              <a:solidFill>
                <a:srgbClr val="4949E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2557" name="Google Shape;2557;p45"/>
            <p:cNvSpPr txBox="1"/>
            <p:nvPr/>
          </p:nvSpPr>
          <p:spPr>
            <a:xfrm>
              <a:off x="5295767" y="2054070"/>
              <a:ext cx="1354200" cy="2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l-GR" sz="1600" dirty="0">
                  <a:solidFill>
                    <a:srgbClr val="0070C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4</a:t>
              </a:r>
              <a:r>
                <a:rPr lang="el-GR" sz="1600" baseline="30000" dirty="0">
                  <a:solidFill>
                    <a:srgbClr val="0070C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ος</a:t>
              </a:r>
              <a:r>
                <a:rPr lang="el-GR" sz="1600" dirty="0">
                  <a:solidFill>
                    <a:srgbClr val="0070C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 </a:t>
              </a:r>
              <a:r>
                <a:rPr lang="el-GR" sz="1600" dirty="0" err="1">
                  <a:solidFill>
                    <a:srgbClr val="0070C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ερ</a:t>
              </a:r>
              <a:r>
                <a:rPr lang="el-GR" sz="1600" dirty="0">
                  <a:solidFill>
                    <a:srgbClr val="0070C0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. άξονας</a:t>
              </a:r>
              <a:endParaRPr sz="1600" dirty="0">
                <a:solidFill>
                  <a:srgbClr val="0070C0"/>
                </a:solidFill>
                <a:latin typeface="Comic Sans MS" panose="030F0702030302020204" pitchFamily="66" charset="0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58" name="Google Shape;2558;p45"/>
            <p:cNvSpPr txBox="1"/>
            <p:nvPr/>
          </p:nvSpPr>
          <p:spPr>
            <a:xfrm>
              <a:off x="5295767" y="2858087"/>
              <a:ext cx="1354200" cy="76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l-GR" sz="1600" dirty="0">
                  <a:solidFill>
                    <a:srgbClr val="0070C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Ε.Υ. κατάλληλο για ενήλικες</a:t>
              </a:r>
            </a:p>
            <a:p>
              <a:r>
                <a:rPr lang="el-GR" sz="1600" dirty="0">
                  <a:solidFill>
                    <a:srgbClr val="0070C0"/>
                  </a:solidFill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Καλά σχεδιασμένο</a:t>
              </a:r>
              <a:endParaRPr lang="el-GR" sz="1600" dirty="0">
                <a:solidFill>
                  <a:srgbClr val="0070C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66" name="TextBox 2465">
            <a:extLst>
              <a:ext uri="{FF2B5EF4-FFF2-40B4-BE49-F238E27FC236}">
                <a16:creationId xmlns:a16="http://schemas.microsoft.com/office/drawing/2014/main" id="{963AE4B2-E52E-3855-84D1-6483013F52DE}"/>
              </a:ext>
            </a:extLst>
          </p:cNvPr>
          <p:cNvSpPr txBox="1"/>
          <p:nvPr/>
        </p:nvSpPr>
        <p:spPr>
          <a:xfrm>
            <a:off x="9506500" y="2886305"/>
            <a:ext cx="1453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περισσότερα παιχνίδια </a:t>
            </a:r>
          </a:p>
          <a:p>
            <a:r>
              <a:rPr lang="el-GR" sz="1600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γιατί άρεσαν </a:t>
            </a:r>
          </a:p>
        </p:txBody>
      </p:sp>
      <p:sp>
        <p:nvSpPr>
          <p:cNvPr id="2469" name="Τίτλος 3">
            <a:extLst>
              <a:ext uri="{FF2B5EF4-FFF2-40B4-BE49-F238E27FC236}">
                <a16:creationId xmlns:a16="http://schemas.microsoft.com/office/drawing/2014/main" id="{90A8466E-46FD-51D6-AF1B-81FB75A9C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924" y="781786"/>
            <a:ext cx="8991793" cy="528638"/>
          </a:xfrm>
        </p:spPr>
        <p:txBody>
          <a:bodyPr/>
          <a:lstStyle/>
          <a:p>
            <a:r>
              <a:rPr lang="el-GR" sz="3600" dirty="0">
                <a:latin typeface="Comic Sans MS" panose="030F0702030302020204" pitchFamily="66" charset="0"/>
              </a:rPr>
              <a:t>Αποτελέσματα 3</a:t>
            </a:r>
            <a:r>
              <a:rPr lang="el-GR" sz="3600" baseline="30000" dirty="0">
                <a:latin typeface="Comic Sans MS" panose="030F0702030302020204" pitchFamily="66" charset="0"/>
              </a:rPr>
              <a:t>ου</a:t>
            </a:r>
            <a:r>
              <a:rPr lang="el-GR" sz="3600" dirty="0">
                <a:latin typeface="Comic Sans MS" panose="030F0702030302020204" pitchFamily="66" charset="0"/>
              </a:rPr>
              <a:t> ερευνητικού ερωτήματος</a:t>
            </a:r>
            <a:endParaRPr lang="el-GR" sz="3600" dirty="0"/>
          </a:p>
        </p:txBody>
      </p:sp>
      <p:sp>
        <p:nvSpPr>
          <p:cNvPr id="2470" name="Google Shape;729;p50">
            <a:extLst>
              <a:ext uri="{FF2B5EF4-FFF2-40B4-BE49-F238E27FC236}">
                <a16:creationId xmlns:a16="http://schemas.microsoft.com/office/drawing/2014/main" id="{73E3E7A6-E854-4F0B-3633-713C8EE09332}"/>
              </a:ext>
            </a:extLst>
          </p:cNvPr>
          <p:cNvSpPr/>
          <p:nvPr/>
        </p:nvSpPr>
        <p:spPr>
          <a:xfrm rot="21133133" flipH="1">
            <a:off x="8655891" y="4774442"/>
            <a:ext cx="788190" cy="840144"/>
          </a:xfrm>
          <a:custGeom>
            <a:avLst/>
            <a:gdLst/>
            <a:ahLst/>
            <a:cxnLst/>
            <a:rect l="l" t="t" r="r" b="b"/>
            <a:pathLst>
              <a:path w="521117" h="660865" extrusionOk="0">
                <a:moveTo>
                  <a:pt x="286048" y="97336"/>
                </a:moveTo>
                <a:cubicBezTo>
                  <a:pt x="277717" y="92820"/>
                  <a:pt x="269429" y="107049"/>
                  <a:pt x="279471" y="112421"/>
                </a:cubicBezTo>
                <a:cubicBezTo>
                  <a:pt x="287934" y="116871"/>
                  <a:pt x="296199" y="102620"/>
                  <a:pt x="286048" y="97336"/>
                </a:cubicBezTo>
                <a:close/>
                <a:moveTo>
                  <a:pt x="245992" y="93960"/>
                </a:moveTo>
                <a:lnTo>
                  <a:pt x="245992" y="93960"/>
                </a:lnTo>
                <a:cubicBezTo>
                  <a:pt x="222752" y="94377"/>
                  <a:pt x="182411" y="100801"/>
                  <a:pt x="173247" y="138927"/>
                </a:cubicBezTo>
                <a:cubicBezTo>
                  <a:pt x="171953" y="143948"/>
                  <a:pt x="175439" y="146974"/>
                  <a:pt x="180460" y="146996"/>
                </a:cubicBezTo>
                <a:cubicBezTo>
                  <a:pt x="184845" y="147206"/>
                  <a:pt x="188813" y="144347"/>
                  <a:pt x="189975" y="140111"/>
                </a:cubicBezTo>
                <a:cubicBezTo>
                  <a:pt x="196114" y="114503"/>
                  <a:pt x="225690" y="110140"/>
                  <a:pt x="242747" y="109833"/>
                </a:cubicBezTo>
                <a:cubicBezTo>
                  <a:pt x="251846" y="110075"/>
                  <a:pt x="257568" y="94135"/>
                  <a:pt x="245992" y="93894"/>
                </a:cubicBezTo>
                <a:close/>
                <a:moveTo>
                  <a:pt x="123697" y="418641"/>
                </a:moveTo>
                <a:cubicBezTo>
                  <a:pt x="120321" y="418557"/>
                  <a:pt x="117207" y="420474"/>
                  <a:pt x="115761" y="423530"/>
                </a:cubicBezTo>
                <a:cubicBezTo>
                  <a:pt x="94340" y="468256"/>
                  <a:pt x="71912" y="513421"/>
                  <a:pt x="49285" y="557401"/>
                </a:cubicBezTo>
                <a:cubicBezTo>
                  <a:pt x="44396" y="566675"/>
                  <a:pt x="59918" y="571915"/>
                  <a:pt x="64873" y="562663"/>
                </a:cubicBezTo>
                <a:cubicBezTo>
                  <a:pt x="87543" y="518595"/>
                  <a:pt x="109906" y="473584"/>
                  <a:pt x="131305" y="428923"/>
                </a:cubicBezTo>
                <a:cubicBezTo>
                  <a:pt x="134199" y="423179"/>
                  <a:pt x="129485" y="418553"/>
                  <a:pt x="123697" y="418575"/>
                </a:cubicBezTo>
                <a:close/>
                <a:moveTo>
                  <a:pt x="516804" y="178128"/>
                </a:moveTo>
                <a:cubicBezTo>
                  <a:pt x="513252" y="167561"/>
                  <a:pt x="498234" y="174993"/>
                  <a:pt x="501194" y="184114"/>
                </a:cubicBezTo>
                <a:cubicBezTo>
                  <a:pt x="508583" y="207630"/>
                  <a:pt x="504965" y="233231"/>
                  <a:pt x="491328" y="253768"/>
                </a:cubicBezTo>
                <a:cubicBezTo>
                  <a:pt x="487250" y="258964"/>
                  <a:pt x="491328" y="267800"/>
                  <a:pt x="497555" y="267909"/>
                </a:cubicBezTo>
                <a:cubicBezTo>
                  <a:pt x="499813" y="267791"/>
                  <a:pt x="501852" y="266524"/>
                  <a:pt x="502948" y="264555"/>
                </a:cubicBezTo>
                <a:cubicBezTo>
                  <a:pt x="520751" y="238158"/>
                  <a:pt x="525684" y="207463"/>
                  <a:pt x="516804" y="178063"/>
                </a:cubicBezTo>
                <a:close/>
                <a:moveTo>
                  <a:pt x="312226" y="61819"/>
                </a:moveTo>
                <a:cubicBezTo>
                  <a:pt x="311349" y="61534"/>
                  <a:pt x="310275" y="61819"/>
                  <a:pt x="309354" y="61446"/>
                </a:cubicBezTo>
                <a:cubicBezTo>
                  <a:pt x="290017" y="53082"/>
                  <a:pt x="269211" y="48734"/>
                  <a:pt x="248141" y="48664"/>
                </a:cubicBezTo>
                <a:cubicBezTo>
                  <a:pt x="186993" y="47151"/>
                  <a:pt x="132182" y="92096"/>
                  <a:pt x="124311" y="150657"/>
                </a:cubicBezTo>
                <a:cubicBezTo>
                  <a:pt x="120496" y="179159"/>
                  <a:pt x="130713" y="207178"/>
                  <a:pt x="141500" y="233334"/>
                </a:cubicBezTo>
                <a:cubicBezTo>
                  <a:pt x="202560" y="370122"/>
                  <a:pt x="356163" y="325593"/>
                  <a:pt x="387493" y="200667"/>
                </a:cubicBezTo>
                <a:cubicBezTo>
                  <a:pt x="403279" y="142632"/>
                  <a:pt x="373308" y="73636"/>
                  <a:pt x="312226" y="61753"/>
                </a:cubicBezTo>
                <a:close/>
                <a:moveTo>
                  <a:pt x="373352" y="187534"/>
                </a:moveTo>
                <a:cubicBezTo>
                  <a:pt x="350770" y="309698"/>
                  <a:pt x="215495" y="343944"/>
                  <a:pt x="161517" y="236733"/>
                </a:cubicBezTo>
                <a:cubicBezTo>
                  <a:pt x="143144" y="197269"/>
                  <a:pt x="126745" y="146250"/>
                  <a:pt x="163403" y="102050"/>
                </a:cubicBezTo>
                <a:cubicBezTo>
                  <a:pt x="183354" y="77933"/>
                  <a:pt x="213105" y="64778"/>
                  <a:pt x="247154" y="64778"/>
                </a:cubicBezTo>
                <a:cubicBezTo>
                  <a:pt x="267281" y="64873"/>
                  <a:pt x="287145" y="69253"/>
                  <a:pt x="305430" y="77626"/>
                </a:cubicBezTo>
                <a:cubicBezTo>
                  <a:pt x="347810" y="82494"/>
                  <a:pt x="383152" y="128250"/>
                  <a:pt x="373352" y="187468"/>
                </a:cubicBezTo>
                <a:close/>
                <a:moveTo>
                  <a:pt x="451513" y="77955"/>
                </a:moveTo>
                <a:cubicBezTo>
                  <a:pt x="445812" y="78284"/>
                  <a:pt x="439827" y="84664"/>
                  <a:pt x="443007" y="91636"/>
                </a:cubicBezTo>
                <a:cubicBezTo>
                  <a:pt x="477691" y="160808"/>
                  <a:pt x="474446" y="229498"/>
                  <a:pt x="434237" y="275386"/>
                </a:cubicBezTo>
                <a:cubicBezTo>
                  <a:pt x="428909" y="281810"/>
                  <a:pt x="434105" y="288409"/>
                  <a:pt x="440200" y="288716"/>
                </a:cubicBezTo>
                <a:cubicBezTo>
                  <a:pt x="442524" y="288648"/>
                  <a:pt x="444716" y="287558"/>
                  <a:pt x="446164" y="285734"/>
                </a:cubicBezTo>
                <a:cubicBezTo>
                  <a:pt x="491065" y="234409"/>
                  <a:pt x="494946" y="158067"/>
                  <a:pt x="456578" y="81551"/>
                </a:cubicBezTo>
                <a:cubicBezTo>
                  <a:pt x="455766" y="79439"/>
                  <a:pt x="453771" y="78019"/>
                  <a:pt x="451513" y="77955"/>
                </a:cubicBezTo>
                <a:close/>
                <a:moveTo>
                  <a:pt x="341890" y="26630"/>
                </a:moveTo>
                <a:cubicBezTo>
                  <a:pt x="340794" y="26496"/>
                  <a:pt x="339961" y="25553"/>
                  <a:pt x="339961" y="24437"/>
                </a:cubicBezTo>
                <a:cubicBezTo>
                  <a:pt x="339983" y="21456"/>
                  <a:pt x="338273" y="18733"/>
                  <a:pt x="335576" y="17465"/>
                </a:cubicBezTo>
                <a:cubicBezTo>
                  <a:pt x="312665" y="5878"/>
                  <a:pt x="287320" y="-90"/>
                  <a:pt x="261646" y="57"/>
                </a:cubicBezTo>
                <a:cubicBezTo>
                  <a:pt x="174737" y="-2398"/>
                  <a:pt x="88684" y="74601"/>
                  <a:pt x="72108" y="157497"/>
                </a:cubicBezTo>
                <a:cubicBezTo>
                  <a:pt x="59305" y="227853"/>
                  <a:pt x="106662" y="290733"/>
                  <a:pt x="155093" y="328509"/>
                </a:cubicBezTo>
                <a:cubicBezTo>
                  <a:pt x="155948" y="329140"/>
                  <a:pt x="156211" y="330280"/>
                  <a:pt x="155751" y="331228"/>
                </a:cubicBezTo>
                <a:lnTo>
                  <a:pt x="137334" y="368806"/>
                </a:lnTo>
                <a:cubicBezTo>
                  <a:pt x="136063" y="371240"/>
                  <a:pt x="133453" y="369289"/>
                  <a:pt x="131678" y="368587"/>
                </a:cubicBezTo>
                <a:cubicBezTo>
                  <a:pt x="128279" y="366965"/>
                  <a:pt x="124969" y="365101"/>
                  <a:pt x="121220" y="366614"/>
                </a:cubicBezTo>
                <a:cubicBezTo>
                  <a:pt x="117295" y="366044"/>
                  <a:pt x="113327" y="365474"/>
                  <a:pt x="109753" y="370999"/>
                </a:cubicBezTo>
                <a:cubicBezTo>
                  <a:pt x="72744" y="437562"/>
                  <a:pt x="31504" y="513508"/>
                  <a:pt x="2323" y="592437"/>
                </a:cubicBezTo>
                <a:cubicBezTo>
                  <a:pt x="87" y="594542"/>
                  <a:pt x="-615" y="597821"/>
                  <a:pt x="569" y="600658"/>
                </a:cubicBezTo>
                <a:cubicBezTo>
                  <a:pt x="13219" y="632723"/>
                  <a:pt x="42664" y="655071"/>
                  <a:pt x="76954" y="658605"/>
                </a:cubicBezTo>
                <a:cubicBezTo>
                  <a:pt x="79059" y="658877"/>
                  <a:pt x="81207" y="658309"/>
                  <a:pt x="82896" y="657026"/>
                </a:cubicBezTo>
                <a:cubicBezTo>
                  <a:pt x="83356" y="656665"/>
                  <a:pt x="83948" y="656507"/>
                  <a:pt x="84540" y="656588"/>
                </a:cubicBezTo>
                <a:cubicBezTo>
                  <a:pt x="85132" y="656669"/>
                  <a:pt x="85658" y="656985"/>
                  <a:pt x="86009" y="657465"/>
                </a:cubicBezTo>
                <a:cubicBezTo>
                  <a:pt x="87807" y="659666"/>
                  <a:pt x="90525" y="660918"/>
                  <a:pt x="93375" y="660863"/>
                </a:cubicBezTo>
                <a:cubicBezTo>
                  <a:pt x="96708" y="660947"/>
                  <a:pt x="99778" y="659022"/>
                  <a:pt x="101159" y="655974"/>
                </a:cubicBezTo>
                <a:lnTo>
                  <a:pt x="212535" y="414322"/>
                </a:lnTo>
                <a:cubicBezTo>
                  <a:pt x="214026" y="411362"/>
                  <a:pt x="213018" y="409937"/>
                  <a:pt x="212755" y="407393"/>
                </a:cubicBezTo>
                <a:cubicBezTo>
                  <a:pt x="213456" y="404068"/>
                  <a:pt x="211439" y="400777"/>
                  <a:pt x="208150" y="399895"/>
                </a:cubicBezTo>
                <a:cubicBezTo>
                  <a:pt x="206331" y="399259"/>
                  <a:pt x="204511" y="398580"/>
                  <a:pt x="202691" y="397900"/>
                </a:cubicBezTo>
                <a:cubicBezTo>
                  <a:pt x="200871" y="397221"/>
                  <a:pt x="196881" y="396563"/>
                  <a:pt x="198306" y="393515"/>
                </a:cubicBezTo>
                <a:lnTo>
                  <a:pt x="215539" y="361527"/>
                </a:lnTo>
                <a:cubicBezTo>
                  <a:pt x="216022" y="360624"/>
                  <a:pt x="217074" y="360177"/>
                  <a:pt x="218060" y="360453"/>
                </a:cubicBezTo>
                <a:cubicBezTo>
                  <a:pt x="232114" y="364522"/>
                  <a:pt x="246672" y="366612"/>
                  <a:pt x="261296" y="366658"/>
                </a:cubicBezTo>
                <a:cubicBezTo>
                  <a:pt x="437657" y="364575"/>
                  <a:pt x="512244" y="101392"/>
                  <a:pt x="341890" y="26630"/>
                </a:cubicBezTo>
                <a:close/>
                <a:moveTo>
                  <a:pt x="194382" y="414694"/>
                </a:moveTo>
                <a:lnTo>
                  <a:pt x="88420" y="644486"/>
                </a:lnTo>
                <a:cubicBezTo>
                  <a:pt x="87916" y="645586"/>
                  <a:pt x="86623" y="646066"/>
                  <a:pt x="85505" y="645560"/>
                </a:cubicBezTo>
                <a:cubicBezTo>
                  <a:pt x="85219" y="645428"/>
                  <a:pt x="84957" y="645233"/>
                  <a:pt x="84759" y="644990"/>
                </a:cubicBezTo>
                <a:cubicBezTo>
                  <a:pt x="83465" y="643543"/>
                  <a:pt x="81646" y="642668"/>
                  <a:pt x="79694" y="642556"/>
                </a:cubicBezTo>
                <a:cubicBezTo>
                  <a:pt x="53144" y="639574"/>
                  <a:pt x="27536" y="622671"/>
                  <a:pt x="18306" y="597150"/>
                </a:cubicBezTo>
                <a:cubicBezTo>
                  <a:pt x="46523" y="522677"/>
                  <a:pt x="81558" y="450964"/>
                  <a:pt x="122951" y="382926"/>
                </a:cubicBezTo>
                <a:cubicBezTo>
                  <a:pt x="145731" y="392836"/>
                  <a:pt x="169125" y="403118"/>
                  <a:pt x="193110" y="411713"/>
                </a:cubicBezTo>
                <a:cubicBezTo>
                  <a:pt x="194250" y="412123"/>
                  <a:pt x="194842" y="413379"/>
                  <a:pt x="194426" y="414517"/>
                </a:cubicBezTo>
                <a:cubicBezTo>
                  <a:pt x="194404" y="414593"/>
                  <a:pt x="194382" y="414666"/>
                  <a:pt x="194338" y="414738"/>
                </a:cubicBezTo>
                <a:close/>
                <a:moveTo>
                  <a:pt x="199600" y="356638"/>
                </a:moveTo>
                <a:lnTo>
                  <a:pt x="182609" y="388144"/>
                </a:lnTo>
                <a:cubicBezTo>
                  <a:pt x="182082" y="389117"/>
                  <a:pt x="180920" y="389549"/>
                  <a:pt x="179890" y="389152"/>
                </a:cubicBezTo>
                <a:cubicBezTo>
                  <a:pt x="170923" y="385622"/>
                  <a:pt x="162043" y="381983"/>
                  <a:pt x="153471" y="378190"/>
                </a:cubicBezTo>
                <a:cubicBezTo>
                  <a:pt x="152353" y="377710"/>
                  <a:pt x="151848" y="376418"/>
                  <a:pt x="152331" y="375307"/>
                </a:cubicBezTo>
                <a:cubicBezTo>
                  <a:pt x="152353" y="375274"/>
                  <a:pt x="152353" y="375241"/>
                  <a:pt x="152375" y="375208"/>
                </a:cubicBezTo>
                <a:lnTo>
                  <a:pt x="169147" y="340984"/>
                </a:lnTo>
                <a:cubicBezTo>
                  <a:pt x="169673" y="339894"/>
                  <a:pt x="170988" y="339436"/>
                  <a:pt x="172085" y="339962"/>
                </a:cubicBezTo>
                <a:cubicBezTo>
                  <a:pt x="172129" y="339993"/>
                  <a:pt x="172194" y="340026"/>
                  <a:pt x="172260" y="340063"/>
                </a:cubicBezTo>
                <a:cubicBezTo>
                  <a:pt x="180679" y="345183"/>
                  <a:pt x="189471" y="349662"/>
                  <a:pt x="198569" y="353459"/>
                </a:cubicBezTo>
                <a:cubicBezTo>
                  <a:pt x="199687" y="353928"/>
                  <a:pt x="200213" y="355213"/>
                  <a:pt x="199753" y="356329"/>
                </a:cubicBezTo>
                <a:cubicBezTo>
                  <a:pt x="199687" y="356452"/>
                  <a:pt x="199622" y="356570"/>
                  <a:pt x="199556" y="356682"/>
                </a:cubicBezTo>
                <a:close/>
                <a:moveTo>
                  <a:pt x="420227" y="199439"/>
                </a:moveTo>
                <a:cubicBezTo>
                  <a:pt x="409550" y="280560"/>
                  <a:pt x="343206" y="348416"/>
                  <a:pt x="264036" y="348526"/>
                </a:cubicBezTo>
                <a:cubicBezTo>
                  <a:pt x="189712" y="352472"/>
                  <a:pt x="91731" y="264730"/>
                  <a:pt x="87193" y="184640"/>
                </a:cubicBezTo>
                <a:cubicBezTo>
                  <a:pt x="84189" y="141580"/>
                  <a:pt x="113129" y="100318"/>
                  <a:pt x="125714" y="84576"/>
                </a:cubicBezTo>
                <a:cubicBezTo>
                  <a:pt x="174211" y="22793"/>
                  <a:pt x="259169" y="-644"/>
                  <a:pt x="328012" y="34523"/>
                </a:cubicBezTo>
                <a:cubicBezTo>
                  <a:pt x="329020" y="34770"/>
                  <a:pt x="329700" y="35682"/>
                  <a:pt x="329678" y="36715"/>
                </a:cubicBezTo>
                <a:cubicBezTo>
                  <a:pt x="329459" y="39756"/>
                  <a:pt x="331300" y="42567"/>
                  <a:pt x="334173" y="43599"/>
                </a:cubicBezTo>
                <a:cubicBezTo>
                  <a:pt x="393501" y="67914"/>
                  <a:pt x="428887" y="131999"/>
                  <a:pt x="420183" y="19948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1" name="Picture 2" descr="Image result for disney good idea gif | Mickey mouse art, Disney gif,  Mickey mouse">
            <a:extLst>
              <a:ext uri="{FF2B5EF4-FFF2-40B4-BE49-F238E27FC236}">
                <a16:creationId xmlns:a16="http://schemas.microsoft.com/office/drawing/2014/main" id="{9BF59849-29FA-032C-5859-68D208821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717" y="781786"/>
            <a:ext cx="1011299" cy="75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6" grpId="0"/>
      <p:bldP spid="2469" grpId="0"/>
      <p:bldP spid="24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2" name="Google Shape;2272;p42"/>
          <p:cNvGrpSpPr/>
          <p:nvPr/>
        </p:nvGrpSpPr>
        <p:grpSpPr>
          <a:xfrm>
            <a:off x="3922715" y="2985231"/>
            <a:ext cx="3958208" cy="2523215"/>
            <a:chOff x="3158161" y="1896698"/>
            <a:chExt cx="2968656" cy="1892411"/>
          </a:xfrm>
        </p:grpSpPr>
        <p:sp>
          <p:nvSpPr>
            <p:cNvPr id="2273" name="Google Shape;2273;p42"/>
            <p:cNvSpPr/>
            <p:nvPr/>
          </p:nvSpPr>
          <p:spPr>
            <a:xfrm>
              <a:off x="3158161" y="1896698"/>
              <a:ext cx="2968656" cy="1892411"/>
            </a:xfrm>
            <a:custGeom>
              <a:avLst/>
              <a:gdLst/>
              <a:ahLst/>
              <a:cxnLst/>
              <a:rect l="l" t="t" r="r" b="b"/>
              <a:pathLst>
                <a:path w="169106" h="107799" extrusionOk="0">
                  <a:moveTo>
                    <a:pt x="146352" y="6287"/>
                  </a:moveTo>
                  <a:cubicBezTo>
                    <a:pt x="146344" y="6288"/>
                    <a:pt x="146335" y="6289"/>
                    <a:pt x="146327" y="6290"/>
                  </a:cubicBezTo>
                  <a:lnTo>
                    <a:pt x="146327" y="6290"/>
                  </a:lnTo>
                  <a:cubicBezTo>
                    <a:pt x="146336" y="6289"/>
                    <a:pt x="146345" y="6287"/>
                    <a:pt x="146352" y="6287"/>
                  </a:cubicBezTo>
                  <a:close/>
                  <a:moveTo>
                    <a:pt x="146287" y="6298"/>
                  </a:moveTo>
                  <a:lnTo>
                    <a:pt x="146287" y="6298"/>
                  </a:lnTo>
                  <a:cubicBezTo>
                    <a:pt x="146281" y="6299"/>
                    <a:pt x="146275" y="6299"/>
                    <a:pt x="146269" y="6299"/>
                  </a:cubicBezTo>
                  <a:cubicBezTo>
                    <a:pt x="146275" y="6299"/>
                    <a:pt x="146281" y="6299"/>
                    <a:pt x="146287" y="6298"/>
                  </a:cubicBezTo>
                  <a:close/>
                  <a:moveTo>
                    <a:pt x="167594" y="0"/>
                  </a:moveTo>
                  <a:cubicBezTo>
                    <a:pt x="167473" y="0"/>
                    <a:pt x="167352" y="19"/>
                    <a:pt x="167236" y="61"/>
                  </a:cubicBezTo>
                  <a:cubicBezTo>
                    <a:pt x="166605" y="275"/>
                    <a:pt x="166009" y="525"/>
                    <a:pt x="165402" y="799"/>
                  </a:cubicBezTo>
                  <a:cubicBezTo>
                    <a:pt x="165382" y="809"/>
                    <a:pt x="165110" y="919"/>
                    <a:pt x="165108" y="919"/>
                  </a:cubicBezTo>
                  <a:cubicBezTo>
                    <a:pt x="165108" y="919"/>
                    <a:pt x="165117" y="915"/>
                    <a:pt x="165140" y="906"/>
                  </a:cubicBezTo>
                  <a:lnTo>
                    <a:pt x="165140" y="906"/>
                  </a:lnTo>
                  <a:cubicBezTo>
                    <a:pt x="165081" y="930"/>
                    <a:pt x="165009" y="954"/>
                    <a:pt x="164950" y="977"/>
                  </a:cubicBezTo>
                  <a:cubicBezTo>
                    <a:pt x="164616" y="1120"/>
                    <a:pt x="164283" y="1251"/>
                    <a:pt x="163938" y="1382"/>
                  </a:cubicBezTo>
                  <a:cubicBezTo>
                    <a:pt x="162866" y="1787"/>
                    <a:pt x="161807" y="2192"/>
                    <a:pt x="160735" y="2608"/>
                  </a:cubicBezTo>
                  <a:cubicBezTo>
                    <a:pt x="158580" y="3466"/>
                    <a:pt x="156365" y="4144"/>
                    <a:pt x="154127" y="4728"/>
                  </a:cubicBezTo>
                  <a:cubicBezTo>
                    <a:pt x="151817" y="5335"/>
                    <a:pt x="149460" y="5811"/>
                    <a:pt x="147102" y="6180"/>
                  </a:cubicBezTo>
                  <a:cubicBezTo>
                    <a:pt x="146840" y="6216"/>
                    <a:pt x="146578" y="6252"/>
                    <a:pt x="146305" y="6287"/>
                  </a:cubicBezTo>
                  <a:cubicBezTo>
                    <a:pt x="146302" y="6290"/>
                    <a:pt x="146299" y="6292"/>
                    <a:pt x="146297" y="6294"/>
                  </a:cubicBezTo>
                  <a:lnTo>
                    <a:pt x="146297" y="6294"/>
                  </a:lnTo>
                  <a:cubicBezTo>
                    <a:pt x="146247" y="6299"/>
                    <a:pt x="146198" y="6306"/>
                    <a:pt x="146150" y="6313"/>
                  </a:cubicBezTo>
                  <a:lnTo>
                    <a:pt x="146150" y="6313"/>
                  </a:lnTo>
                  <a:cubicBezTo>
                    <a:pt x="146003" y="6331"/>
                    <a:pt x="145950" y="6337"/>
                    <a:pt x="145951" y="6337"/>
                  </a:cubicBezTo>
                  <a:cubicBezTo>
                    <a:pt x="145953" y="6337"/>
                    <a:pt x="146045" y="6326"/>
                    <a:pt x="146140" y="6315"/>
                  </a:cubicBezTo>
                  <a:lnTo>
                    <a:pt x="146140" y="6315"/>
                  </a:lnTo>
                  <a:cubicBezTo>
                    <a:pt x="146106" y="6321"/>
                    <a:pt x="146074" y="6327"/>
                    <a:pt x="146043" y="6335"/>
                  </a:cubicBezTo>
                  <a:cubicBezTo>
                    <a:pt x="145400" y="6407"/>
                    <a:pt x="144757" y="6478"/>
                    <a:pt x="144126" y="6549"/>
                  </a:cubicBezTo>
                  <a:cubicBezTo>
                    <a:pt x="142947" y="6668"/>
                    <a:pt x="141768" y="6752"/>
                    <a:pt x="140590" y="6811"/>
                  </a:cubicBezTo>
                  <a:cubicBezTo>
                    <a:pt x="139156" y="6881"/>
                    <a:pt x="137724" y="6913"/>
                    <a:pt x="136292" y="6913"/>
                  </a:cubicBezTo>
                  <a:cubicBezTo>
                    <a:pt x="127241" y="6913"/>
                    <a:pt x="118238" y="5635"/>
                    <a:pt x="109252" y="4597"/>
                  </a:cubicBezTo>
                  <a:cubicBezTo>
                    <a:pt x="103615" y="3952"/>
                    <a:pt x="97918" y="3368"/>
                    <a:pt x="92234" y="3368"/>
                  </a:cubicBezTo>
                  <a:cubicBezTo>
                    <a:pt x="91723" y="3368"/>
                    <a:pt x="91213" y="3373"/>
                    <a:pt x="90702" y="3382"/>
                  </a:cubicBezTo>
                  <a:cubicBezTo>
                    <a:pt x="89405" y="3406"/>
                    <a:pt x="88154" y="4513"/>
                    <a:pt x="88214" y="5871"/>
                  </a:cubicBezTo>
                  <a:cubicBezTo>
                    <a:pt x="88274" y="7264"/>
                    <a:pt x="89309" y="8300"/>
                    <a:pt x="90702" y="8359"/>
                  </a:cubicBezTo>
                  <a:cubicBezTo>
                    <a:pt x="96298" y="8585"/>
                    <a:pt x="101847" y="9109"/>
                    <a:pt x="107395" y="9752"/>
                  </a:cubicBezTo>
                  <a:cubicBezTo>
                    <a:pt x="112955" y="10383"/>
                    <a:pt x="118492" y="11110"/>
                    <a:pt x="124064" y="11598"/>
                  </a:cubicBezTo>
                  <a:cubicBezTo>
                    <a:pt x="127757" y="11922"/>
                    <a:pt x="131464" y="12137"/>
                    <a:pt x="135169" y="12137"/>
                  </a:cubicBezTo>
                  <a:cubicBezTo>
                    <a:pt x="136492" y="12137"/>
                    <a:pt x="137815" y="12110"/>
                    <a:pt x="139137" y="12050"/>
                  </a:cubicBezTo>
                  <a:cubicBezTo>
                    <a:pt x="144102" y="11824"/>
                    <a:pt x="149126" y="11276"/>
                    <a:pt x="153925" y="9990"/>
                  </a:cubicBezTo>
                  <a:cubicBezTo>
                    <a:pt x="156627" y="9264"/>
                    <a:pt x="159247" y="8288"/>
                    <a:pt x="161783" y="7097"/>
                  </a:cubicBezTo>
                  <a:cubicBezTo>
                    <a:pt x="162973" y="6538"/>
                    <a:pt x="164128" y="5918"/>
                    <a:pt x="165200" y="5156"/>
                  </a:cubicBezTo>
                  <a:cubicBezTo>
                    <a:pt x="166379" y="4299"/>
                    <a:pt x="167593" y="3442"/>
                    <a:pt x="168569" y="2370"/>
                  </a:cubicBezTo>
                  <a:cubicBezTo>
                    <a:pt x="168986" y="1918"/>
                    <a:pt x="169105" y="1239"/>
                    <a:pt x="168795" y="692"/>
                  </a:cubicBezTo>
                  <a:cubicBezTo>
                    <a:pt x="168558" y="293"/>
                    <a:pt x="168072" y="0"/>
                    <a:pt x="167594" y="0"/>
                  </a:cubicBezTo>
                  <a:close/>
                  <a:moveTo>
                    <a:pt x="78137" y="20507"/>
                  </a:moveTo>
                  <a:cubicBezTo>
                    <a:pt x="77605" y="20507"/>
                    <a:pt x="77092" y="20733"/>
                    <a:pt x="76736" y="21194"/>
                  </a:cubicBezTo>
                  <a:cubicBezTo>
                    <a:pt x="76153" y="21944"/>
                    <a:pt x="76284" y="22861"/>
                    <a:pt x="76867" y="23552"/>
                  </a:cubicBezTo>
                  <a:cubicBezTo>
                    <a:pt x="77070" y="23790"/>
                    <a:pt x="77260" y="24040"/>
                    <a:pt x="77475" y="24254"/>
                  </a:cubicBezTo>
                  <a:lnTo>
                    <a:pt x="77582" y="24373"/>
                  </a:lnTo>
                  <a:cubicBezTo>
                    <a:pt x="77485" y="24243"/>
                    <a:pt x="77438" y="24177"/>
                    <a:pt x="77440" y="24177"/>
                  </a:cubicBezTo>
                  <a:lnTo>
                    <a:pt x="77440" y="24177"/>
                  </a:lnTo>
                  <a:cubicBezTo>
                    <a:pt x="77442" y="24177"/>
                    <a:pt x="77552" y="24320"/>
                    <a:pt x="77772" y="24611"/>
                  </a:cubicBezTo>
                  <a:cubicBezTo>
                    <a:pt x="77637" y="24450"/>
                    <a:pt x="77595" y="24398"/>
                    <a:pt x="77594" y="24398"/>
                  </a:cubicBezTo>
                  <a:lnTo>
                    <a:pt x="77594" y="24398"/>
                  </a:lnTo>
                  <a:cubicBezTo>
                    <a:pt x="77593" y="24398"/>
                    <a:pt x="77662" y="24486"/>
                    <a:pt x="77689" y="24540"/>
                  </a:cubicBezTo>
                  <a:cubicBezTo>
                    <a:pt x="78046" y="25183"/>
                    <a:pt x="78653" y="25718"/>
                    <a:pt x="79213" y="26195"/>
                  </a:cubicBezTo>
                  <a:cubicBezTo>
                    <a:pt x="80225" y="27076"/>
                    <a:pt x="81356" y="27814"/>
                    <a:pt x="82487" y="28528"/>
                  </a:cubicBezTo>
                  <a:cubicBezTo>
                    <a:pt x="84487" y="29778"/>
                    <a:pt x="86547" y="30921"/>
                    <a:pt x="88619" y="32041"/>
                  </a:cubicBezTo>
                  <a:cubicBezTo>
                    <a:pt x="92738" y="34255"/>
                    <a:pt x="97001" y="36208"/>
                    <a:pt x="101299" y="38041"/>
                  </a:cubicBezTo>
                  <a:cubicBezTo>
                    <a:pt x="105835" y="39994"/>
                    <a:pt x="110443" y="41792"/>
                    <a:pt x="115039" y="43614"/>
                  </a:cubicBezTo>
                  <a:cubicBezTo>
                    <a:pt x="119432" y="45340"/>
                    <a:pt x="123778" y="47185"/>
                    <a:pt x="128219" y="48793"/>
                  </a:cubicBezTo>
                  <a:cubicBezTo>
                    <a:pt x="128362" y="48852"/>
                    <a:pt x="128505" y="48900"/>
                    <a:pt x="128660" y="48959"/>
                  </a:cubicBezTo>
                  <a:cubicBezTo>
                    <a:pt x="128743" y="48983"/>
                    <a:pt x="128838" y="49019"/>
                    <a:pt x="128921" y="49055"/>
                  </a:cubicBezTo>
                  <a:cubicBezTo>
                    <a:pt x="129171" y="49162"/>
                    <a:pt x="129410" y="49269"/>
                    <a:pt x="129648" y="49376"/>
                  </a:cubicBezTo>
                  <a:cubicBezTo>
                    <a:pt x="130267" y="49650"/>
                    <a:pt x="130886" y="49924"/>
                    <a:pt x="131493" y="50210"/>
                  </a:cubicBezTo>
                  <a:cubicBezTo>
                    <a:pt x="132672" y="50745"/>
                    <a:pt x="133874" y="51233"/>
                    <a:pt x="135017" y="51829"/>
                  </a:cubicBezTo>
                  <a:cubicBezTo>
                    <a:pt x="135613" y="52138"/>
                    <a:pt x="136172" y="52531"/>
                    <a:pt x="136732" y="52877"/>
                  </a:cubicBezTo>
                  <a:cubicBezTo>
                    <a:pt x="137303" y="53234"/>
                    <a:pt x="137899" y="53543"/>
                    <a:pt x="138482" y="53877"/>
                  </a:cubicBezTo>
                  <a:cubicBezTo>
                    <a:pt x="139637" y="54555"/>
                    <a:pt x="140792" y="55246"/>
                    <a:pt x="141923" y="55972"/>
                  </a:cubicBezTo>
                  <a:cubicBezTo>
                    <a:pt x="142291" y="56207"/>
                    <a:pt x="142725" y="56317"/>
                    <a:pt x="143163" y="56317"/>
                  </a:cubicBezTo>
                  <a:cubicBezTo>
                    <a:pt x="144058" y="56317"/>
                    <a:pt x="144972" y="55858"/>
                    <a:pt x="145388" y="55067"/>
                  </a:cubicBezTo>
                  <a:cubicBezTo>
                    <a:pt x="146031" y="53841"/>
                    <a:pt x="145697" y="52317"/>
                    <a:pt x="144483" y="51591"/>
                  </a:cubicBezTo>
                  <a:cubicBezTo>
                    <a:pt x="142435" y="50388"/>
                    <a:pt x="140363" y="49198"/>
                    <a:pt x="138185" y="48257"/>
                  </a:cubicBezTo>
                  <a:cubicBezTo>
                    <a:pt x="137089" y="47781"/>
                    <a:pt x="136065" y="47197"/>
                    <a:pt x="135006" y="46650"/>
                  </a:cubicBezTo>
                  <a:cubicBezTo>
                    <a:pt x="133946" y="46102"/>
                    <a:pt x="132862" y="45602"/>
                    <a:pt x="131791" y="45114"/>
                  </a:cubicBezTo>
                  <a:cubicBezTo>
                    <a:pt x="130755" y="44637"/>
                    <a:pt x="129755" y="44102"/>
                    <a:pt x="128719" y="43625"/>
                  </a:cubicBezTo>
                  <a:cubicBezTo>
                    <a:pt x="127636" y="43125"/>
                    <a:pt x="126552" y="42637"/>
                    <a:pt x="125469" y="42161"/>
                  </a:cubicBezTo>
                  <a:cubicBezTo>
                    <a:pt x="123123" y="41125"/>
                    <a:pt x="120718" y="40232"/>
                    <a:pt x="118313" y="39315"/>
                  </a:cubicBezTo>
                  <a:cubicBezTo>
                    <a:pt x="113896" y="37648"/>
                    <a:pt x="109467" y="36005"/>
                    <a:pt x="105073" y="34267"/>
                  </a:cubicBezTo>
                  <a:cubicBezTo>
                    <a:pt x="103966" y="33827"/>
                    <a:pt x="102871" y="33386"/>
                    <a:pt x="101775" y="32922"/>
                  </a:cubicBezTo>
                  <a:cubicBezTo>
                    <a:pt x="101549" y="32826"/>
                    <a:pt x="101323" y="32731"/>
                    <a:pt x="101085" y="32636"/>
                  </a:cubicBezTo>
                  <a:lnTo>
                    <a:pt x="101073" y="32636"/>
                  </a:lnTo>
                  <a:cubicBezTo>
                    <a:pt x="100930" y="32576"/>
                    <a:pt x="100787" y="32517"/>
                    <a:pt x="100644" y="32457"/>
                  </a:cubicBezTo>
                  <a:cubicBezTo>
                    <a:pt x="100085" y="32207"/>
                    <a:pt x="99513" y="31957"/>
                    <a:pt x="98953" y="31707"/>
                  </a:cubicBezTo>
                  <a:cubicBezTo>
                    <a:pt x="96846" y="30755"/>
                    <a:pt x="94762" y="29755"/>
                    <a:pt x="92703" y="28683"/>
                  </a:cubicBezTo>
                  <a:cubicBezTo>
                    <a:pt x="90393" y="27481"/>
                    <a:pt x="88143" y="26159"/>
                    <a:pt x="85952" y="24730"/>
                  </a:cubicBezTo>
                  <a:cubicBezTo>
                    <a:pt x="84845" y="24004"/>
                    <a:pt x="83749" y="23230"/>
                    <a:pt x="82630" y="22504"/>
                  </a:cubicBezTo>
                  <a:cubicBezTo>
                    <a:pt x="81975" y="22087"/>
                    <a:pt x="81225" y="21599"/>
                    <a:pt x="80475" y="21361"/>
                  </a:cubicBezTo>
                  <a:cubicBezTo>
                    <a:pt x="80368" y="21313"/>
                    <a:pt x="80249" y="21277"/>
                    <a:pt x="80130" y="21254"/>
                  </a:cubicBezTo>
                  <a:cubicBezTo>
                    <a:pt x="80083" y="21238"/>
                    <a:pt x="80057" y="21230"/>
                    <a:pt x="80052" y="21230"/>
                  </a:cubicBezTo>
                  <a:cubicBezTo>
                    <a:pt x="80044" y="21230"/>
                    <a:pt x="80080" y="21247"/>
                    <a:pt x="80165" y="21283"/>
                  </a:cubicBezTo>
                  <a:lnTo>
                    <a:pt x="80165" y="21283"/>
                  </a:lnTo>
                  <a:cubicBezTo>
                    <a:pt x="80106" y="21258"/>
                    <a:pt x="80052" y="21237"/>
                    <a:pt x="80007" y="21218"/>
                  </a:cubicBezTo>
                  <a:lnTo>
                    <a:pt x="80007" y="21218"/>
                  </a:lnTo>
                  <a:cubicBezTo>
                    <a:pt x="80008" y="21218"/>
                    <a:pt x="80009" y="21218"/>
                    <a:pt x="80011" y="21218"/>
                  </a:cubicBezTo>
                  <a:cubicBezTo>
                    <a:pt x="79927" y="21182"/>
                    <a:pt x="79856" y="21158"/>
                    <a:pt x="79820" y="21146"/>
                  </a:cubicBezTo>
                  <a:cubicBezTo>
                    <a:pt x="79832" y="21146"/>
                    <a:pt x="79856" y="21158"/>
                    <a:pt x="79868" y="21158"/>
                  </a:cubicBezTo>
                  <a:cubicBezTo>
                    <a:pt x="79834" y="21146"/>
                    <a:pt x="79811" y="21138"/>
                    <a:pt x="79798" y="21133"/>
                  </a:cubicBezTo>
                  <a:lnTo>
                    <a:pt x="79798" y="21133"/>
                  </a:lnTo>
                  <a:cubicBezTo>
                    <a:pt x="79722" y="21089"/>
                    <a:pt x="79648" y="21037"/>
                    <a:pt x="79594" y="21015"/>
                  </a:cubicBezTo>
                  <a:cubicBezTo>
                    <a:pt x="79415" y="20920"/>
                    <a:pt x="79237" y="20825"/>
                    <a:pt x="79046" y="20730"/>
                  </a:cubicBezTo>
                  <a:cubicBezTo>
                    <a:pt x="78755" y="20582"/>
                    <a:pt x="78443" y="20507"/>
                    <a:pt x="78137" y="20507"/>
                  </a:cubicBezTo>
                  <a:close/>
                  <a:moveTo>
                    <a:pt x="52394" y="48713"/>
                  </a:moveTo>
                  <a:cubicBezTo>
                    <a:pt x="51707" y="48713"/>
                    <a:pt x="51019" y="48727"/>
                    <a:pt x="50328" y="48745"/>
                  </a:cubicBezTo>
                  <a:cubicBezTo>
                    <a:pt x="48923" y="48769"/>
                    <a:pt x="47566" y="49960"/>
                    <a:pt x="47637" y="51448"/>
                  </a:cubicBezTo>
                  <a:cubicBezTo>
                    <a:pt x="47697" y="52984"/>
                    <a:pt x="48816" y="54055"/>
                    <a:pt x="50328" y="54139"/>
                  </a:cubicBezTo>
                  <a:cubicBezTo>
                    <a:pt x="51031" y="54186"/>
                    <a:pt x="51721" y="54258"/>
                    <a:pt x="52424" y="54353"/>
                  </a:cubicBezTo>
                  <a:cubicBezTo>
                    <a:pt x="52901" y="54417"/>
                    <a:pt x="53372" y="54482"/>
                    <a:pt x="53846" y="54546"/>
                  </a:cubicBezTo>
                  <a:lnTo>
                    <a:pt x="53846" y="54546"/>
                  </a:lnTo>
                  <a:cubicBezTo>
                    <a:pt x="53730" y="54531"/>
                    <a:pt x="53613" y="54518"/>
                    <a:pt x="53495" y="54508"/>
                  </a:cubicBezTo>
                  <a:lnTo>
                    <a:pt x="53495" y="54508"/>
                  </a:lnTo>
                  <a:cubicBezTo>
                    <a:pt x="56710" y="54936"/>
                    <a:pt x="59901" y="55508"/>
                    <a:pt x="63032" y="56329"/>
                  </a:cubicBezTo>
                  <a:cubicBezTo>
                    <a:pt x="66223" y="57175"/>
                    <a:pt x="69354" y="58234"/>
                    <a:pt x="72438" y="59413"/>
                  </a:cubicBezTo>
                  <a:cubicBezTo>
                    <a:pt x="74081" y="60032"/>
                    <a:pt x="75724" y="60699"/>
                    <a:pt x="77344" y="61378"/>
                  </a:cubicBezTo>
                  <a:cubicBezTo>
                    <a:pt x="84130" y="64259"/>
                    <a:pt x="90762" y="67497"/>
                    <a:pt x="97608" y="70224"/>
                  </a:cubicBezTo>
                  <a:cubicBezTo>
                    <a:pt x="104668" y="73046"/>
                    <a:pt x="111955" y="75272"/>
                    <a:pt x="119539" y="76082"/>
                  </a:cubicBezTo>
                  <a:cubicBezTo>
                    <a:pt x="120937" y="76230"/>
                    <a:pt x="122351" y="76310"/>
                    <a:pt x="123759" y="76310"/>
                  </a:cubicBezTo>
                  <a:cubicBezTo>
                    <a:pt x="124391" y="76310"/>
                    <a:pt x="125021" y="76294"/>
                    <a:pt x="125647" y="76260"/>
                  </a:cubicBezTo>
                  <a:cubicBezTo>
                    <a:pt x="126850" y="76189"/>
                    <a:pt x="128064" y="76010"/>
                    <a:pt x="129243" y="75784"/>
                  </a:cubicBezTo>
                  <a:cubicBezTo>
                    <a:pt x="129743" y="75689"/>
                    <a:pt x="130279" y="75606"/>
                    <a:pt x="130767" y="75439"/>
                  </a:cubicBezTo>
                  <a:cubicBezTo>
                    <a:pt x="131041" y="75332"/>
                    <a:pt x="131315" y="75165"/>
                    <a:pt x="131600" y="75058"/>
                  </a:cubicBezTo>
                  <a:cubicBezTo>
                    <a:pt x="131648" y="75046"/>
                    <a:pt x="131708" y="75034"/>
                    <a:pt x="131743" y="75022"/>
                  </a:cubicBezTo>
                  <a:cubicBezTo>
                    <a:pt x="131910" y="74963"/>
                    <a:pt x="132077" y="74903"/>
                    <a:pt x="132243" y="74832"/>
                  </a:cubicBezTo>
                  <a:cubicBezTo>
                    <a:pt x="133208" y="74474"/>
                    <a:pt x="133863" y="73653"/>
                    <a:pt x="133708" y="72581"/>
                  </a:cubicBezTo>
                  <a:cubicBezTo>
                    <a:pt x="133577" y="71546"/>
                    <a:pt x="132720" y="70831"/>
                    <a:pt x="131696" y="70795"/>
                  </a:cubicBezTo>
                  <a:cubicBezTo>
                    <a:pt x="131541" y="70784"/>
                    <a:pt x="131398" y="70784"/>
                    <a:pt x="131255" y="70772"/>
                  </a:cubicBezTo>
                  <a:cubicBezTo>
                    <a:pt x="131184" y="70772"/>
                    <a:pt x="131033" y="70756"/>
                    <a:pt x="130986" y="70756"/>
                  </a:cubicBezTo>
                  <a:cubicBezTo>
                    <a:pt x="130963" y="70756"/>
                    <a:pt x="130965" y="70760"/>
                    <a:pt x="131017" y="70772"/>
                  </a:cubicBezTo>
                  <a:cubicBezTo>
                    <a:pt x="130695" y="70712"/>
                    <a:pt x="130362" y="70653"/>
                    <a:pt x="130029" y="70629"/>
                  </a:cubicBezTo>
                  <a:cubicBezTo>
                    <a:pt x="129834" y="70616"/>
                    <a:pt x="129638" y="70612"/>
                    <a:pt x="129441" y="70612"/>
                  </a:cubicBezTo>
                  <a:cubicBezTo>
                    <a:pt x="129170" y="70612"/>
                    <a:pt x="128896" y="70619"/>
                    <a:pt x="128622" y="70619"/>
                  </a:cubicBezTo>
                  <a:cubicBezTo>
                    <a:pt x="128535" y="70619"/>
                    <a:pt x="128449" y="70619"/>
                    <a:pt x="128362" y="70617"/>
                  </a:cubicBezTo>
                  <a:cubicBezTo>
                    <a:pt x="127231" y="70593"/>
                    <a:pt x="126088" y="70557"/>
                    <a:pt x="124957" y="70533"/>
                  </a:cubicBezTo>
                  <a:cubicBezTo>
                    <a:pt x="122837" y="70498"/>
                    <a:pt x="120706" y="70307"/>
                    <a:pt x="118599" y="70045"/>
                  </a:cubicBezTo>
                  <a:cubicBezTo>
                    <a:pt x="112717" y="69200"/>
                    <a:pt x="107002" y="67462"/>
                    <a:pt x="101466" y="65342"/>
                  </a:cubicBezTo>
                  <a:cubicBezTo>
                    <a:pt x="99930" y="64759"/>
                    <a:pt x="98406" y="64140"/>
                    <a:pt x="96894" y="63509"/>
                  </a:cubicBezTo>
                  <a:cubicBezTo>
                    <a:pt x="91167" y="61068"/>
                    <a:pt x="85559" y="58365"/>
                    <a:pt x="79832" y="55936"/>
                  </a:cubicBezTo>
                  <a:cubicBezTo>
                    <a:pt x="73855" y="53400"/>
                    <a:pt x="67759" y="51091"/>
                    <a:pt x="61401" y="49745"/>
                  </a:cubicBezTo>
                  <a:cubicBezTo>
                    <a:pt x="59496" y="49352"/>
                    <a:pt x="57567" y="48995"/>
                    <a:pt x="55627" y="48840"/>
                  </a:cubicBezTo>
                  <a:cubicBezTo>
                    <a:pt x="54550" y="48746"/>
                    <a:pt x="53474" y="48713"/>
                    <a:pt x="52394" y="48713"/>
                  </a:cubicBezTo>
                  <a:close/>
                  <a:moveTo>
                    <a:pt x="26694" y="93051"/>
                  </a:moveTo>
                  <a:lnTo>
                    <a:pt x="26694" y="93051"/>
                  </a:lnTo>
                  <a:cubicBezTo>
                    <a:pt x="26652" y="93069"/>
                    <a:pt x="26609" y="93086"/>
                    <a:pt x="26567" y="93104"/>
                  </a:cubicBezTo>
                  <a:lnTo>
                    <a:pt x="26567" y="93104"/>
                  </a:lnTo>
                  <a:cubicBezTo>
                    <a:pt x="26609" y="93087"/>
                    <a:pt x="26652" y="93069"/>
                    <a:pt x="26694" y="93051"/>
                  </a:cubicBezTo>
                  <a:close/>
                  <a:moveTo>
                    <a:pt x="29619" y="64969"/>
                  </a:moveTo>
                  <a:cubicBezTo>
                    <a:pt x="29247" y="64969"/>
                    <a:pt x="28867" y="65115"/>
                    <a:pt x="28611" y="65378"/>
                  </a:cubicBezTo>
                  <a:cubicBezTo>
                    <a:pt x="28147" y="65842"/>
                    <a:pt x="28147" y="66473"/>
                    <a:pt x="28397" y="67045"/>
                  </a:cubicBezTo>
                  <a:cubicBezTo>
                    <a:pt x="29540" y="69700"/>
                    <a:pt x="31207" y="72093"/>
                    <a:pt x="32600" y="74617"/>
                  </a:cubicBezTo>
                  <a:cubicBezTo>
                    <a:pt x="32957" y="75260"/>
                    <a:pt x="33314" y="75879"/>
                    <a:pt x="33636" y="76534"/>
                  </a:cubicBezTo>
                  <a:cubicBezTo>
                    <a:pt x="33779" y="76820"/>
                    <a:pt x="33910" y="77118"/>
                    <a:pt x="34041" y="77415"/>
                  </a:cubicBezTo>
                  <a:cubicBezTo>
                    <a:pt x="34052" y="77427"/>
                    <a:pt x="34064" y="77451"/>
                    <a:pt x="34076" y="77475"/>
                  </a:cubicBezTo>
                  <a:cubicBezTo>
                    <a:pt x="34136" y="77653"/>
                    <a:pt x="34207" y="77832"/>
                    <a:pt x="34267" y="77999"/>
                  </a:cubicBezTo>
                  <a:cubicBezTo>
                    <a:pt x="34695" y="79189"/>
                    <a:pt x="35029" y="80428"/>
                    <a:pt x="35231" y="81678"/>
                  </a:cubicBezTo>
                  <a:cubicBezTo>
                    <a:pt x="35338" y="82714"/>
                    <a:pt x="35350" y="83749"/>
                    <a:pt x="35231" y="84785"/>
                  </a:cubicBezTo>
                  <a:cubicBezTo>
                    <a:pt x="35148" y="85297"/>
                    <a:pt x="35029" y="85809"/>
                    <a:pt x="34862" y="86309"/>
                  </a:cubicBezTo>
                  <a:cubicBezTo>
                    <a:pt x="34814" y="86464"/>
                    <a:pt x="34755" y="86631"/>
                    <a:pt x="34707" y="86785"/>
                  </a:cubicBezTo>
                  <a:cubicBezTo>
                    <a:pt x="34564" y="87047"/>
                    <a:pt x="34445" y="87309"/>
                    <a:pt x="34291" y="87559"/>
                  </a:cubicBezTo>
                  <a:cubicBezTo>
                    <a:pt x="34160" y="87798"/>
                    <a:pt x="34005" y="88024"/>
                    <a:pt x="33850" y="88250"/>
                  </a:cubicBezTo>
                  <a:cubicBezTo>
                    <a:pt x="33802" y="88333"/>
                    <a:pt x="33743" y="88417"/>
                    <a:pt x="33683" y="88488"/>
                  </a:cubicBezTo>
                  <a:cubicBezTo>
                    <a:pt x="33326" y="88917"/>
                    <a:pt x="32957" y="89322"/>
                    <a:pt x="32552" y="89703"/>
                  </a:cubicBezTo>
                  <a:cubicBezTo>
                    <a:pt x="32350" y="89881"/>
                    <a:pt x="32147" y="90060"/>
                    <a:pt x="31945" y="90238"/>
                  </a:cubicBezTo>
                  <a:cubicBezTo>
                    <a:pt x="31933" y="90250"/>
                    <a:pt x="31921" y="90250"/>
                    <a:pt x="31921" y="90250"/>
                  </a:cubicBezTo>
                  <a:cubicBezTo>
                    <a:pt x="31838" y="90310"/>
                    <a:pt x="31766" y="90369"/>
                    <a:pt x="31695" y="90417"/>
                  </a:cubicBezTo>
                  <a:cubicBezTo>
                    <a:pt x="31243" y="90738"/>
                    <a:pt x="30778" y="91036"/>
                    <a:pt x="30302" y="91322"/>
                  </a:cubicBezTo>
                  <a:cubicBezTo>
                    <a:pt x="29349" y="91869"/>
                    <a:pt x="28361" y="92346"/>
                    <a:pt x="27349" y="92786"/>
                  </a:cubicBezTo>
                  <a:cubicBezTo>
                    <a:pt x="27129" y="92872"/>
                    <a:pt x="26912" y="92961"/>
                    <a:pt x="26694" y="93051"/>
                  </a:cubicBezTo>
                  <a:lnTo>
                    <a:pt x="26694" y="93051"/>
                  </a:lnTo>
                  <a:cubicBezTo>
                    <a:pt x="26726" y="93038"/>
                    <a:pt x="26758" y="93025"/>
                    <a:pt x="26790" y="93012"/>
                  </a:cubicBezTo>
                  <a:lnTo>
                    <a:pt x="26790" y="93012"/>
                  </a:lnTo>
                  <a:cubicBezTo>
                    <a:pt x="26654" y="93070"/>
                    <a:pt x="26517" y="93127"/>
                    <a:pt x="26381" y="93183"/>
                  </a:cubicBezTo>
                  <a:lnTo>
                    <a:pt x="26381" y="93183"/>
                  </a:lnTo>
                  <a:cubicBezTo>
                    <a:pt x="26443" y="93157"/>
                    <a:pt x="26505" y="93130"/>
                    <a:pt x="26567" y="93104"/>
                  </a:cubicBezTo>
                  <a:lnTo>
                    <a:pt x="26567" y="93104"/>
                  </a:lnTo>
                  <a:cubicBezTo>
                    <a:pt x="26459" y="93150"/>
                    <a:pt x="26350" y="93195"/>
                    <a:pt x="26242" y="93241"/>
                  </a:cubicBezTo>
                  <a:lnTo>
                    <a:pt x="26242" y="93241"/>
                  </a:lnTo>
                  <a:cubicBezTo>
                    <a:pt x="23591" y="94329"/>
                    <a:pt x="20865" y="95247"/>
                    <a:pt x="18170" y="96227"/>
                  </a:cubicBezTo>
                  <a:cubicBezTo>
                    <a:pt x="14848" y="97430"/>
                    <a:pt x="11538" y="98632"/>
                    <a:pt x="8228" y="99870"/>
                  </a:cubicBezTo>
                  <a:cubicBezTo>
                    <a:pt x="6371" y="100565"/>
                    <a:pt x="4544" y="101310"/>
                    <a:pt x="2720" y="102086"/>
                  </a:cubicBezTo>
                  <a:lnTo>
                    <a:pt x="2720" y="102086"/>
                  </a:lnTo>
                  <a:cubicBezTo>
                    <a:pt x="2532" y="102161"/>
                    <a:pt x="2346" y="102236"/>
                    <a:pt x="2168" y="102311"/>
                  </a:cubicBezTo>
                  <a:cubicBezTo>
                    <a:pt x="1465" y="102597"/>
                    <a:pt x="894" y="102918"/>
                    <a:pt x="501" y="103597"/>
                  </a:cubicBezTo>
                  <a:cubicBezTo>
                    <a:pt x="143" y="104192"/>
                    <a:pt x="1" y="105073"/>
                    <a:pt x="215" y="105740"/>
                  </a:cubicBezTo>
                  <a:cubicBezTo>
                    <a:pt x="591" y="106889"/>
                    <a:pt x="1684" y="107798"/>
                    <a:pt x="2897" y="107798"/>
                  </a:cubicBezTo>
                  <a:cubicBezTo>
                    <a:pt x="3143" y="107798"/>
                    <a:pt x="3393" y="107761"/>
                    <a:pt x="3644" y="107681"/>
                  </a:cubicBezTo>
                  <a:cubicBezTo>
                    <a:pt x="4811" y="107300"/>
                    <a:pt x="5989" y="106967"/>
                    <a:pt x="7156" y="106597"/>
                  </a:cubicBezTo>
                  <a:cubicBezTo>
                    <a:pt x="8323" y="106216"/>
                    <a:pt x="9466" y="105776"/>
                    <a:pt x="10621" y="105371"/>
                  </a:cubicBezTo>
                  <a:cubicBezTo>
                    <a:pt x="12883" y="104561"/>
                    <a:pt x="15122" y="103740"/>
                    <a:pt x="17372" y="102918"/>
                  </a:cubicBezTo>
                  <a:cubicBezTo>
                    <a:pt x="19646" y="102073"/>
                    <a:pt x="21932" y="101240"/>
                    <a:pt x="24206" y="100406"/>
                  </a:cubicBezTo>
                  <a:cubicBezTo>
                    <a:pt x="26159" y="99692"/>
                    <a:pt x="28135" y="98989"/>
                    <a:pt x="30004" y="98073"/>
                  </a:cubicBezTo>
                  <a:cubicBezTo>
                    <a:pt x="33481" y="96358"/>
                    <a:pt x="36874" y="93965"/>
                    <a:pt x="38827" y="90524"/>
                  </a:cubicBezTo>
                  <a:cubicBezTo>
                    <a:pt x="39982" y="88476"/>
                    <a:pt x="40601" y="86202"/>
                    <a:pt x="40744" y="83857"/>
                  </a:cubicBezTo>
                  <a:cubicBezTo>
                    <a:pt x="40875" y="81654"/>
                    <a:pt x="40553" y="79296"/>
                    <a:pt x="39803" y="77225"/>
                  </a:cubicBezTo>
                  <a:cubicBezTo>
                    <a:pt x="38041" y="72308"/>
                    <a:pt x="34672" y="67997"/>
                    <a:pt x="30278" y="65152"/>
                  </a:cubicBezTo>
                  <a:cubicBezTo>
                    <a:pt x="30085" y="65027"/>
                    <a:pt x="29853" y="64969"/>
                    <a:pt x="29619" y="64969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2274" name="Google Shape;2274;p42"/>
            <p:cNvSpPr/>
            <p:nvPr/>
          </p:nvSpPr>
          <p:spPr>
            <a:xfrm>
              <a:off x="3187213" y="3062871"/>
              <a:ext cx="674305" cy="700936"/>
            </a:xfrm>
            <a:custGeom>
              <a:avLst/>
              <a:gdLst/>
              <a:ahLst/>
              <a:cxnLst/>
              <a:rect l="l" t="t" r="r" b="b"/>
              <a:pathLst>
                <a:path w="38411" h="39928" extrusionOk="0">
                  <a:moveTo>
                    <a:pt x="28811" y="1"/>
                  </a:moveTo>
                  <a:cubicBezTo>
                    <a:pt x="28510" y="1"/>
                    <a:pt x="28192" y="334"/>
                    <a:pt x="28373" y="695"/>
                  </a:cubicBezTo>
                  <a:cubicBezTo>
                    <a:pt x="30445" y="4791"/>
                    <a:pt x="34267" y="7780"/>
                    <a:pt x="36005" y="12078"/>
                  </a:cubicBezTo>
                  <a:cubicBezTo>
                    <a:pt x="37505" y="15792"/>
                    <a:pt x="36934" y="20150"/>
                    <a:pt x="34636" y="23424"/>
                  </a:cubicBezTo>
                  <a:cubicBezTo>
                    <a:pt x="34148" y="24115"/>
                    <a:pt x="33576" y="24770"/>
                    <a:pt x="32921" y="25329"/>
                  </a:cubicBezTo>
                  <a:cubicBezTo>
                    <a:pt x="32838" y="25401"/>
                    <a:pt x="32743" y="25484"/>
                    <a:pt x="32647" y="25556"/>
                  </a:cubicBezTo>
                  <a:cubicBezTo>
                    <a:pt x="32629" y="25574"/>
                    <a:pt x="32532" y="25649"/>
                    <a:pt x="32528" y="25649"/>
                  </a:cubicBezTo>
                  <a:cubicBezTo>
                    <a:pt x="32527" y="25649"/>
                    <a:pt x="32533" y="25643"/>
                    <a:pt x="32552" y="25627"/>
                  </a:cubicBezTo>
                  <a:lnTo>
                    <a:pt x="32552" y="25627"/>
                  </a:lnTo>
                  <a:cubicBezTo>
                    <a:pt x="32493" y="25675"/>
                    <a:pt x="32421" y="25734"/>
                    <a:pt x="32362" y="25782"/>
                  </a:cubicBezTo>
                  <a:cubicBezTo>
                    <a:pt x="32124" y="25960"/>
                    <a:pt x="31874" y="26127"/>
                    <a:pt x="31612" y="26294"/>
                  </a:cubicBezTo>
                  <a:cubicBezTo>
                    <a:pt x="30361" y="27115"/>
                    <a:pt x="29016" y="27818"/>
                    <a:pt x="27671" y="28484"/>
                  </a:cubicBezTo>
                  <a:cubicBezTo>
                    <a:pt x="23944" y="30306"/>
                    <a:pt x="20051" y="31830"/>
                    <a:pt x="16169" y="33318"/>
                  </a:cubicBezTo>
                  <a:cubicBezTo>
                    <a:pt x="11538" y="35092"/>
                    <a:pt x="6859" y="36759"/>
                    <a:pt x="2167" y="38414"/>
                  </a:cubicBezTo>
                  <a:cubicBezTo>
                    <a:pt x="1560" y="38629"/>
                    <a:pt x="965" y="38843"/>
                    <a:pt x="370" y="39069"/>
                  </a:cubicBezTo>
                  <a:cubicBezTo>
                    <a:pt x="155" y="39152"/>
                    <a:pt x="1" y="39367"/>
                    <a:pt x="72" y="39605"/>
                  </a:cubicBezTo>
                  <a:cubicBezTo>
                    <a:pt x="122" y="39796"/>
                    <a:pt x="309" y="39928"/>
                    <a:pt x="502" y="39928"/>
                  </a:cubicBezTo>
                  <a:cubicBezTo>
                    <a:pt x="537" y="39928"/>
                    <a:pt x="573" y="39924"/>
                    <a:pt x="608" y="39914"/>
                  </a:cubicBezTo>
                  <a:cubicBezTo>
                    <a:pt x="1846" y="39522"/>
                    <a:pt x="3072" y="39069"/>
                    <a:pt x="4299" y="38640"/>
                  </a:cubicBezTo>
                  <a:cubicBezTo>
                    <a:pt x="5501" y="38224"/>
                    <a:pt x="6704" y="37795"/>
                    <a:pt x="7906" y="37366"/>
                  </a:cubicBezTo>
                  <a:cubicBezTo>
                    <a:pt x="10288" y="36521"/>
                    <a:pt x="12669" y="35664"/>
                    <a:pt x="15026" y="34783"/>
                  </a:cubicBezTo>
                  <a:cubicBezTo>
                    <a:pt x="19146" y="33247"/>
                    <a:pt x="23242" y="31640"/>
                    <a:pt x="27206" y="29758"/>
                  </a:cubicBezTo>
                  <a:cubicBezTo>
                    <a:pt x="28671" y="29068"/>
                    <a:pt x="30123" y="28330"/>
                    <a:pt x="31493" y="27484"/>
                  </a:cubicBezTo>
                  <a:cubicBezTo>
                    <a:pt x="32647" y="26770"/>
                    <a:pt x="33731" y="25972"/>
                    <a:pt x="34612" y="24948"/>
                  </a:cubicBezTo>
                  <a:cubicBezTo>
                    <a:pt x="37327" y="21817"/>
                    <a:pt x="38410" y="17340"/>
                    <a:pt x="37362" y="13316"/>
                  </a:cubicBezTo>
                  <a:cubicBezTo>
                    <a:pt x="36196" y="8792"/>
                    <a:pt x="32493" y="5684"/>
                    <a:pt x="30088" y="1862"/>
                  </a:cubicBezTo>
                  <a:cubicBezTo>
                    <a:pt x="29754" y="1338"/>
                    <a:pt x="29445" y="791"/>
                    <a:pt x="29159" y="231"/>
                  </a:cubicBezTo>
                  <a:cubicBezTo>
                    <a:pt x="29078" y="68"/>
                    <a:pt x="28946" y="1"/>
                    <a:pt x="288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2275" name="Google Shape;2275;p42"/>
            <p:cNvSpPr/>
            <p:nvPr/>
          </p:nvSpPr>
          <p:spPr>
            <a:xfrm>
              <a:off x="4000035" y="2787886"/>
              <a:ext cx="1475638" cy="412507"/>
            </a:xfrm>
            <a:custGeom>
              <a:avLst/>
              <a:gdLst/>
              <a:ahLst/>
              <a:cxnLst/>
              <a:rect l="l" t="t" r="r" b="b"/>
              <a:pathLst>
                <a:path w="84058" h="23498" extrusionOk="0">
                  <a:moveTo>
                    <a:pt x="716" y="1"/>
                  </a:moveTo>
                  <a:cubicBezTo>
                    <a:pt x="0" y="1"/>
                    <a:pt x="7" y="1132"/>
                    <a:pt x="738" y="1156"/>
                  </a:cubicBezTo>
                  <a:cubicBezTo>
                    <a:pt x="6429" y="1287"/>
                    <a:pt x="12073" y="2490"/>
                    <a:pt x="17514" y="4109"/>
                  </a:cubicBezTo>
                  <a:cubicBezTo>
                    <a:pt x="22824" y="5680"/>
                    <a:pt x="27992" y="7704"/>
                    <a:pt x="33087" y="9836"/>
                  </a:cubicBezTo>
                  <a:cubicBezTo>
                    <a:pt x="38255" y="11991"/>
                    <a:pt x="43363" y="14265"/>
                    <a:pt x="48566" y="16325"/>
                  </a:cubicBezTo>
                  <a:cubicBezTo>
                    <a:pt x="53816" y="18408"/>
                    <a:pt x="59162" y="20277"/>
                    <a:pt x="64663" y="21599"/>
                  </a:cubicBezTo>
                  <a:cubicBezTo>
                    <a:pt x="69552" y="22773"/>
                    <a:pt x="74565" y="23498"/>
                    <a:pt x="79600" y="23498"/>
                  </a:cubicBezTo>
                  <a:cubicBezTo>
                    <a:pt x="80181" y="23498"/>
                    <a:pt x="80762" y="23488"/>
                    <a:pt x="81343" y="23468"/>
                  </a:cubicBezTo>
                  <a:cubicBezTo>
                    <a:pt x="82034" y="23445"/>
                    <a:pt x="82725" y="23409"/>
                    <a:pt x="83415" y="23361"/>
                  </a:cubicBezTo>
                  <a:cubicBezTo>
                    <a:pt x="84043" y="23315"/>
                    <a:pt x="84058" y="22359"/>
                    <a:pt x="83459" y="22359"/>
                  </a:cubicBezTo>
                  <a:cubicBezTo>
                    <a:pt x="83445" y="22359"/>
                    <a:pt x="83430" y="22360"/>
                    <a:pt x="83415" y="22361"/>
                  </a:cubicBezTo>
                  <a:cubicBezTo>
                    <a:pt x="82180" y="22453"/>
                    <a:pt x="80943" y="22497"/>
                    <a:pt x="79708" y="22497"/>
                  </a:cubicBezTo>
                  <a:cubicBezTo>
                    <a:pt x="75325" y="22497"/>
                    <a:pt x="70954" y="21944"/>
                    <a:pt x="66663" y="21016"/>
                  </a:cubicBezTo>
                  <a:cubicBezTo>
                    <a:pt x="61150" y="19813"/>
                    <a:pt x="55769" y="18015"/>
                    <a:pt x="50506" y="15967"/>
                  </a:cubicBezTo>
                  <a:cubicBezTo>
                    <a:pt x="45279" y="13943"/>
                    <a:pt x="40148" y="11657"/>
                    <a:pt x="34992" y="9467"/>
                  </a:cubicBezTo>
                  <a:cubicBezTo>
                    <a:pt x="29897" y="7312"/>
                    <a:pt x="24765" y="5228"/>
                    <a:pt x="19479" y="3549"/>
                  </a:cubicBezTo>
                  <a:cubicBezTo>
                    <a:pt x="14109" y="1847"/>
                    <a:pt x="8549" y="525"/>
                    <a:pt x="2917" y="108"/>
                  </a:cubicBezTo>
                  <a:cubicBezTo>
                    <a:pt x="2191" y="61"/>
                    <a:pt x="1464" y="25"/>
                    <a:pt x="738" y="1"/>
                  </a:cubicBezTo>
                  <a:cubicBezTo>
                    <a:pt x="731" y="1"/>
                    <a:pt x="723" y="1"/>
                    <a:pt x="7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6" name="Google Shape;2276;p42"/>
            <p:cNvSpPr/>
            <p:nvPr/>
          </p:nvSpPr>
          <p:spPr>
            <a:xfrm>
              <a:off x="4516544" y="2285083"/>
              <a:ext cx="1170111" cy="577998"/>
            </a:xfrm>
            <a:custGeom>
              <a:avLst/>
              <a:gdLst/>
              <a:ahLst/>
              <a:cxnLst/>
              <a:rect l="l" t="t" r="r" b="b"/>
              <a:pathLst>
                <a:path w="66654" h="32925" extrusionOk="0">
                  <a:moveTo>
                    <a:pt x="798" y="1"/>
                  </a:moveTo>
                  <a:cubicBezTo>
                    <a:pt x="372" y="1"/>
                    <a:pt x="1" y="537"/>
                    <a:pt x="401" y="891"/>
                  </a:cubicBezTo>
                  <a:cubicBezTo>
                    <a:pt x="3913" y="3974"/>
                    <a:pt x="7807" y="6606"/>
                    <a:pt x="11903" y="8844"/>
                  </a:cubicBezTo>
                  <a:cubicBezTo>
                    <a:pt x="15998" y="11094"/>
                    <a:pt x="20296" y="12976"/>
                    <a:pt x="24654" y="14678"/>
                  </a:cubicBezTo>
                  <a:cubicBezTo>
                    <a:pt x="29059" y="16405"/>
                    <a:pt x="33536" y="17952"/>
                    <a:pt x="38001" y="19524"/>
                  </a:cubicBezTo>
                  <a:cubicBezTo>
                    <a:pt x="42478" y="21108"/>
                    <a:pt x="46943" y="22703"/>
                    <a:pt x="51324" y="24537"/>
                  </a:cubicBezTo>
                  <a:cubicBezTo>
                    <a:pt x="53503" y="25441"/>
                    <a:pt x="55646" y="26406"/>
                    <a:pt x="57765" y="27454"/>
                  </a:cubicBezTo>
                  <a:cubicBezTo>
                    <a:pt x="60004" y="28561"/>
                    <a:pt x="62230" y="29787"/>
                    <a:pt x="64135" y="31430"/>
                  </a:cubicBezTo>
                  <a:cubicBezTo>
                    <a:pt x="64612" y="31847"/>
                    <a:pt x="65064" y="32287"/>
                    <a:pt x="65493" y="32752"/>
                  </a:cubicBezTo>
                  <a:cubicBezTo>
                    <a:pt x="65609" y="32874"/>
                    <a:pt x="65740" y="32925"/>
                    <a:pt x="65866" y="32925"/>
                  </a:cubicBezTo>
                  <a:cubicBezTo>
                    <a:pt x="66284" y="32925"/>
                    <a:pt x="66653" y="32368"/>
                    <a:pt x="66278" y="31966"/>
                  </a:cubicBezTo>
                  <a:cubicBezTo>
                    <a:pt x="64552" y="30097"/>
                    <a:pt x="62409" y="28656"/>
                    <a:pt x="60182" y="27442"/>
                  </a:cubicBezTo>
                  <a:cubicBezTo>
                    <a:pt x="58051" y="26275"/>
                    <a:pt x="55849" y="25263"/>
                    <a:pt x="53634" y="24298"/>
                  </a:cubicBezTo>
                  <a:cubicBezTo>
                    <a:pt x="49276" y="22405"/>
                    <a:pt x="44811" y="20762"/>
                    <a:pt x="40335" y="19179"/>
                  </a:cubicBezTo>
                  <a:cubicBezTo>
                    <a:pt x="35870" y="17607"/>
                    <a:pt x="31369" y="16083"/>
                    <a:pt x="26940" y="14404"/>
                  </a:cubicBezTo>
                  <a:cubicBezTo>
                    <a:pt x="22571" y="12761"/>
                    <a:pt x="18260" y="10975"/>
                    <a:pt x="14105" y="8832"/>
                  </a:cubicBezTo>
                  <a:cubicBezTo>
                    <a:pt x="9998" y="6713"/>
                    <a:pt x="6057" y="4248"/>
                    <a:pt x="2497" y="1284"/>
                  </a:cubicBezTo>
                  <a:cubicBezTo>
                    <a:pt x="2044" y="915"/>
                    <a:pt x="1592" y="534"/>
                    <a:pt x="1151" y="141"/>
                  </a:cubicBezTo>
                  <a:cubicBezTo>
                    <a:pt x="1040" y="42"/>
                    <a:pt x="917" y="1"/>
                    <a:pt x="7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77" name="Google Shape;2277;p42"/>
            <p:cNvSpPr/>
            <p:nvPr/>
          </p:nvSpPr>
          <p:spPr>
            <a:xfrm>
              <a:off x="4710218" y="1941426"/>
              <a:ext cx="1359196" cy="124640"/>
            </a:xfrm>
            <a:custGeom>
              <a:avLst/>
              <a:gdLst/>
              <a:ahLst/>
              <a:cxnLst/>
              <a:rect l="l" t="t" r="r" b="b"/>
              <a:pathLst>
                <a:path w="77425" h="7100" extrusionOk="0">
                  <a:moveTo>
                    <a:pt x="76869" y="0"/>
                  </a:moveTo>
                  <a:cubicBezTo>
                    <a:pt x="76811" y="0"/>
                    <a:pt x="76750" y="15"/>
                    <a:pt x="76689" y="49"/>
                  </a:cubicBezTo>
                  <a:cubicBezTo>
                    <a:pt x="72569" y="2299"/>
                    <a:pt x="68116" y="3835"/>
                    <a:pt x="63520" y="4787"/>
                  </a:cubicBezTo>
                  <a:cubicBezTo>
                    <a:pt x="58913" y="5752"/>
                    <a:pt x="54198" y="6121"/>
                    <a:pt x="49495" y="6145"/>
                  </a:cubicBezTo>
                  <a:cubicBezTo>
                    <a:pt x="49345" y="6145"/>
                    <a:pt x="49195" y="6146"/>
                    <a:pt x="49045" y="6146"/>
                  </a:cubicBezTo>
                  <a:cubicBezTo>
                    <a:pt x="44303" y="6146"/>
                    <a:pt x="39583" y="5784"/>
                    <a:pt x="34874" y="5287"/>
                  </a:cubicBezTo>
                  <a:cubicBezTo>
                    <a:pt x="29492" y="4716"/>
                    <a:pt x="24134" y="3990"/>
                    <a:pt x="18753" y="3442"/>
                  </a:cubicBezTo>
                  <a:cubicBezTo>
                    <a:pt x="14261" y="2990"/>
                    <a:pt x="9744" y="2656"/>
                    <a:pt x="5216" y="2656"/>
                  </a:cubicBezTo>
                  <a:cubicBezTo>
                    <a:pt x="4378" y="2656"/>
                    <a:pt x="3541" y="2668"/>
                    <a:pt x="2703" y="2692"/>
                  </a:cubicBezTo>
                  <a:cubicBezTo>
                    <a:pt x="2036" y="2716"/>
                    <a:pt x="1358" y="2739"/>
                    <a:pt x="691" y="2787"/>
                  </a:cubicBezTo>
                  <a:cubicBezTo>
                    <a:pt x="12" y="2834"/>
                    <a:pt x="1" y="3859"/>
                    <a:pt x="657" y="3859"/>
                  </a:cubicBezTo>
                  <a:cubicBezTo>
                    <a:pt x="668" y="3859"/>
                    <a:pt x="680" y="3859"/>
                    <a:pt x="691" y="3859"/>
                  </a:cubicBezTo>
                  <a:cubicBezTo>
                    <a:pt x="2240" y="3787"/>
                    <a:pt x="3788" y="3754"/>
                    <a:pt x="5334" y="3754"/>
                  </a:cubicBezTo>
                  <a:cubicBezTo>
                    <a:pt x="9194" y="3754"/>
                    <a:pt x="13044" y="3962"/>
                    <a:pt x="16895" y="4311"/>
                  </a:cubicBezTo>
                  <a:cubicBezTo>
                    <a:pt x="22301" y="4799"/>
                    <a:pt x="27682" y="5514"/>
                    <a:pt x="33088" y="6097"/>
                  </a:cubicBezTo>
                  <a:cubicBezTo>
                    <a:pt x="38053" y="6633"/>
                    <a:pt x="43030" y="7061"/>
                    <a:pt x="48042" y="7097"/>
                  </a:cubicBezTo>
                  <a:cubicBezTo>
                    <a:pt x="48284" y="7099"/>
                    <a:pt x="48526" y="7100"/>
                    <a:pt x="48768" y="7100"/>
                  </a:cubicBezTo>
                  <a:cubicBezTo>
                    <a:pt x="53278" y="7100"/>
                    <a:pt x="57794" y="6780"/>
                    <a:pt x="62234" y="5966"/>
                  </a:cubicBezTo>
                  <a:cubicBezTo>
                    <a:pt x="66830" y="5121"/>
                    <a:pt x="71366" y="3704"/>
                    <a:pt x="75522" y="1537"/>
                  </a:cubicBezTo>
                  <a:cubicBezTo>
                    <a:pt x="76046" y="1263"/>
                    <a:pt x="76558" y="977"/>
                    <a:pt x="77070" y="691"/>
                  </a:cubicBezTo>
                  <a:cubicBezTo>
                    <a:pt x="77425" y="489"/>
                    <a:pt x="77201" y="0"/>
                    <a:pt x="768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78" name="Google Shape;2278;p42"/>
          <p:cNvGrpSpPr/>
          <p:nvPr/>
        </p:nvGrpSpPr>
        <p:grpSpPr>
          <a:xfrm>
            <a:off x="9568897" y="3394495"/>
            <a:ext cx="1078252" cy="653397"/>
            <a:chOff x="5893798" y="2345382"/>
            <a:chExt cx="808689" cy="490048"/>
          </a:xfrm>
        </p:grpSpPr>
        <p:sp>
          <p:nvSpPr>
            <p:cNvPr id="2279" name="Google Shape;2279;p42"/>
            <p:cNvSpPr/>
            <p:nvPr/>
          </p:nvSpPr>
          <p:spPr>
            <a:xfrm>
              <a:off x="5908017" y="2582029"/>
              <a:ext cx="766469" cy="251862"/>
            </a:xfrm>
            <a:custGeom>
              <a:avLst/>
              <a:gdLst/>
              <a:ahLst/>
              <a:cxnLst/>
              <a:rect l="l" t="t" r="r" b="b"/>
              <a:pathLst>
                <a:path w="43661" h="14347" extrusionOk="0">
                  <a:moveTo>
                    <a:pt x="0" y="1"/>
                  </a:moveTo>
                  <a:lnTo>
                    <a:pt x="0" y="1"/>
                  </a:lnTo>
                  <a:cubicBezTo>
                    <a:pt x="12" y="1132"/>
                    <a:pt x="357" y="2263"/>
                    <a:pt x="1036" y="3179"/>
                  </a:cubicBezTo>
                  <a:cubicBezTo>
                    <a:pt x="2082" y="4612"/>
                    <a:pt x="3864" y="5432"/>
                    <a:pt x="5632" y="5432"/>
                  </a:cubicBezTo>
                  <a:cubicBezTo>
                    <a:pt x="6319" y="5432"/>
                    <a:pt x="7004" y="5309"/>
                    <a:pt x="7644" y="5049"/>
                  </a:cubicBezTo>
                  <a:lnTo>
                    <a:pt x="7644" y="5049"/>
                  </a:lnTo>
                  <a:cubicBezTo>
                    <a:pt x="7406" y="8918"/>
                    <a:pt x="9763" y="12990"/>
                    <a:pt x="13466" y="14097"/>
                  </a:cubicBezTo>
                  <a:cubicBezTo>
                    <a:pt x="14040" y="14267"/>
                    <a:pt x="14635" y="14347"/>
                    <a:pt x="15230" y="14347"/>
                  </a:cubicBezTo>
                  <a:cubicBezTo>
                    <a:pt x="18489" y="14347"/>
                    <a:pt x="21787" y="11953"/>
                    <a:pt x="22039" y="8692"/>
                  </a:cubicBezTo>
                  <a:cubicBezTo>
                    <a:pt x="23360" y="10919"/>
                    <a:pt x="25575" y="12693"/>
                    <a:pt x="28123" y="13193"/>
                  </a:cubicBezTo>
                  <a:cubicBezTo>
                    <a:pt x="28597" y="13287"/>
                    <a:pt x="29081" y="13334"/>
                    <a:pt x="29565" y="13334"/>
                  </a:cubicBezTo>
                  <a:cubicBezTo>
                    <a:pt x="31694" y="13334"/>
                    <a:pt x="33824" y="12432"/>
                    <a:pt x="35124" y="10764"/>
                  </a:cubicBezTo>
                  <a:cubicBezTo>
                    <a:pt x="36850" y="8549"/>
                    <a:pt x="36600" y="5727"/>
                    <a:pt x="35124" y="3525"/>
                  </a:cubicBezTo>
                  <a:lnTo>
                    <a:pt x="35124" y="3525"/>
                  </a:lnTo>
                  <a:cubicBezTo>
                    <a:pt x="36605" y="3729"/>
                    <a:pt x="38036" y="4362"/>
                    <a:pt x="39497" y="4362"/>
                  </a:cubicBezTo>
                  <a:cubicBezTo>
                    <a:pt x="40162" y="4362"/>
                    <a:pt x="40833" y="4231"/>
                    <a:pt x="41517" y="3870"/>
                  </a:cubicBezTo>
                  <a:cubicBezTo>
                    <a:pt x="42505" y="3346"/>
                    <a:pt x="43220" y="2417"/>
                    <a:pt x="43660" y="1382"/>
                  </a:cubicBezTo>
                  <a:lnTo>
                    <a:pt x="43660" y="1382"/>
                  </a:lnTo>
                  <a:cubicBezTo>
                    <a:pt x="42708" y="1632"/>
                    <a:pt x="41732" y="1822"/>
                    <a:pt x="40731" y="1906"/>
                  </a:cubicBezTo>
                  <a:cubicBezTo>
                    <a:pt x="40256" y="1951"/>
                    <a:pt x="39777" y="1975"/>
                    <a:pt x="39298" y="1975"/>
                  </a:cubicBezTo>
                  <a:cubicBezTo>
                    <a:pt x="36908" y="1975"/>
                    <a:pt x="34511" y="1391"/>
                    <a:pt x="32528" y="72"/>
                  </a:cubicBezTo>
                  <a:lnTo>
                    <a:pt x="32528" y="72"/>
                  </a:lnTo>
                  <a:cubicBezTo>
                    <a:pt x="32730" y="1965"/>
                    <a:pt x="32409" y="3918"/>
                    <a:pt x="31635" y="5644"/>
                  </a:cubicBezTo>
                  <a:cubicBezTo>
                    <a:pt x="31052" y="6930"/>
                    <a:pt x="30123" y="8180"/>
                    <a:pt x="28766" y="8561"/>
                  </a:cubicBezTo>
                  <a:cubicBezTo>
                    <a:pt x="28487" y="8639"/>
                    <a:pt x="28202" y="8675"/>
                    <a:pt x="27918" y="8675"/>
                  </a:cubicBezTo>
                  <a:cubicBezTo>
                    <a:pt x="26808" y="8675"/>
                    <a:pt x="25697" y="8124"/>
                    <a:pt x="24872" y="7347"/>
                  </a:cubicBezTo>
                  <a:cubicBezTo>
                    <a:pt x="23836" y="6370"/>
                    <a:pt x="23170" y="5073"/>
                    <a:pt x="22527" y="3811"/>
                  </a:cubicBezTo>
                  <a:cubicBezTo>
                    <a:pt x="22205" y="5418"/>
                    <a:pt x="21848" y="7097"/>
                    <a:pt x="20800" y="8359"/>
                  </a:cubicBezTo>
                  <a:cubicBezTo>
                    <a:pt x="20091" y="9231"/>
                    <a:pt x="18951" y="9825"/>
                    <a:pt x="17863" y="9825"/>
                  </a:cubicBezTo>
                  <a:cubicBezTo>
                    <a:pt x="17363" y="9825"/>
                    <a:pt x="16874" y="9700"/>
                    <a:pt x="16443" y="9418"/>
                  </a:cubicBezTo>
                  <a:cubicBezTo>
                    <a:pt x="15323" y="8692"/>
                    <a:pt x="14954" y="7228"/>
                    <a:pt x="14931" y="5894"/>
                  </a:cubicBezTo>
                  <a:cubicBezTo>
                    <a:pt x="14907" y="4561"/>
                    <a:pt x="15121" y="3203"/>
                    <a:pt x="14788" y="1917"/>
                  </a:cubicBezTo>
                  <a:cubicBezTo>
                    <a:pt x="12806" y="2861"/>
                    <a:pt x="10614" y="3336"/>
                    <a:pt x="8424" y="3336"/>
                  </a:cubicBezTo>
                  <a:cubicBezTo>
                    <a:pt x="6443" y="3336"/>
                    <a:pt x="4464" y="2948"/>
                    <a:pt x="2643" y="2167"/>
                  </a:cubicBezTo>
                  <a:cubicBezTo>
                    <a:pt x="1369" y="1620"/>
                    <a:pt x="738" y="822"/>
                    <a:pt x="0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0" name="Google Shape;2280;p42"/>
            <p:cNvSpPr/>
            <p:nvPr/>
          </p:nvSpPr>
          <p:spPr>
            <a:xfrm>
              <a:off x="5893798" y="2345382"/>
              <a:ext cx="808689" cy="490048"/>
            </a:xfrm>
            <a:custGeom>
              <a:avLst/>
              <a:gdLst/>
              <a:ahLst/>
              <a:cxnLst/>
              <a:rect l="l" t="t" r="r" b="b"/>
              <a:pathLst>
                <a:path w="46066" h="27915" extrusionOk="0">
                  <a:moveTo>
                    <a:pt x="27291" y="827"/>
                  </a:moveTo>
                  <a:cubicBezTo>
                    <a:pt x="29587" y="827"/>
                    <a:pt x="31691" y="2396"/>
                    <a:pt x="32647" y="4469"/>
                  </a:cubicBezTo>
                  <a:cubicBezTo>
                    <a:pt x="33267" y="5826"/>
                    <a:pt x="33433" y="7421"/>
                    <a:pt x="33195" y="8898"/>
                  </a:cubicBezTo>
                  <a:cubicBezTo>
                    <a:pt x="33152" y="9199"/>
                    <a:pt x="33383" y="9470"/>
                    <a:pt x="33645" y="9470"/>
                  </a:cubicBezTo>
                  <a:cubicBezTo>
                    <a:pt x="33745" y="9470"/>
                    <a:pt x="33850" y="9430"/>
                    <a:pt x="33945" y="9338"/>
                  </a:cubicBezTo>
                  <a:cubicBezTo>
                    <a:pt x="35374" y="7921"/>
                    <a:pt x="37124" y="6766"/>
                    <a:pt x="39124" y="6397"/>
                  </a:cubicBezTo>
                  <a:cubicBezTo>
                    <a:pt x="39456" y="6335"/>
                    <a:pt x="39792" y="6304"/>
                    <a:pt x="40127" y="6304"/>
                  </a:cubicBezTo>
                  <a:cubicBezTo>
                    <a:pt x="41521" y="6304"/>
                    <a:pt x="42884" y="6850"/>
                    <a:pt x="43768" y="7993"/>
                  </a:cubicBezTo>
                  <a:cubicBezTo>
                    <a:pt x="44708" y="9219"/>
                    <a:pt x="45018" y="10922"/>
                    <a:pt x="44720" y="12398"/>
                  </a:cubicBezTo>
                  <a:cubicBezTo>
                    <a:pt x="44387" y="14053"/>
                    <a:pt x="43268" y="15363"/>
                    <a:pt x="41744" y="16113"/>
                  </a:cubicBezTo>
                  <a:cubicBezTo>
                    <a:pt x="40807" y="16571"/>
                    <a:pt x="39731" y="16809"/>
                    <a:pt x="38658" y="16809"/>
                  </a:cubicBezTo>
                  <a:cubicBezTo>
                    <a:pt x="37754" y="16809"/>
                    <a:pt x="36852" y="16640"/>
                    <a:pt x="36041" y="16291"/>
                  </a:cubicBezTo>
                  <a:cubicBezTo>
                    <a:pt x="35967" y="16260"/>
                    <a:pt x="35894" y="16245"/>
                    <a:pt x="35825" y="16245"/>
                  </a:cubicBezTo>
                  <a:cubicBezTo>
                    <a:pt x="35503" y="16245"/>
                    <a:pt x="35265" y="16558"/>
                    <a:pt x="35422" y="16911"/>
                  </a:cubicBezTo>
                  <a:cubicBezTo>
                    <a:pt x="36481" y="19232"/>
                    <a:pt x="35672" y="22066"/>
                    <a:pt x="33898" y="23792"/>
                  </a:cubicBezTo>
                  <a:cubicBezTo>
                    <a:pt x="32993" y="24661"/>
                    <a:pt x="31802" y="25209"/>
                    <a:pt x="30552" y="25281"/>
                  </a:cubicBezTo>
                  <a:cubicBezTo>
                    <a:pt x="30441" y="25287"/>
                    <a:pt x="30331" y="25290"/>
                    <a:pt x="30221" y="25290"/>
                  </a:cubicBezTo>
                  <a:cubicBezTo>
                    <a:pt x="29060" y="25290"/>
                    <a:pt x="27920" y="24950"/>
                    <a:pt x="26909" y="24352"/>
                  </a:cubicBezTo>
                  <a:cubicBezTo>
                    <a:pt x="25658" y="23614"/>
                    <a:pt x="24682" y="22483"/>
                    <a:pt x="24277" y="21078"/>
                  </a:cubicBezTo>
                  <a:cubicBezTo>
                    <a:pt x="24214" y="20867"/>
                    <a:pt x="24044" y="20771"/>
                    <a:pt x="23872" y="20771"/>
                  </a:cubicBezTo>
                  <a:cubicBezTo>
                    <a:pt x="23654" y="20771"/>
                    <a:pt x="23433" y="20924"/>
                    <a:pt x="23420" y="21197"/>
                  </a:cubicBezTo>
                  <a:cubicBezTo>
                    <a:pt x="23289" y="23959"/>
                    <a:pt x="20944" y="26269"/>
                    <a:pt x="18312" y="26864"/>
                  </a:cubicBezTo>
                  <a:cubicBezTo>
                    <a:pt x="17892" y="26963"/>
                    <a:pt x="17463" y="27013"/>
                    <a:pt x="17035" y="27013"/>
                  </a:cubicBezTo>
                  <a:cubicBezTo>
                    <a:pt x="16128" y="27013"/>
                    <a:pt x="15224" y="26793"/>
                    <a:pt x="14407" y="26364"/>
                  </a:cubicBezTo>
                  <a:cubicBezTo>
                    <a:pt x="13205" y="25721"/>
                    <a:pt x="12216" y="24709"/>
                    <a:pt x="11561" y="23507"/>
                  </a:cubicBezTo>
                  <a:cubicBezTo>
                    <a:pt x="10811" y="22161"/>
                    <a:pt x="10514" y="20601"/>
                    <a:pt x="10799" y="19077"/>
                  </a:cubicBezTo>
                  <a:cubicBezTo>
                    <a:pt x="10854" y="18751"/>
                    <a:pt x="10639" y="18524"/>
                    <a:pt x="10338" y="18524"/>
                  </a:cubicBezTo>
                  <a:cubicBezTo>
                    <a:pt x="10310" y="18524"/>
                    <a:pt x="10281" y="18526"/>
                    <a:pt x="10252" y="18530"/>
                  </a:cubicBezTo>
                  <a:cubicBezTo>
                    <a:pt x="9289" y="18678"/>
                    <a:pt x="8299" y="18799"/>
                    <a:pt x="7312" y="18799"/>
                  </a:cubicBezTo>
                  <a:cubicBezTo>
                    <a:pt x="6555" y="18799"/>
                    <a:pt x="5800" y="18728"/>
                    <a:pt x="5061" y="18542"/>
                  </a:cubicBezTo>
                  <a:cubicBezTo>
                    <a:pt x="3751" y="18220"/>
                    <a:pt x="2441" y="17506"/>
                    <a:pt x="1655" y="16363"/>
                  </a:cubicBezTo>
                  <a:cubicBezTo>
                    <a:pt x="893" y="15244"/>
                    <a:pt x="751" y="13874"/>
                    <a:pt x="1120" y="12589"/>
                  </a:cubicBezTo>
                  <a:cubicBezTo>
                    <a:pt x="1501" y="11267"/>
                    <a:pt x="2394" y="10195"/>
                    <a:pt x="3608" y="9541"/>
                  </a:cubicBezTo>
                  <a:cubicBezTo>
                    <a:pt x="4554" y="9027"/>
                    <a:pt x="5635" y="8775"/>
                    <a:pt x="6716" y="8775"/>
                  </a:cubicBezTo>
                  <a:cubicBezTo>
                    <a:pt x="7212" y="8775"/>
                    <a:pt x="7708" y="8828"/>
                    <a:pt x="8192" y="8933"/>
                  </a:cubicBezTo>
                  <a:cubicBezTo>
                    <a:pt x="8226" y="8941"/>
                    <a:pt x="8260" y="8945"/>
                    <a:pt x="8295" y="8945"/>
                  </a:cubicBezTo>
                  <a:cubicBezTo>
                    <a:pt x="8528" y="8945"/>
                    <a:pt x="8762" y="8774"/>
                    <a:pt x="8752" y="8505"/>
                  </a:cubicBezTo>
                  <a:cubicBezTo>
                    <a:pt x="8728" y="8005"/>
                    <a:pt x="8728" y="7493"/>
                    <a:pt x="8835" y="6993"/>
                  </a:cubicBezTo>
                  <a:cubicBezTo>
                    <a:pt x="8942" y="6493"/>
                    <a:pt x="9133" y="6004"/>
                    <a:pt x="9371" y="5564"/>
                  </a:cubicBezTo>
                  <a:cubicBezTo>
                    <a:pt x="9859" y="4659"/>
                    <a:pt x="10549" y="3873"/>
                    <a:pt x="11407" y="3314"/>
                  </a:cubicBezTo>
                  <a:cubicBezTo>
                    <a:pt x="12318" y="2716"/>
                    <a:pt x="13358" y="2431"/>
                    <a:pt x="14407" y="2431"/>
                  </a:cubicBezTo>
                  <a:cubicBezTo>
                    <a:pt x="15303" y="2431"/>
                    <a:pt x="16205" y="2639"/>
                    <a:pt x="17038" y="3040"/>
                  </a:cubicBezTo>
                  <a:cubicBezTo>
                    <a:pt x="18050" y="3528"/>
                    <a:pt x="18979" y="4230"/>
                    <a:pt x="19598" y="5183"/>
                  </a:cubicBezTo>
                  <a:cubicBezTo>
                    <a:pt x="19667" y="5285"/>
                    <a:pt x="19760" y="5334"/>
                    <a:pt x="19853" y="5344"/>
                  </a:cubicBezTo>
                  <a:lnTo>
                    <a:pt x="19853" y="5344"/>
                  </a:lnTo>
                  <a:cubicBezTo>
                    <a:pt x="19891" y="5385"/>
                    <a:pt x="19929" y="5427"/>
                    <a:pt x="19967" y="5469"/>
                  </a:cubicBezTo>
                  <a:cubicBezTo>
                    <a:pt x="20023" y="5525"/>
                    <a:pt x="20119" y="5558"/>
                    <a:pt x="20211" y="5558"/>
                  </a:cubicBezTo>
                  <a:cubicBezTo>
                    <a:pt x="20294" y="5558"/>
                    <a:pt x="20374" y="5531"/>
                    <a:pt x="20420" y="5469"/>
                  </a:cubicBezTo>
                  <a:cubicBezTo>
                    <a:pt x="21968" y="3480"/>
                    <a:pt x="23837" y="1337"/>
                    <a:pt x="26456" y="897"/>
                  </a:cubicBezTo>
                  <a:cubicBezTo>
                    <a:pt x="26736" y="849"/>
                    <a:pt x="27015" y="827"/>
                    <a:pt x="27291" y="827"/>
                  </a:cubicBezTo>
                  <a:close/>
                  <a:moveTo>
                    <a:pt x="27436" y="1"/>
                  </a:moveTo>
                  <a:cubicBezTo>
                    <a:pt x="27304" y="1"/>
                    <a:pt x="27171" y="6"/>
                    <a:pt x="27040" y="16"/>
                  </a:cubicBezTo>
                  <a:cubicBezTo>
                    <a:pt x="25623" y="111"/>
                    <a:pt x="24325" y="730"/>
                    <a:pt x="23206" y="1587"/>
                  </a:cubicBezTo>
                  <a:cubicBezTo>
                    <a:pt x="22040" y="2492"/>
                    <a:pt x="21074" y="3595"/>
                    <a:pt x="20170" y="4752"/>
                  </a:cubicBezTo>
                  <a:lnTo>
                    <a:pt x="20170" y="4752"/>
                  </a:lnTo>
                  <a:cubicBezTo>
                    <a:pt x="20150" y="4732"/>
                    <a:pt x="20131" y="4712"/>
                    <a:pt x="20112" y="4692"/>
                  </a:cubicBezTo>
                  <a:lnTo>
                    <a:pt x="20112" y="4692"/>
                  </a:lnTo>
                  <a:cubicBezTo>
                    <a:pt x="19576" y="3764"/>
                    <a:pt x="18788" y="2953"/>
                    <a:pt x="17860" y="2421"/>
                  </a:cubicBezTo>
                  <a:cubicBezTo>
                    <a:pt x="16860" y="1861"/>
                    <a:pt x="15717" y="1540"/>
                    <a:pt x="14574" y="1528"/>
                  </a:cubicBezTo>
                  <a:cubicBezTo>
                    <a:pt x="14533" y="1527"/>
                    <a:pt x="14491" y="1526"/>
                    <a:pt x="14450" y="1526"/>
                  </a:cubicBezTo>
                  <a:cubicBezTo>
                    <a:pt x="12142" y="1526"/>
                    <a:pt x="10052" y="2836"/>
                    <a:pt x="8883" y="4790"/>
                  </a:cubicBezTo>
                  <a:cubicBezTo>
                    <a:pt x="8318" y="5734"/>
                    <a:pt x="7931" y="6873"/>
                    <a:pt x="7865" y="7978"/>
                  </a:cubicBezTo>
                  <a:lnTo>
                    <a:pt x="7865" y="7978"/>
                  </a:lnTo>
                  <a:cubicBezTo>
                    <a:pt x="7464" y="7915"/>
                    <a:pt x="7058" y="7882"/>
                    <a:pt x="6654" y="7882"/>
                  </a:cubicBezTo>
                  <a:cubicBezTo>
                    <a:pt x="5631" y="7882"/>
                    <a:pt x="4612" y="8088"/>
                    <a:pt x="3680" y="8517"/>
                  </a:cubicBezTo>
                  <a:cubicBezTo>
                    <a:pt x="2239" y="9183"/>
                    <a:pt x="1132" y="10362"/>
                    <a:pt x="548" y="11827"/>
                  </a:cubicBezTo>
                  <a:cubicBezTo>
                    <a:pt x="0" y="13220"/>
                    <a:pt x="0" y="14839"/>
                    <a:pt x="667" y="16196"/>
                  </a:cubicBezTo>
                  <a:cubicBezTo>
                    <a:pt x="1358" y="17625"/>
                    <a:pt x="2727" y="18613"/>
                    <a:pt x="4191" y="19137"/>
                  </a:cubicBezTo>
                  <a:cubicBezTo>
                    <a:pt x="5233" y="19513"/>
                    <a:pt x="6326" y="19646"/>
                    <a:pt x="7427" y="19646"/>
                  </a:cubicBezTo>
                  <a:cubicBezTo>
                    <a:pt x="8236" y="19646"/>
                    <a:pt x="9049" y="19574"/>
                    <a:pt x="9850" y="19473"/>
                  </a:cubicBezTo>
                  <a:lnTo>
                    <a:pt x="9850" y="19473"/>
                  </a:lnTo>
                  <a:cubicBezTo>
                    <a:pt x="9566" y="22355"/>
                    <a:pt x="11086" y="25323"/>
                    <a:pt x="13526" y="26864"/>
                  </a:cubicBezTo>
                  <a:cubicBezTo>
                    <a:pt x="14602" y="27556"/>
                    <a:pt x="15841" y="27914"/>
                    <a:pt x="17105" y="27914"/>
                  </a:cubicBezTo>
                  <a:cubicBezTo>
                    <a:pt x="17407" y="27914"/>
                    <a:pt x="17711" y="27894"/>
                    <a:pt x="18015" y="27852"/>
                  </a:cubicBezTo>
                  <a:cubicBezTo>
                    <a:pt x="19551" y="27626"/>
                    <a:pt x="21003" y="26888"/>
                    <a:pt x="22122" y="25828"/>
                  </a:cubicBezTo>
                  <a:cubicBezTo>
                    <a:pt x="23027" y="24965"/>
                    <a:pt x="23710" y="23880"/>
                    <a:pt x="24051" y="22692"/>
                  </a:cubicBezTo>
                  <a:lnTo>
                    <a:pt x="24051" y="22692"/>
                  </a:lnTo>
                  <a:cubicBezTo>
                    <a:pt x="25280" y="24787"/>
                    <a:pt x="27651" y="26164"/>
                    <a:pt x="30088" y="26233"/>
                  </a:cubicBezTo>
                  <a:cubicBezTo>
                    <a:pt x="30138" y="26234"/>
                    <a:pt x="30188" y="26235"/>
                    <a:pt x="30238" y="26235"/>
                  </a:cubicBezTo>
                  <a:cubicBezTo>
                    <a:pt x="31683" y="26235"/>
                    <a:pt x="33056" y="25738"/>
                    <a:pt x="34183" y="24852"/>
                  </a:cubicBezTo>
                  <a:cubicBezTo>
                    <a:pt x="35314" y="23947"/>
                    <a:pt x="36124" y="22637"/>
                    <a:pt x="36529" y="21256"/>
                  </a:cubicBezTo>
                  <a:cubicBezTo>
                    <a:pt x="36887" y="20004"/>
                    <a:pt x="36909" y="18670"/>
                    <a:pt x="36562" y="17420"/>
                  </a:cubicBezTo>
                  <a:lnTo>
                    <a:pt x="36562" y="17420"/>
                  </a:lnTo>
                  <a:cubicBezTo>
                    <a:pt x="37285" y="17629"/>
                    <a:pt x="38038" y="17734"/>
                    <a:pt x="38790" y="17734"/>
                  </a:cubicBezTo>
                  <a:cubicBezTo>
                    <a:pt x="39720" y="17734"/>
                    <a:pt x="40649" y="17572"/>
                    <a:pt x="41518" y="17244"/>
                  </a:cubicBezTo>
                  <a:cubicBezTo>
                    <a:pt x="43363" y="16553"/>
                    <a:pt x="44911" y="15148"/>
                    <a:pt x="45518" y="13243"/>
                  </a:cubicBezTo>
                  <a:cubicBezTo>
                    <a:pt x="46066" y="11505"/>
                    <a:pt x="45828" y="9493"/>
                    <a:pt x="44875" y="7945"/>
                  </a:cubicBezTo>
                  <a:cubicBezTo>
                    <a:pt x="43870" y="6326"/>
                    <a:pt x="42101" y="5409"/>
                    <a:pt x="40226" y="5409"/>
                  </a:cubicBezTo>
                  <a:cubicBezTo>
                    <a:pt x="40101" y="5409"/>
                    <a:pt x="39976" y="5413"/>
                    <a:pt x="39851" y="5421"/>
                  </a:cubicBezTo>
                  <a:cubicBezTo>
                    <a:pt x="38612" y="5504"/>
                    <a:pt x="37422" y="5897"/>
                    <a:pt x="36338" y="6481"/>
                  </a:cubicBezTo>
                  <a:cubicBezTo>
                    <a:pt x="35583" y="6875"/>
                    <a:pt x="34850" y="7365"/>
                    <a:pt x="34179" y="7916"/>
                  </a:cubicBezTo>
                  <a:lnTo>
                    <a:pt x="34179" y="7916"/>
                  </a:lnTo>
                  <a:cubicBezTo>
                    <a:pt x="34255" y="5321"/>
                    <a:pt x="33254" y="2705"/>
                    <a:pt x="31052" y="1182"/>
                  </a:cubicBezTo>
                  <a:cubicBezTo>
                    <a:pt x="30005" y="460"/>
                    <a:pt x="28714" y="1"/>
                    <a:pt x="274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81" name="Google Shape;2281;p42"/>
          <p:cNvGrpSpPr/>
          <p:nvPr/>
        </p:nvGrpSpPr>
        <p:grpSpPr>
          <a:xfrm>
            <a:off x="1164883" y="2237712"/>
            <a:ext cx="1354708" cy="747519"/>
            <a:chOff x="2633156" y="1606195"/>
            <a:chExt cx="1016031" cy="560639"/>
          </a:xfrm>
        </p:grpSpPr>
        <p:sp>
          <p:nvSpPr>
            <p:cNvPr id="2282" name="Google Shape;2282;p42"/>
            <p:cNvSpPr/>
            <p:nvPr/>
          </p:nvSpPr>
          <p:spPr>
            <a:xfrm>
              <a:off x="2654677" y="1909039"/>
              <a:ext cx="963787" cy="257795"/>
            </a:xfrm>
            <a:custGeom>
              <a:avLst/>
              <a:gdLst/>
              <a:ahLst/>
              <a:cxnLst/>
              <a:rect l="l" t="t" r="r" b="b"/>
              <a:pathLst>
                <a:path w="54901" h="14685" extrusionOk="0">
                  <a:moveTo>
                    <a:pt x="38541" y="0"/>
                  </a:moveTo>
                  <a:cubicBezTo>
                    <a:pt x="36660" y="3882"/>
                    <a:pt x="32790" y="6882"/>
                    <a:pt x="28480" y="7120"/>
                  </a:cubicBezTo>
                  <a:cubicBezTo>
                    <a:pt x="28324" y="7129"/>
                    <a:pt x="28167" y="7133"/>
                    <a:pt x="28011" y="7133"/>
                  </a:cubicBezTo>
                  <a:cubicBezTo>
                    <a:pt x="23864" y="7133"/>
                    <a:pt x="19707" y="4277"/>
                    <a:pt x="18800" y="227"/>
                  </a:cubicBezTo>
                  <a:cubicBezTo>
                    <a:pt x="16753" y="2001"/>
                    <a:pt x="14478" y="3608"/>
                    <a:pt x="11907" y="4501"/>
                  </a:cubicBezTo>
                  <a:cubicBezTo>
                    <a:pt x="10607" y="4950"/>
                    <a:pt x="9226" y="5204"/>
                    <a:pt x="7858" y="5204"/>
                  </a:cubicBezTo>
                  <a:cubicBezTo>
                    <a:pt x="6506" y="5204"/>
                    <a:pt x="5166" y="4956"/>
                    <a:pt x="3929" y="4406"/>
                  </a:cubicBezTo>
                  <a:cubicBezTo>
                    <a:pt x="2596" y="3810"/>
                    <a:pt x="1417" y="2846"/>
                    <a:pt x="596" y="1632"/>
                  </a:cubicBezTo>
                  <a:cubicBezTo>
                    <a:pt x="536" y="1548"/>
                    <a:pt x="489" y="1441"/>
                    <a:pt x="429" y="1322"/>
                  </a:cubicBezTo>
                  <a:cubicBezTo>
                    <a:pt x="119" y="2120"/>
                    <a:pt x="0" y="2989"/>
                    <a:pt x="155" y="3858"/>
                  </a:cubicBezTo>
                  <a:cubicBezTo>
                    <a:pt x="921" y="8219"/>
                    <a:pt x="5651" y="9726"/>
                    <a:pt x="10245" y="9726"/>
                  </a:cubicBezTo>
                  <a:cubicBezTo>
                    <a:pt x="12939" y="9726"/>
                    <a:pt x="15586" y="9208"/>
                    <a:pt x="17360" y="8442"/>
                  </a:cubicBezTo>
                  <a:cubicBezTo>
                    <a:pt x="17558" y="8356"/>
                    <a:pt x="17776" y="8269"/>
                    <a:pt x="17980" y="8269"/>
                  </a:cubicBezTo>
                  <a:cubicBezTo>
                    <a:pt x="18058" y="8269"/>
                    <a:pt x="18133" y="8282"/>
                    <a:pt x="18205" y="8311"/>
                  </a:cubicBezTo>
                  <a:cubicBezTo>
                    <a:pt x="18443" y="8406"/>
                    <a:pt x="18586" y="8656"/>
                    <a:pt x="18705" y="8883"/>
                  </a:cubicBezTo>
                  <a:cubicBezTo>
                    <a:pt x="20863" y="12794"/>
                    <a:pt x="24844" y="14684"/>
                    <a:pt x="28939" y="14684"/>
                  </a:cubicBezTo>
                  <a:cubicBezTo>
                    <a:pt x="31601" y="14684"/>
                    <a:pt x="34311" y="13885"/>
                    <a:pt x="36600" y="12323"/>
                  </a:cubicBezTo>
                  <a:cubicBezTo>
                    <a:pt x="38362" y="11133"/>
                    <a:pt x="40363" y="9383"/>
                    <a:pt x="40863" y="7299"/>
                  </a:cubicBezTo>
                  <a:cubicBezTo>
                    <a:pt x="42677" y="8267"/>
                    <a:pt x="44739" y="8766"/>
                    <a:pt x="46798" y="8766"/>
                  </a:cubicBezTo>
                  <a:cubicBezTo>
                    <a:pt x="47955" y="8766"/>
                    <a:pt x="49111" y="8609"/>
                    <a:pt x="50221" y="8287"/>
                  </a:cubicBezTo>
                  <a:cubicBezTo>
                    <a:pt x="52090" y="7763"/>
                    <a:pt x="53971" y="6644"/>
                    <a:pt x="54638" y="4822"/>
                  </a:cubicBezTo>
                  <a:cubicBezTo>
                    <a:pt x="54781" y="4418"/>
                    <a:pt x="54864" y="4001"/>
                    <a:pt x="54900" y="3572"/>
                  </a:cubicBezTo>
                  <a:lnTo>
                    <a:pt x="54900" y="3572"/>
                  </a:lnTo>
                  <a:cubicBezTo>
                    <a:pt x="53492" y="3880"/>
                    <a:pt x="52047" y="4032"/>
                    <a:pt x="50602" y="4032"/>
                  </a:cubicBezTo>
                  <a:cubicBezTo>
                    <a:pt x="46280" y="4032"/>
                    <a:pt x="41949" y="2668"/>
                    <a:pt x="38541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3" name="Google Shape;2283;p42"/>
            <p:cNvSpPr/>
            <p:nvPr/>
          </p:nvSpPr>
          <p:spPr>
            <a:xfrm>
              <a:off x="2633156" y="1606195"/>
              <a:ext cx="1016031" cy="554282"/>
            </a:xfrm>
            <a:custGeom>
              <a:avLst/>
              <a:gdLst/>
              <a:ahLst/>
              <a:cxnLst/>
              <a:rect l="l" t="t" r="r" b="b"/>
              <a:pathLst>
                <a:path w="57877" h="31574" extrusionOk="0">
                  <a:moveTo>
                    <a:pt x="31675" y="900"/>
                  </a:moveTo>
                  <a:cubicBezTo>
                    <a:pt x="31984" y="900"/>
                    <a:pt x="32294" y="936"/>
                    <a:pt x="32599" y="1012"/>
                  </a:cubicBezTo>
                  <a:cubicBezTo>
                    <a:pt x="33790" y="1298"/>
                    <a:pt x="34826" y="2108"/>
                    <a:pt x="35528" y="3096"/>
                  </a:cubicBezTo>
                  <a:cubicBezTo>
                    <a:pt x="36445" y="4394"/>
                    <a:pt x="36862" y="5965"/>
                    <a:pt x="37040" y="7525"/>
                  </a:cubicBezTo>
                  <a:cubicBezTo>
                    <a:pt x="37064" y="7727"/>
                    <a:pt x="37171" y="7918"/>
                    <a:pt x="37398" y="7978"/>
                  </a:cubicBezTo>
                  <a:cubicBezTo>
                    <a:pt x="37438" y="7990"/>
                    <a:pt x="37482" y="7996"/>
                    <a:pt x="37526" y="7996"/>
                  </a:cubicBezTo>
                  <a:cubicBezTo>
                    <a:pt x="37688" y="7996"/>
                    <a:pt x="37859" y="7913"/>
                    <a:pt x="37933" y="7763"/>
                  </a:cubicBezTo>
                  <a:cubicBezTo>
                    <a:pt x="38735" y="6161"/>
                    <a:pt x="40311" y="5153"/>
                    <a:pt x="42028" y="5153"/>
                  </a:cubicBezTo>
                  <a:cubicBezTo>
                    <a:pt x="42428" y="5153"/>
                    <a:pt x="42836" y="5208"/>
                    <a:pt x="43244" y="5322"/>
                  </a:cubicBezTo>
                  <a:cubicBezTo>
                    <a:pt x="45387" y="5930"/>
                    <a:pt x="46577" y="7894"/>
                    <a:pt x="46780" y="10025"/>
                  </a:cubicBezTo>
                  <a:cubicBezTo>
                    <a:pt x="46911" y="11240"/>
                    <a:pt x="46792" y="12478"/>
                    <a:pt x="46506" y="13669"/>
                  </a:cubicBezTo>
                  <a:cubicBezTo>
                    <a:pt x="46431" y="13951"/>
                    <a:pt x="46660" y="14218"/>
                    <a:pt x="46924" y="14218"/>
                  </a:cubicBezTo>
                  <a:cubicBezTo>
                    <a:pt x="46994" y="14218"/>
                    <a:pt x="47067" y="14199"/>
                    <a:pt x="47137" y="14157"/>
                  </a:cubicBezTo>
                  <a:cubicBezTo>
                    <a:pt x="47892" y="13700"/>
                    <a:pt x="48711" y="13500"/>
                    <a:pt x="49539" y="13500"/>
                  </a:cubicBezTo>
                  <a:cubicBezTo>
                    <a:pt x="51992" y="13500"/>
                    <a:pt x="54532" y="15247"/>
                    <a:pt x="55769" y="17241"/>
                  </a:cubicBezTo>
                  <a:cubicBezTo>
                    <a:pt x="56257" y="18014"/>
                    <a:pt x="56579" y="18896"/>
                    <a:pt x="56436" y="19812"/>
                  </a:cubicBezTo>
                  <a:cubicBezTo>
                    <a:pt x="56293" y="20681"/>
                    <a:pt x="55805" y="21443"/>
                    <a:pt x="55233" y="22086"/>
                  </a:cubicBezTo>
                  <a:cubicBezTo>
                    <a:pt x="54626" y="22777"/>
                    <a:pt x="53900" y="23360"/>
                    <a:pt x="53126" y="23884"/>
                  </a:cubicBezTo>
                  <a:cubicBezTo>
                    <a:pt x="52328" y="24432"/>
                    <a:pt x="51459" y="24896"/>
                    <a:pt x="50518" y="25146"/>
                  </a:cubicBezTo>
                  <a:cubicBezTo>
                    <a:pt x="50082" y="25259"/>
                    <a:pt x="49647" y="25310"/>
                    <a:pt x="49215" y="25310"/>
                  </a:cubicBezTo>
                  <a:cubicBezTo>
                    <a:pt x="47647" y="25310"/>
                    <a:pt x="46126" y="24643"/>
                    <a:pt x="44744" y="23896"/>
                  </a:cubicBezTo>
                  <a:cubicBezTo>
                    <a:pt x="44291" y="23658"/>
                    <a:pt x="43839" y="23337"/>
                    <a:pt x="43363" y="23170"/>
                  </a:cubicBezTo>
                  <a:cubicBezTo>
                    <a:pt x="43227" y="23124"/>
                    <a:pt x="43093" y="23102"/>
                    <a:pt x="42963" y="23102"/>
                  </a:cubicBezTo>
                  <a:cubicBezTo>
                    <a:pt x="42624" y="23102"/>
                    <a:pt x="42308" y="23247"/>
                    <a:pt x="42041" y="23479"/>
                  </a:cubicBezTo>
                  <a:cubicBezTo>
                    <a:pt x="41708" y="23765"/>
                    <a:pt x="41481" y="24182"/>
                    <a:pt x="41231" y="24539"/>
                  </a:cubicBezTo>
                  <a:cubicBezTo>
                    <a:pt x="40969" y="24908"/>
                    <a:pt x="40696" y="25265"/>
                    <a:pt x="40410" y="25611"/>
                  </a:cubicBezTo>
                  <a:cubicBezTo>
                    <a:pt x="38076" y="28421"/>
                    <a:pt x="34743" y="30468"/>
                    <a:pt x="31016" y="30599"/>
                  </a:cubicBezTo>
                  <a:cubicBezTo>
                    <a:pt x="30889" y="30603"/>
                    <a:pt x="30763" y="30606"/>
                    <a:pt x="30636" y="30606"/>
                  </a:cubicBezTo>
                  <a:cubicBezTo>
                    <a:pt x="28924" y="30606"/>
                    <a:pt x="27190" y="30228"/>
                    <a:pt x="25682" y="29397"/>
                  </a:cubicBezTo>
                  <a:cubicBezTo>
                    <a:pt x="23967" y="28456"/>
                    <a:pt x="22670" y="26956"/>
                    <a:pt x="21574" y="25361"/>
                  </a:cubicBezTo>
                  <a:cubicBezTo>
                    <a:pt x="21288" y="24956"/>
                    <a:pt x="21015" y="24539"/>
                    <a:pt x="20741" y="24122"/>
                  </a:cubicBezTo>
                  <a:cubicBezTo>
                    <a:pt x="20647" y="23981"/>
                    <a:pt x="20506" y="23912"/>
                    <a:pt x="20364" y="23912"/>
                  </a:cubicBezTo>
                  <a:cubicBezTo>
                    <a:pt x="20220" y="23912"/>
                    <a:pt x="20075" y="23984"/>
                    <a:pt x="19979" y="24122"/>
                  </a:cubicBezTo>
                  <a:cubicBezTo>
                    <a:pt x="18550" y="26254"/>
                    <a:pt x="16193" y="27551"/>
                    <a:pt x="13740" y="28159"/>
                  </a:cubicBezTo>
                  <a:cubicBezTo>
                    <a:pt x="12591" y="28446"/>
                    <a:pt x="11370" y="28607"/>
                    <a:pt x="10151" y="28607"/>
                  </a:cubicBezTo>
                  <a:cubicBezTo>
                    <a:pt x="8541" y="28607"/>
                    <a:pt x="6932" y="28326"/>
                    <a:pt x="5489" y="27682"/>
                  </a:cubicBezTo>
                  <a:cubicBezTo>
                    <a:pt x="3203" y="26646"/>
                    <a:pt x="1167" y="24503"/>
                    <a:pt x="1012" y="21896"/>
                  </a:cubicBezTo>
                  <a:cubicBezTo>
                    <a:pt x="857" y="19431"/>
                    <a:pt x="2334" y="17062"/>
                    <a:pt x="4405" y="15824"/>
                  </a:cubicBezTo>
                  <a:cubicBezTo>
                    <a:pt x="5659" y="15076"/>
                    <a:pt x="7123" y="14751"/>
                    <a:pt x="8562" y="14751"/>
                  </a:cubicBezTo>
                  <a:cubicBezTo>
                    <a:pt x="8613" y="14751"/>
                    <a:pt x="8664" y="14751"/>
                    <a:pt x="8715" y="14752"/>
                  </a:cubicBezTo>
                  <a:cubicBezTo>
                    <a:pt x="10287" y="14788"/>
                    <a:pt x="11906" y="15169"/>
                    <a:pt x="13323" y="15836"/>
                  </a:cubicBezTo>
                  <a:cubicBezTo>
                    <a:pt x="13390" y="15868"/>
                    <a:pt x="13457" y="15882"/>
                    <a:pt x="13522" y="15882"/>
                  </a:cubicBezTo>
                  <a:cubicBezTo>
                    <a:pt x="13770" y="15882"/>
                    <a:pt x="13975" y="15666"/>
                    <a:pt x="13918" y="15383"/>
                  </a:cubicBezTo>
                  <a:cubicBezTo>
                    <a:pt x="13133" y="11990"/>
                    <a:pt x="12275" y="7847"/>
                    <a:pt x="14621" y="4846"/>
                  </a:cubicBezTo>
                  <a:cubicBezTo>
                    <a:pt x="15585" y="3596"/>
                    <a:pt x="17014" y="2834"/>
                    <a:pt x="18586" y="2763"/>
                  </a:cubicBezTo>
                  <a:cubicBezTo>
                    <a:pt x="18694" y="2758"/>
                    <a:pt x="18802" y="2755"/>
                    <a:pt x="18910" y="2755"/>
                  </a:cubicBezTo>
                  <a:cubicBezTo>
                    <a:pt x="20328" y="2755"/>
                    <a:pt x="21676" y="3197"/>
                    <a:pt x="22705" y="4215"/>
                  </a:cubicBezTo>
                  <a:cubicBezTo>
                    <a:pt x="23884" y="5394"/>
                    <a:pt x="24479" y="7120"/>
                    <a:pt x="24336" y="8787"/>
                  </a:cubicBezTo>
                  <a:cubicBezTo>
                    <a:pt x="24317" y="9052"/>
                    <a:pt x="24554" y="9202"/>
                    <a:pt x="24783" y="9202"/>
                  </a:cubicBezTo>
                  <a:cubicBezTo>
                    <a:pt x="24934" y="9202"/>
                    <a:pt x="25082" y="9137"/>
                    <a:pt x="25150" y="8996"/>
                  </a:cubicBezTo>
                  <a:lnTo>
                    <a:pt x="25150" y="8996"/>
                  </a:lnTo>
                  <a:cubicBezTo>
                    <a:pt x="25276" y="8978"/>
                    <a:pt x="25387" y="8895"/>
                    <a:pt x="25420" y="8728"/>
                  </a:cubicBezTo>
                  <a:cubicBezTo>
                    <a:pt x="25563" y="8013"/>
                    <a:pt x="25646" y="7299"/>
                    <a:pt x="25849" y="6608"/>
                  </a:cubicBezTo>
                  <a:cubicBezTo>
                    <a:pt x="26051" y="5918"/>
                    <a:pt x="26289" y="5227"/>
                    <a:pt x="26599" y="4584"/>
                  </a:cubicBezTo>
                  <a:cubicBezTo>
                    <a:pt x="27170" y="3406"/>
                    <a:pt x="28015" y="2358"/>
                    <a:pt x="29135" y="1667"/>
                  </a:cubicBezTo>
                  <a:cubicBezTo>
                    <a:pt x="29896" y="1198"/>
                    <a:pt x="30781" y="900"/>
                    <a:pt x="31675" y="900"/>
                  </a:cubicBezTo>
                  <a:close/>
                  <a:moveTo>
                    <a:pt x="31733" y="1"/>
                  </a:moveTo>
                  <a:cubicBezTo>
                    <a:pt x="29504" y="1"/>
                    <a:pt x="27473" y="1591"/>
                    <a:pt x="26384" y="3548"/>
                  </a:cubicBezTo>
                  <a:cubicBezTo>
                    <a:pt x="25956" y="4322"/>
                    <a:pt x="25622" y="5132"/>
                    <a:pt x="25360" y="5965"/>
                  </a:cubicBezTo>
                  <a:cubicBezTo>
                    <a:pt x="25295" y="6182"/>
                    <a:pt x="25230" y="6401"/>
                    <a:pt x="25167" y="6620"/>
                  </a:cubicBezTo>
                  <a:lnTo>
                    <a:pt x="25167" y="6620"/>
                  </a:lnTo>
                  <a:cubicBezTo>
                    <a:pt x="25147" y="6525"/>
                    <a:pt x="25124" y="6430"/>
                    <a:pt x="25098" y="6334"/>
                  </a:cubicBezTo>
                  <a:cubicBezTo>
                    <a:pt x="24860" y="5501"/>
                    <a:pt x="24456" y="4715"/>
                    <a:pt x="23920" y="4025"/>
                  </a:cubicBezTo>
                  <a:cubicBezTo>
                    <a:pt x="22824" y="2620"/>
                    <a:pt x="21181" y="1786"/>
                    <a:pt x="19395" y="1679"/>
                  </a:cubicBezTo>
                  <a:cubicBezTo>
                    <a:pt x="19273" y="1671"/>
                    <a:pt x="19150" y="1667"/>
                    <a:pt x="19028" y="1667"/>
                  </a:cubicBezTo>
                  <a:cubicBezTo>
                    <a:pt x="17385" y="1667"/>
                    <a:pt x="15739" y="2399"/>
                    <a:pt x="14609" y="3584"/>
                  </a:cubicBezTo>
                  <a:cubicBezTo>
                    <a:pt x="13407" y="4858"/>
                    <a:pt x="12692" y="6608"/>
                    <a:pt x="12454" y="8323"/>
                  </a:cubicBezTo>
                  <a:cubicBezTo>
                    <a:pt x="12140" y="10470"/>
                    <a:pt x="12489" y="12626"/>
                    <a:pt x="12942" y="14734"/>
                  </a:cubicBezTo>
                  <a:lnTo>
                    <a:pt x="12942" y="14734"/>
                  </a:lnTo>
                  <a:cubicBezTo>
                    <a:pt x="11790" y="14186"/>
                    <a:pt x="10574" y="13839"/>
                    <a:pt x="9287" y="13752"/>
                  </a:cubicBezTo>
                  <a:cubicBezTo>
                    <a:pt x="9062" y="13737"/>
                    <a:pt x="8836" y="13729"/>
                    <a:pt x="8611" y="13729"/>
                  </a:cubicBezTo>
                  <a:cubicBezTo>
                    <a:pt x="7276" y="13729"/>
                    <a:pt x="5951" y="14001"/>
                    <a:pt x="4739" y="14562"/>
                  </a:cubicBezTo>
                  <a:cubicBezTo>
                    <a:pt x="2286" y="15705"/>
                    <a:pt x="441" y="18193"/>
                    <a:pt x="226" y="20908"/>
                  </a:cubicBezTo>
                  <a:cubicBezTo>
                    <a:pt x="0" y="23706"/>
                    <a:pt x="1703" y="26301"/>
                    <a:pt x="4012" y="27742"/>
                  </a:cubicBezTo>
                  <a:cubicBezTo>
                    <a:pt x="5854" y="28891"/>
                    <a:pt x="8061" y="29350"/>
                    <a:pt x="10251" y="29350"/>
                  </a:cubicBezTo>
                  <a:cubicBezTo>
                    <a:pt x="11148" y="29350"/>
                    <a:pt x="12042" y="29273"/>
                    <a:pt x="12906" y="29135"/>
                  </a:cubicBezTo>
                  <a:cubicBezTo>
                    <a:pt x="15743" y="28682"/>
                    <a:pt x="18508" y="27381"/>
                    <a:pt x="20328" y="25126"/>
                  </a:cubicBezTo>
                  <a:lnTo>
                    <a:pt x="20328" y="25126"/>
                  </a:lnTo>
                  <a:cubicBezTo>
                    <a:pt x="21356" y="26721"/>
                    <a:pt x="22500" y="28270"/>
                    <a:pt x="24027" y="29444"/>
                  </a:cubicBezTo>
                  <a:cubicBezTo>
                    <a:pt x="25610" y="30659"/>
                    <a:pt x="27539" y="31349"/>
                    <a:pt x="29528" y="31528"/>
                  </a:cubicBezTo>
                  <a:cubicBezTo>
                    <a:pt x="29869" y="31558"/>
                    <a:pt x="30210" y="31573"/>
                    <a:pt x="30549" y="31573"/>
                  </a:cubicBezTo>
                  <a:cubicBezTo>
                    <a:pt x="34186" y="31573"/>
                    <a:pt x="37610" y="29859"/>
                    <a:pt x="40148" y="27278"/>
                  </a:cubicBezTo>
                  <a:cubicBezTo>
                    <a:pt x="40839" y="26587"/>
                    <a:pt x="41470" y="25813"/>
                    <a:pt x="42029" y="25015"/>
                  </a:cubicBezTo>
                  <a:cubicBezTo>
                    <a:pt x="42232" y="24718"/>
                    <a:pt x="42482" y="24170"/>
                    <a:pt x="42839" y="24051"/>
                  </a:cubicBezTo>
                  <a:cubicBezTo>
                    <a:pt x="42870" y="24041"/>
                    <a:pt x="42901" y="24037"/>
                    <a:pt x="42932" y="24037"/>
                  </a:cubicBezTo>
                  <a:cubicBezTo>
                    <a:pt x="43091" y="24037"/>
                    <a:pt x="43247" y="24150"/>
                    <a:pt x="43386" y="24230"/>
                  </a:cubicBezTo>
                  <a:cubicBezTo>
                    <a:pt x="43625" y="24372"/>
                    <a:pt x="43875" y="24515"/>
                    <a:pt x="44125" y="24658"/>
                  </a:cubicBezTo>
                  <a:cubicBezTo>
                    <a:pt x="45698" y="25532"/>
                    <a:pt x="47399" y="26280"/>
                    <a:pt x="49187" y="26280"/>
                  </a:cubicBezTo>
                  <a:cubicBezTo>
                    <a:pt x="49591" y="26280"/>
                    <a:pt x="49999" y="26242"/>
                    <a:pt x="50411" y="26158"/>
                  </a:cubicBezTo>
                  <a:cubicBezTo>
                    <a:pt x="51423" y="25956"/>
                    <a:pt x="52388" y="25492"/>
                    <a:pt x="53245" y="24944"/>
                  </a:cubicBezTo>
                  <a:cubicBezTo>
                    <a:pt x="54102" y="24396"/>
                    <a:pt x="54924" y="23765"/>
                    <a:pt x="55626" y="23039"/>
                  </a:cubicBezTo>
                  <a:cubicBezTo>
                    <a:pt x="56995" y="21622"/>
                    <a:pt x="57876" y="19669"/>
                    <a:pt x="57114" y="17717"/>
                  </a:cubicBezTo>
                  <a:cubicBezTo>
                    <a:pt x="56424" y="15907"/>
                    <a:pt x="54805" y="14443"/>
                    <a:pt x="53126" y="13550"/>
                  </a:cubicBezTo>
                  <a:cubicBezTo>
                    <a:pt x="52031" y="12973"/>
                    <a:pt x="50771" y="12585"/>
                    <a:pt x="49524" y="12585"/>
                  </a:cubicBezTo>
                  <a:cubicBezTo>
                    <a:pt x="48966" y="12585"/>
                    <a:pt x="48412" y="12663"/>
                    <a:pt x="47875" y="12835"/>
                  </a:cubicBezTo>
                  <a:cubicBezTo>
                    <a:pt x="47750" y="12878"/>
                    <a:pt x="47627" y="12925"/>
                    <a:pt x="47506" y="12977"/>
                  </a:cubicBezTo>
                  <a:lnTo>
                    <a:pt x="47506" y="12977"/>
                  </a:lnTo>
                  <a:cubicBezTo>
                    <a:pt x="47831" y="10899"/>
                    <a:pt x="47800" y="8670"/>
                    <a:pt x="46661" y="6846"/>
                  </a:cubicBezTo>
                  <a:cubicBezTo>
                    <a:pt x="45653" y="5242"/>
                    <a:pt x="43825" y="4265"/>
                    <a:pt x="41970" y="4265"/>
                  </a:cubicBezTo>
                  <a:cubicBezTo>
                    <a:pt x="41348" y="4265"/>
                    <a:pt x="40722" y="4375"/>
                    <a:pt x="40124" y="4608"/>
                  </a:cubicBezTo>
                  <a:cubicBezTo>
                    <a:pt x="39234" y="4958"/>
                    <a:pt x="38413" y="5516"/>
                    <a:pt x="37792" y="6248"/>
                  </a:cubicBezTo>
                  <a:lnTo>
                    <a:pt x="37792" y="6248"/>
                  </a:lnTo>
                  <a:cubicBezTo>
                    <a:pt x="37568" y="5115"/>
                    <a:pt x="37207" y="4013"/>
                    <a:pt x="36600" y="3025"/>
                  </a:cubicBezTo>
                  <a:cubicBezTo>
                    <a:pt x="35850" y="1810"/>
                    <a:pt x="34743" y="822"/>
                    <a:pt x="33409" y="310"/>
                  </a:cubicBezTo>
                  <a:cubicBezTo>
                    <a:pt x="32846" y="98"/>
                    <a:pt x="32283" y="1"/>
                    <a:pt x="317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84" name="Google Shape;2284;p42"/>
          <p:cNvGrpSpPr/>
          <p:nvPr/>
        </p:nvGrpSpPr>
        <p:grpSpPr>
          <a:xfrm>
            <a:off x="5171852" y="5125611"/>
            <a:ext cx="1108915" cy="664659"/>
            <a:chOff x="3980164" y="3525546"/>
            <a:chExt cx="831686" cy="498494"/>
          </a:xfrm>
        </p:grpSpPr>
        <p:sp>
          <p:nvSpPr>
            <p:cNvPr id="2285" name="Google Shape;2285;p42"/>
            <p:cNvSpPr/>
            <p:nvPr/>
          </p:nvSpPr>
          <p:spPr>
            <a:xfrm>
              <a:off x="3999614" y="3838132"/>
              <a:ext cx="810567" cy="185907"/>
            </a:xfrm>
            <a:custGeom>
              <a:avLst/>
              <a:gdLst/>
              <a:ahLst/>
              <a:cxnLst/>
              <a:rect l="l" t="t" r="r" b="b"/>
              <a:pathLst>
                <a:path w="46173" h="10590" extrusionOk="0">
                  <a:moveTo>
                    <a:pt x="16205" y="1"/>
                  </a:moveTo>
                  <a:cubicBezTo>
                    <a:pt x="14296" y="2587"/>
                    <a:pt x="11104" y="4147"/>
                    <a:pt x="7903" y="4147"/>
                  </a:cubicBezTo>
                  <a:cubicBezTo>
                    <a:pt x="7390" y="4147"/>
                    <a:pt x="6878" y="4107"/>
                    <a:pt x="6370" y="4025"/>
                  </a:cubicBezTo>
                  <a:cubicBezTo>
                    <a:pt x="3370" y="3549"/>
                    <a:pt x="2239" y="1775"/>
                    <a:pt x="310" y="168"/>
                  </a:cubicBezTo>
                  <a:cubicBezTo>
                    <a:pt x="107" y="763"/>
                    <a:pt x="0" y="1406"/>
                    <a:pt x="60" y="2037"/>
                  </a:cubicBezTo>
                  <a:cubicBezTo>
                    <a:pt x="334" y="5073"/>
                    <a:pt x="3203" y="7419"/>
                    <a:pt x="6227" y="7907"/>
                  </a:cubicBezTo>
                  <a:cubicBezTo>
                    <a:pt x="6756" y="7992"/>
                    <a:pt x="7287" y="8032"/>
                    <a:pt x="7818" y="8032"/>
                  </a:cubicBezTo>
                  <a:cubicBezTo>
                    <a:pt x="10305" y="8032"/>
                    <a:pt x="12781" y="7156"/>
                    <a:pt x="15038" y="6037"/>
                  </a:cubicBezTo>
                  <a:cubicBezTo>
                    <a:pt x="16859" y="8752"/>
                    <a:pt x="20050" y="10502"/>
                    <a:pt x="23313" y="10586"/>
                  </a:cubicBezTo>
                  <a:cubicBezTo>
                    <a:pt x="23407" y="10588"/>
                    <a:pt x="23501" y="10590"/>
                    <a:pt x="23595" y="10590"/>
                  </a:cubicBezTo>
                  <a:cubicBezTo>
                    <a:pt x="26774" y="10590"/>
                    <a:pt x="29918" y="9034"/>
                    <a:pt x="31837" y="6502"/>
                  </a:cubicBezTo>
                  <a:cubicBezTo>
                    <a:pt x="33733" y="7700"/>
                    <a:pt x="35994" y="8480"/>
                    <a:pt x="38208" y="8480"/>
                  </a:cubicBezTo>
                  <a:cubicBezTo>
                    <a:pt x="39316" y="8480"/>
                    <a:pt x="40413" y="8284"/>
                    <a:pt x="41446" y="7847"/>
                  </a:cubicBezTo>
                  <a:cubicBezTo>
                    <a:pt x="44256" y="6668"/>
                    <a:pt x="46173" y="3335"/>
                    <a:pt x="45387" y="477"/>
                  </a:cubicBezTo>
                  <a:lnTo>
                    <a:pt x="45387" y="477"/>
                  </a:lnTo>
                  <a:cubicBezTo>
                    <a:pt x="44018" y="1608"/>
                    <a:pt x="42351" y="2394"/>
                    <a:pt x="40600" y="2704"/>
                  </a:cubicBezTo>
                  <a:cubicBezTo>
                    <a:pt x="40026" y="2805"/>
                    <a:pt x="39444" y="2854"/>
                    <a:pt x="38862" y="2854"/>
                  </a:cubicBezTo>
                  <a:cubicBezTo>
                    <a:pt x="36222" y="2854"/>
                    <a:pt x="33581" y="1837"/>
                    <a:pt x="31659" y="13"/>
                  </a:cubicBezTo>
                  <a:cubicBezTo>
                    <a:pt x="29698" y="2960"/>
                    <a:pt x="27167" y="6228"/>
                    <a:pt x="23641" y="6228"/>
                  </a:cubicBezTo>
                  <a:cubicBezTo>
                    <a:pt x="23635" y="6228"/>
                    <a:pt x="23629" y="6228"/>
                    <a:pt x="23622" y="6228"/>
                  </a:cubicBezTo>
                  <a:cubicBezTo>
                    <a:pt x="20205" y="6216"/>
                    <a:pt x="17669" y="3073"/>
                    <a:pt x="16205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6" name="Google Shape;2286;p42"/>
            <p:cNvSpPr/>
            <p:nvPr/>
          </p:nvSpPr>
          <p:spPr>
            <a:xfrm>
              <a:off x="3980164" y="3525546"/>
              <a:ext cx="831686" cy="493032"/>
            </a:xfrm>
            <a:custGeom>
              <a:avLst/>
              <a:gdLst/>
              <a:ahLst/>
              <a:cxnLst/>
              <a:rect l="l" t="t" r="r" b="b"/>
              <a:pathLst>
                <a:path w="47376" h="28085" extrusionOk="0">
                  <a:moveTo>
                    <a:pt x="26087" y="777"/>
                  </a:moveTo>
                  <a:cubicBezTo>
                    <a:pt x="26178" y="777"/>
                    <a:pt x="26270" y="779"/>
                    <a:pt x="26361" y="782"/>
                  </a:cubicBezTo>
                  <a:cubicBezTo>
                    <a:pt x="28123" y="842"/>
                    <a:pt x="29886" y="1508"/>
                    <a:pt x="31267" y="2616"/>
                  </a:cubicBezTo>
                  <a:cubicBezTo>
                    <a:pt x="32743" y="3806"/>
                    <a:pt x="33743" y="5437"/>
                    <a:pt x="34148" y="7295"/>
                  </a:cubicBezTo>
                  <a:cubicBezTo>
                    <a:pt x="34636" y="9497"/>
                    <a:pt x="34315" y="11831"/>
                    <a:pt x="33481" y="13915"/>
                  </a:cubicBezTo>
                  <a:cubicBezTo>
                    <a:pt x="33373" y="14195"/>
                    <a:pt x="33657" y="14447"/>
                    <a:pt x="33924" y="14447"/>
                  </a:cubicBezTo>
                  <a:cubicBezTo>
                    <a:pt x="33951" y="14447"/>
                    <a:pt x="33978" y="14444"/>
                    <a:pt x="34005" y="14438"/>
                  </a:cubicBezTo>
                  <a:cubicBezTo>
                    <a:pt x="35722" y="14012"/>
                    <a:pt x="37511" y="13556"/>
                    <a:pt x="39299" y="13556"/>
                  </a:cubicBezTo>
                  <a:cubicBezTo>
                    <a:pt x="39805" y="13556"/>
                    <a:pt x="40311" y="13592"/>
                    <a:pt x="40815" y="13676"/>
                  </a:cubicBezTo>
                  <a:cubicBezTo>
                    <a:pt x="42590" y="13974"/>
                    <a:pt x="44280" y="14927"/>
                    <a:pt x="45209" y="16522"/>
                  </a:cubicBezTo>
                  <a:cubicBezTo>
                    <a:pt x="47376" y="20261"/>
                    <a:pt x="42756" y="23606"/>
                    <a:pt x="39506" y="24273"/>
                  </a:cubicBezTo>
                  <a:cubicBezTo>
                    <a:pt x="39086" y="24358"/>
                    <a:pt x="38650" y="24401"/>
                    <a:pt x="38213" y="24401"/>
                  </a:cubicBezTo>
                  <a:cubicBezTo>
                    <a:pt x="36558" y="24401"/>
                    <a:pt x="34878" y="23777"/>
                    <a:pt x="33898" y="22392"/>
                  </a:cubicBezTo>
                  <a:cubicBezTo>
                    <a:pt x="33817" y="22279"/>
                    <a:pt x="33680" y="22213"/>
                    <a:pt x="33547" y="22213"/>
                  </a:cubicBezTo>
                  <a:cubicBezTo>
                    <a:pt x="33427" y="22213"/>
                    <a:pt x="33311" y="22267"/>
                    <a:pt x="33243" y="22392"/>
                  </a:cubicBezTo>
                  <a:cubicBezTo>
                    <a:pt x="32005" y="24654"/>
                    <a:pt x="29778" y="26309"/>
                    <a:pt x="27290" y="26952"/>
                  </a:cubicBezTo>
                  <a:cubicBezTo>
                    <a:pt x="26561" y="27139"/>
                    <a:pt x="25818" y="27230"/>
                    <a:pt x="25075" y="27230"/>
                  </a:cubicBezTo>
                  <a:cubicBezTo>
                    <a:pt x="23271" y="27230"/>
                    <a:pt x="21476" y="26696"/>
                    <a:pt x="19932" y="25726"/>
                  </a:cubicBezTo>
                  <a:cubicBezTo>
                    <a:pt x="18717" y="24940"/>
                    <a:pt x="17670" y="23856"/>
                    <a:pt x="16943" y="22606"/>
                  </a:cubicBezTo>
                  <a:cubicBezTo>
                    <a:pt x="16873" y="22479"/>
                    <a:pt x="16718" y="22398"/>
                    <a:pt x="16567" y="22398"/>
                  </a:cubicBezTo>
                  <a:cubicBezTo>
                    <a:pt x="16463" y="22398"/>
                    <a:pt x="16361" y="22436"/>
                    <a:pt x="16289" y="22523"/>
                  </a:cubicBezTo>
                  <a:cubicBezTo>
                    <a:pt x="14967" y="24178"/>
                    <a:pt x="13241" y="25571"/>
                    <a:pt x="11228" y="26285"/>
                  </a:cubicBezTo>
                  <a:cubicBezTo>
                    <a:pt x="10267" y="26627"/>
                    <a:pt x="9256" y="26805"/>
                    <a:pt x="8246" y="26805"/>
                  </a:cubicBezTo>
                  <a:cubicBezTo>
                    <a:pt x="7178" y="26805"/>
                    <a:pt x="6112" y="26606"/>
                    <a:pt x="5109" y="26190"/>
                  </a:cubicBezTo>
                  <a:cubicBezTo>
                    <a:pt x="3227" y="25404"/>
                    <a:pt x="1775" y="23856"/>
                    <a:pt x="1227" y="21880"/>
                  </a:cubicBezTo>
                  <a:cubicBezTo>
                    <a:pt x="715" y="20022"/>
                    <a:pt x="1049" y="17963"/>
                    <a:pt x="2418" y="16558"/>
                  </a:cubicBezTo>
                  <a:cubicBezTo>
                    <a:pt x="3412" y="15539"/>
                    <a:pt x="4816" y="14918"/>
                    <a:pt x="6220" y="14918"/>
                  </a:cubicBezTo>
                  <a:cubicBezTo>
                    <a:pt x="6816" y="14918"/>
                    <a:pt x="7413" y="15030"/>
                    <a:pt x="7978" y="15272"/>
                  </a:cubicBezTo>
                  <a:cubicBezTo>
                    <a:pt x="8024" y="15290"/>
                    <a:pt x="8069" y="15299"/>
                    <a:pt x="8110" y="15299"/>
                  </a:cubicBezTo>
                  <a:cubicBezTo>
                    <a:pt x="8421" y="15299"/>
                    <a:pt x="8581" y="14836"/>
                    <a:pt x="8371" y="14605"/>
                  </a:cubicBezTo>
                  <a:cubicBezTo>
                    <a:pt x="6502" y="12569"/>
                    <a:pt x="6395" y="9259"/>
                    <a:pt x="7859" y="6961"/>
                  </a:cubicBezTo>
                  <a:cubicBezTo>
                    <a:pt x="8585" y="5842"/>
                    <a:pt x="9681" y="5033"/>
                    <a:pt x="10978" y="4699"/>
                  </a:cubicBezTo>
                  <a:cubicBezTo>
                    <a:pt x="11459" y="4577"/>
                    <a:pt x="11951" y="4518"/>
                    <a:pt x="12444" y="4518"/>
                  </a:cubicBezTo>
                  <a:cubicBezTo>
                    <a:pt x="13245" y="4518"/>
                    <a:pt x="14048" y="4673"/>
                    <a:pt x="14800" y="4961"/>
                  </a:cubicBezTo>
                  <a:cubicBezTo>
                    <a:pt x="16134" y="5461"/>
                    <a:pt x="17313" y="6461"/>
                    <a:pt x="17944" y="7783"/>
                  </a:cubicBezTo>
                  <a:cubicBezTo>
                    <a:pt x="18011" y="7918"/>
                    <a:pt x="18137" y="7975"/>
                    <a:pt x="18268" y="7975"/>
                  </a:cubicBezTo>
                  <a:cubicBezTo>
                    <a:pt x="18530" y="7975"/>
                    <a:pt x="18813" y="7747"/>
                    <a:pt x="18694" y="7461"/>
                  </a:cubicBezTo>
                  <a:cubicBezTo>
                    <a:pt x="18579" y="7178"/>
                    <a:pt x="18443" y="6908"/>
                    <a:pt x="18288" y="6653"/>
                  </a:cubicBezTo>
                  <a:lnTo>
                    <a:pt x="18288" y="6653"/>
                  </a:lnTo>
                  <a:cubicBezTo>
                    <a:pt x="18319" y="6619"/>
                    <a:pt x="18344" y="6575"/>
                    <a:pt x="18360" y="6521"/>
                  </a:cubicBezTo>
                  <a:cubicBezTo>
                    <a:pt x="19393" y="3191"/>
                    <a:pt x="22607" y="777"/>
                    <a:pt x="26087" y="777"/>
                  </a:cubicBezTo>
                  <a:close/>
                  <a:moveTo>
                    <a:pt x="26210" y="1"/>
                  </a:moveTo>
                  <a:cubicBezTo>
                    <a:pt x="24566" y="1"/>
                    <a:pt x="22940" y="514"/>
                    <a:pt x="21551" y="1413"/>
                  </a:cubicBezTo>
                  <a:cubicBezTo>
                    <a:pt x="19859" y="2507"/>
                    <a:pt x="18519" y="4126"/>
                    <a:pt x="17847" y="6025"/>
                  </a:cubicBezTo>
                  <a:lnTo>
                    <a:pt x="17847" y="6025"/>
                  </a:lnTo>
                  <a:cubicBezTo>
                    <a:pt x="16585" y="4462"/>
                    <a:pt x="14555" y="3603"/>
                    <a:pt x="12527" y="3603"/>
                  </a:cubicBezTo>
                  <a:cubicBezTo>
                    <a:pt x="12091" y="3603"/>
                    <a:pt x="11656" y="3642"/>
                    <a:pt x="11228" y="3723"/>
                  </a:cubicBezTo>
                  <a:cubicBezTo>
                    <a:pt x="9716" y="3997"/>
                    <a:pt x="8395" y="4842"/>
                    <a:pt x="7478" y="6068"/>
                  </a:cubicBezTo>
                  <a:cubicBezTo>
                    <a:pt x="6561" y="7295"/>
                    <a:pt x="6097" y="8843"/>
                    <a:pt x="6085" y="10367"/>
                  </a:cubicBezTo>
                  <a:cubicBezTo>
                    <a:pt x="6076" y="11688"/>
                    <a:pt x="6423" y="13031"/>
                    <a:pt x="7098" y="14175"/>
                  </a:cubicBezTo>
                  <a:lnTo>
                    <a:pt x="7098" y="14175"/>
                  </a:lnTo>
                  <a:cubicBezTo>
                    <a:pt x="6777" y="14116"/>
                    <a:pt x="6452" y="14087"/>
                    <a:pt x="6127" y="14087"/>
                  </a:cubicBezTo>
                  <a:cubicBezTo>
                    <a:pt x="4815" y="14087"/>
                    <a:pt x="3507" y="14555"/>
                    <a:pt x="2454" y="15379"/>
                  </a:cubicBezTo>
                  <a:cubicBezTo>
                    <a:pt x="715" y="16724"/>
                    <a:pt x="1" y="18939"/>
                    <a:pt x="287" y="21082"/>
                  </a:cubicBezTo>
                  <a:cubicBezTo>
                    <a:pt x="584" y="23309"/>
                    <a:pt x="1894" y="25273"/>
                    <a:pt x="3823" y="26428"/>
                  </a:cubicBezTo>
                  <a:cubicBezTo>
                    <a:pt x="5182" y="27238"/>
                    <a:pt x="6771" y="27644"/>
                    <a:pt x="8359" y="27644"/>
                  </a:cubicBezTo>
                  <a:cubicBezTo>
                    <a:pt x="9081" y="27644"/>
                    <a:pt x="9803" y="27560"/>
                    <a:pt x="10502" y="27392"/>
                  </a:cubicBezTo>
                  <a:cubicBezTo>
                    <a:pt x="12900" y="26823"/>
                    <a:pt x="14976" y="25378"/>
                    <a:pt x="16544" y="23519"/>
                  </a:cubicBezTo>
                  <a:lnTo>
                    <a:pt x="16544" y="23519"/>
                  </a:lnTo>
                  <a:cubicBezTo>
                    <a:pt x="18000" y="25670"/>
                    <a:pt x="20277" y="27235"/>
                    <a:pt x="22801" y="27833"/>
                  </a:cubicBezTo>
                  <a:cubicBezTo>
                    <a:pt x="23511" y="28003"/>
                    <a:pt x="24234" y="28084"/>
                    <a:pt x="24956" y="28084"/>
                  </a:cubicBezTo>
                  <a:cubicBezTo>
                    <a:pt x="27021" y="28084"/>
                    <a:pt x="29076" y="27416"/>
                    <a:pt x="30779" y="26226"/>
                  </a:cubicBezTo>
                  <a:cubicBezTo>
                    <a:pt x="31916" y="25425"/>
                    <a:pt x="32885" y="24420"/>
                    <a:pt x="33622" y="23243"/>
                  </a:cubicBezTo>
                  <a:lnTo>
                    <a:pt x="33622" y="23243"/>
                  </a:lnTo>
                  <a:cubicBezTo>
                    <a:pt x="34764" y="24509"/>
                    <a:pt x="36459" y="25175"/>
                    <a:pt x="38154" y="25175"/>
                  </a:cubicBezTo>
                  <a:cubicBezTo>
                    <a:pt x="38327" y="25175"/>
                    <a:pt x="38500" y="25168"/>
                    <a:pt x="38672" y="25154"/>
                  </a:cubicBezTo>
                  <a:cubicBezTo>
                    <a:pt x="40887" y="24987"/>
                    <a:pt x="43054" y="23880"/>
                    <a:pt x="44685" y="22404"/>
                  </a:cubicBezTo>
                  <a:cubicBezTo>
                    <a:pt x="45459" y="21689"/>
                    <a:pt x="46114" y="20820"/>
                    <a:pt x="46447" y="19808"/>
                  </a:cubicBezTo>
                  <a:cubicBezTo>
                    <a:pt x="46745" y="18868"/>
                    <a:pt x="46721" y="17832"/>
                    <a:pt x="46364" y="16903"/>
                  </a:cubicBezTo>
                  <a:cubicBezTo>
                    <a:pt x="45673" y="15058"/>
                    <a:pt x="43983" y="13653"/>
                    <a:pt x="42113" y="13081"/>
                  </a:cubicBezTo>
                  <a:cubicBezTo>
                    <a:pt x="41235" y="12815"/>
                    <a:pt x="40332" y="12709"/>
                    <a:pt x="39422" y="12709"/>
                  </a:cubicBezTo>
                  <a:cubicBezTo>
                    <a:pt x="37792" y="12709"/>
                    <a:pt x="36139" y="13050"/>
                    <a:pt x="34565" y="13426"/>
                  </a:cubicBezTo>
                  <a:lnTo>
                    <a:pt x="34565" y="13426"/>
                  </a:lnTo>
                  <a:cubicBezTo>
                    <a:pt x="35819" y="9659"/>
                    <a:pt x="35391" y="5129"/>
                    <a:pt x="32303" y="2366"/>
                  </a:cubicBezTo>
                  <a:cubicBezTo>
                    <a:pt x="30838" y="1068"/>
                    <a:pt x="28981" y="234"/>
                    <a:pt x="27028" y="44"/>
                  </a:cubicBezTo>
                  <a:cubicBezTo>
                    <a:pt x="26756" y="15"/>
                    <a:pt x="26483" y="1"/>
                    <a:pt x="262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287" name="Google Shape;2287;p42"/>
          <p:cNvGrpSpPr/>
          <p:nvPr/>
        </p:nvGrpSpPr>
        <p:grpSpPr>
          <a:xfrm>
            <a:off x="6544395" y="5269560"/>
            <a:ext cx="389908" cy="638089"/>
            <a:chOff x="2288921" y="3633819"/>
            <a:chExt cx="292431" cy="478567"/>
          </a:xfrm>
        </p:grpSpPr>
        <p:sp>
          <p:nvSpPr>
            <p:cNvPr id="2288" name="Google Shape;2288;p42"/>
            <p:cNvSpPr/>
            <p:nvPr/>
          </p:nvSpPr>
          <p:spPr>
            <a:xfrm>
              <a:off x="2288921" y="3633819"/>
              <a:ext cx="292431" cy="478567"/>
            </a:xfrm>
            <a:custGeom>
              <a:avLst/>
              <a:gdLst/>
              <a:ahLst/>
              <a:cxnLst/>
              <a:rect l="l" t="t" r="r" b="b"/>
              <a:pathLst>
                <a:path w="16658" h="27261" extrusionOk="0">
                  <a:moveTo>
                    <a:pt x="14371" y="1103"/>
                  </a:moveTo>
                  <a:cubicBezTo>
                    <a:pt x="14478" y="1627"/>
                    <a:pt x="14586" y="2151"/>
                    <a:pt x="14669" y="2686"/>
                  </a:cubicBezTo>
                  <a:cubicBezTo>
                    <a:pt x="14645" y="2675"/>
                    <a:pt x="14609" y="2663"/>
                    <a:pt x="14586" y="2663"/>
                  </a:cubicBezTo>
                  <a:cubicBezTo>
                    <a:pt x="14407" y="2603"/>
                    <a:pt x="14228" y="2555"/>
                    <a:pt x="14050" y="2508"/>
                  </a:cubicBezTo>
                  <a:cubicBezTo>
                    <a:pt x="13776" y="2436"/>
                    <a:pt x="13502" y="2365"/>
                    <a:pt x="13228" y="2305"/>
                  </a:cubicBezTo>
                  <a:cubicBezTo>
                    <a:pt x="13502" y="2020"/>
                    <a:pt x="13764" y="1722"/>
                    <a:pt x="14050" y="1436"/>
                  </a:cubicBezTo>
                  <a:cubicBezTo>
                    <a:pt x="14157" y="1329"/>
                    <a:pt x="14264" y="1222"/>
                    <a:pt x="14371" y="1103"/>
                  </a:cubicBezTo>
                  <a:close/>
                  <a:moveTo>
                    <a:pt x="12871" y="2710"/>
                  </a:moveTo>
                  <a:cubicBezTo>
                    <a:pt x="13193" y="2877"/>
                    <a:pt x="13526" y="2996"/>
                    <a:pt x="13859" y="3127"/>
                  </a:cubicBezTo>
                  <a:cubicBezTo>
                    <a:pt x="14026" y="3198"/>
                    <a:pt x="14193" y="3270"/>
                    <a:pt x="14359" y="3329"/>
                  </a:cubicBezTo>
                  <a:cubicBezTo>
                    <a:pt x="14502" y="3377"/>
                    <a:pt x="14657" y="3437"/>
                    <a:pt x="14800" y="3472"/>
                  </a:cubicBezTo>
                  <a:cubicBezTo>
                    <a:pt x="15181" y="5961"/>
                    <a:pt x="15312" y="8473"/>
                    <a:pt x="15181" y="10985"/>
                  </a:cubicBezTo>
                  <a:cubicBezTo>
                    <a:pt x="15086" y="12723"/>
                    <a:pt x="14848" y="14462"/>
                    <a:pt x="14478" y="16164"/>
                  </a:cubicBezTo>
                  <a:cubicBezTo>
                    <a:pt x="14383" y="16605"/>
                    <a:pt x="14276" y="17045"/>
                    <a:pt x="14157" y="17498"/>
                  </a:cubicBezTo>
                  <a:cubicBezTo>
                    <a:pt x="12788" y="17057"/>
                    <a:pt x="11430" y="16617"/>
                    <a:pt x="10049" y="16188"/>
                  </a:cubicBezTo>
                  <a:cubicBezTo>
                    <a:pt x="9371" y="15986"/>
                    <a:pt x="8680" y="15771"/>
                    <a:pt x="7990" y="15569"/>
                  </a:cubicBezTo>
                  <a:cubicBezTo>
                    <a:pt x="7394" y="15402"/>
                    <a:pt x="6763" y="15188"/>
                    <a:pt x="6132" y="15093"/>
                  </a:cubicBezTo>
                  <a:cubicBezTo>
                    <a:pt x="6704" y="12914"/>
                    <a:pt x="7525" y="10795"/>
                    <a:pt x="8585" y="8806"/>
                  </a:cubicBezTo>
                  <a:cubicBezTo>
                    <a:pt x="9752" y="6604"/>
                    <a:pt x="11216" y="4580"/>
                    <a:pt x="12871" y="2710"/>
                  </a:cubicBezTo>
                  <a:close/>
                  <a:moveTo>
                    <a:pt x="6001" y="15676"/>
                  </a:moveTo>
                  <a:cubicBezTo>
                    <a:pt x="6239" y="15795"/>
                    <a:pt x="6489" y="15879"/>
                    <a:pt x="6739" y="15974"/>
                  </a:cubicBezTo>
                  <a:cubicBezTo>
                    <a:pt x="7085" y="16093"/>
                    <a:pt x="7430" y="16224"/>
                    <a:pt x="7775" y="16343"/>
                  </a:cubicBezTo>
                  <a:cubicBezTo>
                    <a:pt x="8454" y="16581"/>
                    <a:pt x="9144" y="16807"/>
                    <a:pt x="9823" y="17033"/>
                  </a:cubicBezTo>
                  <a:cubicBezTo>
                    <a:pt x="11192" y="17474"/>
                    <a:pt x="12562" y="17903"/>
                    <a:pt x="13931" y="18343"/>
                  </a:cubicBezTo>
                  <a:cubicBezTo>
                    <a:pt x="13669" y="19296"/>
                    <a:pt x="13347" y="20236"/>
                    <a:pt x="12954" y="21117"/>
                  </a:cubicBezTo>
                  <a:cubicBezTo>
                    <a:pt x="12907" y="21236"/>
                    <a:pt x="12859" y="21355"/>
                    <a:pt x="12752" y="21415"/>
                  </a:cubicBezTo>
                  <a:cubicBezTo>
                    <a:pt x="12728" y="21427"/>
                    <a:pt x="12704" y="21439"/>
                    <a:pt x="12681" y="21451"/>
                  </a:cubicBezTo>
                  <a:cubicBezTo>
                    <a:pt x="12640" y="21463"/>
                    <a:pt x="12596" y="21468"/>
                    <a:pt x="12551" y="21468"/>
                  </a:cubicBezTo>
                  <a:cubicBezTo>
                    <a:pt x="12427" y="21468"/>
                    <a:pt x="12294" y="21429"/>
                    <a:pt x="12181" y="21403"/>
                  </a:cubicBezTo>
                  <a:cubicBezTo>
                    <a:pt x="11728" y="21308"/>
                    <a:pt x="11276" y="21189"/>
                    <a:pt x="10835" y="21082"/>
                  </a:cubicBezTo>
                  <a:cubicBezTo>
                    <a:pt x="9930" y="20843"/>
                    <a:pt x="9037" y="20605"/>
                    <a:pt x="8156" y="20331"/>
                  </a:cubicBezTo>
                  <a:cubicBezTo>
                    <a:pt x="7716" y="20201"/>
                    <a:pt x="7275" y="20058"/>
                    <a:pt x="6835" y="19915"/>
                  </a:cubicBezTo>
                  <a:cubicBezTo>
                    <a:pt x="6477" y="19796"/>
                    <a:pt x="6073" y="19712"/>
                    <a:pt x="5739" y="19534"/>
                  </a:cubicBezTo>
                  <a:cubicBezTo>
                    <a:pt x="5692" y="19427"/>
                    <a:pt x="5608" y="19331"/>
                    <a:pt x="5477" y="19308"/>
                  </a:cubicBezTo>
                  <a:cubicBezTo>
                    <a:pt x="5382" y="19105"/>
                    <a:pt x="5430" y="18831"/>
                    <a:pt x="5465" y="18593"/>
                  </a:cubicBezTo>
                  <a:cubicBezTo>
                    <a:pt x="5513" y="18224"/>
                    <a:pt x="5561" y="17843"/>
                    <a:pt x="5632" y="17474"/>
                  </a:cubicBezTo>
                  <a:cubicBezTo>
                    <a:pt x="5727" y="16879"/>
                    <a:pt x="5858" y="16271"/>
                    <a:pt x="6001" y="15676"/>
                  </a:cubicBezTo>
                  <a:close/>
                  <a:moveTo>
                    <a:pt x="5275" y="14926"/>
                  </a:moveTo>
                  <a:cubicBezTo>
                    <a:pt x="5120" y="15545"/>
                    <a:pt x="4965" y="16176"/>
                    <a:pt x="4858" y="16807"/>
                  </a:cubicBezTo>
                  <a:cubicBezTo>
                    <a:pt x="4775" y="17212"/>
                    <a:pt x="4715" y="17617"/>
                    <a:pt x="4656" y="18034"/>
                  </a:cubicBezTo>
                  <a:cubicBezTo>
                    <a:pt x="4596" y="18450"/>
                    <a:pt x="4501" y="18879"/>
                    <a:pt x="4561" y="19296"/>
                  </a:cubicBezTo>
                  <a:cubicBezTo>
                    <a:pt x="4572" y="19367"/>
                    <a:pt x="4596" y="19415"/>
                    <a:pt x="4608" y="19486"/>
                  </a:cubicBezTo>
                  <a:cubicBezTo>
                    <a:pt x="3239" y="19903"/>
                    <a:pt x="1977" y="20677"/>
                    <a:pt x="917" y="21641"/>
                  </a:cubicBezTo>
                  <a:cubicBezTo>
                    <a:pt x="1048" y="20189"/>
                    <a:pt x="1465" y="18760"/>
                    <a:pt x="2263" y="17534"/>
                  </a:cubicBezTo>
                  <a:cubicBezTo>
                    <a:pt x="2679" y="16867"/>
                    <a:pt x="3215" y="16271"/>
                    <a:pt x="3834" y="15795"/>
                  </a:cubicBezTo>
                  <a:cubicBezTo>
                    <a:pt x="4287" y="15438"/>
                    <a:pt x="4775" y="15188"/>
                    <a:pt x="5275" y="14926"/>
                  </a:cubicBezTo>
                  <a:close/>
                  <a:moveTo>
                    <a:pt x="6728" y="20808"/>
                  </a:moveTo>
                  <a:lnTo>
                    <a:pt x="6728" y="20808"/>
                  </a:lnTo>
                  <a:cubicBezTo>
                    <a:pt x="7585" y="21082"/>
                    <a:pt x="8442" y="21344"/>
                    <a:pt x="9311" y="21582"/>
                  </a:cubicBezTo>
                  <a:cubicBezTo>
                    <a:pt x="9942" y="21760"/>
                    <a:pt x="10585" y="21951"/>
                    <a:pt x="11228" y="22106"/>
                  </a:cubicBezTo>
                  <a:cubicBezTo>
                    <a:pt x="10883" y="22570"/>
                    <a:pt x="10549" y="23058"/>
                    <a:pt x="10168" y="23487"/>
                  </a:cubicBezTo>
                  <a:cubicBezTo>
                    <a:pt x="10098" y="23573"/>
                    <a:pt x="10043" y="23602"/>
                    <a:pt x="9966" y="23602"/>
                  </a:cubicBezTo>
                  <a:cubicBezTo>
                    <a:pt x="9926" y="23602"/>
                    <a:pt x="9880" y="23594"/>
                    <a:pt x="9823" y="23582"/>
                  </a:cubicBezTo>
                  <a:cubicBezTo>
                    <a:pt x="9633" y="23534"/>
                    <a:pt x="9442" y="23487"/>
                    <a:pt x="9240" y="23451"/>
                  </a:cubicBezTo>
                  <a:lnTo>
                    <a:pt x="8121" y="23189"/>
                  </a:lnTo>
                  <a:cubicBezTo>
                    <a:pt x="7775" y="23118"/>
                    <a:pt x="7418" y="23046"/>
                    <a:pt x="7073" y="22951"/>
                  </a:cubicBezTo>
                  <a:cubicBezTo>
                    <a:pt x="6989" y="22927"/>
                    <a:pt x="6847" y="22903"/>
                    <a:pt x="6787" y="22820"/>
                  </a:cubicBezTo>
                  <a:cubicBezTo>
                    <a:pt x="6739" y="22737"/>
                    <a:pt x="6775" y="22534"/>
                    <a:pt x="6775" y="22439"/>
                  </a:cubicBezTo>
                  <a:cubicBezTo>
                    <a:pt x="6763" y="21915"/>
                    <a:pt x="6775" y="21355"/>
                    <a:pt x="6728" y="20808"/>
                  </a:cubicBezTo>
                  <a:close/>
                  <a:moveTo>
                    <a:pt x="15074" y="17426"/>
                  </a:moveTo>
                  <a:cubicBezTo>
                    <a:pt x="15645" y="18748"/>
                    <a:pt x="15800" y="20260"/>
                    <a:pt x="15752" y="21677"/>
                  </a:cubicBezTo>
                  <a:cubicBezTo>
                    <a:pt x="15705" y="22963"/>
                    <a:pt x="15443" y="24272"/>
                    <a:pt x="14967" y="25475"/>
                  </a:cubicBezTo>
                  <a:cubicBezTo>
                    <a:pt x="14764" y="24201"/>
                    <a:pt x="14276" y="22963"/>
                    <a:pt x="13502" y="21915"/>
                  </a:cubicBezTo>
                  <a:cubicBezTo>
                    <a:pt x="13728" y="21653"/>
                    <a:pt x="13836" y="21296"/>
                    <a:pt x="13955" y="20974"/>
                  </a:cubicBezTo>
                  <a:cubicBezTo>
                    <a:pt x="14300" y="20105"/>
                    <a:pt x="14586" y="19212"/>
                    <a:pt x="14848" y="18319"/>
                  </a:cubicBezTo>
                  <a:cubicBezTo>
                    <a:pt x="14931" y="18022"/>
                    <a:pt x="15002" y="17724"/>
                    <a:pt x="15074" y="17426"/>
                  </a:cubicBezTo>
                  <a:close/>
                  <a:moveTo>
                    <a:pt x="14712" y="1"/>
                  </a:moveTo>
                  <a:cubicBezTo>
                    <a:pt x="14476" y="1"/>
                    <a:pt x="14227" y="182"/>
                    <a:pt x="14240" y="472"/>
                  </a:cubicBezTo>
                  <a:cubicBezTo>
                    <a:pt x="11776" y="2401"/>
                    <a:pt x="9787" y="4913"/>
                    <a:pt x="8240" y="7628"/>
                  </a:cubicBezTo>
                  <a:cubicBezTo>
                    <a:pt x="7085" y="9652"/>
                    <a:pt x="6156" y="11830"/>
                    <a:pt x="5513" y="14069"/>
                  </a:cubicBezTo>
                  <a:cubicBezTo>
                    <a:pt x="4739" y="14176"/>
                    <a:pt x="3989" y="14605"/>
                    <a:pt x="3382" y="15057"/>
                  </a:cubicBezTo>
                  <a:cubicBezTo>
                    <a:pt x="2656" y="15605"/>
                    <a:pt x="2036" y="16260"/>
                    <a:pt x="1548" y="17010"/>
                  </a:cubicBezTo>
                  <a:cubicBezTo>
                    <a:pt x="429" y="18700"/>
                    <a:pt x="12" y="20736"/>
                    <a:pt x="0" y="22725"/>
                  </a:cubicBezTo>
                  <a:cubicBezTo>
                    <a:pt x="0" y="22978"/>
                    <a:pt x="224" y="23158"/>
                    <a:pt x="450" y="23158"/>
                  </a:cubicBezTo>
                  <a:cubicBezTo>
                    <a:pt x="553" y="23158"/>
                    <a:pt x="656" y="23120"/>
                    <a:pt x="739" y="23034"/>
                  </a:cubicBezTo>
                  <a:cubicBezTo>
                    <a:pt x="1953" y="21713"/>
                    <a:pt x="3465" y="20808"/>
                    <a:pt x="5132" y="20189"/>
                  </a:cubicBezTo>
                  <a:cubicBezTo>
                    <a:pt x="5382" y="20355"/>
                    <a:pt x="5692" y="20474"/>
                    <a:pt x="6001" y="20582"/>
                  </a:cubicBezTo>
                  <a:cubicBezTo>
                    <a:pt x="5966" y="20891"/>
                    <a:pt x="5966" y="21201"/>
                    <a:pt x="5954" y="21510"/>
                  </a:cubicBezTo>
                  <a:cubicBezTo>
                    <a:pt x="5942" y="21951"/>
                    <a:pt x="5882" y="22415"/>
                    <a:pt x="5930" y="22856"/>
                  </a:cubicBezTo>
                  <a:cubicBezTo>
                    <a:pt x="6025" y="23796"/>
                    <a:pt x="7156" y="23868"/>
                    <a:pt x="7894" y="24046"/>
                  </a:cubicBezTo>
                  <a:cubicBezTo>
                    <a:pt x="8359" y="24141"/>
                    <a:pt x="8811" y="24249"/>
                    <a:pt x="9275" y="24356"/>
                  </a:cubicBezTo>
                  <a:cubicBezTo>
                    <a:pt x="9516" y="24409"/>
                    <a:pt x="9761" y="24474"/>
                    <a:pt x="10001" y="24474"/>
                  </a:cubicBezTo>
                  <a:cubicBezTo>
                    <a:pt x="10188" y="24474"/>
                    <a:pt x="10372" y="24435"/>
                    <a:pt x="10549" y="24320"/>
                  </a:cubicBezTo>
                  <a:cubicBezTo>
                    <a:pt x="10895" y="24094"/>
                    <a:pt x="11133" y="23665"/>
                    <a:pt x="11383" y="23344"/>
                  </a:cubicBezTo>
                  <a:cubicBezTo>
                    <a:pt x="11645" y="22998"/>
                    <a:pt x="11907" y="22653"/>
                    <a:pt x="12169" y="22308"/>
                  </a:cubicBezTo>
                  <a:cubicBezTo>
                    <a:pt x="12303" y="22325"/>
                    <a:pt x="12438" y="22342"/>
                    <a:pt x="12573" y="22342"/>
                  </a:cubicBezTo>
                  <a:cubicBezTo>
                    <a:pt x="12629" y="22342"/>
                    <a:pt x="12684" y="22339"/>
                    <a:pt x="12740" y="22332"/>
                  </a:cubicBezTo>
                  <a:cubicBezTo>
                    <a:pt x="13740" y="23653"/>
                    <a:pt x="14348" y="25213"/>
                    <a:pt x="14336" y="26892"/>
                  </a:cubicBezTo>
                  <a:cubicBezTo>
                    <a:pt x="14328" y="27119"/>
                    <a:pt x="14524" y="27261"/>
                    <a:pt x="14718" y="27261"/>
                  </a:cubicBezTo>
                  <a:cubicBezTo>
                    <a:pt x="14838" y="27261"/>
                    <a:pt x="14958" y="27206"/>
                    <a:pt x="15026" y="27082"/>
                  </a:cubicBezTo>
                  <a:cubicBezTo>
                    <a:pt x="15991" y="25415"/>
                    <a:pt x="16550" y="23558"/>
                    <a:pt x="16622" y="21629"/>
                  </a:cubicBezTo>
                  <a:cubicBezTo>
                    <a:pt x="16657" y="20677"/>
                    <a:pt x="16562" y="19712"/>
                    <a:pt x="16336" y="18784"/>
                  </a:cubicBezTo>
                  <a:cubicBezTo>
                    <a:pt x="16145" y="17974"/>
                    <a:pt x="15848" y="17176"/>
                    <a:pt x="15288" y="16557"/>
                  </a:cubicBezTo>
                  <a:cubicBezTo>
                    <a:pt x="15562" y="15331"/>
                    <a:pt x="15764" y="14093"/>
                    <a:pt x="15907" y="12842"/>
                  </a:cubicBezTo>
                  <a:cubicBezTo>
                    <a:pt x="16324" y="9116"/>
                    <a:pt x="16110" y="5342"/>
                    <a:pt x="15395" y="1663"/>
                  </a:cubicBezTo>
                  <a:cubicBezTo>
                    <a:pt x="15300" y="1210"/>
                    <a:pt x="15205" y="770"/>
                    <a:pt x="15098" y="317"/>
                  </a:cubicBezTo>
                  <a:cubicBezTo>
                    <a:pt x="15047" y="97"/>
                    <a:pt x="14883" y="1"/>
                    <a:pt x="147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89" name="Google Shape;2289;p42"/>
            <p:cNvSpPr/>
            <p:nvPr/>
          </p:nvSpPr>
          <p:spPr>
            <a:xfrm>
              <a:off x="2443590" y="3774972"/>
              <a:ext cx="97834" cy="90794"/>
            </a:xfrm>
            <a:custGeom>
              <a:avLst/>
              <a:gdLst/>
              <a:ahLst/>
              <a:cxnLst/>
              <a:rect l="l" t="t" r="r" b="b"/>
              <a:pathLst>
                <a:path w="5573" h="5172" extrusionOk="0">
                  <a:moveTo>
                    <a:pt x="2750" y="718"/>
                  </a:moveTo>
                  <a:cubicBezTo>
                    <a:pt x="3358" y="730"/>
                    <a:pt x="3905" y="1015"/>
                    <a:pt x="4239" y="1563"/>
                  </a:cubicBezTo>
                  <a:cubicBezTo>
                    <a:pt x="4608" y="2206"/>
                    <a:pt x="4536" y="3111"/>
                    <a:pt x="4036" y="3670"/>
                  </a:cubicBezTo>
                  <a:cubicBezTo>
                    <a:pt x="3673" y="4091"/>
                    <a:pt x="3118" y="4335"/>
                    <a:pt x="2569" y="4335"/>
                  </a:cubicBezTo>
                  <a:cubicBezTo>
                    <a:pt x="2434" y="4335"/>
                    <a:pt x="2299" y="4320"/>
                    <a:pt x="2167" y="4289"/>
                  </a:cubicBezTo>
                  <a:cubicBezTo>
                    <a:pt x="1798" y="4206"/>
                    <a:pt x="1465" y="4016"/>
                    <a:pt x="1250" y="3706"/>
                  </a:cubicBezTo>
                  <a:cubicBezTo>
                    <a:pt x="1000" y="3337"/>
                    <a:pt x="953" y="2861"/>
                    <a:pt x="1024" y="2420"/>
                  </a:cubicBezTo>
                  <a:cubicBezTo>
                    <a:pt x="1107" y="1944"/>
                    <a:pt x="1322" y="1480"/>
                    <a:pt x="1679" y="1146"/>
                  </a:cubicBezTo>
                  <a:cubicBezTo>
                    <a:pt x="1857" y="991"/>
                    <a:pt x="2072" y="872"/>
                    <a:pt x="2298" y="801"/>
                  </a:cubicBezTo>
                  <a:cubicBezTo>
                    <a:pt x="2441" y="753"/>
                    <a:pt x="2596" y="730"/>
                    <a:pt x="2750" y="718"/>
                  </a:cubicBezTo>
                  <a:close/>
                  <a:moveTo>
                    <a:pt x="2924" y="0"/>
                  </a:moveTo>
                  <a:cubicBezTo>
                    <a:pt x="2656" y="0"/>
                    <a:pt x="2391" y="50"/>
                    <a:pt x="2143" y="158"/>
                  </a:cubicBezTo>
                  <a:cubicBezTo>
                    <a:pt x="2119" y="170"/>
                    <a:pt x="2108" y="194"/>
                    <a:pt x="2084" y="218"/>
                  </a:cubicBezTo>
                  <a:cubicBezTo>
                    <a:pt x="1857" y="265"/>
                    <a:pt x="1643" y="360"/>
                    <a:pt x="1465" y="468"/>
                  </a:cubicBezTo>
                  <a:cubicBezTo>
                    <a:pt x="965" y="777"/>
                    <a:pt x="619" y="1277"/>
                    <a:pt x="417" y="1825"/>
                  </a:cubicBezTo>
                  <a:cubicBezTo>
                    <a:pt x="0" y="2980"/>
                    <a:pt x="333" y="4349"/>
                    <a:pt x="1488" y="4909"/>
                  </a:cubicBezTo>
                  <a:cubicBezTo>
                    <a:pt x="1854" y="5087"/>
                    <a:pt x="2247" y="5172"/>
                    <a:pt x="2637" y="5172"/>
                  </a:cubicBezTo>
                  <a:cubicBezTo>
                    <a:pt x="3289" y="5172"/>
                    <a:pt x="3935" y="4936"/>
                    <a:pt x="4441" y="4504"/>
                  </a:cubicBezTo>
                  <a:cubicBezTo>
                    <a:pt x="5310" y="3766"/>
                    <a:pt x="5572" y="2456"/>
                    <a:pt x="5132" y="1420"/>
                  </a:cubicBezTo>
                  <a:cubicBezTo>
                    <a:pt x="4772" y="582"/>
                    <a:pt x="3836" y="0"/>
                    <a:pt x="29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290" name="Google Shape;2290;p42"/>
          <p:cNvSpPr/>
          <p:nvPr/>
        </p:nvSpPr>
        <p:spPr>
          <a:xfrm>
            <a:off x="6557270" y="3147713"/>
            <a:ext cx="16175" cy="12569"/>
          </a:xfrm>
          <a:custGeom>
            <a:avLst/>
            <a:gdLst/>
            <a:ahLst/>
            <a:cxnLst/>
            <a:rect l="l" t="t" r="r" b="b"/>
            <a:pathLst>
              <a:path w="691" h="537" extrusionOk="0">
                <a:moveTo>
                  <a:pt x="346" y="0"/>
                </a:moveTo>
                <a:cubicBezTo>
                  <a:pt x="0" y="0"/>
                  <a:pt x="0" y="536"/>
                  <a:pt x="346" y="536"/>
                </a:cubicBezTo>
                <a:cubicBezTo>
                  <a:pt x="691" y="536"/>
                  <a:pt x="691" y="0"/>
                  <a:pt x="34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292" name="Google Shape;2292;p42"/>
          <p:cNvGrpSpPr/>
          <p:nvPr/>
        </p:nvGrpSpPr>
        <p:grpSpPr>
          <a:xfrm>
            <a:off x="7065004" y="4294333"/>
            <a:ext cx="3143840" cy="572800"/>
            <a:chOff x="5298752" y="3220750"/>
            <a:chExt cx="2357880" cy="429600"/>
          </a:xfrm>
        </p:grpSpPr>
        <p:grpSp>
          <p:nvGrpSpPr>
            <p:cNvPr id="2293" name="Google Shape;2293;p42"/>
            <p:cNvGrpSpPr/>
            <p:nvPr/>
          </p:nvGrpSpPr>
          <p:grpSpPr>
            <a:xfrm>
              <a:off x="5298752" y="3255202"/>
              <a:ext cx="361808" cy="360669"/>
              <a:chOff x="5514877" y="2912977"/>
              <a:chExt cx="361808" cy="360669"/>
            </a:xfrm>
          </p:grpSpPr>
          <p:grpSp>
            <p:nvGrpSpPr>
              <p:cNvPr id="2294" name="Google Shape;2294;p42"/>
              <p:cNvGrpSpPr/>
              <p:nvPr/>
            </p:nvGrpSpPr>
            <p:grpSpPr>
              <a:xfrm>
                <a:off x="5514877" y="2912977"/>
                <a:ext cx="361808" cy="360669"/>
                <a:chOff x="5514877" y="2912977"/>
                <a:chExt cx="361808" cy="360669"/>
              </a:xfrm>
            </p:grpSpPr>
            <p:sp>
              <p:nvSpPr>
                <p:cNvPr id="2295" name="Google Shape;2295;p42"/>
                <p:cNvSpPr/>
                <p:nvPr/>
              </p:nvSpPr>
              <p:spPr>
                <a:xfrm>
                  <a:off x="5607457" y="3235990"/>
                  <a:ext cx="70044" cy="36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2073" extrusionOk="0">
                      <a:moveTo>
                        <a:pt x="676" y="0"/>
                      </a:moveTo>
                      <a:cubicBezTo>
                        <a:pt x="456" y="0"/>
                        <a:pt x="246" y="119"/>
                        <a:pt x="144" y="323"/>
                      </a:cubicBezTo>
                      <a:cubicBezTo>
                        <a:pt x="1" y="620"/>
                        <a:pt x="120" y="977"/>
                        <a:pt x="406" y="1120"/>
                      </a:cubicBezTo>
                      <a:cubicBezTo>
                        <a:pt x="1299" y="1573"/>
                        <a:pt x="2263" y="1882"/>
                        <a:pt x="3239" y="2061"/>
                      </a:cubicBezTo>
                      <a:cubicBezTo>
                        <a:pt x="3275" y="2061"/>
                        <a:pt x="3311" y="2073"/>
                        <a:pt x="3347" y="2073"/>
                      </a:cubicBezTo>
                      <a:cubicBezTo>
                        <a:pt x="3632" y="2073"/>
                        <a:pt x="3882" y="1870"/>
                        <a:pt x="3930" y="1573"/>
                      </a:cubicBezTo>
                      <a:cubicBezTo>
                        <a:pt x="3990" y="1251"/>
                        <a:pt x="3763" y="954"/>
                        <a:pt x="3442" y="894"/>
                      </a:cubicBezTo>
                      <a:cubicBezTo>
                        <a:pt x="2573" y="739"/>
                        <a:pt x="1727" y="465"/>
                        <a:pt x="942" y="61"/>
                      </a:cubicBezTo>
                      <a:cubicBezTo>
                        <a:pt x="856" y="20"/>
                        <a:pt x="765" y="0"/>
                        <a:pt x="676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296" name="Google Shape;2296;p42"/>
                <p:cNvSpPr/>
                <p:nvPr/>
              </p:nvSpPr>
              <p:spPr>
                <a:xfrm>
                  <a:off x="5514877" y="3073790"/>
                  <a:ext cx="26350" cy="69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1" h="3979" extrusionOk="0">
                      <a:moveTo>
                        <a:pt x="600" y="0"/>
                      </a:moveTo>
                      <a:cubicBezTo>
                        <a:pt x="286" y="0"/>
                        <a:pt x="35" y="242"/>
                        <a:pt x="12" y="550"/>
                      </a:cubicBezTo>
                      <a:cubicBezTo>
                        <a:pt x="0" y="752"/>
                        <a:pt x="0" y="942"/>
                        <a:pt x="0" y="1145"/>
                      </a:cubicBezTo>
                      <a:cubicBezTo>
                        <a:pt x="0" y="1954"/>
                        <a:pt x="96" y="2752"/>
                        <a:pt x="274" y="3526"/>
                      </a:cubicBezTo>
                      <a:cubicBezTo>
                        <a:pt x="334" y="3800"/>
                        <a:pt x="584" y="3979"/>
                        <a:pt x="846" y="3979"/>
                      </a:cubicBezTo>
                      <a:cubicBezTo>
                        <a:pt x="893" y="3979"/>
                        <a:pt x="941" y="3979"/>
                        <a:pt x="989" y="3967"/>
                      </a:cubicBezTo>
                      <a:cubicBezTo>
                        <a:pt x="1298" y="3895"/>
                        <a:pt x="1501" y="3574"/>
                        <a:pt x="1429" y="3252"/>
                      </a:cubicBezTo>
                      <a:cubicBezTo>
                        <a:pt x="1263" y="2574"/>
                        <a:pt x="1179" y="1859"/>
                        <a:pt x="1179" y="1145"/>
                      </a:cubicBezTo>
                      <a:cubicBezTo>
                        <a:pt x="1179" y="966"/>
                        <a:pt x="1179" y="788"/>
                        <a:pt x="1191" y="621"/>
                      </a:cubicBezTo>
                      <a:cubicBezTo>
                        <a:pt x="1215" y="300"/>
                        <a:pt x="965" y="14"/>
                        <a:pt x="643" y="2"/>
                      </a:cubicBezTo>
                      <a:cubicBezTo>
                        <a:pt x="629" y="1"/>
                        <a:pt x="61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297" name="Google Shape;2297;p42"/>
                <p:cNvSpPr/>
                <p:nvPr/>
              </p:nvSpPr>
              <p:spPr>
                <a:xfrm>
                  <a:off x="5536187" y="3168934"/>
                  <a:ext cx="54157" cy="59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81" extrusionOk="0">
                      <a:moveTo>
                        <a:pt x="682" y="1"/>
                      </a:moveTo>
                      <a:cubicBezTo>
                        <a:pt x="580" y="1"/>
                        <a:pt x="477" y="27"/>
                        <a:pt x="382" y="83"/>
                      </a:cubicBezTo>
                      <a:cubicBezTo>
                        <a:pt x="96" y="237"/>
                        <a:pt x="1" y="606"/>
                        <a:pt x="168" y="880"/>
                      </a:cubicBezTo>
                      <a:cubicBezTo>
                        <a:pt x="668" y="1749"/>
                        <a:pt x="1287" y="2535"/>
                        <a:pt x="2025" y="3226"/>
                      </a:cubicBezTo>
                      <a:cubicBezTo>
                        <a:pt x="2132" y="3333"/>
                        <a:pt x="2275" y="3381"/>
                        <a:pt x="2430" y="3381"/>
                      </a:cubicBezTo>
                      <a:cubicBezTo>
                        <a:pt x="2585" y="3381"/>
                        <a:pt x="2739" y="3321"/>
                        <a:pt x="2858" y="3202"/>
                      </a:cubicBezTo>
                      <a:cubicBezTo>
                        <a:pt x="3085" y="2964"/>
                        <a:pt x="3073" y="2595"/>
                        <a:pt x="2835" y="2369"/>
                      </a:cubicBezTo>
                      <a:cubicBezTo>
                        <a:pt x="2180" y="1761"/>
                        <a:pt x="1632" y="1059"/>
                        <a:pt x="1192" y="297"/>
                      </a:cubicBezTo>
                      <a:cubicBezTo>
                        <a:pt x="1080" y="106"/>
                        <a:pt x="885" y="1"/>
                        <a:pt x="682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298" name="Google Shape;2298;p42"/>
                <p:cNvSpPr/>
                <p:nvPr/>
              </p:nvSpPr>
              <p:spPr>
                <a:xfrm>
                  <a:off x="5836326" y="3006786"/>
                  <a:ext cx="38674" cy="6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" h="3855" extrusionOk="0">
                      <a:moveTo>
                        <a:pt x="678" y="0"/>
                      </a:moveTo>
                      <a:cubicBezTo>
                        <a:pt x="587" y="0"/>
                        <a:pt x="494" y="22"/>
                        <a:pt x="405" y="68"/>
                      </a:cubicBezTo>
                      <a:cubicBezTo>
                        <a:pt x="119" y="211"/>
                        <a:pt x="0" y="568"/>
                        <a:pt x="143" y="854"/>
                      </a:cubicBezTo>
                      <a:cubicBezTo>
                        <a:pt x="548" y="1652"/>
                        <a:pt x="822" y="2497"/>
                        <a:pt x="977" y="3366"/>
                      </a:cubicBezTo>
                      <a:cubicBezTo>
                        <a:pt x="1024" y="3652"/>
                        <a:pt x="1274" y="3855"/>
                        <a:pt x="1560" y="3855"/>
                      </a:cubicBezTo>
                      <a:cubicBezTo>
                        <a:pt x="1596" y="3855"/>
                        <a:pt x="1631" y="3855"/>
                        <a:pt x="1667" y="3843"/>
                      </a:cubicBezTo>
                      <a:cubicBezTo>
                        <a:pt x="1989" y="3795"/>
                        <a:pt x="2203" y="3485"/>
                        <a:pt x="2143" y="3164"/>
                      </a:cubicBezTo>
                      <a:cubicBezTo>
                        <a:pt x="1965" y="2176"/>
                        <a:pt x="1655" y="1223"/>
                        <a:pt x="1203" y="330"/>
                      </a:cubicBezTo>
                      <a:cubicBezTo>
                        <a:pt x="1094" y="121"/>
                        <a:pt x="892" y="0"/>
                        <a:pt x="67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299" name="Google Shape;2299;p42"/>
                <p:cNvSpPr/>
                <p:nvPr/>
              </p:nvSpPr>
              <p:spPr>
                <a:xfrm>
                  <a:off x="5523654" y="2981771"/>
                  <a:ext cx="47047" cy="6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0" h="3661" extrusionOk="0">
                      <a:moveTo>
                        <a:pt x="2014" y="1"/>
                      </a:moveTo>
                      <a:cubicBezTo>
                        <a:pt x="1832" y="1"/>
                        <a:pt x="1651" y="85"/>
                        <a:pt x="1536" y="243"/>
                      </a:cubicBezTo>
                      <a:cubicBezTo>
                        <a:pt x="929" y="1041"/>
                        <a:pt x="453" y="1922"/>
                        <a:pt x="120" y="2863"/>
                      </a:cubicBezTo>
                      <a:cubicBezTo>
                        <a:pt x="1" y="3172"/>
                        <a:pt x="155" y="3517"/>
                        <a:pt x="465" y="3625"/>
                      </a:cubicBezTo>
                      <a:cubicBezTo>
                        <a:pt x="536" y="3648"/>
                        <a:pt x="608" y="3660"/>
                        <a:pt x="667" y="3660"/>
                      </a:cubicBezTo>
                      <a:cubicBezTo>
                        <a:pt x="905" y="3660"/>
                        <a:pt x="1132" y="3517"/>
                        <a:pt x="1227" y="3267"/>
                      </a:cubicBezTo>
                      <a:cubicBezTo>
                        <a:pt x="1525" y="2434"/>
                        <a:pt x="1953" y="1660"/>
                        <a:pt x="2477" y="946"/>
                      </a:cubicBezTo>
                      <a:cubicBezTo>
                        <a:pt x="2679" y="684"/>
                        <a:pt x="2620" y="315"/>
                        <a:pt x="2358" y="112"/>
                      </a:cubicBezTo>
                      <a:cubicBezTo>
                        <a:pt x="2254" y="37"/>
                        <a:pt x="2134" y="1"/>
                        <a:pt x="2014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00" name="Google Shape;2300;p42"/>
                <p:cNvSpPr/>
                <p:nvPr/>
              </p:nvSpPr>
              <p:spPr>
                <a:xfrm>
                  <a:off x="5581968" y="2923246"/>
                  <a:ext cx="67113" cy="44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3" h="2518" extrusionOk="0">
                      <a:moveTo>
                        <a:pt x="3161" y="1"/>
                      </a:moveTo>
                      <a:cubicBezTo>
                        <a:pt x="3092" y="1"/>
                        <a:pt x="3021" y="14"/>
                        <a:pt x="2953" y="41"/>
                      </a:cubicBezTo>
                      <a:cubicBezTo>
                        <a:pt x="2013" y="374"/>
                        <a:pt x="1120" y="863"/>
                        <a:pt x="322" y="1458"/>
                      </a:cubicBezTo>
                      <a:cubicBezTo>
                        <a:pt x="60" y="1648"/>
                        <a:pt x="0" y="2029"/>
                        <a:pt x="203" y="2279"/>
                      </a:cubicBezTo>
                      <a:cubicBezTo>
                        <a:pt x="322" y="2446"/>
                        <a:pt x="500" y="2518"/>
                        <a:pt x="679" y="2518"/>
                      </a:cubicBezTo>
                      <a:cubicBezTo>
                        <a:pt x="798" y="2518"/>
                        <a:pt x="917" y="2482"/>
                        <a:pt x="1024" y="2410"/>
                      </a:cubicBezTo>
                      <a:cubicBezTo>
                        <a:pt x="1739" y="1875"/>
                        <a:pt x="2524" y="1446"/>
                        <a:pt x="3358" y="1148"/>
                      </a:cubicBezTo>
                      <a:cubicBezTo>
                        <a:pt x="3656" y="1029"/>
                        <a:pt x="3822" y="696"/>
                        <a:pt x="3703" y="386"/>
                      </a:cubicBezTo>
                      <a:cubicBezTo>
                        <a:pt x="3621" y="148"/>
                        <a:pt x="3396" y="1"/>
                        <a:pt x="316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01" name="Google Shape;2301;p42"/>
                <p:cNvSpPr/>
                <p:nvPr/>
              </p:nvSpPr>
              <p:spPr>
                <a:xfrm>
                  <a:off x="5674970" y="2912977"/>
                  <a:ext cx="71291" cy="25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" h="1436" extrusionOk="0">
                      <a:moveTo>
                        <a:pt x="1203" y="0"/>
                      </a:moveTo>
                      <a:cubicBezTo>
                        <a:pt x="993" y="0"/>
                        <a:pt x="783" y="6"/>
                        <a:pt x="572" y="19"/>
                      </a:cubicBezTo>
                      <a:cubicBezTo>
                        <a:pt x="251" y="31"/>
                        <a:pt x="1" y="317"/>
                        <a:pt x="24" y="638"/>
                      </a:cubicBezTo>
                      <a:cubicBezTo>
                        <a:pt x="36" y="963"/>
                        <a:pt x="309" y="1198"/>
                        <a:pt x="621" y="1198"/>
                      </a:cubicBezTo>
                      <a:cubicBezTo>
                        <a:pt x="628" y="1198"/>
                        <a:pt x="636" y="1198"/>
                        <a:pt x="644" y="1198"/>
                      </a:cubicBezTo>
                      <a:cubicBezTo>
                        <a:pt x="820" y="1188"/>
                        <a:pt x="997" y="1183"/>
                        <a:pt x="1174" y="1183"/>
                      </a:cubicBezTo>
                      <a:cubicBezTo>
                        <a:pt x="1889" y="1183"/>
                        <a:pt x="2599" y="1261"/>
                        <a:pt x="3287" y="1424"/>
                      </a:cubicBezTo>
                      <a:cubicBezTo>
                        <a:pt x="3322" y="1436"/>
                        <a:pt x="3370" y="1436"/>
                        <a:pt x="3418" y="1436"/>
                      </a:cubicBezTo>
                      <a:cubicBezTo>
                        <a:pt x="3680" y="1436"/>
                        <a:pt x="3930" y="1257"/>
                        <a:pt x="3989" y="983"/>
                      </a:cubicBezTo>
                      <a:cubicBezTo>
                        <a:pt x="4061" y="662"/>
                        <a:pt x="3870" y="352"/>
                        <a:pt x="3549" y="269"/>
                      </a:cubicBezTo>
                      <a:cubicBezTo>
                        <a:pt x="2785" y="90"/>
                        <a:pt x="1999" y="0"/>
                        <a:pt x="120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02" name="Google Shape;2302;p42"/>
                <p:cNvSpPr/>
                <p:nvPr/>
              </p:nvSpPr>
              <p:spPr>
                <a:xfrm>
                  <a:off x="5847613" y="3083427"/>
                  <a:ext cx="29071" cy="69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" h="3978" extrusionOk="0">
                      <a:moveTo>
                        <a:pt x="1060" y="1"/>
                      </a:moveTo>
                      <a:cubicBezTo>
                        <a:pt x="738" y="1"/>
                        <a:pt x="476" y="274"/>
                        <a:pt x="476" y="596"/>
                      </a:cubicBezTo>
                      <a:cubicBezTo>
                        <a:pt x="476" y="1489"/>
                        <a:pt x="345" y="2370"/>
                        <a:pt x="95" y="3215"/>
                      </a:cubicBezTo>
                      <a:cubicBezTo>
                        <a:pt x="0" y="3525"/>
                        <a:pt x="179" y="3858"/>
                        <a:pt x="488" y="3953"/>
                      </a:cubicBezTo>
                      <a:cubicBezTo>
                        <a:pt x="548" y="3965"/>
                        <a:pt x="607" y="3977"/>
                        <a:pt x="655" y="3977"/>
                      </a:cubicBezTo>
                      <a:cubicBezTo>
                        <a:pt x="917" y="3977"/>
                        <a:pt x="1143" y="3811"/>
                        <a:pt x="1227" y="3549"/>
                      </a:cubicBezTo>
                      <a:cubicBezTo>
                        <a:pt x="1512" y="2596"/>
                        <a:pt x="1655" y="1608"/>
                        <a:pt x="1655" y="596"/>
                      </a:cubicBezTo>
                      <a:cubicBezTo>
                        <a:pt x="1655" y="274"/>
                        <a:pt x="1393" y="1"/>
                        <a:pt x="106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03" name="Google Shape;2303;p42"/>
                <p:cNvSpPr/>
                <p:nvPr/>
              </p:nvSpPr>
              <p:spPr>
                <a:xfrm>
                  <a:off x="5793687" y="3177219"/>
                  <a:ext cx="56457" cy="57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" h="3290" extrusionOk="0">
                      <a:moveTo>
                        <a:pt x="2541" y="1"/>
                      </a:moveTo>
                      <a:cubicBezTo>
                        <a:pt x="2349" y="1"/>
                        <a:pt x="2161" y="93"/>
                        <a:pt x="2048" y="265"/>
                      </a:cubicBezTo>
                      <a:cubicBezTo>
                        <a:pt x="1560" y="1004"/>
                        <a:pt x="965" y="1670"/>
                        <a:pt x="286" y="2242"/>
                      </a:cubicBezTo>
                      <a:cubicBezTo>
                        <a:pt x="36" y="2456"/>
                        <a:pt x="0" y="2825"/>
                        <a:pt x="215" y="3075"/>
                      </a:cubicBezTo>
                      <a:cubicBezTo>
                        <a:pt x="334" y="3218"/>
                        <a:pt x="500" y="3290"/>
                        <a:pt x="667" y="3290"/>
                      </a:cubicBezTo>
                      <a:cubicBezTo>
                        <a:pt x="798" y="3290"/>
                        <a:pt x="941" y="3242"/>
                        <a:pt x="1048" y="3147"/>
                      </a:cubicBezTo>
                      <a:cubicBezTo>
                        <a:pt x="1810" y="2504"/>
                        <a:pt x="2489" y="1754"/>
                        <a:pt x="3036" y="920"/>
                      </a:cubicBezTo>
                      <a:cubicBezTo>
                        <a:pt x="3215" y="646"/>
                        <a:pt x="3144" y="277"/>
                        <a:pt x="2870" y="99"/>
                      </a:cubicBezTo>
                      <a:cubicBezTo>
                        <a:pt x="2768" y="33"/>
                        <a:pt x="2654" y="1"/>
                        <a:pt x="254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04" name="Google Shape;2304;p42"/>
                <p:cNvSpPr/>
                <p:nvPr/>
              </p:nvSpPr>
              <p:spPr>
                <a:xfrm>
                  <a:off x="5769024" y="2935692"/>
                  <a:ext cx="62092" cy="51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7" h="2928" extrusionOk="0">
                      <a:moveTo>
                        <a:pt x="677" y="0"/>
                      </a:moveTo>
                      <a:cubicBezTo>
                        <a:pt x="474" y="0"/>
                        <a:pt x="278" y="106"/>
                        <a:pt x="167" y="297"/>
                      </a:cubicBezTo>
                      <a:cubicBezTo>
                        <a:pt x="0" y="582"/>
                        <a:pt x="96" y="939"/>
                        <a:pt x="381" y="1106"/>
                      </a:cubicBezTo>
                      <a:cubicBezTo>
                        <a:pt x="1143" y="1547"/>
                        <a:pt x="1846" y="2094"/>
                        <a:pt x="2453" y="2749"/>
                      </a:cubicBezTo>
                      <a:cubicBezTo>
                        <a:pt x="2572" y="2868"/>
                        <a:pt x="2727" y="2928"/>
                        <a:pt x="2882" y="2928"/>
                      </a:cubicBezTo>
                      <a:cubicBezTo>
                        <a:pt x="3037" y="2928"/>
                        <a:pt x="3179" y="2880"/>
                        <a:pt x="3298" y="2761"/>
                      </a:cubicBezTo>
                      <a:cubicBezTo>
                        <a:pt x="3525" y="2547"/>
                        <a:pt x="3537" y="2166"/>
                        <a:pt x="3310" y="1928"/>
                      </a:cubicBezTo>
                      <a:cubicBezTo>
                        <a:pt x="2632" y="1201"/>
                        <a:pt x="1834" y="582"/>
                        <a:pt x="977" y="82"/>
                      </a:cubicBezTo>
                      <a:cubicBezTo>
                        <a:pt x="882" y="27"/>
                        <a:pt x="778" y="0"/>
                        <a:pt x="677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05" name="Google Shape;2305;p42"/>
                <p:cNvSpPr/>
                <p:nvPr/>
              </p:nvSpPr>
              <p:spPr>
                <a:xfrm>
                  <a:off x="5704653" y="3240168"/>
                  <a:ext cx="70448" cy="33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3" h="1907" extrusionOk="0">
                      <a:moveTo>
                        <a:pt x="3340" y="0"/>
                      </a:moveTo>
                      <a:cubicBezTo>
                        <a:pt x="3262" y="0"/>
                        <a:pt x="3183" y="16"/>
                        <a:pt x="3108" y="49"/>
                      </a:cubicBezTo>
                      <a:cubicBezTo>
                        <a:pt x="2298" y="394"/>
                        <a:pt x="1441" y="632"/>
                        <a:pt x="560" y="728"/>
                      </a:cubicBezTo>
                      <a:cubicBezTo>
                        <a:pt x="227" y="775"/>
                        <a:pt x="0" y="1061"/>
                        <a:pt x="36" y="1382"/>
                      </a:cubicBezTo>
                      <a:cubicBezTo>
                        <a:pt x="72" y="1692"/>
                        <a:pt x="322" y="1906"/>
                        <a:pt x="619" y="1906"/>
                      </a:cubicBezTo>
                      <a:lnTo>
                        <a:pt x="691" y="1906"/>
                      </a:lnTo>
                      <a:cubicBezTo>
                        <a:pt x="1691" y="1787"/>
                        <a:pt x="2655" y="1525"/>
                        <a:pt x="3584" y="1132"/>
                      </a:cubicBezTo>
                      <a:cubicBezTo>
                        <a:pt x="3882" y="1001"/>
                        <a:pt x="4013" y="656"/>
                        <a:pt x="3882" y="358"/>
                      </a:cubicBezTo>
                      <a:cubicBezTo>
                        <a:pt x="3793" y="136"/>
                        <a:pt x="3571" y="0"/>
                        <a:pt x="334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2306" name="Google Shape;2306;p42"/>
              <p:cNvSpPr/>
              <p:nvPr/>
            </p:nvSpPr>
            <p:spPr>
              <a:xfrm>
                <a:off x="5584900" y="2983106"/>
                <a:ext cx="221772" cy="221579"/>
              </a:xfrm>
              <a:custGeom>
                <a:avLst/>
                <a:gdLst/>
                <a:ahLst/>
                <a:cxnLst/>
                <a:rect l="l" t="t" r="r" b="b"/>
                <a:pathLst>
                  <a:path w="12633" h="12622" extrusionOk="0">
                    <a:moveTo>
                      <a:pt x="6310" y="1"/>
                    </a:moveTo>
                    <a:cubicBezTo>
                      <a:pt x="2834" y="1"/>
                      <a:pt x="0" y="2822"/>
                      <a:pt x="0" y="6311"/>
                    </a:cubicBezTo>
                    <a:cubicBezTo>
                      <a:pt x="0" y="9799"/>
                      <a:pt x="2834" y="12621"/>
                      <a:pt x="6310" y="12621"/>
                    </a:cubicBezTo>
                    <a:cubicBezTo>
                      <a:pt x="9799" y="12621"/>
                      <a:pt x="12633" y="9799"/>
                      <a:pt x="12633" y="6311"/>
                    </a:cubicBezTo>
                    <a:cubicBezTo>
                      <a:pt x="12633" y="2822"/>
                      <a:pt x="9799" y="1"/>
                      <a:pt x="6310" y="1"/>
                    </a:cubicBezTo>
                    <a:close/>
                  </a:path>
                </a:pathLst>
              </a:custGeom>
              <a:solidFill>
                <a:srgbClr val="EC3A3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2307" name="Google Shape;2307;p42"/>
            <p:cNvSpPr txBox="1"/>
            <p:nvPr/>
          </p:nvSpPr>
          <p:spPr>
            <a:xfrm>
              <a:off x="5812950" y="3220750"/>
              <a:ext cx="1843682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 dirty="0">
                  <a:solidFill>
                    <a:srgbClr val="434343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3)</a:t>
              </a:r>
              <a:r>
                <a:rPr lang="el-GR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δυνατά σημεία ο απλός &amp; κατανοητός τρόπος που παρουσιάζεται το εκπαιδευτικό υλικό</a:t>
              </a:r>
              <a:endParaRPr lang="el-GR" sz="1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sz="2267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308" name="Google Shape;2308;p42"/>
          <p:cNvGrpSpPr/>
          <p:nvPr/>
        </p:nvGrpSpPr>
        <p:grpSpPr>
          <a:xfrm>
            <a:off x="861238" y="5204020"/>
            <a:ext cx="3031405" cy="670977"/>
            <a:chOff x="645928" y="3903017"/>
            <a:chExt cx="2273554" cy="503233"/>
          </a:xfrm>
        </p:grpSpPr>
        <p:grpSp>
          <p:nvGrpSpPr>
            <p:cNvPr id="2309" name="Google Shape;2309;p42"/>
            <p:cNvGrpSpPr/>
            <p:nvPr/>
          </p:nvGrpSpPr>
          <p:grpSpPr>
            <a:xfrm>
              <a:off x="2557674" y="4011065"/>
              <a:ext cx="361808" cy="360774"/>
              <a:chOff x="2773799" y="3668840"/>
              <a:chExt cx="361808" cy="360774"/>
            </a:xfrm>
          </p:grpSpPr>
          <p:grpSp>
            <p:nvGrpSpPr>
              <p:cNvPr id="2310" name="Google Shape;2310;p42"/>
              <p:cNvGrpSpPr/>
              <p:nvPr/>
            </p:nvGrpSpPr>
            <p:grpSpPr>
              <a:xfrm>
                <a:off x="2773799" y="3668840"/>
                <a:ext cx="361808" cy="360774"/>
                <a:chOff x="2773799" y="3668840"/>
                <a:chExt cx="361808" cy="360774"/>
              </a:xfrm>
            </p:grpSpPr>
            <p:sp>
              <p:nvSpPr>
                <p:cNvPr id="2311" name="Google Shape;2311;p42"/>
                <p:cNvSpPr/>
                <p:nvPr/>
              </p:nvSpPr>
              <p:spPr>
                <a:xfrm>
                  <a:off x="2840890" y="3679250"/>
                  <a:ext cx="67113" cy="44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3" h="2516" extrusionOk="0">
                      <a:moveTo>
                        <a:pt x="3155" y="0"/>
                      </a:moveTo>
                      <a:cubicBezTo>
                        <a:pt x="3088" y="0"/>
                        <a:pt x="3020" y="13"/>
                        <a:pt x="2954" y="39"/>
                      </a:cubicBezTo>
                      <a:cubicBezTo>
                        <a:pt x="2013" y="372"/>
                        <a:pt x="1120" y="860"/>
                        <a:pt x="322" y="1456"/>
                      </a:cubicBezTo>
                      <a:cubicBezTo>
                        <a:pt x="60" y="1646"/>
                        <a:pt x="1" y="2027"/>
                        <a:pt x="203" y="2289"/>
                      </a:cubicBezTo>
                      <a:cubicBezTo>
                        <a:pt x="322" y="2444"/>
                        <a:pt x="501" y="2515"/>
                        <a:pt x="680" y="2515"/>
                      </a:cubicBezTo>
                      <a:cubicBezTo>
                        <a:pt x="799" y="2515"/>
                        <a:pt x="918" y="2480"/>
                        <a:pt x="1025" y="2408"/>
                      </a:cubicBezTo>
                      <a:cubicBezTo>
                        <a:pt x="1739" y="1872"/>
                        <a:pt x="2525" y="1444"/>
                        <a:pt x="3358" y="1146"/>
                      </a:cubicBezTo>
                      <a:cubicBezTo>
                        <a:pt x="3656" y="1027"/>
                        <a:pt x="3823" y="694"/>
                        <a:pt x="3704" y="384"/>
                      </a:cubicBezTo>
                      <a:cubicBezTo>
                        <a:pt x="3620" y="153"/>
                        <a:pt x="3393" y="0"/>
                        <a:pt x="315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12" name="Google Shape;2312;p42"/>
                <p:cNvSpPr/>
                <p:nvPr/>
              </p:nvSpPr>
              <p:spPr>
                <a:xfrm>
                  <a:off x="2773799" y="3829759"/>
                  <a:ext cx="26368" cy="69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2" h="3979" extrusionOk="0">
                      <a:moveTo>
                        <a:pt x="590" y="0"/>
                      </a:moveTo>
                      <a:cubicBezTo>
                        <a:pt x="287" y="0"/>
                        <a:pt x="36" y="242"/>
                        <a:pt x="13" y="549"/>
                      </a:cubicBezTo>
                      <a:cubicBezTo>
                        <a:pt x="1" y="752"/>
                        <a:pt x="1" y="954"/>
                        <a:pt x="1" y="1145"/>
                      </a:cubicBezTo>
                      <a:cubicBezTo>
                        <a:pt x="1" y="1954"/>
                        <a:pt x="96" y="2752"/>
                        <a:pt x="275" y="3526"/>
                      </a:cubicBezTo>
                      <a:cubicBezTo>
                        <a:pt x="334" y="3800"/>
                        <a:pt x="584" y="3978"/>
                        <a:pt x="846" y="3978"/>
                      </a:cubicBezTo>
                      <a:cubicBezTo>
                        <a:pt x="894" y="3978"/>
                        <a:pt x="942" y="3978"/>
                        <a:pt x="989" y="3966"/>
                      </a:cubicBezTo>
                      <a:cubicBezTo>
                        <a:pt x="1299" y="3895"/>
                        <a:pt x="1501" y="3574"/>
                        <a:pt x="1430" y="3252"/>
                      </a:cubicBezTo>
                      <a:cubicBezTo>
                        <a:pt x="1263" y="2573"/>
                        <a:pt x="1180" y="1859"/>
                        <a:pt x="1180" y="1145"/>
                      </a:cubicBezTo>
                      <a:cubicBezTo>
                        <a:pt x="1180" y="966"/>
                        <a:pt x="1180" y="799"/>
                        <a:pt x="1192" y="621"/>
                      </a:cubicBezTo>
                      <a:cubicBezTo>
                        <a:pt x="1215" y="299"/>
                        <a:pt x="965" y="14"/>
                        <a:pt x="632" y="2"/>
                      </a:cubicBezTo>
                      <a:cubicBezTo>
                        <a:pt x="618" y="1"/>
                        <a:pt x="604" y="0"/>
                        <a:pt x="59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13" name="Google Shape;2313;p42"/>
                <p:cNvSpPr/>
                <p:nvPr/>
              </p:nvSpPr>
              <p:spPr>
                <a:xfrm>
                  <a:off x="2795127" y="3924902"/>
                  <a:ext cx="54157" cy="59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93" extrusionOk="0">
                      <a:moveTo>
                        <a:pt x="681" y="0"/>
                      </a:moveTo>
                      <a:cubicBezTo>
                        <a:pt x="580" y="0"/>
                        <a:pt x="477" y="27"/>
                        <a:pt x="381" y="82"/>
                      </a:cubicBezTo>
                      <a:cubicBezTo>
                        <a:pt x="96" y="237"/>
                        <a:pt x="0" y="606"/>
                        <a:pt x="167" y="880"/>
                      </a:cubicBezTo>
                      <a:cubicBezTo>
                        <a:pt x="667" y="1749"/>
                        <a:pt x="1286" y="2535"/>
                        <a:pt x="2024" y="3226"/>
                      </a:cubicBezTo>
                      <a:cubicBezTo>
                        <a:pt x="2132" y="3333"/>
                        <a:pt x="2275" y="3392"/>
                        <a:pt x="2429" y="3392"/>
                      </a:cubicBezTo>
                      <a:cubicBezTo>
                        <a:pt x="2584" y="3392"/>
                        <a:pt x="2739" y="3321"/>
                        <a:pt x="2858" y="3202"/>
                      </a:cubicBezTo>
                      <a:cubicBezTo>
                        <a:pt x="3084" y="2964"/>
                        <a:pt x="3072" y="2595"/>
                        <a:pt x="2834" y="2368"/>
                      </a:cubicBezTo>
                      <a:cubicBezTo>
                        <a:pt x="2179" y="1761"/>
                        <a:pt x="1632" y="1059"/>
                        <a:pt x="1191" y="297"/>
                      </a:cubicBezTo>
                      <a:cubicBezTo>
                        <a:pt x="1080" y="106"/>
                        <a:pt x="884" y="0"/>
                        <a:pt x="68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14" name="Google Shape;2314;p42"/>
                <p:cNvSpPr/>
                <p:nvPr/>
              </p:nvSpPr>
              <p:spPr>
                <a:xfrm>
                  <a:off x="3095248" y="3762755"/>
                  <a:ext cx="38691" cy="6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4" h="3855" extrusionOk="0">
                      <a:moveTo>
                        <a:pt x="678" y="0"/>
                      </a:moveTo>
                      <a:cubicBezTo>
                        <a:pt x="587" y="0"/>
                        <a:pt x="494" y="22"/>
                        <a:pt x="406" y="68"/>
                      </a:cubicBezTo>
                      <a:cubicBezTo>
                        <a:pt x="120" y="211"/>
                        <a:pt x="1" y="568"/>
                        <a:pt x="144" y="854"/>
                      </a:cubicBezTo>
                      <a:cubicBezTo>
                        <a:pt x="548" y="1652"/>
                        <a:pt x="822" y="2497"/>
                        <a:pt x="977" y="3366"/>
                      </a:cubicBezTo>
                      <a:cubicBezTo>
                        <a:pt x="1025" y="3652"/>
                        <a:pt x="1275" y="3854"/>
                        <a:pt x="1561" y="3854"/>
                      </a:cubicBezTo>
                      <a:cubicBezTo>
                        <a:pt x="1596" y="3854"/>
                        <a:pt x="1632" y="3854"/>
                        <a:pt x="1668" y="3842"/>
                      </a:cubicBezTo>
                      <a:cubicBezTo>
                        <a:pt x="1989" y="3795"/>
                        <a:pt x="2203" y="3485"/>
                        <a:pt x="2144" y="3164"/>
                      </a:cubicBezTo>
                      <a:cubicBezTo>
                        <a:pt x="1965" y="2176"/>
                        <a:pt x="1656" y="1223"/>
                        <a:pt x="1203" y="330"/>
                      </a:cubicBezTo>
                      <a:cubicBezTo>
                        <a:pt x="1095" y="121"/>
                        <a:pt x="892" y="0"/>
                        <a:pt x="67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15" name="Google Shape;2315;p42"/>
                <p:cNvSpPr/>
                <p:nvPr/>
              </p:nvSpPr>
              <p:spPr>
                <a:xfrm>
                  <a:off x="2782593" y="3737740"/>
                  <a:ext cx="47030" cy="6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9" h="3661" extrusionOk="0">
                      <a:moveTo>
                        <a:pt x="2014" y="0"/>
                      </a:moveTo>
                      <a:cubicBezTo>
                        <a:pt x="1831" y="0"/>
                        <a:pt x="1651" y="85"/>
                        <a:pt x="1536" y="243"/>
                      </a:cubicBezTo>
                      <a:cubicBezTo>
                        <a:pt x="929" y="1041"/>
                        <a:pt x="452" y="1934"/>
                        <a:pt x="119" y="2862"/>
                      </a:cubicBezTo>
                      <a:cubicBezTo>
                        <a:pt x="0" y="3172"/>
                        <a:pt x="155" y="3517"/>
                        <a:pt x="464" y="3624"/>
                      </a:cubicBezTo>
                      <a:cubicBezTo>
                        <a:pt x="536" y="3648"/>
                        <a:pt x="607" y="3660"/>
                        <a:pt x="667" y="3660"/>
                      </a:cubicBezTo>
                      <a:cubicBezTo>
                        <a:pt x="905" y="3660"/>
                        <a:pt x="1131" y="3517"/>
                        <a:pt x="1226" y="3267"/>
                      </a:cubicBezTo>
                      <a:cubicBezTo>
                        <a:pt x="1524" y="2446"/>
                        <a:pt x="1953" y="1660"/>
                        <a:pt x="2477" y="946"/>
                      </a:cubicBezTo>
                      <a:cubicBezTo>
                        <a:pt x="2679" y="684"/>
                        <a:pt x="2619" y="315"/>
                        <a:pt x="2357" y="112"/>
                      </a:cubicBezTo>
                      <a:cubicBezTo>
                        <a:pt x="2254" y="37"/>
                        <a:pt x="2133" y="0"/>
                        <a:pt x="201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16" name="Google Shape;2316;p42"/>
                <p:cNvSpPr/>
                <p:nvPr/>
              </p:nvSpPr>
              <p:spPr>
                <a:xfrm>
                  <a:off x="3106535" y="3839396"/>
                  <a:ext cx="29071" cy="69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" h="3978" extrusionOk="0">
                      <a:moveTo>
                        <a:pt x="1060" y="0"/>
                      </a:moveTo>
                      <a:cubicBezTo>
                        <a:pt x="739" y="0"/>
                        <a:pt x="477" y="274"/>
                        <a:pt x="477" y="596"/>
                      </a:cubicBezTo>
                      <a:cubicBezTo>
                        <a:pt x="477" y="1489"/>
                        <a:pt x="346" y="2370"/>
                        <a:pt x="96" y="3215"/>
                      </a:cubicBezTo>
                      <a:cubicBezTo>
                        <a:pt x="1" y="3525"/>
                        <a:pt x="179" y="3858"/>
                        <a:pt x="489" y="3953"/>
                      </a:cubicBezTo>
                      <a:cubicBezTo>
                        <a:pt x="548" y="3965"/>
                        <a:pt x="608" y="3977"/>
                        <a:pt x="656" y="3977"/>
                      </a:cubicBezTo>
                      <a:cubicBezTo>
                        <a:pt x="918" y="3977"/>
                        <a:pt x="1144" y="3810"/>
                        <a:pt x="1227" y="3548"/>
                      </a:cubicBezTo>
                      <a:cubicBezTo>
                        <a:pt x="1513" y="2596"/>
                        <a:pt x="1656" y="1608"/>
                        <a:pt x="1656" y="596"/>
                      </a:cubicBezTo>
                      <a:cubicBezTo>
                        <a:pt x="1656" y="274"/>
                        <a:pt x="1394" y="0"/>
                        <a:pt x="106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17" name="Google Shape;2317;p42"/>
                <p:cNvSpPr/>
                <p:nvPr/>
              </p:nvSpPr>
              <p:spPr>
                <a:xfrm>
                  <a:off x="3027946" y="3691643"/>
                  <a:ext cx="62110" cy="51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929" extrusionOk="0">
                      <a:moveTo>
                        <a:pt x="677" y="1"/>
                      </a:moveTo>
                      <a:cubicBezTo>
                        <a:pt x="475" y="1"/>
                        <a:pt x="279" y="107"/>
                        <a:pt x="168" y="297"/>
                      </a:cubicBezTo>
                      <a:cubicBezTo>
                        <a:pt x="1" y="583"/>
                        <a:pt x="96" y="940"/>
                        <a:pt x="382" y="1107"/>
                      </a:cubicBezTo>
                      <a:cubicBezTo>
                        <a:pt x="1144" y="1547"/>
                        <a:pt x="1846" y="2095"/>
                        <a:pt x="2454" y="2750"/>
                      </a:cubicBezTo>
                      <a:cubicBezTo>
                        <a:pt x="2573" y="2869"/>
                        <a:pt x="2728" y="2929"/>
                        <a:pt x="2882" y="2929"/>
                      </a:cubicBezTo>
                      <a:cubicBezTo>
                        <a:pt x="3037" y="2929"/>
                        <a:pt x="3180" y="2881"/>
                        <a:pt x="3299" y="2774"/>
                      </a:cubicBezTo>
                      <a:cubicBezTo>
                        <a:pt x="3525" y="2548"/>
                        <a:pt x="3537" y="2167"/>
                        <a:pt x="3311" y="1928"/>
                      </a:cubicBezTo>
                      <a:cubicBezTo>
                        <a:pt x="2632" y="1202"/>
                        <a:pt x="1835" y="583"/>
                        <a:pt x="977" y="83"/>
                      </a:cubicBezTo>
                      <a:cubicBezTo>
                        <a:pt x="882" y="27"/>
                        <a:pt x="779" y="1"/>
                        <a:pt x="677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18" name="Google Shape;2318;p42"/>
                <p:cNvSpPr/>
                <p:nvPr/>
              </p:nvSpPr>
              <p:spPr>
                <a:xfrm>
                  <a:off x="2866396" y="3991941"/>
                  <a:ext cx="70044" cy="36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2074" extrusionOk="0">
                      <a:moveTo>
                        <a:pt x="676" y="1"/>
                      </a:moveTo>
                      <a:cubicBezTo>
                        <a:pt x="456" y="1"/>
                        <a:pt x="245" y="120"/>
                        <a:pt x="143" y="323"/>
                      </a:cubicBezTo>
                      <a:cubicBezTo>
                        <a:pt x="0" y="621"/>
                        <a:pt x="120" y="978"/>
                        <a:pt x="405" y="1121"/>
                      </a:cubicBezTo>
                      <a:cubicBezTo>
                        <a:pt x="1298" y="1574"/>
                        <a:pt x="2251" y="1883"/>
                        <a:pt x="3239" y="2062"/>
                      </a:cubicBezTo>
                      <a:cubicBezTo>
                        <a:pt x="3275" y="2062"/>
                        <a:pt x="3310" y="2074"/>
                        <a:pt x="3346" y="2074"/>
                      </a:cubicBezTo>
                      <a:cubicBezTo>
                        <a:pt x="3632" y="2074"/>
                        <a:pt x="3882" y="1871"/>
                        <a:pt x="3930" y="1574"/>
                      </a:cubicBezTo>
                      <a:cubicBezTo>
                        <a:pt x="3989" y="1252"/>
                        <a:pt x="3763" y="954"/>
                        <a:pt x="3441" y="895"/>
                      </a:cubicBezTo>
                      <a:cubicBezTo>
                        <a:pt x="2572" y="740"/>
                        <a:pt x="1727" y="466"/>
                        <a:pt x="941" y="61"/>
                      </a:cubicBezTo>
                      <a:cubicBezTo>
                        <a:pt x="855" y="20"/>
                        <a:pt x="765" y="1"/>
                        <a:pt x="676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19" name="Google Shape;2319;p42"/>
                <p:cNvSpPr/>
                <p:nvPr/>
              </p:nvSpPr>
              <p:spPr>
                <a:xfrm>
                  <a:off x="3052609" y="3933188"/>
                  <a:ext cx="56457" cy="57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" h="3290" extrusionOk="0">
                      <a:moveTo>
                        <a:pt x="2542" y="1"/>
                      </a:moveTo>
                      <a:cubicBezTo>
                        <a:pt x="2349" y="1"/>
                        <a:pt x="2161" y="93"/>
                        <a:pt x="2049" y="265"/>
                      </a:cubicBezTo>
                      <a:cubicBezTo>
                        <a:pt x="1561" y="1003"/>
                        <a:pt x="965" y="1670"/>
                        <a:pt x="287" y="2242"/>
                      </a:cubicBezTo>
                      <a:cubicBezTo>
                        <a:pt x="37" y="2456"/>
                        <a:pt x="1" y="2825"/>
                        <a:pt x="215" y="3075"/>
                      </a:cubicBezTo>
                      <a:cubicBezTo>
                        <a:pt x="334" y="3218"/>
                        <a:pt x="501" y="3289"/>
                        <a:pt x="668" y="3289"/>
                      </a:cubicBezTo>
                      <a:cubicBezTo>
                        <a:pt x="799" y="3289"/>
                        <a:pt x="942" y="3242"/>
                        <a:pt x="1049" y="3147"/>
                      </a:cubicBezTo>
                      <a:cubicBezTo>
                        <a:pt x="1811" y="2504"/>
                        <a:pt x="2477" y="1753"/>
                        <a:pt x="3037" y="920"/>
                      </a:cubicBezTo>
                      <a:cubicBezTo>
                        <a:pt x="3216" y="646"/>
                        <a:pt x="3144" y="277"/>
                        <a:pt x="2870" y="99"/>
                      </a:cubicBezTo>
                      <a:cubicBezTo>
                        <a:pt x="2769" y="32"/>
                        <a:pt x="2655" y="1"/>
                        <a:pt x="2542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20" name="Google Shape;2320;p42"/>
                <p:cNvSpPr/>
                <p:nvPr/>
              </p:nvSpPr>
              <p:spPr>
                <a:xfrm>
                  <a:off x="2963575" y="3996119"/>
                  <a:ext cx="70466" cy="334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4" h="1908" extrusionOk="0">
                      <a:moveTo>
                        <a:pt x="3339" y="1"/>
                      </a:moveTo>
                      <a:cubicBezTo>
                        <a:pt x="3262" y="1"/>
                        <a:pt x="3184" y="17"/>
                        <a:pt x="3108" y="50"/>
                      </a:cubicBezTo>
                      <a:cubicBezTo>
                        <a:pt x="2299" y="395"/>
                        <a:pt x="1442" y="633"/>
                        <a:pt x="560" y="728"/>
                      </a:cubicBezTo>
                      <a:cubicBezTo>
                        <a:pt x="227" y="776"/>
                        <a:pt x="1" y="1062"/>
                        <a:pt x="37" y="1383"/>
                      </a:cubicBezTo>
                      <a:cubicBezTo>
                        <a:pt x="72" y="1693"/>
                        <a:pt x="322" y="1907"/>
                        <a:pt x="620" y="1907"/>
                      </a:cubicBezTo>
                      <a:lnTo>
                        <a:pt x="691" y="1907"/>
                      </a:lnTo>
                      <a:cubicBezTo>
                        <a:pt x="1692" y="1788"/>
                        <a:pt x="2656" y="1526"/>
                        <a:pt x="3573" y="1133"/>
                      </a:cubicBezTo>
                      <a:cubicBezTo>
                        <a:pt x="3882" y="1002"/>
                        <a:pt x="4013" y="657"/>
                        <a:pt x="3882" y="359"/>
                      </a:cubicBezTo>
                      <a:cubicBezTo>
                        <a:pt x="3784" y="137"/>
                        <a:pt x="3567" y="1"/>
                        <a:pt x="3339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21" name="Google Shape;2321;p42"/>
                <p:cNvSpPr/>
                <p:nvPr/>
              </p:nvSpPr>
              <p:spPr>
                <a:xfrm>
                  <a:off x="2933909" y="3668840"/>
                  <a:ext cx="71291" cy="25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" h="1442" extrusionOk="0">
                      <a:moveTo>
                        <a:pt x="1179" y="1"/>
                      </a:moveTo>
                      <a:cubicBezTo>
                        <a:pt x="976" y="1"/>
                        <a:pt x="774" y="13"/>
                        <a:pt x="572" y="25"/>
                      </a:cubicBezTo>
                      <a:cubicBezTo>
                        <a:pt x="250" y="49"/>
                        <a:pt x="0" y="322"/>
                        <a:pt x="24" y="644"/>
                      </a:cubicBezTo>
                      <a:cubicBezTo>
                        <a:pt x="36" y="969"/>
                        <a:pt x="308" y="1204"/>
                        <a:pt x="620" y="1204"/>
                      </a:cubicBezTo>
                      <a:cubicBezTo>
                        <a:pt x="628" y="1204"/>
                        <a:pt x="635" y="1204"/>
                        <a:pt x="643" y="1203"/>
                      </a:cubicBezTo>
                      <a:cubicBezTo>
                        <a:pt x="822" y="1192"/>
                        <a:pt x="1000" y="1192"/>
                        <a:pt x="1179" y="1192"/>
                      </a:cubicBezTo>
                      <a:cubicBezTo>
                        <a:pt x="1893" y="1192"/>
                        <a:pt x="2596" y="1275"/>
                        <a:pt x="3286" y="1430"/>
                      </a:cubicBezTo>
                      <a:cubicBezTo>
                        <a:pt x="3322" y="1442"/>
                        <a:pt x="3370" y="1442"/>
                        <a:pt x="3417" y="1442"/>
                      </a:cubicBezTo>
                      <a:cubicBezTo>
                        <a:pt x="3679" y="1442"/>
                        <a:pt x="3929" y="1263"/>
                        <a:pt x="3989" y="989"/>
                      </a:cubicBezTo>
                      <a:cubicBezTo>
                        <a:pt x="4060" y="668"/>
                        <a:pt x="3870" y="358"/>
                        <a:pt x="3548" y="275"/>
                      </a:cubicBezTo>
                      <a:cubicBezTo>
                        <a:pt x="2774" y="96"/>
                        <a:pt x="1989" y="1"/>
                        <a:pt x="1179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2322" name="Google Shape;2322;p42"/>
              <p:cNvSpPr/>
              <p:nvPr/>
            </p:nvSpPr>
            <p:spPr>
              <a:xfrm>
                <a:off x="2843822" y="3739074"/>
                <a:ext cx="221790" cy="221562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12621" extrusionOk="0">
                    <a:moveTo>
                      <a:pt x="6311" y="0"/>
                    </a:moveTo>
                    <a:cubicBezTo>
                      <a:pt x="2822" y="0"/>
                      <a:pt x="1" y="2822"/>
                      <a:pt x="1" y="6311"/>
                    </a:cubicBezTo>
                    <a:cubicBezTo>
                      <a:pt x="1" y="9799"/>
                      <a:pt x="2822" y="12621"/>
                      <a:pt x="6311" y="12621"/>
                    </a:cubicBezTo>
                    <a:cubicBezTo>
                      <a:pt x="9799" y="12621"/>
                      <a:pt x="12633" y="9799"/>
                      <a:pt x="12633" y="6311"/>
                    </a:cubicBezTo>
                    <a:cubicBezTo>
                      <a:pt x="12633" y="2822"/>
                      <a:pt x="9799" y="0"/>
                      <a:pt x="6311" y="0"/>
                    </a:cubicBezTo>
                    <a:close/>
                  </a:path>
                </a:pathLst>
              </a:custGeom>
              <a:solidFill>
                <a:srgbClr val="69E78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2323" name="Google Shape;2323;p42"/>
            <p:cNvSpPr txBox="1"/>
            <p:nvPr/>
          </p:nvSpPr>
          <p:spPr>
            <a:xfrm>
              <a:off x="645928" y="3903017"/>
              <a:ext cx="1759397" cy="5032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-AU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</a:rPr>
                <a:t>1)</a:t>
              </a:r>
              <a:r>
                <a:rPr lang="el-GR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</a:rPr>
                <a:t>κατανοητή παρουσίαση του γνωστικού αντικειμένου της </a:t>
              </a:r>
              <a:r>
                <a:rPr lang="en-AU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</a:rPr>
                <a:t>braille </a:t>
              </a:r>
              <a:endParaRPr lang="el-GR" sz="16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324" name="Google Shape;2324;p42"/>
          <p:cNvGrpSpPr/>
          <p:nvPr/>
        </p:nvGrpSpPr>
        <p:grpSpPr>
          <a:xfrm>
            <a:off x="1544851" y="3569568"/>
            <a:ext cx="3436388" cy="881961"/>
            <a:chOff x="2229749" y="2848202"/>
            <a:chExt cx="1502343" cy="512677"/>
          </a:xfrm>
        </p:grpSpPr>
        <p:grpSp>
          <p:nvGrpSpPr>
            <p:cNvPr id="2325" name="Google Shape;2325;p42"/>
            <p:cNvGrpSpPr/>
            <p:nvPr/>
          </p:nvGrpSpPr>
          <p:grpSpPr>
            <a:xfrm>
              <a:off x="3370074" y="3000105"/>
              <a:ext cx="362018" cy="360774"/>
              <a:chOff x="3586199" y="2657880"/>
              <a:chExt cx="362018" cy="360774"/>
            </a:xfrm>
          </p:grpSpPr>
          <p:grpSp>
            <p:nvGrpSpPr>
              <p:cNvPr id="2326" name="Google Shape;2326;p42"/>
              <p:cNvGrpSpPr/>
              <p:nvPr/>
            </p:nvGrpSpPr>
            <p:grpSpPr>
              <a:xfrm>
                <a:off x="3586199" y="2657880"/>
                <a:ext cx="362018" cy="360774"/>
                <a:chOff x="3586199" y="2657880"/>
                <a:chExt cx="362018" cy="360774"/>
              </a:xfrm>
            </p:grpSpPr>
            <p:sp>
              <p:nvSpPr>
                <p:cNvPr id="2327" name="Google Shape;2327;p42"/>
                <p:cNvSpPr/>
                <p:nvPr/>
              </p:nvSpPr>
              <p:spPr>
                <a:xfrm>
                  <a:off x="3586199" y="2818588"/>
                  <a:ext cx="26561" cy="70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3" h="3991" extrusionOk="0">
                      <a:moveTo>
                        <a:pt x="601" y="1"/>
                      </a:moveTo>
                      <a:cubicBezTo>
                        <a:pt x="297" y="1"/>
                        <a:pt x="36" y="243"/>
                        <a:pt x="24" y="562"/>
                      </a:cubicBezTo>
                      <a:cubicBezTo>
                        <a:pt x="12" y="752"/>
                        <a:pt x="1" y="955"/>
                        <a:pt x="1" y="1157"/>
                      </a:cubicBezTo>
                      <a:cubicBezTo>
                        <a:pt x="1" y="1955"/>
                        <a:pt x="96" y="2753"/>
                        <a:pt x="286" y="3539"/>
                      </a:cubicBezTo>
                      <a:cubicBezTo>
                        <a:pt x="346" y="3800"/>
                        <a:pt x="584" y="3991"/>
                        <a:pt x="858" y="3991"/>
                      </a:cubicBezTo>
                      <a:cubicBezTo>
                        <a:pt x="905" y="3991"/>
                        <a:pt x="953" y="3979"/>
                        <a:pt x="989" y="3979"/>
                      </a:cubicBezTo>
                      <a:cubicBezTo>
                        <a:pt x="1310" y="3896"/>
                        <a:pt x="1513" y="3574"/>
                        <a:pt x="1429" y="3265"/>
                      </a:cubicBezTo>
                      <a:cubicBezTo>
                        <a:pt x="1275" y="2574"/>
                        <a:pt x="1191" y="1860"/>
                        <a:pt x="1191" y="1157"/>
                      </a:cubicBezTo>
                      <a:cubicBezTo>
                        <a:pt x="1191" y="979"/>
                        <a:pt x="1191" y="800"/>
                        <a:pt x="1203" y="621"/>
                      </a:cubicBezTo>
                      <a:cubicBezTo>
                        <a:pt x="1215" y="300"/>
                        <a:pt x="977" y="26"/>
                        <a:pt x="644" y="2"/>
                      </a:cubicBezTo>
                      <a:cubicBezTo>
                        <a:pt x="629" y="1"/>
                        <a:pt x="615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28" name="Google Shape;2328;p42"/>
                <p:cNvSpPr/>
                <p:nvPr/>
              </p:nvSpPr>
              <p:spPr>
                <a:xfrm>
                  <a:off x="3607720" y="2913749"/>
                  <a:ext cx="53947" cy="59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3" h="3392" extrusionOk="0">
                      <a:moveTo>
                        <a:pt x="676" y="0"/>
                      </a:moveTo>
                      <a:cubicBezTo>
                        <a:pt x="575" y="0"/>
                        <a:pt x="473" y="26"/>
                        <a:pt x="382" y="82"/>
                      </a:cubicBezTo>
                      <a:cubicBezTo>
                        <a:pt x="96" y="249"/>
                        <a:pt x="1" y="606"/>
                        <a:pt x="156" y="892"/>
                      </a:cubicBezTo>
                      <a:cubicBezTo>
                        <a:pt x="668" y="1761"/>
                        <a:pt x="1287" y="2547"/>
                        <a:pt x="2013" y="3225"/>
                      </a:cubicBezTo>
                      <a:cubicBezTo>
                        <a:pt x="2132" y="3344"/>
                        <a:pt x="2275" y="3392"/>
                        <a:pt x="2418" y="3392"/>
                      </a:cubicBezTo>
                      <a:cubicBezTo>
                        <a:pt x="2573" y="3392"/>
                        <a:pt x="2739" y="3332"/>
                        <a:pt x="2847" y="3201"/>
                      </a:cubicBezTo>
                      <a:cubicBezTo>
                        <a:pt x="3073" y="2963"/>
                        <a:pt x="3061" y="2594"/>
                        <a:pt x="2823" y="2368"/>
                      </a:cubicBezTo>
                      <a:cubicBezTo>
                        <a:pt x="2180" y="1761"/>
                        <a:pt x="1632" y="1070"/>
                        <a:pt x="1180" y="296"/>
                      </a:cubicBezTo>
                      <a:cubicBezTo>
                        <a:pt x="1076" y="106"/>
                        <a:pt x="878" y="0"/>
                        <a:pt x="676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29" name="Google Shape;2329;p42"/>
                <p:cNvSpPr/>
                <p:nvPr/>
              </p:nvSpPr>
              <p:spPr>
                <a:xfrm>
                  <a:off x="3653501" y="2668167"/>
                  <a:ext cx="66902" cy="44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1" h="2523" extrusionOk="0">
                      <a:moveTo>
                        <a:pt x="3141" y="1"/>
                      </a:moveTo>
                      <a:cubicBezTo>
                        <a:pt x="3075" y="1"/>
                        <a:pt x="3007" y="12"/>
                        <a:pt x="2941" y="35"/>
                      </a:cubicBezTo>
                      <a:cubicBezTo>
                        <a:pt x="2001" y="380"/>
                        <a:pt x="1120" y="856"/>
                        <a:pt x="322" y="1463"/>
                      </a:cubicBezTo>
                      <a:cubicBezTo>
                        <a:pt x="60" y="1654"/>
                        <a:pt x="0" y="2023"/>
                        <a:pt x="191" y="2285"/>
                      </a:cubicBezTo>
                      <a:cubicBezTo>
                        <a:pt x="310" y="2440"/>
                        <a:pt x="489" y="2523"/>
                        <a:pt x="667" y="2523"/>
                      </a:cubicBezTo>
                      <a:cubicBezTo>
                        <a:pt x="798" y="2523"/>
                        <a:pt x="917" y="2487"/>
                        <a:pt x="1024" y="2404"/>
                      </a:cubicBezTo>
                      <a:cubicBezTo>
                        <a:pt x="1739" y="1868"/>
                        <a:pt x="2513" y="1451"/>
                        <a:pt x="3346" y="1142"/>
                      </a:cubicBezTo>
                      <a:cubicBezTo>
                        <a:pt x="3656" y="1035"/>
                        <a:pt x="3810" y="689"/>
                        <a:pt x="3703" y="392"/>
                      </a:cubicBezTo>
                      <a:cubicBezTo>
                        <a:pt x="3610" y="148"/>
                        <a:pt x="3384" y="1"/>
                        <a:pt x="314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30" name="Google Shape;2330;p42"/>
                <p:cNvSpPr/>
                <p:nvPr/>
              </p:nvSpPr>
              <p:spPr>
                <a:xfrm>
                  <a:off x="3907648" y="2751725"/>
                  <a:ext cx="38691" cy="67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4" h="3859" extrusionOk="0">
                      <a:moveTo>
                        <a:pt x="675" y="0"/>
                      </a:moveTo>
                      <a:cubicBezTo>
                        <a:pt x="587" y="0"/>
                        <a:pt x="499" y="20"/>
                        <a:pt x="417" y="61"/>
                      </a:cubicBezTo>
                      <a:cubicBezTo>
                        <a:pt x="119" y="216"/>
                        <a:pt x="0" y="561"/>
                        <a:pt x="155" y="859"/>
                      </a:cubicBezTo>
                      <a:cubicBezTo>
                        <a:pt x="548" y="1644"/>
                        <a:pt x="834" y="2490"/>
                        <a:pt x="989" y="3371"/>
                      </a:cubicBezTo>
                      <a:cubicBezTo>
                        <a:pt x="1036" y="3657"/>
                        <a:pt x="1286" y="3859"/>
                        <a:pt x="1572" y="3859"/>
                      </a:cubicBezTo>
                      <a:cubicBezTo>
                        <a:pt x="1596" y="3859"/>
                        <a:pt x="1632" y="3847"/>
                        <a:pt x="1667" y="3847"/>
                      </a:cubicBezTo>
                      <a:cubicBezTo>
                        <a:pt x="1989" y="3788"/>
                        <a:pt x="2203" y="3478"/>
                        <a:pt x="2155" y="3157"/>
                      </a:cubicBezTo>
                      <a:cubicBezTo>
                        <a:pt x="1977" y="2168"/>
                        <a:pt x="1655" y="1216"/>
                        <a:pt x="1203" y="323"/>
                      </a:cubicBezTo>
                      <a:cubicBezTo>
                        <a:pt x="1101" y="119"/>
                        <a:pt x="891" y="0"/>
                        <a:pt x="67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31" name="Google Shape;2331;p42"/>
                <p:cNvSpPr/>
                <p:nvPr/>
              </p:nvSpPr>
              <p:spPr>
                <a:xfrm>
                  <a:off x="3595186" y="2726710"/>
                  <a:ext cx="46837" cy="64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" h="3665" extrusionOk="0">
                      <a:moveTo>
                        <a:pt x="2002" y="1"/>
                      </a:moveTo>
                      <a:cubicBezTo>
                        <a:pt x="1822" y="1"/>
                        <a:pt x="1644" y="81"/>
                        <a:pt x="1525" y="236"/>
                      </a:cubicBezTo>
                      <a:cubicBezTo>
                        <a:pt x="929" y="1045"/>
                        <a:pt x="453" y="1926"/>
                        <a:pt x="108" y="2867"/>
                      </a:cubicBezTo>
                      <a:cubicBezTo>
                        <a:pt x="1" y="3177"/>
                        <a:pt x="155" y="3510"/>
                        <a:pt x="465" y="3629"/>
                      </a:cubicBezTo>
                      <a:cubicBezTo>
                        <a:pt x="524" y="3653"/>
                        <a:pt x="596" y="3665"/>
                        <a:pt x="667" y="3665"/>
                      </a:cubicBezTo>
                      <a:cubicBezTo>
                        <a:pt x="905" y="3665"/>
                        <a:pt x="1132" y="3510"/>
                        <a:pt x="1215" y="3272"/>
                      </a:cubicBezTo>
                      <a:cubicBezTo>
                        <a:pt x="1525" y="2438"/>
                        <a:pt x="1941" y="1653"/>
                        <a:pt x="2477" y="938"/>
                      </a:cubicBezTo>
                      <a:cubicBezTo>
                        <a:pt x="2668" y="676"/>
                        <a:pt x="2620" y="307"/>
                        <a:pt x="2358" y="117"/>
                      </a:cubicBezTo>
                      <a:cubicBezTo>
                        <a:pt x="2251" y="39"/>
                        <a:pt x="2126" y="1"/>
                        <a:pt x="2002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32" name="Google Shape;2332;p42"/>
                <p:cNvSpPr/>
                <p:nvPr/>
              </p:nvSpPr>
              <p:spPr>
                <a:xfrm>
                  <a:off x="3776186" y="2985054"/>
                  <a:ext cx="70448" cy="3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3" h="1914" extrusionOk="0">
                      <a:moveTo>
                        <a:pt x="3334" y="1"/>
                      </a:moveTo>
                      <a:cubicBezTo>
                        <a:pt x="3259" y="1"/>
                        <a:pt x="3182" y="15"/>
                        <a:pt x="3108" y="44"/>
                      </a:cubicBezTo>
                      <a:cubicBezTo>
                        <a:pt x="2298" y="402"/>
                        <a:pt x="1429" y="628"/>
                        <a:pt x="548" y="735"/>
                      </a:cubicBezTo>
                      <a:cubicBezTo>
                        <a:pt x="227" y="771"/>
                        <a:pt x="0" y="1068"/>
                        <a:pt x="36" y="1390"/>
                      </a:cubicBezTo>
                      <a:cubicBezTo>
                        <a:pt x="72" y="1687"/>
                        <a:pt x="322" y="1914"/>
                        <a:pt x="619" y="1914"/>
                      </a:cubicBezTo>
                      <a:cubicBezTo>
                        <a:pt x="643" y="1914"/>
                        <a:pt x="667" y="1914"/>
                        <a:pt x="691" y="1902"/>
                      </a:cubicBezTo>
                      <a:cubicBezTo>
                        <a:pt x="1679" y="1795"/>
                        <a:pt x="2655" y="1533"/>
                        <a:pt x="3572" y="1140"/>
                      </a:cubicBezTo>
                      <a:cubicBezTo>
                        <a:pt x="3870" y="1009"/>
                        <a:pt x="4013" y="652"/>
                        <a:pt x="3882" y="354"/>
                      </a:cubicBezTo>
                      <a:cubicBezTo>
                        <a:pt x="3783" y="130"/>
                        <a:pt x="3564" y="1"/>
                        <a:pt x="3334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33" name="Google Shape;2333;p42"/>
                <p:cNvSpPr/>
                <p:nvPr/>
              </p:nvSpPr>
              <p:spPr>
                <a:xfrm>
                  <a:off x="3919146" y="2828436"/>
                  <a:ext cx="29071" cy="69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" h="3966" extrusionOk="0">
                      <a:moveTo>
                        <a:pt x="1060" y="1"/>
                      </a:moveTo>
                      <a:cubicBezTo>
                        <a:pt x="738" y="1"/>
                        <a:pt x="465" y="263"/>
                        <a:pt x="465" y="596"/>
                      </a:cubicBezTo>
                      <a:cubicBezTo>
                        <a:pt x="465" y="1477"/>
                        <a:pt x="346" y="2358"/>
                        <a:pt x="95" y="3204"/>
                      </a:cubicBezTo>
                      <a:cubicBezTo>
                        <a:pt x="0" y="3525"/>
                        <a:pt x="179" y="3847"/>
                        <a:pt x="488" y="3942"/>
                      </a:cubicBezTo>
                      <a:cubicBezTo>
                        <a:pt x="548" y="3966"/>
                        <a:pt x="596" y="3966"/>
                        <a:pt x="655" y="3966"/>
                      </a:cubicBezTo>
                      <a:cubicBezTo>
                        <a:pt x="905" y="3966"/>
                        <a:pt x="1143" y="3799"/>
                        <a:pt x="1227" y="3549"/>
                      </a:cubicBezTo>
                      <a:cubicBezTo>
                        <a:pt x="1512" y="2597"/>
                        <a:pt x="1655" y="1596"/>
                        <a:pt x="1655" y="596"/>
                      </a:cubicBezTo>
                      <a:cubicBezTo>
                        <a:pt x="1655" y="263"/>
                        <a:pt x="1393" y="1"/>
                        <a:pt x="106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34" name="Google Shape;2334;p42"/>
                <p:cNvSpPr/>
                <p:nvPr/>
              </p:nvSpPr>
              <p:spPr>
                <a:xfrm>
                  <a:off x="3865220" y="2922140"/>
                  <a:ext cx="56457" cy="57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" h="3284" extrusionOk="0">
                      <a:moveTo>
                        <a:pt x="2534" y="1"/>
                      </a:moveTo>
                      <a:cubicBezTo>
                        <a:pt x="2345" y="1"/>
                        <a:pt x="2161" y="98"/>
                        <a:pt x="2048" y="271"/>
                      </a:cubicBezTo>
                      <a:cubicBezTo>
                        <a:pt x="1560" y="1009"/>
                        <a:pt x="965" y="1676"/>
                        <a:pt x="286" y="2247"/>
                      </a:cubicBezTo>
                      <a:cubicBezTo>
                        <a:pt x="36" y="2450"/>
                        <a:pt x="0" y="2831"/>
                        <a:pt x="215" y="3081"/>
                      </a:cubicBezTo>
                      <a:cubicBezTo>
                        <a:pt x="334" y="3212"/>
                        <a:pt x="500" y="3283"/>
                        <a:pt x="667" y="3283"/>
                      </a:cubicBezTo>
                      <a:cubicBezTo>
                        <a:pt x="798" y="3283"/>
                        <a:pt x="929" y="3235"/>
                        <a:pt x="1048" y="3152"/>
                      </a:cubicBezTo>
                      <a:cubicBezTo>
                        <a:pt x="1810" y="2497"/>
                        <a:pt x="2477" y="1747"/>
                        <a:pt x="3025" y="914"/>
                      </a:cubicBezTo>
                      <a:cubicBezTo>
                        <a:pt x="3215" y="640"/>
                        <a:pt x="3132" y="283"/>
                        <a:pt x="2858" y="104"/>
                      </a:cubicBezTo>
                      <a:cubicBezTo>
                        <a:pt x="2757" y="34"/>
                        <a:pt x="2645" y="1"/>
                        <a:pt x="2534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35" name="Google Shape;2335;p42"/>
                <p:cNvSpPr/>
                <p:nvPr/>
              </p:nvSpPr>
              <p:spPr>
                <a:xfrm>
                  <a:off x="3746502" y="2657880"/>
                  <a:ext cx="71291" cy="253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" h="1443" extrusionOk="0">
                      <a:moveTo>
                        <a:pt x="1114" y="0"/>
                      </a:moveTo>
                      <a:cubicBezTo>
                        <a:pt x="933" y="0"/>
                        <a:pt x="753" y="5"/>
                        <a:pt x="572" y="13"/>
                      </a:cubicBezTo>
                      <a:cubicBezTo>
                        <a:pt x="251" y="37"/>
                        <a:pt x="1" y="311"/>
                        <a:pt x="13" y="644"/>
                      </a:cubicBezTo>
                      <a:cubicBezTo>
                        <a:pt x="35" y="952"/>
                        <a:pt x="287" y="1194"/>
                        <a:pt x="600" y="1194"/>
                      </a:cubicBezTo>
                      <a:cubicBezTo>
                        <a:pt x="614" y="1194"/>
                        <a:pt x="629" y="1193"/>
                        <a:pt x="644" y="1192"/>
                      </a:cubicBezTo>
                      <a:cubicBezTo>
                        <a:pt x="809" y="1183"/>
                        <a:pt x="973" y="1179"/>
                        <a:pt x="1138" y="1179"/>
                      </a:cubicBezTo>
                      <a:cubicBezTo>
                        <a:pt x="1862" y="1179"/>
                        <a:pt x="2576" y="1263"/>
                        <a:pt x="3275" y="1418"/>
                      </a:cubicBezTo>
                      <a:cubicBezTo>
                        <a:pt x="3323" y="1430"/>
                        <a:pt x="3370" y="1442"/>
                        <a:pt x="3418" y="1442"/>
                      </a:cubicBezTo>
                      <a:cubicBezTo>
                        <a:pt x="3680" y="1442"/>
                        <a:pt x="3918" y="1252"/>
                        <a:pt x="3989" y="990"/>
                      </a:cubicBezTo>
                      <a:cubicBezTo>
                        <a:pt x="4061" y="668"/>
                        <a:pt x="3870" y="347"/>
                        <a:pt x="3549" y="275"/>
                      </a:cubicBezTo>
                      <a:cubicBezTo>
                        <a:pt x="2758" y="90"/>
                        <a:pt x="1936" y="0"/>
                        <a:pt x="111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36" name="Google Shape;2336;p42"/>
                <p:cNvSpPr/>
                <p:nvPr/>
              </p:nvSpPr>
              <p:spPr>
                <a:xfrm>
                  <a:off x="3678796" y="2980964"/>
                  <a:ext cx="70027" cy="36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9" h="2064" extrusionOk="0">
                      <a:moveTo>
                        <a:pt x="675" y="0"/>
                      </a:moveTo>
                      <a:cubicBezTo>
                        <a:pt x="462" y="0"/>
                        <a:pt x="255" y="115"/>
                        <a:pt x="155" y="325"/>
                      </a:cubicBezTo>
                      <a:cubicBezTo>
                        <a:pt x="0" y="611"/>
                        <a:pt x="119" y="968"/>
                        <a:pt x="417" y="1111"/>
                      </a:cubicBezTo>
                      <a:cubicBezTo>
                        <a:pt x="1310" y="1563"/>
                        <a:pt x="2262" y="1885"/>
                        <a:pt x="3250" y="2051"/>
                      </a:cubicBezTo>
                      <a:cubicBezTo>
                        <a:pt x="3286" y="2063"/>
                        <a:pt x="3322" y="2063"/>
                        <a:pt x="3358" y="2063"/>
                      </a:cubicBezTo>
                      <a:cubicBezTo>
                        <a:pt x="3631" y="2063"/>
                        <a:pt x="3881" y="1861"/>
                        <a:pt x="3929" y="1575"/>
                      </a:cubicBezTo>
                      <a:cubicBezTo>
                        <a:pt x="3989" y="1254"/>
                        <a:pt x="3774" y="944"/>
                        <a:pt x="3453" y="896"/>
                      </a:cubicBezTo>
                      <a:cubicBezTo>
                        <a:pt x="2584" y="742"/>
                        <a:pt x="1738" y="456"/>
                        <a:pt x="941" y="63"/>
                      </a:cubicBezTo>
                      <a:cubicBezTo>
                        <a:pt x="856" y="21"/>
                        <a:pt x="765" y="0"/>
                        <a:pt x="67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37" name="Google Shape;2337;p42"/>
                <p:cNvSpPr/>
                <p:nvPr/>
              </p:nvSpPr>
              <p:spPr>
                <a:xfrm>
                  <a:off x="3840557" y="2680630"/>
                  <a:ext cx="62092" cy="51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7" h="2933" extrusionOk="0">
                      <a:moveTo>
                        <a:pt x="681" y="1"/>
                      </a:moveTo>
                      <a:cubicBezTo>
                        <a:pt x="474" y="1"/>
                        <a:pt x="268" y="107"/>
                        <a:pt x="155" y="301"/>
                      </a:cubicBezTo>
                      <a:cubicBezTo>
                        <a:pt x="0" y="575"/>
                        <a:pt x="96" y="944"/>
                        <a:pt x="381" y="1099"/>
                      </a:cubicBezTo>
                      <a:cubicBezTo>
                        <a:pt x="1143" y="1551"/>
                        <a:pt x="1846" y="2099"/>
                        <a:pt x="2453" y="2742"/>
                      </a:cubicBezTo>
                      <a:cubicBezTo>
                        <a:pt x="2572" y="2861"/>
                        <a:pt x="2727" y="2932"/>
                        <a:pt x="2882" y="2932"/>
                      </a:cubicBezTo>
                      <a:cubicBezTo>
                        <a:pt x="3025" y="2932"/>
                        <a:pt x="3179" y="2873"/>
                        <a:pt x="3287" y="2765"/>
                      </a:cubicBezTo>
                      <a:cubicBezTo>
                        <a:pt x="3525" y="2539"/>
                        <a:pt x="3537" y="2170"/>
                        <a:pt x="3310" y="1932"/>
                      </a:cubicBezTo>
                      <a:cubicBezTo>
                        <a:pt x="2620" y="1206"/>
                        <a:pt x="1834" y="575"/>
                        <a:pt x="965" y="75"/>
                      </a:cubicBezTo>
                      <a:cubicBezTo>
                        <a:pt x="877" y="25"/>
                        <a:pt x="779" y="1"/>
                        <a:pt x="68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2338" name="Google Shape;2338;p42"/>
              <p:cNvSpPr/>
              <p:nvPr/>
            </p:nvSpPr>
            <p:spPr>
              <a:xfrm>
                <a:off x="3656432" y="2727921"/>
                <a:ext cx="221562" cy="221772"/>
              </a:xfrm>
              <a:custGeom>
                <a:avLst/>
                <a:gdLst/>
                <a:ahLst/>
                <a:cxnLst/>
                <a:rect l="l" t="t" r="r" b="b"/>
                <a:pathLst>
                  <a:path w="12621" h="12633" extrusionOk="0">
                    <a:moveTo>
                      <a:pt x="6310" y="0"/>
                    </a:moveTo>
                    <a:cubicBezTo>
                      <a:pt x="2822" y="0"/>
                      <a:pt x="0" y="2834"/>
                      <a:pt x="0" y="6322"/>
                    </a:cubicBezTo>
                    <a:cubicBezTo>
                      <a:pt x="0" y="9799"/>
                      <a:pt x="2822" y="12633"/>
                      <a:pt x="6310" y="12633"/>
                    </a:cubicBezTo>
                    <a:cubicBezTo>
                      <a:pt x="9799" y="12633"/>
                      <a:pt x="12621" y="9799"/>
                      <a:pt x="12621" y="6322"/>
                    </a:cubicBezTo>
                    <a:cubicBezTo>
                      <a:pt x="12621" y="2834"/>
                      <a:pt x="9799" y="0"/>
                      <a:pt x="6310" y="0"/>
                    </a:cubicBezTo>
                    <a:close/>
                  </a:path>
                </a:pathLst>
              </a:custGeom>
              <a:solidFill>
                <a:srgbClr val="5EB2FC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2339" name="Google Shape;2339;p42"/>
            <p:cNvSpPr txBox="1"/>
            <p:nvPr/>
          </p:nvSpPr>
          <p:spPr>
            <a:xfrm>
              <a:off x="2229749" y="2848202"/>
              <a:ext cx="11928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-AU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</a:rPr>
                <a:t>2)</a:t>
              </a:r>
              <a:r>
                <a:rPr lang="el-GR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</a:rPr>
                <a:t>υποστήριξη και καθοδήγηση του εκπαιδευόμενου στη μελέτη του καθώς υπάρχει ανατροφοδότηση και</a:t>
              </a:r>
              <a:r>
                <a:rPr lang="el-GR" sz="14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</a:rPr>
                <a:t> </a:t>
              </a:r>
              <a:r>
                <a:rPr lang="el-GR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</a:rPr>
                <a:t>αυτοαξιολόγηση</a:t>
              </a:r>
            </a:p>
          </p:txBody>
        </p:sp>
      </p:grpSp>
      <p:grpSp>
        <p:nvGrpSpPr>
          <p:cNvPr id="2340" name="Google Shape;2340;p42"/>
          <p:cNvGrpSpPr/>
          <p:nvPr/>
        </p:nvGrpSpPr>
        <p:grpSpPr>
          <a:xfrm>
            <a:off x="3746687" y="2690857"/>
            <a:ext cx="2201163" cy="771568"/>
            <a:chOff x="2824844" y="2001985"/>
            <a:chExt cx="1650872" cy="578669"/>
          </a:xfrm>
        </p:grpSpPr>
        <p:grpSp>
          <p:nvGrpSpPr>
            <p:cNvPr id="2341" name="Google Shape;2341;p42"/>
            <p:cNvGrpSpPr/>
            <p:nvPr/>
          </p:nvGrpSpPr>
          <p:grpSpPr>
            <a:xfrm>
              <a:off x="4113715" y="2219897"/>
              <a:ext cx="362001" cy="360757"/>
              <a:chOff x="4329840" y="1877687"/>
              <a:chExt cx="362001" cy="360757"/>
            </a:xfrm>
          </p:grpSpPr>
          <p:sp>
            <p:nvSpPr>
              <p:cNvPr id="2342" name="Google Shape;2342;p42"/>
              <p:cNvSpPr/>
              <p:nvPr/>
            </p:nvSpPr>
            <p:spPr>
              <a:xfrm>
                <a:off x="4400056" y="1947921"/>
                <a:ext cx="221579" cy="221562"/>
              </a:xfrm>
              <a:custGeom>
                <a:avLst/>
                <a:gdLst/>
                <a:ahLst/>
                <a:cxnLst/>
                <a:rect l="l" t="t" r="r" b="b"/>
                <a:pathLst>
                  <a:path w="12622" h="12621" extrusionOk="0">
                    <a:moveTo>
                      <a:pt x="6311" y="0"/>
                    </a:moveTo>
                    <a:cubicBezTo>
                      <a:pt x="2822" y="0"/>
                      <a:pt x="1" y="2822"/>
                      <a:pt x="1" y="6310"/>
                    </a:cubicBezTo>
                    <a:cubicBezTo>
                      <a:pt x="1" y="9799"/>
                      <a:pt x="2822" y="12621"/>
                      <a:pt x="6311" y="12621"/>
                    </a:cubicBezTo>
                    <a:cubicBezTo>
                      <a:pt x="9799" y="12621"/>
                      <a:pt x="12621" y="9799"/>
                      <a:pt x="12621" y="6310"/>
                    </a:cubicBezTo>
                    <a:cubicBezTo>
                      <a:pt x="12621" y="2822"/>
                      <a:pt x="9799" y="0"/>
                      <a:pt x="6311" y="0"/>
                    </a:cubicBezTo>
                    <a:close/>
                  </a:path>
                </a:pathLst>
              </a:custGeom>
              <a:solidFill>
                <a:srgbClr val="FCBD2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grpSp>
            <p:nvGrpSpPr>
              <p:cNvPr id="2343" name="Google Shape;2343;p42"/>
              <p:cNvGrpSpPr/>
              <p:nvPr/>
            </p:nvGrpSpPr>
            <p:grpSpPr>
              <a:xfrm>
                <a:off x="4329840" y="1877687"/>
                <a:ext cx="362001" cy="360757"/>
                <a:chOff x="4329840" y="1877687"/>
                <a:chExt cx="362001" cy="360757"/>
              </a:xfrm>
            </p:grpSpPr>
            <p:sp>
              <p:nvSpPr>
                <p:cNvPr id="2344" name="Google Shape;2344;p42"/>
                <p:cNvSpPr/>
                <p:nvPr/>
              </p:nvSpPr>
              <p:spPr>
                <a:xfrm>
                  <a:off x="4329840" y="2038588"/>
                  <a:ext cx="26350" cy="698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1" h="3980" extrusionOk="0">
                      <a:moveTo>
                        <a:pt x="601" y="1"/>
                      </a:moveTo>
                      <a:cubicBezTo>
                        <a:pt x="297" y="1"/>
                        <a:pt x="35" y="243"/>
                        <a:pt x="24" y="550"/>
                      </a:cubicBezTo>
                      <a:cubicBezTo>
                        <a:pt x="12" y="752"/>
                        <a:pt x="0" y="955"/>
                        <a:pt x="0" y="1145"/>
                      </a:cubicBezTo>
                      <a:cubicBezTo>
                        <a:pt x="0" y="1955"/>
                        <a:pt x="95" y="2753"/>
                        <a:pt x="286" y="3527"/>
                      </a:cubicBezTo>
                      <a:cubicBezTo>
                        <a:pt x="345" y="3800"/>
                        <a:pt x="583" y="3979"/>
                        <a:pt x="857" y="3979"/>
                      </a:cubicBezTo>
                      <a:cubicBezTo>
                        <a:pt x="905" y="3979"/>
                        <a:pt x="941" y="3979"/>
                        <a:pt x="988" y="3967"/>
                      </a:cubicBezTo>
                      <a:cubicBezTo>
                        <a:pt x="1310" y="3896"/>
                        <a:pt x="1500" y="3574"/>
                        <a:pt x="1429" y="3253"/>
                      </a:cubicBezTo>
                      <a:cubicBezTo>
                        <a:pt x="1262" y="2574"/>
                        <a:pt x="1191" y="1860"/>
                        <a:pt x="1191" y="1145"/>
                      </a:cubicBezTo>
                      <a:cubicBezTo>
                        <a:pt x="1191" y="967"/>
                        <a:pt x="1191" y="800"/>
                        <a:pt x="1203" y="621"/>
                      </a:cubicBezTo>
                      <a:cubicBezTo>
                        <a:pt x="1214" y="300"/>
                        <a:pt x="964" y="14"/>
                        <a:pt x="643" y="2"/>
                      </a:cubicBezTo>
                      <a:cubicBezTo>
                        <a:pt x="629" y="1"/>
                        <a:pt x="615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45" name="Google Shape;2345;p42"/>
                <p:cNvSpPr/>
                <p:nvPr/>
              </p:nvSpPr>
              <p:spPr>
                <a:xfrm>
                  <a:off x="4351361" y="2133732"/>
                  <a:ext cx="53947" cy="59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3" h="3393" extrusionOk="0">
                      <a:moveTo>
                        <a:pt x="669" y="1"/>
                      </a:moveTo>
                      <a:cubicBezTo>
                        <a:pt x="568" y="1"/>
                        <a:pt x="465" y="27"/>
                        <a:pt x="369" y="83"/>
                      </a:cubicBezTo>
                      <a:cubicBezTo>
                        <a:pt x="96" y="238"/>
                        <a:pt x="0" y="607"/>
                        <a:pt x="155" y="881"/>
                      </a:cubicBezTo>
                      <a:cubicBezTo>
                        <a:pt x="655" y="1750"/>
                        <a:pt x="1286" y="2536"/>
                        <a:pt x="2013" y="3226"/>
                      </a:cubicBezTo>
                      <a:cubicBezTo>
                        <a:pt x="2132" y="3333"/>
                        <a:pt x="2274" y="3393"/>
                        <a:pt x="2417" y="3393"/>
                      </a:cubicBezTo>
                      <a:cubicBezTo>
                        <a:pt x="2572" y="3393"/>
                        <a:pt x="2739" y="3322"/>
                        <a:pt x="2846" y="3202"/>
                      </a:cubicBezTo>
                      <a:cubicBezTo>
                        <a:pt x="3072" y="2964"/>
                        <a:pt x="3060" y="2595"/>
                        <a:pt x="2822" y="2369"/>
                      </a:cubicBezTo>
                      <a:cubicBezTo>
                        <a:pt x="2179" y="1762"/>
                        <a:pt x="1632" y="1059"/>
                        <a:pt x="1179" y="297"/>
                      </a:cubicBezTo>
                      <a:cubicBezTo>
                        <a:pt x="1068" y="107"/>
                        <a:pt x="872" y="1"/>
                        <a:pt x="669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46" name="Google Shape;2346;p42"/>
                <p:cNvSpPr/>
                <p:nvPr/>
              </p:nvSpPr>
              <p:spPr>
                <a:xfrm>
                  <a:off x="4397124" y="1888079"/>
                  <a:ext cx="66902" cy="44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1" h="2528" extrusionOk="0">
                      <a:moveTo>
                        <a:pt x="3148" y="1"/>
                      </a:moveTo>
                      <a:cubicBezTo>
                        <a:pt x="3080" y="1"/>
                        <a:pt x="3010" y="13"/>
                        <a:pt x="2942" y="40"/>
                      </a:cubicBezTo>
                      <a:cubicBezTo>
                        <a:pt x="2001" y="385"/>
                        <a:pt x="1120" y="861"/>
                        <a:pt x="310" y="1456"/>
                      </a:cubicBezTo>
                      <a:cubicBezTo>
                        <a:pt x="48" y="1659"/>
                        <a:pt x="1" y="2028"/>
                        <a:pt x="191" y="2290"/>
                      </a:cubicBezTo>
                      <a:cubicBezTo>
                        <a:pt x="310" y="2445"/>
                        <a:pt x="489" y="2528"/>
                        <a:pt x="668" y="2528"/>
                      </a:cubicBezTo>
                      <a:cubicBezTo>
                        <a:pt x="787" y="2528"/>
                        <a:pt x="918" y="2480"/>
                        <a:pt x="1025" y="2409"/>
                      </a:cubicBezTo>
                      <a:cubicBezTo>
                        <a:pt x="1739" y="1873"/>
                        <a:pt x="2513" y="1445"/>
                        <a:pt x="3346" y="1147"/>
                      </a:cubicBezTo>
                      <a:cubicBezTo>
                        <a:pt x="3656" y="1040"/>
                        <a:pt x="3811" y="694"/>
                        <a:pt x="3704" y="385"/>
                      </a:cubicBezTo>
                      <a:cubicBezTo>
                        <a:pt x="3611" y="153"/>
                        <a:pt x="3388" y="1"/>
                        <a:pt x="3148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47" name="Google Shape;2347;p42"/>
                <p:cNvSpPr/>
                <p:nvPr/>
              </p:nvSpPr>
              <p:spPr>
                <a:xfrm>
                  <a:off x="4338810" y="1946587"/>
                  <a:ext cx="46837" cy="642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" h="3660" extrusionOk="0">
                      <a:moveTo>
                        <a:pt x="2014" y="0"/>
                      </a:moveTo>
                      <a:cubicBezTo>
                        <a:pt x="1830" y="0"/>
                        <a:pt x="1647" y="84"/>
                        <a:pt x="1525" y="243"/>
                      </a:cubicBezTo>
                      <a:cubicBezTo>
                        <a:pt x="930" y="1040"/>
                        <a:pt x="453" y="1933"/>
                        <a:pt x="108" y="2874"/>
                      </a:cubicBezTo>
                      <a:cubicBezTo>
                        <a:pt x="1" y="3172"/>
                        <a:pt x="156" y="3517"/>
                        <a:pt x="465" y="3624"/>
                      </a:cubicBezTo>
                      <a:cubicBezTo>
                        <a:pt x="525" y="3648"/>
                        <a:pt x="596" y="3660"/>
                        <a:pt x="668" y="3660"/>
                      </a:cubicBezTo>
                      <a:cubicBezTo>
                        <a:pt x="906" y="3660"/>
                        <a:pt x="1132" y="3517"/>
                        <a:pt x="1215" y="3267"/>
                      </a:cubicBezTo>
                      <a:cubicBezTo>
                        <a:pt x="1525" y="2445"/>
                        <a:pt x="1942" y="1660"/>
                        <a:pt x="2477" y="945"/>
                      </a:cubicBezTo>
                      <a:cubicBezTo>
                        <a:pt x="2668" y="683"/>
                        <a:pt x="2620" y="314"/>
                        <a:pt x="2358" y="112"/>
                      </a:cubicBezTo>
                      <a:cubicBezTo>
                        <a:pt x="2255" y="36"/>
                        <a:pt x="2134" y="0"/>
                        <a:pt x="201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48" name="Google Shape;2348;p42"/>
                <p:cNvSpPr/>
                <p:nvPr/>
              </p:nvSpPr>
              <p:spPr>
                <a:xfrm>
                  <a:off x="4651272" y="1971584"/>
                  <a:ext cx="38691" cy="67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4" h="3856" extrusionOk="0">
                      <a:moveTo>
                        <a:pt x="685" y="1"/>
                      </a:moveTo>
                      <a:cubicBezTo>
                        <a:pt x="594" y="1"/>
                        <a:pt x="503" y="23"/>
                        <a:pt x="418" y="69"/>
                      </a:cubicBezTo>
                      <a:cubicBezTo>
                        <a:pt x="120" y="212"/>
                        <a:pt x="1" y="569"/>
                        <a:pt x="156" y="855"/>
                      </a:cubicBezTo>
                      <a:cubicBezTo>
                        <a:pt x="549" y="1652"/>
                        <a:pt x="834" y="2498"/>
                        <a:pt x="989" y="3367"/>
                      </a:cubicBezTo>
                      <a:cubicBezTo>
                        <a:pt x="1037" y="3653"/>
                        <a:pt x="1287" y="3855"/>
                        <a:pt x="1572" y="3855"/>
                      </a:cubicBezTo>
                      <a:cubicBezTo>
                        <a:pt x="1596" y="3855"/>
                        <a:pt x="1632" y="3855"/>
                        <a:pt x="1668" y="3843"/>
                      </a:cubicBezTo>
                      <a:cubicBezTo>
                        <a:pt x="1989" y="3796"/>
                        <a:pt x="2203" y="3486"/>
                        <a:pt x="2144" y="3164"/>
                      </a:cubicBezTo>
                      <a:cubicBezTo>
                        <a:pt x="1977" y="2176"/>
                        <a:pt x="1656" y="1224"/>
                        <a:pt x="1203" y="331"/>
                      </a:cubicBezTo>
                      <a:cubicBezTo>
                        <a:pt x="1103" y="122"/>
                        <a:pt x="89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49" name="Google Shape;2349;p42"/>
                <p:cNvSpPr/>
                <p:nvPr/>
              </p:nvSpPr>
              <p:spPr>
                <a:xfrm>
                  <a:off x="4662769" y="2048436"/>
                  <a:ext cx="29071" cy="69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" h="3966" extrusionOk="0">
                      <a:moveTo>
                        <a:pt x="1060" y="1"/>
                      </a:moveTo>
                      <a:cubicBezTo>
                        <a:pt x="739" y="1"/>
                        <a:pt x="465" y="263"/>
                        <a:pt x="465" y="584"/>
                      </a:cubicBezTo>
                      <a:cubicBezTo>
                        <a:pt x="465" y="1477"/>
                        <a:pt x="346" y="2358"/>
                        <a:pt x="84" y="3204"/>
                      </a:cubicBezTo>
                      <a:cubicBezTo>
                        <a:pt x="1" y="3513"/>
                        <a:pt x="167" y="3847"/>
                        <a:pt x="489" y="3942"/>
                      </a:cubicBezTo>
                      <a:cubicBezTo>
                        <a:pt x="536" y="3954"/>
                        <a:pt x="596" y="3966"/>
                        <a:pt x="656" y="3966"/>
                      </a:cubicBezTo>
                      <a:cubicBezTo>
                        <a:pt x="906" y="3966"/>
                        <a:pt x="1144" y="3799"/>
                        <a:pt x="1215" y="3537"/>
                      </a:cubicBezTo>
                      <a:cubicBezTo>
                        <a:pt x="1501" y="2585"/>
                        <a:pt x="1656" y="1596"/>
                        <a:pt x="1656" y="584"/>
                      </a:cubicBezTo>
                      <a:cubicBezTo>
                        <a:pt x="1656" y="263"/>
                        <a:pt x="1382" y="1"/>
                        <a:pt x="106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50" name="Google Shape;2350;p42"/>
                <p:cNvSpPr/>
                <p:nvPr/>
              </p:nvSpPr>
              <p:spPr>
                <a:xfrm>
                  <a:off x="4422420" y="2200788"/>
                  <a:ext cx="70044" cy="364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2074" extrusionOk="0">
                      <a:moveTo>
                        <a:pt x="683" y="1"/>
                      </a:moveTo>
                      <a:cubicBezTo>
                        <a:pt x="467" y="1"/>
                        <a:pt x="257" y="120"/>
                        <a:pt x="155" y="323"/>
                      </a:cubicBezTo>
                      <a:cubicBezTo>
                        <a:pt x="0" y="621"/>
                        <a:pt x="120" y="978"/>
                        <a:pt x="417" y="1121"/>
                      </a:cubicBezTo>
                      <a:cubicBezTo>
                        <a:pt x="1310" y="1573"/>
                        <a:pt x="2263" y="1883"/>
                        <a:pt x="3251" y="2061"/>
                      </a:cubicBezTo>
                      <a:cubicBezTo>
                        <a:pt x="3287" y="2061"/>
                        <a:pt x="3322" y="2073"/>
                        <a:pt x="3358" y="2073"/>
                      </a:cubicBezTo>
                      <a:cubicBezTo>
                        <a:pt x="3632" y="2073"/>
                        <a:pt x="3882" y="1871"/>
                        <a:pt x="3930" y="1573"/>
                      </a:cubicBezTo>
                      <a:cubicBezTo>
                        <a:pt x="3989" y="1252"/>
                        <a:pt x="3775" y="954"/>
                        <a:pt x="3453" y="895"/>
                      </a:cubicBezTo>
                      <a:cubicBezTo>
                        <a:pt x="2584" y="740"/>
                        <a:pt x="1739" y="466"/>
                        <a:pt x="941" y="61"/>
                      </a:cubicBezTo>
                      <a:cubicBezTo>
                        <a:pt x="859" y="20"/>
                        <a:pt x="771" y="1"/>
                        <a:pt x="683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51" name="Google Shape;2351;p42"/>
                <p:cNvSpPr/>
                <p:nvPr/>
              </p:nvSpPr>
              <p:spPr>
                <a:xfrm>
                  <a:off x="4584180" y="1900490"/>
                  <a:ext cx="62110" cy="51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929" extrusionOk="0">
                      <a:moveTo>
                        <a:pt x="665" y="1"/>
                      </a:moveTo>
                      <a:cubicBezTo>
                        <a:pt x="463" y="1"/>
                        <a:pt x="267" y="106"/>
                        <a:pt x="156" y="297"/>
                      </a:cubicBezTo>
                      <a:cubicBezTo>
                        <a:pt x="1" y="583"/>
                        <a:pt x="96" y="940"/>
                        <a:pt x="382" y="1107"/>
                      </a:cubicBezTo>
                      <a:cubicBezTo>
                        <a:pt x="1144" y="1547"/>
                        <a:pt x="1846" y="2095"/>
                        <a:pt x="2454" y="2750"/>
                      </a:cubicBezTo>
                      <a:cubicBezTo>
                        <a:pt x="2573" y="2869"/>
                        <a:pt x="2727" y="2928"/>
                        <a:pt x="2882" y="2928"/>
                      </a:cubicBezTo>
                      <a:cubicBezTo>
                        <a:pt x="3025" y="2928"/>
                        <a:pt x="3168" y="2881"/>
                        <a:pt x="3287" y="2773"/>
                      </a:cubicBezTo>
                      <a:cubicBezTo>
                        <a:pt x="3525" y="2547"/>
                        <a:pt x="3537" y="2166"/>
                        <a:pt x="3311" y="1928"/>
                      </a:cubicBezTo>
                      <a:cubicBezTo>
                        <a:pt x="2620" y="1202"/>
                        <a:pt x="1834" y="583"/>
                        <a:pt x="965" y="83"/>
                      </a:cubicBezTo>
                      <a:cubicBezTo>
                        <a:pt x="870" y="27"/>
                        <a:pt x="767" y="1"/>
                        <a:pt x="665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52" name="Google Shape;2352;p42"/>
                <p:cNvSpPr/>
                <p:nvPr/>
              </p:nvSpPr>
              <p:spPr>
                <a:xfrm>
                  <a:off x="4608844" y="2142035"/>
                  <a:ext cx="56246" cy="57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3290" extrusionOk="0">
                      <a:moveTo>
                        <a:pt x="2533" y="0"/>
                      </a:moveTo>
                      <a:cubicBezTo>
                        <a:pt x="2343" y="0"/>
                        <a:pt x="2157" y="92"/>
                        <a:pt x="2037" y="265"/>
                      </a:cubicBezTo>
                      <a:cubicBezTo>
                        <a:pt x="1549" y="1003"/>
                        <a:pt x="965" y="1670"/>
                        <a:pt x="287" y="2241"/>
                      </a:cubicBezTo>
                      <a:cubicBezTo>
                        <a:pt x="37" y="2456"/>
                        <a:pt x="1" y="2825"/>
                        <a:pt x="215" y="3075"/>
                      </a:cubicBezTo>
                      <a:cubicBezTo>
                        <a:pt x="322" y="3218"/>
                        <a:pt x="489" y="3289"/>
                        <a:pt x="668" y="3289"/>
                      </a:cubicBezTo>
                      <a:cubicBezTo>
                        <a:pt x="799" y="3289"/>
                        <a:pt x="930" y="3241"/>
                        <a:pt x="1037" y="3146"/>
                      </a:cubicBezTo>
                      <a:cubicBezTo>
                        <a:pt x="1811" y="2503"/>
                        <a:pt x="2477" y="1753"/>
                        <a:pt x="3025" y="920"/>
                      </a:cubicBezTo>
                      <a:cubicBezTo>
                        <a:pt x="3204" y="646"/>
                        <a:pt x="3132" y="277"/>
                        <a:pt x="2858" y="98"/>
                      </a:cubicBezTo>
                      <a:cubicBezTo>
                        <a:pt x="2757" y="32"/>
                        <a:pt x="2644" y="0"/>
                        <a:pt x="253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53" name="Google Shape;2353;p42"/>
                <p:cNvSpPr/>
                <p:nvPr/>
              </p:nvSpPr>
              <p:spPr>
                <a:xfrm>
                  <a:off x="4519599" y="2204966"/>
                  <a:ext cx="70676" cy="33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6" h="1907" extrusionOk="0">
                      <a:moveTo>
                        <a:pt x="3351" y="1"/>
                      </a:moveTo>
                      <a:cubicBezTo>
                        <a:pt x="3274" y="1"/>
                        <a:pt x="3196" y="16"/>
                        <a:pt x="3120" y="49"/>
                      </a:cubicBezTo>
                      <a:cubicBezTo>
                        <a:pt x="2299" y="395"/>
                        <a:pt x="1442" y="633"/>
                        <a:pt x="560" y="728"/>
                      </a:cubicBezTo>
                      <a:cubicBezTo>
                        <a:pt x="239" y="776"/>
                        <a:pt x="1" y="1061"/>
                        <a:pt x="49" y="1383"/>
                      </a:cubicBezTo>
                      <a:cubicBezTo>
                        <a:pt x="84" y="1692"/>
                        <a:pt x="334" y="1907"/>
                        <a:pt x="632" y="1907"/>
                      </a:cubicBezTo>
                      <a:lnTo>
                        <a:pt x="703" y="1907"/>
                      </a:lnTo>
                      <a:cubicBezTo>
                        <a:pt x="1692" y="1788"/>
                        <a:pt x="2668" y="1526"/>
                        <a:pt x="3585" y="1133"/>
                      </a:cubicBezTo>
                      <a:cubicBezTo>
                        <a:pt x="3882" y="1002"/>
                        <a:pt x="4025" y="657"/>
                        <a:pt x="3894" y="359"/>
                      </a:cubicBezTo>
                      <a:cubicBezTo>
                        <a:pt x="3796" y="137"/>
                        <a:pt x="3579" y="1"/>
                        <a:pt x="335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354" name="Google Shape;2354;p42"/>
                <p:cNvSpPr/>
                <p:nvPr/>
              </p:nvSpPr>
              <p:spPr>
                <a:xfrm>
                  <a:off x="4490143" y="1877687"/>
                  <a:ext cx="71291" cy="25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" h="1442" extrusionOk="0">
                      <a:moveTo>
                        <a:pt x="1179" y="1"/>
                      </a:moveTo>
                      <a:cubicBezTo>
                        <a:pt x="976" y="1"/>
                        <a:pt x="774" y="12"/>
                        <a:pt x="572" y="24"/>
                      </a:cubicBezTo>
                      <a:cubicBezTo>
                        <a:pt x="250" y="48"/>
                        <a:pt x="0" y="322"/>
                        <a:pt x="12" y="643"/>
                      </a:cubicBezTo>
                      <a:cubicBezTo>
                        <a:pt x="35" y="969"/>
                        <a:pt x="297" y="1203"/>
                        <a:pt x="619" y="1203"/>
                      </a:cubicBezTo>
                      <a:cubicBezTo>
                        <a:pt x="627" y="1203"/>
                        <a:pt x="635" y="1203"/>
                        <a:pt x="643" y="1203"/>
                      </a:cubicBezTo>
                      <a:cubicBezTo>
                        <a:pt x="822" y="1191"/>
                        <a:pt x="1000" y="1191"/>
                        <a:pt x="1179" y="1191"/>
                      </a:cubicBezTo>
                      <a:cubicBezTo>
                        <a:pt x="1881" y="1191"/>
                        <a:pt x="2596" y="1275"/>
                        <a:pt x="3274" y="1429"/>
                      </a:cubicBezTo>
                      <a:cubicBezTo>
                        <a:pt x="3322" y="1441"/>
                        <a:pt x="3370" y="1441"/>
                        <a:pt x="3405" y="1441"/>
                      </a:cubicBezTo>
                      <a:cubicBezTo>
                        <a:pt x="3679" y="1441"/>
                        <a:pt x="3917" y="1263"/>
                        <a:pt x="3989" y="989"/>
                      </a:cubicBezTo>
                      <a:cubicBezTo>
                        <a:pt x="4060" y="667"/>
                        <a:pt x="3858" y="358"/>
                        <a:pt x="3548" y="274"/>
                      </a:cubicBezTo>
                      <a:cubicBezTo>
                        <a:pt x="2774" y="96"/>
                        <a:pt x="1977" y="1"/>
                        <a:pt x="1179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sp>
          <p:nvSpPr>
            <p:cNvPr id="2355" name="Google Shape;2355;p42"/>
            <p:cNvSpPr txBox="1"/>
            <p:nvPr/>
          </p:nvSpPr>
          <p:spPr>
            <a:xfrm>
              <a:off x="2824844" y="2001985"/>
              <a:ext cx="11928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r"/>
              <a:r>
                <a:rPr lang="el-GR" sz="1600" dirty="0">
                  <a:solidFill>
                    <a:srgbClr val="434343"/>
                  </a:solidFill>
                  <a:latin typeface="Comic Sans MS" panose="030F0702030302020204" pitchFamily="66" charset="0"/>
                  <a:ea typeface="Fira Sans Extra Condensed Medium"/>
                  <a:cs typeface="Fira Sans Extra Condensed Medium"/>
                  <a:sym typeface="Fira Sans Extra Condensed Medium"/>
                </a:rPr>
                <a:t>4)</a:t>
              </a:r>
              <a:r>
                <a:rPr lang="el-GR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φιλικό περιβάλλον χρήσης</a:t>
              </a:r>
              <a:endParaRPr lang="el-GR" sz="1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r"/>
              <a:endParaRPr sz="2267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357" name="Google Shape;2357;p42"/>
          <p:cNvGrpSpPr/>
          <p:nvPr/>
        </p:nvGrpSpPr>
        <p:grpSpPr>
          <a:xfrm>
            <a:off x="7647097" y="1572342"/>
            <a:ext cx="1323507" cy="979967"/>
            <a:chOff x="5862447" y="1396213"/>
            <a:chExt cx="992630" cy="734975"/>
          </a:xfrm>
        </p:grpSpPr>
        <p:sp>
          <p:nvSpPr>
            <p:cNvPr id="2358" name="Google Shape;2358;p42"/>
            <p:cNvSpPr/>
            <p:nvPr/>
          </p:nvSpPr>
          <p:spPr>
            <a:xfrm>
              <a:off x="6199572" y="1449015"/>
              <a:ext cx="582124" cy="616198"/>
            </a:xfrm>
            <a:custGeom>
              <a:avLst/>
              <a:gdLst/>
              <a:ahLst/>
              <a:cxnLst/>
              <a:rect l="l" t="t" r="r" b="b"/>
              <a:pathLst>
                <a:path w="33160" h="35101" extrusionOk="0">
                  <a:moveTo>
                    <a:pt x="33159" y="1"/>
                  </a:moveTo>
                  <a:lnTo>
                    <a:pt x="33159" y="1"/>
                  </a:lnTo>
                  <a:cubicBezTo>
                    <a:pt x="31552" y="894"/>
                    <a:pt x="29956" y="1787"/>
                    <a:pt x="28373" y="2715"/>
                  </a:cubicBezTo>
                  <a:cubicBezTo>
                    <a:pt x="23265" y="5692"/>
                    <a:pt x="18312" y="8919"/>
                    <a:pt x="13526" y="12383"/>
                  </a:cubicBezTo>
                  <a:cubicBezTo>
                    <a:pt x="8847" y="15777"/>
                    <a:pt x="4334" y="19408"/>
                    <a:pt x="0" y="23242"/>
                  </a:cubicBezTo>
                  <a:cubicBezTo>
                    <a:pt x="655" y="27183"/>
                    <a:pt x="1179" y="31148"/>
                    <a:pt x="1751" y="35100"/>
                  </a:cubicBezTo>
                  <a:cubicBezTo>
                    <a:pt x="1965" y="33969"/>
                    <a:pt x="2191" y="32826"/>
                    <a:pt x="2417" y="31695"/>
                  </a:cubicBezTo>
                  <a:cubicBezTo>
                    <a:pt x="2620" y="30707"/>
                    <a:pt x="2822" y="29707"/>
                    <a:pt x="3025" y="28719"/>
                  </a:cubicBezTo>
                  <a:cubicBezTo>
                    <a:pt x="3203" y="27838"/>
                    <a:pt x="3406" y="26957"/>
                    <a:pt x="3810" y="26147"/>
                  </a:cubicBezTo>
                  <a:cubicBezTo>
                    <a:pt x="4525" y="24682"/>
                    <a:pt x="5989" y="23647"/>
                    <a:pt x="7192" y="22611"/>
                  </a:cubicBezTo>
                  <a:cubicBezTo>
                    <a:pt x="8609" y="21384"/>
                    <a:pt x="10013" y="20170"/>
                    <a:pt x="11430" y="18956"/>
                  </a:cubicBezTo>
                  <a:cubicBezTo>
                    <a:pt x="14216" y="16551"/>
                    <a:pt x="16991" y="14145"/>
                    <a:pt x="19765" y="11729"/>
                  </a:cubicBezTo>
                  <a:cubicBezTo>
                    <a:pt x="24241" y="7847"/>
                    <a:pt x="28694" y="3918"/>
                    <a:pt x="33159" y="1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59" name="Google Shape;2359;p42"/>
            <p:cNvSpPr/>
            <p:nvPr/>
          </p:nvSpPr>
          <p:spPr>
            <a:xfrm>
              <a:off x="6240121" y="1905282"/>
              <a:ext cx="173917" cy="198986"/>
            </a:xfrm>
            <a:custGeom>
              <a:avLst/>
              <a:gdLst/>
              <a:ahLst/>
              <a:cxnLst/>
              <a:rect l="l" t="t" r="r" b="b"/>
              <a:pathLst>
                <a:path w="9907" h="11335" extrusionOk="0">
                  <a:moveTo>
                    <a:pt x="2846" y="0"/>
                  </a:moveTo>
                  <a:cubicBezTo>
                    <a:pt x="2524" y="488"/>
                    <a:pt x="2274" y="1024"/>
                    <a:pt x="2108" y="1596"/>
                  </a:cubicBezTo>
                  <a:cubicBezTo>
                    <a:pt x="1869" y="2405"/>
                    <a:pt x="1715" y="3251"/>
                    <a:pt x="1548" y="4084"/>
                  </a:cubicBezTo>
                  <a:cubicBezTo>
                    <a:pt x="1357" y="4965"/>
                    <a:pt x="1179" y="5858"/>
                    <a:pt x="1000" y="6739"/>
                  </a:cubicBezTo>
                  <a:cubicBezTo>
                    <a:pt x="667" y="8263"/>
                    <a:pt x="334" y="9799"/>
                    <a:pt x="0" y="11335"/>
                  </a:cubicBezTo>
                  <a:cubicBezTo>
                    <a:pt x="524" y="10859"/>
                    <a:pt x="1060" y="10370"/>
                    <a:pt x="1584" y="9894"/>
                  </a:cubicBezTo>
                  <a:cubicBezTo>
                    <a:pt x="1738" y="9739"/>
                    <a:pt x="1893" y="9573"/>
                    <a:pt x="2048" y="9418"/>
                  </a:cubicBezTo>
                  <a:cubicBezTo>
                    <a:pt x="2965" y="8501"/>
                    <a:pt x="3893" y="7596"/>
                    <a:pt x="4834" y="6703"/>
                  </a:cubicBezTo>
                  <a:cubicBezTo>
                    <a:pt x="5787" y="5798"/>
                    <a:pt x="6751" y="4894"/>
                    <a:pt x="7727" y="4013"/>
                  </a:cubicBezTo>
                  <a:cubicBezTo>
                    <a:pt x="8192" y="3596"/>
                    <a:pt x="8656" y="3179"/>
                    <a:pt x="9132" y="2762"/>
                  </a:cubicBezTo>
                  <a:cubicBezTo>
                    <a:pt x="9382" y="2548"/>
                    <a:pt x="9644" y="2298"/>
                    <a:pt x="9906" y="2072"/>
                  </a:cubicBezTo>
                  <a:cubicBezTo>
                    <a:pt x="7537" y="1465"/>
                    <a:pt x="5156" y="822"/>
                    <a:pt x="2846" y="0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60" name="Google Shape;2360;p42"/>
            <p:cNvSpPr/>
            <p:nvPr/>
          </p:nvSpPr>
          <p:spPr>
            <a:xfrm>
              <a:off x="5862447" y="1396213"/>
              <a:ext cx="992630" cy="734975"/>
            </a:xfrm>
            <a:custGeom>
              <a:avLst/>
              <a:gdLst/>
              <a:ahLst/>
              <a:cxnLst/>
              <a:rect l="l" t="t" r="r" b="b"/>
              <a:pathLst>
                <a:path w="56544" h="41867" extrusionOk="0">
                  <a:moveTo>
                    <a:pt x="47149" y="4819"/>
                  </a:moveTo>
                  <a:lnTo>
                    <a:pt x="47149" y="4819"/>
                  </a:lnTo>
                  <a:cubicBezTo>
                    <a:pt x="44839" y="6152"/>
                    <a:pt x="42565" y="7545"/>
                    <a:pt x="40315" y="8986"/>
                  </a:cubicBezTo>
                  <a:cubicBezTo>
                    <a:pt x="35350" y="12189"/>
                    <a:pt x="30528" y="15606"/>
                    <a:pt x="25885" y="19273"/>
                  </a:cubicBezTo>
                  <a:cubicBezTo>
                    <a:pt x="23349" y="21273"/>
                    <a:pt x="20860" y="23345"/>
                    <a:pt x="18443" y="25476"/>
                  </a:cubicBezTo>
                  <a:cubicBezTo>
                    <a:pt x="13597" y="23571"/>
                    <a:pt x="8716" y="21606"/>
                    <a:pt x="4323" y="18785"/>
                  </a:cubicBezTo>
                  <a:cubicBezTo>
                    <a:pt x="3561" y="18296"/>
                    <a:pt x="2846" y="17773"/>
                    <a:pt x="2132" y="17237"/>
                  </a:cubicBezTo>
                  <a:cubicBezTo>
                    <a:pt x="9156" y="16296"/>
                    <a:pt x="16110" y="15010"/>
                    <a:pt x="22956" y="13177"/>
                  </a:cubicBezTo>
                  <a:cubicBezTo>
                    <a:pt x="30147" y="11236"/>
                    <a:pt x="37196" y="8795"/>
                    <a:pt x="44101" y="6033"/>
                  </a:cubicBezTo>
                  <a:cubicBezTo>
                    <a:pt x="45113" y="5640"/>
                    <a:pt x="46137" y="5235"/>
                    <a:pt x="47149" y="4819"/>
                  </a:cubicBezTo>
                  <a:close/>
                  <a:moveTo>
                    <a:pt x="53722" y="2914"/>
                  </a:moveTo>
                  <a:lnTo>
                    <a:pt x="53722" y="2914"/>
                  </a:lnTo>
                  <a:cubicBezTo>
                    <a:pt x="51745" y="5831"/>
                    <a:pt x="50054" y="8938"/>
                    <a:pt x="48673" y="12200"/>
                  </a:cubicBezTo>
                  <a:cubicBezTo>
                    <a:pt x="46887" y="16403"/>
                    <a:pt x="45625" y="20821"/>
                    <a:pt x="44851" y="25321"/>
                  </a:cubicBezTo>
                  <a:cubicBezTo>
                    <a:pt x="44435" y="27738"/>
                    <a:pt x="44161" y="30167"/>
                    <a:pt x="44006" y="32608"/>
                  </a:cubicBezTo>
                  <a:cubicBezTo>
                    <a:pt x="38827" y="31750"/>
                    <a:pt x="33707" y="30643"/>
                    <a:pt x="28623" y="29322"/>
                  </a:cubicBezTo>
                  <a:cubicBezTo>
                    <a:pt x="27373" y="29000"/>
                    <a:pt x="26123" y="28655"/>
                    <a:pt x="24873" y="28333"/>
                  </a:cubicBezTo>
                  <a:cubicBezTo>
                    <a:pt x="25313" y="27833"/>
                    <a:pt x="25837" y="27381"/>
                    <a:pt x="26337" y="26940"/>
                  </a:cubicBezTo>
                  <a:cubicBezTo>
                    <a:pt x="27718" y="25714"/>
                    <a:pt x="29088" y="24500"/>
                    <a:pt x="30469" y="23285"/>
                  </a:cubicBezTo>
                  <a:cubicBezTo>
                    <a:pt x="35934" y="18439"/>
                    <a:pt x="41422" y="13605"/>
                    <a:pt x="46923" y="8807"/>
                  </a:cubicBezTo>
                  <a:cubicBezTo>
                    <a:pt x="49185" y="6831"/>
                    <a:pt x="51459" y="4878"/>
                    <a:pt x="53722" y="2914"/>
                  </a:cubicBezTo>
                  <a:close/>
                  <a:moveTo>
                    <a:pt x="52364" y="3009"/>
                  </a:moveTo>
                  <a:cubicBezTo>
                    <a:pt x="47899" y="6926"/>
                    <a:pt x="43446" y="10855"/>
                    <a:pt x="38970" y="14737"/>
                  </a:cubicBezTo>
                  <a:cubicBezTo>
                    <a:pt x="36196" y="17153"/>
                    <a:pt x="33421" y="19559"/>
                    <a:pt x="30635" y="21964"/>
                  </a:cubicBezTo>
                  <a:cubicBezTo>
                    <a:pt x="29218" y="23178"/>
                    <a:pt x="27814" y="24392"/>
                    <a:pt x="26397" y="25619"/>
                  </a:cubicBezTo>
                  <a:cubicBezTo>
                    <a:pt x="25194" y="26655"/>
                    <a:pt x="23730" y="27690"/>
                    <a:pt x="23015" y="29155"/>
                  </a:cubicBezTo>
                  <a:cubicBezTo>
                    <a:pt x="22611" y="29965"/>
                    <a:pt x="22408" y="30846"/>
                    <a:pt x="22230" y="31727"/>
                  </a:cubicBezTo>
                  <a:cubicBezTo>
                    <a:pt x="22027" y="32715"/>
                    <a:pt x="21825" y="33715"/>
                    <a:pt x="21622" y="34703"/>
                  </a:cubicBezTo>
                  <a:cubicBezTo>
                    <a:pt x="21396" y="35834"/>
                    <a:pt x="21170" y="36977"/>
                    <a:pt x="20956" y="38108"/>
                  </a:cubicBezTo>
                  <a:cubicBezTo>
                    <a:pt x="20384" y="34156"/>
                    <a:pt x="19860" y="30191"/>
                    <a:pt x="19205" y="26250"/>
                  </a:cubicBezTo>
                  <a:cubicBezTo>
                    <a:pt x="23539" y="22416"/>
                    <a:pt x="28052" y="18785"/>
                    <a:pt x="32731" y="15391"/>
                  </a:cubicBezTo>
                  <a:cubicBezTo>
                    <a:pt x="37517" y="11927"/>
                    <a:pt x="42470" y="8700"/>
                    <a:pt x="47578" y="5723"/>
                  </a:cubicBezTo>
                  <a:cubicBezTo>
                    <a:pt x="49161" y="4795"/>
                    <a:pt x="50757" y="3902"/>
                    <a:pt x="52364" y="3009"/>
                  </a:cubicBezTo>
                  <a:close/>
                  <a:moveTo>
                    <a:pt x="24361" y="29000"/>
                  </a:moveTo>
                  <a:cubicBezTo>
                    <a:pt x="26671" y="29822"/>
                    <a:pt x="29052" y="30465"/>
                    <a:pt x="31421" y="31072"/>
                  </a:cubicBezTo>
                  <a:cubicBezTo>
                    <a:pt x="31159" y="31298"/>
                    <a:pt x="30897" y="31548"/>
                    <a:pt x="30647" y="31762"/>
                  </a:cubicBezTo>
                  <a:cubicBezTo>
                    <a:pt x="30171" y="32179"/>
                    <a:pt x="29707" y="32596"/>
                    <a:pt x="29242" y="33013"/>
                  </a:cubicBezTo>
                  <a:cubicBezTo>
                    <a:pt x="28266" y="33894"/>
                    <a:pt x="27302" y="34798"/>
                    <a:pt x="26349" y="35703"/>
                  </a:cubicBezTo>
                  <a:cubicBezTo>
                    <a:pt x="25408" y="36596"/>
                    <a:pt x="24480" y="37501"/>
                    <a:pt x="23563" y="38418"/>
                  </a:cubicBezTo>
                  <a:cubicBezTo>
                    <a:pt x="23408" y="38573"/>
                    <a:pt x="23253" y="38739"/>
                    <a:pt x="23099" y="38894"/>
                  </a:cubicBezTo>
                  <a:cubicBezTo>
                    <a:pt x="22575" y="39370"/>
                    <a:pt x="22039" y="39859"/>
                    <a:pt x="21515" y="40335"/>
                  </a:cubicBezTo>
                  <a:cubicBezTo>
                    <a:pt x="21849" y="38799"/>
                    <a:pt x="22182" y="37263"/>
                    <a:pt x="22515" y="35739"/>
                  </a:cubicBezTo>
                  <a:cubicBezTo>
                    <a:pt x="22694" y="34858"/>
                    <a:pt x="22872" y="33965"/>
                    <a:pt x="23063" y="33084"/>
                  </a:cubicBezTo>
                  <a:cubicBezTo>
                    <a:pt x="23230" y="32251"/>
                    <a:pt x="23384" y="31405"/>
                    <a:pt x="23623" y="30596"/>
                  </a:cubicBezTo>
                  <a:cubicBezTo>
                    <a:pt x="23789" y="30024"/>
                    <a:pt x="24039" y="29488"/>
                    <a:pt x="24361" y="29000"/>
                  </a:cubicBezTo>
                  <a:close/>
                  <a:moveTo>
                    <a:pt x="55951" y="0"/>
                  </a:moveTo>
                  <a:cubicBezTo>
                    <a:pt x="55858" y="0"/>
                    <a:pt x="55761" y="34"/>
                    <a:pt x="55674" y="116"/>
                  </a:cubicBezTo>
                  <a:cubicBezTo>
                    <a:pt x="55591" y="175"/>
                    <a:pt x="55507" y="247"/>
                    <a:pt x="55436" y="318"/>
                  </a:cubicBezTo>
                  <a:cubicBezTo>
                    <a:pt x="55031" y="520"/>
                    <a:pt x="54638" y="735"/>
                    <a:pt x="54245" y="937"/>
                  </a:cubicBezTo>
                  <a:cubicBezTo>
                    <a:pt x="51197" y="2128"/>
                    <a:pt x="48197" y="3437"/>
                    <a:pt x="45161" y="4652"/>
                  </a:cubicBezTo>
                  <a:cubicBezTo>
                    <a:pt x="41684" y="6045"/>
                    <a:pt x="38172" y="7367"/>
                    <a:pt x="34636" y="8581"/>
                  </a:cubicBezTo>
                  <a:cubicBezTo>
                    <a:pt x="27683" y="10974"/>
                    <a:pt x="20586" y="12974"/>
                    <a:pt x="13371" y="14415"/>
                  </a:cubicBezTo>
                  <a:cubicBezTo>
                    <a:pt x="9204" y="15248"/>
                    <a:pt x="5001" y="15927"/>
                    <a:pt x="774" y="16332"/>
                  </a:cubicBezTo>
                  <a:cubicBezTo>
                    <a:pt x="346" y="16380"/>
                    <a:pt x="1" y="16927"/>
                    <a:pt x="382" y="17261"/>
                  </a:cubicBezTo>
                  <a:cubicBezTo>
                    <a:pt x="2215" y="18844"/>
                    <a:pt x="4311" y="20142"/>
                    <a:pt x="6418" y="21297"/>
                  </a:cubicBezTo>
                  <a:cubicBezTo>
                    <a:pt x="8764" y="22583"/>
                    <a:pt x="11216" y="23678"/>
                    <a:pt x="13681" y="24714"/>
                  </a:cubicBezTo>
                  <a:cubicBezTo>
                    <a:pt x="14848" y="25202"/>
                    <a:pt x="16026" y="25678"/>
                    <a:pt x="17205" y="26143"/>
                  </a:cubicBezTo>
                  <a:cubicBezTo>
                    <a:pt x="17550" y="26607"/>
                    <a:pt x="17777" y="27179"/>
                    <a:pt x="17931" y="27738"/>
                  </a:cubicBezTo>
                  <a:cubicBezTo>
                    <a:pt x="18193" y="28750"/>
                    <a:pt x="18336" y="29786"/>
                    <a:pt x="18527" y="30810"/>
                  </a:cubicBezTo>
                  <a:cubicBezTo>
                    <a:pt x="18967" y="33084"/>
                    <a:pt x="19408" y="35370"/>
                    <a:pt x="19813" y="37668"/>
                  </a:cubicBezTo>
                  <a:cubicBezTo>
                    <a:pt x="20051" y="38954"/>
                    <a:pt x="20313" y="40263"/>
                    <a:pt x="20503" y="41561"/>
                  </a:cubicBezTo>
                  <a:cubicBezTo>
                    <a:pt x="20532" y="41771"/>
                    <a:pt x="20715" y="41866"/>
                    <a:pt x="20899" y="41866"/>
                  </a:cubicBezTo>
                  <a:cubicBezTo>
                    <a:pt x="21018" y="41866"/>
                    <a:pt x="21138" y="41827"/>
                    <a:pt x="21217" y="41752"/>
                  </a:cubicBezTo>
                  <a:cubicBezTo>
                    <a:pt x="23301" y="39882"/>
                    <a:pt x="25385" y="38025"/>
                    <a:pt x="27456" y="36156"/>
                  </a:cubicBezTo>
                  <a:cubicBezTo>
                    <a:pt x="28480" y="35227"/>
                    <a:pt x="29504" y="34298"/>
                    <a:pt x="30516" y="33370"/>
                  </a:cubicBezTo>
                  <a:cubicBezTo>
                    <a:pt x="31314" y="32632"/>
                    <a:pt x="32136" y="31679"/>
                    <a:pt x="33255" y="31512"/>
                  </a:cubicBezTo>
                  <a:cubicBezTo>
                    <a:pt x="35434" y="32036"/>
                    <a:pt x="37624" y="32524"/>
                    <a:pt x="39827" y="32953"/>
                  </a:cubicBezTo>
                  <a:cubicBezTo>
                    <a:pt x="41339" y="33239"/>
                    <a:pt x="42851" y="33525"/>
                    <a:pt x="44363" y="33763"/>
                  </a:cubicBezTo>
                  <a:cubicBezTo>
                    <a:pt x="44405" y="33770"/>
                    <a:pt x="44445" y="33773"/>
                    <a:pt x="44485" y="33773"/>
                  </a:cubicBezTo>
                  <a:cubicBezTo>
                    <a:pt x="44786" y="33773"/>
                    <a:pt x="45021" y="33576"/>
                    <a:pt x="45042" y="33239"/>
                  </a:cubicBezTo>
                  <a:cubicBezTo>
                    <a:pt x="45304" y="28679"/>
                    <a:pt x="45982" y="24131"/>
                    <a:pt x="47197" y="19713"/>
                  </a:cubicBezTo>
                  <a:cubicBezTo>
                    <a:pt x="48388" y="15403"/>
                    <a:pt x="50078" y="11236"/>
                    <a:pt x="52245" y="7331"/>
                  </a:cubicBezTo>
                  <a:cubicBezTo>
                    <a:pt x="53507" y="5081"/>
                    <a:pt x="54900" y="2902"/>
                    <a:pt x="56400" y="806"/>
                  </a:cubicBezTo>
                  <a:cubicBezTo>
                    <a:pt x="56412" y="782"/>
                    <a:pt x="56424" y="771"/>
                    <a:pt x="56436" y="747"/>
                  </a:cubicBezTo>
                  <a:cubicBezTo>
                    <a:pt x="56436" y="747"/>
                    <a:pt x="56436" y="735"/>
                    <a:pt x="56436" y="735"/>
                  </a:cubicBezTo>
                  <a:cubicBezTo>
                    <a:pt x="56460" y="699"/>
                    <a:pt x="56484" y="663"/>
                    <a:pt x="56484" y="628"/>
                  </a:cubicBezTo>
                  <a:cubicBezTo>
                    <a:pt x="56543" y="437"/>
                    <a:pt x="56436" y="259"/>
                    <a:pt x="56281" y="139"/>
                  </a:cubicBezTo>
                  <a:cubicBezTo>
                    <a:pt x="56193" y="58"/>
                    <a:pt x="56075" y="0"/>
                    <a:pt x="559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" name="Google Shape;2292;p42">
            <a:extLst>
              <a:ext uri="{FF2B5EF4-FFF2-40B4-BE49-F238E27FC236}">
                <a16:creationId xmlns:a16="http://schemas.microsoft.com/office/drawing/2014/main" id="{B2C6A4B6-87C2-8F89-D3BF-6B8F1C96628D}"/>
              </a:ext>
            </a:extLst>
          </p:cNvPr>
          <p:cNvGrpSpPr/>
          <p:nvPr/>
        </p:nvGrpSpPr>
        <p:grpSpPr>
          <a:xfrm>
            <a:off x="7802201" y="2568165"/>
            <a:ext cx="3069413" cy="686357"/>
            <a:chOff x="5298752" y="3255202"/>
            <a:chExt cx="2302059" cy="514769"/>
          </a:xfrm>
        </p:grpSpPr>
        <p:grpSp>
          <p:nvGrpSpPr>
            <p:cNvPr id="5" name="Google Shape;2293;p42">
              <a:extLst>
                <a:ext uri="{FF2B5EF4-FFF2-40B4-BE49-F238E27FC236}">
                  <a16:creationId xmlns:a16="http://schemas.microsoft.com/office/drawing/2014/main" id="{C8F0A57E-D23C-FBF0-6761-0AF8BD0AFB5D}"/>
                </a:ext>
              </a:extLst>
            </p:cNvPr>
            <p:cNvGrpSpPr/>
            <p:nvPr/>
          </p:nvGrpSpPr>
          <p:grpSpPr>
            <a:xfrm>
              <a:off x="5298752" y="3255202"/>
              <a:ext cx="361808" cy="360669"/>
              <a:chOff x="5514877" y="2912977"/>
              <a:chExt cx="361808" cy="360669"/>
            </a:xfrm>
          </p:grpSpPr>
          <p:grpSp>
            <p:nvGrpSpPr>
              <p:cNvPr id="7" name="Google Shape;2294;p42">
                <a:extLst>
                  <a:ext uri="{FF2B5EF4-FFF2-40B4-BE49-F238E27FC236}">
                    <a16:creationId xmlns:a16="http://schemas.microsoft.com/office/drawing/2014/main" id="{BBE4902E-48A1-799D-CFE5-5BC65BEA8BC8}"/>
                  </a:ext>
                </a:extLst>
              </p:cNvPr>
              <p:cNvGrpSpPr/>
              <p:nvPr/>
            </p:nvGrpSpPr>
            <p:grpSpPr>
              <a:xfrm>
                <a:off x="5514877" y="2912977"/>
                <a:ext cx="361808" cy="360669"/>
                <a:chOff x="5514877" y="2912977"/>
                <a:chExt cx="361808" cy="360669"/>
              </a:xfrm>
            </p:grpSpPr>
            <p:sp>
              <p:nvSpPr>
                <p:cNvPr id="9" name="Google Shape;2295;p42">
                  <a:extLst>
                    <a:ext uri="{FF2B5EF4-FFF2-40B4-BE49-F238E27FC236}">
                      <a16:creationId xmlns:a16="http://schemas.microsoft.com/office/drawing/2014/main" id="{8E4E3647-1D71-02D3-3511-6AB021A19EFD}"/>
                    </a:ext>
                  </a:extLst>
                </p:cNvPr>
                <p:cNvSpPr/>
                <p:nvPr/>
              </p:nvSpPr>
              <p:spPr>
                <a:xfrm>
                  <a:off x="5607457" y="3235990"/>
                  <a:ext cx="70044" cy="36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0" h="2073" extrusionOk="0">
                      <a:moveTo>
                        <a:pt x="676" y="0"/>
                      </a:moveTo>
                      <a:cubicBezTo>
                        <a:pt x="456" y="0"/>
                        <a:pt x="246" y="119"/>
                        <a:pt x="144" y="323"/>
                      </a:cubicBezTo>
                      <a:cubicBezTo>
                        <a:pt x="1" y="620"/>
                        <a:pt x="120" y="977"/>
                        <a:pt x="406" y="1120"/>
                      </a:cubicBezTo>
                      <a:cubicBezTo>
                        <a:pt x="1299" y="1573"/>
                        <a:pt x="2263" y="1882"/>
                        <a:pt x="3239" y="2061"/>
                      </a:cubicBezTo>
                      <a:cubicBezTo>
                        <a:pt x="3275" y="2061"/>
                        <a:pt x="3311" y="2073"/>
                        <a:pt x="3347" y="2073"/>
                      </a:cubicBezTo>
                      <a:cubicBezTo>
                        <a:pt x="3632" y="2073"/>
                        <a:pt x="3882" y="1870"/>
                        <a:pt x="3930" y="1573"/>
                      </a:cubicBezTo>
                      <a:cubicBezTo>
                        <a:pt x="3990" y="1251"/>
                        <a:pt x="3763" y="954"/>
                        <a:pt x="3442" y="894"/>
                      </a:cubicBezTo>
                      <a:cubicBezTo>
                        <a:pt x="2573" y="739"/>
                        <a:pt x="1727" y="465"/>
                        <a:pt x="942" y="61"/>
                      </a:cubicBezTo>
                      <a:cubicBezTo>
                        <a:pt x="856" y="20"/>
                        <a:pt x="765" y="0"/>
                        <a:pt x="676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0" name="Google Shape;2296;p42">
                  <a:extLst>
                    <a:ext uri="{FF2B5EF4-FFF2-40B4-BE49-F238E27FC236}">
                      <a16:creationId xmlns:a16="http://schemas.microsoft.com/office/drawing/2014/main" id="{C6013FF7-B152-F32B-B5D4-32D7A6CD99CD}"/>
                    </a:ext>
                  </a:extLst>
                </p:cNvPr>
                <p:cNvSpPr/>
                <p:nvPr/>
              </p:nvSpPr>
              <p:spPr>
                <a:xfrm>
                  <a:off x="5514877" y="3073790"/>
                  <a:ext cx="26350" cy="69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1" h="3979" extrusionOk="0">
                      <a:moveTo>
                        <a:pt x="600" y="0"/>
                      </a:moveTo>
                      <a:cubicBezTo>
                        <a:pt x="286" y="0"/>
                        <a:pt x="35" y="242"/>
                        <a:pt x="12" y="550"/>
                      </a:cubicBezTo>
                      <a:cubicBezTo>
                        <a:pt x="0" y="752"/>
                        <a:pt x="0" y="942"/>
                        <a:pt x="0" y="1145"/>
                      </a:cubicBezTo>
                      <a:cubicBezTo>
                        <a:pt x="0" y="1954"/>
                        <a:pt x="96" y="2752"/>
                        <a:pt x="274" y="3526"/>
                      </a:cubicBezTo>
                      <a:cubicBezTo>
                        <a:pt x="334" y="3800"/>
                        <a:pt x="584" y="3979"/>
                        <a:pt x="846" y="3979"/>
                      </a:cubicBezTo>
                      <a:cubicBezTo>
                        <a:pt x="893" y="3979"/>
                        <a:pt x="941" y="3979"/>
                        <a:pt x="989" y="3967"/>
                      </a:cubicBezTo>
                      <a:cubicBezTo>
                        <a:pt x="1298" y="3895"/>
                        <a:pt x="1501" y="3574"/>
                        <a:pt x="1429" y="3252"/>
                      </a:cubicBezTo>
                      <a:cubicBezTo>
                        <a:pt x="1263" y="2574"/>
                        <a:pt x="1179" y="1859"/>
                        <a:pt x="1179" y="1145"/>
                      </a:cubicBezTo>
                      <a:cubicBezTo>
                        <a:pt x="1179" y="966"/>
                        <a:pt x="1179" y="788"/>
                        <a:pt x="1191" y="621"/>
                      </a:cubicBezTo>
                      <a:cubicBezTo>
                        <a:pt x="1215" y="300"/>
                        <a:pt x="965" y="14"/>
                        <a:pt x="643" y="2"/>
                      </a:cubicBezTo>
                      <a:cubicBezTo>
                        <a:pt x="629" y="1"/>
                        <a:pt x="61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1" name="Google Shape;2297;p42">
                  <a:extLst>
                    <a:ext uri="{FF2B5EF4-FFF2-40B4-BE49-F238E27FC236}">
                      <a16:creationId xmlns:a16="http://schemas.microsoft.com/office/drawing/2014/main" id="{09E721BB-663D-0DE0-88C9-95EF6248CFCF}"/>
                    </a:ext>
                  </a:extLst>
                </p:cNvPr>
                <p:cNvSpPr/>
                <p:nvPr/>
              </p:nvSpPr>
              <p:spPr>
                <a:xfrm>
                  <a:off x="5536187" y="3168934"/>
                  <a:ext cx="54157" cy="59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81" extrusionOk="0">
                      <a:moveTo>
                        <a:pt x="682" y="1"/>
                      </a:moveTo>
                      <a:cubicBezTo>
                        <a:pt x="580" y="1"/>
                        <a:pt x="477" y="27"/>
                        <a:pt x="382" y="83"/>
                      </a:cubicBezTo>
                      <a:cubicBezTo>
                        <a:pt x="96" y="237"/>
                        <a:pt x="1" y="606"/>
                        <a:pt x="168" y="880"/>
                      </a:cubicBezTo>
                      <a:cubicBezTo>
                        <a:pt x="668" y="1749"/>
                        <a:pt x="1287" y="2535"/>
                        <a:pt x="2025" y="3226"/>
                      </a:cubicBezTo>
                      <a:cubicBezTo>
                        <a:pt x="2132" y="3333"/>
                        <a:pt x="2275" y="3381"/>
                        <a:pt x="2430" y="3381"/>
                      </a:cubicBezTo>
                      <a:cubicBezTo>
                        <a:pt x="2585" y="3381"/>
                        <a:pt x="2739" y="3321"/>
                        <a:pt x="2858" y="3202"/>
                      </a:cubicBezTo>
                      <a:cubicBezTo>
                        <a:pt x="3085" y="2964"/>
                        <a:pt x="3073" y="2595"/>
                        <a:pt x="2835" y="2369"/>
                      </a:cubicBezTo>
                      <a:cubicBezTo>
                        <a:pt x="2180" y="1761"/>
                        <a:pt x="1632" y="1059"/>
                        <a:pt x="1192" y="297"/>
                      </a:cubicBezTo>
                      <a:cubicBezTo>
                        <a:pt x="1080" y="106"/>
                        <a:pt x="885" y="1"/>
                        <a:pt x="682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2" name="Google Shape;2298;p42">
                  <a:extLst>
                    <a:ext uri="{FF2B5EF4-FFF2-40B4-BE49-F238E27FC236}">
                      <a16:creationId xmlns:a16="http://schemas.microsoft.com/office/drawing/2014/main" id="{268C8E7A-830F-EEFF-FFC2-9365106A6B2C}"/>
                    </a:ext>
                  </a:extLst>
                </p:cNvPr>
                <p:cNvSpPr/>
                <p:nvPr/>
              </p:nvSpPr>
              <p:spPr>
                <a:xfrm>
                  <a:off x="5836326" y="3006786"/>
                  <a:ext cx="38674" cy="6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" h="3855" extrusionOk="0">
                      <a:moveTo>
                        <a:pt x="678" y="0"/>
                      </a:moveTo>
                      <a:cubicBezTo>
                        <a:pt x="587" y="0"/>
                        <a:pt x="494" y="22"/>
                        <a:pt x="405" y="68"/>
                      </a:cubicBezTo>
                      <a:cubicBezTo>
                        <a:pt x="119" y="211"/>
                        <a:pt x="0" y="568"/>
                        <a:pt x="143" y="854"/>
                      </a:cubicBezTo>
                      <a:cubicBezTo>
                        <a:pt x="548" y="1652"/>
                        <a:pt x="822" y="2497"/>
                        <a:pt x="977" y="3366"/>
                      </a:cubicBezTo>
                      <a:cubicBezTo>
                        <a:pt x="1024" y="3652"/>
                        <a:pt x="1274" y="3855"/>
                        <a:pt x="1560" y="3855"/>
                      </a:cubicBezTo>
                      <a:cubicBezTo>
                        <a:pt x="1596" y="3855"/>
                        <a:pt x="1631" y="3855"/>
                        <a:pt x="1667" y="3843"/>
                      </a:cubicBezTo>
                      <a:cubicBezTo>
                        <a:pt x="1989" y="3795"/>
                        <a:pt x="2203" y="3485"/>
                        <a:pt x="2143" y="3164"/>
                      </a:cubicBezTo>
                      <a:cubicBezTo>
                        <a:pt x="1965" y="2176"/>
                        <a:pt x="1655" y="1223"/>
                        <a:pt x="1203" y="330"/>
                      </a:cubicBezTo>
                      <a:cubicBezTo>
                        <a:pt x="1094" y="121"/>
                        <a:pt x="892" y="0"/>
                        <a:pt x="678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3" name="Google Shape;2299;p42">
                  <a:extLst>
                    <a:ext uri="{FF2B5EF4-FFF2-40B4-BE49-F238E27FC236}">
                      <a16:creationId xmlns:a16="http://schemas.microsoft.com/office/drawing/2014/main" id="{2E0B258E-E2BC-2040-4110-FD9E02985A06}"/>
                    </a:ext>
                  </a:extLst>
                </p:cNvPr>
                <p:cNvSpPr/>
                <p:nvPr/>
              </p:nvSpPr>
              <p:spPr>
                <a:xfrm>
                  <a:off x="5523654" y="2981771"/>
                  <a:ext cx="47047" cy="6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0" h="3661" extrusionOk="0">
                      <a:moveTo>
                        <a:pt x="2014" y="1"/>
                      </a:moveTo>
                      <a:cubicBezTo>
                        <a:pt x="1832" y="1"/>
                        <a:pt x="1651" y="85"/>
                        <a:pt x="1536" y="243"/>
                      </a:cubicBezTo>
                      <a:cubicBezTo>
                        <a:pt x="929" y="1041"/>
                        <a:pt x="453" y="1922"/>
                        <a:pt x="120" y="2863"/>
                      </a:cubicBezTo>
                      <a:cubicBezTo>
                        <a:pt x="1" y="3172"/>
                        <a:pt x="155" y="3517"/>
                        <a:pt x="465" y="3625"/>
                      </a:cubicBezTo>
                      <a:cubicBezTo>
                        <a:pt x="536" y="3648"/>
                        <a:pt x="608" y="3660"/>
                        <a:pt x="667" y="3660"/>
                      </a:cubicBezTo>
                      <a:cubicBezTo>
                        <a:pt x="905" y="3660"/>
                        <a:pt x="1132" y="3517"/>
                        <a:pt x="1227" y="3267"/>
                      </a:cubicBezTo>
                      <a:cubicBezTo>
                        <a:pt x="1525" y="2434"/>
                        <a:pt x="1953" y="1660"/>
                        <a:pt x="2477" y="946"/>
                      </a:cubicBezTo>
                      <a:cubicBezTo>
                        <a:pt x="2679" y="684"/>
                        <a:pt x="2620" y="315"/>
                        <a:pt x="2358" y="112"/>
                      </a:cubicBezTo>
                      <a:cubicBezTo>
                        <a:pt x="2254" y="37"/>
                        <a:pt x="2134" y="1"/>
                        <a:pt x="2014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4" name="Google Shape;2300;p42">
                  <a:extLst>
                    <a:ext uri="{FF2B5EF4-FFF2-40B4-BE49-F238E27FC236}">
                      <a16:creationId xmlns:a16="http://schemas.microsoft.com/office/drawing/2014/main" id="{6DB7191F-378D-C407-A9DB-C0EB805D2380}"/>
                    </a:ext>
                  </a:extLst>
                </p:cNvPr>
                <p:cNvSpPr/>
                <p:nvPr/>
              </p:nvSpPr>
              <p:spPr>
                <a:xfrm>
                  <a:off x="5581968" y="2923246"/>
                  <a:ext cx="67113" cy="44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3" h="2518" extrusionOk="0">
                      <a:moveTo>
                        <a:pt x="3161" y="1"/>
                      </a:moveTo>
                      <a:cubicBezTo>
                        <a:pt x="3092" y="1"/>
                        <a:pt x="3021" y="14"/>
                        <a:pt x="2953" y="41"/>
                      </a:cubicBezTo>
                      <a:cubicBezTo>
                        <a:pt x="2013" y="374"/>
                        <a:pt x="1120" y="863"/>
                        <a:pt x="322" y="1458"/>
                      </a:cubicBezTo>
                      <a:cubicBezTo>
                        <a:pt x="60" y="1648"/>
                        <a:pt x="0" y="2029"/>
                        <a:pt x="203" y="2279"/>
                      </a:cubicBezTo>
                      <a:cubicBezTo>
                        <a:pt x="322" y="2446"/>
                        <a:pt x="500" y="2518"/>
                        <a:pt x="679" y="2518"/>
                      </a:cubicBezTo>
                      <a:cubicBezTo>
                        <a:pt x="798" y="2518"/>
                        <a:pt x="917" y="2482"/>
                        <a:pt x="1024" y="2410"/>
                      </a:cubicBezTo>
                      <a:cubicBezTo>
                        <a:pt x="1739" y="1875"/>
                        <a:pt x="2524" y="1446"/>
                        <a:pt x="3358" y="1148"/>
                      </a:cubicBezTo>
                      <a:cubicBezTo>
                        <a:pt x="3656" y="1029"/>
                        <a:pt x="3822" y="696"/>
                        <a:pt x="3703" y="386"/>
                      </a:cubicBezTo>
                      <a:cubicBezTo>
                        <a:pt x="3621" y="148"/>
                        <a:pt x="3396" y="1"/>
                        <a:pt x="316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5" name="Google Shape;2301;p42">
                  <a:extLst>
                    <a:ext uri="{FF2B5EF4-FFF2-40B4-BE49-F238E27FC236}">
                      <a16:creationId xmlns:a16="http://schemas.microsoft.com/office/drawing/2014/main" id="{1508C7C8-374B-AB5D-BEA9-6A81A8ACBF6F}"/>
                    </a:ext>
                  </a:extLst>
                </p:cNvPr>
                <p:cNvSpPr/>
                <p:nvPr/>
              </p:nvSpPr>
              <p:spPr>
                <a:xfrm>
                  <a:off x="5674970" y="2912977"/>
                  <a:ext cx="71291" cy="25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" h="1436" extrusionOk="0">
                      <a:moveTo>
                        <a:pt x="1203" y="0"/>
                      </a:moveTo>
                      <a:cubicBezTo>
                        <a:pt x="993" y="0"/>
                        <a:pt x="783" y="6"/>
                        <a:pt x="572" y="19"/>
                      </a:cubicBezTo>
                      <a:cubicBezTo>
                        <a:pt x="251" y="31"/>
                        <a:pt x="1" y="317"/>
                        <a:pt x="24" y="638"/>
                      </a:cubicBezTo>
                      <a:cubicBezTo>
                        <a:pt x="36" y="963"/>
                        <a:pt x="309" y="1198"/>
                        <a:pt x="621" y="1198"/>
                      </a:cubicBezTo>
                      <a:cubicBezTo>
                        <a:pt x="628" y="1198"/>
                        <a:pt x="636" y="1198"/>
                        <a:pt x="644" y="1198"/>
                      </a:cubicBezTo>
                      <a:cubicBezTo>
                        <a:pt x="820" y="1188"/>
                        <a:pt x="997" y="1183"/>
                        <a:pt x="1174" y="1183"/>
                      </a:cubicBezTo>
                      <a:cubicBezTo>
                        <a:pt x="1889" y="1183"/>
                        <a:pt x="2599" y="1261"/>
                        <a:pt x="3287" y="1424"/>
                      </a:cubicBezTo>
                      <a:cubicBezTo>
                        <a:pt x="3322" y="1436"/>
                        <a:pt x="3370" y="1436"/>
                        <a:pt x="3418" y="1436"/>
                      </a:cubicBezTo>
                      <a:cubicBezTo>
                        <a:pt x="3680" y="1436"/>
                        <a:pt x="3930" y="1257"/>
                        <a:pt x="3989" y="983"/>
                      </a:cubicBezTo>
                      <a:cubicBezTo>
                        <a:pt x="4061" y="662"/>
                        <a:pt x="3870" y="352"/>
                        <a:pt x="3549" y="269"/>
                      </a:cubicBezTo>
                      <a:cubicBezTo>
                        <a:pt x="2785" y="90"/>
                        <a:pt x="1999" y="0"/>
                        <a:pt x="120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6" name="Google Shape;2302;p42">
                  <a:extLst>
                    <a:ext uri="{FF2B5EF4-FFF2-40B4-BE49-F238E27FC236}">
                      <a16:creationId xmlns:a16="http://schemas.microsoft.com/office/drawing/2014/main" id="{24E4C3FA-0757-C3DB-F600-3A19F2DF933F}"/>
                    </a:ext>
                  </a:extLst>
                </p:cNvPr>
                <p:cNvSpPr/>
                <p:nvPr/>
              </p:nvSpPr>
              <p:spPr>
                <a:xfrm>
                  <a:off x="5847613" y="3083427"/>
                  <a:ext cx="29071" cy="69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" h="3978" extrusionOk="0">
                      <a:moveTo>
                        <a:pt x="1060" y="1"/>
                      </a:moveTo>
                      <a:cubicBezTo>
                        <a:pt x="738" y="1"/>
                        <a:pt x="476" y="274"/>
                        <a:pt x="476" y="596"/>
                      </a:cubicBezTo>
                      <a:cubicBezTo>
                        <a:pt x="476" y="1489"/>
                        <a:pt x="345" y="2370"/>
                        <a:pt x="95" y="3215"/>
                      </a:cubicBezTo>
                      <a:cubicBezTo>
                        <a:pt x="0" y="3525"/>
                        <a:pt x="179" y="3858"/>
                        <a:pt x="488" y="3953"/>
                      </a:cubicBezTo>
                      <a:cubicBezTo>
                        <a:pt x="548" y="3965"/>
                        <a:pt x="607" y="3977"/>
                        <a:pt x="655" y="3977"/>
                      </a:cubicBezTo>
                      <a:cubicBezTo>
                        <a:pt x="917" y="3977"/>
                        <a:pt x="1143" y="3811"/>
                        <a:pt x="1227" y="3549"/>
                      </a:cubicBezTo>
                      <a:cubicBezTo>
                        <a:pt x="1512" y="2596"/>
                        <a:pt x="1655" y="1608"/>
                        <a:pt x="1655" y="596"/>
                      </a:cubicBezTo>
                      <a:cubicBezTo>
                        <a:pt x="1655" y="274"/>
                        <a:pt x="1393" y="1"/>
                        <a:pt x="106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7" name="Google Shape;2303;p42">
                  <a:extLst>
                    <a:ext uri="{FF2B5EF4-FFF2-40B4-BE49-F238E27FC236}">
                      <a16:creationId xmlns:a16="http://schemas.microsoft.com/office/drawing/2014/main" id="{61902CB1-565D-CC3F-2F04-D55BBD26371B}"/>
                    </a:ext>
                  </a:extLst>
                </p:cNvPr>
                <p:cNvSpPr/>
                <p:nvPr/>
              </p:nvSpPr>
              <p:spPr>
                <a:xfrm>
                  <a:off x="5793687" y="3177219"/>
                  <a:ext cx="56457" cy="57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6" h="3290" extrusionOk="0">
                      <a:moveTo>
                        <a:pt x="2541" y="1"/>
                      </a:moveTo>
                      <a:cubicBezTo>
                        <a:pt x="2349" y="1"/>
                        <a:pt x="2161" y="93"/>
                        <a:pt x="2048" y="265"/>
                      </a:cubicBezTo>
                      <a:cubicBezTo>
                        <a:pt x="1560" y="1004"/>
                        <a:pt x="965" y="1670"/>
                        <a:pt x="286" y="2242"/>
                      </a:cubicBezTo>
                      <a:cubicBezTo>
                        <a:pt x="36" y="2456"/>
                        <a:pt x="0" y="2825"/>
                        <a:pt x="215" y="3075"/>
                      </a:cubicBezTo>
                      <a:cubicBezTo>
                        <a:pt x="334" y="3218"/>
                        <a:pt x="500" y="3290"/>
                        <a:pt x="667" y="3290"/>
                      </a:cubicBezTo>
                      <a:cubicBezTo>
                        <a:pt x="798" y="3290"/>
                        <a:pt x="941" y="3242"/>
                        <a:pt x="1048" y="3147"/>
                      </a:cubicBezTo>
                      <a:cubicBezTo>
                        <a:pt x="1810" y="2504"/>
                        <a:pt x="2489" y="1754"/>
                        <a:pt x="3036" y="920"/>
                      </a:cubicBezTo>
                      <a:cubicBezTo>
                        <a:pt x="3215" y="646"/>
                        <a:pt x="3144" y="277"/>
                        <a:pt x="2870" y="99"/>
                      </a:cubicBezTo>
                      <a:cubicBezTo>
                        <a:pt x="2768" y="33"/>
                        <a:pt x="2654" y="1"/>
                        <a:pt x="254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8" name="Google Shape;2304;p42">
                  <a:extLst>
                    <a:ext uri="{FF2B5EF4-FFF2-40B4-BE49-F238E27FC236}">
                      <a16:creationId xmlns:a16="http://schemas.microsoft.com/office/drawing/2014/main" id="{89AA32B9-97FC-7880-9BFA-639CBBB93CD8}"/>
                    </a:ext>
                  </a:extLst>
                </p:cNvPr>
                <p:cNvSpPr/>
                <p:nvPr/>
              </p:nvSpPr>
              <p:spPr>
                <a:xfrm>
                  <a:off x="5769024" y="2935692"/>
                  <a:ext cx="62092" cy="51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7" h="2928" extrusionOk="0">
                      <a:moveTo>
                        <a:pt x="677" y="0"/>
                      </a:moveTo>
                      <a:cubicBezTo>
                        <a:pt x="474" y="0"/>
                        <a:pt x="278" y="106"/>
                        <a:pt x="167" y="297"/>
                      </a:cubicBezTo>
                      <a:cubicBezTo>
                        <a:pt x="0" y="582"/>
                        <a:pt x="96" y="939"/>
                        <a:pt x="381" y="1106"/>
                      </a:cubicBezTo>
                      <a:cubicBezTo>
                        <a:pt x="1143" y="1547"/>
                        <a:pt x="1846" y="2094"/>
                        <a:pt x="2453" y="2749"/>
                      </a:cubicBezTo>
                      <a:cubicBezTo>
                        <a:pt x="2572" y="2868"/>
                        <a:pt x="2727" y="2928"/>
                        <a:pt x="2882" y="2928"/>
                      </a:cubicBezTo>
                      <a:cubicBezTo>
                        <a:pt x="3037" y="2928"/>
                        <a:pt x="3179" y="2880"/>
                        <a:pt x="3298" y="2761"/>
                      </a:cubicBezTo>
                      <a:cubicBezTo>
                        <a:pt x="3525" y="2547"/>
                        <a:pt x="3537" y="2166"/>
                        <a:pt x="3310" y="1928"/>
                      </a:cubicBezTo>
                      <a:cubicBezTo>
                        <a:pt x="2632" y="1201"/>
                        <a:pt x="1834" y="582"/>
                        <a:pt x="977" y="82"/>
                      </a:cubicBezTo>
                      <a:cubicBezTo>
                        <a:pt x="882" y="27"/>
                        <a:pt x="778" y="0"/>
                        <a:pt x="677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9" name="Google Shape;2305;p42">
                  <a:extLst>
                    <a:ext uri="{FF2B5EF4-FFF2-40B4-BE49-F238E27FC236}">
                      <a16:creationId xmlns:a16="http://schemas.microsoft.com/office/drawing/2014/main" id="{DFBDFE9B-9F85-0ABF-0676-3D043E96103F}"/>
                    </a:ext>
                  </a:extLst>
                </p:cNvPr>
                <p:cNvSpPr/>
                <p:nvPr/>
              </p:nvSpPr>
              <p:spPr>
                <a:xfrm>
                  <a:off x="5704653" y="3240168"/>
                  <a:ext cx="70448" cy="33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3" h="1907" extrusionOk="0">
                      <a:moveTo>
                        <a:pt x="3340" y="0"/>
                      </a:moveTo>
                      <a:cubicBezTo>
                        <a:pt x="3262" y="0"/>
                        <a:pt x="3183" y="16"/>
                        <a:pt x="3108" y="49"/>
                      </a:cubicBezTo>
                      <a:cubicBezTo>
                        <a:pt x="2298" y="394"/>
                        <a:pt x="1441" y="632"/>
                        <a:pt x="560" y="728"/>
                      </a:cubicBezTo>
                      <a:cubicBezTo>
                        <a:pt x="227" y="775"/>
                        <a:pt x="0" y="1061"/>
                        <a:pt x="36" y="1382"/>
                      </a:cubicBezTo>
                      <a:cubicBezTo>
                        <a:pt x="72" y="1692"/>
                        <a:pt x="322" y="1906"/>
                        <a:pt x="619" y="1906"/>
                      </a:cubicBezTo>
                      <a:lnTo>
                        <a:pt x="691" y="1906"/>
                      </a:lnTo>
                      <a:cubicBezTo>
                        <a:pt x="1691" y="1787"/>
                        <a:pt x="2655" y="1525"/>
                        <a:pt x="3584" y="1132"/>
                      </a:cubicBezTo>
                      <a:cubicBezTo>
                        <a:pt x="3882" y="1001"/>
                        <a:pt x="4013" y="656"/>
                        <a:pt x="3882" y="358"/>
                      </a:cubicBezTo>
                      <a:cubicBezTo>
                        <a:pt x="3793" y="136"/>
                        <a:pt x="3571" y="0"/>
                        <a:pt x="334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8" name="Google Shape;2306;p42">
                <a:extLst>
                  <a:ext uri="{FF2B5EF4-FFF2-40B4-BE49-F238E27FC236}">
                    <a16:creationId xmlns:a16="http://schemas.microsoft.com/office/drawing/2014/main" id="{38C55FA9-A0D4-947B-CCA4-8A0F5235B39F}"/>
                  </a:ext>
                </a:extLst>
              </p:cNvPr>
              <p:cNvSpPr/>
              <p:nvPr/>
            </p:nvSpPr>
            <p:spPr>
              <a:xfrm>
                <a:off x="5584900" y="2983106"/>
                <a:ext cx="221772" cy="221579"/>
              </a:xfrm>
              <a:custGeom>
                <a:avLst/>
                <a:gdLst/>
                <a:ahLst/>
                <a:cxnLst/>
                <a:rect l="l" t="t" r="r" b="b"/>
                <a:pathLst>
                  <a:path w="12633" h="12622" extrusionOk="0">
                    <a:moveTo>
                      <a:pt x="6310" y="1"/>
                    </a:moveTo>
                    <a:cubicBezTo>
                      <a:pt x="2834" y="1"/>
                      <a:pt x="0" y="2822"/>
                      <a:pt x="0" y="6311"/>
                    </a:cubicBezTo>
                    <a:cubicBezTo>
                      <a:pt x="0" y="9799"/>
                      <a:pt x="2834" y="12621"/>
                      <a:pt x="6310" y="12621"/>
                    </a:cubicBezTo>
                    <a:cubicBezTo>
                      <a:pt x="9799" y="12621"/>
                      <a:pt x="12633" y="9799"/>
                      <a:pt x="12633" y="6311"/>
                    </a:cubicBezTo>
                    <a:cubicBezTo>
                      <a:pt x="12633" y="2822"/>
                      <a:pt x="9799" y="1"/>
                      <a:pt x="6310" y="1"/>
                    </a:cubicBezTo>
                    <a:close/>
                  </a:path>
                </a:pathLst>
              </a:custGeom>
              <a:solidFill>
                <a:srgbClr val="EE38E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6" name="Google Shape;2307;p42">
              <a:extLst>
                <a:ext uri="{FF2B5EF4-FFF2-40B4-BE49-F238E27FC236}">
                  <a16:creationId xmlns:a16="http://schemas.microsoft.com/office/drawing/2014/main" id="{D75C20A2-F7B4-9B61-859E-D11BF824AC64}"/>
                </a:ext>
              </a:extLst>
            </p:cNvPr>
            <p:cNvSpPr txBox="1"/>
            <p:nvPr/>
          </p:nvSpPr>
          <p:spPr>
            <a:xfrm>
              <a:off x="5757129" y="3340371"/>
              <a:ext cx="1843682" cy="42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l-GR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5)η γνώση νέων πραγμάτων σχετικά με την </a:t>
              </a:r>
              <a:r>
                <a:rPr lang="en-AU" sz="160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braille </a:t>
              </a:r>
              <a:endParaRPr lang="el-GR" sz="1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sz="2267" dirty="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0" name="Τίτλος 19">
            <a:extLst>
              <a:ext uri="{FF2B5EF4-FFF2-40B4-BE49-F238E27FC236}">
                <a16:creationId xmlns:a16="http://schemas.microsoft.com/office/drawing/2014/main" id="{249772F9-B3F6-539F-59F1-BA4524F79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omic Sans MS" panose="030F0702030302020204" pitchFamily="66" charset="0"/>
              </a:rPr>
              <a:t>Συμπεράσματα</a:t>
            </a:r>
            <a:endParaRPr lang="el-GR" dirty="0"/>
          </a:p>
        </p:txBody>
      </p:sp>
      <p:pic>
        <p:nvPicPr>
          <p:cNvPr id="1026" name="Picture 2" descr="Funny Gifs : plane GIF - VSGIF.com">
            <a:extLst>
              <a:ext uri="{FF2B5EF4-FFF2-40B4-BE49-F238E27FC236}">
                <a16:creationId xmlns:a16="http://schemas.microsoft.com/office/drawing/2014/main" id="{DC4E0DA3-6DEC-5249-51BC-237F83A1C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7109">
            <a:off x="10067648" y="4857944"/>
            <a:ext cx="1403646" cy="147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8" name="Google Shape;1118;p27"/>
          <p:cNvGrpSpPr/>
          <p:nvPr/>
        </p:nvGrpSpPr>
        <p:grpSpPr>
          <a:xfrm>
            <a:off x="0" y="1594468"/>
            <a:ext cx="12192200" cy="4648497"/>
            <a:chOff x="0" y="1119650"/>
            <a:chExt cx="9144150" cy="3486373"/>
          </a:xfrm>
        </p:grpSpPr>
        <p:sp>
          <p:nvSpPr>
            <p:cNvPr id="1119" name="Google Shape;1119;p27"/>
            <p:cNvSpPr/>
            <p:nvPr/>
          </p:nvSpPr>
          <p:spPr>
            <a:xfrm>
              <a:off x="545413" y="1119650"/>
              <a:ext cx="8053178" cy="3486373"/>
            </a:xfrm>
            <a:custGeom>
              <a:avLst/>
              <a:gdLst/>
              <a:ahLst/>
              <a:cxnLst/>
              <a:rect l="l" t="t" r="r" b="b"/>
              <a:pathLst>
                <a:path w="285751" h="123707" extrusionOk="0">
                  <a:moveTo>
                    <a:pt x="82094" y="0"/>
                  </a:moveTo>
                  <a:cubicBezTo>
                    <a:pt x="77224" y="0"/>
                    <a:pt x="73260" y="3965"/>
                    <a:pt x="73260" y="8835"/>
                  </a:cubicBezTo>
                  <a:cubicBezTo>
                    <a:pt x="73260" y="11478"/>
                    <a:pt x="74450" y="13955"/>
                    <a:pt x="76427" y="15598"/>
                  </a:cubicBezTo>
                  <a:lnTo>
                    <a:pt x="66914" y="15598"/>
                  </a:lnTo>
                  <a:cubicBezTo>
                    <a:pt x="66544" y="15598"/>
                    <a:pt x="66247" y="15907"/>
                    <a:pt x="66247" y="16276"/>
                  </a:cubicBezTo>
                  <a:lnTo>
                    <a:pt x="66247" y="57341"/>
                  </a:lnTo>
                  <a:cubicBezTo>
                    <a:pt x="66247" y="57710"/>
                    <a:pt x="66544" y="58020"/>
                    <a:pt x="66914" y="58020"/>
                  </a:cubicBezTo>
                  <a:lnTo>
                    <a:pt x="76784" y="58020"/>
                  </a:lnTo>
                  <a:cubicBezTo>
                    <a:pt x="77653" y="58020"/>
                    <a:pt x="78367" y="58722"/>
                    <a:pt x="78367" y="59603"/>
                  </a:cubicBezTo>
                  <a:cubicBezTo>
                    <a:pt x="78367" y="60472"/>
                    <a:pt x="77653" y="61187"/>
                    <a:pt x="76784" y="61187"/>
                  </a:cubicBezTo>
                  <a:lnTo>
                    <a:pt x="0" y="61187"/>
                  </a:lnTo>
                  <a:lnTo>
                    <a:pt x="0" y="62520"/>
                  </a:lnTo>
                  <a:lnTo>
                    <a:pt x="76784" y="62520"/>
                  </a:lnTo>
                  <a:cubicBezTo>
                    <a:pt x="78391" y="62520"/>
                    <a:pt x="79701" y="61210"/>
                    <a:pt x="79701" y="59603"/>
                  </a:cubicBezTo>
                  <a:cubicBezTo>
                    <a:pt x="79701" y="57984"/>
                    <a:pt x="78391" y="56674"/>
                    <a:pt x="76784" y="56674"/>
                  </a:cubicBezTo>
                  <a:lnTo>
                    <a:pt x="67580" y="56674"/>
                  </a:lnTo>
                  <a:lnTo>
                    <a:pt x="67580" y="16943"/>
                  </a:lnTo>
                  <a:lnTo>
                    <a:pt x="78736" y="16943"/>
                  </a:lnTo>
                  <a:cubicBezTo>
                    <a:pt x="79046" y="16943"/>
                    <a:pt x="79320" y="16717"/>
                    <a:pt x="79391" y="16407"/>
                  </a:cubicBezTo>
                  <a:cubicBezTo>
                    <a:pt x="79463" y="16110"/>
                    <a:pt x="79296" y="15788"/>
                    <a:pt x="79010" y="15657"/>
                  </a:cubicBezTo>
                  <a:cubicBezTo>
                    <a:pt x="76331" y="14455"/>
                    <a:pt x="74605" y="11776"/>
                    <a:pt x="74605" y="8835"/>
                  </a:cubicBezTo>
                  <a:cubicBezTo>
                    <a:pt x="74605" y="4703"/>
                    <a:pt x="77963" y="1334"/>
                    <a:pt x="82094" y="1334"/>
                  </a:cubicBezTo>
                  <a:cubicBezTo>
                    <a:pt x="86225" y="1334"/>
                    <a:pt x="89595" y="4703"/>
                    <a:pt x="89595" y="8835"/>
                  </a:cubicBezTo>
                  <a:cubicBezTo>
                    <a:pt x="89595" y="11776"/>
                    <a:pt x="87857" y="14455"/>
                    <a:pt x="85178" y="15657"/>
                  </a:cubicBezTo>
                  <a:cubicBezTo>
                    <a:pt x="84892" y="15788"/>
                    <a:pt x="84737" y="16110"/>
                    <a:pt x="84797" y="16407"/>
                  </a:cubicBezTo>
                  <a:cubicBezTo>
                    <a:pt x="84868" y="16717"/>
                    <a:pt x="85142" y="16943"/>
                    <a:pt x="85452" y="16943"/>
                  </a:cubicBezTo>
                  <a:lnTo>
                    <a:pt x="96608" y="16943"/>
                  </a:lnTo>
                  <a:lnTo>
                    <a:pt x="96608" y="56674"/>
                  </a:lnTo>
                  <a:lnTo>
                    <a:pt x="87416" y="56674"/>
                  </a:lnTo>
                  <a:cubicBezTo>
                    <a:pt x="85797" y="56674"/>
                    <a:pt x="84487" y="57984"/>
                    <a:pt x="84487" y="59603"/>
                  </a:cubicBezTo>
                  <a:cubicBezTo>
                    <a:pt x="84487" y="61210"/>
                    <a:pt x="85797" y="62520"/>
                    <a:pt x="87416" y="62520"/>
                  </a:cubicBezTo>
                  <a:lnTo>
                    <a:pt x="117003" y="62520"/>
                  </a:lnTo>
                  <a:cubicBezTo>
                    <a:pt x="117872" y="62520"/>
                    <a:pt x="118587" y="63234"/>
                    <a:pt x="118587" y="64104"/>
                  </a:cubicBezTo>
                  <a:cubicBezTo>
                    <a:pt x="118587" y="64985"/>
                    <a:pt x="117872" y="65687"/>
                    <a:pt x="117003" y="65687"/>
                  </a:cubicBezTo>
                  <a:lnTo>
                    <a:pt x="107133" y="65687"/>
                  </a:lnTo>
                  <a:cubicBezTo>
                    <a:pt x="106764" y="65687"/>
                    <a:pt x="106466" y="65997"/>
                    <a:pt x="106466" y="66366"/>
                  </a:cubicBezTo>
                  <a:lnTo>
                    <a:pt x="106466" y="107430"/>
                  </a:lnTo>
                  <a:cubicBezTo>
                    <a:pt x="106466" y="107799"/>
                    <a:pt x="106764" y="108109"/>
                    <a:pt x="107133" y="108109"/>
                  </a:cubicBezTo>
                  <a:lnTo>
                    <a:pt x="116646" y="108109"/>
                  </a:lnTo>
                  <a:cubicBezTo>
                    <a:pt x="114681" y="109752"/>
                    <a:pt x="113479" y="112229"/>
                    <a:pt x="113479" y="114872"/>
                  </a:cubicBezTo>
                  <a:cubicBezTo>
                    <a:pt x="113479" y="119741"/>
                    <a:pt x="117444" y="123706"/>
                    <a:pt x="122313" y="123706"/>
                  </a:cubicBezTo>
                  <a:cubicBezTo>
                    <a:pt x="127183" y="123706"/>
                    <a:pt x="131148" y="119741"/>
                    <a:pt x="131148" y="114872"/>
                  </a:cubicBezTo>
                  <a:cubicBezTo>
                    <a:pt x="131148" y="112229"/>
                    <a:pt x="129957" y="109752"/>
                    <a:pt x="127993" y="108097"/>
                  </a:cubicBezTo>
                  <a:lnTo>
                    <a:pt x="137494" y="108097"/>
                  </a:lnTo>
                  <a:cubicBezTo>
                    <a:pt x="137863" y="108097"/>
                    <a:pt x="138161" y="107799"/>
                    <a:pt x="138161" y="107430"/>
                  </a:cubicBezTo>
                  <a:lnTo>
                    <a:pt x="138161" y="66366"/>
                  </a:lnTo>
                  <a:cubicBezTo>
                    <a:pt x="138161" y="65997"/>
                    <a:pt x="137863" y="65687"/>
                    <a:pt x="137494" y="65687"/>
                  </a:cubicBezTo>
                  <a:lnTo>
                    <a:pt x="127635" y="65687"/>
                  </a:lnTo>
                  <a:cubicBezTo>
                    <a:pt x="126754" y="65687"/>
                    <a:pt x="126052" y="64985"/>
                    <a:pt x="126052" y="64104"/>
                  </a:cubicBezTo>
                  <a:cubicBezTo>
                    <a:pt x="126052" y="63234"/>
                    <a:pt x="126754" y="62520"/>
                    <a:pt x="127635" y="62520"/>
                  </a:cubicBezTo>
                  <a:lnTo>
                    <a:pt x="157818" y="62520"/>
                  </a:lnTo>
                  <a:cubicBezTo>
                    <a:pt x="159437" y="62520"/>
                    <a:pt x="160747" y="61210"/>
                    <a:pt x="160747" y="59603"/>
                  </a:cubicBezTo>
                  <a:cubicBezTo>
                    <a:pt x="160747" y="57984"/>
                    <a:pt x="159437" y="56674"/>
                    <a:pt x="157818" y="56674"/>
                  </a:cubicBezTo>
                  <a:lnTo>
                    <a:pt x="148626" y="56674"/>
                  </a:lnTo>
                  <a:lnTo>
                    <a:pt x="148626" y="16943"/>
                  </a:lnTo>
                  <a:lnTo>
                    <a:pt x="159770" y="16943"/>
                  </a:lnTo>
                  <a:cubicBezTo>
                    <a:pt x="160092" y="16943"/>
                    <a:pt x="160366" y="16717"/>
                    <a:pt x="160425" y="16407"/>
                  </a:cubicBezTo>
                  <a:cubicBezTo>
                    <a:pt x="160497" y="16110"/>
                    <a:pt x="160342" y="15788"/>
                    <a:pt x="160056" y="15657"/>
                  </a:cubicBezTo>
                  <a:cubicBezTo>
                    <a:pt x="157377" y="14455"/>
                    <a:pt x="155639" y="11776"/>
                    <a:pt x="155639" y="8835"/>
                  </a:cubicBezTo>
                  <a:cubicBezTo>
                    <a:pt x="155639" y="4703"/>
                    <a:pt x="159008" y="1334"/>
                    <a:pt x="163140" y="1334"/>
                  </a:cubicBezTo>
                  <a:cubicBezTo>
                    <a:pt x="167271" y="1334"/>
                    <a:pt x="170629" y="4703"/>
                    <a:pt x="170629" y="8835"/>
                  </a:cubicBezTo>
                  <a:cubicBezTo>
                    <a:pt x="170629" y="11776"/>
                    <a:pt x="168902" y="14455"/>
                    <a:pt x="166224" y="15657"/>
                  </a:cubicBezTo>
                  <a:cubicBezTo>
                    <a:pt x="165938" y="15788"/>
                    <a:pt x="165771" y="16110"/>
                    <a:pt x="165843" y="16407"/>
                  </a:cubicBezTo>
                  <a:cubicBezTo>
                    <a:pt x="165902" y="16717"/>
                    <a:pt x="166176" y="16943"/>
                    <a:pt x="166497" y="16943"/>
                  </a:cubicBezTo>
                  <a:lnTo>
                    <a:pt x="177642" y="16943"/>
                  </a:lnTo>
                  <a:lnTo>
                    <a:pt x="177642" y="56674"/>
                  </a:lnTo>
                  <a:lnTo>
                    <a:pt x="168450" y="56674"/>
                  </a:lnTo>
                  <a:cubicBezTo>
                    <a:pt x="166843" y="56674"/>
                    <a:pt x="165533" y="57984"/>
                    <a:pt x="165533" y="59603"/>
                  </a:cubicBezTo>
                  <a:cubicBezTo>
                    <a:pt x="165533" y="61210"/>
                    <a:pt x="166843" y="62520"/>
                    <a:pt x="168450" y="62520"/>
                  </a:cubicBezTo>
                  <a:lnTo>
                    <a:pt x="198335" y="62520"/>
                  </a:lnTo>
                  <a:cubicBezTo>
                    <a:pt x="199180" y="62556"/>
                    <a:pt x="199847" y="63258"/>
                    <a:pt x="199847" y="64104"/>
                  </a:cubicBezTo>
                  <a:cubicBezTo>
                    <a:pt x="199847" y="64985"/>
                    <a:pt x="199144" y="65687"/>
                    <a:pt x="198263" y="65687"/>
                  </a:cubicBezTo>
                  <a:lnTo>
                    <a:pt x="188405" y="65687"/>
                  </a:lnTo>
                  <a:cubicBezTo>
                    <a:pt x="188036" y="65687"/>
                    <a:pt x="187738" y="65985"/>
                    <a:pt x="187738" y="66354"/>
                  </a:cubicBezTo>
                  <a:lnTo>
                    <a:pt x="187738" y="107430"/>
                  </a:lnTo>
                  <a:cubicBezTo>
                    <a:pt x="187738" y="107799"/>
                    <a:pt x="188036" y="108097"/>
                    <a:pt x="188405" y="108097"/>
                  </a:cubicBezTo>
                  <a:lnTo>
                    <a:pt x="197906" y="108097"/>
                  </a:lnTo>
                  <a:cubicBezTo>
                    <a:pt x="195942" y="109752"/>
                    <a:pt x="194751" y="112229"/>
                    <a:pt x="194751" y="114872"/>
                  </a:cubicBezTo>
                  <a:cubicBezTo>
                    <a:pt x="194751" y="119741"/>
                    <a:pt x="198716" y="123706"/>
                    <a:pt x="203585" y="123706"/>
                  </a:cubicBezTo>
                  <a:cubicBezTo>
                    <a:pt x="208455" y="123706"/>
                    <a:pt x="212420" y="119741"/>
                    <a:pt x="212420" y="114872"/>
                  </a:cubicBezTo>
                  <a:cubicBezTo>
                    <a:pt x="212420" y="112229"/>
                    <a:pt x="211229" y="109752"/>
                    <a:pt x="209253" y="108097"/>
                  </a:cubicBezTo>
                  <a:lnTo>
                    <a:pt x="218766" y="108097"/>
                  </a:lnTo>
                  <a:cubicBezTo>
                    <a:pt x="219135" y="108097"/>
                    <a:pt x="219433" y="107799"/>
                    <a:pt x="219433" y="107430"/>
                  </a:cubicBezTo>
                  <a:lnTo>
                    <a:pt x="219433" y="66354"/>
                  </a:lnTo>
                  <a:cubicBezTo>
                    <a:pt x="219433" y="65985"/>
                    <a:pt x="219135" y="65687"/>
                    <a:pt x="218766" y="65687"/>
                  </a:cubicBezTo>
                  <a:lnTo>
                    <a:pt x="208896" y="65687"/>
                  </a:lnTo>
                  <a:cubicBezTo>
                    <a:pt x="208026" y="65687"/>
                    <a:pt x="207312" y="64985"/>
                    <a:pt x="207312" y="64104"/>
                  </a:cubicBezTo>
                  <a:cubicBezTo>
                    <a:pt x="207312" y="63234"/>
                    <a:pt x="208015" y="62520"/>
                    <a:pt x="208896" y="62520"/>
                  </a:cubicBezTo>
                  <a:lnTo>
                    <a:pt x="285750" y="62520"/>
                  </a:lnTo>
                  <a:lnTo>
                    <a:pt x="285750" y="61187"/>
                  </a:lnTo>
                  <a:lnTo>
                    <a:pt x="208896" y="61187"/>
                  </a:lnTo>
                  <a:cubicBezTo>
                    <a:pt x="207288" y="61187"/>
                    <a:pt x="205979" y="62496"/>
                    <a:pt x="205979" y="64104"/>
                  </a:cubicBezTo>
                  <a:cubicBezTo>
                    <a:pt x="205979" y="65711"/>
                    <a:pt x="207288" y="67033"/>
                    <a:pt x="208896" y="67033"/>
                  </a:cubicBezTo>
                  <a:lnTo>
                    <a:pt x="218087" y="67033"/>
                  </a:lnTo>
                  <a:lnTo>
                    <a:pt x="218087" y="106764"/>
                  </a:lnTo>
                  <a:lnTo>
                    <a:pt x="206943" y="106764"/>
                  </a:lnTo>
                  <a:cubicBezTo>
                    <a:pt x="206621" y="106764"/>
                    <a:pt x="206360" y="106978"/>
                    <a:pt x="206288" y="107287"/>
                  </a:cubicBezTo>
                  <a:cubicBezTo>
                    <a:pt x="206217" y="107597"/>
                    <a:pt x="206383" y="107918"/>
                    <a:pt x="206669" y="108038"/>
                  </a:cubicBezTo>
                  <a:cubicBezTo>
                    <a:pt x="209348" y="109252"/>
                    <a:pt x="211074" y="111931"/>
                    <a:pt x="211074" y="114872"/>
                  </a:cubicBezTo>
                  <a:cubicBezTo>
                    <a:pt x="211074" y="119003"/>
                    <a:pt x="207717" y="122361"/>
                    <a:pt x="203585" y="122361"/>
                  </a:cubicBezTo>
                  <a:cubicBezTo>
                    <a:pt x="199454" y="122361"/>
                    <a:pt x="196084" y="119003"/>
                    <a:pt x="196084" y="114872"/>
                  </a:cubicBezTo>
                  <a:cubicBezTo>
                    <a:pt x="196084" y="111931"/>
                    <a:pt x="197823" y="109252"/>
                    <a:pt x="200502" y="108038"/>
                  </a:cubicBezTo>
                  <a:cubicBezTo>
                    <a:pt x="200787" y="107918"/>
                    <a:pt x="200942" y="107597"/>
                    <a:pt x="200871" y="107287"/>
                  </a:cubicBezTo>
                  <a:cubicBezTo>
                    <a:pt x="200811" y="106978"/>
                    <a:pt x="200537" y="106764"/>
                    <a:pt x="200228" y="106764"/>
                  </a:cubicBezTo>
                  <a:lnTo>
                    <a:pt x="189072" y="106764"/>
                  </a:lnTo>
                  <a:lnTo>
                    <a:pt x="189072" y="67033"/>
                  </a:lnTo>
                  <a:lnTo>
                    <a:pt x="198263" y="67033"/>
                  </a:lnTo>
                  <a:cubicBezTo>
                    <a:pt x="199883" y="67033"/>
                    <a:pt x="201192" y="65711"/>
                    <a:pt x="201192" y="64104"/>
                  </a:cubicBezTo>
                  <a:cubicBezTo>
                    <a:pt x="201192" y="62496"/>
                    <a:pt x="199883" y="61187"/>
                    <a:pt x="198263" y="61187"/>
                  </a:cubicBezTo>
                  <a:lnTo>
                    <a:pt x="168450" y="61187"/>
                  </a:lnTo>
                  <a:cubicBezTo>
                    <a:pt x="167581" y="61187"/>
                    <a:pt x="166867" y="60472"/>
                    <a:pt x="166867" y="59603"/>
                  </a:cubicBezTo>
                  <a:cubicBezTo>
                    <a:pt x="166867" y="58722"/>
                    <a:pt x="167581" y="58020"/>
                    <a:pt x="168450" y="58020"/>
                  </a:cubicBezTo>
                  <a:lnTo>
                    <a:pt x="178308" y="58020"/>
                  </a:lnTo>
                  <a:cubicBezTo>
                    <a:pt x="178689" y="58020"/>
                    <a:pt x="178987" y="57710"/>
                    <a:pt x="178987" y="57341"/>
                  </a:cubicBezTo>
                  <a:lnTo>
                    <a:pt x="178987" y="16276"/>
                  </a:lnTo>
                  <a:cubicBezTo>
                    <a:pt x="178987" y="15907"/>
                    <a:pt x="178689" y="15598"/>
                    <a:pt x="178308" y="15598"/>
                  </a:cubicBezTo>
                  <a:lnTo>
                    <a:pt x="168807" y="15598"/>
                  </a:lnTo>
                  <a:cubicBezTo>
                    <a:pt x="170772" y="13955"/>
                    <a:pt x="171962" y="11478"/>
                    <a:pt x="171962" y="8835"/>
                  </a:cubicBezTo>
                  <a:cubicBezTo>
                    <a:pt x="171962" y="3965"/>
                    <a:pt x="168010" y="0"/>
                    <a:pt x="163140" y="0"/>
                  </a:cubicBezTo>
                  <a:cubicBezTo>
                    <a:pt x="158270" y="0"/>
                    <a:pt x="154305" y="3965"/>
                    <a:pt x="154305" y="8835"/>
                  </a:cubicBezTo>
                  <a:cubicBezTo>
                    <a:pt x="154305" y="11478"/>
                    <a:pt x="155496" y="13955"/>
                    <a:pt x="157461" y="15598"/>
                  </a:cubicBezTo>
                  <a:lnTo>
                    <a:pt x="147959" y="15598"/>
                  </a:lnTo>
                  <a:cubicBezTo>
                    <a:pt x="147590" y="15598"/>
                    <a:pt x="147293" y="15907"/>
                    <a:pt x="147293" y="16276"/>
                  </a:cubicBezTo>
                  <a:lnTo>
                    <a:pt x="147293" y="57341"/>
                  </a:lnTo>
                  <a:cubicBezTo>
                    <a:pt x="147293" y="57710"/>
                    <a:pt x="147590" y="58020"/>
                    <a:pt x="147959" y="58020"/>
                  </a:cubicBezTo>
                  <a:lnTo>
                    <a:pt x="157818" y="58020"/>
                  </a:lnTo>
                  <a:cubicBezTo>
                    <a:pt x="158699" y="58020"/>
                    <a:pt x="159401" y="58722"/>
                    <a:pt x="159401" y="59603"/>
                  </a:cubicBezTo>
                  <a:cubicBezTo>
                    <a:pt x="159401" y="60472"/>
                    <a:pt x="158699" y="61187"/>
                    <a:pt x="157818" y="61187"/>
                  </a:cubicBezTo>
                  <a:lnTo>
                    <a:pt x="127635" y="61187"/>
                  </a:lnTo>
                  <a:cubicBezTo>
                    <a:pt x="126016" y="61187"/>
                    <a:pt x="124706" y="62496"/>
                    <a:pt x="124706" y="64104"/>
                  </a:cubicBezTo>
                  <a:cubicBezTo>
                    <a:pt x="124706" y="65723"/>
                    <a:pt x="126016" y="67033"/>
                    <a:pt x="127635" y="67033"/>
                  </a:cubicBezTo>
                  <a:lnTo>
                    <a:pt x="136827" y="67033"/>
                  </a:lnTo>
                  <a:lnTo>
                    <a:pt x="136827" y="106764"/>
                  </a:lnTo>
                  <a:lnTo>
                    <a:pt x="125683" y="106764"/>
                  </a:lnTo>
                  <a:cubicBezTo>
                    <a:pt x="125361" y="106764"/>
                    <a:pt x="125087" y="106990"/>
                    <a:pt x="125028" y="107287"/>
                  </a:cubicBezTo>
                  <a:cubicBezTo>
                    <a:pt x="124957" y="107597"/>
                    <a:pt x="125111" y="107918"/>
                    <a:pt x="125397" y="108049"/>
                  </a:cubicBezTo>
                  <a:cubicBezTo>
                    <a:pt x="128076" y="109252"/>
                    <a:pt x="129814" y="111931"/>
                    <a:pt x="129814" y="114872"/>
                  </a:cubicBezTo>
                  <a:cubicBezTo>
                    <a:pt x="129814" y="119003"/>
                    <a:pt x="126445" y="122373"/>
                    <a:pt x="122313" y="122373"/>
                  </a:cubicBezTo>
                  <a:cubicBezTo>
                    <a:pt x="118182" y="122373"/>
                    <a:pt x="114824" y="119003"/>
                    <a:pt x="114824" y="114872"/>
                  </a:cubicBezTo>
                  <a:cubicBezTo>
                    <a:pt x="114824" y="111931"/>
                    <a:pt x="116551" y="109252"/>
                    <a:pt x="119230" y="108049"/>
                  </a:cubicBezTo>
                  <a:cubicBezTo>
                    <a:pt x="119515" y="107918"/>
                    <a:pt x="119682" y="107597"/>
                    <a:pt x="119611" y="107287"/>
                  </a:cubicBezTo>
                  <a:cubicBezTo>
                    <a:pt x="119551" y="106990"/>
                    <a:pt x="119277" y="106764"/>
                    <a:pt x="118956" y="106764"/>
                  </a:cubicBezTo>
                  <a:lnTo>
                    <a:pt x="107812" y="106764"/>
                  </a:lnTo>
                  <a:lnTo>
                    <a:pt x="107812" y="67033"/>
                  </a:lnTo>
                  <a:lnTo>
                    <a:pt x="117003" y="67033"/>
                  </a:lnTo>
                  <a:cubicBezTo>
                    <a:pt x="118610" y="67033"/>
                    <a:pt x="119920" y="65723"/>
                    <a:pt x="119920" y="64104"/>
                  </a:cubicBezTo>
                  <a:cubicBezTo>
                    <a:pt x="119920" y="62496"/>
                    <a:pt x="118610" y="61187"/>
                    <a:pt x="117003" y="61187"/>
                  </a:cubicBezTo>
                  <a:lnTo>
                    <a:pt x="87416" y="61187"/>
                  </a:lnTo>
                  <a:cubicBezTo>
                    <a:pt x="86535" y="61187"/>
                    <a:pt x="85833" y="60472"/>
                    <a:pt x="85833" y="59603"/>
                  </a:cubicBezTo>
                  <a:cubicBezTo>
                    <a:pt x="85833" y="58722"/>
                    <a:pt x="86535" y="58020"/>
                    <a:pt x="87416" y="58020"/>
                  </a:cubicBezTo>
                  <a:lnTo>
                    <a:pt x="97274" y="58020"/>
                  </a:lnTo>
                  <a:cubicBezTo>
                    <a:pt x="97644" y="58020"/>
                    <a:pt x="97941" y="57710"/>
                    <a:pt x="97941" y="57341"/>
                  </a:cubicBezTo>
                  <a:lnTo>
                    <a:pt x="97941" y="16276"/>
                  </a:lnTo>
                  <a:cubicBezTo>
                    <a:pt x="97941" y="15907"/>
                    <a:pt x="97644" y="15598"/>
                    <a:pt x="97274" y="15598"/>
                  </a:cubicBezTo>
                  <a:lnTo>
                    <a:pt x="87761" y="15598"/>
                  </a:lnTo>
                  <a:cubicBezTo>
                    <a:pt x="89738" y="13955"/>
                    <a:pt x="90928" y="11478"/>
                    <a:pt x="90928" y="8835"/>
                  </a:cubicBezTo>
                  <a:cubicBezTo>
                    <a:pt x="90928" y="3965"/>
                    <a:pt x="86964" y="0"/>
                    <a:pt x="820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120" name="Google Shape;1120;p27"/>
            <p:cNvSpPr/>
            <p:nvPr/>
          </p:nvSpPr>
          <p:spPr>
            <a:xfrm>
              <a:off x="8593050" y="2844400"/>
              <a:ext cx="551100" cy="36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1" name="Google Shape;1121;p27"/>
            <p:cNvSpPr/>
            <p:nvPr/>
          </p:nvSpPr>
          <p:spPr>
            <a:xfrm>
              <a:off x="0" y="2844400"/>
              <a:ext cx="551100" cy="36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23" name="Google Shape;1123;p27"/>
          <p:cNvGrpSpPr/>
          <p:nvPr/>
        </p:nvGrpSpPr>
        <p:grpSpPr>
          <a:xfrm>
            <a:off x="7881342" y="4396417"/>
            <a:ext cx="1246501" cy="1645695"/>
            <a:chOff x="5872250" y="3221450"/>
            <a:chExt cx="934876" cy="1234271"/>
          </a:xfrm>
        </p:grpSpPr>
        <p:sp>
          <p:nvSpPr>
            <p:cNvPr id="1131" name="Google Shape;1131;p27"/>
            <p:cNvSpPr/>
            <p:nvPr/>
          </p:nvSpPr>
          <p:spPr>
            <a:xfrm>
              <a:off x="6235003" y="4253681"/>
              <a:ext cx="95990" cy="202040"/>
            </a:xfrm>
            <a:custGeom>
              <a:avLst/>
              <a:gdLst/>
              <a:ahLst/>
              <a:cxnLst/>
              <a:rect l="l" t="t" r="r" b="b"/>
              <a:pathLst>
                <a:path w="3406" h="7169" extrusionOk="0">
                  <a:moveTo>
                    <a:pt x="1382" y="1156"/>
                  </a:moveTo>
                  <a:lnTo>
                    <a:pt x="1382" y="3227"/>
                  </a:lnTo>
                  <a:cubicBezTo>
                    <a:pt x="941" y="3084"/>
                    <a:pt x="620" y="2680"/>
                    <a:pt x="620" y="2191"/>
                  </a:cubicBezTo>
                  <a:cubicBezTo>
                    <a:pt x="620" y="1703"/>
                    <a:pt x="941" y="1286"/>
                    <a:pt x="1382" y="1156"/>
                  </a:cubicBezTo>
                  <a:close/>
                  <a:moveTo>
                    <a:pt x="2025" y="3942"/>
                  </a:moveTo>
                  <a:cubicBezTo>
                    <a:pt x="2465" y="4084"/>
                    <a:pt x="2787" y="4489"/>
                    <a:pt x="2787" y="4977"/>
                  </a:cubicBezTo>
                  <a:cubicBezTo>
                    <a:pt x="2787" y="5466"/>
                    <a:pt x="2465" y="5870"/>
                    <a:pt x="2025" y="6013"/>
                  </a:cubicBezTo>
                  <a:lnTo>
                    <a:pt x="2025" y="3942"/>
                  </a:lnTo>
                  <a:close/>
                  <a:moveTo>
                    <a:pt x="1703" y="1"/>
                  </a:moveTo>
                  <a:cubicBezTo>
                    <a:pt x="1525" y="1"/>
                    <a:pt x="1382" y="155"/>
                    <a:pt x="1382" y="322"/>
                  </a:cubicBezTo>
                  <a:lnTo>
                    <a:pt x="1382" y="513"/>
                  </a:lnTo>
                  <a:cubicBezTo>
                    <a:pt x="596" y="667"/>
                    <a:pt x="1" y="1358"/>
                    <a:pt x="1" y="2191"/>
                  </a:cubicBezTo>
                  <a:cubicBezTo>
                    <a:pt x="1" y="3025"/>
                    <a:pt x="596" y="3715"/>
                    <a:pt x="1382" y="3858"/>
                  </a:cubicBezTo>
                  <a:lnTo>
                    <a:pt x="1382" y="6013"/>
                  </a:lnTo>
                  <a:cubicBezTo>
                    <a:pt x="941" y="5870"/>
                    <a:pt x="620" y="5466"/>
                    <a:pt x="620" y="4977"/>
                  </a:cubicBezTo>
                  <a:cubicBezTo>
                    <a:pt x="620" y="4811"/>
                    <a:pt x="477" y="4668"/>
                    <a:pt x="310" y="4668"/>
                  </a:cubicBezTo>
                  <a:cubicBezTo>
                    <a:pt x="132" y="4668"/>
                    <a:pt x="1" y="4811"/>
                    <a:pt x="1" y="4977"/>
                  </a:cubicBezTo>
                  <a:cubicBezTo>
                    <a:pt x="1" y="5811"/>
                    <a:pt x="596" y="6501"/>
                    <a:pt x="1382" y="6656"/>
                  </a:cubicBezTo>
                  <a:lnTo>
                    <a:pt x="1382" y="6835"/>
                  </a:lnTo>
                  <a:cubicBezTo>
                    <a:pt x="1382" y="7013"/>
                    <a:pt x="1525" y="7168"/>
                    <a:pt x="1703" y="7168"/>
                  </a:cubicBezTo>
                  <a:cubicBezTo>
                    <a:pt x="1882" y="7168"/>
                    <a:pt x="2025" y="7013"/>
                    <a:pt x="2025" y="6835"/>
                  </a:cubicBezTo>
                  <a:lnTo>
                    <a:pt x="2025" y="6656"/>
                  </a:lnTo>
                  <a:cubicBezTo>
                    <a:pt x="2811" y="6501"/>
                    <a:pt x="3406" y="5811"/>
                    <a:pt x="3406" y="4977"/>
                  </a:cubicBezTo>
                  <a:cubicBezTo>
                    <a:pt x="3406" y="4144"/>
                    <a:pt x="2811" y="3453"/>
                    <a:pt x="2025" y="3299"/>
                  </a:cubicBezTo>
                  <a:lnTo>
                    <a:pt x="2025" y="1156"/>
                  </a:lnTo>
                  <a:cubicBezTo>
                    <a:pt x="2465" y="1298"/>
                    <a:pt x="2787" y="1703"/>
                    <a:pt x="2787" y="2191"/>
                  </a:cubicBezTo>
                  <a:cubicBezTo>
                    <a:pt x="2787" y="2358"/>
                    <a:pt x="2918" y="2501"/>
                    <a:pt x="3096" y="2501"/>
                  </a:cubicBezTo>
                  <a:cubicBezTo>
                    <a:pt x="3263" y="2501"/>
                    <a:pt x="3406" y="2358"/>
                    <a:pt x="3406" y="2191"/>
                  </a:cubicBezTo>
                  <a:cubicBezTo>
                    <a:pt x="3406" y="1358"/>
                    <a:pt x="2811" y="667"/>
                    <a:pt x="2025" y="513"/>
                  </a:cubicBezTo>
                  <a:lnTo>
                    <a:pt x="2025" y="322"/>
                  </a:lnTo>
                  <a:cubicBezTo>
                    <a:pt x="2025" y="155"/>
                    <a:pt x="1882" y="1"/>
                    <a:pt x="17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2" name="Google Shape;1132;p27"/>
            <p:cNvSpPr txBox="1"/>
            <p:nvPr/>
          </p:nvSpPr>
          <p:spPr>
            <a:xfrm>
              <a:off x="5872250" y="3221450"/>
              <a:ext cx="934876" cy="6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l-GR" sz="1600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άτομα από  ΚΕΑΤ θα</a:t>
              </a:r>
            </a:p>
            <a:p>
              <a:r>
                <a:rPr lang="el-GR" sz="1600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έδιναν</a:t>
              </a:r>
            </a:p>
            <a:p>
              <a:r>
                <a:rPr lang="el-GR" sz="1600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συμβουλές</a:t>
              </a:r>
            </a:p>
            <a:p>
              <a:r>
                <a:rPr lang="el-GR" sz="1600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για το Ε.Υ.</a:t>
              </a:r>
            </a:p>
          </p:txBody>
        </p:sp>
      </p:grpSp>
      <p:grpSp>
        <p:nvGrpSpPr>
          <p:cNvPr id="1133" name="Google Shape;1133;p27"/>
          <p:cNvGrpSpPr/>
          <p:nvPr/>
        </p:nvGrpSpPr>
        <p:grpSpPr>
          <a:xfrm>
            <a:off x="4720490" y="4510519"/>
            <a:ext cx="1246503" cy="1605243"/>
            <a:chOff x="3540367" y="3306689"/>
            <a:chExt cx="934877" cy="1203932"/>
          </a:xfrm>
        </p:grpSpPr>
        <p:grpSp>
          <p:nvGrpSpPr>
            <p:cNvPr id="1139" name="Google Shape;1139;p27"/>
            <p:cNvGrpSpPr/>
            <p:nvPr/>
          </p:nvGrpSpPr>
          <p:grpSpPr>
            <a:xfrm>
              <a:off x="3826420" y="4178716"/>
              <a:ext cx="331877" cy="331905"/>
              <a:chOff x="3826420" y="4178716"/>
              <a:chExt cx="331877" cy="331905"/>
            </a:xfrm>
          </p:grpSpPr>
          <p:sp>
            <p:nvSpPr>
              <p:cNvPr id="1140" name="Google Shape;1140;p27"/>
              <p:cNvSpPr/>
              <p:nvPr/>
            </p:nvSpPr>
            <p:spPr>
              <a:xfrm>
                <a:off x="3826420" y="4178716"/>
                <a:ext cx="331877" cy="331905"/>
              </a:xfrm>
              <a:custGeom>
                <a:avLst/>
                <a:gdLst/>
                <a:ahLst/>
                <a:cxnLst/>
                <a:rect l="l" t="t" r="r" b="b"/>
                <a:pathLst>
                  <a:path w="11776" h="11777" extrusionOk="0">
                    <a:moveTo>
                      <a:pt x="5894" y="1"/>
                    </a:moveTo>
                    <a:cubicBezTo>
                      <a:pt x="2644" y="1"/>
                      <a:pt x="1" y="2632"/>
                      <a:pt x="1" y="5883"/>
                    </a:cubicBezTo>
                    <a:cubicBezTo>
                      <a:pt x="1" y="9133"/>
                      <a:pt x="2644" y="11776"/>
                      <a:pt x="5894" y="11776"/>
                    </a:cubicBezTo>
                    <a:cubicBezTo>
                      <a:pt x="9145" y="11776"/>
                      <a:pt x="11776" y="9133"/>
                      <a:pt x="11776" y="5883"/>
                    </a:cubicBezTo>
                    <a:cubicBezTo>
                      <a:pt x="11776" y="2632"/>
                      <a:pt x="9145" y="1"/>
                      <a:pt x="5894" y="1"/>
                    </a:cubicBezTo>
                    <a:close/>
                  </a:path>
                </a:pathLst>
              </a:custGeom>
              <a:solidFill>
                <a:srgbClr val="EE38E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/>
              </a:p>
            </p:txBody>
          </p:sp>
          <p:grpSp>
            <p:nvGrpSpPr>
              <p:cNvPr id="1141" name="Google Shape;1141;p27"/>
              <p:cNvGrpSpPr/>
              <p:nvPr/>
            </p:nvGrpSpPr>
            <p:grpSpPr>
              <a:xfrm>
                <a:off x="3880109" y="4280540"/>
                <a:ext cx="226531" cy="163092"/>
                <a:chOff x="3880109" y="4280540"/>
                <a:chExt cx="226531" cy="163092"/>
              </a:xfrm>
            </p:grpSpPr>
            <p:sp>
              <p:nvSpPr>
                <p:cNvPr id="1142" name="Google Shape;1142;p27"/>
                <p:cNvSpPr/>
                <p:nvPr/>
              </p:nvSpPr>
              <p:spPr>
                <a:xfrm>
                  <a:off x="3880109" y="4280540"/>
                  <a:ext cx="226531" cy="163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38" h="5787" extrusionOk="0">
                      <a:moveTo>
                        <a:pt x="6799" y="750"/>
                      </a:moveTo>
                      <a:cubicBezTo>
                        <a:pt x="7073" y="750"/>
                        <a:pt x="7287" y="917"/>
                        <a:pt x="7287" y="1191"/>
                      </a:cubicBezTo>
                      <a:lnTo>
                        <a:pt x="7287" y="3727"/>
                      </a:lnTo>
                      <a:cubicBezTo>
                        <a:pt x="7287" y="3989"/>
                        <a:pt x="7073" y="4167"/>
                        <a:pt x="6799" y="4167"/>
                      </a:cubicBezTo>
                      <a:lnTo>
                        <a:pt x="6609" y="4167"/>
                      </a:lnTo>
                      <a:cubicBezTo>
                        <a:pt x="6502" y="4167"/>
                        <a:pt x="6418" y="4227"/>
                        <a:pt x="6347" y="4298"/>
                      </a:cubicBezTo>
                      <a:cubicBezTo>
                        <a:pt x="6287" y="4382"/>
                        <a:pt x="6263" y="4489"/>
                        <a:pt x="6275" y="4584"/>
                      </a:cubicBezTo>
                      <a:lnTo>
                        <a:pt x="6299" y="4739"/>
                      </a:lnTo>
                      <a:lnTo>
                        <a:pt x="5585" y="4239"/>
                      </a:lnTo>
                      <a:cubicBezTo>
                        <a:pt x="5525" y="4203"/>
                        <a:pt x="5466" y="4167"/>
                        <a:pt x="5394" y="4167"/>
                      </a:cubicBezTo>
                      <a:lnTo>
                        <a:pt x="1168" y="4167"/>
                      </a:lnTo>
                      <a:cubicBezTo>
                        <a:pt x="894" y="4167"/>
                        <a:pt x="739" y="3989"/>
                        <a:pt x="739" y="3727"/>
                      </a:cubicBezTo>
                      <a:lnTo>
                        <a:pt x="739" y="1191"/>
                      </a:lnTo>
                      <a:cubicBezTo>
                        <a:pt x="739" y="917"/>
                        <a:pt x="894" y="750"/>
                        <a:pt x="1168" y="750"/>
                      </a:cubicBezTo>
                      <a:close/>
                      <a:moveTo>
                        <a:pt x="1168" y="0"/>
                      </a:moveTo>
                      <a:cubicBezTo>
                        <a:pt x="525" y="0"/>
                        <a:pt x="1" y="548"/>
                        <a:pt x="1" y="1191"/>
                      </a:cubicBezTo>
                      <a:lnTo>
                        <a:pt x="1" y="3727"/>
                      </a:lnTo>
                      <a:cubicBezTo>
                        <a:pt x="1" y="4358"/>
                        <a:pt x="525" y="4905"/>
                        <a:pt x="1168" y="4905"/>
                      </a:cubicBezTo>
                      <a:lnTo>
                        <a:pt x="5299" y="4905"/>
                      </a:lnTo>
                      <a:lnTo>
                        <a:pt x="6561" y="5739"/>
                      </a:lnTo>
                      <a:cubicBezTo>
                        <a:pt x="6621" y="5775"/>
                        <a:pt x="6680" y="5787"/>
                        <a:pt x="6752" y="5787"/>
                      </a:cubicBezTo>
                      <a:cubicBezTo>
                        <a:pt x="6811" y="5787"/>
                        <a:pt x="6871" y="5763"/>
                        <a:pt x="6930" y="5727"/>
                      </a:cubicBezTo>
                      <a:cubicBezTo>
                        <a:pt x="7037" y="5656"/>
                        <a:pt x="7097" y="5525"/>
                        <a:pt x="7073" y="5394"/>
                      </a:cubicBezTo>
                      <a:lnTo>
                        <a:pt x="7025" y="4858"/>
                      </a:lnTo>
                      <a:cubicBezTo>
                        <a:pt x="7573" y="4774"/>
                        <a:pt x="8037" y="4298"/>
                        <a:pt x="8037" y="3727"/>
                      </a:cubicBezTo>
                      <a:lnTo>
                        <a:pt x="8037" y="1191"/>
                      </a:lnTo>
                      <a:cubicBezTo>
                        <a:pt x="8026" y="548"/>
                        <a:pt x="7442" y="0"/>
                        <a:pt x="679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 dirty="0"/>
                </a:p>
              </p:txBody>
            </p:sp>
            <p:sp>
              <p:nvSpPr>
                <p:cNvPr id="1143" name="Google Shape;1143;p27"/>
                <p:cNvSpPr/>
                <p:nvPr/>
              </p:nvSpPr>
              <p:spPr>
                <a:xfrm>
                  <a:off x="3980777" y="4342260"/>
                  <a:ext cx="23842" cy="23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" h="847" extrusionOk="0">
                      <a:moveTo>
                        <a:pt x="417" y="1"/>
                      </a:moveTo>
                      <a:cubicBezTo>
                        <a:pt x="191" y="1"/>
                        <a:pt x="1" y="191"/>
                        <a:pt x="1" y="418"/>
                      </a:cubicBezTo>
                      <a:cubicBezTo>
                        <a:pt x="1" y="656"/>
                        <a:pt x="191" y="846"/>
                        <a:pt x="417" y="846"/>
                      </a:cubicBezTo>
                      <a:cubicBezTo>
                        <a:pt x="655" y="846"/>
                        <a:pt x="846" y="656"/>
                        <a:pt x="846" y="418"/>
                      </a:cubicBezTo>
                      <a:cubicBezTo>
                        <a:pt x="846" y="191"/>
                        <a:pt x="655" y="1"/>
                        <a:pt x="41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144" name="Google Shape;1144;p27"/>
                <p:cNvSpPr/>
                <p:nvPr/>
              </p:nvSpPr>
              <p:spPr>
                <a:xfrm>
                  <a:off x="3920720" y="4342260"/>
                  <a:ext cx="23842" cy="23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" h="847" extrusionOk="0">
                      <a:moveTo>
                        <a:pt x="429" y="1"/>
                      </a:moveTo>
                      <a:cubicBezTo>
                        <a:pt x="191" y="1"/>
                        <a:pt x="0" y="191"/>
                        <a:pt x="0" y="418"/>
                      </a:cubicBezTo>
                      <a:cubicBezTo>
                        <a:pt x="0" y="656"/>
                        <a:pt x="191" y="846"/>
                        <a:pt x="429" y="846"/>
                      </a:cubicBezTo>
                      <a:cubicBezTo>
                        <a:pt x="655" y="846"/>
                        <a:pt x="846" y="656"/>
                        <a:pt x="846" y="418"/>
                      </a:cubicBezTo>
                      <a:cubicBezTo>
                        <a:pt x="846" y="191"/>
                        <a:pt x="655" y="1"/>
                        <a:pt x="42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145" name="Google Shape;1145;p27"/>
                <p:cNvSpPr/>
                <p:nvPr/>
              </p:nvSpPr>
              <p:spPr>
                <a:xfrm>
                  <a:off x="4040497" y="4342260"/>
                  <a:ext cx="24209" cy="23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9" h="847" extrusionOk="0">
                      <a:moveTo>
                        <a:pt x="430" y="1"/>
                      </a:moveTo>
                      <a:cubicBezTo>
                        <a:pt x="191" y="1"/>
                        <a:pt x="1" y="191"/>
                        <a:pt x="1" y="418"/>
                      </a:cubicBezTo>
                      <a:cubicBezTo>
                        <a:pt x="1" y="656"/>
                        <a:pt x="191" y="846"/>
                        <a:pt x="430" y="846"/>
                      </a:cubicBezTo>
                      <a:cubicBezTo>
                        <a:pt x="668" y="846"/>
                        <a:pt x="858" y="656"/>
                        <a:pt x="858" y="418"/>
                      </a:cubicBezTo>
                      <a:cubicBezTo>
                        <a:pt x="858" y="191"/>
                        <a:pt x="668" y="1"/>
                        <a:pt x="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sp>
          <p:nvSpPr>
            <p:cNvPr id="1146" name="Google Shape;1146;p27"/>
            <p:cNvSpPr txBox="1"/>
            <p:nvPr/>
          </p:nvSpPr>
          <p:spPr>
            <a:xfrm>
              <a:off x="3540367" y="3306689"/>
              <a:ext cx="934877" cy="6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l-GR" sz="1600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Δεν έχουν γίνει έρευνες </a:t>
              </a:r>
            </a:p>
            <a:p>
              <a:r>
                <a:rPr lang="el-GR" sz="1600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γενικά</a:t>
              </a:r>
              <a:r>
                <a:rPr lang="en-AU" sz="1600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με την </a:t>
              </a:r>
              <a:r>
                <a:rPr lang="en-AU" sz="1600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Braille </a:t>
              </a:r>
              <a:endParaRPr lang="el-GR" sz="16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l-G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47" name="Google Shape;1147;p27"/>
          <p:cNvGrpSpPr/>
          <p:nvPr/>
        </p:nvGrpSpPr>
        <p:grpSpPr>
          <a:xfrm>
            <a:off x="3178810" y="1708101"/>
            <a:ext cx="1362260" cy="1728900"/>
            <a:chOff x="2384107" y="1204875"/>
            <a:chExt cx="1021695" cy="1296675"/>
          </a:xfrm>
        </p:grpSpPr>
        <p:grpSp>
          <p:nvGrpSpPr>
            <p:cNvPr id="1148" name="Google Shape;1148;p27"/>
            <p:cNvGrpSpPr/>
            <p:nvPr/>
          </p:nvGrpSpPr>
          <p:grpSpPr>
            <a:xfrm>
              <a:off x="2693277" y="1204875"/>
              <a:ext cx="331877" cy="331877"/>
              <a:chOff x="2693277" y="1204875"/>
              <a:chExt cx="331877" cy="331877"/>
            </a:xfrm>
          </p:grpSpPr>
          <p:sp>
            <p:nvSpPr>
              <p:cNvPr id="1149" name="Google Shape;1149;p27"/>
              <p:cNvSpPr/>
              <p:nvPr/>
            </p:nvSpPr>
            <p:spPr>
              <a:xfrm>
                <a:off x="2693277" y="1204875"/>
                <a:ext cx="331877" cy="331877"/>
              </a:xfrm>
              <a:custGeom>
                <a:avLst/>
                <a:gdLst/>
                <a:ahLst/>
                <a:cxnLst/>
                <a:rect l="l" t="t" r="r" b="b"/>
                <a:pathLst>
                  <a:path w="11776" h="11776" extrusionOk="0">
                    <a:moveTo>
                      <a:pt x="5882" y="1"/>
                    </a:moveTo>
                    <a:cubicBezTo>
                      <a:pt x="2632" y="1"/>
                      <a:pt x="0" y="2644"/>
                      <a:pt x="0" y="5894"/>
                    </a:cubicBezTo>
                    <a:cubicBezTo>
                      <a:pt x="0" y="9145"/>
                      <a:pt x="2632" y="11776"/>
                      <a:pt x="5882" y="11776"/>
                    </a:cubicBezTo>
                    <a:cubicBezTo>
                      <a:pt x="9132" y="11776"/>
                      <a:pt x="11776" y="9145"/>
                      <a:pt x="11776" y="5894"/>
                    </a:cubicBezTo>
                    <a:cubicBezTo>
                      <a:pt x="11776" y="2644"/>
                      <a:pt x="9132" y="1"/>
                      <a:pt x="58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50" name="Google Shape;1150;p27"/>
              <p:cNvSpPr/>
              <p:nvPr/>
            </p:nvSpPr>
            <p:spPr>
              <a:xfrm>
                <a:off x="2756011" y="1222996"/>
                <a:ext cx="206070" cy="283911"/>
              </a:xfrm>
              <a:custGeom>
                <a:avLst/>
                <a:gdLst/>
                <a:ahLst/>
                <a:cxnLst/>
                <a:rect l="l" t="t" r="r" b="b"/>
                <a:pathLst>
                  <a:path w="7312" h="10074" extrusionOk="0">
                    <a:moveTo>
                      <a:pt x="3656" y="310"/>
                    </a:moveTo>
                    <a:cubicBezTo>
                      <a:pt x="3847" y="310"/>
                      <a:pt x="3989" y="465"/>
                      <a:pt x="3989" y="644"/>
                    </a:cubicBezTo>
                    <a:cubicBezTo>
                      <a:pt x="3989" y="834"/>
                      <a:pt x="3847" y="977"/>
                      <a:pt x="3656" y="977"/>
                    </a:cubicBezTo>
                    <a:cubicBezTo>
                      <a:pt x="3477" y="977"/>
                      <a:pt x="3323" y="834"/>
                      <a:pt x="3323" y="644"/>
                    </a:cubicBezTo>
                    <a:cubicBezTo>
                      <a:pt x="3323" y="465"/>
                      <a:pt x="3477" y="310"/>
                      <a:pt x="3656" y="310"/>
                    </a:cubicBezTo>
                    <a:close/>
                    <a:moveTo>
                      <a:pt x="3656" y="1572"/>
                    </a:moveTo>
                    <a:cubicBezTo>
                      <a:pt x="4799" y="1572"/>
                      <a:pt x="5728" y="2513"/>
                      <a:pt x="5728" y="3656"/>
                    </a:cubicBezTo>
                    <a:lnTo>
                      <a:pt x="5728" y="7502"/>
                    </a:lnTo>
                    <a:cubicBezTo>
                      <a:pt x="5728" y="7513"/>
                      <a:pt x="5728" y="7525"/>
                      <a:pt x="5740" y="7537"/>
                    </a:cubicBezTo>
                    <a:lnTo>
                      <a:pt x="1584" y="7537"/>
                    </a:lnTo>
                    <a:cubicBezTo>
                      <a:pt x="1584" y="7525"/>
                      <a:pt x="1584" y="7513"/>
                      <a:pt x="1584" y="7502"/>
                    </a:cubicBezTo>
                    <a:lnTo>
                      <a:pt x="1584" y="3656"/>
                    </a:lnTo>
                    <a:cubicBezTo>
                      <a:pt x="1584" y="2513"/>
                      <a:pt x="2513" y="1572"/>
                      <a:pt x="3656" y="1572"/>
                    </a:cubicBezTo>
                    <a:close/>
                    <a:moveTo>
                      <a:pt x="6514" y="8097"/>
                    </a:moveTo>
                    <a:cubicBezTo>
                      <a:pt x="6644" y="8097"/>
                      <a:pt x="6764" y="8204"/>
                      <a:pt x="6764" y="8347"/>
                    </a:cubicBezTo>
                    <a:cubicBezTo>
                      <a:pt x="6764" y="8478"/>
                      <a:pt x="6644" y="8597"/>
                      <a:pt x="6514" y="8597"/>
                    </a:cubicBezTo>
                    <a:lnTo>
                      <a:pt x="810" y="8597"/>
                    </a:lnTo>
                    <a:cubicBezTo>
                      <a:pt x="668" y="8597"/>
                      <a:pt x="560" y="8478"/>
                      <a:pt x="560" y="8347"/>
                    </a:cubicBezTo>
                    <a:cubicBezTo>
                      <a:pt x="560" y="8204"/>
                      <a:pt x="668" y="8097"/>
                      <a:pt x="810" y="8097"/>
                    </a:cubicBezTo>
                    <a:close/>
                    <a:moveTo>
                      <a:pt x="4251" y="9145"/>
                    </a:moveTo>
                    <a:cubicBezTo>
                      <a:pt x="4144" y="9371"/>
                      <a:pt x="3918" y="9526"/>
                      <a:pt x="3656" y="9526"/>
                    </a:cubicBezTo>
                    <a:cubicBezTo>
                      <a:pt x="3394" y="9526"/>
                      <a:pt x="3168" y="9371"/>
                      <a:pt x="3061" y="9145"/>
                    </a:cubicBezTo>
                    <a:close/>
                    <a:moveTo>
                      <a:pt x="3656" y="1"/>
                    </a:moveTo>
                    <a:cubicBezTo>
                      <a:pt x="3299" y="1"/>
                      <a:pt x="3001" y="286"/>
                      <a:pt x="3001" y="644"/>
                    </a:cubicBezTo>
                    <a:cubicBezTo>
                      <a:pt x="3001" y="810"/>
                      <a:pt x="3073" y="953"/>
                      <a:pt x="3168" y="1072"/>
                    </a:cubicBezTo>
                    <a:cubicBezTo>
                      <a:pt x="1953" y="1298"/>
                      <a:pt x="1025" y="2370"/>
                      <a:pt x="1025" y="3656"/>
                    </a:cubicBezTo>
                    <a:lnTo>
                      <a:pt x="1025" y="7502"/>
                    </a:lnTo>
                    <a:cubicBezTo>
                      <a:pt x="1025" y="7525"/>
                      <a:pt x="1013" y="7537"/>
                      <a:pt x="989" y="7537"/>
                    </a:cubicBezTo>
                    <a:lnTo>
                      <a:pt x="810" y="7537"/>
                    </a:lnTo>
                    <a:cubicBezTo>
                      <a:pt x="358" y="7537"/>
                      <a:pt x="1" y="7906"/>
                      <a:pt x="1" y="8347"/>
                    </a:cubicBezTo>
                    <a:cubicBezTo>
                      <a:pt x="1" y="8787"/>
                      <a:pt x="358" y="9145"/>
                      <a:pt x="810" y="9145"/>
                    </a:cubicBezTo>
                    <a:lnTo>
                      <a:pt x="2477" y="9145"/>
                    </a:lnTo>
                    <a:cubicBezTo>
                      <a:pt x="2608" y="9680"/>
                      <a:pt x="3085" y="10073"/>
                      <a:pt x="3656" y="10073"/>
                    </a:cubicBezTo>
                    <a:cubicBezTo>
                      <a:pt x="4228" y="10073"/>
                      <a:pt x="4704" y="9680"/>
                      <a:pt x="4835" y="9145"/>
                    </a:cubicBezTo>
                    <a:lnTo>
                      <a:pt x="6514" y="9145"/>
                    </a:lnTo>
                    <a:cubicBezTo>
                      <a:pt x="6954" y="9145"/>
                      <a:pt x="7311" y="8787"/>
                      <a:pt x="7311" y="8347"/>
                    </a:cubicBezTo>
                    <a:cubicBezTo>
                      <a:pt x="7311" y="7906"/>
                      <a:pt x="6954" y="7537"/>
                      <a:pt x="6514" y="7537"/>
                    </a:cubicBezTo>
                    <a:lnTo>
                      <a:pt x="6323" y="7537"/>
                    </a:lnTo>
                    <a:cubicBezTo>
                      <a:pt x="6299" y="7537"/>
                      <a:pt x="6287" y="7525"/>
                      <a:pt x="6287" y="7502"/>
                    </a:cubicBezTo>
                    <a:lnTo>
                      <a:pt x="6287" y="3656"/>
                    </a:lnTo>
                    <a:cubicBezTo>
                      <a:pt x="6287" y="2370"/>
                      <a:pt x="5371" y="1298"/>
                      <a:pt x="4156" y="1072"/>
                    </a:cubicBezTo>
                    <a:cubicBezTo>
                      <a:pt x="4251" y="953"/>
                      <a:pt x="4311" y="810"/>
                      <a:pt x="4311" y="644"/>
                    </a:cubicBezTo>
                    <a:cubicBezTo>
                      <a:pt x="4311" y="286"/>
                      <a:pt x="4013" y="1"/>
                      <a:pt x="36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1153" name="Google Shape;1153;p27"/>
            <p:cNvSpPr txBox="1"/>
            <p:nvPr/>
          </p:nvSpPr>
          <p:spPr>
            <a:xfrm>
              <a:off x="2384107" y="1810950"/>
              <a:ext cx="1021695" cy="6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l-GR" sz="1533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δεν υπάρχει </a:t>
              </a:r>
            </a:p>
            <a:p>
              <a:r>
                <a:rPr lang="el-GR" sz="1533" dirty="0" err="1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Βιβλιο</a:t>
              </a:r>
              <a:r>
                <a:rPr lang="en-AU" sz="1533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l-GR" sz="1533" dirty="0" err="1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γραφία</a:t>
              </a:r>
              <a:r>
                <a:rPr lang="el-GR" sz="1533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πάνω στην ΕξΑΕ σχετικά με την </a:t>
              </a:r>
              <a:r>
                <a:rPr lang="en-AU" sz="1533" dirty="0">
                  <a:latin typeface="Comic Sans MS" panose="030F0702030302020204" pitchFamily="66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Braille </a:t>
              </a:r>
              <a:endParaRPr lang="el-GR" sz="1533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54" name="Google Shape;1154;p27"/>
          <p:cNvGrpSpPr/>
          <p:nvPr/>
        </p:nvGrpSpPr>
        <p:grpSpPr>
          <a:xfrm>
            <a:off x="6230319" y="1708101"/>
            <a:ext cx="1280277" cy="1728900"/>
            <a:chOff x="4734738" y="1204875"/>
            <a:chExt cx="826500" cy="1296675"/>
          </a:xfrm>
        </p:grpSpPr>
        <p:grpSp>
          <p:nvGrpSpPr>
            <p:cNvPr id="1159" name="Google Shape;1159;p27"/>
            <p:cNvGrpSpPr/>
            <p:nvPr/>
          </p:nvGrpSpPr>
          <p:grpSpPr>
            <a:xfrm>
              <a:off x="4977038" y="1204875"/>
              <a:ext cx="331877" cy="331877"/>
              <a:chOff x="4977038" y="1204875"/>
              <a:chExt cx="331877" cy="331877"/>
            </a:xfrm>
          </p:grpSpPr>
          <p:sp>
            <p:nvSpPr>
              <p:cNvPr id="1160" name="Google Shape;1160;p27"/>
              <p:cNvSpPr/>
              <p:nvPr/>
            </p:nvSpPr>
            <p:spPr>
              <a:xfrm>
                <a:off x="4977038" y="1204875"/>
                <a:ext cx="331877" cy="331877"/>
              </a:xfrm>
              <a:custGeom>
                <a:avLst/>
                <a:gdLst/>
                <a:ahLst/>
                <a:cxnLst/>
                <a:rect l="l" t="t" r="r" b="b"/>
                <a:pathLst>
                  <a:path w="11776" h="11776" extrusionOk="0">
                    <a:moveTo>
                      <a:pt x="5894" y="1"/>
                    </a:moveTo>
                    <a:cubicBezTo>
                      <a:pt x="2632" y="1"/>
                      <a:pt x="0" y="2644"/>
                      <a:pt x="0" y="5894"/>
                    </a:cubicBezTo>
                    <a:cubicBezTo>
                      <a:pt x="0" y="9145"/>
                      <a:pt x="2632" y="11776"/>
                      <a:pt x="5894" y="11776"/>
                    </a:cubicBezTo>
                    <a:cubicBezTo>
                      <a:pt x="9144" y="11776"/>
                      <a:pt x="11776" y="9145"/>
                      <a:pt x="11776" y="5894"/>
                    </a:cubicBezTo>
                    <a:cubicBezTo>
                      <a:pt x="11776" y="2644"/>
                      <a:pt x="9144" y="1"/>
                      <a:pt x="58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grpSp>
            <p:nvGrpSpPr>
              <p:cNvPr id="1161" name="Google Shape;1161;p27"/>
              <p:cNvGrpSpPr/>
              <p:nvPr/>
            </p:nvGrpSpPr>
            <p:grpSpPr>
              <a:xfrm>
                <a:off x="5029035" y="1253546"/>
                <a:ext cx="209764" cy="233550"/>
                <a:chOff x="5029035" y="1253546"/>
                <a:chExt cx="209764" cy="233550"/>
              </a:xfrm>
            </p:grpSpPr>
            <p:sp>
              <p:nvSpPr>
                <p:cNvPr id="1162" name="Google Shape;1162;p27"/>
                <p:cNvSpPr/>
                <p:nvPr/>
              </p:nvSpPr>
              <p:spPr>
                <a:xfrm>
                  <a:off x="5201175" y="1310926"/>
                  <a:ext cx="37624" cy="176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5" h="6251" extrusionOk="0">
                      <a:moveTo>
                        <a:pt x="1" y="0"/>
                      </a:moveTo>
                      <a:lnTo>
                        <a:pt x="1" y="6251"/>
                      </a:lnTo>
                      <a:lnTo>
                        <a:pt x="1334" y="6251"/>
                      </a:lnTo>
                      <a:lnTo>
                        <a:pt x="133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163" name="Google Shape;1163;p27"/>
                <p:cNvSpPr/>
                <p:nvPr/>
              </p:nvSpPr>
              <p:spPr>
                <a:xfrm>
                  <a:off x="5146472" y="1361232"/>
                  <a:ext cx="37962" cy="125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4466" extrusionOk="0">
                      <a:moveTo>
                        <a:pt x="1" y="1"/>
                      </a:moveTo>
                      <a:lnTo>
                        <a:pt x="1" y="4466"/>
                      </a:lnTo>
                      <a:lnTo>
                        <a:pt x="1346" y="4466"/>
                      </a:lnTo>
                      <a:lnTo>
                        <a:pt x="134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164" name="Google Shape;1164;p27"/>
                <p:cNvSpPr/>
                <p:nvPr/>
              </p:nvSpPr>
              <p:spPr>
                <a:xfrm>
                  <a:off x="5096138" y="1394798"/>
                  <a:ext cx="37962" cy="9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3275" extrusionOk="0">
                      <a:moveTo>
                        <a:pt x="1" y="1"/>
                      </a:moveTo>
                      <a:lnTo>
                        <a:pt x="1" y="3275"/>
                      </a:lnTo>
                      <a:lnTo>
                        <a:pt x="1346" y="3275"/>
                      </a:lnTo>
                      <a:lnTo>
                        <a:pt x="134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165" name="Google Shape;1165;p27"/>
                <p:cNvSpPr/>
                <p:nvPr/>
              </p:nvSpPr>
              <p:spPr>
                <a:xfrm>
                  <a:off x="5041802" y="1440764"/>
                  <a:ext cx="37595" cy="463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4" h="1644" extrusionOk="0">
                      <a:moveTo>
                        <a:pt x="0" y="1"/>
                      </a:moveTo>
                      <a:lnTo>
                        <a:pt x="0" y="1644"/>
                      </a:lnTo>
                      <a:lnTo>
                        <a:pt x="1334" y="1644"/>
                      </a:lnTo>
                      <a:lnTo>
                        <a:pt x="133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166" name="Google Shape;1166;p27"/>
                <p:cNvSpPr/>
                <p:nvPr/>
              </p:nvSpPr>
              <p:spPr>
                <a:xfrm>
                  <a:off x="5029035" y="1253546"/>
                  <a:ext cx="189950" cy="117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0" h="4156" extrusionOk="0">
                      <a:moveTo>
                        <a:pt x="6740" y="0"/>
                      </a:moveTo>
                      <a:lnTo>
                        <a:pt x="4906" y="24"/>
                      </a:lnTo>
                      <a:lnTo>
                        <a:pt x="5216" y="536"/>
                      </a:lnTo>
                      <a:lnTo>
                        <a:pt x="1" y="3620"/>
                      </a:lnTo>
                      <a:lnTo>
                        <a:pt x="322" y="4155"/>
                      </a:lnTo>
                      <a:lnTo>
                        <a:pt x="5537" y="1072"/>
                      </a:lnTo>
                      <a:lnTo>
                        <a:pt x="5847" y="1595"/>
                      </a:lnTo>
                      <a:lnTo>
                        <a:pt x="674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sp>
          <p:nvSpPr>
            <p:cNvPr id="1167" name="Google Shape;1167;p27"/>
            <p:cNvSpPr txBox="1"/>
            <p:nvPr/>
          </p:nvSpPr>
          <p:spPr>
            <a:xfrm>
              <a:off x="4734738" y="1810950"/>
              <a:ext cx="826500" cy="6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l-GR" sz="1467" dirty="0">
                  <a:latin typeface="Comic Sans MS" panose="030F0702030302020204" pitchFamily="66" charset="0"/>
                  <a:ea typeface="Times New Roman" panose="02020603050405020304" pitchFamily="18" charset="0"/>
                </a:rPr>
                <a:t>Μπορούσαν</a:t>
              </a:r>
              <a:r>
                <a:rPr lang="en-US" sz="1467" dirty="0">
                  <a:latin typeface="Comic Sans MS" panose="030F0702030302020204" pitchFamily="66" charset="0"/>
                  <a:ea typeface="Times New Roman" panose="02020603050405020304" pitchFamily="18" charset="0"/>
                </a:rPr>
                <a:t> </a:t>
              </a:r>
              <a:r>
                <a:rPr lang="el-GR" sz="1467" dirty="0">
                  <a:latin typeface="Comic Sans MS" panose="030F0702030302020204" pitchFamily="66" charset="0"/>
                  <a:ea typeface="Times New Roman" panose="02020603050405020304" pitchFamily="18" charset="0"/>
                </a:rPr>
                <a:t>να ερωτηθούν παραπάνω άτομα για να τονιστούν ανάγκες</a:t>
              </a:r>
              <a:endParaRPr sz="1467" dirty="0">
                <a:solidFill>
                  <a:srgbClr val="434343"/>
                </a:solidFill>
                <a:latin typeface="Comic Sans MS" panose="030F0702030302020204" pitchFamily="66" charset="0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" name="Google Shape;1379;p31">
            <a:extLst>
              <a:ext uri="{FF2B5EF4-FFF2-40B4-BE49-F238E27FC236}">
                <a16:creationId xmlns:a16="http://schemas.microsoft.com/office/drawing/2014/main" id="{010075D5-2BF8-34AB-34D3-55F73947B424}"/>
              </a:ext>
            </a:extLst>
          </p:cNvPr>
          <p:cNvSpPr/>
          <p:nvPr/>
        </p:nvSpPr>
        <p:spPr>
          <a:xfrm>
            <a:off x="8117432" y="5668486"/>
            <a:ext cx="520291" cy="489423"/>
          </a:xfrm>
          <a:custGeom>
            <a:avLst/>
            <a:gdLst/>
            <a:ahLst/>
            <a:cxnLst/>
            <a:rect l="l" t="t" r="r" b="b"/>
            <a:pathLst>
              <a:path w="14669" h="14658" extrusionOk="0">
                <a:moveTo>
                  <a:pt x="7335" y="1"/>
                </a:moveTo>
                <a:cubicBezTo>
                  <a:pt x="3286" y="1"/>
                  <a:pt x="0" y="3275"/>
                  <a:pt x="0" y="7335"/>
                </a:cubicBezTo>
                <a:cubicBezTo>
                  <a:pt x="0" y="11383"/>
                  <a:pt x="3286" y="14657"/>
                  <a:pt x="7335" y="14657"/>
                </a:cubicBezTo>
                <a:cubicBezTo>
                  <a:pt x="11383" y="14657"/>
                  <a:pt x="14669" y="11383"/>
                  <a:pt x="14669" y="7335"/>
                </a:cubicBezTo>
                <a:cubicBezTo>
                  <a:pt x="14669" y="3275"/>
                  <a:pt x="11383" y="1"/>
                  <a:pt x="7335" y="1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5" name="Google Shape;1380;p31">
            <a:extLst>
              <a:ext uri="{FF2B5EF4-FFF2-40B4-BE49-F238E27FC236}">
                <a16:creationId xmlns:a16="http://schemas.microsoft.com/office/drawing/2014/main" id="{445A5692-3935-4365-A1FD-11FF9C392ED9}"/>
              </a:ext>
            </a:extLst>
          </p:cNvPr>
          <p:cNvSpPr/>
          <p:nvPr/>
        </p:nvSpPr>
        <p:spPr>
          <a:xfrm>
            <a:off x="8229007" y="5724642"/>
            <a:ext cx="345747" cy="344439"/>
          </a:xfrm>
          <a:custGeom>
            <a:avLst/>
            <a:gdLst/>
            <a:ahLst/>
            <a:cxnLst/>
            <a:rect l="l" t="t" r="r" b="b"/>
            <a:pathLst>
              <a:path w="9252" h="9217" extrusionOk="0">
                <a:moveTo>
                  <a:pt x="3501" y="477"/>
                </a:moveTo>
                <a:cubicBezTo>
                  <a:pt x="4311" y="477"/>
                  <a:pt x="5073" y="799"/>
                  <a:pt x="5644" y="1370"/>
                </a:cubicBezTo>
                <a:cubicBezTo>
                  <a:pt x="6216" y="1930"/>
                  <a:pt x="6525" y="2692"/>
                  <a:pt x="6525" y="3501"/>
                </a:cubicBezTo>
                <a:cubicBezTo>
                  <a:pt x="6525" y="4311"/>
                  <a:pt x="6216" y="5073"/>
                  <a:pt x="5644" y="5644"/>
                </a:cubicBezTo>
                <a:cubicBezTo>
                  <a:pt x="5073" y="6216"/>
                  <a:pt x="4311" y="6525"/>
                  <a:pt x="3501" y="6525"/>
                </a:cubicBezTo>
                <a:cubicBezTo>
                  <a:pt x="2691" y="6525"/>
                  <a:pt x="1941" y="6216"/>
                  <a:pt x="1370" y="5644"/>
                </a:cubicBezTo>
                <a:cubicBezTo>
                  <a:pt x="798" y="5073"/>
                  <a:pt x="477" y="4311"/>
                  <a:pt x="477" y="3501"/>
                </a:cubicBezTo>
                <a:cubicBezTo>
                  <a:pt x="477" y="2692"/>
                  <a:pt x="798" y="1930"/>
                  <a:pt x="1370" y="1370"/>
                </a:cubicBezTo>
                <a:cubicBezTo>
                  <a:pt x="1941" y="799"/>
                  <a:pt x="2691" y="477"/>
                  <a:pt x="3501" y="477"/>
                </a:cubicBezTo>
                <a:close/>
                <a:moveTo>
                  <a:pt x="6549" y="5537"/>
                </a:moveTo>
                <a:cubicBezTo>
                  <a:pt x="6597" y="5537"/>
                  <a:pt x="6656" y="5549"/>
                  <a:pt x="6692" y="5597"/>
                </a:cubicBezTo>
                <a:cubicBezTo>
                  <a:pt x="6763" y="5668"/>
                  <a:pt x="6763" y="5787"/>
                  <a:pt x="6692" y="5871"/>
                </a:cubicBezTo>
                <a:lnTo>
                  <a:pt x="5870" y="6692"/>
                </a:lnTo>
                <a:cubicBezTo>
                  <a:pt x="5835" y="6728"/>
                  <a:pt x="5784" y="6746"/>
                  <a:pt x="5733" y="6746"/>
                </a:cubicBezTo>
                <a:cubicBezTo>
                  <a:pt x="5683" y="6746"/>
                  <a:pt x="5632" y="6728"/>
                  <a:pt x="5596" y="6692"/>
                </a:cubicBezTo>
                <a:cubicBezTo>
                  <a:pt x="5513" y="6609"/>
                  <a:pt x="5513" y="6490"/>
                  <a:pt x="5596" y="6406"/>
                </a:cubicBezTo>
                <a:lnTo>
                  <a:pt x="6418" y="5597"/>
                </a:lnTo>
                <a:cubicBezTo>
                  <a:pt x="6454" y="5549"/>
                  <a:pt x="6501" y="5537"/>
                  <a:pt x="6549" y="5537"/>
                </a:cubicBezTo>
                <a:close/>
                <a:moveTo>
                  <a:pt x="6882" y="6454"/>
                </a:moveTo>
                <a:lnTo>
                  <a:pt x="8728" y="8288"/>
                </a:lnTo>
                <a:lnTo>
                  <a:pt x="8299" y="8728"/>
                </a:lnTo>
                <a:lnTo>
                  <a:pt x="6454" y="6883"/>
                </a:lnTo>
                <a:lnTo>
                  <a:pt x="6882" y="6454"/>
                </a:lnTo>
                <a:close/>
                <a:moveTo>
                  <a:pt x="3501" y="1"/>
                </a:moveTo>
                <a:cubicBezTo>
                  <a:pt x="2572" y="1"/>
                  <a:pt x="1691" y="370"/>
                  <a:pt x="1024" y="1025"/>
                </a:cubicBezTo>
                <a:cubicBezTo>
                  <a:pt x="370" y="1691"/>
                  <a:pt x="0" y="2573"/>
                  <a:pt x="0" y="3501"/>
                </a:cubicBezTo>
                <a:cubicBezTo>
                  <a:pt x="0" y="4442"/>
                  <a:pt x="370" y="5311"/>
                  <a:pt x="1024" y="5978"/>
                </a:cubicBezTo>
                <a:cubicBezTo>
                  <a:pt x="1691" y="6633"/>
                  <a:pt x="2572" y="7002"/>
                  <a:pt x="3501" y="7002"/>
                </a:cubicBezTo>
                <a:cubicBezTo>
                  <a:pt x="4061" y="7002"/>
                  <a:pt x="4584" y="6871"/>
                  <a:pt x="5073" y="6633"/>
                </a:cubicBezTo>
                <a:cubicBezTo>
                  <a:pt x="5084" y="6775"/>
                  <a:pt x="5144" y="6918"/>
                  <a:pt x="5251" y="7025"/>
                </a:cubicBezTo>
                <a:cubicBezTo>
                  <a:pt x="5382" y="7156"/>
                  <a:pt x="5549" y="7216"/>
                  <a:pt x="5727" y="7216"/>
                </a:cubicBezTo>
                <a:cubicBezTo>
                  <a:pt x="5846" y="7216"/>
                  <a:pt x="5954" y="7192"/>
                  <a:pt x="6049" y="7145"/>
                </a:cubicBezTo>
                <a:cubicBezTo>
                  <a:pt x="6061" y="7156"/>
                  <a:pt x="6073" y="7180"/>
                  <a:pt x="6096" y="7204"/>
                </a:cubicBezTo>
                <a:lnTo>
                  <a:pt x="7978" y="9085"/>
                </a:lnTo>
                <a:cubicBezTo>
                  <a:pt x="8061" y="9169"/>
                  <a:pt x="8180" y="9216"/>
                  <a:pt x="8299" y="9216"/>
                </a:cubicBezTo>
                <a:cubicBezTo>
                  <a:pt x="8406" y="9216"/>
                  <a:pt x="8525" y="9169"/>
                  <a:pt x="8609" y="9085"/>
                </a:cubicBezTo>
                <a:lnTo>
                  <a:pt x="9085" y="8609"/>
                </a:lnTo>
                <a:cubicBezTo>
                  <a:pt x="9252" y="8430"/>
                  <a:pt x="9252" y="8157"/>
                  <a:pt x="9085" y="7978"/>
                </a:cubicBezTo>
                <a:lnTo>
                  <a:pt x="7204" y="6097"/>
                </a:lnTo>
                <a:cubicBezTo>
                  <a:pt x="7180" y="6073"/>
                  <a:pt x="7156" y="6061"/>
                  <a:pt x="7144" y="6049"/>
                </a:cubicBezTo>
                <a:cubicBezTo>
                  <a:pt x="7275" y="5787"/>
                  <a:pt x="7239" y="5466"/>
                  <a:pt x="7025" y="5251"/>
                </a:cubicBezTo>
                <a:cubicBezTo>
                  <a:pt x="6918" y="5144"/>
                  <a:pt x="6775" y="5085"/>
                  <a:pt x="6632" y="5061"/>
                </a:cubicBezTo>
                <a:cubicBezTo>
                  <a:pt x="6870" y="4585"/>
                  <a:pt x="7001" y="4049"/>
                  <a:pt x="7001" y="3501"/>
                </a:cubicBezTo>
                <a:cubicBezTo>
                  <a:pt x="7001" y="2573"/>
                  <a:pt x="6632" y="1691"/>
                  <a:pt x="5977" y="1025"/>
                </a:cubicBezTo>
                <a:cubicBezTo>
                  <a:pt x="5311" y="370"/>
                  <a:pt x="4442" y="1"/>
                  <a:pt x="35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CD670BF-3E18-70F8-999D-4FC3635A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omic Sans MS" panose="030F0702030302020204" pitchFamily="66" charset="0"/>
              </a:rPr>
              <a:t>Περιορισμοί της έρευνας</a:t>
            </a:r>
          </a:p>
        </p:txBody>
      </p:sp>
      <p:sp>
        <p:nvSpPr>
          <p:cNvPr id="6" name="Google Shape;722;p50">
            <a:extLst>
              <a:ext uri="{FF2B5EF4-FFF2-40B4-BE49-F238E27FC236}">
                <a16:creationId xmlns:a16="http://schemas.microsoft.com/office/drawing/2014/main" id="{E365B4FC-99C2-D69C-7E81-40180ED530AA}"/>
              </a:ext>
            </a:extLst>
          </p:cNvPr>
          <p:cNvSpPr/>
          <p:nvPr/>
        </p:nvSpPr>
        <p:spPr>
          <a:xfrm>
            <a:off x="10650819" y="5188988"/>
            <a:ext cx="937597" cy="835429"/>
          </a:xfrm>
          <a:custGeom>
            <a:avLst/>
            <a:gdLst/>
            <a:ahLst/>
            <a:cxnLst/>
            <a:rect l="l" t="t" r="r" b="b"/>
            <a:pathLst>
              <a:path w="444359" h="395938" extrusionOk="0">
                <a:moveTo>
                  <a:pt x="135136" y="205311"/>
                </a:moveTo>
                <a:lnTo>
                  <a:pt x="101482" y="200356"/>
                </a:lnTo>
                <a:cubicBezTo>
                  <a:pt x="92405" y="199041"/>
                  <a:pt x="88788" y="213642"/>
                  <a:pt x="98347" y="215046"/>
                </a:cubicBezTo>
                <a:lnTo>
                  <a:pt x="132067" y="220001"/>
                </a:lnTo>
                <a:cubicBezTo>
                  <a:pt x="141056" y="221316"/>
                  <a:pt x="144673" y="206714"/>
                  <a:pt x="135136" y="205311"/>
                </a:cubicBezTo>
                <a:close/>
                <a:moveTo>
                  <a:pt x="293388" y="291650"/>
                </a:moveTo>
                <a:cubicBezTo>
                  <a:pt x="292554" y="295482"/>
                  <a:pt x="294966" y="299271"/>
                  <a:pt x="298803" y="300115"/>
                </a:cubicBezTo>
                <a:cubicBezTo>
                  <a:pt x="298869" y="300130"/>
                  <a:pt x="298935" y="300144"/>
                  <a:pt x="299001" y="300157"/>
                </a:cubicBezTo>
                <a:cubicBezTo>
                  <a:pt x="299373" y="300157"/>
                  <a:pt x="300711" y="300157"/>
                  <a:pt x="300930" y="300551"/>
                </a:cubicBezTo>
                <a:cubicBezTo>
                  <a:pt x="299921" y="300222"/>
                  <a:pt x="299790" y="300201"/>
                  <a:pt x="300535" y="300551"/>
                </a:cubicBezTo>
                <a:cubicBezTo>
                  <a:pt x="301280" y="300902"/>
                  <a:pt x="301456" y="300924"/>
                  <a:pt x="302267" y="301297"/>
                </a:cubicBezTo>
                <a:lnTo>
                  <a:pt x="302377" y="301297"/>
                </a:lnTo>
                <a:cubicBezTo>
                  <a:pt x="309919" y="308335"/>
                  <a:pt x="320267" y="297416"/>
                  <a:pt x="313142" y="290335"/>
                </a:cubicBezTo>
                <a:cubicBezTo>
                  <a:pt x="307573" y="285621"/>
                  <a:pt x="295756" y="281894"/>
                  <a:pt x="293388" y="291650"/>
                </a:cubicBezTo>
                <a:close/>
                <a:moveTo>
                  <a:pt x="285999" y="274110"/>
                </a:moveTo>
                <a:cubicBezTo>
                  <a:pt x="269973" y="263589"/>
                  <a:pt x="253310" y="254069"/>
                  <a:pt x="236099" y="245608"/>
                </a:cubicBezTo>
                <a:cubicBezTo>
                  <a:pt x="227833" y="241530"/>
                  <a:pt x="220752" y="255014"/>
                  <a:pt x="229346" y="259180"/>
                </a:cubicBezTo>
                <a:cubicBezTo>
                  <a:pt x="245439" y="267053"/>
                  <a:pt x="261027" y="275919"/>
                  <a:pt x="276002" y="285730"/>
                </a:cubicBezTo>
                <a:cubicBezTo>
                  <a:pt x="283697" y="290576"/>
                  <a:pt x="293738" y="279109"/>
                  <a:pt x="285999" y="274023"/>
                </a:cubicBezTo>
                <a:close/>
                <a:moveTo>
                  <a:pt x="433354" y="1544"/>
                </a:moveTo>
                <a:cubicBezTo>
                  <a:pt x="431162" y="3057"/>
                  <a:pt x="428970" y="4482"/>
                  <a:pt x="426908" y="5929"/>
                </a:cubicBezTo>
                <a:cubicBezTo>
                  <a:pt x="425220" y="5833"/>
                  <a:pt x="423554" y="6381"/>
                  <a:pt x="422239" y="7464"/>
                </a:cubicBezTo>
                <a:cubicBezTo>
                  <a:pt x="417854" y="10840"/>
                  <a:pt x="413469" y="14261"/>
                  <a:pt x="408952" y="17659"/>
                </a:cubicBezTo>
                <a:cubicBezTo>
                  <a:pt x="315904" y="75803"/>
                  <a:pt x="209197" y="106563"/>
                  <a:pt x="111195" y="154928"/>
                </a:cubicBezTo>
                <a:cubicBezTo>
                  <a:pt x="93853" y="163501"/>
                  <a:pt x="76773" y="172622"/>
                  <a:pt x="60089" y="182400"/>
                </a:cubicBezTo>
                <a:cubicBezTo>
                  <a:pt x="42549" y="192748"/>
                  <a:pt x="25141" y="203184"/>
                  <a:pt x="5146" y="208249"/>
                </a:cubicBezTo>
                <a:cubicBezTo>
                  <a:pt x="-1804" y="210003"/>
                  <a:pt x="-1147" y="218532"/>
                  <a:pt x="3743" y="221404"/>
                </a:cubicBezTo>
                <a:cubicBezTo>
                  <a:pt x="4707" y="222430"/>
                  <a:pt x="5979" y="223140"/>
                  <a:pt x="7360" y="223443"/>
                </a:cubicBezTo>
                <a:cubicBezTo>
                  <a:pt x="52371" y="234230"/>
                  <a:pt x="97777" y="242999"/>
                  <a:pt x="143621" y="249752"/>
                </a:cubicBezTo>
                <a:lnTo>
                  <a:pt x="143117" y="384961"/>
                </a:lnTo>
                <a:cubicBezTo>
                  <a:pt x="142854" y="387829"/>
                  <a:pt x="144717" y="390464"/>
                  <a:pt x="147502" y="391166"/>
                </a:cubicBezTo>
                <a:cubicBezTo>
                  <a:pt x="148620" y="393251"/>
                  <a:pt x="150615" y="394717"/>
                  <a:pt x="152939" y="395156"/>
                </a:cubicBezTo>
                <a:cubicBezTo>
                  <a:pt x="155855" y="396721"/>
                  <a:pt x="159473" y="395875"/>
                  <a:pt x="161402" y="393183"/>
                </a:cubicBezTo>
                <a:cubicBezTo>
                  <a:pt x="187777" y="361278"/>
                  <a:pt x="215797" y="330777"/>
                  <a:pt x="245351" y="301801"/>
                </a:cubicBezTo>
                <a:cubicBezTo>
                  <a:pt x="266464" y="313914"/>
                  <a:pt x="286394" y="328001"/>
                  <a:pt x="304854" y="343874"/>
                </a:cubicBezTo>
                <a:cubicBezTo>
                  <a:pt x="316496" y="353850"/>
                  <a:pt x="331712" y="356854"/>
                  <a:pt x="343266" y="366413"/>
                </a:cubicBezTo>
                <a:cubicBezTo>
                  <a:pt x="346533" y="371170"/>
                  <a:pt x="355500" y="370798"/>
                  <a:pt x="356553" y="363519"/>
                </a:cubicBezTo>
                <a:cubicBezTo>
                  <a:pt x="373083" y="243175"/>
                  <a:pt x="405510" y="125528"/>
                  <a:pt x="443593" y="10753"/>
                </a:cubicBezTo>
                <a:cubicBezTo>
                  <a:pt x="446618" y="4679"/>
                  <a:pt x="440173" y="-3323"/>
                  <a:pt x="433354" y="1457"/>
                </a:cubicBezTo>
                <a:close/>
                <a:moveTo>
                  <a:pt x="144959" y="232695"/>
                </a:moveTo>
                <a:cubicBezTo>
                  <a:pt x="144345" y="233234"/>
                  <a:pt x="143819" y="233863"/>
                  <a:pt x="143380" y="234558"/>
                </a:cubicBezTo>
                <a:cubicBezTo>
                  <a:pt x="106218" y="229033"/>
                  <a:pt x="69319" y="222164"/>
                  <a:pt x="32639" y="213949"/>
                </a:cubicBezTo>
                <a:cubicBezTo>
                  <a:pt x="52744" y="204895"/>
                  <a:pt x="71358" y="192134"/>
                  <a:pt x="90652" y="181720"/>
                </a:cubicBezTo>
                <a:cubicBezTo>
                  <a:pt x="170610" y="138682"/>
                  <a:pt x="257497" y="110816"/>
                  <a:pt x="339320" y="71856"/>
                </a:cubicBezTo>
                <a:cubicBezTo>
                  <a:pt x="273370" y="123978"/>
                  <a:pt x="208584" y="177592"/>
                  <a:pt x="144959" y="232695"/>
                </a:cubicBezTo>
                <a:close/>
                <a:moveTo>
                  <a:pt x="157938" y="358827"/>
                </a:moveTo>
                <a:lnTo>
                  <a:pt x="158376" y="242429"/>
                </a:lnTo>
                <a:cubicBezTo>
                  <a:pt x="158376" y="241688"/>
                  <a:pt x="158267" y="240949"/>
                  <a:pt x="158070" y="240237"/>
                </a:cubicBezTo>
                <a:cubicBezTo>
                  <a:pt x="232788" y="175691"/>
                  <a:pt x="309152" y="113147"/>
                  <a:pt x="387181" y="52607"/>
                </a:cubicBezTo>
                <a:lnTo>
                  <a:pt x="297159" y="137213"/>
                </a:lnTo>
                <a:cubicBezTo>
                  <a:pt x="259098" y="172972"/>
                  <a:pt x="217024" y="207372"/>
                  <a:pt x="189531" y="252405"/>
                </a:cubicBezTo>
                <a:cubicBezTo>
                  <a:pt x="188216" y="254240"/>
                  <a:pt x="188018" y="256658"/>
                  <a:pt x="189049" y="258675"/>
                </a:cubicBezTo>
                <a:cubicBezTo>
                  <a:pt x="189356" y="259691"/>
                  <a:pt x="189882" y="260620"/>
                  <a:pt x="190605" y="261394"/>
                </a:cubicBezTo>
                <a:cubicBezTo>
                  <a:pt x="181222" y="294369"/>
                  <a:pt x="170325" y="326817"/>
                  <a:pt x="157938" y="358739"/>
                </a:cubicBezTo>
                <a:close/>
                <a:moveTo>
                  <a:pt x="174535" y="355801"/>
                </a:moveTo>
                <a:cubicBezTo>
                  <a:pt x="184927" y="328323"/>
                  <a:pt x="194267" y="300479"/>
                  <a:pt x="202533" y="272269"/>
                </a:cubicBezTo>
                <a:cubicBezTo>
                  <a:pt x="212223" y="280124"/>
                  <a:pt x="222396" y="287379"/>
                  <a:pt x="232964" y="293996"/>
                </a:cubicBezTo>
                <a:cubicBezTo>
                  <a:pt x="212749" y="313844"/>
                  <a:pt x="193281" y="334418"/>
                  <a:pt x="174535" y="355713"/>
                </a:cubicBezTo>
                <a:close/>
                <a:moveTo>
                  <a:pt x="344143" y="348807"/>
                </a:moveTo>
                <a:cubicBezTo>
                  <a:pt x="334847" y="343743"/>
                  <a:pt x="324608" y="340432"/>
                  <a:pt x="316255" y="333460"/>
                </a:cubicBezTo>
                <a:cubicBezTo>
                  <a:pt x="304394" y="323193"/>
                  <a:pt x="291962" y="313631"/>
                  <a:pt x="278983" y="304827"/>
                </a:cubicBezTo>
                <a:cubicBezTo>
                  <a:pt x="253946" y="288581"/>
                  <a:pt x="227351" y="274637"/>
                  <a:pt x="205273" y="254400"/>
                </a:cubicBezTo>
                <a:cubicBezTo>
                  <a:pt x="232701" y="211538"/>
                  <a:pt x="274533" y="178125"/>
                  <a:pt x="311212" y="143637"/>
                </a:cubicBezTo>
                <a:cubicBezTo>
                  <a:pt x="346993" y="110020"/>
                  <a:pt x="382796" y="76401"/>
                  <a:pt x="418643" y="42784"/>
                </a:cubicBezTo>
                <a:cubicBezTo>
                  <a:pt x="385098" y="142442"/>
                  <a:pt x="360170" y="244797"/>
                  <a:pt x="344143" y="348720"/>
                </a:cubicBezTo>
                <a:close/>
                <a:moveTo>
                  <a:pt x="55923" y="163172"/>
                </a:moveTo>
                <a:cubicBezTo>
                  <a:pt x="76620" y="147430"/>
                  <a:pt x="101087" y="137608"/>
                  <a:pt x="124481" y="126668"/>
                </a:cubicBezTo>
                <a:lnTo>
                  <a:pt x="197797" y="92378"/>
                </a:lnTo>
                <a:cubicBezTo>
                  <a:pt x="206238" y="88431"/>
                  <a:pt x="202379" y="74268"/>
                  <a:pt x="193412" y="78434"/>
                </a:cubicBezTo>
                <a:lnTo>
                  <a:pt x="116237" y="114478"/>
                </a:lnTo>
                <a:cubicBezTo>
                  <a:pt x="92954" y="125440"/>
                  <a:pt x="68661" y="135306"/>
                  <a:pt x="48052" y="150960"/>
                </a:cubicBezTo>
                <a:cubicBezTo>
                  <a:pt x="40532" y="156704"/>
                  <a:pt x="48096" y="169114"/>
                  <a:pt x="55923" y="163084"/>
                </a:cubicBezTo>
                <a:close/>
                <a:moveTo>
                  <a:pt x="41760" y="133684"/>
                </a:moveTo>
                <a:cubicBezTo>
                  <a:pt x="60198" y="122794"/>
                  <a:pt x="79119" y="112805"/>
                  <a:pt x="98479" y="103713"/>
                </a:cubicBezTo>
                <a:cubicBezTo>
                  <a:pt x="106919" y="99766"/>
                  <a:pt x="103061" y="85603"/>
                  <a:pt x="94094" y="89791"/>
                </a:cubicBezTo>
                <a:cubicBezTo>
                  <a:pt x="73528" y="99409"/>
                  <a:pt x="53467" y="109990"/>
                  <a:pt x="33889" y="121537"/>
                </a:cubicBezTo>
                <a:cubicBezTo>
                  <a:pt x="25689" y="126339"/>
                  <a:pt x="33341" y="138573"/>
                  <a:pt x="41760" y="1335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4" name="Google Shape;1314;p38"/>
          <p:cNvGrpSpPr/>
          <p:nvPr/>
        </p:nvGrpSpPr>
        <p:grpSpPr>
          <a:xfrm>
            <a:off x="4755729" y="3210280"/>
            <a:ext cx="2680816" cy="2250405"/>
            <a:chOff x="5498300" y="2815943"/>
            <a:chExt cx="1137932" cy="720391"/>
          </a:xfrm>
        </p:grpSpPr>
        <p:sp>
          <p:nvSpPr>
            <p:cNvPr id="1315" name="Google Shape;1315;p38"/>
            <p:cNvSpPr/>
            <p:nvPr/>
          </p:nvSpPr>
          <p:spPr>
            <a:xfrm>
              <a:off x="5522293" y="2868648"/>
              <a:ext cx="1097263" cy="642909"/>
            </a:xfrm>
            <a:custGeom>
              <a:avLst/>
              <a:gdLst/>
              <a:ahLst/>
              <a:cxnLst/>
              <a:rect l="l" t="t" r="r" b="b"/>
              <a:pathLst>
                <a:path w="13949" h="8173" extrusionOk="0">
                  <a:moveTo>
                    <a:pt x="252" y="1469"/>
                  </a:moveTo>
                  <a:cubicBezTo>
                    <a:pt x="282" y="1435"/>
                    <a:pt x="311" y="1405"/>
                    <a:pt x="336" y="1371"/>
                  </a:cubicBezTo>
                  <a:cubicBezTo>
                    <a:pt x="395" y="1292"/>
                    <a:pt x="464" y="1243"/>
                    <a:pt x="568" y="1252"/>
                  </a:cubicBezTo>
                  <a:cubicBezTo>
                    <a:pt x="597" y="1257"/>
                    <a:pt x="637" y="1252"/>
                    <a:pt x="656" y="1238"/>
                  </a:cubicBezTo>
                  <a:cubicBezTo>
                    <a:pt x="755" y="1169"/>
                    <a:pt x="868" y="1179"/>
                    <a:pt x="977" y="1183"/>
                  </a:cubicBezTo>
                  <a:cubicBezTo>
                    <a:pt x="1075" y="1183"/>
                    <a:pt x="1169" y="1174"/>
                    <a:pt x="1263" y="1134"/>
                  </a:cubicBezTo>
                  <a:cubicBezTo>
                    <a:pt x="1312" y="1114"/>
                    <a:pt x="1371" y="1110"/>
                    <a:pt x="1425" y="1110"/>
                  </a:cubicBezTo>
                  <a:cubicBezTo>
                    <a:pt x="1928" y="1105"/>
                    <a:pt x="2436" y="1105"/>
                    <a:pt x="2943" y="1105"/>
                  </a:cubicBezTo>
                  <a:cubicBezTo>
                    <a:pt x="2997" y="1105"/>
                    <a:pt x="3052" y="1105"/>
                    <a:pt x="3101" y="1139"/>
                  </a:cubicBezTo>
                  <a:cubicBezTo>
                    <a:pt x="3160" y="1179"/>
                    <a:pt x="3229" y="1179"/>
                    <a:pt x="3293" y="1179"/>
                  </a:cubicBezTo>
                  <a:cubicBezTo>
                    <a:pt x="4052" y="1174"/>
                    <a:pt x="4806" y="1169"/>
                    <a:pt x="5565" y="1159"/>
                  </a:cubicBezTo>
                  <a:cubicBezTo>
                    <a:pt x="5659" y="1159"/>
                    <a:pt x="5748" y="1154"/>
                    <a:pt x="5841" y="1159"/>
                  </a:cubicBezTo>
                  <a:cubicBezTo>
                    <a:pt x="5905" y="1164"/>
                    <a:pt x="5989" y="1119"/>
                    <a:pt x="6033" y="1213"/>
                  </a:cubicBezTo>
                  <a:cubicBezTo>
                    <a:pt x="6033" y="1223"/>
                    <a:pt x="6063" y="1223"/>
                    <a:pt x="6083" y="1223"/>
                  </a:cubicBezTo>
                  <a:cubicBezTo>
                    <a:pt x="6176" y="1223"/>
                    <a:pt x="6265" y="1223"/>
                    <a:pt x="6349" y="1223"/>
                  </a:cubicBezTo>
                  <a:cubicBezTo>
                    <a:pt x="6383" y="1183"/>
                    <a:pt x="6408" y="1149"/>
                    <a:pt x="6438" y="1119"/>
                  </a:cubicBezTo>
                  <a:cubicBezTo>
                    <a:pt x="6511" y="1055"/>
                    <a:pt x="6546" y="976"/>
                    <a:pt x="6536" y="878"/>
                  </a:cubicBezTo>
                  <a:cubicBezTo>
                    <a:pt x="6536" y="814"/>
                    <a:pt x="6551" y="755"/>
                    <a:pt x="6590" y="705"/>
                  </a:cubicBezTo>
                  <a:cubicBezTo>
                    <a:pt x="6640" y="636"/>
                    <a:pt x="6669" y="558"/>
                    <a:pt x="6689" y="474"/>
                  </a:cubicBezTo>
                  <a:cubicBezTo>
                    <a:pt x="6718" y="370"/>
                    <a:pt x="6758" y="267"/>
                    <a:pt x="6778" y="158"/>
                  </a:cubicBezTo>
                  <a:cubicBezTo>
                    <a:pt x="6787" y="104"/>
                    <a:pt x="6827" y="55"/>
                    <a:pt x="6856" y="1"/>
                  </a:cubicBezTo>
                  <a:cubicBezTo>
                    <a:pt x="6921" y="25"/>
                    <a:pt x="6940" y="65"/>
                    <a:pt x="6940" y="119"/>
                  </a:cubicBezTo>
                  <a:cubicBezTo>
                    <a:pt x="6945" y="198"/>
                    <a:pt x="6940" y="277"/>
                    <a:pt x="6999" y="341"/>
                  </a:cubicBezTo>
                  <a:cubicBezTo>
                    <a:pt x="7009" y="351"/>
                    <a:pt x="7014" y="365"/>
                    <a:pt x="7014" y="375"/>
                  </a:cubicBezTo>
                  <a:cubicBezTo>
                    <a:pt x="6985" y="508"/>
                    <a:pt x="7068" y="617"/>
                    <a:pt x="7093" y="740"/>
                  </a:cubicBezTo>
                  <a:cubicBezTo>
                    <a:pt x="7113" y="834"/>
                    <a:pt x="7162" y="922"/>
                    <a:pt x="7177" y="1016"/>
                  </a:cubicBezTo>
                  <a:cubicBezTo>
                    <a:pt x="7182" y="1045"/>
                    <a:pt x="7206" y="1075"/>
                    <a:pt x="7231" y="1090"/>
                  </a:cubicBezTo>
                  <a:cubicBezTo>
                    <a:pt x="7344" y="1164"/>
                    <a:pt x="7448" y="1243"/>
                    <a:pt x="7591" y="1243"/>
                  </a:cubicBezTo>
                  <a:cubicBezTo>
                    <a:pt x="7709" y="1238"/>
                    <a:pt x="7827" y="1238"/>
                    <a:pt x="7941" y="1243"/>
                  </a:cubicBezTo>
                  <a:cubicBezTo>
                    <a:pt x="8000" y="1243"/>
                    <a:pt x="8064" y="1252"/>
                    <a:pt x="8118" y="1272"/>
                  </a:cubicBezTo>
                  <a:cubicBezTo>
                    <a:pt x="8192" y="1302"/>
                    <a:pt x="8271" y="1312"/>
                    <a:pt x="8350" y="1312"/>
                  </a:cubicBezTo>
                  <a:cubicBezTo>
                    <a:pt x="8986" y="1312"/>
                    <a:pt x="9621" y="1317"/>
                    <a:pt x="10257" y="1317"/>
                  </a:cubicBezTo>
                  <a:cubicBezTo>
                    <a:pt x="10326" y="1317"/>
                    <a:pt x="10400" y="1307"/>
                    <a:pt x="10469" y="1277"/>
                  </a:cubicBezTo>
                  <a:cubicBezTo>
                    <a:pt x="10533" y="1257"/>
                    <a:pt x="10602" y="1243"/>
                    <a:pt x="10666" y="1243"/>
                  </a:cubicBezTo>
                  <a:cubicBezTo>
                    <a:pt x="10893" y="1238"/>
                    <a:pt x="11115" y="1243"/>
                    <a:pt x="11341" y="1243"/>
                  </a:cubicBezTo>
                  <a:cubicBezTo>
                    <a:pt x="11391" y="1243"/>
                    <a:pt x="11445" y="1243"/>
                    <a:pt x="11484" y="1262"/>
                  </a:cubicBezTo>
                  <a:cubicBezTo>
                    <a:pt x="11573" y="1317"/>
                    <a:pt x="11672" y="1317"/>
                    <a:pt x="11770" y="1317"/>
                  </a:cubicBezTo>
                  <a:cubicBezTo>
                    <a:pt x="12007" y="1317"/>
                    <a:pt x="12243" y="1317"/>
                    <a:pt x="12480" y="1317"/>
                  </a:cubicBezTo>
                  <a:cubicBezTo>
                    <a:pt x="12564" y="1317"/>
                    <a:pt x="12642" y="1312"/>
                    <a:pt x="12711" y="1361"/>
                  </a:cubicBezTo>
                  <a:cubicBezTo>
                    <a:pt x="12731" y="1376"/>
                    <a:pt x="12756" y="1386"/>
                    <a:pt x="12780" y="1381"/>
                  </a:cubicBezTo>
                  <a:cubicBezTo>
                    <a:pt x="12909" y="1381"/>
                    <a:pt x="13027" y="1420"/>
                    <a:pt x="13150" y="1455"/>
                  </a:cubicBezTo>
                  <a:cubicBezTo>
                    <a:pt x="13283" y="1489"/>
                    <a:pt x="13367" y="1578"/>
                    <a:pt x="13461" y="1662"/>
                  </a:cubicBezTo>
                  <a:cubicBezTo>
                    <a:pt x="13579" y="1760"/>
                    <a:pt x="13589" y="1918"/>
                    <a:pt x="13653" y="2046"/>
                  </a:cubicBezTo>
                  <a:cubicBezTo>
                    <a:pt x="13668" y="2076"/>
                    <a:pt x="13663" y="2120"/>
                    <a:pt x="13663" y="2154"/>
                  </a:cubicBezTo>
                  <a:cubicBezTo>
                    <a:pt x="13663" y="2238"/>
                    <a:pt x="13658" y="2327"/>
                    <a:pt x="13663" y="2411"/>
                  </a:cubicBezTo>
                  <a:cubicBezTo>
                    <a:pt x="13663" y="2450"/>
                    <a:pt x="13663" y="2504"/>
                    <a:pt x="13682" y="2534"/>
                  </a:cubicBezTo>
                  <a:cubicBezTo>
                    <a:pt x="13742" y="2623"/>
                    <a:pt x="13737" y="2721"/>
                    <a:pt x="13737" y="2815"/>
                  </a:cubicBezTo>
                  <a:cubicBezTo>
                    <a:pt x="13737" y="3263"/>
                    <a:pt x="13746" y="3707"/>
                    <a:pt x="13776" y="4150"/>
                  </a:cubicBezTo>
                  <a:cubicBezTo>
                    <a:pt x="13801" y="4471"/>
                    <a:pt x="13796" y="4796"/>
                    <a:pt x="13801" y="5121"/>
                  </a:cubicBezTo>
                  <a:cubicBezTo>
                    <a:pt x="13801" y="5181"/>
                    <a:pt x="13796" y="5240"/>
                    <a:pt x="13786" y="5304"/>
                  </a:cubicBezTo>
                  <a:cubicBezTo>
                    <a:pt x="13776" y="5368"/>
                    <a:pt x="13771" y="5432"/>
                    <a:pt x="13796" y="5496"/>
                  </a:cubicBezTo>
                  <a:cubicBezTo>
                    <a:pt x="13815" y="5545"/>
                    <a:pt x="13806" y="5604"/>
                    <a:pt x="13806" y="5659"/>
                  </a:cubicBezTo>
                  <a:cubicBezTo>
                    <a:pt x="13806" y="6092"/>
                    <a:pt x="13806" y="6526"/>
                    <a:pt x="13806" y="6960"/>
                  </a:cubicBezTo>
                  <a:cubicBezTo>
                    <a:pt x="13806" y="7029"/>
                    <a:pt x="13815" y="7093"/>
                    <a:pt x="13820" y="7162"/>
                  </a:cubicBezTo>
                  <a:cubicBezTo>
                    <a:pt x="13825" y="7191"/>
                    <a:pt x="13825" y="7231"/>
                    <a:pt x="13845" y="7246"/>
                  </a:cubicBezTo>
                  <a:cubicBezTo>
                    <a:pt x="13949" y="7334"/>
                    <a:pt x="13904" y="7438"/>
                    <a:pt x="13875" y="7531"/>
                  </a:cubicBezTo>
                  <a:cubicBezTo>
                    <a:pt x="13845" y="7620"/>
                    <a:pt x="13835" y="7709"/>
                    <a:pt x="13865" y="7807"/>
                  </a:cubicBezTo>
                  <a:cubicBezTo>
                    <a:pt x="13776" y="7896"/>
                    <a:pt x="13692" y="7980"/>
                    <a:pt x="13613" y="8064"/>
                  </a:cubicBezTo>
                  <a:cubicBezTo>
                    <a:pt x="13485" y="8069"/>
                    <a:pt x="13367" y="8064"/>
                    <a:pt x="13263" y="8128"/>
                  </a:cubicBezTo>
                  <a:cubicBezTo>
                    <a:pt x="13239" y="8143"/>
                    <a:pt x="13204" y="8138"/>
                    <a:pt x="13175" y="8143"/>
                  </a:cubicBezTo>
                  <a:cubicBezTo>
                    <a:pt x="13121" y="8143"/>
                    <a:pt x="13066" y="8143"/>
                    <a:pt x="13012" y="8143"/>
                  </a:cubicBezTo>
                  <a:cubicBezTo>
                    <a:pt x="10725" y="8143"/>
                    <a:pt x="8443" y="8143"/>
                    <a:pt x="6162" y="8143"/>
                  </a:cubicBezTo>
                  <a:cubicBezTo>
                    <a:pt x="5738" y="8143"/>
                    <a:pt x="5309" y="8147"/>
                    <a:pt x="4880" y="8152"/>
                  </a:cubicBezTo>
                  <a:cubicBezTo>
                    <a:pt x="4796" y="8152"/>
                    <a:pt x="4713" y="8157"/>
                    <a:pt x="4634" y="8108"/>
                  </a:cubicBezTo>
                  <a:cubicBezTo>
                    <a:pt x="4604" y="8088"/>
                    <a:pt x="4550" y="8083"/>
                    <a:pt x="4511" y="8093"/>
                  </a:cubicBezTo>
                  <a:cubicBezTo>
                    <a:pt x="4057" y="8172"/>
                    <a:pt x="3599" y="8147"/>
                    <a:pt x="3140" y="8147"/>
                  </a:cubicBezTo>
                  <a:cubicBezTo>
                    <a:pt x="2376" y="8152"/>
                    <a:pt x="1618" y="8147"/>
                    <a:pt x="854" y="8147"/>
                  </a:cubicBezTo>
                  <a:cubicBezTo>
                    <a:pt x="760" y="8147"/>
                    <a:pt x="671" y="8162"/>
                    <a:pt x="587" y="8098"/>
                  </a:cubicBezTo>
                  <a:cubicBezTo>
                    <a:pt x="568" y="8078"/>
                    <a:pt x="533" y="8074"/>
                    <a:pt x="504" y="8078"/>
                  </a:cubicBezTo>
                  <a:cubicBezTo>
                    <a:pt x="326" y="8078"/>
                    <a:pt x="203" y="7985"/>
                    <a:pt x="90" y="7871"/>
                  </a:cubicBezTo>
                  <a:cubicBezTo>
                    <a:pt x="31" y="7812"/>
                    <a:pt x="1" y="7733"/>
                    <a:pt x="35" y="7655"/>
                  </a:cubicBezTo>
                  <a:cubicBezTo>
                    <a:pt x="75" y="7566"/>
                    <a:pt x="55" y="7482"/>
                    <a:pt x="35" y="7388"/>
                  </a:cubicBezTo>
                  <a:cubicBezTo>
                    <a:pt x="16" y="7290"/>
                    <a:pt x="11" y="7181"/>
                    <a:pt x="11" y="7083"/>
                  </a:cubicBezTo>
                  <a:cubicBezTo>
                    <a:pt x="21" y="6763"/>
                    <a:pt x="6" y="6447"/>
                    <a:pt x="50" y="6132"/>
                  </a:cubicBezTo>
                  <a:cubicBezTo>
                    <a:pt x="55" y="6112"/>
                    <a:pt x="60" y="6092"/>
                    <a:pt x="55" y="6077"/>
                  </a:cubicBezTo>
                  <a:cubicBezTo>
                    <a:pt x="11" y="5959"/>
                    <a:pt x="31" y="5836"/>
                    <a:pt x="31" y="5713"/>
                  </a:cubicBezTo>
                  <a:cubicBezTo>
                    <a:pt x="31" y="4875"/>
                    <a:pt x="31" y="4042"/>
                    <a:pt x="31" y="3204"/>
                  </a:cubicBezTo>
                  <a:cubicBezTo>
                    <a:pt x="31" y="3120"/>
                    <a:pt x="31" y="3037"/>
                    <a:pt x="70" y="2958"/>
                  </a:cubicBezTo>
                  <a:cubicBezTo>
                    <a:pt x="95" y="2908"/>
                    <a:pt x="100" y="2849"/>
                    <a:pt x="100" y="2795"/>
                  </a:cubicBezTo>
                  <a:cubicBezTo>
                    <a:pt x="104" y="2682"/>
                    <a:pt x="104" y="2563"/>
                    <a:pt x="104" y="2450"/>
                  </a:cubicBezTo>
                  <a:cubicBezTo>
                    <a:pt x="104" y="2406"/>
                    <a:pt x="95" y="2361"/>
                    <a:pt x="104" y="2322"/>
                  </a:cubicBezTo>
                  <a:cubicBezTo>
                    <a:pt x="139" y="2159"/>
                    <a:pt x="183" y="2007"/>
                    <a:pt x="193" y="1839"/>
                  </a:cubicBezTo>
                  <a:cubicBezTo>
                    <a:pt x="247" y="1755"/>
                    <a:pt x="252" y="1657"/>
                    <a:pt x="247" y="1558"/>
                  </a:cubicBezTo>
                  <a:cubicBezTo>
                    <a:pt x="247" y="1528"/>
                    <a:pt x="252" y="1499"/>
                    <a:pt x="252" y="1469"/>
                  </a:cubicBezTo>
                  <a:close/>
                  <a:moveTo>
                    <a:pt x="928" y="2307"/>
                  </a:moveTo>
                  <a:cubicBezTo>
                    <a:pt x="923" y="2297"/>
                    <a:pt x="913" y="2287"/>
                    <a:pt x="903" y="2273"/>
                  </a:cubicBezTo>
                  <a:cubicBezTo>
                    <a:pt x="863" y="2297"/>
                    <a:pt x="824" y="2327"/>
                    <a:pt x="785" y="2347"/>
                  </a:cubicBezTo>
                  <a:cubicBezTo>
                    <a:pt x="622" y="2425"/>
                    <a:pt x="499" y="2549"/>
                    <a:pt x="366" y="2662"/>
                  </a:cubicBezTo>
                  <a:cubicBezTo>
                    <a:pt x="282" y="2731"/>
                    <a:pt x="252" y="2830"/>
                    <a:pt x="203" y="2923"/>
                  </a:cubicBezTo>
                  <a:cubicBezTo>
                    <a:pt x="178" y="2973"/>
                    <a:pt x="193" y="3027"/>
                    <a:pt x="218" y="3081"/>
                  </a:cubicBezTo>
                  <a:cubicBezTo>
                    <a:pt x="223" y="3091"/>
                    <a:pt x="247" y="3101"/>
                    <a:pt x="262" y="3101"/>
                  </a:cubicBezTo>
                  <a:cubicBezTo>
                    <a:pt x="272" y="3106"/>
                    <a:pt x="287" y="3096"/>
                    <a:pt x="292" y="3086"/>
                  </a:cubicBezTo>
                  <a:cubicBezTo>
                    <a:pt x="302" y="3066"/>
                    <a:pt x="311" y="3042"/>
                    <a:pt x="321" y="3022"/>
                  </a:cubicBezTo>
                  <a:cubicBezTo>
                    <a:pt x="400" y="2790"/>
                    <a:pt x="583" y="2632"/>
                    <a:pt x="730" y="2455"/>
                  </a:cubicBezTo>
                  <a:cubicBezTo>
                    <a:pt x="755" y="2430"/>
                    <a:pt x="794" y="2421"/>
                    <a:pt x="824" y="2401"/>
                  </a:cubicBezTo>
                  <a:cubicBezTo>
                    <a:pt x="863" y="2371"/>
                    <a:pt x="893" y="2337"/>
                    <a:pt x="928" y="2307"/>
                  </a:cubicBezTo>
                  <a:close/>
                  <a:moveTo>
                    <a:pt x="13421" y="3125"/>
                  </a:moveTo>
                  <a:cubicBezTo>
                    <a:pt x="13342" y="3209"/>
                    <a:pt x="13273" y="3288"/>
                    <a:pt x="13199" y="3357"/>
                  </a:cubicBezTo>
                  <a:cubicBezTo>
                    <a:pt x="13121" y="3421"/>
                    <a:pt x="13116" y="3500"/>
                    <a:pt x="13140" y="3584"/>
                  </a:cubicBezTo>
                  <a:cubicBezTo>
                    <a:pt x="13145" y="3608"/>
                    <a:pt x="13170" y="3638"/>
                    <a:pt x="13194" y="3648"/>
                  </a:cubicBezTo>
                  <a:cubicBezTo>
                    <a:pt x="13234" y="3663"/>
                    <a:pt x="13263" y="3643"/>
                    <a:pt x="13283" y="3603"/>
                  </a:cubicBezTo>
                  <a:cubicBezTo>
                    <a:pt x="13342" y="3500"/>
                    <a:pt x="13397" y="3391"/>
                    <a:pt x="13475" y="3303"/>
                  </a:cubicBezTo>
                  <a:cubicBezTo>
                    <a:pt x="13530" y="3249"/>
                    <a:pt x="13515" y="3214"/>
                    <a:pt x="13421" y="3125"/>
                  </a:cubicBezTo>
                  <a:close/>
                  <a:moveTo>
                    <a:pt x="13421" y="3796"/>
                  </a:moveTo>
                  <a:cubicBezTo>
                    <a:pt x="13372" y="3855"/>
                    <a:pt x="13337" y="3879"/>
                    <a:pt x="13328" y="3909"/>
                  </a:cubicBezTo>
                  <a:cubicBezTo>
                    <a:pt x="13313" y="3983"/>
                    <a:pt x="13268" y="4037"/>
                    <a:pt x="13209" y="4086"/>
                  </a:cubicBezTo>
                  <a:cubicBezTo>
                    <a:pt x="13135" y="4146"/>
                    <a:pt x="13116" y="4239"/>
                    <a:pt x="13071" y="4318"/>
                  </a:cubicBezTo>
                  <a:cubicBezTo>
                    <a:pt x="13061" y="4333"/>
                    <a:pt x="13081" y="4372"/>
                    <a:pt x="13091" y="4397"/>
                  </a:cubicBezTo>
                  <a:cubicBezTo>
                    <a:pt x="13111" y="4426"/>
                    <a:pt x="13145" y="4436"/>
                    <a:pt x="13170" y="4417"/>
                  </a:cubicBezTo>
                  <a:cubicBezTo>
                    <a:pt x="13209" y="4377"/>
                    <a:pt x="13259" y="4338"/>
                    <a:pt x="13273" y="4293"/>
                  </a:cubicBezTo>
                  <a:cubicBezTo>
                    <a:pt x="13298" y="4219"/>
                    <a:pt x="13342" y="4165"/>
                    <a:pt x="13387" y="4106"/>
                  </a:cubicBezTo>
                  <a:cubicBezTo>
                    <a:pt x="13406" y="4077"/>
                    <a:pt x="13411" y="4037"/>
                    <a:pt x="13416" y="4003"/>
                  </a:cubicBezTo>
                  <a:cubicBezTo>
                    <a:pt x="13416" y="3973"/>
                    <a:pt x="13401" y="3943"/>
                    <a:pt x="13401" y="3914"/>
                  </a:cubicBezTo>
                  <a:cubicBezTo>
                    <a:pt x="13401" y="3889"/>
                    <a:pt x="13411" y="3860"/>
                    <a:pt x="13421" y="3796"/>
                  </a:cubicBezTo>
                  <a:close/>
                  <a:moveTo>
                    <a:pt x="785" y="1696"/>
                  </a:moveTo>
                  <a:cubicBezTo>
                    <a:pt x="745" y="1731"/>
                    <a:pt x="721" y="1770"/>
                    <a:pt x="686" y="1775"/>
                  </a:cubicBezTo>
                  <a:cubicBezTo>
                    <a:pt x="553" y="1795"/>
                    <a:pt x="489" y="1903"/>
                    <a:pt x="400" y="1982"/>
                  </a:cubicBezTo>
                  <a:cubicBezTo>
                    <a:pt x="341" y="2041"/>
                    <a:pt x="336" y="2110"/>
                    <a:pt x="366" y="2179"/>
                  </a:cubicBezTo>
                  <a:cubicBezTo>
                    <a:pt x="371" y="2194"/>
                    <a:pt x="390" y="2204"/>
                    <a:pt x="405" y="2209"/>
                  </a:cubicBezTo>
                  <a:cubicBezTo>
                    <a:pt x="415" y="2209"/>
                    <a:pt x="430" y="2199"/>
                    <a:pt x="435" y="2189"/>
                  </a:cubicBezTo>
                  <a:cubicBezTo>
                    <a:pt x="459" y="2145"/>
                    <a:pt x="474" y="2090"/>
                    <a:pt x="509" y="2051"/>
                  </a:cubicBezTo>
                  <a:cubicBezTo>
                    <a:pt x="563" y="1987"/>
                    <a:pt x="617" y="1923"/>
                    <a:pt x="696" y="1883"/>
                  </a:cubicBezTo>
                  <a:cubicBezTo>
                    <a:pt x="765" y="1854"/>
                    <a:pt x="814" y="1800"/>
                    <a:pt x="785" y="1696"/>
                  </a:cubicBezTo>
                  <a:close/>
                  <a:moveTo>
                    <a:pt x="13382" y="4609"/>
                  </a:moveTo>
                  <a:cubicBezTo>
                    <a:pt x="13214" y="4668"/>
                    <a:pt x="13180" y="4702"/>
                    <a:pt x="13106" y="4885"/>
                  </a:cubicBezTo>
                  <a:cubicBezTo>
                    <a:pt x="13091" y="4924"/>
                    <a:pt x="13086" y="4964"/>
                    <a:pt x="13130" y="4993"/>
                  </a:cubicBezTo>
                  <a:cubicBezTo>
                    <a:pt x="13244" y="4905"/>
                    <a:pt x="13244" y="4905"/>
                    <a:pt x="13382" y="4609"/>
                  </a:cubicBezTo>
                  <a:close/>
                  <a:moveTo>
                    <a:pt x="395" y="3465"/>
                  </a:moveTo>
                  <a:cubicBezTo>
                    <a:pt x="292" y="3569"/>
                    <a:pt x="238" y="3702"/>
                    <a:pt x="154" y="3815"/>
                  </a:cubicBezTo>
                  <a:cubicBezTo>
                    <a:pt x="124" y="3855"/>
                    <a:pt x="134" y="3909"/>
                    <a:pt x="164" y="3953"/>
                  </a:cubicBezTo>
                  <a:cubicBezTo>
                    <a:pt x="169" y="3958"/>
                    <a:pt x="183" y="3958"/>
                    <a:pt x="188" y="3958"/>
                  </a:cubicBezTo>
                  <a:cubicBezTo>
                    <a:pt x="228" y="3884"/>
                    <a:pt x="272" y="3815"/>
                    <a:pt x="307" y="3741"/>
                  </a:cubicBezTo>
                  <a:cubicBezTo>
                    <a:pt x="351" y="3658"/>
                    <a:pt x="395" y="3569"/>
                    <a:pt x="395" y="3465"/>
                  </a:cubicBezTo>
                  <a:close/>
                  <a:moveTo>
                    <a:pt x="13515" y="6329"/>
                  </a:moveTo>
                  <a:cubicBezTo>
                    <a:pt x="13475" y="6289"/>
                    <a:pt x="13451" y="6314"/>
                    <a:pt x="13431" y="6329"/>
                  </a:cubicBezTo>
                  <a:cubicBezTo>
                    <a:pt x="13318" y="6393"/>
                    <a:pt x="13283" y="6516"/>
                    <a:pt x="13224" y="6620"/>
                  </a:cubicBezTo>
                  <a:cubicBezTo>
                    <a:pt x="13214" y="6634"/>
                    <a:pt x="13219" y="6654"/>
                    <a:pt x="13214" y="6698"/>
                  </a:cubicBezTo>
                  <a:cubicBezTo>
                    <a:pt x="13259" y="6669"/>
                    <a:pt x="13288" y="6659"/>
                    <a:pt x="13303" y="6634"/>
                  </a:cubicBezTo>
                  <a:cubicBezTo>
                    <a:pt x="13377" y="6536"/>
                    <a:pt x="13446" y="6432"/>
                    <a:pt x="13515" y="6329"/>
                  </a:cubicBezTo>
                  <a:close/>
                  <a:moveTo>
                    <a:pt x="13125" y="7270"/>
                  </a:moveTo>
                  <a:cubicBezTo>
                    <a:pt x="13155" y="7260"/>
                    <a:pt x="13199" y="7260"/>
                    <a:pt x="13219" y="7236"/>
                  </a:cubicBezTo>
                  <a:cubicBezTo>
                    <a:pt x="13268" y="7186"/>
                    <a:pt x="13308" y="7122"/>
                    <a:pt x="13352" y="7068"/>
                  </a:cubicBezTo>
                  <a:cubicBezTo>
                    <a:pt x="13357" y="7063"/>
                    <a:pt x="13342" y="7043"/>
                    <a:pt x="13342" y="7034"/>
                  </a:cubicBezTo>
                  <a:cubicBezTo>
                    <a:pt x="13234" y="7014"/>
                    <a:pt x="13170" y="7073"/>
                    <a:pt x="13116" y="7147"/>
                  </a:cubicBezTo>
                  <a:cubicBezTo>
                    <a:pt x="13086" y="7186"/>
                    <a:pt x="13086" y="7226"/>
                    <a:pt x="13125" y="727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6" name="Google Shape;1316;p38"/>
            <p:cNvSpPr/>
            <p:nvPr/>
          </p:nvSpPr>
          <p:spPr>
            <a:xfrm>
              <a:off x="5498300" y="2815943"/>
              <a:ext cx="1137932" cy="720391"/>
            </a:xfrm>
            <a:custGeom>
              <a:avLst/>
              <a:gdLst/>
              <a:ahLst/>
              <a:cxnLst/>
              <a:rect l="l" t="t" r="r" b="b"/>
              <a:pathLst>
                <a:path w="14466" h="9158" extrusionOk="0">
                  <a:moveTo>
                    <a:pt x="6457" y="1597"/>
                  </a:moveTo>
                  <a:cubicBezTo>
                    <a:pt x="6491" y="1508"/>
                    <a:pt x="6531" y="1444"/>
                    <a:pt x="6580" y="1380"/>
                  </a:cubicBezTo>
                  <a:cubicBezTo>
                    <a:pt x="6654" y="1282"/>
                    <a:pt x="6743" y="1178"/>
                    <a:pt x="6738" y="1040"/>
                  </a:cubicBezTo>
                  <a:cubicBezTo>
                    <a:pt x="6812" y="907"/>
                    <a:pt x="6821" y="750"/>
                    <a:pt x="6890" y="612"/>
                  </a:cubicBezTo>
                  <a:cubicBezTo>
                    <a:pt x="6964" y="464"/>
                    <a:pt x="7033" y="306"/>
                    <a:pt x="7048" y="133"/>
                  </a:cubicBezTo>
                  <a:cubicBezTo>
                    <a:pt x="7053" y="25"/>
                    <a:pt x="7107" y="0"/>
                    <a:pt x="7275" y="0"/>
                  </a:cubicBezTo>
                  <a:cubicBezTo>
                    <a:pt x="7270" y="60"/>
                    <a:pt x="7260" y="114"/>
                    <a:pt x="7255" y="173"/>
                  </a:cubicBezTo>
                  <a:cubicBezTo>
                    <a:pt x="7275" y="188"/>
                    <a:pt x="7285" y="202"/>
                    <a:pt x="7299" y="207"/>
                  </a:cubicBezTo>
                  <a:cubicBezTo>
                    <a:pt x="7378" y="227"/>
                    <a:pt x="7413" y="281"/>
                    <a:pt x="7413" y="355"/>
                  </a:cubicBezTo>
                  <a:cubicBezTo>
                    <a:pt x="7413" y="533"/>
                    <a:pt x="7482" y="695"/>
                    <a:pt x="7546" y="858"/>
                  </a:cubicBezTo>
                  <a:cubicBezTo>
                    <a:pt x="7556" y="873"/>
                    <a:pt x="7566" y="892"/>
                    <a:pt x="7566" y="907"/>
                  </a:cubicBezTo>
                  <a:cubicBezTo>
                    <a:pt x="7546" y="1040"/>
                    <a:pt x="7625" y="1154"/>
                    <a:pt x="7654" y="1277"/>
                  </a:cubicBezTo>
                  <a:cubicBezTo>
                    <a:pt x="7674" y="1366"/>
                    <a:pt x="7713" y="1459"/>
                    <a:pt x="7792" y="1523"/>
                  </a:cubicBezTo>
                  <a:cubicBezTo>
                    <a:pt x="7832" y="1553"/>
                    <a:pt x="7856" y="1597"/>
                    <a:pt x="7891" y="1651"/>
                  </a:cubicBezTo>
                  <a:cubicBezTo>
                    <a:pt x="8014" y="1651"/>
                    <a:pt x="8137" y="1646"/>
                    <a:pt x="8265" y="1651"/>
                  </a:cubicBezTo>
                  <a:cubicBezTo>
                    <a:pt x="8334" y="1651"/>
                    <a:pt x="8403" y="1651"/>
                    <a:pt x="8463" y="1676"/>
                  </a:cubicBezTo>
                  <a:cubicBezTo>
                    <a:pt x="8551" y="1715"/>
                    <a:pt x="8640" y="1725"/>
                    <a:pt x="8734" y="1725"/>
                  </a:cubicBezTo>
                  <a:cubicBezTo>
                    <a:pt x="9310" y="1720"/>
                    <a:pt x="9892" y="1720"/>
                    <a:pt x="10473" y="1720"/>
                  </a:cubicBezTo>
                  <a:cubicBezTo>
                    <a:pt x="10562" y="1720"/>
                    <a:pt x="10651" y="1715"/>
                    <a:pt x="10740" y="1676"/>
                  </a:cubicBezTo>
                  <a:cubicBezTo>
                    <a:pt x="10789" y="1656"/>
                    <a:pt x="10843" y="1651"/>
                    <a:pt x="10897" y="1651"/>
                  </a:cubicBezTo>
                  <a:cubicBezTo>
                    <a:pt x="11178" y="1646"/>
                    <a:pt x="11459" y="1646"/>
                    <a:pt x="11740" y="1651"/>
                  </a:cubicBezTo>
                  <a:cubicBezTo>
                    <a:pt x="11799" y="1651"/>
                    <a:pt x="11863" y="1661"/>
                    <a:pt x="11917" y="1691"/>
                  </a:cubicBezTo>
                  <a:cubicBezTo>
                    <a:pt x="11977" y="1720"/>
                    <a:pt x="12031" y="1720"/>
                    <a:pt x="12095" y="1720"/>
                  </a:cubicBezTo>
                  <a:cubicBezTo>
                    <a:pt x="12351" y="1720"/>
                    <a:pt x="12607" y="1720"/>
                    <a:pt x="12864" y="1720"/>
                  </a:cubicBezTo>
                  <a:cubicBezTo>
                    <a:pt x="12947" y="1720"/>
                    <a:pt x="13031" y="1725"/>
                    <a:pt x="13110" y="1770"/>
                  </a:cubicBezTo>
                  <a:cubicBezTo>
                    <a:pt x="13150" y="1794"/>
                    <a:pt x="13204" y="1794"/>
                    <a:pt x="13253" y="1794"/>
                  </a:cubicBezTo>
                  <a:cubicBezTo>
                    <a:pt x="13332" y="1794"/>
                    <a:pt x="13406" y="1804"/>
                    <a:pt x="13480" y="1844"/>
                  </a:cubicBezTo>
                  <a:cubicBezTo>
                    <a:pt x="13549" y="1883"/>
                    <a:pt x="13628" y="1893"/>
                    <a:pt x="13702" y="1922"/>
                  </a:cubicBezTo>
                  <a:cubicBezTo>
                    <a:pt x="13884" y="2006"/>
                    <a:pt x="14017" y="2144"/>
                    <a:pt x="14106" y="2327"/>
                  </a:cubicBezTo>
                  <a:cubicBezTo>
                    <a:pt x="14140" y="2396"/>
                    <a:pt x="14185" y="2465"/>
                    <a:pt x="14214" y="2539"/>
                  </a:cubicBezTo>
                  <a:cubicBezTo>
                    <a:pt x="14229" y="2573"/>
                    <a:pt x="14239" y="2617"/>
                    <a:pt x="14239" y="2662"/>
                  </a:cubicBezTo>
                  <a:cubicBezTo>
                    <a:pt x="14244" y="2741"/>
                    <a:pt x="14239" y="2819"/>
                    <a:pt x="14239" y="2898"/>
                  </a:cubicBezTo>
                  <a:cubicBezTo>
                    <a:pt x="14244" y="2977"/>
                    <a:pt x="14244" y="3051"/>
                    <a:pt x="14288" y="3125"/>
                  </a:cubicBezTo>
                  <a:cubicBezTo>
                    <a:pt x="14318" y="3179"/>
                    <a:pt x="14313" y="3253"/>
                    <a:pt x="14313" y="3322"/>
                  </a:cubicBezTo>
                  <a:cubicBezTo>
                    <a:pt x="14318" y="3781"/>
                    <a:pt x="14318" y="4239"/>
                    <a:pt x="14318" y="4692"/>
                  </a:cubicBezTo>
                  <a:lnTo>
                    <a:pt x="14318" y="5811"/>
                  </a:lnTo>
                  <a:cubicBezTo>
                    <a:pt x="14318" y="5890"/>
                    <a:pt x="14322" y="5964"/>
                    <a:pt x="14362" y="6043"/>
                  </a:cubicBezTo>
                  <a:cubicBezTo>
                    <a:pt x="14387" y="6092"/>
                    <a:pt x="14387" y="6156"/>
                    <a:pt x="14387" y="6220"/>
                  </a:cubicBezTo>
                  <a:cubicBezTo>
                    <a:pt x="14391" y="6516"/>
                    <a:pt x="14387" y="6816"/>
                    <a:pt x="14391" y="7117"/>
                  </a:cubicBezTo>
                  <a:cubicBezTo>
                    <a:pt x="14391" y="7186"/>
                    <a:pt x="14377" y="7260"/>
                    <a:pt x="14421" y="7329"/>
                  </a:cubicBezTo>
                  <a:cubicBezTo>
                    <a:pt x="14436" y="7349"/>
                    <a:pt x="14431" y="7388"/>
                    <a:pt x="14421" y="7413"/>
                  </a:cubicBezTo>
                  <a:cubicBezTo>
                    <a:pt x="14387" y="7492"/>
                    <a:pt x="14396" y="7571"/>
                    <a:pt x="14401" y="7649"/>
                  </a:cubicBezTo>
                  <a:cubicBezTo>
                    <a:pt x="14421" y="7827"/>
                    <a:pt x="14441" y="7999"/>
                    <a:pt x="14456" y="8177"/>
                  </a:cubicBezTo>
                  <a:cubicBezTo>
                    <a:pt x="14465" y="8295"/>
                    <a:pt x="14460" y="8418"/>
                    <a:pt x="14465" y="8541"/>
                  </a:cubicBezTo>
                  <a:cubicBezTo>
                    <a:pt x="14465" y="8601"/>
                    <a:pt x="14446" y="8650"/>
                    <a:pt x="14406" y="8689"/>
                  </a:cubicBezTo>
                  <a:cubicBezTo>
                    <a:pt x="14313" y="8783"/>
                    <a:pt x="14224" y="8872"/>
                    <a:pt x="14135" y="8960"/>
                  </a:cubicBezTo>
                  <a:cubicBezTo>
                    <a:pt x="14086" y="9010"/>
                    <a:pt x="14027" y="9024"/>
                    <a:pt x="13968" y="9024"/>
                  </a:cubicBezTo>
                  <a:cubicBezTo>
                    <a:pt x="13849" y="9020"/>
                    <a:pt x="13741" y="9034"/>
                    <a:pt x="13628" y="9079"/>
                  </a:cubicBezTo>
                  <a:cubicBezTo>
                    <a:pt x="13564" y="9103"/>
                    <a:pt x="13485" y="9098"/>
                    <a:pt x="13411" y="9098"/>
                  </a:cubicBezTo>
                  <a:cubicBezTo>
                    <a:pt x="12090" y="9098"/>
                    <a:pt x="10774" y="9098"/>
                    <a:pt x="9453" y="9098"/>
                  </a:cubicBezTo>
                  <a:cubicBezTo>
                    <a:pt x="8453" y="9098"/>
                    <a:pt x="7452" y="9098"/>
                    <a:pt x="6452" y="9093"/>
                  </a:cubicBezTo>
                  <a:cubicBezTo>
                    <a:pt x="6368" y="9093"/>
                    <a:pt x="6279" y="9084"/>
                    <a:pt x="6200" y="9128"/>
                  </a:cubicBezTo>
                  <a:cubicBezTo>
                    <a:pt x="6186" y="9138"/>
                    <a:pt x="6166" y="9143"/>
                    <a:pt x="6151" y="9138"/>
                  </a:cubicBezTo>
                  <a:cubicBezTo>
                    <a:pt x="5934" y="9133"/>
                    <a:pt x="5722" y="9158"/>
                    <a:pt x="5510" y="9123"/>
                  </a:cubicBezTo>
                  <a:cubicBezTo>
                    <a:pt x="5303" y="9089"/>
                    <a:pt x="5101" y="9079"/>
                    <a:pt x="4889" y="9103"/>
                  </a:cubicBezTo>
                  <a:cubicBezTo>
                    <a:pt x="4682" y="9133"/>
                    <a:pt x="4466" y="9138"/>
                    <a:pt x="4254" y="9143"/>
                  </a:cubicBezTo>
                  <a:cubicBezTo>
                    <a:pt x="4007" y="9148"/>
                    <a:pt x="3766" y="9148"/>
                    <a:pt x="3519" y="9148"/>
                  </a:cubicBezTo>
                  <a:cubicBezTo>
                    <a:pt x="3445" y="9153"/>
                    <a:pt x="3376" y="9153"/>
                    <a:pt x="3312" y="9108"/>
                  </a:cubicBezTo>
                  <a:cubicBezTo>
                    <a:pt x="3253" y="9064"/>
                    <a:pt x="3179" y="9079"/>
                    <a:pt x="3115" y="9079"/>
                  </a:cubicBezTo>
                  <a:cubicBezTo>
                    <a:pt x="2425" y="9079"/>
                    <a:pt x="1735" y="9079"/>
                    <a:pt x="1045" y="9079"/>
                  </a:cubicBezTo>
                  <a:cubicBezTo>
                    <a:pt x="996" y="9079"/>
                    <a:pt x="947" y="9079"/>
                    <a:pt x="897" y="9079"/>
                  </a:cubicBezTo>
                  <a:cubicBezTo>
                    <a:pt x="868" y="9074"/>
                    <a:pt x="833" y="9079"/>
                    <a:pt x="809" y="9059"/>
                  </a:cubicBezTo>
                  <a:cubicBezTo>
                    <a:pt x="745" y="9005"/>
                    <a:pt x="666" y="9005"/>
                    <a:pt x="587" y="9000"/>
                  </a:cubicBezTo>
                  <a:cubicBezTo>
                    <a:pt x="557" y="9000"/>
                    <a:pt x="523" y="8995"/>
                    <a:pt x="498" y="8975"/>
                  </a:cubicBezTo>
                  <a:cubicBezTo>
                    <a:pt x="429" y="8916"/>
                    <a:pt x="350" y="8877"/>
                    <a:pt x="276" y="8822"/>
                  </a:cubicBezTo>
                  <a:cubicBezTo>
                    <a:pt x="153" y="8729"/>
                    <a:pt x="74" y="8601"/>
                    <a:pt x="69" y="8438"/>
                  </a:cubicBezTo>
                  <a:cubicBezTo>
                    <a:pt x="69" y="8344"/>
                    <a:pt x="74" y="8251"/>
                    <a:pt x="69" y="8162"/>
                  </a:cubicBezTo>
                  <a:cubicBezTo>
                    <a:pt x="69" y="8113"/>
                    <a:pt x="64" y="8063"/>
                    <a:pt x="40" y="8019"/>
                  </a:cubicBezTo>
                  <a:cubicBezTo>
                    <a:pt x="5" y="7960"/>
                    <a:pt x="0" y="7896"/>
                    <a:pt x="0" y="7827"/>
                  </a:cubicBezTo>
                  <a:cubicBezTo>
                    <a:pt x="5" y="7521"/>
                    <a:pt x="5" y="7216"/>
                    <a:pt x="64" y="6915"/>
                  </a:cubicBezTo>
                  <a:cubicBezTo>
                    <a:pt x="74" y="6885"/>
                    <a:pt x="74" y="6856"/>
                    <a:pt x="74" y="6826"/>
                  </a:cubicBezTo>
                  <a:cubicBezTo>
                    <a:pt x="69" y="6614"/>
                    <a:pt x="60" y="6398"/>
                    <a:pt x="60" y="6186"/>
                  </a:cubicBezTo>
                  <a:cubicBezTo>
                    <a:pt x="60" y="5402"/>
                    <a:pt x="60" y="4623"/>
                    <a:pt x="60" y="3840"/>
                  </a:cubicBezTo>
                  <a:cubicBezTo>
                    <a:pt x="60" y="3736"/>
                    <a:pt x="60" y="3638"/>
                    <a:pt x="109" y="3539"/>
                  </a:cubicBezTo>
                  <a:cubicBezTo>
                    <a:pt x="129" y="3490"/>
                    <a:pt x="129" y="3431"/>
                    <a:pt x="133" y="3376"/>
                  </a:cubicBezTo>
                  <a:cubicBezTo>
                    <a:pt x="133" y="3268"/>
                    <a:pt x="133" y="3160"/>
                    <a:pt x="133" y="3046"/>
                  </a:cubicBezTo>
                  <a:cubicBezTo>
                    <a:pt x="133" y="3012"/>
                    <a:pt x="124" y="2972"/>
                    <a:pt x="133" y="2938"/>
                  </a:cubicBezTo>
                  <a:cubicBezTo>
                    <a:pt x="178" y="2760"/>
                    <a:pt x="198" y="2583"/>
                    <a:pt x="242" y="2405"/>
                  </a:cubicBezTo>
                  <a:cubicBezTo>
                    <a:pt x="262" y="2336"/>
                    <a:pt x="281" y="2267"/>
                    <a:pt x="281" y="2194"/>
                  </a:cubicBezTo>
                  <a:cubicBezTo>
                    <a:pt x="271" y="2085"/>
                    <a:pt x="291" y="1987"/>
                    <a:pt x="380" y="1913"/>
                  </a:cubicBezTo>
                  <a:cubicBezTo>
                    <a:pt x="395" y="1898"/>
                    <a:pt x="405" y="1883"/>
                    <a:pt x="414" y="1868"/>
                  </a:cubicBezTo>
                  <a:cubicBezTo>
                    <a:pt x="488" y="1701"/>
                    <a:pt x="631" y="1656"/>
                    <a:pt x="799" y="1642"/>
                  </a:cubicBezTo>
                  <a:cubicBezTo>
                    <a:pt x="828" y="1637"/>
                    <a:pt x="863" y="1637"/>
                    <a:pt x="883" y="1622"/>
                  </a:cubicBezTo>
                  <a:cubicBezTo>
                    <a:pt x="971" y="1558"/>
                    <a:pt x="1070" y="1568"/>
                    <a:pt x="1164" y="1568"/>
                  </a:cubicBezTo>
                  <a:cubicBezTo>
                    <a:pt x="1292" y="1568"/>
                    <a:pt x="1420" y="1577"/>
                    <a:pt x="1543" y="1513"/>
                  </a:cubicBezTo>
                  <a:cubicBezTo>
                    <a:pt x="1582" y="1489"/>
                    <a:pt x="1637" y="1494"/>
                    <a:pt x="1686" y="1494"/>
                  </a:cubicBezTo>
                  <a:cubicBezTo>
                    <a:pt x="2228" y="1494"/>
                    <a:pt x="2770" y="1494"/>
                    <a:pt x="3312" y="1494"/>
                  </a:cubicBezTo>
                  <a:cubicBezTo>
                    <a:pt x="3367" y="1494"/>
                    <a:pt x="3431" y="1499"/>
                    <a:pt x="3475" y="1523"/>
                  </a:cubicBezTo>
                  <a:cubicBezTo>
                    <a:pt x="3549" y="1568"/>
                    <a:pt x="3623" y="1568"/>
                    <a:pt x="3702" y="1568"/>
                  </a:cubicBezTo>
                  <a:cubicBezTo>
                    <a:pt x="4229" y="1568"/>
                    <a:pt x="4751" y="1568"/>
                    <a:pt x="5279" y="1573"/>
                  </a:cubicBezTo>
                  <a:cubicBezTo>
                    <a:pt x="5639" y="1577"/>
                    <a:pt x="5998" y="1587"/>
                    <a:pt x="6358" y="1597"/>
                  </a:cubicBezTo>
                  <a:cubicBezTo>
                    <a:pt x="6388" y="1597"/>
                    <a:pt x="6417" y="1597"/>
                    <a:pt x="6457" y="1597"/>
                  </a:cubicBezTo>
                  <a:close/>
                  <a:moveTo>
                    <a:pt x="557" y="2139"/>
                  </a:moveTo>
                  <a:cubicBezTo>
                    <a:pt x="557" y="2169"/>
                    <a:pt x="552" y="2198"/>
                    <a:pt x="552" y="2233"/>
                  </a:cubicBezTo>
                  <a:cubicBezTo>
                    <a:pt x="557" y="2332"/>
                    <a:pt x="552" y="2425"/>
                    <a:pt x="498" y="2514"/>
                  </a:cubicBezTo>
                  <a:cubicBezTo>
                    <a:pt x="493" y="2677"/>
                    <a:pt x="444" y="2834"/>
                    <a:pt x="409" y="2992"/>
                  </a:cubicBezTo>
                  <a:cubicBezTo>
                    <a:pt x="400" y="3036"/>
                    <a:pt x="409" y="3081"/>
                    <a:pt x="409" y="3120"/>
                  </a:cubicBezTo>
                  <a:cubicBezTo>
                    <a:pt x="409" y="3238"/>
                    <a:pt x="409" y="3352"/>
                    <a:pt x="405" y="3470"/>
                  </a:cubicBezTo>
                  <a:cubicBezTo>
                    <a:pt x="405" y="3524"/>
                    <a:pt x="400" y="3583"/>
                    <a:pt x="375" y="3628"/>
                  </a:cubicBezTo>
                  <a:cubicBezTo>
                    <a:pt x="336" y="3712"/>
                    <a:pt x="336" y="3790"/>
                    <a:pt x="336" y="3879"/>
                  </a:cubicBezTo>
                  <a:cubicBezTo>
                    <a:pt x="336" y="4712"/>
                    <a:pt x="336" y="5550"/>
                    <a:pt x="336" y="6388"/>
                  </a:cubicBezTo>
                  <a:cubicBezTo>
                    <a:pt x="336" y="6506"/>
                    <a:pt x="321" y="6629"/>
                    <a:pt x="360" y="6747"/>
                  </a:cubicBezTo>
                  <a:cubicBezTo>
                    <a:pt x="365" y="6767"/>
                    <a:pt x="360" y="6787"/>
                    <a:pt x="355" y="6802"/>
                  </a:cubicBezTo>
                  <a:cubicBezTo>
                    <a:pt x="316" y="7117"/>
                    <a:pt x="326" y="7437"/>
                    <a:pt x="316" y="7753"/>
                  </a:cubicBezTo>
                  <a:cubicBezTo>
                    <a:pt x="316" y="7856"/>
                    <a:pt x="321" y="7960"/>
                    <a:pt x="340" y="8063"/>
                  </a:cubicBezTo>
                  <a:cubicBezTo>
                    <a:pt x="360" y="8152"/>
                    <a:pt x="380" y="8236"/>
                    <a:pt x="340" y="8330"/>
                  </a:cubicBezTo>
                  <a:cubicBezTo>
                    <a:pt x="306" y="8408"/>
                    <a:pt x="336" y="8482"/>
                    <a:pt x="395" y="8546"/>
                  </a:cubicBezTo>
                  <a:cubicBezTo>
                    <a:pt x="508" y="8660"/>
                    <a:pt x="636" y="8753"/>
                    <a:pt x="809" y="8748"/>
                  </a:cubicBezTo>
                  <a:cubicBezTo>
                    <a:pt x="838" y="8748"/>
                    <a:pt x="873" y="8753"/>
                    <a:pt x="892" y="8768"/>
                  </a:cubicBezTo>
                  <a:cubicBezTo>
                    <a:pt x="976" y="8832"/>
                    <a:pt x="1065" y="8817"/>
                    <a:pt x="1159" y="8822"/>
                  </a:cubicBezTo>
                  <a:cubicBezTo>
                    <a:pt x="1918" y="8822"/>
                    <a:pt x="2681" y="8822"/>
                    <a:pt x="3445" y="8822"/>
                  </a:cubicBezTo>
                  <a:cubicBezTo>
                    <a:pt x="3904" y="8822"/>
                    <a:pt x="4362" y="8847"/>
                    <a:pt x="4816" y="8763"/>
                  </a:cubicBezTo>
                  <a:cubicBezTo>
                    <a:pt x="4855" y="8758"/>
                    <a:pt x="4909" y="8758"/>
                    <a:pt x="4939" y="8778"/>
                  </a:cubicBezTo>
                  <a:cubicBezTo>
                    <a:pt x="5018" y="8832"/>
                    <a:pt x="5101" y="8822"/>
                    <a:pt x="5185" y="8822"/>
                  </a:cubicBezTo>
                  <a:cubicBezTo>
                    <a:pt x="5614" y="8822"/>
                    <a:pt x="6038" y="8813"/>
                    <a:pt x="6467" y="8813"/>
                  </a:cubicBezTo>
                  <a:cubicBezTo>
                    <a:pt x="8748" y="8813"/>
                    <a:pt x="11035" y="8813"/>
                    <a:pt x="13317" y="8813"/>
                  </a:cubicBezTo>
                  <a:cubicBezTo>
                    <a:pt x="13371" y="8813"/>
                    <a:pt x="13426" y="8817"/>
                    <a:pt x="13480" y="8813"/>
                  </a:cubicBezTo>
                  <a:cubicBezTo>
                    <a:pt x="13509" y="8813"/>
                    <a:pt x="13544" y="8813"/>
                    <a:pt x="13568" y="8803"/>
                  </a:cubicBezTo>
                  <a:cubicBezTo>
                    <a:pt x="13672" y="8739"/>
                    <a:pt x="13790" y="8744"/>
                    <a:pt x="13918" y="8734"/>
                  </a:cubicBezTo>
                  <a:cubicBezTo>
                    <a:pt x="13997" y="8655"/>
                    <a:pt x="14081" y="8566"/>
                    <a:pt x="14170" y="8477"/>
                  </a:cubicBezTo>
                  <a:cubicBezTo>
                    <a:pt x="14140" y="8379"/>
                    <a:pt x="14150" y="8295"/>
                    <a:pt x="14180" y="8206"/>
                  </a:cubicBezTo>
                  <a:cubicBezTo>
                    <a:pt x="14209" y="8108"/>
                    <a:pt x="14254" y="8004"/>
                    <a:pt x="14150" y="7920"/>
                  </a:cubicBezTo>
                  <a:cubicBezTo>
                    <a:pt x="14130" y="7906"/>
                    <a:pt x="14125" y="7861"/>
                    <a:pt x="14125" y="7832"/>
                  </a:cubicBezTo>
                  <a:cubicBezTo>
                    <a:pt x="14120" y="7768"/>
                    <a:pt x="14111" y="7699"/>
                    <a:pt x="14111" y="7635"/>
                  </a:cubicBezTo>
                  <a:cubicBezTo>
                    <a:pt x="14111" y="7201"/>
                    <a:pt x="14111" y="6767"/>
                    <a:pt x="14111" y="6333"/>
                  </a:cubicBezTo>
                  <a:cubicBezTo>
                    <a:pt x="14111" y="6279"/>
                    <a:pt x="14120" y="6220"/>
                    <a:pt x="14101" y="6171"/>
                  </a:cubicBezTo>
                  <a:cubicBezTo>
                    <a:pt x="14076" y="6102"/>
                    <a:pt x="14081" y="6043"/>
                    <a:pt x="14091" y="5974"/>
                  </a:cubicBezTo>
                  <a:cubicBezTo>
                    <a:pt x="14101" y="5915"/>
                    <a:pt x="14106" y="5855"/>
                    <a:pt x="14106" y="5791"/>
                  </a:cubicBezTo>
                  <a:cubicBezTo>
                    <a:pt x="14101" y="5471"/>
                    <a:pt x="14106" y="5146"/>
                    <a:pt x="14081" y="4825"/>
                  </a:cubicBezTo>
                  <a:cubicBezTo>
                    <a:pt x="14051" y="4377"/>
                    <a:pt x="14042" y="3933"/>
                    <a:pt x="14042" y="3490"/>
                  </a:cubicBezTo>
                  <a:cubicBezTo>
                    <a:pt x="14042" y="3391"/>
                    <a:pt x="14047" y="3298"/>
                    <a:pt x="13987" y="3209"/>
                  </a:cubicBezTo>
                  <a:cubicBezTo>
                    <a:pt x="13968" y="3174"/>
                    <a:pt x="13968" y="3125"/>
                    <a:pt x="13968" y="3086"/>
                  </a:cubicBezTo>
                  <a:cubicBezTo>
                    <a:pt x="13968" y="2997"/>
                    <a:pt x="13968" y="2913"/>
                    <a:pt x="13968" y="2829"/>
                  </a:cubicBezTo>
                  <a:cubicBezTo>
                    <a:pt x="13968" y="2790"/>
                    <a:pt x="13973" y="2750"/>
                    <a:pt x="13958" y="2721"/>
                  </a:cubicBezTo>
                  <a:cubicBezTo>
                    <a:pt x="13894" y="2593"/>
                    <a:pt x="13884" y="2435"/>
                    <a:pt x="13766" y="2332"/>
                  </a:cubicBezTo>
                  <a:cubicBezTo>
                    <a:pt x="13672" y="2253"/>
                    <a:pt x="13588" y="2159"/>
                    <a:pt x="13455" y="2125"/>
                  </a:cubicBezTo>
                  <a:cubicBezTo>
                    <a:pt x="13332" y="2095"/>
                    <a:pt x="13214" y="2051"/>
                    <a:pt x="13085" y="2056"/>
                  </a:cubicBezTo>
                  <a:cubicBezTo>
                    <a:pt x="13061" y="2056"/>
                    <a:pt x="13036" y="2051"/>
                    <a:pt x="13016" y="2036"/>
                  </a:cubicBezTo>
                  <a:cubicBezTo>
                    <a:pt x="12947" y="1987"/>
                    <a:pt x="12869" y="1987"/>
                    <a:pt x="12785" y="1987"/>
                  </a:cubicBezTo>
                  <a:cubicBezTo>
                    <a:pt x="12548" y="1987"/>
                    <a:pt x="12312" y="1987"/>
                    <a:pt x="12075" y="1987"/>
                  </a:cubicBezTo>
                  <a:cubicBezTo>
                    <a:pt x="11977" y="1987"/>
                    <a:pt x="11878" y="1991"/>
                    <a:pt x="11789" y="1937"/>
                  </a:cubicBezTo>
                  <a:cubicBezTo>
                    <a:pt x="11750" y="1913"/>
                    <a:pt x="11696" y="1918"/>
                    <a:pt x="11646" y="1918"/>
                  </a:cubicBezTo>
                  <a:cubicBezTo>
                    <a:pt x="11420" y="1913"/>
                    <a:pt x="11198" y="1913"/>
                    <a:pt x="10971" y="1918"/>
                  </a:cubicBezTo>
                  <a:cubicBezTo>
                    <a:pt x="10907" y="1918"/>
                    <a:pt x="10838" y="1927"/>
                    <a:pt x="10774" y="1952"/>
                  </a:cubicBezTo>
                  <a:cubicBezTo>
                    <a:pt x="10705" y="1977"/>
                    <a:pt x="10636" y="1987"/>
                    <a:pt x="10562" y="1987"/>
                  </a:cubicBezTo>
                  <a:cubicBezTo>
                    <a:pt x="9926" y="1987"/>
                    <a:pt x="9291" y="1987"/>
                    <a:pt x="8655" y="1987"/>
                  </a:cubicBezTo>
                  <a:cubicBezTo>
                    <a:pt x="8576" y="1987"/>
                    <a:pt x="8497" y="1977"/>
                    <a:pt x="8423" y="1947"/>
                  </a:cubicBezTo>
                  <a:cubicBezTo>
                    <a:pt x="8369" y="1927"/>
                    <a:pt x="8305" y="1918"/>
                    <a:pt x="8246" y="1918"/>
                  </a:cubicBezTo>
                  <a:cubicBezTo>
                    <a:pt x="8132" y="1913"/>
                    <a:pt x="8014" y="1913"/>
                    <a:pt x="7896" y="1913"/>
                  </a:cubicBezTo>
                  <a:cubicBezTo>
                    <a:pt x="7753" y="1918"/>
                    <a:pt x="7649" y="1834"/>
                    <a:pt x="7536" y="1760"/>
                  </a:cubicBezTo>
                  <a:cubicBezTo>
                    <a:pt x="7511" y="1745"/>
                    <a:pt x="7487" y="1715"/>
                    <a:pt x="7482" y="1691"/>
                  </a:cubicBezTo>
                  <a:cubicBezTo>
                    <a:pt x="7467" y="1592"/>
                    <a:pt x="7418" y="1508"/>
                    <a:pt x="7398" y="1415"/>
                  </a:cubicBezTo>
                  <a:cubicBezTo>
                    <a:pt x="7373" y="1292"/>
                    <a:pt x="7290" y="1183"/>
                    <a:pt x="7319" y="1045"/>
                  </a:cubicBezTo>
                  <a:cubicBezTo>
                    <a:pt x="7319" y="1035"/>
                    <a:pt x="7314" y="1021"/>
                    <a:pt x="7304" y="1016"/>
                  </a:cubicBezTo>
                  <a:cubicBezTo>
                    <a:pt x="7245" y="952"/>
                    <a:pt x="7250" y="868"/>
                    <a:pt x="7245" y="789"/>
                  </a:cubicBezTo>
                  <a:cubicBezTo>
                    <a:pt x="7245" y="735"/>
                    <a:pt x="7226" y="695"/>
                    <a:pt x="7161" y="676"/>
                  </a:cubicBezTo>
                  <a:cubicBezTo>
                    <a:pt x="7132" y="725"/>
                    <a:pt x="7092" y="774"/>
                    <a:pt x="7083" y="833"/>
                  </a:cubicBezTo>
                  <a:cubicBezTo>
                    <a:pt x="7063" y="942"/>
                    <a:pt x="7023" y="1040"/>
                    <a:pt x="6994" y="1144"/>
                  </a:cubicBezTo>
                  <a:cubicBezTo>
                    <a:pt x="6974" y="1233"/>
                    <a:pt x="6945" y="1306"/>
                    <a:pt x="6895" y="1375"/>
                  </a:cubicBezTo>
                  <a:cubicBezTo>
                    <a:pt x="6856" y="1430"/>
                    <a:pt x="6841" y="1484"/>
                    <a:pt x="6841" y="1548"/>
                  </a:cubicBezTo>
                  <a:cubicBezTo>
                    <a:pt x="6851" y="1646"/>
                    <a:pt x="6816" y="1725"/>
                    <a:pt x="6743" y="1794"/>
                  </a:cubicBezTo>
                  <a:cubicBezTo>
                    <a:pt x="6713" y="1819"/>
                    <a:pt x="6688" y="1858"/>
                    <a:pt x="6654" y="1898"/>
                  </a:cubicBezTo>
                  <a:cubicBezTo>
                    <a:pt x="6570" y="1898"/>
                    <a:pt x="6481" y="1898"/>
                    <a:pt x="6388" y="1898"/>
                  </a:cubicBezTo>
                  <a:cubicBezTo>
                    <a:pt x="6368" y="1898"/>
                    <a:pt x="6338" y="1898"/>
                    <a:pt x="6338" y="1888"/>
                  </a:cubicBezTo>
                  <a:cubicBezTo>
                    <a:pt x="6294" y="1794"/>
                    <a:pt x="6210" y="1834"/>
                    <a:pt x="6146" y="1834"/>
                  </a:cubicBezTo>
                  <a:cubicBezTo>
                    <a:pt x="6053" y="1829"/>
                    <a:pt x="5964" y="1834"/>
                    <a:pt x="5870" y="1834"/>
                  </a:cubicBezTo>
                  <a:cubicBezTo>
                    <a:pt x="5116" y="1839"/>
                    <a:pt x="4357" y="1844"/>
                    <a:pt x="3598" y="1853"/>
                  </a:cubicBezTo>
                  <a:cubicBezTo>
                    <a:pt x="3534" y="1853"/>
                    <a:pt x="3465" y="1849"/>
                    <a:pt x="3406" y="1809"/>
                  </a:cubicBezTo>
                  <a:cubicBezTo>
                    <a:pt x="3357" y="1780"/>
                    <a:pt x="3302" y="1780"/>
                    <a:pt x="3248" y="1780"/>
                  </a:cubicBezTo>
                  <a:cubicBezTo>
                    <a:pt x="2741" y="1780"/>
                    <a:pt x="2233" y="1780"/>
                    <a:pt x="1730" y="1780"/>
                  </a:cubicBezTo>
                  <a:cubicBezTo>
                    <a:pt x="1676" y="1780"/>
                    <a:pt x="1617" y="1784"/>
                    <a:pt x="1568" y="1809"/>
                  </a:cubicBezTo>
                  <a:cubicBezTo>
                    <a:pt x="1474" y="1849"/>
                    <a:pt x="1380" y="1853"/>
                    <a:pt x="1282" y="1853"/>
                  </a:cubicBezTo>
                  <a:cubicBezTo>
                    <a:pt x="1173" y="1853"/>
                    <a:pt x="1065" y="1844"/>
                    <a:pt x="961" y="1908"/>
                  </a:cubicBezTo>
                  <a:cubicBezTo>
                    <a:pt x="942" y="1922"/>
                    <a:pt x="902" y="1927"/>
                    <a:pt x="873" y="1927"/>
                  </a:cubicBezTo>
                  <a:cubicBezTo>
                    <a:pt x="769" y="1918"/>
                    <a:pt x="700" y="1967"/>
                    <a:pt x="641" y="2046"/>
                  </a:cubicBezTo>
                  <a:cubicBezTo>
                    <a:pt x="616" y="2075"/>
                    <a:pt x="587" y="2105"/>
                    <a:pt x="557" y="21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7" name="Google Shape;1317;p38"/>
            <p:cNvSpPr/>
            <p:nvPr/>
          </p:nvSpPr>
          <p:spPr>
            <a:xfrm>
              <a:off x="5536295" y="3047372"/>
              <a:ext cx="58997" cy="65605"/>
            </a:xfrm>
            <a:custGeom>
              <a:avLst/>
              <a:gdLst/>
              <a:ahLst/>
              <a:cxnLst/>
              <a:rect l="l" t="t" r="r" b="b"/>
              <a:pathLst>
                <a:path w="750" h="834" extrusionOk="0">
                  <a:moveTo>
                    <a:pt x="750" y="35"/>
                  </a:moveTo>
                  <a:cubicBezTo>
                    <a:pt x="715" y="65"/>
                    <a:pt x="685" y="99"/>
                    <a:pt x="646" y="129"/>
                  </a:cubicBezTo>
                  <a:cubicBezTo>
                    <a:pt x="616" y="149"/>
                    <a:pt x="577" y="158"/>
                    <a:pt x="552" y="183"/>
                  </a:cubicBezTo>
                  <a:cubicBezTo>
                    <a:pt x="405" y="365"/>
                    <a:pt x="222" y="518"/>
                    <a:pt x="138" y="750"/>
                  </a:cubicBezTo>
                  <a:cubicBezTo>
                    <a:pt x="133" y="770"/>
                    <a:pt x="124" y="794"/>
                    <a:pt x="114" y="814"/>
                  </a:cubicBezTo>
                  <a:cubicBezTo>
                    <a:pt x="109" y="824"/>
                    <a:pt x="94" y="834"/>
                    <a:pt x="84" y="829"/>
                  </a:cubicBezTo>
                  <a:cubicBezTo>
                    <a:pt x="69" y="829"/>
                    <a:pt x="45" y="819"/>
                    <a:pt x="40" y="809"/>
                  </a:cubicBezTo>
                  <a:cubicBezTo>
                    <a:pt x="15" y="755"/>
                    <a:pt x="0" y="701"/>
                    <a:pt x="25" y="651"/>
                  </a:cubicBezTo>
                  <a:cubicBezTo>
                    <a:pt x="74" y="558"/>
                    <a:pt x="104" y="459"/>
                    <a:pt x="183" y="390"/>
                  </a:cubicBezTo>
                  <a:cubicBezTo>
                    <a:pt x="316" y="277"/>
                    <a:pt x="444" y="153"/>
                    <a:pt x="607" y="75"/>
                  </a:cubicBezTo>
                  <a:cubicBezTo>
                    <a:pt x="646" y="55"/>
                    <a:pt x="685" y="25"/>
                    <a:pt x="725" y="1"/>
                  </a:cubicBezTo>
                  <a:cubicBezTo>
                    <a:pt x="735" y="15"/>
                    <a:pt x="745" y="25"/>
                    <a:pt x="750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8" name="Google Shape;1318;p38"/>
            <p:cNvSpPr/>
            <p:nvPr/>
          </p:nvSpPr>
          <p:spPr>
            <a:xfrm>
              <a:off x="6553965" y="3114472"/>
              <a:ext cx="32645" cy="42320"/>
            </a:xfrm>
            <a:custGeom>
              <a:avLst/>
              <a:gdLst/>
              <a:ahLst/>
              <a:cxnLst/>
              <a:rect l="l" t="t" r="r" b="b"/>
              <a:pathLst>
                <a:path w="415" h="538" extrusionOk="0">
                  <a:moveTo>
                    <a:pt x="306" y="0"/>
                  </a:moveTo>
                  <a:cubicBezTo>
                    <a:pt x="400" y="89"/>
                    <a:pt x="415" y="124"/>
                    <a:pt x="360" y="178"/>
                  </a:cubicBezTo>
                  <a:cubicBezTo>
                    <a:pt x="282" y="266"/>
                    <a:pt x="227" y="375"/>
                    <a:pt x="168" y="478"/>
                  </a:cubicBezTo>
                  <a:cubicBezTo>
                    <a:pt x="148" y="518"/>
                    <a:pt x="119" y="538"/>
                    <a:pt x="79" y="523"/>
                  </a:cubicBezTo>
                  <a:cubicBezTo>
                    <a:pt x="55" y="513"/>
                    <a:pt x="30" y="483"/>
                    <a:pt x="25" y="459"/>
                  </a:cubicBezTo>
                  <a:cubicBezTo>
                    <a:pt x="1" y="375"/>
                    <a:pt x="6" y="296"/>
                    <a:pt x="84" y="232"/>
                  </a:cubicBezTo>
                  <a:cubicBezTo>
                    <a:pt x="158" y="163"/>
                    <a:pt x="227" y="84"/>
                    <a:pt x="3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19" name="Google Shape;1319;p38"/>
            <p:cNvSpPr/>
            <p:nvPr/>
          </p:nvSpPr>
          <p:spPr>
            <a:xfrm>
              <a:off x="6549717" y="3167176"/>
              <a:ext cx="28397" cy="50501"/>
            </a:xfrm>
            <a:custGeom>
              <a:avLst/>
              <a:gdLst/>
              <a:ahLst/>
              <a:cxnLst/>
              <a:rect l="l" t="t" r="r" b="b"/>
              <a:pathLst>
                <a:path w="361" h="642" extrusionOk="0">
                  <a:moveTo>
                    <a:pt x="360" y="1"/>
                  </a:moveTo>
                  <a:cubicBezTo>
                    <a:pt x="350" y="65"/>
                    <a:pt x="340" y="94"/>
                    <a:pt x="340" y="119"/>
                  </a:cubicBezTo>
                  <a:cubicBezTo>
                    <a:pt x="340" y="148"/>
                    <a:pt x="355" y="178"/>
                    <a:pt x="355" y="208"/>
                  </a:cubicBezTo>
                  <a:cubicBezTo>
                    <a:pt x="350" y="242"/>
                    <a:pt x="345" y="282"/>
                    <a:pt x="326" y="311"/>
                  </a:cubicBezTo>
                  <a:cubicBezTo>
                    <a:pt x="281" y="370"/>
                    <a:pt x="237" y="424"/>
                    <a:pt x="217" y="498"/>
                  </a:cubicBezTo>
                  <a:cubicBezTo>
                    <a:pt x="198" y="543"/>
                    <a:pt x="148" y="582"/>
                    <a:pt x="109" y="622"/>
                  </a:cubicBezTo>
                  <a:cubicBezTo>
                    <a:pt x="84" y="641"/>
                    <a:pt x="50" y="631"/>
                    <a:pt x="35" y="602"/>
                  </a:cubicBezTo>
                  <a:cubicBezTo>
                    <a:pt x="20" y="577"/>
                    <a:pt x="0" y="538"/>
                    <a:pt x="10" y="523"/>
                  </a:cubicBezTo>
                  <a:cubicBezTo>
                    <a:pt x="55" y="444"/>
                    <a:pt x="74" y="351"/>
                    <a:pt x="148" y="291"/>
                  </a:cubicBezTo>
                  <a:cubicBezTo>
                    <a:pt x="207" y="242"/>
                    <a:pt x="252" y="188"/>
                    <a:pt x="267" y="114"/>
                  </a:cubicBezTo>
                  <a:cubicBezTo>
                    <a:pt x="276" y="84"/>
                    <a:pt x="311" y="60"/>
                    <a:pt x="3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0" name="Google Shape;1320;p38"/>
            <p:cNvSpPr/>
            <p:nvPr/>
          </p:nvSpPr>
          <p:spPr>
            <a:xfrm>
              <a:off x="5548724" y="3002061"/>
              <a:ext cx="37679" cy="40354"/>
            </a:xfrm>
            <a:custGeom>
              <a:avLst/>
              <a:gdLst/>
              <a:ahLst/>
              <a:cxnLst/>
              <a:rect l="l" t="t" r="r" b="b"/>
              <a:pathLst>
                <a:path w="479" h="513" extrusionOk="0">
                  <a:moveTo>
                    <a:pt x="449" y="0"/>
                  </a:moveTo>
                  <a:cubicBezTo>
                    <a:pt x="478" y="104"/>
                    <a:pt x="429" y="158"/>
                    <a:pt x="360" y="187"/>
                  </a:cubicBezTo>
                  <a:cubicBezTo>
                    <a:pt x="281" y="227"/>
                    <a:pt x="227" y="291"/>
                    <a:pt x="173" y="355"/>
                  </a:cubicBezTo>
                  <a:cubicBezTo>
                    <a:pt x="138" y="394"/>
                    <a:pt x="123" y="449"/>
                    <a:pt x="99" y="493"/>
                  </a:cubicBezTo>
                  <a:cubicBezTo>
                    <a:pt x="94" y="503"/>
                    <a:pt x="79" y="513"/>
                    <a:pt x="69" y="513"/>
                  </a:cubicBezTo>
                  <a:cubicBezTo>
                    <a:pt x="54" y="508"/>
                    <a:pt x="35" y="498"/>
                    <a:pt x="30" y="483"/>
                  </a:cubicBezTo>
                  <a:cubicBezTo>
                    <a:pt x="0" y="414"/>
                    <a:pt x="5" y="345"/>
                    <a:pt x="64" y="286"/>
                  </a:cubicBezTo>
                  <a:cubicBezTo>
                    <a:pt x="153" y="207"/>
                    <a:pt x="217" y="99"/>
                    <a:pt x="355" y="79"/>
                  </a:cubicBezTo>
                  <a:cubicBezTo>
                    <a:pt x="385" y="74"/>
                    <a:pt x="409" y="35"/>
                    <a:pt x="4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1" name="Google Shape;1321;p38"/>
            <p:cNvSpPr/>
            <p:nvPr/>
          </p:nvSpPr>
          <p:spPr>
            <a:xfrm>
              <a:off x="6551684" y="3231130"/>
              <a:ext cx="23284" cy="30364"/>
            </a:xfrm>
            <a:custGeom>
              <a:avLst/>
              <a:gdLst/>
              <a:ahLst/>
              <a:cxnLst/>
              <a:rect l="l" t="t" r="r" b="b"/>
              <a:pathLst>
                <a:path w="296" h="386" extrusionOk="0">
                  <a:moveTo>
                    <a:pt x="296" y="1"/>
                  </a:moveTo>
                  <a:cubicBezTo>
                    <a:pt x="158" y="297"/>
                    <a:pt x="158" y="297"/>
                    <a:pt x="44" y="385"/>
                  </a:cubicBezTo>
                  <a:cubicBezTo>
                    <a:pt x="0" y="356"/>
                    <a:pt x="5" y="316"/>
                    <a:pt x="20" y="277"/>
                  </a:cubicBezTo>
                  <a:cubicBezTo>
                    <a:pt x="94" y="94"/>
                    <a:pt x="128" y="60"/>
                    <a:pt x="2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2" name="Google Shape;1322;p38"/>
            <p:cNvSpPr/>
            <p:nvPr/>
          </p:nvSpPr>
          <p:spPr>
            <a:xfrm>
              <a:off x="5532047" y="3141217"/>
              <a:ext cx="21396" cy="38859"/>
            </a:xfrm>
            <a:custGeom>
              <a:avLst/>
              <a:gdLst/>
              <a:ahLst/>
              <a:cxnLst/>
              <a:rect l="l" t="t" r="r" b="b"/>
              <a:pathLst>
                <a:path w="272" h="494" extrusionOk="0">
                  <a:moveTo>
                    <a:pt x="271" y="0"/>
                  </a:moveTo>
                  <a:cubicBezTo>
                    <a:pt x="271" y="104"/>
                    <a:pt x="227" y="188"/>
                    <a:pt x="183" y="271"/>
                  </a:cubicBezTo>
                  <a:cubicBezTo>
                    <a:pt x="148" y="345"/>
                    <a:pt x="104" y="419"/>
                    <a:pt x="64" y="493"/>
                  </a:cubicBezTo>
                  <a:cubicBezTo>
                    <a:pt x="59" y="493"/>
                    <a:pt x="45" y="493"/>
                    <a:pt x="40" y="488"/>
                  </a:cubicBezTo>
                  <a:cubicBezTo>
                    <a:pt x="10" y="444"/>
                    <a:pt x="0" y="390"/>
                    <a:pt x="30" y="350"/>
                  </a:cubicBezTo>
                  <a:cubicBezTo>
                    <a:pt x="114" y="237"/>
                    <a:pt x="168" y="104"/>
                    <a:pt x="2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3" name="Google Shape;1323;p38"/>
            <p:cNvSpPr/>
            <p:nvPr/>
          </p:nvSpPr>
          <p:spPr>
            <a:xfrm>
              <a:off x="6561753" y="3363363"/>
              <a:ext cx="23677" cy="31858"/>
            </a:xfrm>
            <a:custGeom>
              <a:avLst/>
              <a:gdLst/>
              <a:ahLst/>
              <a:cxnLst/>
              <a:rect l="l" t="t" r="r" b="b"/>
              <a:pathLst>
                <a:path w="301" h="405" extrusionOk="0">
                  <a:moveTo>
                    <a:pt x="301" y="40"/>
                  </a:moveTo>
                  <a:cubicBezTo>
                    <a:pt x="232" y="143"/>
                    <a:pt x="163" y="247"/>
                    <a:pt x="94" y="345"/>
                  </a:cubicBezTo>
                  <a:cubicBezTo>
                    <a:pt x="74" y="370"/>
                    <a:pt x="45" y="380"/>
                    <a:pt x="0" y="405"/>
                  </a:cubicBezTo>
                  <a:cubicBezTo>
                    <a:pt x="5" y="365"/>
                    <a:pt x="0" y="340"/>
                    <a:pt x="10" y="326"/>
                  </a:cubicBezTo>
                  <a:cubicBezTo>
                    <a:pt x="69" y="227"/>
                    <a:pt x="104" y="104"/>
                    <a:pt x="217" y="40"/>
                  </a:cubicBezTo>
                  <a:cubicBezTo>
                    <a:pt x="237" y="25"/>
                    <a:pt x="261" y="0"/>
                    <a:pt x="301" y="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4" name="Google Shape;1324;p38"/>
            <p:cNvSpPr/>
            <p:nvPr/>
          </p:nvSpPr>
          <p:spPr>
            <a:xfrm>
              <a:off x="6551684" y="3420315"/>
              <a:ext cx="21396" cy="20295"/>
            </a:xfrm>
            <a:custGeom>
              <a:avLst/>
              <a:gdLst/>
              <a:ahLst/>
              <a:cxnLst/>
              <a:rect l="l" t="t" r="r" b="b"/>
              <a:pathLst>
                <a:path w="272" h="258" extrusionOk="0">
                  <a:moveTo>
                    <a:pt x="39" y="257"/>
                  </a:moveTo>
                  <a:cubicBezTo>
                    <a:pt x="0" y="213"/>
                    <a:pt x="0" y="173"/>
                    <a:pt x="30" y="134"/>
                  </a:cubicBezTo>
                  <a:cubicBezTo>
                    <a:pt x="84" y="60"/>
                    <a:pt x="148" y="1"/>
                    <a:pt x="256" y="21"/>
                  </a:cubicBezTo>
                  <a:cubicBezTo>
                    <a:pt x="256" y="35"/>
                    <a:pt x="271" y="50"/>
                    <a:pt x="266" y="55"/>
                  </a:cubicBezTo>
                  <a:cubicBezTo>
                    <a:pt x="222" y="114"/>
                    <a:pt x="182" y="173"/>
                    <a:pt x="133" y="223"/>
                  </a:cubicBezTo>
                  <a:cubicBezTo>
                    <a:pt x="113" y="247"/>
                    <a:pt x="69" y="247"/>
                    <a:pt x="39" y="2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25" name="Google Shape;1325;p38"/>
          <p:cNvGrpSpPr/>
          <p:nvPr/>
        </p:nvGrpSpPr>
        <p:grpSpPr>
          <a:xfrm>
            <a:off x="888219" y="3133073"/>
            <a:ext cx="2680871" cy="2338579"/>
            <a:chOff x="3413149" y="2792375"/>
            <a:chExt cx="1317856" cy="885468"/>
          </a:xfrm>
        </p:grpSpPr>
        <p:sp>
          <p:nvSpPr>
            <p:cNvPr id="1326" name="Google Shape;1326;p38"/>
            <p:cNvSpPr/>
            <p:nvPr/>
          </p:nvSpPr>
          <p:spPr>
            <a:xfrm>
              <a:off x="3446241" y="2832732"/>
              <a:ext cx="1255644" cy="819058"/>
            </a:xfrm>
            <a:custGeom>
              <a:avLst/>
              <a:gdLst/>
              <a:ahLst/>
              <a:cxnLst/>
              <a:rect l="l" t="t" r="r" b="b"/>
              <a:pathLst>
                <a:path w="12332" h="8991" extrusionOk="0">
                  <a:moveTo>
                    <a:pt x="4417" y="1"/>
                  </a:moveTo>
                  <a:cubicBezTo>
                    <a:pt x="4451" y="75"/>
                    <a:pt x="4481" y="119"/>
                    <a:pt x="4491" y="163"/>
                  </a:cubicBezTo>
                  <a:cubicBezTo>
                    <a:pt x="4530" y="286"/>
                    <a:pt x="4594" y="410"/>
                    <a:pt x="4574" y="548"/>
                  </a:cubicBezTo>
                  <a:cubicBezTo>
                    <a:pt x="4569" y="582"/>
                    <a:pt x="4599" y="617"/>
                    <a:pt x="4609" y="651"/>
                  </a:cubicBezTo>
                  <a:cubicBezTo>
                    <a:pt x="4643" y="765"/>
                    <a:pt x="4698" y="873"/>
                    <a:pt x="4722" y="991"/>
                  </a:cubicBezTo>
                  <a:cubicBezTo>
                    <a:pt x="4742" y="1105"/>
                    <a:pt x="4850" y="1198"/>
                    <a:pt x="4959" y="1213"/>
                  </a:cubicBezTo>
                  <a:cubicBezTo>
                    <a:pt x="4993" y="1213"/>
                    <a:pt x="5033" y="1213"/>
                    <a:pt x="5067" y="1213"/>
                  </a:cubicBezTo>
                  <a:cubicBezTo>
                    <a:pt x="5107" y="1213"/>
                    <a:pt x="5146" y="1208"/>
                    <a:pt x="5176" y="1218"/>
                  </a:cubicBezTo>
                  <a:cubicBezTo>
                    <a:pt x="5402" y="1292"/>
                    <a:pt x="5639" y="1252"/>
                    <a:pt x="5866" y="1267"/>
                  </a:cubicBezTo>
                  <a:cubicBezTo>
                    <a:pt x="5969" y="1277"/>
                    <a:pt x="6073" y="1277"/>
                    <a:pt x="6171" y="1321"/>
                  </a:cubicBezTo>
                  <a:cubicBezTo>
                    <a:pt x="6230" y="1346"/>
                    <a:pt x="6299" y="1346"/>
                    <a:pt x="6368" y="1346"/>
                  </a:cubicBezTo>
                  <a:cubicBezTo>
                    <a:pt x="6580" y="1351"/>
                    <a:pt x="6797" y="1351"/>
                    <a:pt x="7009" y="1356"/>
                  </a:cubicBezTo>
                  <a:cubicBezTo>
                    <a:pt x="7063" y="1356"/>
                    <a:pt x="7122" y="1361"/>
                    <a:pt x="7167" y="1381"/>
                  </a:cubicBezTo>
                  <a:cubicBezTo>
                    <a:pt x="7241" y="1420"/>
                    <a:pt x="7319" y="1430"/>
                    <a:pt x="7398" y="1430"/>
                  </a:cubicBezTo>
                  <a:cubicBezTo>
                    <a:pt x="8024" y="1430"/>
                    <a:pt x="8655" y="1435"/>
                    <a:pt x="9281" y="1430"/>
                  </a:cubicBezTo>
                  <a:cubicBezTo>
                    <a:pt x="9340" y="1430"/>
                    <a:pt x="9409" y="1425"/>
                    <a:pt x="9458" y="1400"/>
                  </a:cubicBezTo>
                  <a:cubicBezTo>
                    <a:pt x="9523" y="1366"/>
                    <a:pt x="9587" y="1361"/>
                    <a:pt x="9651" y="1361"/>
                  </a:cubicBezTo>
                  <a:cubicBezTo>
                    <a:pt x="10311" y="1361"/>
                    <a:pt x="10971" y="1361"/>
                    <a:pt x="11632" y="1361"/>
                  </a:cubicBezTo>
                  <a:cubicBezTo>
                    <a:pt x="11696" y="1361"/>
                    <a:pt x="11765" y="1361"/>
                    <a:pt x="11824" y="1405"/>
                  </a:cubicBezTo>
                  <a:cubicBezTo>
                    <a:pt x="11844" y="1425"/>
                    <a:pt x="11878" y="1430"/>
                    <a:pt x="11908" y="1430"/>
                  </a:cubicBezTo>
                  <a:cubicBezTo>
                    <a:pt x="11997" y="1440"/>
                    <a:pt x="12061" y="1489"/>
                    <a:pt x="12090" y="1568"/>
                  </a:cubicBezTo>
                  <a:cubicBezTo>
                    <a:pt x="12125" y="1642"/>
                    <a:pt x="12184" y="1711"/>
                    <a:pt x="12184" y="1799"/>
                  </a:cubicBezTo>
                  <a:cubicBezTo>
                    <a:pt x="12184" y="1883"/>
                    <a:pt x="12263" y="1937"/>
                    <a:pt x="12253" y="2026"/>
                  </a:cubicBezTo>
                  <a:cubicBezTo>
                    <a:pt x="12243" y="2100"/>
                    <a:pt x="12282" y="2164"/>
                    <a:pt x="12307" y="2233"/>
                  </a:cubicBezTo>
                  <a:cubicBezTo>
                    <a:pt x="12332" y="2287"/>
                    <a:pt x="12322" y="2351"/>
                    <a:pt x="12322" y="2416"/>
                  </a:cubicBezTo>
                  <a:cubicBezTo>
                    <a:pt x="12327" y="3115"/>
                    <a:pt x="12327" y="3815"/>
                    <a:pt x="12327" y="4520"/>
                  </a:cubicBezTo>
                  <a:cubicBezTo>
                    <a:pt x="12327" y="5309"/>
                    <a:pt x="12327" y="6092"/>
                    <a:pt x="12322" y="6881"/>
                  </a:cubicBezTo>
                  <a:cubicBezTo>
                    <a:pt x="12322" y="6974"/>
                    <a:pt x="12312" y="7063"/>
                    <a:pt x="12307" y="7152"/>
                  </a:cubicBezTo>
                  <a:cubicBezTo>
                    <a:pt x="12297" y="7245"/>
                    <a:pt x="12292" y="7334"/>
                    <a:pt x="12287" y="7428"/>
                  </a:cubicBezTo>
                  <a:cubicBezTo>
                    <a:pt x="12278" y="7655"/>
                    <a:pt x="12273" y="7881"/>
                    <a:pt x="12263" y="8103"/>
                  </a:cubicBezTo>
                  <a:cubicBezTo>
                    <a:pt x="12258" y="8133"/>
                    <a:pt x="12263" y="8172"/>
                    <a:pt x="12243" y="8192"/>
                  </a:cubicBezTo>
                  <a:cubicBezTo>
                    <a:pt x="12179" y="8285"/>
                    <a:pt x="12189" y="8389"/>
                    <a:pt x="12189" y="8492"/>
                  </a:cubicBezTo>
                  <a:cubicBezTo>
                    <a:pt x="12189" y="8497"/>
                    <a:pt x="12189" y="8502"/>
                    <a:pt x="12189" y="8512"/>
                  </a:cubicBezTo>
                  <a:cubicBezTo>
                    <a:pt x="12223" y="8739"/>
                    <a:pt x="12075" y="8857"/>
                    <a:pt x="11913" y="8956"/>
                  </a:cubicBezTo>
                  <a:cubicBezTo>
                    <a:pt x="11873" y="8980"/>
                    <a:pt x="11819" y="8980"/>
                    <a:pt x="11770" y="8980"/>
                  </a:cubicBezTo>
                  <a:cubicBezTo>
                    <a:pt x="11509" y="8985"/>
                    <a:pt x="11247" y="8980"/>
                    <a:pt x="10981" y="8980"/>
                  </a:cubicBezTo>
                  <a:lnTo>
                    <a:pt x="10050" y="8980"/>
                  </a:lnTo>
                  <a:cubicBezTo>
                    <a:pt x="9971" y="8980"/>
                    <a:pt x="9897" y="8975"/>
                    <a:pt x="9823" y="8936"/>
                  </a:cubicBezTo>
                  <a:cubicBezTo>
                    <a:pt x="9725" y="8887"/>
                    <a:pt x="9601" y="8882"/>
                    <a:pt x="9503" y="8936"/>
                  </a:cubicBezTo>
                  <a:cubicBezTo>
                    <a:pt x="9414" y="8980"/>
                    <a:pt x="9330" y="8985"/>
                    <a:pt x="9237" y="8985"/>
                  </a:cubicBezTo>
                  <a:cubicBezTo>
                    <a:pt x="8394" y="8985"/>
                    <a:pt x="7556" y="8985"/>
                    <a:pt x="6713" y="8985"/>
                  </a:cubicBezTo>
                  <a:cubicBezTo>
                    <a:pt x="5693" y="8985"/>
                    <a:pt x="4673" y="8990"/>
                    <a:pt x="3653" y="8990"/>
                  </a:cubicBezTo>
                  <a:cubicBezTo>
                    <a:pt x="3579" y="8990"/>
                    <a:pt x="3510" y="8990"/>
                    <a:pt x="3441" y="8946"/>
                  </a:cubicBezTo>
                  <a:cubicBezTo>
                    <a:pt x="3382" y="8906"/>
                    <a:pt x="3283" y="8936"/>
                    <a:pt x="3234" y="8852"/>
                  </a:cubicBezTo>
                  <a:cubicBezTo>
                    <a:pt x="3224" y="8832"/>
                    <a:pt x="3180" y="8837"/>
                    <a:pt x="3150" y="8837"/>
                  </a:cubicBezTo>
                  <a:cubicBezTo>
                    <a:pt x="3032" y="8832"/>
                    <a:pt x="2918" y="8837"/>
                    <a:pt x="2800" y="8837"/>
                  </a:cubicBezTo>
                  <a:cubicBezTo>
                    <a:pt x="2150" y="8837"/>
                    <a:pt x="1494" y="8837"/>
                    <a:pt x="844" y="8837"/>
                  </a:cubicBezTo>
                  <a:cubicBezTo>
                    <a:pt x="760" y="8837"/>
                    <a:pt x="671" y="8847"/>
                    <a:pt x="597" y="8788"/>
                  </a:cubicBezTo>
                  <a:cubicBezTo>
                    <a:pt x="572" y="8768"/>
                    <a:pt x="538" y="8763"/>
                    <a:pt x="508" y="8763"/>
                  </a:cubicBezTo>
                  <a:cubicBezTo>
                    <a:pt x="425" y="8768"/>
                    <a:pt x="361" y="8734"/>
                    <a:pt x="282" y="8704"/>
                  </a:cubicBezTo>
                  <a:cubicBezTo>
                    <a:pt x="208" y="8680"/>
                    <a:pt x="173" y="8630"/>
                    <a:pt x="139" y="8561"/>
                  </a:cubicBezTo>
                  <a:cubicBezTo>
                    <a:pt x="94" y="8483"/>
                    <a:pt x="80" y="8414"/>
                    <a:pt x="114" y="8335"/>
                  </a:cubicBezTo>
                  <a:cubicBezTo>
                    <a:pt x="149" y="8251"/>
                    <a:pt x="129" y="8182"/>
                    <a:pt x="70" y="8118"/>
                  </a:cubicBezTo>
                  <a:cubicBezTo>
                    <a:pt x="16" y="8059"/>
                    <a:pt x="11" y="7990"/>
                    <a:pt x="11" y="7916"/>
                  </a:cubicBezTo>
                  <a:cubicBezTo>
                    <a:pt x="11" y="6896"/>
                    <a:pt x="6" y="5875"/>
                    <a:pt x="6" y="4855"/>
                  </a:cubicBezTo>
                  <a:cubicBezTo>
                    <a:pt x="6" y="4155"/>
                    <a:pt x="1" y="3455"/>
                    <a:pt x="1" y="2751"/>
                  </a:cubicBezTo>
                  <a:cubicBezTo>
                    <a:pt x="1" y="2549"/>
                    <a:pt x="11" y="2351"/>
                    <a:pt x="16" y="2149"/>
                  </a:cubicBezTo>
                  <a:cubicBezTo>
                    <a:pt x="16" y="2130"/>
                    <a:pt x="11" y="2110"/>
                    <a:pt x="16" y="2095"/>
                  </a:cubicBezTo>
                  <a:cubicBezTo>
                    <a:pt x="75" y="1957"/>
                    <a:pt x="70" y="1809"/>
                    <a:pt x="94" y="1666"/>
                  </a:cubicBezTo>
                  <a:cubicBezTo>
                    <a:pt x="119" y="1514"/>
                    <a:pt x="208" y="1410"/>
                    <a:pt x="361" y="1346"/>
                  </a:cubicBezTo>
                  <a:cubicBezTo>
                    <a:pt x="503" y="1287"/>
                    <a:pt x="651" y="1267"/>
                    <a:pt x="804" y="1272"/>
                  </a:cubicBezTo>
                  <a:cubicBezTo>
                    <a:pt x="986" y="1277"/>
                    <a:pt x="1169" y="1277"/>
                    <a:pt x="1351" y="1272"/>
                  </a:cubicBezTo>
                  <a:cubicBezTo>
                    <a:pt x="1440" y="1272"/>
                    <a:pt x="1533" y="1247"/>
                    <a:pt x="1622" y="1247"/>
                  </a:cubicBezTo>
                  <a:cubicBezTo>
                    <a:pt x="1711" y="1247"/>
                    <a:pt x="1800" y="1277"/>
                    <a:pt x="1893" y="1277"/>
                  </a:cubicBezTo>
                  <a:cubicBezTo>
                    <a:pt x="2253" y="1282"/>
                    <a:pt x="2613" y="1282"/>
                    <a:pt x="2973" y="1287"/>
                  </a:cubicBezTo>
                  <a:cubicBezTo>
                    <a:pt x="3047" y="1287"/>
                    <a:pt x="3120" y="1277"/>
                    <a:pt x="3180" y="1331"/>
                  </a:cubicBezTo>
                  <a:cubicBezTo>
                    <a:pt x="3185" y="1331"/>
                    <a:pt x="3194" y="1336"/>
                    <a:pt x="3199" y="1336"/>
                  </a:cubicBezTo>
                  <a:cubicBezTo>
                    <a:pt x="3392" y="1376"/>
                    <a:pt x="3589" y="1371"/>
                    <a:pt x="3781" y="1341"/>
                  </a:cubicBezTo>
                  <a:cubicBezTo>
                    <a:pt x="3860" y="1326"/>
                    <a:pt x="3929" y="1252"/>
                    <a:pt x="3953" y="1169"/>
                  </a:cubicBezTo>
                  <a:cubicBezTo>
                    <a:pt x="4013" y="991"/>
                    <a:pt x="4062" y="809"/>
                    <a:pt x="4121" y="636"/>
                  </a:cubicBezTo>
                  <a:cubicBezTo>
                    <a:pt x="4160" y="528"/>
                    <a:pt x="4215" y="424"/>
                    <a:pt x="4269" y="321"/>
                  </a:cubicBezTo>
                  <a:cubicBezTo>
                    <a:pt x="4298" y="262"/>
                    <a:pt x="4328" y="203"/>
                    <a:pt x="4338" y="134"/>
                  </a:cubicBezTo>
                  <a:cubicBezTo>
                    <a:pt x="4348" y="99"/>
                    <a:pt x="4377" y="65"/>
                    <a:pt x="4417" y="1"/>
                  </a:cubicBezTo>
                  <a:close/>
                  <a:moveTo>
                    <a:pt x="848" y="1730"/>
                  </a:moveTo>
                  <a:cubicBezTo>
                    <a:pt x="809" y="1681"/>
                    <a:pt x="770" y="1661"/>
                    <a:pt x="715" y="1676"/>
                  </a:cubicBezTo>
                  <a:cubicBezTo>
                    <a:pt x="533" y="1716"/>
                    <a:pt x="420" y="1844"/>
                    <a:pt x="321" y="1982"/>
                  </a:cubicBezTo>
                  <a:cubicBezTo>
                    <a:pt x="272" y="2041"/>
                    <a:pt x="287" y="2125"/>
                    <a:pt x="326" y="2189"/>
                  </a:cubicBezTo>
                  <a:cubicBezTo>
                    <a:pt x="336" y="2209"/>
                    <a:pt x="365" y="2228"/>
                    <a:pt x="385" y="2228"/>
                  </a:cubicBezTo>
                  <a:cubicBezTo>
                    <a:pt x="410" y="2223"/>
                    <a:pt x="434" y="2204"/>
                    <a:pt x="459" y="2184"/>
                  </a:cubicBezTo>
                  <a:cubicBezTo>
                    <a:pt x="469" y="2179"/>
                    <a:pt x="474" y="2164"/>
                    <a:pt x="469" y="2149"/>
                  </a:cubicBezTo>
                  <a:cubicBezTo>
                    <a:pt x="469" y="2061"/>
                    <a:pt x="528" y="2006"/>
                    <a:pt x="587" y="1952"/>
                  </a:cubicBezTo>
                  <a:cubicBezTo>
                    <a:pt x="666" y="1878"/>
                    <a:pt x="750" y="1809"/>
                    <a:pt x="848" y="1730"/>
                  </a:cubicBezTo>
                  <a:close/>
                  <a:moveTo>
                    <a:pt x="11839" y="6955"/>
                  </a:moveTo>
                  <a:cubicBezTo>
                    <a:pt x="11799" y="6974"/>
                    <a:pt x="11750" y="6979"/>
                    <a:pt x="11730" y="7009"/>
                  </a:cubicBezTo>
                  <a:cubicBezTo>
                    <a:pt x="11671" y="7083"/>
                    <a:pt x="11622" y="7167"/>
                    <a:pt x="11573" y="7250"/>
                  </a:cubicBezTo>
                  <a:cubicBezTo>
                    <a:pt x="11548" y="7300"/>
                    <a:pt x="11578" y="7364"/>
                    <a:pt x="11622" y="7393"/>
                  </a:cubicBezTo>
                  <a:cubicBezTo>
                    <a:pt x="11671" y="7418"/>
                    <a:pt x="11706" y="7393"/>
                    <a:pt x="11735" y="7364"/>
                  </a:cubicBezTo>
                  <a:cubicBezTo>
                    <a:pt x="11824" y="7295"/>
                    <a:pt x="11873" y="7181"/>
                    <a:pt x="11972" y="7117"/>
                  </a:cubicBezTo>
                  <a:cubicBezTo>
                    <a:pt x="12002" y="7098"/>
                    <a:pt x="11992" y="7029"/>
                    <a:pt x="11957" y="7004"/>
                  </a:cubicBezTo>
                  <a:cubicBezTo>
                    <a:pt x="11923" y="6984"/>
                    <a:pt x="11883" y="6969"/>
                    <a:pt x="11839" y="6955"/>
                  </a:cubicBezTo>
                  <a:close/>
                  <a:moveTo>
                    <a:pt x="765" y="2273"/>
                  </a:moveTo>
                  <a:cubicBezTo>
                    <a:pt x="627" y="2351"/>
                    <a:pt x="523" y="2435"/>
                    <a:pt x="434" y="2534"/>
                  </a:cubicBezTo>
                  <a:cubicBezTo>
                    <a:pt x="375" y="2603"/>
                    <a:pt x="385" y="2677"/>
                    <a:pt x="420" y="2756"/>
                  </a:cubicBezTo>
                  <a:cubicBezTo>
                    <a:pt x="425" y="2765"/>
                    <a:pt x="444" y="2780"/>
                    <a:pt x="459" y="2780"/>
                  </a:cubicBezTo>
                  <a:cubicBezTo>
                    <a:pt x="474" y="2780"/>
                    <a:pt x="503" y="2765"/>
                    <a:pt x="503" y="2756"/>
                  </a:cubicBezTo>
                  <a:cubicBezTo>
                    <a:pt x="523" y="2627"/>
                    <a:pt x="627" y="2554"/>
                    <a:pt x="696" y="2455"/>
                  </a:cubicBezTo>
                  <a:cubicBezTo>
                    <a:pt x="720" y="2420"/>
                    <a:pt x="750" y="2386"/>
                    <a:pt x="770" y="2351"/>
                  </a:cubicBezTo>
                  <a:cubicBezTo>
                    <a:pt x="775" y="2337"/>
                    <a:pt x="770" y="2317"/>
                    <a:pt x="765" y="2273"/>
                  </a:cubicBezTo>
                  <a:close/>
                  <a:moveTo>
                    <a:pt x="11558" y="7911"/>
                  </a:moveTo>
                  <a:cubicBezTo>
                    <a:pt x="11622" y="7886"/>
                    <a:pt x="11652" y="7876"/>
                    <a:pt x="11681" y="7857"/>
                  </a:cubicBezTo>
                  <a:cubicBezTo>
                    <a:pt x="11760" y="7817"/>
                    <a:pt x="11829" y="7773"/>
                    <a:pt x="11903" y="7733"/>
                  </a:cubicBezTo>
                  <a:cubicBezTo>
                    <a:pt x="11937" y="7719"/>
                    <a:pt x="11972" y="7704"/>
                    <a:pt x="11977" y="7659"/>
                  </a:cubicBezTo>
                  <a:cubicBezTo>
                    <a:pt x="11982" y="7625"/>
                    <a:pt x="11942" y="7590"/>
                    <a:pt x="11893" y="7576"/>
                  </a:cubicBezTo>
                  <a:cubicBezTo>
                    <a:pt x="11844" y="7561"/>
                    <a:pt x="11795" y="7566"/>
                    <a:pt x="11750" y="7595"/>
                  </a:cubicBezTo>
                  <a:cubicBezTo>
                    <a:pt x="11701" y="7625"/>
                    <a:pt x="11652" y="7659"/>
                    <a:pt x="11602" y="7694"/>
                  </a:cubicBezTo>
                  <a:cubicBezTo>
                    <a:pt x="11592" y="7758"/>
                    <a:pt x="11578" y="7817"/>
                    <a:pt x="11558" y="7911"/>
                  </a:cubicBezTo>
                  <a:close/>
                  <a:moveTo>
                    <a:pt x="306" y="3569"/>
                  </a:moveTo>
                  <a:cubicBezTo>
                    <a:pt x="316" y="3564"/>
                    <a:pt x="336" y="3564"/>
                    <a:pt x="341" y="3554"/>
                  </a:cubicBezTo>
                  <a:cubicBezTo>
                    <a:pt x="351" y="3544"/>
                    <a:pt x="365" y="3529"/>
                    <a:pt x="370" y="3510"/>
                  </a:cubicBezTo>
                  <a:cubicBezTo>
                    <a:pt x="400" y="3362"/>
                    <a:pt x="469" y="3224"/>
                    <a:pt x="543" y="3091"/>
                  </a:cubicBezTo>
                  <a:cubicBezTo>
                    <a:pt x="548" y="3076"/>
                    <a:pt x="543" y="3051"/>
                    <a:pt x="538" y="3022"/>
                  </a:cubicBezTo>
                  <a:cubicBezTo>
                    <a:pt x="508" y="3037"/>
                    <a:pt x="489" y="3037"/>
                    <a:pt x="479" y="3046"/>
                  </a:cubicBezTo>
                  <a:cubicBezTo>
                    <a:pt x="370" y="3145"/>
                    <a:pt x="306" y="3273"/>
                    <a:pt x="262" y="3401"/>
                  </a:cubicBezTo>
                  <a:cubicBezTo>
                    <a:pt x="242" y="3460"/>
                    <a:pt x="247" y="3524"/>
                    <a:pt x="306" y="3569"/>
                  </a:cubicBezTo>
                  <a:close/>
                  <a:moveTo>
                    <a:pt x="11873" y="8000"/>
                  </a:moveTo>
                  <a:cubicBezTo>
                    <a:pt x="11854" y="8014"/>
                    <a:pt x="11834" y="8019"/>
                    <a:pt x="11814" y="8034"/>
                  </a:cubicBezTo>
                  <a:cubicBezTo>
                    <a:pt x="11735" y="8083"/>
                    <a:pt x="11652" y="8133"/>
                    <a:pt x="11573" y="8187"/>
                  </a:cubicBezTo>
                  <a:cubicBezTo>
                    <a:pt x="11528" y="8211"/>
                    <a:pt x="11519" y="8256"/>
                    <a:pt x="11538" y="8315"/>
                  </a:cubicBezTo>
                  <a:cubicBezTo>
                    <a:pt x="11548" y="8340"/>
                    <a:pt x="11583" y="8359"/>
                    <a:pt x="11607" y="8349"/>
                  </a:cubicBezTo>
                  <a:cubicBezTo>
                    <a:pt x="11750" y="8280"/>
                    <a:pt x="11839" y="8167"/>
                    <a:pt x="11873" y="800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7" name="Google Shape;1327;p38"/>
            <p:cNvSpPr/>
            <p:nvPr/>
          </p:nvSpPr>
          <p:spPr>
            <a:xfrm>
              <a:off x="3413149" y="2792375"/>
              <a:ext cx="1317856" cy="885468"/>
            </a:xfrm>
            <a:custGeom>
              <a:avLst/>
              <a:gdLst/>
              <a:ahLst/>
              <a:cxnLst/>
              <a:rect l="l" t="t" r="r" b="b"/>
              <a:pathLst>
                <a:path w="12943" h="9720" extrusionOk="0">
                  <a:moveTo>
                    <a:pt x="3978" y="1508"/>
                  </a:moveTo>
                  <a:cubicBezTo>
                    <a:pt x="4032" y="1395"/>
                    <a:pt x="4091" y="1296"/>
                    <a:pt x="4096" y="1168"/>
                  </a:cubicBezTo>
                  <a:cubicBezTo>
                    <a:pt x="4101" y="1094"/>
                    <a:pt x="4145" y="1020"/>
                    <a:pt x="4180" y="951"/>
                  </a:cubicBezTo>
                  <a:cubicBezTo>
                    <a:pt x="4234" y="833"/>
                    <a:pt x="4288" y="720"/>
                    <a:pt x="4328" y="601"/>
                  </a:cubicBezTo>
                  <a:cubicBezTo>
                    <a:pt x="4382" y="434"/>
                    <a:pt x="4480" y="281"/>
                    <a:pt x="4559" y="128"/>
                  </a:cubicBezTo>
                  <a:cubicBezTo>
                    <a:pt x="4574" y="104"/>
                    <a:pt x="4604" y="84"/>
                    <a:pt x="4628" y="74"/>
                  </a:cubicBezTo>
                  <a:cubicBezTo>
                    <a:pt x="4801" y="0"/>
                    <a:pt x="4998" y="99"/>
                    <a:pt x="5023" y="281"/>
                  </a:cubicBezTo>
                  <a:cubicBezTo>
                    <a:pt x="5037" y="399"/>
                    <a:pt x="5082" y="503"/>
                    <a:pt x="5126" y="611"/>
                  </a:cubicBezTo>
                  <a:cubicBezTo>
                    <a:pt x="5146" y="660"/>
                    <a:pt x="5175" y="715"/>
                    <a:pt x="5170" y="764"/>
                  </a:cubicBezTo>
                  <a:cubicBezTo>
                    <a:pt x="5161" y="887"/>
                    <a:pt x="5205" y="991"/>
                    <a:pt x="5254" y="1094"/>
                  </a:cubicBezTo>
                  <a:cubicBezTo>
                    <a:pt x="5284" y="1153"/>
                    <a:pt x="5313" y="1212"/>
                    <a:pt x="5323" y="1281"/>
                  </a:cubicBezTo>
                  <a:cubicBezTo>
                    <a:pt x="5333" y="1350"/>
                    <a:pt x="5358" y="1370"/>
                    <a:pt x="5437" y="1370"/>
                  </a:cubicBezTo>
                  <a:cubicBezTo>
                    <a:pt x="5486" y="1375"/>
                    <a:pt x="5535" y="1370"/>
                    <a:pt x="5584" y="1375"/>
                  </a:cubicBezTo>
                  <a:cubicBezTo>
                    <a:pt x="5614" y="1375"/>
                    <a:pt x="5648" y="1370"/>
                    <a:pt x="5673" y="1385"/>
                  </a:cubicBezTo>
                  <a:cubicBezTo>
                    <a:pt x="5821" y="1479"/>
                    <a:pt x="5993" y="1449"/>
                    <a:pt x="6151" y="1454"/>
                  </a:cubicBezTo>
                  <a:cubicBezTo>
                    <a:pt x="6299" y="1464"/>
                    <a:pt x="6447" y="1444"/>
                    <a:pt x="6585" y="1513"/>
                  </a:cubicBezTo>
                  <a:cubicBezTo>
                    <a:pt x="6624" y="1533"/>
                    <a:pt x="6679" y="1528"/>
                    <a:pt x="6728" y="1528"/>
                  </a:cubicBezTo>
                  <a:cubicBezTo>
                    <a:pt x="6940" y="1528"/>
                    <a:pt x="7157" y="1523"/>
                    <a:pt x="7369" y="1523"/>
                  </a:cubicBezTo>
                  <a:cubicBezTo>
                    <a:pt x="7457" y="1523"/>
                    <a:pt x="7551" y="1523"/>
                    <a:pt x="7635" y="1572"/>
                  </a:cubicBezTo>
                  <a:cubicBezTo>
                    <a:pt x="7669" y="1592"/>
                    <a:pt x="7713" y="1592"/>
                    <a:pt x="7758" y="1592"/>
                  </a:cubicBezTo>
                  <a:cubicBezTo>
                    <a:pt x="8354" y="1592"/>
                    <a:pt x="8955" y="1592"/>
                    <a:pt x="9552" y="1592"/>
                  </a:cubicBezTo>
                  <a:cubicBezTo>
                    <a:pt x="9591" y="1592"/>
                    <a:pt x="9645" y="1592"/>
                    <a:pt x="9675" y="1572"/>
                  </a:cubicBezTo>
                  <a:cubicBezTo>
                    <a:pt x="9764" y="1513"/>
                    <a:pt x="9862" y="1518"/>
                    <a:pt x="9956" y="1518"/>
                  </a:cubicBezTo>
                  <a:cubicBezTo>
                    <a:pt x="10641" y="1518"/>
                    <a:pt x="11326" y="1523"/>
                    <a:pt x="12006" y="1518"/>
                  </a:cubicBezTo>
                  <a:cubicBezTo>
                    <a:pt x="12139" y="1518"/>
                    <a:pt x="12262" y="1528"/>
                    <a:pt x="12376" y="1597"/>
                  </a:cubicBezTo>
                  <a:cubicBezTo>
                    <a:pt x="12391" y="1607"/>
                    <a:pt x="12410" y="1612"/>
                    <a:pt x="12425" y="1622"/>
                  </a:cubicBezTo>
                  <a:cubicBezTo>
                    <a:pt x="12598" y="1705"/>
                    <a:pt x="12593" y="1705"/>
                    <a:pt x="12686" y="1878"/>
                  </a:cubicBezTo>
                  <a:cubicBezTo>
                    <a:pt x="12755" y="2006"/>
                    <a:pt x="12785" y="2154"/>
                    <a:pt x="12849" y="2282"/>
                  </a:cubicBezTo>
                  <a:cubicBezTo>
                    <a:pt x="12864" y="2311"/>
                    <a:pt x="12854" y="2356"/>
                    <a:pt x="12859" y="2390"/>
                  </a:cubicBezTo>
                  <a:cubicBezTo>
                    <a:pt x="12864" y="2420"/>
                    <a:pt x="12859" y="2454"/>
                    <a:pt x="12874" y="2479"/>
                  </a:cubicBezTo>
                  <a:cubicBezTo>
                    <a:pt x="12943" y="2578"/>
                    <a:pt x="12933" y="2686"/>
                    <a:pt x="12933" y="2794"/>
                  </a:cubicBezTo>
                  <a:cubicBezTo>
                    <a:pt x="12933" y="4431"/>
                    <a:pt x="12933" y="6067"/>
                    <a:pt x="12933" y="7703"/>
                  </a:cubicBezTo>
                  <a:cubicBezTo>
                    <a:pt x="12933" y="7876"/>
                    <a:pt x="12928" y="8043"/>
                    <a:pt x="12918" y="8216"/>
                  </a:cubicBezTo>
                  <a:cubicBezTo>
                    <a:pt x="12918" y="8245"/>
                    <a:pt x="12913" y="8280"/>
                    <a:pt x="12898" y="8300"/>
                  </a:cubicBezTo>
                  <a:cubicBezTo>
                    <a:pt x="12839" y="8378"/>
                    <a:pt x="12849" y="8462"/>
                    <a:pt x="12849" y="8546"/>
                  </a:cubicBezTo>
                  <a:cubicBezTo>
                    <a:pt x="12849" y="8630"/>
                    <a:pt x="12859" y="8719"/>
                    <a:pt x="12800" y="8792"/>
                  </a:cubicBezTo>
                  <a:cubicBezTo>
                    <a:pt x="12785" y="8822"/>
                    <a:pt x="12780" y="8861"/>
                    <a:pt x="12780" y="8896"/>
                  </a:cubicBezTo>
                  <a:cubicBezTo>
                    <a:pt x="12775" y="8960"/>
                    <a:pt x="12775" y="9019"/>
                    <a:pt x="12775" y="9078"/>
                  </a:cubicBezTo>
                  <a:cubicBezTo>
                    <a:pt x="12785" y="9241"/>
                    <a:pt x="12716" y="9364"/>
                    <a:pt x="12612" y="9468"/>
                  </a:cubicBezTo>
                  <a:cubicBezTo>
                    <a:pt x="12558" y="9522"/>
                    <a:pt x="12504" y="9566"/>
                    <a:pt x="12445" y="9606"/>
                  </a:cubicBezTo>
                  <a:cubicBezTo>
                    <a:pt x="12351" y="9675"/>
                    <a:pt x="12243" y="9675"/>
                    <a:pt x="12129" y="9685"/>
                  </a:cubicBezTo>
                  <a:cubicBezTo>
                    <a:pt x="11548" y="9719"/>
                    <a:pt x="10961" y="9699"/>
                    <a:pt x="10375" y="9699"/>
                  </a:cubicBezTo>
                  <a:cubicBezTo>
                    <a:pt x="8261" y="9699"/>
                    <a:pt x="6141" y="9689"/>
                    <a:pt x="4022" y="9685"/>
                  </a:cubicBezTo>
                  <a:cubicBezTo>
                    <a:pt x="3899" y="9685"/>
                    <a:pt x="3766" y="9709"/>
                    <a:pt x="3657" y="9620"/>
                  </a:cubicBezTo>
                  <a:cubicBezTo>
                    <a:pt x="3652" y="9616"/>
                    <a:pt x="3643" y="9616"/>
                    <a:pt x="3638" y="9616"/>
                  </a:cubicBezTo>
                  <a:cubicBezTo>
                    <a:pt x="3460" y="9635"/>
                    <a:pt x="3293" y="9547"/>
                    <a:pt x="3115" y="9551"/>
                  </a:cubicBezTo>
                  <a:cubicBezTo>
                    <a:pt x="2445" y="9556"/>
                    <a:pt x="1775" y="9551"/>
                    <a:pt x="1100" y="9551"/>
                  </a:cubicBezTo>
                  <a:cubicBezTo>
                    <a:pt x="1006" y="9551"/>
                    <a:pt x="907" y="9561"/>
                    <a:pt x="819" y="9502"/>
                  </a:cubicBezTo>
                  <a:cubicBezTo>
                    <a:pt x="804" y="9492"/>
                    <a:pt x="784" y="9482"/>
                    <a:pt x="769" y="9482"/>
                  </a:cubicBezTo>
                  <a:cubicBezTo>
                    <a:pt x="641" y="9502"/>
                    <a:pt x="538" y="9418"/>
                    <a:pt x="419" y="9399"/>
                  </a:cubicBezTo>
                  <a:cubicBezTo>
                    <a:pt x="380" y="9389"/>
                    <a:pt x="336" y="9364"/>
                    <a:pt x="311" y="9335"/>
                  </a:cubicBezTo>
                  <a:cubicBezTo>
                    <a:pt x="207" y="9226"/>
                    <a:pt x="134" y="9103"/>
                    <a:pt x="138" y="8950"/>
                  </a:cubicBezTo>
                  <a:cubicBezTo>
                    <a:pt x="138" y="8886"/>
                    <a:pt x="138" y="8827"/>
                    <a:pt x="138" y="8763"/>
                  </a:cubicBezTo>
                  <a:cubicBezTo>
                    <a:pt x="138" y="8728"/>
                    <a:pt x="143" y="8684"/>
                    <a:pt x="124" y="8659"/>
                  </a:cubicBezTo>
                  <a:cubicBezTo>
                    <a:pt x="60" y="8566"/>
                    <a:pt x="69" y="8462"/>
                    <a:pt x="69" y="8359"/>
                  </a:cubicBezTo>
                  <a:cubicBezTo>
                    <a:pt x="69" y="7255"/>
                    <a:pt x="69" y="6151"/>
                    <a:pt x="69" y="5047"/>
                  </a:cubicBezTo>
                  <a:cubicBezTo>
                    <a:pt x="69" y="4953"/>
                    <a:pt x="74" y="4864"/>
                    <a:pt x="25" y="4781"/>
                  </a:cubicBezTo>
                  <a:cubicBezTo>
                    <a:pt x="0" y="4741"/>
                    <a:pt x="0" y="4687"/>
                    <a:pt x="0" y="4638"/>
                  </a:cubicBezTo>
                  <a:cubicBezTo>
                    <a:pt x="0" y="4298"/>
                    <a:pt x="5" y="3953"/>
                    <a:pt x="10" y="3613"/>
                  </a:cubicBezTo>
                  <a:cubicBezTo>
                    <a:pt x="10" y="3514"/>
                    <a:pt x="10" y="3420"/>
                    <a:pt x="50" y="3327"/>
                  </a:cubicBezTo>
                  <a:cubicBezTo>
                    <a:pt x="69" y="3282"/>
                    <a:pt x="65" y="3228"/>
                    <a:pt x="65" y="3179"/>
                  </a:cubicBezTo>
                  <a:cubicBezTo>
                    <a:pt x="65" y="2977"/>
                    <a:pt x="65" y="2780"/>
                    <a:pt x="65" y="2578"/>
                  </a:cubicBezTo>
                  <a:cubicBezTo>
                    <a:pt x="65" y="2494"/>
                    <a:pt x="65" y="2415"/>
                    <a:pt x="109" y="2346"/>
                  </a:cubicBezTo>
                  <a:cubicBezTo>
                    <a:pt x="148" y="2277"/>
                    <a:pt x="143" y="2203"/>
                    <a:pt x="138" y="2129"/>
                  </a:cubicBezTo>
                  <a:cubicBezTo>
                    <a:pt x="129" y="1976"/>
                    <a:pt x="207" y="1863"/>
                    <a:pt x="301" y="1759"/>
                  </a:cubicBezTo>
                  <a:cubicBezTo>
                    <a:pt x="341" y="1715"/>
                    <a:pt x="390" y="1676"/>
                    <a:pt x="429" y="1631"/>
                  </a:cubicBezTo>
                  <a:cubicBezTo>
                    <a:pt x="483" y="1577"/>
                    <a:pt x="538" y="1533"/>
                    <a:pt x="617" y="1528"/>
                  </a:cubicBezTo>
                  <a:cubicBezTo>
                    <a:pt x="646" y="1523"/>
                    <a:pt x="676" y="1508"/>
                    <a:pt x="700" y="1493"/>
                  </a:cubicBezTo>
                  <a:cubicBezTo>
                    <a:pt x="764" y="1459"/>
                    <a:pt x="828" y="1454"/>
                    <a:pt x="897" y="1454"/>
                  </a:cubicBezTo>
                  <a:cubicBezTo>
                    <a:pt x="991" y="1454"/>
                    <a:pt x="1090" y="1454"/>
                    <a:pt x="1188" y="1454"/>
                  </a:cubicBezTo>
                  <a:cubicBezTo>
                    <a:pt x="1282" y="1454"/>
                    <a:pt x="1371" y="1454"/>
                    <a:pt x="1459" y="1419"/>
                  </a:cubicBezTo>
                  <a:cubicBezTo>
                    <a:pt x="1523" y="1395"/>
                    <a:pt x="1602" y="1395"/>
                    <a:pt x="1676" y="1395"/>
                  </a:cubicBezTo>
                  <a:cubicBezTo>
                    <a:pt x="1858" y="1385"/>
                    <a:pt x="2041" y="1385"/>
                    <a:pt x="2223" y="1385"/>
                  </a:cubicBezTo>
                  <a:cubicBezTo>
                    <a:pt x="2307" y="1385"/>
                    <a:pt x="2391" y="1355"/>
                    <a:pt x="2460" y="1434"/>
                  </a:cubicBezTo>
                  <a:cubicBezTo>
                    <a:pt x="2479" y="1454"/>
                    <a:pt x="2529" y="1449"/>
                    <a:pt x="2568" y="1449"/>
                  </a:cubicBezTo>
                  <a:cubicBezTo>
                    <a:pt x="2854" y="1449"/>
                    <a:pt x="3140" y="1444"/>
                    <a:pt x="3426" y="1444"/>
                  </a:cubicBezTo>
                  <a:cubicBezTo>
                    <a:pt x="3514" y="1444"/>
                    <a:pt x="3593" y="1449"/>
                    <a:pt x="3672" y="1493"/>
                  </a:cubicBezTo>
                  <a:cubicBezTo>
                    <a:pt x="3766" y="1548"/>
                    <a:pt x="3874" y="1518"/>
                    <a:pt x="3978" y="1508"/>
                  </a:cubicBezTo>
                  <a:close/>
                  <a:moveTo>
                    <a:pt x="4742" y="444"/>
                  </a:moveTo>
                  <a:cubicBezTo>
                    <a:pt x="4702" y="508"/>
                    <a:pt x="4673" y="542"/>
                    <a:pt x="4668" y="577"/>
                  </a:cubicBezTo>
                  <a:cubicBezTo>
                    <a:pt x="4653" y="646"/>
                    <a:pt x="4628" y="705"/>
                    <a:pt x="4594" y="764"/>
                  </a:cubicBezTo>
                  <a:cubicBezTo>
                    <a:pt x="4540" y="867"/>
                    <a:pt x="4485" y="971"/>
                    <a:pt x="4451" y="1079"/>
                  </a:cubicBezTo>
                  <a:cubicBezTo>
                    <a:pt x="4387" y="1252"/>
                    <a:pt x="4342" y="1434"/>
                    <a:pt x="4283" y="1612"/>
                  </a:cubicBezTo>
                  <a:cubicBezTo>
                    <a:pt x="4254" y="1695"/>
                    <a:pt x="4190" y="1769"/>
                    <a:pt x="4106" y="1784"/>
                  </a:cubicBezTo>
                  <a:cubicBezTo>
                    <a:pt x="3914" y="1814"/>
                    <a:pt x="3721" y="1819"/>
                    <a:pt x="3524" y="1779"/>
                  </a:cubicBezTo>
                  <a:cubicBezTo>
                    <a:pt x="3519" y="1779"/>
                    <a:pt x="3514" y="1779"/>
                    <a:pt x="3510" y="1774"/>
                  </a:cubicBezTo>
                  <a:cubicBezTo>
                    <a:pt x="3445" y="1720"/>
                    <a:pt x="3372" y="1730"/>
                    <a:pt x="3298" y="1730"/>
                  </a:cubicBezTo>
                  <a:cubicBezTo>
                    <a:pt x="2938" y="1725"/>
                    <a:pt x="2578" y="1725"/>
                    <a:pt x="2218" y="1720"/>
                  </a:cubicBezTo>
                  <a:cubicBezTo>
                    <a:pt x="2130" y="1715"/>
                    <a:pt x="2041" y="1690"/>
                    <a:pt x="1947" y="1690"/>
                  </a:cubicBezTo>
                  <a:cubicBezTo>
                    <a:pt x="1858" y="1690"/>
                    <a:pt x="1770" y="1715"/>
                    <a:pt x="1681" y="1715"/>
                  </a:cubicBezTo>
                  <a:cubicBezTo>
                    <a:pt x="1499" y="1720"/>
                    <a:pt x="1311" y="1720"/>
                    <a:pt x="1129" y="1715"/>
                  </a:cubicBezTo>
                  <a:cubicBezTo>
                    <a:pt x="976" y="1710"/>
                    <a:pt x="833" y="1730"/>
                    <a:pt x="686" y="1789"/>
                  </a:cubicBezTo>
                  <a:cubicBezTo>
                    <a:pt x="533" y="1853"/>
                    <a:pt x="444" y="1957"/>
                    <a:pt x="419" y="2109"/>
                  </a:cubicBezTo>
                  <a:cubicBezTo>
                    <a:pt x="400" y="2252"/>
                    <a:pt x="405" y="2400"/>
                    <a:pt x="345" y="2538"/>
                  </a:cubicBezTo>
                  <a:cubicBezTo>
                    <a:pt x="336" y="2553"/>
                    <a:pt x="341" y="2573"/>
                    <a:pt x="341" y="2592"/>
                  </a:cubicBezTo>
                  <a:cubicBezTo>
                    <a:pt x="336" y="2794"/>
                    <a:pt x="331" y="2992"/>
                    <a:pt x="331" y="3194"/>
                  </a:cubicBezTo>
                  <a:cubicBezTo>
                    <a:pt x="331" y="3898"/>
                    <a:pt x="331" y="4598"/>
                    <a:pt x="331" y="5298"/>
                  </a:cubicBezTo>
                  <a:cubicBezTo>
                    <a:pt x="336" y="6318"/>
                    <a:pt x="336" y="7339"/>
                    <a:pt x="336" y="8359"/>
                  </a:cubicBezTo>
                  <a:cubicBezTo>
                    <a:pt x="336" y="8433"/>
                    <a:pt x="345" y="8502"/>
                    <a:pt x="400" y="8561"/>
                  </a:cubicBezTo>
                  <a:cubicBezTo>
                    <a:pt x="459" y="8625"/>
                    <a:pt x="474" y="8694"/>
                    <a:pt x="439" y="8778"/>
                  </a:cubicBezTo>
                  <a:cubicBezTo>
                    <a:pt x="405" y="8857"/>
                    <a:pt x="419" y="8926"/>
                    <a:pt x="464" y="9004"/>
                  </a:cubicBezTo>
                  <a:cubicBezTo>
                    <a:pt x="503" y="9073"/>
                    <a:pt x="533" y="9123"/>
                    <a:pt x="612" y="9147"/>
                  </a:cubicBezTo>
                  <a:cubicBezTo>
                    <a:pt x="686" y="9177"/>
                    <a:pt x="755" y="9211"/>
                    <a:pt x="838" y="9206"/>
                  </a:cubicBezTo>
                  <a:cubicBezTo>
                    <a:pt x="868" y="9206"/>
                    <a:pt x="902" y="9211"/>
                    <a:pt x="922" y="9231"/>
                  </a:cubicBezTo>
                  <a:cubicBezTo>
                    <a:pt x="1001" y="9290"/>
                    <a:pt x="1085" y="9280"/>
                    <a:pt x="1169" y="9280"/>
                  </a:cubicBezTo>
                  <a:cubicBezTo>
                    <a:pt x="1824" y="9280"/>
                    <a:pt x="2475" y="9280"/>
                    <a:pt x="3130" y="9280"/>
                  </a:cubicBezTo>
                  <a:cubicBezTo>
                    <a:pt x="3243" y="9280"/>
                    <a:pt x="3362" y="9275"/>
                    <a:pt x="3475" y="9280"/>
                  </a:cubicBezTo>
                  <a:cubicBezTo>
                    <a:pt x="3505" y="9280"/>
                    <a:pt x="3554" y="9280"/>
                    <a:pt x="3564" y="9295"/>
                  </a:cubicBezTo>
                  <a:cubicBezTo>
                    <a:pt x="3613" y="9379"/>
                    <a:pt x="3707" y="9349"/>
                    <a:pt x="3771" y="9389"/>
                  </a:cubicBezTo>
                  <a:cubicBezTo>
                    <a:pt x="3835" y="9428"/>
                    <a:pt x="3909" y="9433"/>
                    <a:pt x="3983" y="9433"/>
                  </a:cubicBezTo>
                  <a:cubicBezTo>
                    <a:pt x="4998" y="9428"/>
                    <a:pt x="6018" y="9428"/>
                    <a:pt x="7038" y="9428"/>
                  </a:cubicBezTo>
                  <a:cubicBezTo>
                    <a:pt x="7881" y="9428"/>
                    <a:pt x="8724" y="9428"/>
                    <a:pt x="9567" y="9428"/>
                  </a:cubicBezTo>
                  <a:cubicBezTo>
                    <a:pt x="9655" y="9428"/>
                    <a:pt x="9744" y="9423"/>
                    <a:pt x="9833" y="9379"/>
                  </a:cubicBezTo>
                  <a:cubicBezTo>
                    <a:pt x="9931" y="9325"/>
                    <a:pt x="10050" y="9330"/>
                    <a:pt x="10148" y="9379"/>
                  </a:cubicBezTo>
                  <a:cubicBezTo>
                    <a:pt x="10227" y="9418"/>
                    <a:pt x="10296" y="9423"/>
                    <a:pt x="10375" y="9423"/>
                  </a:cubicBezTo>
                  <a:cubicBezTo>
                    <a:pt x="10690" y="9423"/>
                    <a:pt x="11001" y="9423"/>
                    <a:pt x="11311" y="9423"/>
                  </a:cubicBezTo>
                  <a:cubicBezTo>
                    <a:pt x="11572" y="9423"/>
                    <a:pt x="11834" y="9428"/>
                    <a:pt x="12100" y="9423"/>
                  </a:cubicBezTo>
                  <a:cubicBezTo>
                    <a:pt x="12144" y="9423"/>
                    <a:pt x="12203" y="9423"/>
                    <a:pt x="12238" y="9399"/>
                  </a:cubicBezTo>
                  <a:cubicBezTo>
                    <a:pt x="12400" y="9300"/>
                    <a:pt x="12553" y="9182"/>
                    <a:pt x="12519" y="8955"/>
                  </a:cubicBezTo>
                  <a:cubicBezTo>
                    <a:pt x="12514" y="8945"/>
                    <a:pt x="12519" y="8940"/>
                    <a:pt x="12519" y="8935"/>
                  </a:cubicBezTo>
                  <a:cubicBezTo>
                    <a:pt x="12519" y="8832"/>
                    <a:pt x="12504" y="8728"/>
                    <a:pt x="12573" y="8635"/>
                  </a:cubicBezTo>
                  <a:cubicBezTo>
                    <a:pt x="12588" y="8615"/>
                    <a:pt x="12588" y="8576"/>
                    <a:pt x="12588" y="8546"/>
                  </a:cubicBezTo>
                  <a:cubicBezTo>
                    <a:pt x="12598" y="8319"/>
                    <a:pt x="12603" y="8098"/>
                    <a:pt x="12612" y="7871"/>
                  </a:cubicBezTo>
                  <a:cubicBezTo>
                    <a:pt x="12617" y="7777"/>
                    <a:pt x="12627" y="7688"/>
                    <a:pt x="12632" y="7595"/>
                  </a:cubicBezTo>
                  <a:cubicBezTo>
                    <a:pt x="12637" y="7506"/>
                    <a:pt x="12652" y="7412"/>
                    <a:pt x="12652" y="7324"/>
                  </a:cubicBezTo>
                  <a:cubicBezTo>
                    <a:pt x="12652" y="6535"/>
                    <a:pt x="12652" y="5747"/>
                    <a:pt x="12652" y="4963"/>
                  </a:cubicBezTo>
                  <a:cubicBezTo>
                    <a:pt x="12652" y="4258"/>
                    <a:pt x="12652" y="3558"/>
                    <a:pt x="12652" y="2854"/>
                  </a:cubicBezTo>
                  <a:cubicBezTo>
                    <a:pt x="12652" y="2794"/>
                    <a:pt x="12657" y="2730"/>
                    <a:pt x="12637" y="2676"/>
                  </a:cubicBezTo>
                  <a:cubicBezTo>
                    <a:pt x="12612" y="2607"/>
                    <a:pt x="12573" y="2543"/>
                    <a:pt x="12578" y="2469"/>
                  </a:cubicBezTo>
                  <a:cubicBezTo>
                    <a:pt x="12593" y="2380"/>
                    <a:pt x="12514" y="2326"/>
                    <a:pt x="12509" y="2242"/>
                  </a:cubicBezTo>
                  <a:cubicBezTo>
                    <a:pt x="12509" y="2154"/>
                    <a:pt x="12450" y="2085"/>
                    <a:pt x="12420" y="2006"/>
                  </a:cubicBezTo>
                  <a:cubicBezTo>
                    <a:pt x="12386" y="1932"/>
                    <a:pt x="12327" y="1883"/>
                    <a:pt x="12238" y="1873"/>
                  </a:cubicBezTo>
                  <a:cubicBezTo>
                    <a:pt x="12208" y="1873"/>
                    <a:pt x="12174" y="1863"/>
                    <a:pt x="12149" y="1848"/>
                  </a:cubicBezTo>
                  <a:cubicBezTo>
                    <a:pt x="12090" y="1804"/>
                    <a:pt x="12026" y="1804"/>
                    <a:pt x="11957" y="1804"/>
                  </a:cubicBezTo>
                  <a:cubicBezTo>
                    <a:pt x="11296" y="1804"/>
                    <a:pt x="10641" y="1804"/>
                    <a:pt x="9981" y="1804"/>
                  </a:cubicBezTo>
                  <a:cubicBezTo>
                    <a:pt x="9912" y="1804"/>
                    <a:pt x="9852" y="1809"/>
                    <a:pt x="9788" y="1843"/>
                  </a:cubicBezTo>
                  <a:cubicBezTo>
                    <a:pt x="9734" y="1868"/>
                    <a:pt x="9670" y="1873"/>
                    <a:pt x="9611" y="1873"/>
                  </a:cubicBezTo>
                  <a:cubicBezTo>
                    <a:pt x="8980" y="1873"/>
                    <a:pt x="8354" y="1873"/>
                    <a:pt x="7723" y="1873"/>
                  </a:cubicBezTo>
                  <a:cubicBezTo>
                    <a:pt x="7644" y="1873"/>
                    <a:pt x="7571" y="1863"/>
                    <a:pt x="7497" y="1824"/>
                  </a:cubicBezTo>
                  <a:cubicBezTo>
                    <a:pt x="7447" y="1804"/>
                    <a:pt x="7388" y="1799"/>
                    <a:pt x="7334" y="1799"/>
                  </a:cubicBezTo>
                  <a:cubicBezTo>
                    <a:pt x="7122" y="1794"/>
                    <a:pt x="6910" y="1794"/>
                    <a:pt x="6693" y="1789"/>
                  </a:cubicBezTo>
                  <a:cubicBezTo>
                    <a:pt x="6629" y="1789"/>
                    <a:pt x="6555" y="1789"/>
                    <a:pt x="6496" y="1764"/>
                  </a:cubicBezTo>
                  <a:cubicBezTo>
                    <a:pt x="6398" y="1720"/>
                    <a:pt x="6299" y="1720"/>
                    <a:pt x="6196" y="1710"/>
                  </a:cubicBezTo>
                  <a:cubicBezTo>
                    <a:pt x="5964" y="1695"/>
                    <a:pt x="5732" y="1735"/>
                    <a:pt x="5506" y="1661"/>
                  </a:cubicBezTo>
                  <a:cubicBezTo>
                    <a:pt x="5471" y="1651"/>
                    <a:pt x="5432" y="1656"/>
                    <a:pt x="5397" y="1656"/>
                  </a:cubicBezTo>
                  <a:cubicBezTo>
                    <a:pt x="5358" y="1656"/>
                    <a:pt x="5323" y="1656"/>
                    <a:pt x="5284" y="1656"/>
                  </a:cubicBezTo>
                  <a:cubicBezTo>
                    <a:pt x="5175" y="1641"/>
                    <a:pt x="5067" y="1548"/>
                    <a:pt x="5047" y="1434"/>
                  </a:cubicBezTo>
                  <a:cubicBezTo>
                    <a:pt x="5023" y="1316"/>
                    <a:pt x="4968" y="1208"/>
                    <a:pt x="4934" y="1094"/>
                  </a:cubicBezTo>
                  <a:cubicBezTo>
                    <a:pt x="4924" y="1060"/>
                    <a:pt x="4899" y="1025"/>
                    <a:pt x="4904" y="991"/>
                  </a:cubicBezTo>
                  <a:cubicBezTo>
                    <a:pt x="4924" y="853"/>
                    <a:pt x="4855" y="729"/>
                    <a:pt x="4820" y="606"/>
                  </a:cubicBezTo>
                  <a:cubicBezTo>
                    <a:pt x="4806" y="562"/>
                    <a:pt x="4776" y="518"/>
                    <a:pt x="4742" y="4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8" name="Google Shape;1328;p38"/>
            <p:cNvSpPr/>
            <p:nvPr/>
          </p:nvSpPr>
          <p:spPr>
            <a:xfrm>
              <a:off x="3474343" y="2984049"/>
              <a:ext cx="58343" cy="51743"/>
            </a:xfrm>
            <a:custGeom>
              <a:avLst/>
              <a:gdLst/>
              <a:ahLst/>
              <a:cxnLst/>
              <a:rect l="l" t="t" r="r" b="b"/>
              <a:pathLst>
                <a:path w="573" h="568" extrusionOk="0">
                  <a:moveTo>
                    <a:pt x="572" y="69"/>
                  </a:moveTo>
                  <a:cubicBezTo>
                    <a:pt x="474" y="148"/>
                    <a:pt x="390" y="217"/>
                    <a:pt x="311" y="291"/>
                  </a:cubicBezTo>
                  <a:cubicBezTo>
                    <a:pt x="252" y="345"/>
                    <a:pt x="193" y="400"/>
                    <a:pt x="198" y="488"/>
                  </a:cubicBezTo>
                  <a:cubicBezTo>
                    <a:pt x="198" y="498"/>
                    <a:pt x="193" y="518"/>
                    <a:pt x="183" y="523"/>
                  </a:cubicBezTo>
                  <a:cubicBezTo>
                    <a:pt x="158" y="543"/>
                    <a:pt x="134" y="562"/>
                    <a:pt x="109" y="567"/>
                  </a:cubicBezTo>
                  <a:cubicBezTo>
                    <a:pt x="89" y="567"/>
                    <a:pt x="60" y="548"/>
                    <a:pt x="50" y="528"/>
                  </a:cubicBezTo>
                  <a:cubicBezTo>
                    <a:pt x="11" y="464"/>
                    <a:pt x="1" y="380"/>
                    <a:pt x="45" y="321"/>
                  </a:cubicBezTo>
                  <a:cubicBezTo>
                    <a:pt x="149" y="183"/>
                    <a:pt x="257" y="55"/>
                    <a:pt x="439" y="15"/>
                  </a:cubicBezTo>
                  <a:cubicBezTo>
                    <a:pt x="494" y="0"/>
                    <a:pt x="533" y="20"/>
                    <a:pt x="572" y="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9" name="Google Shape;1329;p38"/>
            <p:cNvSpPr/>
            <p:nvPr/>
          </p:nvSpPr>
          <p:spPr>
            <a:xfrm>
              <a:off x="4622066" y="3466241"/>
              <a:ext cx="46226" cy="42269"/>
            </a:xfrm>
            <a:custGeom>
              <a:avLst/>
              <a:gdLst/>
              <a:ahLst/>
              <a:cxnLst/>
              <a:rect l="l" t="t" r="r" b="b"/>
              <a:pathLst>
                <a:path w="454" h="464" extrusionOk="0">
                  <a:moveTo>
                    <a:pt x="291" y="1"/>
                  </a:moveTo>
                  <a:cubicBezTo>
                    <a:pt x="335" y="15"/>
                    <a:pt x="375" y="30"/>
                    <a:pt x="409" y="50"/>
                  </a:cubicBezTo>
                  <a:cubicBezTo>
                    <a:pt x="444" y="75"/>
                    <a:pt x="454" y="144"/>
                    <a:pt x="424" y="163"/>
                  </a:cubicBezTo>
                  <a:cubicBezTo>
                    <a:pt x="325" y="227"/>
                    <a:pt x="281" y="341"/>
                    <a:pt x="192" y="410"/>
                  </a:cubicBezTo>
                  <a:cubicBezTo>
                    <a:pt x="158" y="439"/>
                    <a:pt x="123" y="464"/>
                    <a:pt x="79" y="439"/>
                  </a:cubicBezTo>
                  <a:cubicBezTo>
                    <a:pt x="30" y="410"/>
                    <a:pt x="0" y="346"/>
                    <a:pt x="25" y="296"/>
                  </a:cubicBezTo>
                  <a:cubicBezTo>
                    <a:pt x="74" y="213"/>
                    <a:pt x="123" y="129"/>
                    <a:pt x="182" y="55"/>
                  </a:cubicBezTo>
                  <a:cubicBezTo>
                    <a:pt x="202" y="25"/>
                    <a:pt x="251" y="20"/>
                    <a:pt x="2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0" name="Google Shape;1330;p38"/>
            <p:cNvSpPr/>
            <p:nvPr/>
          </p:nvSpPr>
          <p:spPr>
            <a:xfrm>
              <a:off x="3484423" y="3039711"/>
              <a:ext cx="40728" cy="46369"/>
            </a:xfrm>
            <a:custGeom>
              <a:avLst/>
              <a:gdLst/>
              <a:ahLst/>
              <a:cxnLst/>
              <a:rect l="l" t="t" r="r" b="b"/>
              <a:pathLst>
                <a:path w="400" h="509" extrusionOk="0">
                  <a:moveTo>
                    <a:pt x="390" y="1"/>
                  </a:moveTo>
                  <a:cubicBezTo>
                    <a:pt x="395" y="45"/>
                    <a:pt x="400" y="65"/>
                    <a:pt x="395" y="79"/>
                  </a:cubicBezTo>
                  <a:cubicBezTo>
                    <a:pt x="375" y="114"/>
                    <a:pt x="350" y="148"/>
                    <a:pt x="326" y="183"/>
                  </a:cubicBezTo>
                  <a:cubicBezTo>
                    <a:pt x="252" y="277"/>
                    <a:pt x="148" y="355"/>
                    <a:pt x="128" y="484"/>
                  </a:cubicBezTo>
                  <a:cubicBezTo>
                    <a:pt x="128" y="493"/>
                    <a:pt x="104" y="508"/>
                    <a:pt x="89" y="508"/>
                  </a:cubicBezTo>
                  <a:cubicBezTo>
                    <a:pt x="74" y="508"/>
                    <a:pt x="50" y="493"/>
                    <a:pt x="45" y="479"/>
                  </a:cubicBezTo>
                  <a:cubicBezTo>
                    <a:pt x="10" y="405"/>
                    <a:pt x="0" y="331"/>
                    <a:pt x="59" y="262"/>
                  </a:cubicBezTo>
                  <a:cubicBezTo>
                    <a:pt x="148" y="163"/>
                    <a:pt x="252" y="79"/>
                    <a:pt x="3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1" name="Google Shape;1331;p38"/>
            <p:cNvSpPr/>
            <p:nvPr/>
          </p:nvSpPr>
          <p:spPr>
            <a:xfrm>
              <a:off x="4622983" y="3521448"/>
              <a:ext cx="43274" cy="31975"/>
            </a:xfrm>
            <a:custGeom>
              <a:avLst/>
              <a:gdLst/>
              <a:ahLst/>
              <a:cxnLst/>
              <a:rect l="l" t="t" r="r" b="b"/>
              <a:pathLst>
                <a:path w="425" h="351" extrusionOk="0">
                  <a:moveTo>
                    <a:pt x="1" y="351"/>
                  </a:moveTo>
                  <a:cubicBezTo>
                    <a:pt x="21" y="257"/>
                    <a:pt x="35" y="198"/>
                    <a:pt x="45" y="134"/>
                  </a:cubicBezTo>
                  <a:cubicBezTo>
                    <a:pt x="95" y="99"/>
                    <a:pt x="144" y="65"/>
                    <a:pt x="193" y="35"/>
                  </a:cubicBezTo>
                  <a:cubicBezTo>
                    <a:pt x="238" y="6"/>
                    <a:pt x="287" y="1"/>
                    <a:pt x="336" y="16"/>
                  </a:cubicBezTo>
                  <a:cubicBezTo>
                    <a:pt x="385" y="30"/>
                    <a:pt x="425" y="65"/>
                    <a:pt x="420" y="99"/>
                  </a:cubicBezTo>
                  <a:cubicBezTo>
                    <a:pt x="415" y="139"/>
                    <a:pt x="380" y="159"/>
                    <a:pt x="346" y="173"/>
                  </a:cubicBezTo>
                  <a:cubicBezTo>
                    <a:pt x="272" y="213"/>
                    <a:pt x="203" y="257"/>
                    <a:pt x="124" y="297"/>
                  </a:cubicBezTo>
                  <a:cubicBezTo>
                    <a:pt x="95" y="316"/>
                    <a:pt x="65" y="326"/>
                    <a:pt x="1" y="3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2" name="Google Shape;1332;p38"/>
            <p:cNvSpPr/>
            <p:nvPr/>
          </p:nvSpPr>
          <p:spPr>
            <a:xfrm>
              <a:off x="3470881" y="3107945"/>
              <a:ext cx="31157" cy="49921"/>
            </a:xfrm>
            <a:custGeom>
              <a:avLst/>
              <a:gdLst/>
              <a:ahLst/>
              <a:cxnLst/>
              <a:rect l="l" t="t" r="r" b="b"/>
              <a:pathLst>
                <a:path w="306" h="548" extrusionOk="0">
                  <a:moveTo>
                    <a:pt x="64" y="548"/>
                  </a:moveTo>
                  <a:cubicBezTo>
                    <a:pt x="5" y="503"/>
                    <a:pt x="0" y="439"/>
                    <a:pt x="20" y="385"/>
                  </a:cubicBezTo>
                  <a:cubicBezTo>
                    <a:pt x="69" y="252"/>
                    <a:pt x="128" y="124"/>
                    <a:pt x="237" y="30"/>
                  </a:cubicBezTo>
                  <a:cubicBezTo>
                    <a:pt x="247" y="16"/>
                    <a:pt x="266" y="16"/>
                    <a:pt x="296" y="1"/>
                  </a:cubicBezTo>
                  <a:cubicBezTo>
                    <a:pt x="301" y="30"/>
                    <a:pt x="306" y="55"/>
                    <a:pt x="301" y="70"/>
                  </a:cubicBezTo>
                  <a:cubicBezTo>
                    <a:pt x="227" y="203"/>
                    <a:pt x="158" y="341"/>
                    <a:pt x="128" y="489"/>
                  </a:cubicBezTo>
                  <a:cubicBezTo>
                    <a:pt x="123" y="508"/>
                    <a:pt x="114" y="523"/>
                    <a:pt x="99" y="538"/>
                  </a:cubicBezTo>
                  <a:cubicBezTo>
                    <a:pt x="89" y="543"/>
                    <a:pt x="74" y="543"/>
                    <a:pt x="64" y="5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3" name="Google Shape;1333;p38"/>
            <p:cNvSpPr/>
            <p:nvPr/>
          </p:nvSpPr>
          <p:spPr>
            <a:xfrm>
              <a:off x="4619012" y="3561440"/>
              <a:ext cx="36248" cy="32886"/>
            </a:xfrm>
            <a:custGeom>
              <a:avLst/>
              <a:gdLst/>
              <a:ahLst/>
              <a:cxnLst/>
              <a:rect l="l" t="t" r="r" b="b"/>
              <a:pathLst>
                <a:path w="356" h="361" extrusionOk="0">
                  <a:moveTo>
                    <a:pt x="355" y="1"/>
                  </a:moveTo>
                  <a:cubicBezTo>
                    <a:pt x="321" y="168"/>
                    <a:pt x="232" y="281"/>
                    <a:pt x="89" y="350"/>
                  </a:cubicBezTo>
                  <a:cubicBezTo>
                    <a:pt x="65" y="360"/>
                    <a:pt x="30" y="341"/>
                    <a:pt x="20" y="316"/>
                  </a:cubicBezTo>
                  <a:cubicBezTo>
                    <a:pt x="1" y="257"/>
                    <a:pt x="10" y="212"/>
                    <a:pt x="55" y="188"/>
                  </a:cubicBezTo>
                  <a:cubicBezTo>
                    <a:pt x="134" y="134"/>
                    <a:pt x="212" y="84"/>
                    <a:pt x="296" y="35"/>
                  </a:cubicBezTo>
                  <a:cubicBezTo>
                    <a:pt x="316" y="20"/>
                    <a:pt x="336" y="10"/>
                    <a:pt x="3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34" name="Google Shape;1334;p38"/>
          <p:cNvGrpSpPr/>
          <p:nvPr/>
        </p:nvGrpSpPr>
        <p:grpSpPr>
          <a:xfrm flipH="1">
            <a:off x="8089445" y="3008347"/>
            <a:ext cx="2680871" cy="2338579"/>
            <a:chOff x="3413149" y="2792375"/>
            <a:chExt cx="1317856" cy="885468"/>
          </a:xfrm>
        </p:grpSpPr>
        <p:sp>
          <p:nvSpPr>
            <p:cNvPr id="1335" name="Google Shape;1335;p38"/>
            <p:cNvSpPr/>
            <p:nvPr/>
          </p:nvSpPr>
          <p:spPr>
            <a:xfrm>
              <a:off x="3446241" y="2832732"/>
              <a:ext cx="1255644" cy="819058"/>
            </a:xfrm>
            <a:custGeom>
              <a:avLst/>
              <a:gdLst/>
              <a:ahLst/>
              <a:cxnLst/>
              <a:rect l="l" t="t" r="r" b="b"/>
              <a:pathLst>
                <a:path w="12332" h="8991" extrusionOk="0">
                  <a:moveTo>
                    <a:pt x="4417" y="1"/>
                  </a:moveTo>
                  <a:cubicBezTo>
                    <a:pt x="4451" y="75"/>
                    <a:pt x="4481" y="119"/>
                    <a:pt x="4491" y="163"/>
                  </a:cubicBezTo>
                  <a:cubicBezTo>
                    <a:pt x="4530" y="286"/>
                    <a:pt x="4594" y="410"/>
                    <a:pt x="4574" y="548"/>
                  </a:cubicBezTo>
                  <a:cubicBezTo>
                    <a:pt x="4569" y="582"/>
                    <a:pt x="4599" y="617"/>
                    <a:pt x="4609" y="651"/>
                  </a:cubicBezTo>
                  <a:cubicBezTo>
                    <a:pt x="4643" y="765"/>
                    <a:pt x="4698" y="873"/>
                    <a:pt x="4722" y="991"/>
                  </a:cubicBezTo>
                  <a:cubicBezTo>
                    <a:pt x="4742" y="1105"/>
                    <a:pt x="4850" y="1198"/>
                    <a:pt x="4959" y="1213"/>
                  </a:cubicBezTo>
                  <a:cubicBezTo>
                    <a:pt x="4993" y="1213"/>
                    <a:pt x="5033" y="1213"/>
                    <a:pt x="5067" y="1213"/>
                  </a:cubicBezTo>
                  <a:cubicBezTo>
                    <a:pt x="5107" y="1213"/>
                    <a:pt x="5146" y="1208"/>
                    <a:pt x="5176" y="1218"/>
                  </a:cubicBezTo>
                  <a:cubicBezTo>
                    <a:pt x="5402" y="1292"/>
                    <a:pt x="5639" y="1252"/>
                    <a:pt x="5866" y="1267"/>
                  </a:cubicBezTo>
                  <a:cubicBezTo>
                    <a:pt x="5969" y="1277"/>
                    <a:pt x="6073" y="1277"/>
                    <a:pt x="6171" y="1321"/>
                  </a:cubicBezTo>
                  <a:cubicBezTo>
                    <a:pt x="6230" y="1346"/>
                    <a:pt x="6299" y="1346"/>
                    <a:pt x="6368" y="1346"/>
                  </a:cubicBezTo>
                  <a:cubicBezTo>
                    <a:pt x="6580" y="1351"/>
                    <a:pt x="6797" y="1351"/>
                    <a:pt x="7009" y="1356"/>
                  </a:cubicBezTo>
                  <a:cubicBezTo>
                    <a:pt x="7063" y="1356"/>
                    <a:pt x="7122" y="1361"/>
                    <a:pt x="7167" y="1381"/>
                  </a:cubicBezTo>
                  <a:cubicBezTo>
                    <a:pt x="7241" y="1420"/>
                    <a:pt x="7319" y="1430"/>
                    <a:pt x="7398" y="1430"/>
                  </a:cubicBezTo>
                  <a:cubicBezTo>
                    <a:pt x="8024" y="1430"/>
                    <a:pt x="8655" y="1435"/>
                    <a:pt x="9281" y="1430"/>
                  </a:cubicBezTo>
                  <a:cubicBezTo>
                    <a:pt x="9340" y="1430"/>
                    <a:pt x="9409" y="1425"/>
                    <a:pt x="9458" y="1400"/>
                  </a:cubicBezTo>
                  <a:cubicBezTo>
                    <a:pt x="9523" y="1366"/>
                    <a:pt x="9587" y="1361"/>
                    <a:pt x="9651" y="1361"/>
                  </a:cubicBezTo>
                  <a:cubicBezTo>
                    <a:pt x="10311" y="1361"/>
                    <a:pt x="10971" y="1361"/>
                    <a:pt x="11632" y="1361"/>
                  </a:cubicBezTo>
                  <a:cubicBezTo>
                    <a:pt x="11696" y="1361"/>
                    <a:pt x="11765" y="1361"/>
                    <a:pt x="11824" y="1405"/>
                  </a:cubicBezTo>
                  <a:cubicBezTo>
                    <a:pt x="11844" y="1425"/>
                    <a:pt x="11878" y="1430"/>
                    <a:pt x="11908" y="1430"/>
                  </a:cubicBezTo>
                  <a:cubicBezTo>
                    <a:pt x="11997" y="1440"/>
                    <a:pt x="12061" y="1489"/>
                    <a:pt x="12090" y="1568"/>
                  </a:cubicBezTo>
                  <a:cubicBezTo>
                    <a:pt x="12125" y="1642"/>
                    <a:pt x="12184" y="1711"/>
                    <a:pt x="12184" y="1799"/>
                  </a:cubicBezTo>
                  <a:cubicBezTo>
                    <a:pt x="12184" y="1883"/>
                    <a:pt x="12263" y="1937"/>
                    <a:pt x="12253" y="2026"/>
                  </a:cubicBezTo>
                  <a:cubicBezTo>
                    <a:pt x="12243" y="2100"/>
                    <a:pt x="12282" y="2164"/>
                    <a:pt x="12307" y="2233"/>
                  </a:cubicBezTo>
                  <a:cubicBezTo>
                    <a:pt x="12332" y="2287"/>
                    <a:pt x="12322" y="2351"/>
                    <a:pt x="12322" y="2416"/>
                  </a:cubicBezTo>
                  <a:cubicBezTo>
                    <a:pt x="12327" y="3115"/>
                    <a:pt x="12327" y="3815"/>
                    <a:pt x="12327" y="4520"/>
                  </a:cubicBezTo>
                  <a:cubicBezTo>
                    <a:pt x="12327" y="5309"/>
                    <a:pt x="12327" y="6092"/>
                    <a:pt x="12322" y="6881"/>
                  </a:cubicBezTo>
                  <a:cubicBezTo>
                    <a:pt x="12322" y="6974"/>
                    <a:pt x="12312" y="7063"/>
                    <a:pt x="12307" y="7152"/>
                  </a:cubicBezTo>
                  <a:cubicBezTo>
                    <a:pt x="12297" y="7245"/>
                    <a:pt x="12292" y="7334"/>
                    <a:pt x="12287" y="7428"/>
                  </a:cubicBezTo>
                  <a:cubicBezTo>
                    <a:pt x="12278" y="7655"/>
                    <a:pt x="12273" y="7881"/>
                    <a:pt x="12263" y="8103"/>
                  </a:cubicBezTo>
                  <a:cubicBezTo>
                    <a:pt x="12258" y="8133"/>
                    <a:pt x="12263" y="8172"/>
                    <a:pt x="12243" y="8192"/>
                  </a:cubicBezTo>
                  <a:cubicBezTo>
                    <a:pt x="12179" y="8285"/>
                    <a:pt x="12189" y="8389"/>
                    <a:pt x="12189" y="8492"/>
                  </a:cubicBezTo>
                  <a:cubicBezTo>
                    <a:pt x="12189" y="8497"/>
                    <a:pt x="12189" y="8502"/>
                    <a:pt x="12189" y="8512"/>
                  </a:cubicBezTo>
                  <a:cubicBezTo>
                    <a:pt x="12223" y="8739"/>
                    <a:pt x="12075" y="8857"/>
                    <a:pt x="11913" y="8956"/>
                  </a:cubicBezTo>
                  <a:cubicBezTo>
                    <a:pt x="11873" y="8980"/>
                    <a:pt x="11819" y="8980"/>
                    <a:pt x="11770" y="8980"/>
                  </a:cubicBezTo>
                  <a:cubicBezTo>
                    <a:pt x="11509" y="8985"/>
                    <a:pt x="11247" y="8980"/>
                    <a:pt x="10981" y="8980"/>
                  </a:cubicBezTo>
                  <a:lnTo>
                    <a:pt x="10050" y="8980"/>
                  </a:lnTo>
                  <a:cubicBezTo>
                    <a:pt x="9971" y="8980"/>
                    <a:pt x="9897" y="8975"/>
                    <a:pt x="9823" y="8936"/>
                  </a:cubicBezTo>
                  <a:cubicBezTo>
                    <a:pt x="9725" y="8887"/>
                    <a:pt x="9601" y="8882"/>
                    <a:pt x="9503" y="8936"/>
                  </a:cubicBezTo>
                  <a:cubicBezTo>
                    <a:pt x="9414" y="8980"/>
                    <a:pt x="9330" y="8985"/>
                    <a:pt x="9237" y="8985"/>
                  </a:cubicBezTo>
                  <a:cubicBezTo>
                    <a:pt x="8394" y="8985"/>
                    <a:pt x="7556" y="8985"/>
                    <a:pt x="6713" y="8985"/>
                  </a:cubicBezTo>
                  <a:cubicBezTo>
                    <a:pt x="5693" y="8985"/>
                    <a:pt x="4673" y="8990"/>
                    <a:pt x="3653" y="8990"/>
                  </a:cubicBezTo>
                  <a:cubicBezTo>
                    <a:pt x="3579" y="8990"/>
                    <a:pt x="3510" y="8990"/>
                    <a:pt x="3441" y="8946"/>
                  </a:cubicBezTo>
                  <a:cubicBezTo>
                    <a:pt x="3382" y="8906"/>
                    <a:pt x="3283" y="8936"/>
                    <a:pt x="3234" y="8852"/>
                  </a:cubicBezTo>
                  <a:cubicBezTo>
                    <a:pt x="3224" y="8832"/>
                    <a:pt x="3180" y="8837"/>
                    <a:pt x="3150" y="8837"/>
                  </a:cubicBezTo>
                  <a:cubicBezTo>
                    <a:pt x="3032" y="8832"/>
                    <a:pt x="2918" y="8837"/>
                    <a:pt x="2800" y="8837"/>
                  </a:cubicBezTo>
                  <a:cubicBezTo>
                    <a:pt x="2150" y="8837"/>
                    <a:pt x="1494" y="8837"/>
                    <a:pt x="844" y="8837"/>
                  </a:cubicBezTo>
                  <a:cubicBezTo>
                    <a:pt x="760" y="8837"/>
                    <a:pt x="671" y="8847"/>
                    <a:pt x="597" y="8788"/>
                  </a:cubicBezTo>
                  <a:cubicBezTo>
                    <a:pt x="572" y="8768"/>
                    <a:pt x="538" y="8763"/>
                    <a:pt x="508" y="8763"/>
                  </a:cubicBezTo>
                  <a:cubicBezTo>
                    <a:pt x="425" y="8768"/>
                    <a:pt x="361" y="8734"/>
                    <a:pt x="282" y="8704"/>
                  </a:cubicBezTo>
                  <a:cubicBezTo>
                    <a:pt x="208" y="8680"/>
                    <a:pt x="173" y="8630"/>
                    <a:pt x="139" y="8561"/>
                  </a:cubicBezTo>
                  <a:cubicBezTo>
                    <a:pt x="94" y="8483"/>
                    <a:pt x="80" y="8414"/>
                    <a:pt x="114" y="8335"/>
                  </a:cubicBezTo>
                  <a:cubicBezTo>
                    <a:pt x="149" y="8251"/>
                    <a:pt x="129" y="8182"/>
                    <a:pt x="70" y="8118"/>
                  </a:cubicBezTo>
                  <a:cubicBezTo>
                    <a:pt x="16" y="8059"/>
                    <a:pt x="11" y="7990"/>
                    <a:pt x="11" y="7916"/>
                  </a:cubicBezTo>
                  <a:cubicBezTo>
                    <a:pt x="11" y="6896"/>
                    <a:pt x="6" y="5875"/>
                    <a:pt x="6" y="4855"/>
                  </a:cubicBezTo>
                  <a:cubicBezTo>
                    <a:pt x="6" y="4155"/>
                    <a:pt x="1" y="3455"/>
                    <a:pt x="1" y="2751"/>
                  </a:cubicBezTo>
                  <a:cubicBezTo>
                    <a:pt x="1" y="2549"/>
                    <a:pt x="11" y="2351"/>
                    <a:pt x="16" y="2149"/>
                  </a:cubicBezTo>
                  <a:cubicBezTo>
                    <a:pt x="16" y="2130"/>
                    <a:pt x="11" y="2110"/>
                    <a:pt x="16" y="2095"/>
                  </a:cubicBezTo>
                  <a:cubicBezTo>
                    <a:pt x="75" y="1957"/>
                    <a:pt x="70" y="1809"/>
                    <a:pt x="94" y="1666"/>
                  </a:cubicBezTo>
                  <a:cubicBezTo>
                    <a:pt x="119" y="1514"/>
                    <a:pt x="208" y="1410"/>
                    <a:pt x="361" y="1346"/>
                  </a:cubicBezTo>
                  <a:cubicBezTo>
                    <a:pt x="503" y="1287"/>
                    <a:pt x="651" y="1267"/>
                    <a:pt x="804" y="1272"/>
                  </a:cubicBezTo>
                  <a:cubicBezTo>
                    <a:pt x="986" y="1277"/>
                    <a:pt x="1169" y="1277"/>
                    <a:pt x="1351" y="1272"/>
                  </a:cubicBezTo>
                  <a:cubicBezTo>
                    <a:pt x="1440" y="1272"/>
                    <a:pt x="1533" y="1247"/>
                    <a:pt x="1622" y="1247"/>
                  </a:cubicBezTo>
                  <a:cubicBezTo>
                    <a:pt x="1711" y="1247"/>
                    <a:pt x="1800" y="1277"/>
                    <a:pt x="1893" y="1277"/>
                  </a:cubicBezTo>
                  <a:cubicBezTo>
                    <a:pt x="2253" y="1282"/>
                    <a:pt x="2613" y="1282"/>
                    <a:pt x="2973" y="1287"/>
                  </a:cubicBezTo>
                  <a:cubicBezTo>
                    <a:pt x="3047" y="1287"/>
                    <a:pt x="3120" y="1277"/>
                    <a:pt x="3180" y="1331"/>
                  </a:cubicBezTo>
                  <a:cubicBezTo>
                    <a:pt x="3185" y="1331"/>
                    <a:pt x="3194" y="1336"/>
                    <a:pt x="3199" y="1336"/>
                  </a:cubicBezTo>
                  <a:cubicBezTo>
                    <a:pt x="3392" y="1376"/>
                    <a:pt x="3589" y="1371"/>
                    <a:pt x="3781" y="1341"/>
                  </a:cubicBezTo>
                  <a:cubicBezTo>
                    <a:pt x="3860" y="1326"/>
                    <a:pt x="3929" y="1252"/>
                    <a:pt x="3953" y="1169"/>
                  </a:cubicBezTo>
                  <a:cubicBezTo>
                    <a:pt x="4013" y="991"/>
                    <a:pt x="4062" y="809"/>
                    <a:pt x="4121" y="636"/>
                  </a:cubicBezTo>
                  <a:cubicBezTo>
                    <a:pt x="4160" y="528"/>
                    <a:pt x="4215" y="424"/>
                    <a:pt x="4269" y="321"/>
                  </a:cubicBezTo>
                  <a:cubicBezTo>
                    <a:pt x="4298" y="262"/>
                    <a:pt x="4328" y="203"/>
                    <a:pt x="4338" y="134"/>
                  </a:cubicBezTo>
                  <a:cubicBezTo>
                    <a:pt x="4348" y="99"/>
                    <a:pt x="4377" y="65"/>
                    <a:pt x="4417" y="1"/>
                  </a:cubicBezTo>
                  <a:close/>
                  <a:moveTo>
                    <a:pt x="848" y="1730"/>
                  </a:moveTo>
                  <a:cubicBezTo>
                    <a:pt x="809" y="1681"/>
                    <a:pt x="770" y="1661"/>
                    <a:pt x="715" y="1676"/>
                  </a:cubicBezTo>
                  <a:cubicBezTo>
                    <a:pt x="533" y="1716"/>
                    <a:pt x="420" y="1844"/>
                    <a:pt x="321" y="1982"/>
                  </a:cubicBezTo>
                  <a:cubicBezTo>
                    <a:pt x="272" y="2041"/>
                    <a:pt x="287" y="2125"/>
                    <a:pt x="326" y="2189"/>
                  </a:cubicBezTo>
                  <a:cubicBezTo>
                    <a:pt x="336" y="2209"/>
                    <a:pt x="365" y="2228"/>
                    <a:pt x="385" y="2228"/>
                  </a:cubicBezTo>
                  <a:cubicBezTo>
                    <a:pt x="410" y="2223"/>
                    <a:pt x="434" y="2204"/>
                    <a:pt x="459" y="2184"/>
                  </a:cubicBezTo>
                  <a:cubicBezTo>
                    <a:pt x="469" y="2179"/>
                    <a:pt x="474" y="2164"/>
                    <a:pt x="469" y="2149"/>
                  </a:cubicBezTo>
                  <a:cubicBezTo>
                    <a:pt x="469" y="2061"/>
                    <a:pt x="528" y="2006"/>
                    <a:pt x="587" y="1952"/>
                  </a:cubicBezTo>
                  <a:cubicBezTo>
                    <a:pt x="666" y="1878"/>
                    <a:pt x="750" y="1809"/>
                    <a:pt x="848" y="1730"/>
                  </a:cubicBezTo>
                  <a:close/>
                  <a:moveTo>
                    <a:pt x="11839" y="6955"/>
                  </a:moveTo>
                  <a:cubicBezTo>
                    <a:pt x="11799" y="6974"/>
                    <a:pt x="11750" y="6979"/>
                    <a:pt x="11730" y="7009"/>
                  </a:cubicBezTo>
                  <a:cubicBezTo>
                    <a:pt x="11671" y="7083"/>
                    <a:pt x="11622" y="7167"/>
                    <a:pt x="11573" y="7250"/>
                  </a:cubicBezTo>
                  <a:cubicBezTo>
                    <a:pt x="11548" y="7300"/>
                    <a:pt x="11578" y="7364"/>
                    <a:pt x="11622" y="7393"/>
                  </a:cubicBezTo>
                  <a:cubicBezTo>
                    <a:pt x="11671" y="7418"/>
                    <a:pt x="11706" y="7393"/>
                    <a:pt x="11735" y="7364"/>
                  </a:cubicBezTo>
                  <a:cubicBezTo>
                    <a:pt x="11824" y="7295"/>
                    <a:pt x="11873" y="7181"/>
                    <a:pt x="11972" y="7117"/>
                  </a:cubicBezTo>
                  <a:cubicBezTo>
                    <a:pt x="12002" y="7098"/>
                    <a:pt x="11992" y="7029"/>
                    <a:pt x="11957" y="7004"/>
                  </a:cubicBezTo>
                  <a:cubicBezTo>
                    <a:pt x="11923" y="6984"/>
                    <a:pt x="11883" y="6969"/>
                    <a:pt x="11839" y="6955"/>
                  </a:cubicBezTo>
                  <a:close/>
                  <a:moveTo>
                    <a:pt x="765" y="2273"/>
                  </a:moveTo>
                  <a:cubicBezTo>
                    <a:pt x="627" y="2351"/>
                    <a:pt x="523" y="2435"/>
                    <a:pt x="434" y="2534"/>
                  </a:cubicBezTo>
                  <a:cubicBezTo>
                    <a:pt x="375" y="2603"/>
                    <a:pt x="385" y="2677"/>
                    <a:pt x="420" y="2756"/>
                  </a:cubicBezTo>
                  <a:cubicBezTo>
                    <a:pt x="425" y="2765"/>
                    <a:pt x="444" y="2780"/>
                    <a:pt x="459" y="2780"/>
                  </a:cubicBezTo>
                  <a:cubicBezTo>
                    <a:pt x="474" y="2780"/>
                    <a:pt x="503" y="2765"/>
                    <a:pt x="503" y="2756"/>
                  </a:cubicBezTo>
                  <a:cubicBezTo>
                    <a:pt x="523" y="2627"/>
                    <a:pt x="627" y="2554"/>
                    <a:pt x="696" y="2455"/>
                  </a:cubicBezTo>
                  <a:cubicBezTo>
                    <a:pt x="720" y="2420"/>
                    <a:pt x="750" y="2386"/>
                    <a:pt x="770" y="2351"/>
                  </a:cubicBezTo>
                  <a:cubicBezTo>
                    <a:pt x="775" y="2337"/>
                    <a:pt x="770" y="2317"/>
                    <a:pt x="765" y="2273"/>
                  </a:cubicBezTo>
                  <a:close/>
                  <a:moveTo>
                    <a:pt x="11558" y="7911"/>
                  </a:moveTo>
                  <a:cubicBezTo>
                    <a:pt x="11622" y="7886"/>
                    <a:pt x="11652" y="7876"/>
                    <a:pt x="11681" y="7857"/>
                  </a:cubicBezTo>
                  <a:cubicBezTo>
                    <a:pt x="11760" y="7817"/>
                    <a:pt x="11829" y="7773"/>
                    <a:pt x="11903" y="7733"/>
                  </a:cubicBezTo>
                  <a:cubicBezTo>
                    <a:pt x="11937" y="7719"/>
                    <a:pt x="11972" y="7704"/>
                    <a:pt x="11977" y="7659"/>
                  </a:cubicBezTo>
                  <a:cubicBezTo>
                    <a:pt x="11982" y="7625"/>
                    <a:pt x="11942" y="7590"/>
                    <a:pt x="11893" y="7576"/>
                  </a:cubicBezTo>
                  <a:cubicBezTo>
                    <a:pt x="11844" y="7561"/>
                    <a:pt x="11795" y="7566"/>
                    <a:pt x="11750" y="7595"/>
                  </a:cubicBezTo>
                  <a:cubicBezTo>
                    <a:pt x="11701" y="7625"/>
                    <a:pt x="11652" y="7659"/>
                    <a:pt x="11602" y="7694"/>
                  </a:cubicBezTo>
                  <a:cubicBezTo>
                    <a:pt x="11592" y="7758"/>
                    <a:pt x="11578" y="7817"/>
                    <a:pt x="11558" y="7911"/>
                  </a:cubicBezTo>
                  <a:close/>
                  <a:moveTo>
                    <a:pt x="306" y="3569"/>
                  </a:moveTo>
                  <a:cubicBezTo>
                    <a:pt x="316" y="3564"/>
                    <a:pt x="336" y="3564"/>
                    <a:pt x="341" y="3554"/>
                  </a:cubicBezTo>
                  <a:cubicBezTo>
                    <a:pt x="351" y="3544"/>
                    <a:pt x="365" y="3529"/>
                    <a:pt x="370" y="3510"/>
                  </a:cubicBezTo>
                  <a:cubicBezTo>
                    <a:pt x="400" y="3362"/>
                    <a:pt x="469" y="3224"/>
                    <a:pt x="543" y="3091"/>
                  </a:cubicBezTo>
                  <a:cubicBezTo>
                    <a:pt x="548" y="3076"/>
                    <a:pt x="543" y="3051"/>
                    <a:pt x="538" y="3022"/>
                  </a:cubicBezTo>
                  <a:cubicBezTo>
                    <a:pt x="508" y="3037"/>
                    <a:pt x="489" y="3037"/>
                    <a:pt x="479" y="3046"/>
                  </a:cubicBezTo>
                  <a:cubicBezTo>
                    <a:pt x="370" y="3145"/>
                    <a:pt x="306" y="3273"/>
                    <a:pt x="262" y="3401"/>
                  </a:cubicBezTo>
                  <a:cubicBezTo>
                    <a:pt x="242" y="3460"/>
                    <a:pt x="247" y="3524"/>
                    <a:pt x="306" y="3569"/>
                  </a:cubicBezTo>
                  <a:close/>
                  <a:moveTo>
                    <a:pt x="11873" y="8000"/>
                  </a:moveTo>
                  <a:cubicBezTo>
                    <a:pt x="11854" y="8014"/>
                    <a:pt x="11834" y="8019"/>
                    <a:pt x="11814" y="8034"/>
                  </a:cubicBezTo>
                  <a:cubicBezTo>
                    <a:pt x="11735" y="8083"/>
                    <a:pt x="11652" y="8133"/>
                    <a:pt x="11573" y="8187"/>
                  </a:cubicBezTo>
                  <a:cubicBezTo>
                    <a:pt x="11528" y="8211"/>
                    <a:pt x="11519" y="8256"/>
                    <a:pt x="11538" y="8315"/>
                  </a:cubicBezTo>
                  <a:cubicBezTo>
                    <a:pt x="11548" y="8340"/>
                    <a:pt x="11583" y="8359"/>
                    <a:pt x="11607" y="8349"/>
                  </a:cubicBezTo>
                  <a:cubicBezTo>
                    <a:pt x="11750" y="8280"/>
                    <a:pt x="11839" y="8167"/>
                    <a:pt x="11873" y="800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1336" name="Google Shape;1336;p38"/>
            <p:cNvSpPr/>
            <p:nvPr/>
          </p:nvSpPr>
          <p:spPr>
            <a:xfrm>
              <a:off x="3413149" y="2792375"/>
              <a:ext cx="1317856" cy="885468"/>
            </a:xfrm>
            <a:custGeom>
              <a:avLst/>
              <a:gdLst/>
              <a:ahLst/>
              <a:cxnLst/>
              <a:rect l="l" t="t" r="r" b="b"/>
              <a:pathLst>
                <a:path w="12943" h="9720" extrusionOk="0">
                  <a:moveTo>
                    <a:pt x="3978" y="1508"/>
                  </a:moveTo>
                  <a:cubicBezTo>
                    <a:pt x="4032" y="1395"/>
                    <a:pt x="4091" y="1296"/>
                    <a:pt x="4096" y="1168"/>
                  </a:cubicBezTo>
                  <a:cubicBezTo>
                    <a:pt x="4101" y="1094"/>
                    <a:pt x="4145" y="1020"/>
                    <a:pt x="4180" y="951"/>
                  </a:cubicBezTo>
                  <a:cubicBezTo>
                    <a:pt x="4234" y="833"/>
                    <a:pt x="4288" y="720"/>
                    <a:pt x="4328" y="601"/>
                  </a:cubicBezTo>
                  <a:cubicBezTo>
                    <a:pt x="4382" y="434"/>
                    <a:pt x="4480" y="281"/>
                    <a:pt x="4559" y="128"/>
                  </a:cubicBezTo>
                  <a:cubicBezTo>
                    <a:pt x="4574" y="104"/>
                    <a:pt x="4604" y="84"/>
                    <a:pt x="4628" y="74"/>
                  </a:cubicBezTo>
                  <a:cubicBezTo>
                    <a:pt x="4801" y="0"/>
                    <a:pt x="4998" y="99"/>
                    <a:pt x="5023" y="281"/>
                  </a:cubicBezTo>
                  <a:cubicBezTo>
                    <a:pt x="5037" y="399"/>
                    <a:pt x="5082" y="503"/>
                    <a:pt x="5126" y="611"/>
                  </a:cubicBezTo>
                  <a:cubicBezTo>
                    <a:pt x="5146" y="660"/>
                    <a:pt x="5175" y="715"/>
                    <a:pt x="5170" y="764"/>
                  </a:cubicBezTo>
                  <a:cubicBezTo>
                    <a:pt x="5161" y="887"/>
                    <a:pt x="5205" y="991"/>
                    <a:pt x="5254" y="1094"/>
                  </a:cubicBezTo>
                  <a:cubicBezTo>
                    <a:pt x="5284" y="1153"/>
                    <a:pt x="5313" y="1212"/>
                    <a:pt x="5323" y="1281"/>
                  </a:cubicBezTo>
                  <a:cubicBezTo>
                    <a:pt x="5333" y="1350"/>
                    <a:pt x="5358" y="1370"/>
                    <a:pt x="5437" y="1370"/>
                  </a:cubicBezTo>
                  <a:cubicBezTo>
                    <a:pt x="5486" y="1375"/>
                    <a:pt x="5535" y="1370"/>
                    <a:pt x="5584" y="1375"/>
                  </a:cubicBezTo>
                  <a:cubicBezTo>
                    <a:pt x="5614" y="1375"/>
                    <a:pt x="5648" y="1370"/>
                    <a:pt x="5673" y="1385"/>
                  </a:cubicBezTo>
                  <a:cubicBezTo>
                    <a:pt x="5821" y="1479"/>
                    <a:pt x="5993" y="1449"/>
                    <a:pt x="6151" y="1454"/>
                  </a:cubicBezTo>
                  <a:cubicBezTo>
                    <a:pt x="6299" y="1464"/>
                    <a:pt x="6447" y="1444"/>
                    <a:pt x="6585" y="1513"/>
                  </a:cubicBezTo>
                  <a:cubicBezTo>
                    <a:pt x="6624" y="1533"/>
                    <a:pt x="6679" y="1528"/>
                    <a:pt x="6728" y="1528"/>
                  </a:cubicBezTo>
                  <a:cubicBezTo>
                    <a:pt x="6940" y="1528"/>
                    <a:pt x="7157" y="1523"/>
                    <a:pt x="7369" y="1523"/>
                  </a:cubicBezTo>
                  <a:cubicBezTo>
                    <a:pt x="7457" y="1523"/>
                    <a:pt x="7551" y="1523"/>
                    <a:pt x="7635" y="1572"/>
                  </a:cubicBezTo>
                  <a:cubicBezTo>
                    <a:pt x="7669" y="1592"/>
                    <a:pt x="7713" y="1592"/>
                    <a:pt x="7758" y="1592"/>
                  </a:cubicBezTo>
                  <a:cubicBezTo>
                    <a:pt x="8354" y="1592"/>
                    <a:pt x="8955" y="1592"/>
                    <a:pt x="9552" y="1592"/>
                  </a:cubicBezTo>
                  <a:cubicBezTo>
                    <a:pt x="9591" y="1592"/>
                    <a:pt x="9645" y="1592"/>
                    <a:pt x="9675" y="1572"/>
                  </a:cubicBezTo>
                  <a:cubicBezTo>
                    <a:pt x="9764" y="1513"/>
                    <a:pt x="9862" y="1518"/>
                    <a:pt x="9956" y="1518"/>
                  </a:cubicBezTo>
                  <a:cubicBezTo>
                    <a:pt x="10641" y="1518"/>
                    <a:pt x="11326" y="1523"/>
                    <a:pt x="12006" y="1518"/>
                  </a:cubicBezTo>
                  <a:cubicBezTo>
                    <a:pt x="12139" y="1518"/>
                    <a:pt x="12262" y="1528"/>
                    <a:pt x="12376" y="1597"/>
                  </a:cubicBezTo>
                  <a:cubicBezTo>
                    <a:pt x="12391" y="1607"/>
                    <a:pt x="12410" y="1612"/>
                    <a:pt x="12425" y="1622"/>
                  </a:cubicBezTo>
                  <a:cubicBezTo>
                    <a:pt x="12598" y="1705"/>
                    <a:pt x="12593" y="1705"/>
                    <a:pt x="12686" y="1878"/>
                  </a:cubicBezTo>
                  <a:cubicBezTo>
                    <a:pt x="12755" y="2006"/>
                    <a:pt x="12785" y="2154"/>
                    <a:pt x="12849" y="2282"/>
                  </a:cubicBezTo>
                  <a:cubicBezTo>
                    <a:pt x="12864" y="2311"/>
                    <a:pt x="12854" y="2356"/>
                    <a:pt x="12859" y="2390"/>
                  </a:cubicBezTo>
                  <a:cubicBezTo>
                    <a:pt x="12864" y="2420"/>
                    <a:pt x="12859" y="2454"/>
                    <a:pt x="12874" y="2479"/>
                  </a:cubicBezTo>
                  <a:cubicBezTo>
                    <a:pt x="12943" y="2578"/>
                    <a:pt x="12933" y="2686"/>
                    <a:pt x="12933" y="2794"/>
                  </a:cubicBezTo>
                  <a:cubicBezTo>
                    <a:pt x="12933" y="4431"/>
                    <a:pt x="12933" y="6067"/>
                    <a:pt x="12933" y="7703"/>
                  </a:cubicBezTo>
                  <a:cubicBezTo>
                    <a:pt x="12933" y="7876"/>
                    <a:pt x="12928" y="8043"/>
                    <a:pt x="12918" y="8216"/>
                  </a:cubicBezTo>
                  <a:cubicBezTo>
                    <a:pt x="12918" y="8245"/>
                    <a:pt x="12913" y="8280"/>
                    <a:pt x="12898" y="8300"/>
                  </a:cubicBezTo>
                  <a:cubicBezTo>
                    <a:pt x="12839" y="8378"/>
                    <a:pt x="12849" y="8462"/>
                    <a:pt x="12849" y="8546"/>
                  </a:cubicBezTo>
                  <a:cubicBezTo>
                    <a:pt x="12849" y="8630"/>
                    <a:pt x="12859" y="8719"/>
                    <a:pt x="12800" y="8792"/>
                  </a:cubicBezTo>
                  <a:cubicBezTo>
                    <a:pt x="12785" y="8822"/>
                    <a:pt x="12780" y="8861"/>
                    <a:pt x="12780" y="8896"/>
                  </a:cubicBezTo>
                  <a:cubicBezTo>
                    <a:pt x="12775" y="8960"/>
                    <a:pt x="12775" y="9019"/>
                    <a:pt x="12775" y="9078"/>
                  </a:cubicBezTo>
                  <a:cubicBezTo>
                    <a:pt x="12785" y="9241"/>
                    <a:pt x="12716" y="9364"/>
                    <a:pt x="12612" y="9468"/>
                  </a:cubicBezTo>
                  <a:cubicBezTo>
                    <a:pt x="12558" y="9522"/>
                    <a:pt x="12504" y="9566"/>
                    <a:pt x="12445" y="9606"/>
                  </a:cubicBezTo>
                  <a:cubicBezTo>
                    <a:pt x="12351" y="9675"/>
                    <a:pt x="12243" y="9675"/>
                    <a:pt x="12129" y="9685"/>
                  </a:cubicBezTo>
                  <a:cubicBezTo>
                    <a:pt x="11548" y="9719"/>
                    <a:pt x="10961" y="9699"/>
                    <a:pt x="10375" y="9699"/>
                  </a:cubicBezTo>
                  <a:cubicBezTo>
                    <a:pt x="8261" y="9699"/>
                    <a:pt x="6141" y="9689"/>
                    <a:pt x="4022" y="9685"/>
                  </a:cubicBezTo>
                  <a:cubicBezTo>
                    <a:pt x="3899" y="9685"/>
                    <a:pt x="3766" y="9709"/>
                    <a:pt x="3657" y="9620"/>
                  </a:cubicBezTo>
                  <a:cubicBezTo>
                    <a:pt x="3652" y="9616"/>
                    <a:pt x="3643" y="9616"/>
                    <a:pt x="3638" y="9616"/>
                  </a:cubicBezTo>
                  <a:cubicBezTo>
                    <a:pt x="3460" y="9635"/>
                    <a:pt x="3293" y="9547"/>
                    <a:pt x="3115" y="9551"/>
                  </a:cubicBezTo>
                  <a:cubicBezTo>
                    <a:pt x="2445" y="9556"/>
                    <a:pt x="1775" y="9551"/>
                    <a:pt x="1100" y="9551"/>
                  </a:cubicBezTo>
                  <a:cubicBezTo>
                    <a:pt x="1006" y="9551"/>
                    <a:pt x="907" y="9561"/>
                    <a:pt x="819" y="9502"/>
                  </a:cubicBezTo>
                  <a:cubicBezTo>
                    <a:pt x="804" y="9492"/>
                    <a:pt x="784" y="9482"/>
                    <a:pt x="769" y="9482"/>
                  </a:cubicBezTo>
                  <a:cubicBezTo>
                    <a:pt x="641" y="9502"/>
                    <a:pt x="538" y="9418"/>
                    <a:pt x="419" y="9399"/>
                  </a:cubicBezTo>
                  <a:cubicBezTo>
                    <a:pt x="380" y="9389"/>
                    <a:pt x="336" y="9364"/>
                    <a:pt x="311" y="9335"/>
                  </a:cubicBezTo>
                  <a:cubicBezTo>
                    <a:pt x="207" y="9226"/>
                    <a:pt x="134" y="9103"/>
                    <a:pt x="138" y="8950"/>
                  </a:cubicBezTo>
                  <a:cubicBezTo>
                    <a:pt x="138" y="8886"/>
                    <a:pt x="138" y="8827"/>
                    <a:pt x="138" y="8763"/>
                  </a:cubicBezTo>
                  <a:cubicBezTo>
                    <a:pt x="138" y="8728"/>
                    <a:pt x="143" y="8684"/>
                    <a:pt x="124" y="8659"/>
                  </a:cubicBezTo>
                  <a:cubicBezTo>
                    <a:pt x="60" y="8566"/>
                    <a:pt x="69" y="8462"/>
                    <a:pt x="69" y="8359"/>
                  </a:cubicBezTo>
                  <a:cubicBezTo>
                    <a:pt x="69" y="7255"/>
                    <a:pt x="69" y="6151"/>
                    <a:pt x="69" y="5047"/>
                  </a:cubicBezTo>
                  <a:cubicBezTo>
                    <a:pt x="69" y="4953"/>
                    <a:pt x="74" y="4864"/>
                    <a:pt x="25" y="4781"/>
                  </a:cubicBezTo>
                  <a:cubicBezTo>
                    <a:pt x="0" y="4741"/>
                    <a:pt x="0" y="4687"/>
                    <a:pt x="0" y="4638"/>
                  </a:cubicBezTo>
                  <a:cubicBezTo>
                    <a:pt x="0" y="4298"/>
                    <a:pt x="5" y="3953"/>
                    <a:pt x="10" y="3613"/>
                  </a:cubicBezTo>
                  <a:cubicBezTo>
                    <a:pt x="10" y="3514"/>
                    <a:pt x="10" y="3420"/>
                    <a:pt x="50" y="3327"/>
                  </a:cubicBezTo>
                  <a:cubicBezTo>
                    <a:pt x="69" y="3282"/>
                    <a:pt x="65" y="3228"/>
                    <a:pt x="65" y="3179"/>
                  </a:cubicBezTo>
                  <a:cubicBezTo>
                    <a:pt x="65" y="2977"/>
                    <a:pt x="65" y="2780"/>
                    <a:pt x="65" y="2578"/>
                  </a:cubicBezTo>
                  <a:cubicBezTo>
                    <a:pt x="65" y="2494"/>
                    <a:pt x="65" y="2415"/>
                    <a:pt x="109" y="2346"/>
                  </a:cubicBezTo>
                  <a:cubicBezTo>
                    <a:pt x="148" y="2277"/>
                    <a:pt x="143" y="2203"/>
                    <a:pt x="138" y="2129"/>
                  </a:cubicBezTo>
                  <a:cubicBezTo>
                    <a:pt x="129" y="1976"/>
                    <a:pt x="207" y="1863"/>
                    <a:pt x="301" y="1759"/>
                  </a:cubicBezTo>
                  <a:cubicBezTo>
                    <a:pt x="341" y="1715"/>
                    <a:pt x="390" y="1676"/>
                    <a:pt x="429" y="1631"/>
                  </a:cubicBezTo>
                  <a:cubicBezTo>
                    <a:pt x="483" y="1577"/>
                    <a:pt x="538" y="1533"/>
                    <a:pt x="617" y="1528"/>
                  </a:cubicBezTo>
                  <a:cubicBezTo>
                    <a:pt x="646" y="1523"/>
                    <a:pt x="676" y="1508"/>
                    <a:pt x="700" y="1493"/>
                  </a:cubicBezTo>
                  <a:cubicBezTo>
                    <a:pt x="764" y="1459"/>
                    <a:pt x="828" y="1454"/>
                    <a:pt x="897" y="1454"/>
                  </a:cubicBezTo>
                  <a:cubicBezTo>
                    <a:pt x="991" y="1454"/>
                    <a:pt x="1090" y="1454"/>
                    <a:pt x="1188" y="1454"/>
                  </a:cubicBezTo>
                  <a:cubicBezTo>
                    <a:pt x="1282" y="1454"/>
                    <a:pt x="1371" y="1454"/>
                    <a:pt x="1459" y="1419"/>
                  </a:cubicBezTo>
                  <a:cubicBezTo>
                    <a:pt x="1523" y="1395"/>
                    <a:pt x="1602" y="1395"/>
                    <a:pt x="1676" y="1395"/>
                  </a:cubicBezTo>
                  <a:cubicBezTo>
                    <a:pt x="1858" y="1385"/>
                    <a:pt x="2041" y="1385"/>
                    <a:pt x="2223" y="1385"/>
                  </a:cubicBezTo>
                  <a:cubicBezTo>
                    <a:pt x="2307" y="1385"/>
                    <a:pt x="2391" y="1355"/>
                    <a:pt x="2460" y="1434"/>
                  </a:cubicBezTo>
                  <a:cubicBezTo>
                    <a:pt x="2479" y="1454"/>
                    <a:pt x="2529" y="1449"/>
                    <a:pt x="2568" y="1449"/>
                  </a:cubicBezTo>
                  <a:cubicBezTo>
                    <a:pt x="2854" y="1449"/>
                    <a:pt x="3140" y="1444"/>
                    <a:pt x="3426" y="1444"/>
                  </a:cubicBezTo>
                  <a:cubicBezTo>
                    <a:pt x="3514" y="1444"/>
                    <a:pt x="3593" y="1449"/>
                    <a:pt x="3672" y="1493"/>
                  </a:cubicBezTo>
                  <a:cubicBezTo>
                    <a:pt x="3766" y="1548"/>
                    <a:pt x="3874" y="1518"/>
                    <a:pt x="3978" y="1508"/>
                  </a:cubicBezTo>
                  <a:close/>
                  <a:moveTo>
                    <a:pt x="4742" y="444"/>
                  </a:moveTo>
                  <a:cubicBezTo>
                    <a:pt x="4702" y="508"/>
                    <a:pt x="4673" y="542"/>
                    <a:pt x="4668" y="577"/>
                  </a:cubicBezTo>
                  <a:cubicBezTo>
                    <a:pt x="4653" y="646"/>
                    <a:pt x="4628" y="705"/>
                    <a:pt x="4594" y="764"/>
                  </a:cubicBezTo>
                  <a:cubicBezTo>
                    <a:pt x="4540" y="867"/>
                    <a:pt x="4485" y="971"/>
                    <a:pt x="4451" y="1079"/>
                  </a:cubicBezTo>
                  <a:cubicBezTo>
                    <a:pt x="4387" y="1252"/>
                    <a:pt x="4342" y="1434"/>
                    <a:pt x="4283" y="1612"/>
                  </a:cubicBezTo>
                  <a:cubicBezTo>
                    <a:pt x="4254" y="1695"/>
                    <a:pt x="4190" y="1769"/>
                    <a:pt x="4106" y="1784"/>
                  </a:cubicBezTo>
                  <a:cubicBezTo>
                    <a:pt x="3914" y="1814"/>
                    <a:pt x="3721" y="1819"/>
                    <a:pt x="3524" y="1779"/>
                  </a:cubicBezTo>
                  <a:cubicBezTo>
                    <a:pt x="3519" y="1779"/>
                    <a:pt x="3514" y="1779"/>
                    <a:pt x="3510" y="1774"/>
                  </a:cubicBezTo>
                  <a:cubicBezTo>
                    <a:pt x="3445" y="1720"/>
                    <a:pt x="3372" y="1730"/>
                    <a:pt x="3298" y="1730"/>
                  </a:cubicBezTo>
                  <a:cubicBezTo>
                    <a:pt x="2938" y="1725"/>
                    <a:pt x="2578" y="1725"/>
                    <a:pt x="2218" y="1720"/>
                  </a:cubicBezTo>
                  <a:cubicBezTo>
                    <a:pt x="2130" y="1715"/>
                    <a:pt x="2041" y="1690"/>
                    <a:pt x="1947" y="1690"/>
                  </a:cubicBezTo>
                  <a:cubicBezTo>
                    <a:pt x="1858" y="1690"/>
                    <a:pt x="1770" y="1715"/>
                    <a:pt x="1681" y="1715"/>
                  </a:cubicBezTo>
                  <a:cubicBezTo>
                    <a:pt x="1499" y="1720"/>
                    <a:pt x="1311" y="1720"/>
                    <a:pt x="1129" y="1715"/>
                  </a:cubicBezTo>
                  <a:cubicBezTo>
                    <a:pt x="976" y="1710"/>
                    <a:pt x="833" y="1730"/>
                    <a:pt x="686" y="1789"/>
                  </a:cubicBezTo>
                  <a:cubicBezTo>
                    <a:pt x="533" y="1853"/>
                    <a:pt x="444" y="1957"/>
                    <a:pt x="419" y="2109"/>
                  </a:cubicBezTo>
                  <a:cubicBezTo>
                    <a:pt x="400" y="2252"/>
                    <a:pt x="405" y="2400"/>
                    <a:pt x="345" y="2538"/>
                  </a:cubicBezTo>
                  <a:cubicBezTo>
                    <a:pt x="336" y="2553"/>
                    <a:pt x="341" y="2573"/>
                    <a:pt x="341" y="2592"/>
                  </a:cubicBezTo>
                  <a:cubicBezTo>
                    <a:pt x="336" y="2794"/>
                    <a:pt x="331" y="2992"/>
                    <a:pt x="331" y="3194"/>
                  </a:cubicBezTo>
                  <a:cubicBezTo>
                    <a:pt x="331" y="3898"/>
                    <a:pt x="331" y="4598"/>
                    <a:pt x="331" y="5298"/>
                  </a:cubicBezTo>
                  <a:cubicBezTo>
                    <a:pt x="336" y="6318"/>
                    <a:pt x="336" y="7339"/>
                    <a:pt x="336" y="8359"/>
                  </a:cubicBezTo>
                  <a:cubicBezTo>
                    <a:pt x="336" y="8433"/>
                    <a:pt x="345" y="8502"/>
                    <a:pt x="400" y="8561"/>
                  </a:cubicBezTo>
                  <a:cubicBezTo>
                    <a:pt x="459" y="8625"/>
                    <a:pt x="474" y="8694"/>
                    <a:pt x="439" y="8778"/>
                  </a:cubicBezTo>
                  <a:cubicBezTo>
                    <a:pt x="405" y="8857"/>
                    <a:pt x="419" y="8926"/>
                    <a:pt x="464" y="9004"/>
                  </a:cubicBezTo>
                  <a:cubicBezTo>
                    <a:pt x="503" y="9073"/>
                    <a:pt x="533" y="9123"/>
                    <a:pt x="612" y="9147"/>
                  </a:cubicBezTo>
                  <a:cubicBezTo>
                    <a:pt x="686" y="9177"/>
                    <a:pt x="755" y="9211"/>
                    <a:pt x="838" y="9206"/>
                  </a:cubicBezTo>
                  <a:cubicBezTo>
                    <a:pt x="868" y="9206"/>
                    <a:pt x="902" y="9211"/>
                    <a:pt x="922" y="9231"/>
                  </a:cubicBezTo>
                  <a:cubicBezTo>
                    <a:pt x="1001" y="9290"/>
                    <a:pt x="1085" y="9280"/>
                    <a:pt x="1169" y="9280"/>
                  </a:cubicBezTo>
                  <a:cubicBezTo>
                    <a:pt x="1824" y="9280"/>
                    <a:pt x="2475" y="9280"/>
                    <a:pt x="3130" y="9280"/>
                  </a:cubicBezTo>
                  <a:cubicBezTo>
                    <a:pt x="3243" y="9280"/>
                    <a:pt x="3362" y="9275"/>
                    <a:pt x="3475" y="9280"/>
                  </a:cubicBezTo>
                  <a:cubicBezTo>
                    <a:pt x="3505" y="9280"/>
                    <a:pt x="3554" y="9280"/>
                    <a:pt x="3564" y="9295"/>
                  </a:cubicBezTo>
                  <a:cubicBezTo>
                    <a:pt x="3613" y="9379"/>
                    <a:pt x="3707" y="9349"/>
                    <a:pt x="3771" y="9389"/>
                  </a:cubicBezTo>
                  <a:cubicBezTo>
                    <a:pt x="3835" y="9428"/>
                    <a:pt x="3909" y="9433"/>
                    <a:pt x="3983" y="9433"/>
                  </a:cubicBezTo>
                  <a:cubicBezTo>
                    <a:pt x="4998" y="9428"/>
                    <a:pt x="6018" y="9428"/>
                    <a:pt x="7038" y="9428"/>
                  </a:cubicBezTo>
                  <a:cubicBezTo>
                    <a:pt x="7881" y="9428"/>
                    <a:pt x="8724" y="9428"/>
                    <a:pt x="9567" y="9428"/>
                  </a:cubicBezTo>
                  <a:cubicBezTo>
                    <a:pt x="9655" y="9428"/>
                    <a:pt x="9744" y="9423"/>
                    <a:pt x="9833" y="9379"/>
                  </a:cubicBezTo>
                  <a:cubicBezTo>
                    <a:pt x="9931" y="9325"/>
                    <a:pt x="10050" y="9330"/>
                    <a:pt x="10148" y="9379"/>
                  </a:cubicBezTo>
                  <a:cubicBezTo>
                    <a:pt x="10227" y="9418"/>
                    <a:pt x="10296" y="9423"/>
                    <a:pt x="10375" y="9423"/>
                  </a:cubicBezTo>
                  <a:cubicBezTo>
                    <a:pt x="10690" y="9423"/>
                    <a:pt x="11001" y="9423"/>
                    <a:pt x="11311" y="9423"/>
                  </a:cubicBezTo>
                  <a:cubicBezTo>
                    <a:pt x="11572" y="9423"/>
                    <a:pt x="11834" y="9428"/>
                    <a:pt x="12100" y="9423"/>
                  </a:cubicBezTo>
                  <a:cubicBezTo>
                    <a:pt x="12144" y="9423"/>
                    <a:pt x="12203" y="9423"/>
                    <a:pt x="12238" y="9399"/>
                  </a:cubicBezTo>
                  <a:cubicBezTo>
                    <a:pt x="12400" y="9300"/>
                    <a:pt x="12553" y="9182"/>
                    <a:pt x="12519" y="8955"/>
                  </a:cubicBezTo>
                  <a:cubicBezTo>
                    <a:pt x="12514" y="8945"/>
                    <a:pt x="12519" y="8940"/>
                    <a:pt x="12519" y="8935"/>
                  </a:cubicBezTo>
                  <a:cubicBezTo>
                    <a:pt x="12519" y="8832"/>
                    <a:pt x="12504" y="8728"/>
                    <a:pt x="12573" y="8635"/>
                  </a:cubicBezTo>
                  <a:cubicBezTo>
                    <a:pt x="12588" y="8615"/>
                    <a:pt x="12588" y="8576"/>
                    <a:pt x="12588" y="8546"/>
                  </a:cubicBezTo>
                  <a:cubicBezTo>
                    <a:pt x="12598" y="8319"/>
                    <a:pt x="12603" y="8098"/>
                    <a:pt x="12612" y="7871"/>
                  </a:cubicBezTo>
                  <a:cubicBezTo>
                    <a:pt x="12617" y="7777"/>
                    <a:pt x="12627" y="7688"/>
                    <a:pt x="12632" y="7595"/>
                  </a:cubicBezTo>
                  <a:cubicBezTo>
                    <a:pt x="12637" y="7506"/>
                    <a:pt x="12652" y="7412"/>
                    <a:pt x="12652" y="7324"/>
                  </a:cubicBezTo>
                  <a:cubicBezTo>
                    <a:pt x="12652" y="6535"/>
                    <a:pt x="12652" y="5747"/>
                    <a:pt x="12652" y="4963"/>
                  </a:cubicBezTo>
                  <a:cubicBezTo>
                    <a:pt x="12652" y="4258"/>
                    <a:pt x="12652" y="3558"/>
                    <a:pt x="12652" y="2854"/>
                  </a:cubicBezTo>
                  <a:cubicBezTo>
                    <a:pt x="12652" y="2794"/>
                    <a:pt x="12657" y="2730"/>
                    <a:pt x="12637" y="2676"/>
                  </a:cubicBezTo>
                  <a:cubicBezTo>
                    <a:pt x="12612" y="2607"/>
                    <a:pt x="12573" y="2543"/>
                    <a:pt x="12578" y="2469"/>
                  </a:cubicBezTo>
                  <a:cubicBezTo>
                    <a:pt x="12593" y="2380"/>
                    <a:pt x="12514" y="2326"/>
                    <a:pt x="12509" y="2242"/>
                  </a:cubicBezTo>
                  <a:cubicBezTo>
                    <a:pt x="12509" y="2154"/>
                    <a:pt x="12450" y="2085"/>
                    <a:pt x="12420" y="2006"/>
                  </a:cubicBezTo>
                  <a:cubicBezTo>
                    <a:pt x="12386" y="1932"/>
                    <a:pt x="12327" y="1883"/>
                    <a:pt x="12238" y="1873"/>
                  </a:cubicBezTo>
                  <a:cubicBezTo>
                    <a:pt x="12208" y="1873"/>
                    <a:pt x="12174" y="1863"/>
                    <a:pt x="12149" y="1848"/>
                  </a:cubicBezTo>
                  <a:cubicBezTo>
                    <a:pt x="12090" y="1804"/>
                    <a:pt x="12026" y="1804"/>
                    <a:pt x="11957" y="1804"/>
                  </a:cubicBezTo>
                  <a:cubicBezTo>
                    <a:pt x="11296" y="1804"/>
                    <a:pt x="10641" y="1804"/>
                    <a:pt x="9981" y="1804"/>
                  </a:cubicBezTo>
                  <a:cubicBezTo>
                    <a:pt x="9912" y="1804"/>
                    <a:pt x="9852" y="1809"/>
                    <a:pt x="9788" y="1843"/>
                  </a:cubicBezTo>
                  <a:cubicBezTo>
                    <a:pt x="9734" y="1868"/>
                    <a:pt x="9670" y="1873"/>
                    <a:pt x="9611" y="1873"/>
                  </a:cubicBezTo>
                  <a:cubicBezTo>
                    <a:pt x="8980" y="1873"/>
                    <a:pt x="8354" y="1873"/>
                    <a:pt x="7723" y="1873"/>
                  </a:cubicBezTo>
                  <a:cubicBezTo>
                    <a:pt x="7644" y="1873"/>
                    <a:pt x="7571" y="1863"/>
                    <a:pt x="7497" y="1824"/>
                  </a:cubicBezTo>
                  <a:cubicBezTo>
                    <a:pt x="7447" y="1804"/>
                    <a:pt x="7388" y="1799"/>
                    <a:pt x="7334" y="1799"/>
                  </a:cubicBezTo>
                  <a:cubicBezTo>
                    <a:pt x="7122" y="1794"/>
                    <a:pt x="6910" y="1794"/>
                    <a:pt x="6693" y="1789"/>
                  </a:cubicBezTo>
                  <a:cubicBezTo>
                    <a:pt x="6629" y="1789"/>
                    <a:pt x="6555" y="1789"/>
                    <a:pt x="6496" y="1764"/>
                  </a:cubicBezTo>
                  <a:cubicBezTo>
                    <a:pt x="6398" y="1720"/>
                    <a:pt x="6299" y="1720"/>
                    <a:pt x="6196" y="1710"/>
                  </a:cubicBezTo>
                  <a:cubicBezTo>
                    <a:pt x="5964" y="1695"/>
                    <a:pt x="5732" y="1735"/>
                    <a:pt x="5506" y="1661"/>
                  </a:cubicBezTo>
                  <a:cubicBezTo>
                    <a:pt x="5471" y="1651"/>
                    <a:pt x="5432" y="1656"/>
                    <a:pt x="5397" y="1656"/>
                  </a:cubicBezTo>
                  <a:cubicBezTo>
                    <a:pt x="5358" y="1656"/>
                    <a:pt x="5323" y="1656"/>
                    <a:pt x="5284" y="1656"/>
                  </a:cubicBezTo>
                  <a:cubicBezTo>
                    <a:pt x="5175" y="1641"/>
                    <a:pt x="5067" y="1548"/>
                    <a:pt x="5047" y="1434"/>
                  </a:cubicBezTo>
                  <a:cubicBezTo>
                    <a:pt x="5023" y="1316"/>
                    <a:pt x="4968" y="1208"/>
                    <a:pt x="4934" y="1094"/>
                  </a:cubicBezTo>
                  <a:cubicBezTo>
                    <a:pt x="4924" y="1060"/>
                    <a:pt x="4899" y="1025"/>
                    <a:pt x="4904" y="991"/>
                  </a:cubicBezTo>
                  <a:cubicBezTo>
                    <a:pt x="4924" y="853"/>
                    <a:pt x="4855" y="729"/>
                    <a:pt x="4820" y="606"/>
                  </a:cubicBezTo>
                  <a:cubicBezTo>
                    <a:pt x="4806" y="562"/>
                    <a:pt x="4776" y="518"/>
                    <a:pt x="4742" y="4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7" name="Google Shape;1337;p38"/>
            <p:cNvSpPr/>
            <p:nvPr/>
          </p:nvSpPr>
          <p:spPr>
            <a:xfrm>
              <a:off x="3474343" y="2984049"/>
              <a:ext cx="58343" cy="51743"/>
            </a:xfrm>
            <a:custGeom>
              <a:avLst/>
              <a:gdLst/>
              <a:ahLst/>
              <a:cxnLst/>
              <a:rect l="l" t="t" r="r" b="b"/>
              <a:pathLst>
                <a:path w="573" h="568" extrusionOk="0">
                  <a:moveTo>
                    <a:pt x="572" y="69"/>
                  </a:moveTo>
                  <a:cubicBezTo>
                    <a:pt x="474" y="148"/>
                    <a:pt x="390" y="217"/>
                    <a:pt x="311" y="291"/>
                  </a:cubicBezTo>
                  <a:cubicBezTo>
                    <a:pt x="252" y="345"/>
                    <a:pt x="193" y="400"/>
                    <a:pt x="198" y="488"/>
                  </a:cubicBezTo>
                  <a:cubicBezTo>
                    <a:pt x="198" y="498"/>
                    <a:pt x="193" y="518"/>
                    <a:pt x="183" y="523"/>
                  </a:cubicBezTo>
                  <a:cubicBezTo>
                    <a:pt x="158" y="543"/>
                    <a:pt x="134" y="562"/>
                    <a:pt x="109" y="567"/>
                  </a:cubicBezTo>
                  <a:cubicBezTo>
                    <a:pt x="89" y="567"/>
                    <a:pt x="60" y="548"/>
                    <a:pt x="50" y="528"/>
                  </a:cubicBezTo>
                  <a:cubicBezTo>
                    <a:pt x="11" y="464"/>
                    <a:pt x="1" y="380"/>
                    <a:pt x="45" y="321"/>
                  </a:cubicBezTo>
                  <a:cubicBezTo>
                    <a:pt x="149" y="183"/>
                    <a:pt x="257" y="55"/>
                    <a:pt x="439" y="15"/>
                  </a:cubicBezTo>
                  <a:cubicBezTo>
                    <a:pt x="494" y="0"/>
                    <a:pt x="533" y="20"/>
                    <a:pt x="572" y="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8" name="Google Shape;1338;p38"/>
            <p:cNvSpPr/>
            <p:nvPr/>
          </p:nvSpPr>
          <p:spPr>
            <a:xfrm>
              <a:off x="4622066" y="3466241"/>
              <a:ext cx="46226" cy="42269"/>
            </a:xfrm>
            <a:custGeom>
              <a:avLst/>
              <a:gdLst/>
              <a:ahLst/>
              <a:cxnLst/>
              <a:rect l="l" t="t" r="r" b="b"/>
              <a:pathLst>
                <a:path w="454" h="464" extrusionOk="0">
                  <a:moveTo>
                    <a:pt x="291" y="1"/>
                  </a:moveTo>
                  <a:cubicBezTo>
                    <a:pt x="335" y="15"/>
                    <a:pt x="375" y="30"/>
                    <a:pt x="409" y="50"/>
                  </a:cubicBezTo>
                  <a:cubicBezTo>
                    <a:pt x="444" y="75"/>
                    <a:pt x="454" y="144"/>
                    <a:pt x="424" y="163"/>
                  </a:cubicBezTo>
                  <a:cubicBezTo>
                    <a:pt x="325" y="227"/>
                    <a:pt x="281" y="341"/>
                    <a:pt x="192" y="410"/>
                  </a:cubicBezTo>
                  <a:cubicBezTo>
                    <a:pt x="158" y="439"/>
                    <a:pt x="123" y="464"/>
                    <a:pt x="79" y="439"/>
                  </a:cubicBezTo>
                  <a:cubicBezTo>
                    <a:pt x="30" y="410"/>
                    <a:pt x="0" y="346"/>
                    <a:pt x="25" y="296"/>
                  </a:cubicBezTo>
                  <a:cubicBezTo>
                    <a:pt x="74" y="213"/>
                    <a:pt x="123" y="129"/>
                    <a:pt x="182" y="55"/>
                  </a:cubicBezTo>
                  <a:cubicBezTo>
                    <a:pt x="202" y="25"/>
                    <a:pt x="251" y="20"/>
                    <a:pt x="2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39" name="Google Shape;1339;p38"/>
            <p:cNvSpPr/>
            <p:nvPr/>
          </p:nvSpPr>
          <p:spPr>
            <a:xfrm>
              <a:off x="3484423" y="3039711"/>
              <a:ext cx="40728" cy="46369"/>
            </a:xfrm>
            <a:custGeom>
              <a:avLst/>
              <a:gdLst/>
              <a:ahLst/>
              <a:cxnLst/>
              <a:rect l="l" t="t" r="r" b="b"/>
              <a:pathLst>
                <a:path w="400" h="509" extrusionOk="0">
                  <a:moveTo>
                    <a:pt x="390" y="1"/>
                  </a:moveTo>
                  <a:cubicBezTo>
                    <a:pt x="395" y="45"/>
                    <a:pt x="400" y="65"/>
                    <a:pt x="395" y="79"/>
                  </a:cubicBezTo>
                  <a:cubicBezTo>
                    <a:pt x="375" y="114"/>
                    <a:pt x="350" y="148"/>
                    <a:pt x="326" y="183"/>
                  </a:cubicBezTo>
                  <a:cubicBezTo>
                    <a:pt x="252" y="277"/>
                    <a:pt x="148" y="355"/>
                    <a:pt x="128" y="484"/>
                  </a:cubicBezTo>
                  <a:cubicBezTo>
                    <a:pt x="128" y="493"/>
                    <a:pt x="104" y="508"/>
                    <a:pt x="89" y="508"/>
                  </a:cubicBezTo>
                  <a:cubicBezTo>
                    <a:pt x="74" y="508"/>
                    <a:pt x="50" y="493"/>
                    <a:pt x="45" y="479"/>
                  </a:cubicBezTo>
                  <a:cubicBezTo>
                    <a:pt x="10" y="405"/>
                    <a:pt x="0" y="331"/>
                    <a:pt x="59" y="262"/>
                  </a:cubicBezTo>
                  <a:cubicBezTo>
                    <a:pt x="148" y="163"/>
                    <a:pt x="252" y="79"/>
                    <a:pt x="3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0" name="Google Shape;1340;p38"/>
            <p:cNvSpPr/>
            <p:nvPr/>
          </p:nvSpPr>
          <p:spPr>
            <a:xfrm>
              <a:off x="4622983" y="3521448"/>
              <a:ext cx="43274" cy="31975"/>
            </a:xfrm>
            <a:custGeom>
              <a:avLst/>
              <a:gdLst/>
              <a:ahLst/>
              <a:cxnLst/>
              <a:rect l="l" t="t" r="r" b="b"/>
              <a:pathLst>
                <a:path w="425" h="351" extrusionOk="0">
                  <a:moveTo>
                    <a:pt x="1" y="351"/>
                  </a:moveTo>
                  <a:cubicBezTo>
                    <a:pt x="21" y="257"/>
                    <a:pt x="35" y="198"/>
                    <a:pt x="45" y="134"/>
                  </a:cubicBezTo>
                  <a:cubicBezTo>
                    <a:pt x="95" y="99"/>
                    <a:pt x="144" y="65"/>
                    <a:pt x="193" y="35"/>
                  </a:cubicBezTo>
                  <a:cubicBezTo>
                    <a:pt x="238" y="6"/>
                    <a:pt x="287" y="1"/>
                    <a:pt x="336" y="16"/>
                  </a:cubicBezTo>
                  <a:cubicBezTo>
                    <a:pt x="385" y="30"/>
                    <a:pt x="425" y="65"/>
                    <a:pt x="420" y="99"/>
                  </a:cubicBezTo>
                  <a:cubicBezTo>
                    <a:pt x="415" y="139"/>
                    <a:pt x="380" y="159"/>
                    <a:pt x="346" y="173"/>
                  </a:cubicBezTo>
                  <a:cubicBezTo>
                    <a:pt x="272" y="213"/>
                    <a:pt x="203" y="257"/>
                    <a:pt x="124" y="297"/>
                  </a:cubicBezTo>
                  <a:cubicBezTo>
                    <a:pt x="95" y="316"/>
                    <a:pt x="65" y="326"/>
                    <a:pt x="1" y="3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1" name="Google Shape;1341;p38"/>
            <p:cNvSpPr/>
            <p:nvPr/>
          </p:nvSpPr>
          <p:spPr>
            <a:xfrm>
              <a:off x="3470881" y="3107945"/>
              <a:ext cx="31157" cy="49921"/>
            </a:xfrm>
            <a:custGeom>
              <a:avLst/>
              <a:gdLst/>
              <a:ahLst/>
              <a:cxnLst/>
              <a:rect l="l" t="t" r="r" b="b"/>
              <a:pathLst>
                <a:path w="306" h="548" extrusionOk="0">
                  <a:moveTo>
                    <a:pt x="64" y="548"/>
                  </a:moveTo>
                  <a:cubicBezTo>
                    <a:pt x="5" y="503"/>
                    <a:pt x="0" y="439"/>
                    <a:pt x="20" y="385"/>
                  </a:cubicBezTo>
                  <a:cubicBezTo>
                    <a:pt x="69" y="252"/>
                    <a:pt x="128" y="124"/>
                    <a:pt x="237" y="30"/>
                  </a:cubicBezTo>
                  <a:cubicBezTo>
                    <a:pt x="247" y="16"/>
                    <a:pt x="266" y="16"/>
                    <a:pt x="296" y="1"/>
                  </a:cubicBezTo>
                  <a:cubicBezTo>
                    <a:pt x="301" y="30"/>
                    <a:pt x="306" y="55"/>
                    <a:pt x="301" y="70"/>
                  </a:cubicBezTo>
                  <a:cubicBezTo>
                    <a:pt x="227" y="203"/>
                    <a:pt x="158" y="341"/>
                    <a:pt x="128" y="489"/>
                  </a:cubicBezTo>
                  <a:cubicBezTo>
                    <a:pt x="123" y="508"/>
                    <a:pt x="114" y="523"/>
                    <a:pt x="99" y="538"/>
                  </a:cubicBezTo>
                  <a:cubicBezTo>
                    <a:pt x="89" y="543"/>
                    <a:pt x="74" y="543"/>
                    <a:pt x="64" y="5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42" name="Google Shape;1342;p38"/>
            <p:cNvSpPr/>
            <p:nvPr/>
          </p:nvSpPr>
          <p:spPr>
            <a:xfrm>
              <a:off x="4619012" y="3561440"/>
              <a:ext cx="36248" cy="32886"/>
            </a:xfrm>
            <a:custGeom>
              <a:avLst/>
              <a:gdLst/>
              <a:ahLst/>
              <a:cxnLst/>
              <a:rect l="l" t="t" r="r" b="b"/>
              <a:pathLst>
                <a:path w="356" h="361" extrusionOk="0">
                  <a:moveTo>
                    <a:pt x="355" y="1"/>
                  </a:moveTo>
                  <a:cubicBezTo>
                    <a:pt x="321" y="168"/>
                    <a:pt x="232" y="281"/>
                    <a:pt x="89" y="350"/>
                  </a:cubicBezTo>
                  <a:cubicBezTo>
                    <a:pt x="65" y="360"/>
                    <a:pt x="30" y="341"/>
                    <a:pt x="20" y="316"/>
                  </a:cubicBezTo>
                  <a:cubicBezTo>
                    <a:pt x="1" y="257"/>
                    <a:pt x="10" y="212"/>
                    <a:pt x="55" y="188"/>
                  </a:cubicBezTo>
                  <a:cubicBezTo>
                    <a:pt x="134" y="134"/>
                    <a:pt x="212" y="84"/>
                    <a:pt x="296" y="35"/>
                  </a:cubicBezTo>
                  <a:cubicBezTo>
                    <a:pt x="316" y="20"/>
                    <a:pt x="336" y="10"/>
                    <a:pt x="3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343" name="Google Shape;1343;p38"/>
          <p:cNvSpPr/>
          <p:nvPr/>
        </p:nvSpPr>
        <p:spPr>
          <a:xfrm>
            <a:off x="945167" y="3716701"/>
            <a:ext cx="2623533" cy="1630225"/>
          </a:xfrm>
          <a:custGeom>
            <a:avLst/>
            <a:gdLst/>
            <a:ahLst/>
            <a:cxnLst/>
            <a:rect l="l" t="t" r="r" b="b"/>
            <a:pathLst>
              <a:path w="46868" h="46868" extrusionOk="0">
                <a:moveTo>
                  <a:pt x="2936" y="0"/>
                </a:moveTo>
                <a:cubicBezTo>
                  <a:pt x="1302" y="0"/>
                  <a:pt x="1" y="1335"/>
                  <a:pt x="1" y="2936"/>
                </a:cubicBezTo>
                <a:lnTo>
                  <a:pt x="1" y="43932"/>
                </a:lnTo>
                <a:cubicBezTo>
                  <a:pt x="1" y="45566"/>
                  <a:pt x="1335" y="46867"/>
                  <a:pt x="2936" y="46867"/>
                </a:cubicBezTo>
                <a:lnTo>
                  <a:pt x="43932" y="46867"/>
                </a:lnTo>
                <a:cubicBezTo>
                  <a:pt x="45567" y="46867"/>
                  <a:pt x="46868" y="45566"/>
                  <a:pt x="46868" y="43932"/>
                </a:cubicBezTo>
                <a:lnTo>
                  <a:pt x="46868" y="2936"/>
                </a:lnTo>
                <a:cubicBezTo>
                  <a:pt x="46868" y="1335"/>
                  <a:pt x="45567" y="0"/>
                  <a:pt x="43932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243833" tIns="121900" rIns="365733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l-GR" sz="18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να δοθεί σε συλλόγους που διδάσκουν την γλώσσα των τυφλών με σκοπό την</a:t>
            </a:r>
            <a:r>
              <a:rPr lang="en-AU" sz="18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</a:t>
            </a:r>
            <a:r>
              <a:rPr lang="el-GR" sz="18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ΕξΑΕ</a:t>
            </a:r>
            <a:endParaRPr sz="1600" dirty="0">
              <a:solidFill>
                <a:srgbClr val="000000"/>
              </a:solidFill>
              <a:latin typeface="Comic Sans MS" panose="030F0702030302020204" pitchFamily="66" charset="0"/>
              <a:ea typeface="Roboto"/>
              <a:cs typeface="Roboto"/>
              <a:sym typeface="Roboto"/>
            </a:endParaRPr>
          </a:p>
        </p:txBody>
      </p:sp>
      <p:sp>
        <p:nvSpPr>
          <p:cNvPr id="1344" name="Google Shape;1344;p38"/>
          <p:cNvSpPr/>
          <p:nvPr/>
        </p:nvSpPr>
        <p:spPr>
          <a:xfrm>
            <a:off x="4817673" y="3716701"/>
            <a:ext cx="2705503" cy="1630225"/>
          </a:xfrm>
          <a:custGeom>
            <a:avLst/>
            <a:gdLst/>
            <a:ahLst/>
            <a:cxnLst/>
            <a:rect l="l" t="t" r="r" b="b"/>
            <a:pathLst>
              <a:path w="46901" h="46868" extrusionOk="0">
                <a:moveTo>
                  <a:pt x="2969" y="0"/>
                </a:moveTo>
                <a:cubicBezTo>
                  <a:pt x="1335" y="0"/>
                  <a:pt x="0" y="1335"/>
                  <a:pt x="0" y="2969"/>
                </a:cubicBezTo>
                <a:lnTo>
                  <a:pt x="0" y="43932"/>
                </a:lnTo>
                <a:cubicBezTo>
                  <a:pt x="0" y="45566"/>
                  <a:pt x="1335" y="46867"/>
                  <a:pt x="2969" y="46867"/>
                </a:cubicBezTo>
                <a:lnTo>
                  <a:pt x="43932" y="46867"/>
                </a:lnTo>
                <a:cubicBezTo>
                  <a:pt x="45566" y="46867"/>
                  <a:pt x="46901" y="45566"/>
                  <a:pt x="46901" y="43932"/>
                </a:cubicBezTo>
                <a:lnTo>
                  <a:pt x="46901" y="2969"/>
                </a:lnTo>
                <a:cubicBezTo>
                  <a:pt x="46901" y="1335"/>
                  <a:pt x="45566" y="0"/>
                  <a:pt x="43932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243833" tIns="121900" rIns="365733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l-GR" sz="17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να συνεχιστεί το Ε.Υ. δημιουργώντας λέξεις, παραγράφους και κείμενα με άμεση ανατροφοδότηση των εκπαιδευομένων</a:t>
            </a:r>
            <a:endParaRPr sz="1700" dirty="0">
              <a:solidFill>
                <a:srgbClr val="000000"/>
              </a:solidFill>
              <a:latin typeface="Comic Sans MS" panose="030F0702030302020204" pitchFamily="66" charset="0"/>
              <a:ea typeface="Roboto"/>
              <a:cs typeface="Roboto"/>
              <a:sym typeface="Roboto"/>
            </a:endParaRPr>
          </a:p>
        </p:txBody>
      </p:sp>
      <p:sp>
        <p:nvSpPr>
          <p:cNvPr id="1345" name="Google Shape;1345;p38"/>
          <p:cNvSpPr/>
          <p:nvPr/>
        </p:nvSpPr>
        <p:spPr>
          <a:xfrm>
            <a:off x="8130463" y="3577426"/>
            <a:ext cx="2537630" cy="1630225"/>
          </a:xfrm>
          <a:custGeom>
            <a:avLst/>
            <a:gdLst/>
            <a:ahLst/>
            <a:cxnLst/>
            <a:rect l="l" t="t" r="r" b="b"/>
            <a:pathLst>
              <a:path w="46868" h="46868" extrusionOk="0">
                <a:moveTo>
                  <a:pt x="2969" y="0"/>
                </a:moveTo>
                <a:cubicBezTo>
                  <a:pt x="1335" y="0"/>
                  <a:pt x="0" y="1335"/>
                  <a:pt x="0" y="2936"/>
                </a:cubicBezTo>
                <a:lnTo>
                  <a:pt x="0" y="43932"/>
                </a:lnTo>
                <a:cubicBezTo>
                  <a:pt x="0" y="45566"/>
                  <a:pt x="1335" y="46867"/>
                  <a:pt x="2969" y="46867"/>
                </a:cubicBezTo>
                <a:lnTo>
                  <a:pt x="43932" y="46867"/>
                </a:lnTo>
                <a:cubicBezTo>
                  <a:pt x="45566" y="46867"/>
                  <a:pt x="46867" y="45566"/>
                  <a:pt x="46867" y="43932"/>
                </a:cubicBezTo>
                <a:lnTo>
                  <a:pt x="46867" y="2936"/>
                </a:lnTo>
                <a:cubicBezTo>
                  <a:pt x="46867" y="1335"/>
                  <a:pt x="45566" y="0"/>
                  <a:pt x="43932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l-GR" sz="1600" dirty="0">
                <a:latin typeface="Comic Sans MS" panose="030F0702030302020204" pitchFamily="66" charset="0"/>
                <a:ea typeface="Times New Roman" panose="02020603050405020304" pitchFamily="18" charset="0"/>
              </a:rPr>
              <a:t>Επιμορφωτικά σεμινάρια </a:t>
            </a:r>
            <a:r>
              <a:rPr lang="el-GR" sz="1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εκπαιδευτικών όσον αφορά την γλώσσα της </a:t>
            </a:r>
            <a:r>
              <a:rPr lang="en-AU" sz="1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Braille </a:t>
            </a:r>
            <a:r>
              <a:rPr lang="el-GR" sz="16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μέσα από το Ε.Υ. της ερευνήτριας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sz="16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6" name="Google Shape;1346;p38"/>
          <p:cNvSpPr/>
          <p:nvPr/>
        </p:nvSpPr>
        <p:spPr>
          <a:xfrm>
            <a:off x="5930767" y="2535631"/>
            <a:ext cx="235767" cy="233847"/>
          </a:xfrm>
          <a:custGeom>
            <a:avLst/>
            <a:gdLst/>
            <a:ahLst/>
            <a:cxnLst/>
            <a:rect l="l" t="t" r="r" b="b"/>
            <a:pathLst>
              <a:path w="7858" h="7401" extrusionOk="0">
                <a:moveTo>
                  <a:pt x="7679" y="3680"/>
                </a:moveTo>
                <a:cubicBezTo>
                  <a:pt x="7858" y="4397"/>
                  <a:pt x="7440" y="5073"/>
                  <a:pt x="6823" y="5670"/>
                </a:cubicBezTo>
                <a:cubicBezTo>
                  <a:pt x="6405" y="6068"/>
                  <a:pt x="6047" y="6545"/>
                  <a:pt x="5550" y="6824"/>
                </a:cubicBezTo>
                <a:cubicBezTo>
                  <a:pt x="4555" y="7400"/>
                  <a:pt x="3402" y="7400"/>
                  <a:pt x="2288" y="7341"/>
                </a:cubicBezTo>
                <a:cubicBezTo>
                  <a:pt x="1930" y="7321"/>
                  <a:pt x="1572" y="7122"/>
                  <a:pt x="1452" y="6784"/>
                </a:cubicBezTo>
                <a:cubicBezTo>
                  <a:pt x="1273" y="6306"/>
                  <a:pt x="915" y="6028"/>
                  <a:pt x="597" y="5710"/>
                </a:cubicBezTo>
                <a:cubicBezTo>
                  <a:pt x="239" y="5332"/>
                  <a:pt x="20" y="4914"/>
                  <a:pt x="60" y="4357"/>
                </a:cubicBezTo>
                <a:cubicBezTo>
                  <a:pt x="100" y="3641"/>
                  <a:pt x="0" y="2905"/>
                  <a:pt x="358" y="2208"/>
                </a:cubicBezTo>
                <a:cubicBezTo>
                  <a:pt x="657" y="1691"/>
                  <a:pt x="1015" y="1293"/>
                  <a:pt x="1532" y="975"/>
                </a:cubicBezTo>
                <a:cubicBezTo>
                  <a:pt x="2546" y="339"/>
                  <a:pt x="3640" y="0"/>
                  <a:pt x="4834" y="159"/>
                </a:cubicBezTo>
                <a:cubicBezTo>
                  <a:pt x="5252" y="219"/>
                  <a:pt x="5669" y="339"/>
                  <a:pt x="6047" y="498"/>
                </a:cubicBezTo>
                <a:cubicBezTo>
                  <a:pt x="7201" y="935"/>
                  <a:pt x="7679" y="1830"/>
                  <a:pt x="7679" y="30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47" name="Google Shape;1347;p38"/>
          <p:cNvSpPr/>
          <p:nvPr/>
        </p:nvSpPr>
        <p:spPr>
          <a:xfrm>
            <a:off x="9837621" y="2535346"/>
            <a:ext cx="249256" cy="233836"/>
          </a:xfrm>
          <a:custGeom>
            <a:avLst/>
            <a:gdLst/>
            <a:ahLst/>
            <a:cxnLst/>
            <a:rect l="l" t="t" r="r" b="b"/>
            <a:pathLst>
              <a:path w="8754" h="7798" extrusionOk="0">
                <a:moveTo>
                  <a:pt x="8495" y="3800"/>
                </a:moveTo>
                <a:cubicBezTo>
                  <a:pt x="8754" y="4953"/>
                  <a:pt x="8117" y="6008"/>
                  <a:pt x="7043" y="6943"/>
                </a:cubicBezTo>
                <a:cubicBezTo>
                  <a:pt x="6466" y="7480"/>
                  <a:pt x="5770" y="7798"/>
                  <a:pt x="4855" y="7738"/>
                </a:cubicBezTo>
                <a:cubicBezTo>
                  <a:pt x="4397" y="7718"/>
                  <a:pt x="3959" y="7718"/>
                  <a:pt x="3502" y="7738"/>
                </a:cubicBezTo>
                <a:cubicBezTo>
                  <a:pt x="2627" y="7758"/>
                  <a:pt x="1950" y="7440"/>
                  <a:pt x="1552" y="6883"/>
                </a:cubicBezTo>
                <a:cubicBezTo>
                  <a:pt x="677" y="5650"/>
                  <a:pt x="60" y="4357"/>
                  <a:pt x="21" y="2924"/>
                </a:cubicBezTo>
                <a:cubicBezTo>
                  <a:pt x="1" y="2467"/>
                  <a:pt x="220" y="2109"/>
                  <a:pt x="617" y="1790"/>
                </a:cubicBezTo>
                <a:cubicBezTo>
                  <a:pt x="1990" y="756"/>
                  <a:pt x="3601" y="139"/>
                  <a:pt x="5511" y="60"/>
                </a:cubicBezTo>
                <a:cubicBezTo>
                  <a:pt x="6983" y="0"/>
                  <a:pt x="7838" y="497"/>
                  <a:pt x="8236" y="1611"/>
                </a:cubicBezTo>
                <a:cubicBezTo>
                  <a:pt x="8376" y="2049"/>
                  <a:pt x="8415" y="2526"/>
                  <a:pt x="8475" y="2984"/>
                </a:cubicBezTo>
                <a:cubicBezTo>
                  <a:pt x="8515" y="3203"/>
                  <a:pt x="8495" y="3441"/>
                  <a:pt x="8495" y="380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348" name="Google Shape;1348;p38"/>
          <p:cNvGrpSpPr/>
          <p:nvPr/>
        </p:nvGrpSpPr>
        <p:grpSpPr>
          <a:xfrm>
            <a:off x="1131389" y="1678149"/>
            <a:ext cx="925370" cy="964185"/>
            <a:chOff x="168694" y="1280145"/>
            <a:chExt cx="1065156" cy="1408797"/>
          </a:xfrm>
        </p:grpSpPr>
        <p:sp>
          <p:nvSpPr>
            <p:cNvPr id="1349" name="Google Shape;1349;p38"/>
            <p:cNvSpPr/>
            <p:nvPr/>
          </p:nvSpPr>
          <p:spPr>
            <a:xfrm>
              <a:off x="402541" y="1570608"/>
              <a:ext cx="622790" cy="875452"/>
            </a:xfrm>
            <a:custGeom>
              <a:avLst/>
              <a:gdLst/>
              <a:ahLst/>
              <a:cxnLst/>
              <a:rect l="l" t="t" r="r" b="b"/>
              <a:pathLst>
                <a:path w="30835" h="41159" extrusionOk="0">
                  <a:moveTo>
                    <a:pt x="4039" y="1"/>
                  </a:moveTo>
                  <a:cubicBezTo>
                    <a:pt x="3700" y="61"/>
                    <a:pt x="3521" y="319"/>
                    <a:pt x="3283" y="518"/>
                  </a:cubicBezTo>
                  <a:cubicBezTo>
                    <a:pt x="2825" y="956"/>
                    <a:pt x="2328" y="1373"/>
                    <a:pt x="1751" y="1692"/>
                  </a:cubicBezTo>
                  <a:cubicBezTo>
                    <a:pt x="1572" y="1791"/>
                    <a:pt x="1353" y="1911"/>
                    <a:pt x="1254" y="2070"/>
                  </a:cubicBezTo>
                  <a:cubicBezTo>
                    <a:pt x="955" y="2547"/>
                    <a:pt x="498" y="2865"/>
                    <a:pt x="0" y="3204"/>
                  </a:cubicBezTo>
                  <a:cubicBezTo>
                    <a:pt x="80" y="3363"/>
                    <a:pt x="140" y="3542"/>
                    <a:pt x="239" y="3681"/>
                  </a:cubicBezTo>
                  <a:cubicBezTo>
                    <a:pt x="1274" y="5113"/>
                    <a:pt x="2328" y="6546"/>
                    <a:pt x="3382" y="7958"/>
                  </a:cubicBezTo>
                  <a:cubicBezTo>
                    <a:pt x="3561" y="8197"/>
                    <a:pt x="3780" y="8435"/>
                    <a:pt x="4039" y="8614"/>
                  </a:cubicBezTo>
                  <a:cubicBezTo>
                    <a:pt x="4516" y="8953"/>
                    <a:pt x="4854" y="9390"/>
                    <a:pt x="5192" y="9848"/>
                  </a:cubicBezTo>
                  <a:cubicBezTo>
                    <a:pt x="8534" y="14542"/>
                    <a:pt x="11896" y="19217"/>
                    <a:pt x="15238" y="23912"/>
                  </a:cubicBezTo>
                  <a:cubicBezTo>
                    <a:pt x="18461" y="28428"/>
                    <a:pt x="19137" y="29382"/>
                    <a:pt x="22360" y="33898"/>
                  </a:cubicBezTo>
                  <a:cubicBezTo>
                    <a:pt x="22459" y="34057"/>
                    <a:pt x="22638" y="34236"/>
                    <a:pt x="22897" y="34515"/>
                  </a:cubicBezTo>
                  <a:cubicBezTo>
                    <a:pt x="22897" y="34574"/>
                    <a:pt x="22917" y="34654"/>
                    <a:pt x="22937" y="34714"/>
                  </a:cubicBezTo>
                  <a:cubicBezTo>
                    <a:pt x="22996" y="34813"/>
                    <a:pt x="23036" y="34913"/>
                    <a:pt x="23076" y="35012"/>
                  </a:cubicBezTo>
                  <a:cubicBezTo>
                    <a:pt x="23116" y="35032"/>
                    <a:pt x="23136" y="35052"/>
                    <a:pt x="23156" y="35072"/>
                  </a:cubicBezTo>
                  <a:cubicBezTo>
                    <a:pt x="23732" y="35867"/>
                    <a:pt x="24588" y="36424"/>
                    <a:pt x="25145" y="37220"/>
                  </a:cubicBezTo>
                  <a:cubicBezTo>
                    <a:pt x="25642" y="37897"/>
                    <a:pt x="26517" y="39011"/>
                    <a:pt x="27214" y="39548"/>
                  </a:cubicBezTo>
                  <a:cubicBezTo>
                    <a:pt x="27810" y="40005"/>
                    <a:pt x="28865" y="40284"/>
                    <a:pt x="29501" y="40801"/>
                  </a:cubicBezTo>
                  <a:cubicBezTo>
                    <a:pt x="29939" y="40920"/>
                    <a:pt x="30337" y="41139"/>
                    <a:pt x="30834" y="41159"/>
                  </a:cubicBezTo>
                  <a:cubicBezTo>
                    <a:pt x="30834" y="41000"/>
                    <a:pt x="30834" y="40900"/>
                    <a:pt x="30814" y="40801"/>
                  </a:cubicBezTo>
                  <a:cubicBezTo>
                    <a:pt x="30794" y="40622"/>
                    <a:pt x="30715" y="40443"/>
                    <a:pt x="30715" y="40284"/>
                  </a:cubicBezTo>
                  <a:cubicBezTo>
                    <a:pt x="30715" y="39687"/>
                    <a:pt x="30755" y="39090"/>
                    <a:pt x="30755" y="38513"/>
                  </a:cubicBezTo>
                  <a:cubicBezTo>
                    <a:pt x="30755" y="38394"/>
                    <a:pt x="30715" y="38274"/>
                    <a:pt x="30675" y="38155"/>
                  </a:cubicBezTo>
                  <a:cubicBezTo>
                    <a:pt x="30655" y="38076"/>
                    <a:pt x="30556" y="37996"/>
                    <a:pt x="30556" y="37916"/>
                  </a:cubicBezTo>
                  <a:cubicBezTo>
                    <a:pt x="30556" y="37121"/>
                    <a:pt x="29501" y="35788"/>
                    <a:pt x="28507" y="34276"/>
                  </a:cubicBezTo>
                  <a:cubicBezTo>
                    <a:pt x="28228" y="33838"/>
                    <a:pt x="26677" y="31789"/>
                    <a:pt x="26418" y="31412"/>
                  </a:cubicBezTo>
                  <a:cubicBezTo>
                    <a:pt x="19396" y="21565"/>
                    <a:pt x="14940" y="15279"/>
                    <a:pt x="7938" y="5432"/>
                  </a:cubicBezTo>
                  <a:cubicBezTo>
                    <a:pt x="6824" y="3860"/>
                    <a:pt x="5749" y="2269"/>
                    <a:pt x="4635" y="697"/>
                  </a:cubicBezTo>
                  <a:cubicBezTo>
                    <a:pt x="4476" y="458"/>
                    <a:pt x="4357" y="160"/>
                    <a:pt x="4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0" name="Google Shape;1350;p38"/>
            <p:cNvSpPr/>
            <p:nvPr/>
          </p:nvSpPr>
          <p:spPr>
            <a:xfrm>
              <a:off x="287233" y="1463152"/>
              <a:ext cx="273232" cy="226930"/>
            </a:xfrm>
            <a:custGeom>
              <a:avLst/>
              <a:gdLst/>
              <a:ahLst/>
              <a:cxnLst/>
              <a:rect l="l" t="t" r="r" b="b"/>
              <a:pathLst>
                <a:path w="13528" h="10669" extrusionOk="0">
                  <a:moveTo>
                    <a:pt x="12891" y="0"/>
                  </a:moveTo>
                  <a:cubicBezTo>
                    <a:pt x="12692" y="119"/>
                    <a:pt x="12433" y="239"/>
                    <a:pt x="12194" y="378"/>
                  </a:cubicBezTo>
                  <a:cubicBezTo>
                    <a:pt x="9827" y="1790"/>
                    <a:pt x="7440" y="3223"/>
                    <a:pt x="5073" y="4635"/>
                  </a:cubicBezTo>
                  <a:cubicBezTo>
                    <a:pt x="4755" y="4834"/>
                    <a:pt x="4456" y="5013"/>
                    <a:pt x="4257" y="5351"/>
                  </a:cubicBezTo>
                  <a:cubicBezTo>
                    <a:pt x="4138" y="5570"/>
                    <a:pt x="3899" y="5749"/>
                    <a:pt x="3660" y="5908"/>
                  </a:cubicBezTo>
                  <a:cubicBezTo>
                    <a:pt x="3203" y="6207"/>
                    <a:pt x="2706" y="6465"/>
                    <a:pt x="2228" y="6764"/>
                  </a:cubicBezTo>
                  <a:cubicBezTo>
                    <a:pt x="1830" y="7002"/>
                    <a:pt x="1393" y="7201"/>
                    <a:pt x="1214" y="7659"/>
                  </a:cubicBezTo>
                  <a:cubicBezTo>
                    <a:pt x="1174" y="7778"/>
                    <a:pt x="1035" y="7898"/>
                    <a:pt x="895" y="7977"/>
                  </a:cubicBezTo>
                  <a:cubicBezTo>
                    <a:pt x="418" y="8216"/>
                    <a:pt x="179" y="8614"/>
                    <a:pt x="0" y="9111"/>
                  </a:cubicBezTo>
                  <a:cubicBezTo>
                    <a:pt x="358" y="9608"/>
                    <a:pt x="716" y="10126"/>
                    <a:pt x="1094" y="10663"/>
                  </a:cubicBezTo>
                  <a:cubicBezTo>
                    <a:pt x="1128" y="10667"/>
                    <a:pt x="1160" y="10669"/>
                    <a:pt x="1191" y="10669"/>
                  </a:cubicBezTo>
                  <a:cubicBezTo>
                    <a:pt x="1457" y="10669"/>
                    <a:pt x="1644" y="10523"/>
                    <a:pt x="1751" y="10344"/>
                  </a:cubicBezTo>
                  <a:cubicBezTo>
                    <a:pt x="2149" y="9748"/>
                    <a:pt x="2566" y="9171"/>
                    <a:pt x="3143" y="8693"/>
                  </a:cubicBezTo>
                  <a:cubicBezTo>
                    <a:pt x="3342" y="8534"/>
                    <a:pt x="3501" y="8236"/>
                    <a:pt x="3501" y="8017"/>
                  </a:cubicBezTo>
                  <a:cubicBezTo>
                    <a:pt x="3481" y="7579"/>
                    <a:pt x="3680" y="7341"/>
                    <a:pt x="3979" y="7102"/>
                  </a:cubicBezTo>
                  <a:cubicBezTo>
                    <a:pt x="4397" y="6803"/>
                    <a:pt x="4914" y="6565"/>
                    <a:pt x="5093" y="6048"/>
                  </a:cubicBezTo>
                  <a:cubicBezTo>
                    <a:pt x="5093" y="6028"/>
                    <a:pt x="5113" y="6008"/>
                    <a:pt x="5152" y="5988"/>
                  </a:cubicBezTo>
                  <a:cubicBezTo>
                    <a:pt x="6266" y="5351"/>
                    <a:pt x="6983" y="4317"/>
                    <a:pt x="8156" y="3720"/>
                  </a:cubicBezTo>
                  <a:cubicBezTo>
                    <a:pt x="9768" y="2885"/>
                    <a:pt x="11299" y="1930"/>
                    <a:pt x="12851" y="1035"/>
                  </a:cubicBezTo>
                  <a:cubicBezTo>
                    <a:pt x="13070" y="915"/>
                    <a:pt x="13289" y="776"/>
                    <a:pt x="13527" y="637"/>
                  </a:cubicBezTo>
                  <a:cubicBezTo>
                    <a:pt x="13368" y="358"/>
                    <a:pt x="13249" y="119"/>
                    <a:pt x="128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1" name="Google Shape;1351;p38"/>
            <p:cNvSpPr/>
            <p:nvPr/>
          </p:nvSpPr>
          <p:spPr>
            <a:xfrm>
              <a:off x="348694" y="1657347"/>
              <a:ext cx="575790" cy="873346"/>
            </a:xfrm>
            <a:custGeom>
              <a:avLst/>
              <a:gdLst/>
              <a:ahLst/>
              <a:cxnLst/>
              <a:rect l="l" t="t" r="r" b="b"/>
              <a:pathLst>
                <a:path w="28508" h="41060" extrusionOk="0">
                  <a:moveTo>
                    <a:pt x="1970" y="1"/>
                  </a:moveTo>
                  <a:cubicBezTo>
                    <a:pt x="1473" y="180"/>
                    <a:pt x="1075" y="379"/>
                    <a:pt x="856" y="797"/>
                  </a:cubicBezTo>
                  <a:cubicBezTo>
                    <a:pt x="777" y="956"/>
                    <a:pt x="637" y="1095"/>
                    <a:pt x="498" y="1214"/>
                  </a:cubicBezTo>
                  <a:cubicBezTo>
                    <a:pt x="80" y="1533"/>
                    <a:pt x="1" y="1950"/>
                    <a:pt x="60" y="2408"/>
                  </a:cubicBezTo>
                  <a:cubicBezTo>
                    <a:pt x="120" y="2945"/>
                    <a:pt x="279" y="3442"/>
                    <a:pt x="617" y="3920"/>
                  </a:cubicBezTo>
                  <a:cubicBezTo>
                    <a:pt x="2010" y="5810"/>
                    <a:pt x="3383" y="7739"/>
                    <a:pt x="4735" y="9649"/>
                  </a:cubicBezTo>
                  <a:cubicBezTo>
                    <a:pt x="4934" y="9947"/>
                    <a:pt x="5173" y="10285"/>
                    <a:pt x="5233" y="10624"/>
                  </a:cubicBezTo>
                  <a:cubicBezTo>
                    <a:pt x="5332" y="11081"/>
                    <a:pt x="5571" y="11459"/>
                    <a:pt x="5829" y="11837"/>
                  </a:cubicBezTo>
                  <a:cubicBezTo>
                    <a:pt x="6943" y="13409"/>
                    <a:pt x="8077" y="14960"/>
                    <a:pt x="9171" y="16532"/>
                  </a:cubicBezTo>
                  <a:cubicBezTo>
                    <a:pt x="9430" y="16910"/>
                    <a:pt x="9669" y="17308"/>
                    <a:pt x="9828" y="17725"/>
                  </a:cubicBezTo>
                  <a:cubicBezTo>
                    <a:pt x="10047" y="18302"/>
                    <a:pt x="10365" y="18839"/>
                    <a:pt x="10723" y="19337"/>
                  </a:cubicBezTo>
                  <a:cubicBezTo>
                    <a:pt x="17387" y="28666"/>
                    <a:pt x="17805" y="28169"/>
                    <a:pt x="24469" y="37499"/>
                  </a:cubicBezTo>
                  <a:cubicBezTo>
                    <a:pt x="24544" y="37607"/>
                    <a:pt x="24572" y="37652"/>
                    <a:pt x="24568" y="37652"/>
                  </a:cubicBezTo>
                  <a:cubicBezTo>
                    <a:pt x="24547" y="37652"/>
                    <a:pt x="23831" y="36709"/>
                    <a:pt x="23800" y="36709"/>
                  </a:cubicBezTo>
                  <a:cubicBezTo>
                    <a:pt x="23794" y="36709"/>
                    <a:pt x="23820" y="36754"/>
                    <a:pt x="23892" y="36862"/>
                  </a:cubicBezTo>
                  <a:cubicBezTo>
                    <a:pt x="24250" y="37399"/>
                    <a:pt x="24628" y="37936"/>
                    <a:pt x="25006" y="38454"/>
                  </a:cubicBezTo>
                  <a:cubicBezTo>
                    <a:pt x="25444" y="39050"/>
                    <a:pt x="25901" y="39647"/>
                    <a:pt x="26339" y="40244"/>
                  </a:cubicBezTo>
                  <a:cubicBezTo>
                    <a:pt x="26518" y="40502"/>
                    <a:pt x="26697" y="40741"/>
                    <a:pt x="26916" y="41059"/>
                  </a:cubicBezTo>
                  <a:cubicBezTo>
                    <a:pt x="27234" y="40940"/>
                    <a:pt x="27433" y="40861"/>
                    <a:pt x="27652" y="40761"/>
                  </a:cubicBezTo>
                  <a:cubicBezTo>
                    <a:pt x="27652" y="40542"/>
                    <a:pt x="27612" y="40323"/>
                    <a:pt x="27612" y="40125"/>
                  </a:cubicBezTo>
                  <a:cubicBezTo>
                    <a:pt x="27632" y="39826"/>
                    <a:pt x="27652" y="39548"/>
                    <a:pt x="27711" y="39249"/>
                  </a:cubicBezTo>
                  <a:cubicBezTo>
                    <a:pt x="27851" y="38533"/>
                    <a:pt x="28169" y="37837"/>
                    <a:pt x="28030" y="37081"/>
                  </a:cubicBezTo>
                  <a:cubicBezTo>
                    <a:pt x="28010" y="36882"/>
                    <a:pt x="28507" y="36902"/>
                    <a:pt x="27990" y="36226"/>
                  </a:cubicBezTo>
                  <a:cubicBezTo>
                    <a:pt x="27930" y="36146"/>
                    <a:pt x="13408" y="15577"/>
                    <a:pt x="6943" y="6486"/>
                  </a:cubicBezTo>
                  <a:cubicBezTo>
                    <a:pt x="6625" y="6028"/>
                    <a:pt x="6287" y="5611"/>
                    <a:pt x="5809" y="5253"/>
                  </a:cubicBezTo>
                  <a:cubicBezTo>
                    <a:pt x="5491" y="5014"/>
                    <a:pt x="5213" y="4696"/>
                    <a:pt x="4994" y="4357"/>
                  </a:cubicBezTo>
                  <a:cubicBezTo>
                    <a:pt x="4178" y="3204"/>
                    <a:pt x="3383" y="2010"/>
                    <a:pt x="2587" y="836"/>
                  </a:cubicBezTo>
                  <a:cubicBezTo>
                    <a:pt x="2388" y="558"/>
                    <a:pt x="2189" y="299"/>
                    <a:pt x="1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2" name="Google Shape;1352;p38"/>
            <p:cNvSpPr/>
            <p:nvPr/>
          </p:nvSpPr>
          <p:spPr>
            <a:xfrm>
              <a:off x="914810" y="2358321"/>
              <a:ext cx="319040" cy="330621"/>
            </a:xfrm>
            <a:custGeom>
              <a:avLst/>
              <a:gdLst/>
              <a:ahLst/>
              <a:cxnLst/>
              <a:rect l="l" t="t" r="r" b="b"/>
              <a:pathLst>
                <a:path w="15796" h="15544" extrusionOk="0">
                  <a:moveTo>
                    <a:pt x="7056" y="0"/>
                  </a:moveTo>
                  <a:cubicBezTo>
                    <a:pt x="6738" y="0"/>
                    <a:pt x="6486" y="245"/>
                    <a:pt x="6565" y="644"/>
                  </a:cubicBezTo>
                  <a:cubicBezTo>
                    <a:pt x="6625" y="942"/>
                    <a:pt x="6685" y="1240"/>
                    <a:pt x="6744" y="1519"/>
                  </a:cubicBezTo>
                  <a:cubicBezTo>
                    <a:pt x="6764" y="1618"/>
                    <a:pt x="6844" y="1698"/>
                    <a:pt x="6824" y="1778"/>
                  </a:cubicBezTo>
                  <a:cubicBezTo>
                    <a:pt x="6605" y="2593"/>
                    <a:pt x="7003" y="3369"/>
                    <a:pt x="7003" y="4165"/>
                  </a:cubicBezTo>
                  <a:cubicBezTo>
                    <a:pt x="7023" y="4483"/>
                    <a:pt x="6963" y="4801"/>
                    <a:pt x="6923" y="5179"/>
                  </a:cubicBezTo>
                  <a:cubicBezTo>
                    <a:pt x="6605" y="5358"/>
                    <a:pt x="6366" y="5498"/>
                    <a:pt x="6128" y="5637"/>
                  </a:cubicBezTo>
                  <a:cubicBezTo>
                    <a:pt x="5846" y="5794"/>
                    <a:pt x="5584" y="5872"/>
                    <a:pt x="5332" y="5872"/>
                  </a:cubicBezTo>
                  <a:cubicBezTo>
                    <a:pt x="4980" y="5872"/>
                    <a:pt x="4645" y="5720"/>
                    <a:pt x="4297" y="5418"/>
                  </a:cubicBezTo>
                  <a:cubicBezTo>
                    <a:pt x="4198" y="5338"/>
                    <a:pt x="4138" y="5219"/>
                    <a:pt x="4019" y="5179"/>
                  </a:cubicBezTo>
                  <a:cubicBezTo>
                    <a:pt x="3164" y="4901"/>
                    <a:pt x="2388" y="4403"/>
                    <a:pt x="1473" y="4344"/>
                  </a:cubicBezTo>
                  <a:cubicBezTo>
                    <a:pt x="1413" y="4344"/>
                    <a:pt x="1353" y="4364"/>
                    <a:pt x="1294" y="4384"/>
                  </a:cubicBezTo>
                  <a:cubicBezTo>
                    <a:pt x="1035" y="4722"/>
                    <a:pt x="975" y="5100"/>
                    <a:pt x="1075" y="5478"/>
                  </a:cubicBezTo>
                  <a:cubicBezTo>
                    <a:pt x="1274" y="6234"/>
                    <a:pt x="1095" y="6970"/>
                    <a:pt x="1134" y="7706"/>
                  </a:cubicBezTo>
                  <a:cubicBezTo>
                    <a:pt x="1134" y="7825"/>
                    <a:pt x="1075" y="7924"/>
                    <a:pt x="1015" y="8044"/>
                  </a:cubicBezTo>
                  <a:cubicBezTo>
                    <a:pt x="955" y="8223"/>
                    <a:pt x="816" y="8422"/>
                    <a:pt x="796" y="8621"/>
                  </a:cubicBezTo>
                  <a:cubicBezTo>
                    <a:pt x="737" y="9098"/>
                    <a:pt x="498" y="9436"/>
                    <a:pt x="1" y="9675"/>
                  </a:cubicBezTo>
                  <a:cubicBezTo>
                    <a:pt x="200" y="9954"/>
                    <a:pt x="418" y="10113"/>
                    <a:pt x="657" y="10232"/>
                  </a:cubicBezTo>
                  <a:cubicBezTo>
                    <a:pt x="2487" y="11227"/>
                    <a:pt x="4297" y="12221"/>
                    <a:pt x="6108" y="13216"/>
                  </a:cubicBezTo>
                  <a:cubicBezTo>
                    <a:pt x="6267" y="13295"/>
                    <a:pt x="6426" y="13415"/>
                    <a:pt x="6545" y="13554"/>
                  </a:cubicBezTo>
                  <a:cubicBezTo>
                    <a:pt x="7062" y="14032"/>
                    <a:pt x="7779" y="14230"/>
                    <a:pt x="8336" y="14628"/>
                  </a:cubicBezTo>
                  <a:cubicBezTo>
                    <a:pt x="8375" y="14648"/>
                    <a:pt x="8395" y="14648"/>
                    <a:pt x="8435" y="14648"/>
                  </a:cubicBezTo>
                  <a:cubicBezTo>
                    <a:pt x="8507" y="14640"/>
                    <a:pt x="8578" y="14637"/>
                    <a:pt x="8648" y="14637"/>
                  </a:cubicBezTo>
                  <a:cubicBezTo>
                    <a:pt x="9475" y="14637"/>
                    <a:pt x="10105" y="15155"/>
                    <a:pt x="10802" y="15504"/>
                  </a:cubicBezTo>
                  <a:cubicBezTo>
                    <a:pt x="10862" y="15523"/>
                    <a:pt x="10922" y="15523"/>
                    <a:pt x="11061" y="15543"/>
                  </a:cubicBezTo>
                  <a:cubicBezTo>
                    <a:pt x="11678" y="15245"/>
                    <a:pt x="12314" y="14927"/>
                    <a:pt x="12752" y="14290"/>
                  </a:cubicBezTo>
                  <a:cubicBezTo>
                    <a:pt x="13050" y="13852"/>
                    <a:pt x="13567" y="13554"/>
                    <a:pt x="13945" y="13156"/>
                  </a:cubicBezTo>
                  <a:cubicBezTo>
                    <a:pt x="14204" y="12918"/>
                    <a:pt x="14502" y="12699"/>
                    <a:pt x="14681" y="12361"/>
                  </a:cubicBezTo>
                  <a:cubicBezTo>
                    <a:pt x="14761" y="12201"/>
                    <a:pt x="15000" y="12102"/>
                    <a:pt x="15199" y="11983"/>
                  </a:cubicBezTo>
                  <a:cubicBezTo>
                    <a:pt x="15238" y="11784"/>
                    <a:pt x="15238" y="11505"/>
                    <a:pt x="15358" y="11326"/>
                  </a:cubicBezTo>
                  <a:cubicBezTo>
                    <a:pt x="15795" y="10690"/>
                    <a:pt x="15656" y="10013"/>
                    <a:pt x="15457" y="9357"/>
                  </a:cubicBezTo>
                  <a:cubicBezTo>
                    <a:pt x="15199" y="8521"/>
                    <a:pt x="14920" y="7706"/>
                    <a:pt x="14781" y="6850"/>
                  </a:cubicBezTo>
                  <a:cubicBezTo>
                    <a:pt x="14602" y="5836"/>
                    <a:pt x="14343" y="4861"/>
                    <a:pt x="14065" y="3866"/>
                  </a:cubicBezTo>
                  <a:cubicBezTo>
                    <a:pt x="13846" y="3110"/>
                    <a:pt x="13468" y="2414"/>
                    <a:pt x="13070" y="1718"/>
                  </a:cubicBezTo>
                  <a:cubicBezTo>
                    <a:pt x="12811" y="1300"/>
                    <a:pt x="12414" y="1161"/>
                    <a:pt x="11936" y="1121"/>
                  </a:cubicBezTo>
                  <a:cubicBezTo>
                    <a:pt x="11887" y="1113"/>
                    <a:pt x="11831" y="1108"/>
                    <a:pt x="11774" y="1108"/>
                  </a:cubicBezTo>
                  <a:cubicBezTo>
                    <a:pt x="11695" y="1108"/>
                    <a:pt x="11617" y="1118"/>
                    <a:pt x="11558" y="1141"/>
                  </a:cubicBezTo>
                  <a:cubicBezTo>
                    <a:pt x="11335" y="1262"/>
                    <a:pt x="11115" y="1310"/>
                    <a:pt x="10901" y="1310"/>
                  </a:cubicBezTo>
                  <a:cubicBezTo>
                    <a:pt x="10448" y="1310"/>
                    <a:pt x="10020" y="1098"/>
                    <a:pt x="9629" y="922"/>
                  </a:cubicBezTo>
                  <a:cubicBezTo>
                    <a:pt x="9052" y="684"/>
                    <a:pt x="8375" y="604"/>
                    <a:pt x="7878" y="186"/>
                  </a:cubicBezTo>
                  <a:cubicBezTo>
                    <a:pt x="7739" y="87"/>
                    <a:pt x="7500" y="107"/>
                    <a:pt x="7301" y="47"/>
                  </a:cubicBezTo>
                  <a:cubicBezTo>
                    <a:pt x="7218" y="15"/>
                    <a:pt x="7135" y="0"/>
                    <a:pt x="70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3" name="Google Shape;1353;p38"/>
            <p:cNvSpPr/>
            <p:nvPr/>
          </p:nvSpPr>
          <p:spPr>
            <a:xfrm>
              <a:off x="168694" y="1280145"/>
              <a:ext cx="291712" cy="261302"/>
            </a:xfrm>
            <a:custGeom>
              <a:avLst/>
              <a:gdLst/>
              <a:ahLst/>
              <a:cxnLst/>
              <a:rect l="l" t="t" r="r" b="b"/>
              <a:pathLst>
                <a:path w="14443" h="12285" extrusionOk="0">
                  <a:moveTo>
                    <a:pt x="9587" y="0"/>
                  </a:moveTo>
                  <a:cubicBezTo>
                    <a:pt x="9377" y="0"/>
                    <a:pt x="9166" y="21"/>
                    <a:pt x="8953" y="70"/>
                  </a:cubicBezTo>
                  <a:cubicBezTo>
                    <a:pt x="8694" y="130"/>
                    <a:pt x="8455" y="190"/>
                    <a:pt x="8236" y="309"/>
                  </a:cubicBezTo>
                  <a:cubicBezTo>
                    <a:pt x="7083" y="985"/>
                    <a:pt x="5929" y="1681"/>
                    <a:pt x="4795" y="2358"/>
                  </a:cubicBezTo>
                  <a:cubicBezTo>
                    <a:pt x="4596" y="2477"/>
                    <a:pt x="4417" y="2597"/>
                    <a:pt x="4278" y="2756"/>
                  </a:cubicBezTo>
                  <a:cubicBezTo>
                    <a:pt x="3960" y="3114"/>
                    <a:pt x="3601" y="3432"/>
                    <a:pt x="3223" y="3750"/>
                  </a:cubicBezTo>
                  <a:cubicBezTo>
                    <a:pt x="2766" y="4148"/>
                    <a:pt x="2408" y="4626"/>
                    <a:pt x="2030" y="5083"/>
                  </a:cubicBezTo>
                  <a:cubicBezTo>
                    <a:pt x="1732" y="5441"/>
                    <a:pt x="1493" y="5819"/>
                    <a:pt x="1175" y="6137"/>
                  </a:cubicBezTo>
                  <a:cubicBezTo>
                    <a:pt x="618" y="6734"/>
                    <a:pt x="379" y="7470"/>
                    <a:pt x="120" y="8166"/>
                  </a:cubicBezTo>
                  <a:cubicBezTo>
                    <a:pt x="1" y="8525"/>
                    <a:pt x="41" y="8942"/>
                    <a:pt x="299" y="9280"/>
                  </a:cubicBezTo>
                  <a:cubicBezTo>
                    <a:pt x="737" y="9877"/>
                    <a:pt x="1175" y="10494"/>
                    <a:pt x="1592" y="11111"/>
                  </a:cubicBezTo>
                  <a:cubicBezTo>
                    <a:pt x="1831" y="11449"/>
                    <a:pt x="2050" y="11827"/>
                    <a:pt x="2328" y="12284"/>
                  </a:cubicBezTo>
                  <a:cubicBezTo>
                    <a:pt x="2806" y="12065"/>
                    <a:pt x="3243" y="11867"/>
                    <a:pt x="3482" y="11389"/>
                  </a:cubicBezTo>
                  <a:cubicBezTo>
                    <a:pt x="3582" y="11170"/>
                    <a:pt x="3880" y="11011"/>
                    <a:pt x="4099" y="10872"/>
                  </a:cubicBezTo>
                  <a:cubicBezTo>
                    <a:pt x="4517" y="10593"/>
                    <a:pt x="5014" y="10414"/>
                    <a:pt x="5173" y="9897"/>
                  </a:cubicBezTo>
                  <a:cubicBezTo>
                    <a:pt x="5810" y="9261"/>
                    <a:pt x="6386" y="8604"/>
                    <a:pt x="7242" y="8147"/>
                  </a:cubicBezTo>
                  <a:cubicBezTo>
                    <a:pt x="9430" y="6933"/>
                    <a:pt x="11559" y="5640"/>
                    <a:pt x="13707" y="4387"/>
                  </a:cubicBezTo>
                  <a:cubicBezTo>
                    <a:pt x="13966" y="4228"/>
                    <a:pt x="14204" y="4049"/>
                    <a:pt x="14443" y="3909"/>
                  </a:cubicBezTo>
                  <a:cubicBezTo>
                    <a:pt x="14423" y="3790"/>
                    <a:pt x="14443" y="3730"/>
                    <a:pt x="14423" y="3691"/>
                  </a:cubicBezTo>
                  <a:cubicBezTo>
                    <a:pt x="13826" y="2815"/>
                    <a:pt x="13249" y="1940"/>
                    <a:pt x="12593" y="1105"/>
                  </a:cubicBezTo>
                  <a:cubicBezTo>
                    <a:pt x="12275" y="687"/>
                    <a:pt x="11738" y="448"/>
                    <a:pt x="11220" y="289"/>
                  </a:cubicBezTo>
                  <a:cubicBezTo>
                    <a:pt x="10686" y="145"/>
                    <a:pt x="10142" y="0"/>
                    <a:pt x="95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4" name="Google Shape;1354;p38"/>
            <p:cNvSpPr/>
            <p:nvPr/>
          </p:nvSpPr>
          <p:spPr>
            <a:xfrm>
              <a:off x="247040" y="1419144"/>
              <a:ext cx="288905" cy="207340"/>
            </a:xfrm>
            <a:custGeom>
              <a:avLst/>
              <a:gdLst/>
              <a:ahLst/>
              <a:cxnLst/>
              <a:rect l="l" t="t" r="r" b="b"/>
              <a:pathLst>
                <a:path w="14304" h="9748" extrusionOk="0">
                  <a:moveTo>
                    <a:pt x="13468" y="0"/>
                  </a:moveTo>
                  <a:cubicBezTo>
                    <a:pt x="13269" y="80"/>
                    <a:pt x="13051" y="159"/>
                    <a:pt x="12872" y="259"/>
                  </a:cubicBezTo>
                  <a:cubicBezTo>
                    <a:pt x="10226" y="1830"/>
                    <a:pt x="7580" y="3402"/>
                    <a:pt x="4934" y="4993"/>
                  </a:cubicBezTo>
                  <a:cubicBezTo>
                    <a:pt x="4676" y="5153"/>
                    <a:pt x="4477" y="5391"/>
                    <a:pt x="4258" y="5590"/>
                  </a:cubicBezTo>
                  <a:cubicBezTo>
                    <a:pt x="3979" y="5849"/>
                    <a:pt x="3721" y="6107"/>
                    <a:pt x="3422" y="6306"/>
                  </a:cubicBezTo>
                  <a:cubicBezTo>
                    <a:pt x="2925" y="6625"/>
                    <a:pt x="2408" y="6903"/>
                    <a:pt x="1911" y="7221"/>
                  </a:cubicBezTo>
                  <a:cubicBezTo>
                    <a:pt x="1553" y="7420"/>
                    <a:pt x="1234" y="7619"/>
                    <a:pt x="1035" y="7997"/>
                  </a:cubicBezTo>
                  <a:cubicBezTo>
                    <a:pt x="916" y="8236"/>
                    <a:pt x="578" y="8395"/>
                    <a:pt x="339" y="8574"/>
                  </a:cubicBezTo>
                  <a:cubicBezTo>
                    <a:pt x="120" y="8753"/>
                    <a:pt x="1" y="8952"/>
                    <a:pt x="100" y="9191"/>
                  </a:cubicBezTo>
                  <a:cubicBezTo>
                    <a:pt x="213" y="9452"/>
                    <a:pt x="360" y="9731"/>
                    <a:pt x="723" y="9731"/>
                  </a:cubicBezTo>
                  <a:cubicBezTo>
                    <a:pt x="747" y="9731"/>
                    <a:pt x="771" y="9730"/>
                    <a:pt x="797" y="9728"/>
                  </a:cubicBezTo>
                  <a:cubicBezTo>
                    <a:pt x="843" y="9722"/>
                    <a:pt x="890" y="9720"/>
                    <a:pt x="937" y="9720"/>
                  </a:cubicBezTo>
                  <a:cubicBezTo>
                    <a:pt x="1051" y="9720"/>
                    <a:pt x="1167" y="9734"/>
                    <a:pt x="1294" y="9748"/>
                  </a:cubicBezTo>
                  <a:cubicBezTo>
                    <a:pt x="1752" y="9449"/>
                    <a:pt x="2169" y="9250"/>
                    <a:pt x="2368" y="8793"/>
                  </a:cubicBezTo>
                  <a:cubicBezTo>
                    <a:pt x="2468" y="8614"/>
                    <a:pt x="2726" y="8475"/>
                    <a:pt x="2925" y="8335"/>
                  </a:cubicBezTo>
                  <a:cubicBezTo>
                    <a:pt x="3403" y="8037"/>
                    <a:pt x="3900" y="7758"/>
                    <a:pt x="4377" y="7480"/>
                  </a:cubicBezTo>
                  <a:cubicBezTo>
                    <a:pt x="4775" y="7241"/>
                    <a:pt x="5153" y="7022"/>
                    <a:pt x="5392" y="6585"/>
                  </a:cubicBezTo>
                  <a:cubicBezTo>
                    <a:pt x="5551" y="6326"/>
                    <a:pt x="5909" y="6167"/>
                    <a:pt x="6188" y="5988"/>
                  </a:cubicBezTo>
                  <a:cubicBezTo>
                    <a:pt x="8614" y="4556"/>
                    <a:pt x="11041" y="3143"/>
                    <a:pt x="13448" y="1731"/>
                  </a:cubicBezTo>
                  <a:cubicBezTo>
                    <a:pt x="13747" y="1552"/>
                    <a:pt x="14065" y="1413"/>
                    <a:pt x="14304" y="1154"/>
                  </a:cubicBezTo>
                  <a:cubicBezTo>
                    <a:pt x="14105" y="716"/>
                    <a:pt x="13866" y="338"/>
                    <a:pt x="134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5" name="Google Shape;1355;p38"/>
            <p:cNvSpPr/>
            <p:nvPr/>
          </p:nvSpPr>
          <p:spPr>
            <a:xfrm>
              <a:off x="229771" y="1379284"/>
              <a:ext cx="280462" cy="202363"/>
            </a:xfrm>
            <a:custGeom>
              <a:avLst/>
              <a:gdLst/>
              <a:ahLst/>
              <a:cxnLst/>
              <a:rect l="l" t="t" r="r" b="b"/>
              <a:pathLst>
                <a:path w="13886" h="9514" extrusionOk="0">
                  <a:moveTo>
                    <a:pt x="12999" y="1"/>
                  </a:moveTo>
                  <a:cubicBezTo>
                    <a:pt x="12275" y="1"/>
                    <a:pt x="11697" y="267"/>
                    <a:pt x="11101" y="621"/>
                  </a:cubicBezTo>
                  <a:cubicBezTo>
                    <a:pt x="8992" y="1934"/>
                    <a:pt x="6844" y="3187"/>
                    <a:pt x="4715" y="4480"/>
                  </a:cubicBezTo>
                  <a:cubicBezTo>
                    <a:pt x="4317" y="4719"/>
                    <a:pt x="3880" y="4918"/>
                    <a:pt x="3721" y="5375"/>
                  </a:cubicBezTo>
                  <a:cubicBezTo>
                    <a:pt x="3144" y="5913"/>
                    <a:pt x="2805" y="6668"/>
                    <a:pt x="1990" y="6967"/>
                  </a:cubicBezTo>
                  <a:cubicBezTo>
                    <a:pt x="1910" y="7007"/>
                    <a:pt x="1811" y="7066"/>
                    <a:pt x="1791" y="7146"/>
                  </a:cubicBezTo>
                  <a:cubicBezTo>
                    <a:pt x="1592" y="7703"/>
                    <a:pt x="1075" y="7942"/>
                    <a:pt x="597" y="8240"/>
                  </a:cubicBezTo>
                  <a:cubicBezTo>
                    <a:pt x="279" y="8419"/>
                    <a:pt x="180" y="8737"/>
                    <a:pt x="80" y="9036"/>
                  </a:cubicBezTo>
                  <a:cubicBezTo>
                    <a:pt x="1" y="9254"/>
                    <a:pt x="160" y="9453"/>
                    <a:pt x="498" y="9513"/>
                  </a:cubicBezTo>
                  <a:cubicBezTo>
                    <a:pt x="836" y="8777"/>
                    <a:pt x="1592" y="8479"/>
                    <a:pt x="2288" y="8061"/>
                  </a:cubicBezTo>
                  <a:cubicBezTo>
                    <a:pt x="2686" y="7822"/>
                    <a:pt x="3084" y="7603"/>
                    <a:pt x="3482" y="7345"/>
                  </a:cubicBezTo>
                  <a:cubicBezTo>
                    <a:pt x="3721" y="7186"/>
                    <a:pt x="3979" y="7046"/>
                    <a:pt x="4118" y="6828"/>
                  </a:cubicBezTo>
                  <a:cubicBezTo>
                    <a:pt x="4397" y="6410"/>
                    <a:pt x="4795" y="6151"/>
                    <a:pt x="5232" y="5893"/>
                  </a:cubicBezTo>
                  <a:cubicBezTo>
                    <a:pt x="7838" y="4361"/>
                    <a:pt x="10444" y="2829"/>
                    <a:pt x="13030" y="1297"/>
                  </a:cubicBezTo>
                  <a:cubicBezTo>
                    <a:pt x="13329" y="1138"/>
                    <a:pt x="13647" y="999"/>
                    <a:pt x="13886" y="721"/>
                  </a:cubicBezTo>
                  <a:cubicBezTo>
                    <a:pt x="13607" y="462"/>
                    <a:pt x="13368" y="223"/>
                    <a:pt x="13150" y="4"/>
                  </a:cubicBezTo>
                  <a:cubicBezTo>
                    <a:pt x="13099" y="2"/>
                    <a:pt x="13049" y="1"/>
                    <a:pt x="129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6" name="Google Shape;1356;p38"/>
            <p:cNvSpPr/>
            <p:nvPr/>
          </p:nvSpPr>
          <p:spPr>
            <a:xfrm>
              <a:off x="499367" y="1509478"/>
              <a:ext cx="662155" cy="853267"/>
            </a:xfrm>
            <a:custGeom>
              <a:avLst/>
              <a:gdLst/>
              <a:ahLst/>
              <a:cxnLst/>
              <a:rect l="l" t="t" r="r" b="b"/>
              <a:pathLst>
                <a:path w="32784" h="40116" extrusionOk="0">
                  <a:moveTo>
                    <a:pt x="2844" y="1"/>
                  </a:moveTo>
                  <a:cubicBezTo>
                    <a:pt x="2386" y="1"/>
                    <a:pt x="2002" y="99"/>
                    <a:pt x="1632" y="368"/>
                  </a:cubicBezTo>
                  <a:cubicBezTo>
                    <a:pt x="1174" y="726"/>
                    <a:pt x="637" y="985"/>
                    <a:pt x="80" y="1303"/>
                  </a:cubicBezTo>
                  <a:cubicBezTo>
                    <a:pt x="60" y="1522"/>
                    <a:pt x="40" y="1761"/>
                    <a:pt x="1" y="2019"/>
                  </a:cubicBezTo>
                  <a:cubicBezTo>
                    <a:pt x="160" y="2238"/>
                    <a:pt x="319" y="2457"/>
                    <a:pt x="478" y="2696"/>
                  </a:cubicBezTo>
                  <a:cubicBezTo>
                    <a:pt x="5630" y="9897"/>
                    <a:pt x="8256" y="13557"/>
                    <a:pt x="13408" y="20758"/>
                  </a:cubicBezTo>
                  <a:cubicBezTo>
                    <a:pt x="16472" y="25015"/>
                    <a:pt x="19495" y="29292"/>
                    <a:pt x="22539" y="33549"/>
                  </a:cubicBezTo>
                  <a:cubicBezTo>
                    <a:pt x="22837" y="33967"/>
                    <a:pt x="23096" y="34385"/>
                    <a:pt x="23335" y="34823"/>
                  </a:cubicBezTo>
                  <a:cubicBezTo>
                    <a:pt x="23951" y="35559"/>
                    <a:pt x="24608" y="36275"/>
                    <a:pt x="25224" y="37031"/>
                  </a:cubicBezTo>
                  <a:cubicBezTo>
                    <a:pt x="25762" y="37687"/>
                    <a:pt x="26438" y="38304"/>
                    <a:pt x="26677" y="39100"/>
                  </a:cubicBezTo>
                  <a:cubicBezTo>
                    <a:pt x="26975" y="38940"/>
                    <a:pt x="27254" y="38801"/>
                    <a:pt x="27512" y="38662"/>
                  </a:cubicBezTo>
                  <a:cubicBezTo>
                    <a:pt x="28467" y="39259"/>
                    <a:pt x="29501" y="39676"/>
                    <a:pt x="30576" y="39975"/>
                  </a:cubicBezTo>
                  <a:cubicBezTo>
                    <a:pt x="30826" y="40037"/>
                    <a:pt x="31084" y="40116"/>
                    <a:pt x="31355" y="40116"/>
                  </a:cubicBezTo>
                  <a:cubicBezTo>
                    <a:pt x="31515" y="40116"/>
                    <a:pt x="31679" y="40088"/>
                    <a:pt x="31849" y="40015"/>
                  </a:cubicBezTo>
                  <a:cubicBezTo>
                    <a:pt x="32784" y="39617"/>
                    <a:pt x="31769" y="38264"/>
                    <a:pt x="31789" y="38264"/>
                  </a:cubicBezTo>
                  <a:cubicBezTo>
                    <a:pt x="29362" y="35758"/>
                    <a:pt x="27293" y="32714"/>
                    <a:pt x="25781" y="29770"/>
                  </a:cubicBezTo>
                  <a:cubicBezTo>
                    <a:pt x="24648" y="28238"/>
                    <a:pt x="23414" y="26786"/>
                    <a:pt x="22360" y="25214"/>
                  </a:cubicBezTo>
                  <a:cubicBezTo>
                    <a:pt x="19615" y="21136"/>
                    <a:pt x="19217" y="20739"/>
                    <a:pt x="16392" y="16700"/>
                  </a:cubicBezTo>
                  <a:cubicBezTo>
                    <a:pt x="16094" y="16263"/>
                    <a:pt x="15756" y="15865"/>
                    <a:pt x="15318" y="15547"/>
                  </a:cubicBezTo>
                  <a:cubicBezTo>
                    <a:pt x="15039" y="15348"/>
                    <a:pt x="14801" y="15069"/>
                    <a:pt x="14602" y="14811"/>
                  </a:cubicBezTo>
                  <a:cubicBezTo>
                    <a:pt x="14184" y="14273"/>
                    <a:pt x="13786" y="13697"/>
                    <a:pt x="13408" y="13140"/>
                  </a:cubicBezTo>
                  <a:cubicBezTo>
                    <a:pt x="13229" y="12901"/>
                    <a:pt x="13030" y="12702"/>
                    <a:pt x="12672" y="12602"/>
                  </a:cubicBezTo>
                  <a:cubicBezTo>
                    <a:pt x="12155" y="12463"/>
                    <a:pt x="11658" y="12185"/>
                    <a:pt x="11419" y="11667"/>
                  </a:cubicBezTo>
                  <a:cubicBezTo>
                    <a:pt x="11379" y="11548"/>
                    <a:pt x="11300" y="11429"/>
                    <a:pt x="11200" y="11389"/>
                  </a:cubicBezTo>
                  <a:cubicBezTo>
                    <a:pt x="10484" y="11031"/>
                    <a:pt x="10146" y="10315"/>
                    <a:pt x="9529" y="9877"/>
                  </a:cubicBezTo>
                  <a:cubicBezTo>
                    <a:pt x="9509" y="9857"/>
                    <a:pt x="9509" y="9817"/>
                    <a:pt x="9509" y="9778"/>
                  </a:cubicBezTo>
                  <a:lnTo>
                    <a:pt x="9509" y="9778"/>
                  </a:lnTo>
                  <a:cubicBezTo>
                    <a:pt x="9927" y="9798"/>
                    <a:pt x="10245" y="9977"/>
                    <a:pt x="10504" y="10275"/>
                  </a:cubicBezTo>
                  <a:cubicBezTo>
                    <a:pt x="10723" y="10534"/>
                    <a:pt x="11001" y="10733"/>
                    <a:pt x="11300" y="10912"/>
                  </a:cubicBezTo>
                  <a:cubicBezTo>
                    <a:pt x="11538" y="11071"/>
                    <a:pt x="11717" y="11290"/>
                    <a:pt x="11916" y="11488"/>
                  </a:cubicBezTo>
                  <a:cubicBezTo>
                    <a:pt x="12056" y="11608"/>
                    <a:pt x="12095" y="11827"/>
                    <a:pt x="12394" y="11827"/>
                  </a:cubicBezTo>
                  <a:cubicBezTo>
                    <a:pt x="12314" y="11687"/>
                    <a:pt x="12274" y="11548"/>
                    <a:pt x="12195" y="11449"/>
                  </a:cubicBezTo>
                  <a:cubicBezTo>
                    <a:pt x="11876" y="10991"/>
                    <a:pt x="11518" y="10553"/>
                    <a:pt x="11220" y="10076"/>
                  </a:cubicBezTo>
                  <a:cubicBezTo>
                    <a:pt x="10842" y="9439"/>
                    <a:pt x="10345" y="9002"/>
                    <a:pt x="9629" y="8723"/>
                  </a:cubicBezTo>
                  <a:cubicBezTo>
                    <a:pt x="9072" y="8524"/>
                    <a:pt x="8912" y="8087"/>
                    <a:pt x="8773" y="7450"/>
                  </a:cubicBezTo>
                  <a:lnTo>
                    <a:pt x="8773" y="7450"/>
                  </a:lnTo>
                  <a:cubicBezTo>
                    <a:pt x="9151" y="7808"/>
                    <a:pt x="9430" y="8047"/>
                    <a:pt x="9688" y="8306"/>
                  </a:cubicBezTo>
                  <a:cubicBezTo>
                    <a:pt x="9887" y="8047"/>
                    <a:pt x="9688" y="7928"/>
                    <a:pt x="9589" y="7788"/>
                  </a:cubicBezTo>
                  <a:cubicBezTo>
                    <a:pt x="8634" y="6436"/>
                    <a:pt x="7659" y="5063"/>
                    <a:pt x="6685" y="3690"/>
                  </a:cubicBezTo>
                  <a:cubicBezTo>
                    <a:pt x="6366" y="3273"/>
                    <a:pt x="6088" y="2835"/>
                    <a:pt x="5769" y="2417"/>
                  </a:cubicBezTo>
                  <a:cubicBezTo>
                    <a:pt x="5610" y="2218"/>
                    <a:pt x="5451" y="2000"/>
                    <a:pt x="5252" y="1880"/>
                  </a:cubicBezTo>
                  <a:cubicBezTo>
                    <a:pt x="4815" y="1622"/>
                    <a:pt x="4476" y="1303"/>
                    <a:pt x="4258" y="906"/>
                  </a:cubicBezTo>
                  <a:cubicBezTo>
                    <a:pt x="3999" y="428"/>
                    <a:pt x="3442" y="329"/>
                    <a:pt x="3104" y="10"/>
                  </a:cubicBezTo>
                  <a:cubicBezTo>
                    <a:pt x="3015" y="4"/>
                    <a:pt x="2928" y="1"/>
                    <a:pt x="28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57" name="Google Shape;1357;p38"/>
          <p:cNvGrpSpPr/>
          <p:nvPr/>
        </p:nvGrpSpPr>
        <p:grpSpPr>
          <a:xfrm>
            <a:off x="2044208" y="2490376"/>
            <a:ext cx="9269952" cy="348289"/>
            <a:chOff x="1533156" y="2248781"/>
            <a:chExt cx="6952464" cy="261217"/>
          </a:xfrm>
        </p:grpSpPr>
        <p:sp>
          <p:nvSpPr>
            <p:cNvPr id="1358" name="Google Shape;1358;p38"/>
            <p:cNvSpPr/>
            <p:nvPr/>
          </p:nvSpPr>
          <p:spPr>
            <a:xfrm>
              <a:off x="1533156" y="2261138"/>
              <a:ext cx="243905" cy="228078"/>
            </a:xfrm>
            <a:custGeom>
              <a:avLst/>
              <a:gdLst/>
              <a:ahLst/>
              <a:cxnLst/>
              <a:rect l="l" t="t" r="r" b="b"/>
              <a:pathLst>
                <a:path w="12076" h="10723" extrusionOk="0">
                  <a:moveTo>
                    <a:pt x="12036" y="6048"/>
                  </a:moveTo>
                  <a:cubicBezTo>
                    <a:pt x="12016" y="5710"/>
                    <a:pt x="12036" y="5372"/>
                    <a:pt x="12075" y="5034"/>
                  </a:cubicBezTo>
                  <a:cubicBezTo>
                    <a:pt x="11896" y="5034"/>
                    <a:pt x="11697" y="4994"/>
                    <a:pt x="11479" y="4954"/>
                  </a:cubicBezTo>
                  <a:cubicBezTo>
                    <a:pt x="11439" y="4715"/>
                    <a:pt x="11399" y="4536"/>
                    <a:pt x="11399" y="4357"/>
                  </a:cubicBezTo>
                  <a:cubicBezTo>
                    <a:pt x="11399" y="1592"/>
                    <a:pt x="9171" y="180"/>
                    <a:pt x="7003" y="41"/>
                  </a:cubicBezTo>
                  <a:cubicBezTo>
                    <a:pt x="6505" y="1"/>
                    <a:pt x="5988" y="21"/>
                    <a:pt x="5491" y="60"/>
                  </a:cubicBezTo>
                  <a:cubicBezTo>
                    <a:pt x="4078" y="160"/>
                    <a:pt x="2905" y="876"/>
                    <a:pt x="1890" y="1771"/>
                  </a:cubicBezTo>
                  <a:cubicBezTo>
                    <a:pt x="975" y="2567"/>
                    <a:pt x="219" y="4417"/>
                    <a:pt x="80" y="5611"/>
                  </a:cubicBezTo>
                  <a:cubicBezTo>
                    <a:pt x="0" y="6287"/>
                    <a:pt x="160" y="7023"/>
                    <a:pt x="677" y="7461"/>
                  </a:cubicBezTo>
                  <a:cubicBezTo>
                    <a:pt x="876" y="7620"/>
                    <a:pt x="1134" y="7759"/>
                    <a:pt x="1274" y="7978"/>
                  </a:cubicBezTo>
                  <a:cubicBezTo>
                    <a:pt x="1433" y="8276"/>
                    <a:pt x="1373" y="8634"/>
                    <a:pt x="1492" y="8933"/>
                  </a:cubicBezTo>
                  <a:cubicBezTo>
                    <a:pt x="2109" y="10723"/>
                    <a:pt x="5590" y="10564"/>
                    <a:pt x="6963" y="10365"/>
                  </a:cubicBezTo>
                  <a:cubicBezTo>
                    <a:pt x="7997" y="10226"/>
                    <a:pt x="8853" y="9728"/>
                    <a:pt x="9569" y="8972"/>
                  </a:cubicBezTo>
                  <a:cubicBezTo>
                    <a:pt x="10305" y="8177"/>
                    <a:pt x="11041" y="7381"/>
                    <a:pt x="11459" y="6327"/>
                  </a:cubicBezTo>
                  <a:cubicBezTo>
                    <a:pt x="11658" y="6347"/>
                    <a:pt x="11856" y="6347"/>
                    <a:pt x="12055" y="6366"/>
                  </a:cubicBezTo>
                  <a:cubicBezTo>
                    <a:pt x="12055" y="6247"/>
                    <a:pt x="12036" y="6148"/>
                    <a:pt x="12036" y="6048"/>
                  </a:cubicBezTo>
                  <a:close/>
                  <a:moveTo>
                    <a:pt x="8873" y="7182"/>
                  </a:moveTo>
                  <a:cubicBezTo>
                    <a:pt x="8455" y="7580"/>
                    <a:pt x="8097" y="8077"/>
                    <a:pt x="7599" y="8356"/>
                  </a:cubicBezTo>
                  <a:cubicBezTo>
                    <a:pt x="6605" y="8913"/>
                    <a:pt x="5451" y="8913"/>
                    <a:pt x="4337" y="8853"/>
                  </a:cubicBezTo>
                  <a:cubicBezTo>
                    <a:pt x="3979" y="8833"/>
                    <a:pt x="3621" y="8634"/>
                    <a:pt x="3502" y="8296"/>
                  </a:cubicBezTo>
                  <a:cubicBezTo>
                    <a:pt x="3323" y="7839"/>
                    <a:pt x="2964" y="7560"/>
                    <a:pt x="2646" y="7222"/>
                  </a:cubicBezTo>
                  <a:cubicBezTo>
                    <a:pt x="2288" y="6864"/>
                    <a:pt x="2069" y="6426"/>
                    <a:pt x="2109" y="5889"/>
                  </a:cubicBezTo>
                  <a:cubicBezTo>
                    <a:pt x="2149" y="5153"/>
                    <a:pt x="2049" y="4417"/>
                    <a:pt x="2407" y="3721"/>
                  </a:cubicBezTo>
                  <a:cubicBezTo>
                    <a:pt x="2706" y="3204"/>
                    <a:pt x="3064" y="2806"/>
                    <a:pt x="3581" y="2487"/>
                  </a:cubicBezTo>
                  <a:cubicBezTo>
                    <a:pt x="4596" y="1851"/>
                    <a:pt x="5690" y="1513"/>
                    <a:pt x="6883" y="1692"/>
                  </a:cubicBezTo>
                  <a:cubicBezTo>
                    <a:pt x="7301" y="1751"/>
                    <a:pt x="7719" y="1851"/>
                    <a:pt x="8097" y="2010"/>
                  </a:cubicBezTo>
                  <a:cubicBezTo>
                    <a:pt x="9251" y="2448"/>
                    <a:pt x="9728" y="3363"/>
                    <a:pt x="9728" y="4556"/>
                  </a:cubicBezTo>
                  <a:lnTo>
                    <a:pt x="9728" y="5193"/>
                  </a:lnTo>
                  <a:cubicBezTo>
                    <a:pt x="9907" y="5909"/>
                    <a:pt x="9489" y="6585"/>
                    <a:pt x="8873" y="71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59" name="Google Shape;1359;p38"/>
            <p:cNvSpPr/>
            <p:nvPr/>
          </p:nvSpPr>
          <p:spPr>
            <a:xfrm>
              <a:off x="1723195" y="2248781"/>
              <a:ext cx="6762426" cy="261217"/>
            </a:xfrm>
            <a:custGeom>
              <a:avLst/>
              <a:gdLst/>
              <a:ahLst/>
              <a:cxnLst/>
              <a:rect l="l" t="t" r="r" b="b"/>
              <a:pathLst>
                <a:path w="334815" h="12281" extrusionOk="0">
                  <a:moveTo>
                    <a:pt x="286010" y="1711"/>
                  </a:moveTo>
                  <a:cubicBezTo>
                    <a:pt x="287341" y="1711"/>
                    <a:pt x="288128" y="2212"/>
                    <a:pt x="288504" y="3247"/>
                  </a:cubicBezTo>
                  <a:cubicBezTo>
                    <a:pt x="288644" y="3685"/>
                    <a:pt x="288683" y="4163"/>
                    <a:pt x="288743" y="4620"/>
                  </a:cubicBezTo>
                  <a:cubicBezTo>
                    <a:pt x="288783" y="4859"/>
                    <a:pt x="288763" y="5078"/>
                    <a:pt x="288763" y="5456"/>
                  </a:cubicBezTo>
                  <a:cubicBezTo>
                    <a:pt x="289022" y="6609"/>
                    <a:pt x="288385" y="7644"/>
                    <a:pt x="287311" y="8599"/>
                  </a:cubicBezTo>
                  <a:cubicBezTo>
                    <a:pt x="286766" y="9087"/>
                    <a:pt x="286116" y="9398"/>
                    <a:pt x="285275" y="9398"/>
                  </a:cubicBezTo>
                  <a:cubicBezTo>
                    <a:pt x="285225" y="9398"/>
                    <a:pt x="285174" y="9397"/>
                    <a:pt x="285123" y="9394"/>
                  </a:cubicBezTo>
                  <a:cubicBezTo>
                    <a:pt x="284894" y="9374"/>
                    <a:pt x="284670" y="9369"/>
                    <a:pt x="284446" y="9369"/>
                  </a:cubicBezTo>
                  <a:cubicBezTo>
                    <a:pt x="284222" y="9369"/>
                    <a:pt x="283999" y="9374"/>
                    <a:pt x="283770" y="9374"/>
                  </a:cubicBezTo>
                  <a:cubicBezTo>
                    <a:pt x="283723" y="9377"/>
                    <a:pt x="283677" y="9378"/>
                    <a:pt x="283632" y="9378"/>
                  </a:cubicBezTo>
                  <a:cubicBezTo>
                    <a:pt x="282823" y="9378"/>
                    <a:pt x="282197" y="9046"/>
                    <a:pt x="281820" y="8519"/>
                  </a:cubicBezTo>
                  <a:cubicBezTo>
                    <a:pt x="280945" y="7286"/>
                    <a:pt x="280328" y="5993"/>
                    <a:pt x="280289" y="4560"/>
                  </a:cubicBezTo>
                  <a:cubicBezTo>
                    <a:pt x="280269" y="4103"/>
                    <a:pt x="280488" y="3745"/>
                    <a:pt x="280885" y="3426"/>
                  </a:cubicBezTo>
                  <a:cubicBezTo>
                    <a:pt x="282258" y="2392"/>
                    <a:pt x="283869" y="1775"/>
                    <a:pt x="285779" y="1716"/>
                  </a:cubicBezTo>
                  <a:cubicBezTo>
                    <a:pt x="285858" y="1713"/>
                    <a:pt x="285935" y="1711"/>
                    <a:pt x="286010" y="1711"/>
                  </a:cubicBezTo>
                  <a:close/>
                  <a:moveTo>
                    <a:pt x="140007" y="2265"/>
                  </a:moveTo>
                  <a:cubicBezTo>
                    <a:pt x="140216" y="2265"/>
                    <a:pt x="140427" y="2280"/>
                    <a:pt x="140642" y="2312"/>
                  </a:cubicBezTo>
                  <a:cubicBezTo>
                    <a:pt x="141060" y="2372"/>
                    <a:pt x="141477" y="2492"/>
                    <a:pt x="141855" y="2631"/>
                  </a:cubicBezTo>
                  <a:cubicBezTo>
                    <a:pt x="143009" y="3068"/>
                    <a:pt x="143487" y="3983"/>
                    <a:pt x="143487" y="5177"/>
                  </a:cubicBezTo>
                  <a:lnTo>
                    <a:pt x="143487" y="5814"/>
                  </a:lnTo>
                  <a:cubicBezTo>
                    <a:pt x="143666" y="6530"/>
                    <a:pt x="143248" y="7206"/>
                    <a:pt x="142631" y="7803"/>
                  </a:cubicBezTo>
                  <a:cubicBezTo>
                    <a:pt x="142213" y="8201"/>
                    <a:pt x="141855" y="8698"/>
                    <a:pt x="141358" y="8977"/>
                  </a:cubicBezTo>
                  <a:cubicBezTo>
                    <a:pt x="140626" y="9401"/>
                    <a:pt x="139807" y="9503"/>
                    <a:pt x="138981" y="9503"/>
                  </a:cubicBezTo>
                  <a:cubicBezTo>
                    <a:pt x="138686" y="9503"/>
                    <a:pt x="138389" y="9490"/>
                    <a:pt x="138096" y="9474"/>
                  </a:cubicBezTo>
                  <a:cubicBezTo>
                    <a:pt x="137738" y="9454"/>
                    <a:pt x="137380" y="9255"/>
                    <a:pt x="137260" y="8917"/>
                  </a:cubicBezTo>
                  <a:cubicBezTo>
                    <a:pt x="137081" y="8459"/>
                    <a:pt x="136723" y="8181"/>
                    <a:pt x="136405" y="7843"/>
                  </a:cubicBezTo>
                  <a:cubicBezTo>
                    <a:pt x="136047" y="7485"/>
                    <a:pt x="135828" y="7067"/>
                    <a:pt x="135868" y="6510"/>
                  </a:cubicBezTo>
                  <a:cubicBezTo>
                    <a:pt x="135908" y="5774"/>
                    <a:pt x="135808" y="5038"/>
                    <a:pt x="136166" y="4342"/>
                  </a:cubicBezTo>
                  <a:cubicBezTo>
                    <a:pt x="136465" y="3824"/>
                    <a:pt x="136823" y="3426"/>
                    <a:pt x="137340" y="3108"/>
                  </a:cubicBezTo>
                  <a:cubicBezTo>
                    <a:pt x="138172" y="2586"/>
                    <a:pt x="139057" y="2265"/>
                    <a:pt x="140007" y="2265"/>
                  </a:cubicBezTo>
                  <a:close/>
                  <a:moveTo>
                    <a:pt x="286237" y="0"/>
                  </a:moveTo>
                  <a:cubicBezTo>
                    <a:pt x="283905" y="0"/>
                    <a:pt x="281828" y="616"/>
                    <a:pt x="279990" y="1775"/>
                  </a:cubicBezTo>
                  <a:cubicBezTo>
                    <a:pt x="278936" y="2452"/>
                    <a:pt x="278100" y="3267"/>
                    <a:pt x="278140" y="4421"/>
                  </a:cubicBezTo>
                  <a:cubicBezTo>
                    <a:pt x="278140" y="4501"/>
                    <a:pt x="278061" y="4560"/>
                    <a:pt x="278041" y="4600"/>
                  </a:cubicBezTo>
                  <a:cubicBezTo>
                    <a:pt x="276410" y="4819"/>
                    <a:pt x="274798" y="5038"/>
                    <a:pt x="273187" y="5257"/>
                  </a:cubicBezTo>
                  <a:cubicBezTo>
                    <a:pt x="272362" y="5350"/>
                    <a:pt x="271520" y="5497"/>
                    <a:pt x="270693" y="5497"/>
                  </a:cubicBezTo>
                  <a:cubicBezTo>
                    <a:pt x="270642" y="5497"/>
                    <a:pt x="270592" y="5496"/>
                    <a:pt x="270541" y="5495"/>
                  </a:cubicBezTo>
                  <a:cubicBezTo>
                    <a:pt x="267955" y="5495"/>
                    <a:pt x="265389" y="5416"/>
                    <a:pt x="262803" y="5356"/>
                  </a:cubicBezTo>
                  <a:cubicBezTo>
                    <a:pt x="261172" y="5316"/>
                    <a:pt x="259521" y="5257"/>
                    <a:pt x="257889" y="5217"/>
                  </a:cubicBezTo>
                  <a:cubicBezTo>
                    <a:pt x="257441" y="5211"/>
                    <a:pt x="256990" y="5209"/>
                    <a:pt x="256539" y="5209"/>
                  </a:cubicBezTo>
                  <a:cubicBezTo>
                    <a:pt x="255451" y="5209"/>
                    <a:pt x="254357" y="5223"/>
                    <a:pt x="253274" y="5237"/>
                  </a:cubicBezTo>
                  <a:lnTo>
                    <a:pt x="249296" y="5237"/>
                  </a:lnTo>
                  <a:lnTo>
                    <a:pt x="249276" y="5157"/>
                  </a:lnTo>
                  <a:cubicBezTo>
                    <a:pt x="249137" y="5177"/>
                    <a:pt x="249017" y="5217"/>
                    <a:pt x="248898" y="5237"/>
                  </a:cubicBezTo>
                  <a:lnTo>
                    <a:pt x="247963" y="5237"/>
                  </a:lnTo>
                  <a:cubicBezTo>
                    <a:pt x="247943" y="5316"/>
                    <a:pt x="247943" y="5376"/>
                    <a:pt x="247943" y="5456"/>
                  </a:cubicBezTo>
                  <a:cubicBezTo>
                    <a:pt x="244215" y="6264"/>
                    <a:pt x="241171" y="6679"/>
                    <a:pt x="239145" y="6679"/>
                  </a:cubicBezTo>
                  <a:cubicBezTo>
                    <a:pt x="238079" y="6679"/>
                    <a:pt x="237296" y="6564"/>
                    <a:pt x="236843" y="6331"/>
                  </a:cubicBezTo>
                  <a:cubicBezTo>
                    <a:pt x="235672" y="5729"/>
                    <a:pt x="233661" y="5533"/>
                    <a:pt x="231569" y="5533"/>
                  </a:cubicBezTo>
                  <a:cubicBezTo>
                    <a:pt x="228543" y="5533"/>
                    <a:pt x="225349" y="5944"/>
                    <a:pt x="224291" y="6132"/>
                  </a:cubicBezTo>
                  <a:cubicBezTo>
                    <a:pt x="223846" y="6210"/>
                    <a:pt x="223112" y="6244"/>
                    <a:pt x="222186" y="6244"/>
                  </a:cubicBezTo>
                  <a:cubicBezTo>
                    <a:pt x="218885" y="6244"/>
                    <a:pt x="213152" y="5817"/>
                    <a:pt x="209471" y="5475"/>
                  </a:cubicBezTo>
                  <a:cubicBezTo>
                    <a:pt x="209292" y="5456"/>
                    <a:pt x="209113" y="5436"/>
                    <a:pt x="208934" y="5436"/>
                  </a:cubicBezTo>
                  <a:cubicBezTo>
                    <a:pt x="208814" y="5416"/>
                    <a:pt x="208695" y="5416"/>
                    <a:pt x="208575" y="5396"/>
                  </a:cubicBezTo>
                  <a:lnTo>
                    <a:pt x="208556" y="5436"/>
                  </a:lnTo>
                  <a:cubicBezTo>
                    <a:pt x="208304" y="5443"/>
                    <a:pt x="208052" y="5447"/>
                    <a:pt x="207800" y="5447"/>
                  </a:cubicBezTo>
                  <a:cubicBezTo>
                    <a:pt x="205386" y="5447"/>
                    <a:pt x="202970" y="5132"/>
                    <a:pt x="200539" y="5078"/>
                  </a:cubicBezTo>
                  <a:cubicBezTo>
                    <a:pt x="199385" y="5038"/>
                    <a:pt x="198211" y="4958"/>
                    <a:pt x="197058" y="4899"/>
                  </a:cubicBezTo>
                  <a:cubicBezTo>
                    <a:pt x="195287" y="4799"/>
                    <a:pt x="193517" y="4700"/>
                    <a:pt x="191726" y="4620"/>
                  </a:cubicBezTo>
                  <a:cubicBezTo>
                    <a:pt x="189876" y="4521"/>
                    <a:pt x="188006" y="4540"/>
                    <a:pt x="186156" y="4342"/>
                  </a:cubicBezTo>
                  <a:cubicBezTo>
                    <a:pt x="184171" y="4136"/>
                    <a:pt x="182179" y="4075"/>
                    <a:pt x="180184" y="4075"/>
                  </a:cubicBezTo>
                  <a:cubicBezTo>
                    <a:pt x="178701" y="4075"/>
                    <a:pt x="177217" y="4109"/>
                    <a:pt x="175733" y="4143"/>
                  </a:cubicBezTo>
                  <a:cubicBezTo>
                    <a:pt x="174758" y="4163"/>
                    <a:pt x="173783" y="4222"/>
                    <a:pt x="172828" y="4302"/>
                  </a:cubicBezTo>
                  <a:cubicBezTo>
                    <a:pt x="170481" y="4521"/>
                    <a:pt x="168134" y="4819"/>
                    <a:pt x="165786" y="5018"/>
                  </a:cubicBezTo>
                  <a:cubicBezTo>
                    <a:pt x="162584" y="5257"/>
                    <a:pt x="159381" y="5475"/>
                    <a:pt x="156158" y="5654"/>
                  </a:cubicBezTo>
                  <a:cubicBezTo>
                    <a:pt x="154129" y="5754"/>
                    <a:pt x="152060" y="5754"/>
                    <a:pt x="150011" y="5754"/>
                  </a:cubicBezTo>
                  <a:cubicBezTo>
                    <a:pt x="148659" y="5754"/>
                    <a:pt x="147306" y="5714"/>
                    <a:pt x="145953" y="5674"/>
                  </a:cubicBezTo>
                  <a:cubicBezTo>
                    <a:pt x="145734" y="5674"/>
                    <a:pt x="145516" y="5615"/>
                    <a:pt x="145237" y="5575"/>
                  </a:cubicBezTo>
                  <a:cubicBezTo>
                    <a:pt x="145217" y="5336"/>
                    <a:pt x="145177" y="5157"/>
                    <a:pt x="145177" y="4978"/>
                  </a:cubicBezTo>
                  <a:cubicBezTo>
                    <a:pt x="145158" y="2213"/>
                    <a:pt x="142930" y="801"/>
                    <a:pt x="140761" y="661"/>
                  </a:cubicBezTo>
                  <a:cubicBezTo>
                    <a:pt x="140571" y="646"/>
                    <a:pt x="140379" y="640"/>
                    <a:pt x="140185" y="640"/>
                  </a:cubicBezTo>
                  <a:cubicBezTo>
                    <a:pt x="139872" y="640"/>
                    <a:pt x="139557" y="657"/>
                    <a:pt x="139249" y="681"/>
                  </a:cubicBezTo>
                  <a:cubicBezTo>
                    <a:pt x="137837" y="781"/>
                    <a:pt x="136663" y="1497"/>
                    <a:pt x="135649" y="2392"/>
                  </a:cubicBezTo>
                  <a:cubicBezTo>
                    <a:pt x="134774" y="3148"/>
                    <a:pt x="134376" y="4202"/>
                    <a:pt x="134296" y="5376"/>
                  </a:cubicBezTo>
                  <a:cubicBezTo>
                    <a:pt x="134276" y="5595"/>
                    <a:pt x="134237" y="5814"/>
                    <a:pt x="134177" y="6092"/>
                  </a:cubicBezTo>
                  <a:lnTo>
                    <a:pt x="132844" y="6092"/>
                  </a:lnTo>
                  <a:cubicBezTo>
                    <a:pt x="129283" y="6132"/>
                    <a:pt x="125722" y="6152"/>
                    <a:pt x="122162" y="6211"/>
                  </a:cubicBezTo>
                  <a:cubicBezTo>
                    <a:pt x="120928" y="6231"/>
                    <a:pt x="119695" y="6410"/>
                    <a:pt x="118462" y="6410"/>
                  </a:cubicBezTo>
                  <a:cubicBezTo>
                    <a:pt x="116373" y="6410"/>
                    <a:pt x="114284" y="6510"/>
                    <a:pt x="112195" y="6629"/>
                  </a:cubicBezTo>
                  <a:cubicBezTo>
                    <a:pt x="111758" y="6649"/>
                    <a:pt x="111340" y="6649"/>
                    <a:pt x="110922" y="6649"/>
                  </a:cubicBezTo>
                  <a:cubicBezTo>
                    <a:pt x="106964" y="6669"/>
                    <a:pt x="103025" y="6689"/>
                    <a:pt x="99066" y="6709"/>
                  </a:cubicBezTo>
                  <a:cubicBezTo>
                    <a:pt x="98529" y="6709"/>
                    <a:pt x="97992" y="6689"/>
                    <a:pt x="97455" y="6649"/>
                  </a:cubicBezTo>
                  <a:cubicBezTo>
                    <a:pt x="95903" y="6550"/>
                    <a:pt x="94352" y="6351"/>
                    <a:pt x="92820" y="6331"/>
                  </a:cubicBezTo>
                  <a:cubicBezTo>
                    <a:pt x="91384" y="6316"/>
                    <a:pt x="89948" y="6309"/>
                    <a:pt x="88513" y="6309"/>
                  </a:cubicBezTo>
                  <a:cubicBezTo>
                    <a:pt x="86191" y="6309"/>
                    <a:pt x="83872" y="6326"/>
                    <a:pt x="81561" y="6351"/>
                  </a:cubicBezTo>
                  <a:cubicBezTo>
                    <a:pt x="81282" y="6351"/>
                    <a:pt x="81004" y="6351"/>
                    <a:pt x="80725" y="6371"/>
                  </a:cubicBezTo>
                  <a:lnTo>
                    <a:pt x="80725" y="6351"/>
                  </a:lnTo>
                  <a:cubicBezTo>
                    <a:pt x="71634" y="5953"/>
                    <a:pt x="62563" y="5376"/>
                    <a:pt x="53492" y="4899"/>
                  </a:cubicBezTo>
                  <a:cubicBezTo>
                    <a:pt x="51801" y="4799"/>
                    <a:pt x="50090" y="4700"/>
                    <a:pt x="48400" y="4620"/>
                  </a:cubicBezTo>
                  <a:cubicBezTo>
                    <a:pt x="46510" y="4521"/>
                    <a:pt x="44600" y="4560"/>
                    <a:pt x="42710" y="4361"/>
                  </a:cubicBezTo>
                  <a:cubicBezTo>
                    <a:pt x="40654" y="4144"/>
                    <a:pt x="38592" y="4072"/>
                    <a:pt x="36526" y="4072"/>
                  </a:cubicBezTo>
                  <a:cubicBezTo>
                    <a:pt x="34995" y="4072"/>
                    <a:pt x="33462" y="4112"/>
                    <a:pt x="31928" y="4163"/>
                  </a:cubicBezTo>
                  <a:cubicBezTo>
                    <a:pt x="29840" y="4222"/>
                    <a:pt x="27771" y="4521"/>
                    <a:pt x="25682" y="4720"/>
                  </a:cubicBezTo>
                  <a:cubicBezTo>
                    <a:pt x="22460" y="5018"/>
                    <a:pt x="19217" y="5277"/>
                    <a:pt x="15975" y="5475"/>
                  </a:cubicBezTo>
                  <a:cubicBezTo>
                    <a:pt x="13082" y="5672"/>
                    <a:pt x="10181" y="5778"/>
                    <a:pt x="7283" y="5778"/>
                  </a:cubicBezTo>
                  <a:cubicBezTo>
                    <a:pt x="5497" y="5778"/>
                    <a:pt x="3712" y="5738"/>
                    <a:pt x="1930" y="5654"/>
                  </a:cubicBezTo>
                  <a:cubicBezTo>
                    <a:pt x="1621" y="5640"/>
                    <a:pt x="1321" y="5626"/>
                    <a:pt x="1025" y="5626"/>
                  </a:cubicBezTo>
                  <a:cubicBezTo>
                    <a:pt x="902" y="5626"/>
                    <a:pt x="779" y="5629"/>
                    <a:pt x="657" y="5635"/>
                  </a:cubicBezTo>
                  <a:cubicBezTo>
                    <a:pt x="219" y="5654"/>
                    <a:pt x="1" y="5853"/>
                    <a:pt x="1" y="6132"/>
                  </a:cubicBezTo>
                  <a:cubicBezTo>
                    <a:pt x="1" y="6390"/>
                    <a:pt x="180" y="6609"/>
                    <a:pt x="498" y="6689"/>
                  </a:cubicBezTo>
                  <a:cubicBezTo>
                    <a:pt x="597" y="6729"/>
                    <a:pt x="717" y="6749"/>
                    <a:pt x="836" y="6768"/>
                  </a:cubicBezTo>
                  <a:cubicBezTo>
                    <a:pt x="1572" y="6848"/>
                    <a:pt x="2288" y="6987"/>
                    <a:pt x="3024" y="7007"/>
                  </a:cubicBezTo>
                  <a:cubicBezTo>
                    <a:pt x="5635" y="7042"/>
                    <a:pt x="8245" y="7091"/>
                    <a:pt x="10843" y="7091"/>
                  </a:cubicBezTo>
                  <a:cubicBezTo>
                    <a:pt x="11254" y="7091"/>
                    <a:pt x="11665" y="7089"/>
                    <a:pt x="12076" y="7087"/>
                  </a:cubicBezTo>
                  <a:cubicBezTo>
                    <a:pt x="14244" y="7047"/>
                    <a:pt x="16412" y="6928"/>
                    <a:pt x="18580" y="6768"/>
                  </a:cubicBezTo>
                  <a:cubicBezTo>
                    <a:pt x="20928" y="6609"/>
                    <a:pt x="23275" y="6390"/>
                    <a:pt x="25642" y="6172"/>
                  </a:cubicBezTo>
                  <a:cubicBezTo>
                    <a:pt x="27831" y="5973"/>
                    <a:pt x="30019" y="5635"/>
                    <a:pt x="32227" y="5615"/>
                  </a:cubicBezTo>
                  <a:lnTo>
                    <a:pt x="39189" y="5615"/>
                  </a:lnTo>
                  <a:cubicBezTo>
                    <a:pt x="39886" y="5615"/>
                    <a:pt x="40582" y="5654"/>
                    <a:pt x="41278" y="5714"/>
                  </a:cubicBezTo>
                  <a:cubicBezTo>
                    <a:pt x="42969" y="5834"/>
                    <a:pt x="44680" y="5973"/>
                    <a:pt x="46371" y="6072"/>
                  </a:cubicBezTo>
                  <a:cubicBezTo>
                    <a:pt x="48539" y="6192"/>
                    <a:pt x="50707" y="6251"/>
                    <a:pt x="52875" y="6351"/>
                  </a:cubicBezTo>
                  <a:cubicBezTo>
                    <a:pt x="54606" y="6430"/>
                    <a:pt x="56337" y="6530"/>
                    <a:pt x="58087" y="6629"/>
                  </a:cubicBezTo>
                  <a:cubicBezTo>
                    <a:pt x="58306" y="6629"/>
                    <a:pt x="58545" y="6649"/>
                    <a:pt x="58784" y="6669"/>
                  </a:cubicBezTo>
                  <a:cubicBezTo>
                    <a:pt x="60932" y="6848"/>
                    <a:pt x="63080" y="7027"/>
                    <a:pt x="65229" y="7027"/>
                  </a:cubicBezTo>
                  <a:cubicBezTo>
                    <a:pt x="65229" y="6947"/>
                    <a:pt x="65229" y="6868"/>
                    <a:pt x="65229" y="6788"/>
                  </a:cubicBezTo>
                  <a:cubicBezTo>
                    <a:pt x="68730" y="7047"/>
                    <a:pt x="76767" y="7624"/>
                    <a:pt x="79890" y="7803"/>
                  </a:cubicBezTo>
                  <a:cubicBezTo>
                    <a:pt x="79870" y="7863"/>
                    <a:pt x="79870" y="7942"/>
                    <a:pt x="79870" y="8022"/>
                  </a:cubicBezTo>
                  <a:cubicBezTo>
                    <a:pt x="80248" y="8002"/>
                    <a:pt x="80626" y="7982"/>
                    <a:pt x="81004" y="7982"/>
                  </a:cubicBezTo>
                  <a:cubicBezTo>
                    <a:pt x="82122" y="7976"/>
                    <a:pt x="83243" y="7974"/>
                    <a:pt x="84364" y="7974"/>
                  </a:cubicBezTo>
                  <a:cubicBezTo>
                    <a:pt x="87072" y="7974"/>
                    <a:pt x="89787" y="7988"/>
                    <a:pt x="92502" y="8002"/>
                  </a:cubicBezTo>
                  <a:cubicBezTo>
                    <a:pt x="93079" y="8002"/>
                    <a:pt x="93655" y="8061"/>
                    <a:pt x="94232" y="8101"/>
                  </a:cubicBezTo>
                  <a:cubicBezTo>
                    <a:pt x="95704" y="8201"/>
                    <a:pt x="97157" y="8400"/>
                    <a:pt x="98629" y="8420"/>
                  </a:cubicBezTo>
                  <a:cubicBezTo>
                    <a:pt x="100598" y="8439"/>
                    <a:pt x="102572" y="8444"/>
                    <a:pt x="104547" y="8444"/>
                  </a:cubicBezTo>
                  <a:cubicBezTo>
                    <a:pt x="106521" y="8444"/>
                    <a:pt x="108495" y="8439"/>
                    <a:pt x="110465" y="8439"/>
                  </a:cubicBezTo>
                  <a:lnTo>
                    <a:pt x="119993" y="8439"/>
                  </a:lnTo>
                  <a:cubicBezTo>
                    <a:pt x="120130" y="8439"/>
                    <a:pt x="120284" y="8450"/>
                    <a:pt x="120429" y="8450"/>
                  </a:cubicBezTo>
                  <a:cubicBezTo>
                    <a:pt x="120622" y="8450"/>
                    <a:pt x="120798" y="8431"/>
                    <a:pt x="120889" y="8340"/>
                  </a:cubicBezTo>
                  <a:cubicBezTo>
                    <a:pt x="121207" y="8021"/>
                    <a:pt x="121565" y="7973"/>
                    <a:pt x="121927" y="7973"/>
                  </a:cubicBezTo>
                  <a:cubicBezTo>
                    <a:pt x="122085" y="7973"/>
                    <a:pt x="122244" y="7982"/>
                    <a:pt x="122400" y="7982"/>
                  </a:cubicBezTo>
                  <a:cubicBezTo>
                    <a:pt x="124529" y="7922"/>
                    <a:pt x="126657" y="7863"/>
                    <a:pt x="128786" y="7843"/>
                  </a:cubicBezTo>
                  <a:cubicBezTo>
                    <a:pt x="129621" y="7833"/>
                    <a:pt x="130457" y="7828"/>
                    <a:pt x="131290" y="7828"/>
                  </a:cubicBezTo>
                  <a:cubicBezTo>
                    <a:pt x="132123" y="7828"/>
                    <a:pt x="132953" y="7833"/>
                    <a:pt x="133779" y="7843"/>
                  </a:cubicBezTo>
                  <a:cubicBezTo>
                    <a:pt x="133998" y="7843"/>
                    <a:pt x="134316" y="7843"/>
                    <a:pt x="134435" y="7982"/>
                  </a:cubicBezTo>
                  <a:cubicBezTo>
                    <a:pt x="134813" y="8340"/>
                    <a:pt x="135311" y="8658"/>
                    <a:pt x="135171" y="9315"/>
                  </a:cubicBezTo>
                  <a:cubicBezTo>
                    <a:pt x="135112" y="9613"/>
                    <a:pt x="135211" y="9912"/>
                    <a:pt x="135490" y="9991"/>
                  </a:cubicBezTo>
                  <a:cubicBezTo>
                    <a:pt x="136007" y="10150"/>
                    <a:pt x="136345" y="10508"/>
                    <a:pt x="136763" y="10787"/>
                  </a:cubicBezTo>
                  <a:cubicBezTo>
                    <a:pt x="137148" y="11032"/>
                    <a:pt x="137548" y="11215"/>
                    <a:pt x="137991" y="11215"/>
                  </a:cubicBezTo>
                  <a:cubicBezTo>
                    <a:pt x="138052" y="11215"/>
                    <a:pt x="138113" y="11212"/>
                    <a:pt x="138175" y="11205"/>
                  </a:cubicBezTo>
                  <a:cubicBezTo>
                    <a:pt x="139031" y="11145"/>
                    <a:pt x="139886" y="11105"/>
                    <a:pt x="140722" y="10986"/>
                  </a:cubicBezTo>
                  <a:cubicBezTo>
                    <a:pt x="141756" y="10846"/>
                    <a:pt x="142611" y="10369"/>
                    <a:pt x="143327" y="9593"/>
                  </a:cubicBezTo>
                  <a:cubicBezTo>
                    <a:pt x="144064" y="8798"/>
                    <a:pt x="144800" y="8002"/>
                    <a:pt x="145217" y="6967"/>
                  </a:cubicBezTo>
                  <a:cubicBezTo>
                    <a:pt x="147627" y="7059"/>
                    <a:pt x="149967" y="7116"/>
                    <a:pt x="152290" y="7116"/>
                  </a:cubicBezTo>
                  <a:cubicBezTo>
                    <a:pt x="153496" y="7116"/>
                    <a:pt x="154697" y="7101"/>
                    <a:pt x="155900" y="7067"/>
                  </a:cubicBezTo>
                  <a:cubicBezTo>
                    <a:pt x="158028" y="7007"/>
                    <a:pt x="160157" y="6908"/>
                    <a:pt x="162285" y="6768"/>
                  </a:cubicBezTo>
                  <a:cubicBezTo>
                    <a:pt x="164593" y="6609"/>
                    <a:pt x="166920" y="6371"/>
                    <a:pt x="169228" y="6152"/>
                  </a:cubicBezTo>
                  <a:cubicBezTo>
                    <a:pt x="172911" y="5808"/>
                    <a:pt x="176587" y="5674"/>
                    <a:pt x="180260" y="5674"/>
                  </a:cubicBezTo>
                  <a:cubicBezTo>
                    <a:pt x="189761" y="5674"/>
                    <a:pt x="199237" y="6568"/>
                    <a:pt x="208735" y="7027"/>
                  </a:cubicBezTo>
                  <a:cubicBezTo>
                    <a:pt x="208846" y="7027"/>
                    <a:pt x="208957" y="7024"/>
                    <a:pt x="209068" y="7024"/>
                  </a:cubicBezTo>
                  <a:cubicBezTo>
                    <a:pt x="209233" y="7024"/>
                    <a:pt x="209395" y="7031"/>
                    <a:pt x="209550" y="7067"/>
                  </a:cubicBezTo>
                  <a:cubicBezTo>
                    <a:pt x="209869" y="7146"/>
                    <a:pt x="210187" y="7226"/>
                    <a:pt x="210505" y="7306"/>
                  </a:cubicBezTo>
                  <a:cubicBezTo>
                    <a:pt x="210505" y="7226"/>
                    <a:pt x="210505" y="7146"/>
                    <a:pt x="210485" y="7067"/>
                  </a:cubicBezTo>
                  <a:lnTo>
                    <a:pt x="210485" y="7067"/>
                  </a:lnTo>
                  <a:cubicBezTo>
                    <a:pt x="213440" y="7312"/>
                    <a:pt x="218857" y="7733"/>
                    <a:pt x="222212" y="7733"/>
                  </a:cubicBezTo>
                  <a:cubicBezTo>
                    <a:pt x="223216" y="7733"/>
                    <a:pt x="224036" y="7696"/>
                    <a:pt x="224549" y="7604"/>
                  </a:cubicBezTo>
                  <a:cubicBezTo>
                    <a:pt x="226263" y="7304"/>
                    <a:pt x="229059" y="7028"/>
                    <a:pt x="231543" y="7028"/>
                  </a:cubicBezTo>
                  <a:cubicBezTo>
                    <a:pt x="233499" y="7028"/>
                    <a:pt x="235261" y="7199"/>
                    <a:pt x="236147" y="7664"/>
                  </a:cubicBezTo>
                  <a:cubicBezTo>
                    <a:pt x="236843" y="8022"/>
                    <a:pt x="237917" y="8161"/>
                    <a:pt x="239210" y="8161"/>
                  </a:cubicBezTo>
                  <a:cubicBezTo>
                    <a:pt x="241856" y="8161"/>
                    <a:pt x="245417" y="7544"/>
                    <a:pt x="248560" y="6848"/>
                  </a:cubicBezTo>
                  <a:lnTo>
                    <a:pt x="260296" y="6848"/>
                  </a:lnTo>
                  <a:cubicBezTo>
                    <a:pt x="260655" y="6848"/>
                    <a:pt x="260993" y="6868"/>
                    <a:pt x="261331" y="6888"/>
                  </a:cubicBezTo>
                  <a:cubicBezTo>
                    <a:pt x="263764" y="7092"/>
                    <a:pt x="266184" y="7160"/>
                    <a:pt x="268611" y="7160"/>
                  </a:cubicBezTo>
                  <a:cubicBezTo>
                    <a:pt x="269261" y="7160"/>
                    <a:pt x="269910" y="7155"/>
                    <a:pt x="270561" y="7146"/>
                  </a:cubicBezTo>
                  <a:cubicBezTo>
                    <a:pt x="271556" y="7127"/>
                    <a:pt x="272530" y="6987"/>
                    <a:pt x="273505" y="6868"/>
                  </a:cubicBezTo>
                  <a:cubicBezTo>
                    <a:pt x="274480" y="6749"/>
                    <a:pt x="275455" y="6570"/>
                    <a:pt x="276429" y="6450"/>
                  </a:cubicBezTo>
                  <a:cubicBezTo>
                    <a:pt x="276813" y="6405"/>
                    <a:pt x="277202" y="6354"/>
                    <a:pt x="277594" y="6354"/>
                  </a:cubicBezTo>
                  <a:cubicBezTo>
                    <a:pt x="277894" y="6354"/>
                    <a:pt x="278196" y="6384"/>
                    <a:pt x="278498" y="6470"/>
                  </a:cubicBezTo>
                  <a:cubicBezTo>
                    <a:pt x="278757" y="6947"/>
                    <a:pt x="279015" y="7405"/>
                    <a:pt x="279234" y="7882"/>
                  </a:cubicBezTo>
                  <a:cubicBezTo>
                    <a:pt x="279354" y="8121"/>
                    <a:pt x="279354" y="8420"/>
                    <a:pt x="279453" y="8658"/>
                  </a:cubicBezTo>
                  <a:cubicBezTo>
                    <a:pt x="279612" y="8996"/>
                    <a:pt x="279752" y="9335"/>
                    <a:pt x="279990" y="9613"/>
                  </a:cubicBezTo>
                  <a:cubicBezTo>
                    <a:pt x="280965" y="10700"/>
                    <a:pt x="282819" y="11276"/>
                    <a:pt x="284660" y="11276"/>
                  </a:cubicBezTo>
                  <a:cubicBezTo>
                    <a:pt x="286086" y="11276"/>
                    <a:pt x="287506" y="10931"/>
                    <a:pt x="288504" y="10210"/>
                  </a:cubicBezTo>
                  <a:cubicBezTo>
                    <a:pt x="288644" y="10110"/>
                    <a:pt x="288803" y="9991"/>
                    <a:pt x="288902" y="9872"/>
                  </a:cubicBezTo>
                  <a:cubicBezTo>
                    <a:pt x="289419" y="9295"/>
                    <a:pt x="289917" y="8718"/>
                    <a:pt x="290414" y="8141"/>
                  </a:cubicBezTo>
                  <a:cubicBezTo>
                    <a:pt x="290613" y="7902"/>
                    <a:pt x="290812" y="7644"/>
                    <a:pt x="291011" y="7385"/>
                  </a:cubicBezTo>
                  <a:cubicBezTo>
                    <a:pt x="291448" y="7405"/>
                    <a:pt x="291787" y="7445"/>
                    <a:pt x="292125" y="7465"/>
                  </a:cubicBezTo>
                  <a:cubicBezTo>
                    <a:pt x="293617" y="7544"/>
                    <a:pt x="295089" y="7624"/>
                    <a:pt x="296581" y="7684"/>
                  </a:cubicBezTo>
                  <a:cubicBezTo>
                    <a:pt x="299000" y="7779"/>
                    <a:pt x="301419" y="7789"/>
                    <a:pt x="303839" y="7789"/>
                  </a:cubicBezTo>
                  <a:cubicBezTo>
                    <a:pt x="304444" y="7789"/>
                    <a:pt x="305049" y="7788"/>
                    <a:pt x="305654" y="7788"/>
                  </a:cubicBezTo>
                  <a:cubicBezTo>
                    <a:pt x="308680" y="7788"/>
                    <a:pt x="311709" y="7803"/>
                    <a:pt x="314743" y="7982"/>
                  </a:cubicBezTo>
                  <a:cubicBezTo>
                    <a:pt x="318184" y="8181"/>
                    <a:pt x="321685" y="8121"/>
                    <a:pt x="325147" y="8141"/>
                  </a:cubicBezTo>
                  <a:cubicBezTo>
                    <a:pt x="326579" y="8161"/>
                    <a:pt x="327971" y="8340"/>
                    <a:pt x="329563" y="8539"/>
                  </a:cubicBezTo>
                  <a:cubicBezTo>
                    <a:pt x="329264" y="8758"/>
                    <a:pt x="329105" y="8897"/>
                    <a:pt x="328926" y="8996"/>
                  </a:cubicBezTo>
                  <a:cubicBezTo>
                    <a:pt x="328290" y="9295"/>
                    <a:pt x="327633" y="9573"/>
                    <a:pt x="326997" y="9872"/>
                  </a:cubicBezTo>
                  <a:cubicBezTo>
                    <a:pt x="326420" y="10170"/>
                    <a:pt x="325803" y="10449"/>
                    <a:pt x="325286" y="10787"/>
                  </a:cubicBezTo>
                  <a:cubicBezTo>
                    <a:pt x="324769" y="11105"/>
                    <a:pt x="324709" y="11582"/>
                    <a:pt x="325007" y="11921"/>
                  </a:cubicBezTo>
                  <a:cubicBezTo>
                    <a:pt x="325191" y="12157"/>
                    <a:pt x="325504" y="12280"/>
                    <a:pt x="325867" y="12280"/>
                  </a:cubicBezTo>
                  <a:cubicBezTo>
                    <a:pt x="326055" y="12280"/>
                    <a:pt x="326256" y="12247"/>
                    <a:pt x="326460" y="12179"/>
                  </a:cubicBezTo>
                  <a:cubicBezTo>
                    <a:pt x="326539" y="12159"/>
                    <a:pt x="326639" y="12120"/>
                    <a:pt x="326718" y="12080"/>
                  </a:cubicBezTo>
                  <a:cubicBezTo>
                    <a:pt x="327593" y="11702"/>
                    <a:pt x="328469" y="11344"/>
                    <a:pt x="329324" y="10946"/>
                  </a:cubicBezTo>
                  <a:cubicBezTo>
                    <a:pt x="331095" y="10130"/>
                    <a:pt x="332507" y="8977"/>
                    <a:pt x="334039" y="7922"/>
                  </a:cubicBezTo>
                  <a:cubicBezTo>
                    <a:pt x="334814" y="7385"/>
                    <a:pt x="334755" y="6550"/>
                    <a:pt x="333999" y="5953"/>
                  </a:cubicBezTo>
                  <a:cubicBezTo>
                    <a:pt x="333561" y="5615"/>
                    <a:pt x="333024" y="5316"/>
                    <a:pt x="332487" y="5018"/>
                  </a:cubicBezTo>
                  <a:cubicBezTo>
                    <a:pt x="331274" y="4361"/>
                    <a:pt x="330040" y="3705"/>
                    <a:pt x="328807" y="3068"/>
                  </a:cubicBezTo>
                  <a:cubicBezTo>
                    <a:pt x="328688" y="2989"/>
                    <a:pt x="328568" y="2929"/>
                    <a:pt x="328429" y="2869"/>
                  </a:cubicBezTo>
                  <a:cubicBezTo>
                    <a:pt x="328237" y="2785"/>
                    <a:pt x="328038" y="2745"/>
                    <a:pt x="327850" y="2745"/>
                  </a:cubicBezTo>
                  <a:cubicBezTo>
                    <a:pt x="327552" y="2745"/>
                    <a:pt x="327279" y="2846"/>
                    <a:pt x="327096" y="3029"/>
                  </a:cubicBezTo>
                  <a:cubicBezTo>
                    <a:pt x="326798" y="3307"/>
                    <a:pt x="326798" y="3765"/>
                    <a:pt x="327176" y="4083"/>
                  </a:cubicBezTo>
                  <a:cubicBezTo>
                    <a:pt x="327514" y="4361"/>
                    <a:pt x="327892" y="4620"/>
                    <a:pt x="328290" y="4859"/>
                  </a:cubicBezTo>
                  <a:cubicBezTo>
                    <a:pt x="329125" y="5336"/>
                    <a:pt x="329981" y="5794"/>
                    <a:pt x="330816" y="6271"/>
                  </a:cubicBezTo>
                  <a:cubicBezTo>
                    <a:pt x="331015" y="6390"/>
                    <a:pt x="331254" y="6490"/>
                    <a:pt x="331095" y="6709"/>
                  </a:cubicBezTo>
                  <a:cubicBezTo>
                    <a:pt x="330568" y="6709"/>
                    <a:pt x="330042" y="6739"/>
                    <a:pt x="329520" y="6739"/>
                  </a:cubicBezTo>
                  <a:cubicBezTo>
                    <a:pt x="329194" y="6739"/>
                    <a:pt x="328870" y="6727"/>
                    <a:pt x="328548" y="6689"/>
                  </a:cubicBezTo>
                  <a:cubicBezTo>
                    <a:pt x="327238" y="6543"/>
                    <a:pt x="325944" y="6448"/>
                    <a:pt x="324622" y="6448"/>
                  </a:cubicBezTo>
                  <a:cubicBezTo>
                    <a:pt x="324498" y="6448"/>
                    <a:pt x="324375" y="6448"/>
                    <a:pt x="324251" y="6450"/>
                  </a:cubicBezTo>
                  <a:cubicBezTo>
                    <a:pt x="323018" y="6450"/>
                    <a:pt x="321765" y="6450"/>
                    <a:pt x="320532" y="6430"/>
                  </a:cubicBezTo>
                  <a:cubicBezTo>
                    <a:pt x="318602" y="6410"/>
                    <a:pt x="316652" y="6390"/>
                    <a:pt x="314723" y="6331"/>
                  </a:cubicBezTo>
                  <a:cubicBezTo>
                    <a:pt x="313688" y="6291"/>
                    <a:pt x="312654" y="6132"/>
                    <a:pt x="311620" y="6112"/>
                  </a:cubicBezTo>
                  <a:cubicBezTo>
                    <a:pt x="311115" y="6102"/>
                    <a:pt x="310609" y="6098"/>
                    <a:pt x="310102" y="6098"/>
                  </a:cubicBezTo>
                  <a:cubicBezTo>
                    <a:pt x="308963" y="6098"/>
                    <a:pt x="307821" y="6116"/>
                    <a:pt x="306683" y="6116"/>
                  </a:cubicBezTo>
                  <a:cubicBezTo>
                    <a:pt x="306392" y="6116"/>
                    <a:pt x="306101" y="6115"/>
                    <a:pt x="305811" y="6112"/>
                  </a:cubicBezTo>
                  <a:cubicBezTo>
                    <a:pt x="301892" y="6052"/>
                    <a:pt x="297973" y="5993"/>
                    <a:pt x="294054" y="5913"/>
                  </a:cubicBezTo>
                  <a:cubicBezTo>
                    <a:pt x="293060" y="5893"/>
                    <a:pt x="292085" y="5814"/>
                    <a:pt x="291130" y="5615"/>
                  </a:cubicBezTo>
                  <a:cubicBezTo>
                    <a:pt x="291051" y="4938"/>
                    <a:pt x="290991" y="4322"/>
                    <a:pt x="290911" y="3705"/>
                  </a:cubicBezTo>
                  <a:cubicBezTo>
                    <a:pt x="290752" y="2452"/>
                    <a:pt x="290076" y="1417"/>
                    <a:pt x="288803" y="622"/>
                  </a:cubicBezTo>
                  <a:cubicBezTo>
                    <a:pt x="288285" y="303"/>
                    <a:pt x="287728" y="85"/>
                    <a:pt x="287052" y="25"/>
                  </a:cubicBezTo>
                  <a:cubicBezTo>
                    <a:pt x="286777" y="8"/>
                    <a:pt x="286505" y="0"/>
                    <a:pt x="286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360" name="Google Shape;1360;p38"/>
          <p:cNvSpPr/>
          <p:nvPr/>
        </p:nvSpPr>
        <p:spPr>
          <a:xfrm>
            <a:off x="2081301" y="2535631"/>
            <a:ext cx="235767" cy="233847"/>
          </a:xfrm>
          <a:custGeom>
            <a:avLst/>
            <a:gdLst/>
            <a:ahLst/>
            <a:cxnLst/>
            <a:rect l="l" t="t" r="r" b="b"/>
            <a:pathLst>
              <a:path w="7858" h="7401" extrusionOk="0">
                <a:moveTo>
                  <a:pt x="7679" y="3680"/>
                </a:moveTo>
                <a:cubicBezTo>
                  <a:pt x="7858" y="4397"/>
                  <a:pt x="7440" y="5073"/>
                  <a:pt x="6823" y="5670"/>
                </a:cubicBezTo>
                <a:cubicBezTo>
                  <a:pt x="6405" y="6068"/>
                  <a:pt x="6047" y="6545"/>
                  <a:pt x="5550" y="6824"/>
                </a:cubicBezTo>
                <a:cubicBezTo>
                  <a:pt x="4555" y="7400"/>
                  <a:pt x="3402" y="7400"/>
                  <a:pt x="2288" y="7341"/>
                </a:cubicBezTo>
                <a:cubicBezTo>
                  <a:pt x="1930" y="7321"/>
                  <a:pt x="1572" y="7122"/>
                  <a:pt x="1452" y="6784"/>
                </a:cubicBezTo>
                <a:cubicBezTo>
                  <a:pt x="1273" y="6306"/>
                  <a:pt x="915" y="6028"/>
                  <a:pt x="597" y="5710"/>
                </a:cubicBezTo>
                <a:cubicBezTo>
                  <a:pt x="239" y="5332"/>
                  <a:pt x="20" y="4914"/>
                  <a:pt x="60" y="4357"/>
                </a:cubicBezTo>
                <a:cubicBezTo>
                  <a:pt x="100" y="3641"/>
                  <a:pt x="0" y="2905"/>
                  <a:pt x="358" y="2208"/>
                </a:cubicBezTo>
                <a:cubicBezTo>
                  <a:pt x="657" y="1691"/>
                  <a:pt x="1015" y="1293"/>
                  <a:pt x="1532" y="975"/>
                </a:cubicBezTo>
                <a:cubicBezTo>
                  <a:pt x="2546" y="339"/>
                  <a:pt x="3640" y="0"/>
                  <a:pt x="4834" y="159"/>
                </a:cubicBezTo>
                <a:cubicBezTo>
                  <a:pt x="5252" y="219"/>
                  <a:pt x="5669" y="339"/>
                  <a:pt x="6047" y="498"/>
                </a:cubicBezTo>
                <a:cubicBezTo>
                  <a:pt x="7201" y="935"/>
                  <a:pt x="7679" y="1830"/>
                  <a:pt x="7679" y="302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361" name="Google Shape;1361;p38"/>
          <p:cNvGrpSpPr/>
          <p:nvPr/>
        </p:nvGrpSpPr>
        <p:grpSpPr>
          <a:xfrm>
            <a:off x="1077064" y="1648112"/>
            <a:ext cx="1039782" cy="1114603"/>
            <a:chOff x="536329" y="835070"/>
            <a:chExt cx="1142290" cy="1535162"/>
          </a:xfrm>
        </p:grpSpPr>
        <p:sp>
          <p:nvSpPr>
            <p:cNvPr id="1362" name="Google Shape;1362;p38"/>
            <p:cNvSpPr/>
            <p:nvPr/>
          </p:nvSpPr>
          <p:spPr>
            <a:xfrm>
              <a:off x="1351520" y="1863879"/>
              <a:ext cx="1252" cy="2106"/>
            </a:xfrm>
            <a:custGeom>
              <a:avLst/>
              <a:gdLst/>
              <a:ahLst/>
              <a:cxnLst/>
              <a:rect l="l" t="t" r="r" b="b"/>
              <a:pathLst>
                <a:path w="62" h="99" extrusionOk="0">
                  <a:moveTo>
                    <a:pt x="2" y="1"/>
                  </a:moveTo>
                  <a:cubicBezTo>
                    <a:pt x="0" y="1"/>
                    <a:pt x="20" y="36"/>
                    <a:pt x="62" y="98"/>
                  </a:cubicBezTo>
                  <a:cubicBezTo>
                    <a:pt x="23" y="31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3" name="Google Shape;1363;p38"/>
            <p:cNvSpPr/>
            <p:nvPr/>
          </p:nvSpPr>
          <p:spPr>
            <a:xfrm>
              <a:off x="970252" y="1166967"/>
              <a:ext cx="75155" cy="43880"/>
            </a:xfrm>
            <a:custGeom>
              <a:avLst/>
              <a:gdLst/>
              <a:ahLst/>
              <a:cxnLst/>
              <a:rect l="l" t="t" r="r" b="b"/>
              <a:pathLst>
                <a:path w="3721" h="2063" extrusionOk="0">
                  <a:moveTo>
                    <a:pt x="1075" y="0"/>
                  </a:moveTo>
                  <a:cubicBezTo>
                    <a:pt x="717" y="40"/>
                    <a:pt x="399" y="80"/>
                    <a:pt x="100" y="120"/>
                  </a:cubicBezTo>
                  <a:cubicBezTo>
                    <a:pt x="1" y="338"/>
                    <a:pt x="160" y="398"/>
                    <a:pt x="319" y="418"/>
                  </a:cubicBezTo>
                  <a:cubicBezTo>
                    <a:pt x="637" y="478"/>
                    <a:pt x="956" y="498"/>
                    <a:pt x="1135" y="816"/>
                  </a:cubicBezTo>
                  <a:cubicBezTo>
                    <a:pt x="1135" y="836"/>
                    <a:pt x="1174" y="876"/>
                    <a:pt x="1194" y="876"/>
                  </a:cubicBezTo>
                  <a:cubicBezTo>
                    <a:pt x="2010" y="1134"/>
                    <a:pt x="2686" y="1612"/>
                    <a:pt x="3402" y="2049"/>
                  </a:cubicBezTo>
                  <a:cubicBezTo>
                    <a:pt x="3417" y="2059"/>
                    <a:pt x="3433" y="2063"/>
                    <a:pt x="3453" y="2063"/>
                  </a:cubicBezTo>
                  <a:cubicBezTo>
                    <a:pt x="3513" y="2063"/>
                    <a:pt x="3600" y="2024"/>
                    <a:pt x="3721" y="2009"/>
                  </a:cubicBezTo>
                  <a:cubicBezTo>
                    <a:pt x="3641" y="1890"/>
                    <a:pt x="3621" y="1771"/>
                    <a:pt x="3542" y="1691"/>
                  </a:cubicBezTo>
                  <a:cubicBezTo>
                    <a:pt x="3124" y="1253"/>
                    <a:pt x="2647" y="876"/>
                    <a:pt x="2070" y="677"/>
                  </a:cubicBezTo>
                  <a:cubicBezTo>
                    <a:pt x="1652" y="537"/>
                    <a:pt x="1294" y="358"/>
                    <a:pt x="10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4" name="Google Shape;1364;p38"/>
            <p:cNvSpPr/>
            <p:nvPr/>
          </p:nvSpPr>
          <p:spPr>
            <a:xfrm>
              <a:off x="1329444" y="1661580"/>
              <a:ext cx="55079" cy="47411"/>
            </a:xfrm>
            <a:custGeom>
              <a:avLst/>
              <a:gdLst/>
              <a:ahLst/>
              <a:cxnLst/>
              <a:rect l="l" t="t" r="r" b="b"/>
              <a:pathLst>
                <a:path w="2727" h="2229" extrusionOk="0">
                  <a:moveTo>
                    <a:pt x="41" y="1"/>
                  </a:moveTo>
                  <a:lnTo>
                    <a:pt x="41" y="1"/>
                  </a:lnTo>
                  <a:cubicBezTo>
                    <a:pt x="1" y="438"/>
                    <a:pt x="200" y="717"/>
                    <a:pt x="558" y="916"/>
                  </a:cubicBezTo>
                  <a:cubicBezTo>
                    <a:pt x="757" y="1035"/>
                    <a:pt x="976" y="1155"/>
                    <a:pt x="1075" y="1314"/>
                  </a:cubicBezTo>
                  <a:cubicBezTo>
                    <a:pt x="1373" y="1851"/>
                    <a:pt x="1851" y="2090"/>
                    <a:pt x="2507" y="2229"/>
                  </a:cubicBezTo>
                  <a:cubicBezTo>
                    <a:pt x="2726" y="1950"/>
                    <a:pt x="2607" y="1692"/>
                    <a:pt x="2368" y="1592"/>
                  </a:cubicBezTo>
                  <a:cubicBezTo>
                    <a:pt x="1950" y="1433"/>
                    <a:pt x="1672" y="1155"/>
                    <a:pt x="1453" y="816"/>
                  </a:cubicBezTo>
                  <a:cubicBezTo>
                    <a:pt x="1393" y="757"/>
                    <a:pt x="1334" y="677"/>
                    <a:pt x="1254" y="637"/>
                  </a:cubicBezTo>
                  <a:cubicBezTo>
                    <a:pt x="876" y="419"/>
                    <a:pt x="478" y="220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5" name="Google Shape;1365;p38"/>
            <p:cNvSpPr/>
            <p:nvPr/>
          </p:nvSpPr>
          <p:spPr>
            <a:xfrm>
              <a:off x="1283253" y="1591772"/>
              <a:ext cx="48232" cy="38945"/>
            </a:xfrm>
            <a:custGeom>
              <a:avLst/>
              <a:gdLst/>
              <a:ahLst/>
              <a:cxnLst/>
              <a:rect l="l" t="t" r="r" b="b"/>
              <a:pathLst>
                <a:path w="2388" h="1831" extrusionOk="0">
                  <a:moveTo>
                    <a:pt x="20" y="1"/>
                  </a:moveTo>
                  <a:cubicBezTo>
                    <a:pt x="20" y="20"/>
                    <a:pt x="0" y="40"/>
                    <a:pt x="0" y="80"/>
                  </a:cubicBezTo>
                  <a:cubicBezTo>
                    <a:pt x="0" y="100"/>
                    <a:pt x="0" y="140"/>
                    <a:pt x="20" y="160"/>
                  </a:cubicBezTo>
                  <a:cubicBezTo>
                    <a:pt x="677" y="697"/>
                    <a:pt x="1393" y="1154"/>
                    <a:pt x="1950" y="1791"/>
                  </a:cubicBezTo>
                  <a:cubicBezTo>
                    <a:pt x="1970" y="1811"/>
                    <a:pt x="2069" y="1811"/>
                    <a:pt x="2228" y="1831"/>
                  </a:cubicBezTo>
                  <a:cubicBezTo>
                    <a:pt x="2387" y="1313"/>
                    <a:pt x="2029" y="995"/>
                    <a:pt x="1751" y="697"/>
                  </a:cubicBezTo>
                  <a:cubicBezTo>
                    <a:pt x="1532" y="418"/>
                    <a:pt x="517" y="60"/>
                    <a:pt x="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6" name="Google Shape;1366;p38"/>
            <p:cNvSpPr/>
            <p:nvPr/>
          </p:nvSpPr>
          <p:spPr>
            <a:xfrm>
              <a:off x="1211329" y="1503756"/>
              <a:ext cx="33366" cy="30076"/>
            </a:xfrm>
            <a:custGeom>
              <a:avLst/>
              <a:gdLst/>
              <a:ahLst/>
              <a:cxnLst/>
              <a:rect l="l" t="t" r="r" b="b"/>
              <a:pathLst>
                <a:path w="1652" h="1414" extrusionOk="0">
                  <a:moveTo>
                    <a:pt x="179" y="1"/>
                  </a:moveTo>
                  <a:lnTo>
                    <a:pt x="179" y="1"/>
                  </a:lnTo>
                  <a:cubicBezTo>
                    <a:pt x="0" y="200"/>
                    <a:pt x="60" y="438"/>
                    <a:pt x="279" y="518"/>
                  </a:cubicBezTo>
                  <a:cubicBezTo>
                    <a:pt x="736" y="717"/>
                    <a:pt x="1035" y="1075"/>
                    <a:pt x="1393" y="1373"/>
                  </a:cubicBezTo>
                  <a:cubicBezTo>
                    <a:pt x="1453" y="1413"/>
                    <a:pt x="1572" y="1393"/>
                    <a:pt x="1651" y="1413"/>
                  </a:cubicBezTo>
                  <a:cubicBezTo>
                    <a:pt x="1532" y="419"/>
                    <a:pt x="1313" y="200"/>
                    <a:pt x="1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7" name="Google Shape;1367;p38"/>
            <p:cNvSpPr/>
            <p:nvPr/>
          </p:nvSpPr>
          <p:spPr>
            <a:xfrm>
              <a:off x="1249099" y="1543106"/>
              <a:ext cx="19309" cy="13996"/>
            </a:xfrm>
            <a:custGeom>
              <a:avLst/>
              <a:gdLst/>
              <a:ahLst/>
              <a:cxnLst/>
              <a:rect l="l" t="t" r="r" b="b"/>
              <a:pathLst>
                <a:path w="956" h="658" extrusionOk="0">
                  <a:moveTo>
                    <a:pt x="0" y="1"/>
                  </a:moveTo>
                  <a:lnTo>
                    <a:pt x="0" y="1"/>
                  </a:lnTo>
                  <a:cubicBezTo>
                    <a:pt x="299" y="220"/>
                    <a:pt x="597" y="419"/>
                    <a:pt x="955" y="657"/>
                  </a:cubicBezTo>
                  <a:cubicBezTo>
                    <a:pt x="796" y="120"/>
                    <a:pt x="796" y="120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8" name="Google Shape;1368;p38"/>
            <p:cNvSpPr/>
            <p:nvPr/>
          </p:nvSpPr>
          <p:spPr>
            <a:xfrm>
              <a:off x="1408598" y="1760911"/>
              <a:ext cx="14078" cy="8593"/>
            </a:xfrm>
            <a:custGeom>
              <a:avLst/>
              <a:gdLst/>
              <a:ahLst/>
              <a:cxnLst/>
              <a:rect l="l" t="t" r="r" b="b"/>
              <a:pathLst>
                <a:path w="697" h="404" extrusionOk="0">
                  <a:moveTo>
                    <a:pt x="141" y="0"/>
                  </a:moveTo>
                  <a:cubicBezTo>
                    <a:pt x="96" y="0"/>
                    <a:pt x="49" y="3"/>
                    <a:pt x="1" y="6"/>
                  </a:cubicBezTo>
                  <a:cubicBezTo>
                    <a:pt x="60" y="85"/>
                    <a:pt x="80" y="165"/>
                    <a:pt x="120" y="185"/>
                  </a:cubicBezTo>
                  <a:cubicBezTo>
                    <a:pt x="279" y="244"/>
                    <a:pt x="458" y="324"/>
                    <a:pt x="697" y="403"/>
                  </a:cubicBezTo>
                  <a:cubicBezTo>
                    <a:pt x="596" y="66"/>
                    <a:pt x="394" y="0"/>
                    <a:pt x="1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69" name="Google Shape;1369;p38"/>
            <p:cNvSpPr/>
            <p:nvPr/>
          </p:nvSpPr>
          <p:spPr>
            <a:xfrm>
              <a:off x="1538771" y="1995880"/>
              <a:ext cx="39203" cy="29268"/>
            </a:xfrm>
            <a:custGeom>
              <a:avLst/>
              <a:gdLst/>
              <a:ahLst/>
              <a:cxnLst/>
              <a:rect l="l" t="t" r="r" b="b"/>
              <a:pathLst>
                <a:path w="1941" h="1376" extrusionOk="0">
                  <a:moveTo>
                    <a:pt x="533" y="1"/>
                  </a:moveTo>
                  <a:cubicBezTo>
                    <a:pt x="375" y="1"/>
                    <a:pt x="188" y="72"/>
                    <a:pt x="1" y="118"/>
                  </a:cubicBezTo>
                  <a:cubicBezTo>
                    <a:pt x="240" y="914"/>
                    <a:pt x="896" y="1093"/>
                    <a:pt x="1473" y="1352"/>
                  </a:cubicBezTo>
                  <a:cubicBezTo>
                    <a:pt x="1505" y="1368"/>
                    <a:pt x="1539" y="1375"/>
                    <a:pt x="1574" y="1375"/>
                  </a:cubicBezTo>
                  <a:cubicBezTo>
                    <a:pt x="1753" y="1375"/>
                    <a:pt x="1941" y="1180"/>
                    <a:pt x="1891" y="1014"/>
                  </a:cubicBezTo>
                  <a:cubicBezTo>
                    <a:pt x="1871" y="835"/>
                    <a:pt x="1811" y="636"/>
                    <a:pt x="1672" y="536"/>
                  </a:cubicBezTo>
                  <a:cubicBezTo>
                    <a:pt x="1374" y="317"/>
                    <a:pt x="1015" y="138"/>
                    <a:pt x="657" y="19"/>
                  </a:cubicBezTo>
                  <a:cubicBezTo>
                    <a:pt x="619" y="6"/>
                    <a:pt x="577" y="1"/>
                    <a:pt x="5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0" name="Google Shape;1370;p38"/>
            <p:cNvSpPr/>
            <p:nvPr/>
          </p:nvSpPr>
          <p:spPr>
            <a:xfrm>
              <a:off x="1578964" y="2125755"/>
              <a:ext cx="25732" cy="22440"/>
            </a:xfrm>
            <a:custGeom>
              <a:avLst/>
              <a:gdLst/>
              <a:ahLst/>
              <a:cxnLst/>
              <a:rect l="l" t="t" r="r" b="b"/>
              <a:pathLst>
                <a:path w="1274" h="1055" extrusionOk="0">
                  <a:moveTo>
                    <a:pt x="955" y="0"/>
                  </a:moveTo>
                  <a:cubicBezTo>
                    <a:pt x="677" y="60"/>
                    <a:pt x="398" y="120"/>
                    <a:pt x="120" y="179"/>
                  </a:cubicBezTo>
                  <a:cubicBezTo>
                    <a:pt x="100" y="199"/>
                    <a:pt x="80" y="219"/>
                    <a:pt x="80" y="219"/>
                  </a:cubicBezTo>
                  <a:cubicBezTo>
                    <a:pt x="60" y="299"/>
                    <a:pt x="0" y="358"/>
                    <a:pt x="20" y="398"/>
                  </a:cubicBezTo>
                  <a:cubicBezTo>
                    <a:pt x="239" y="816"/>
                    <a:pt x="696" y="875"/>
                    <a:pt x="1094" y="1054"/>
                  </a:cubicBezTo>
                  <a:cubicBezTo>
                    <a:pt x="1114" y="1054"/>
                    <a:pt x="1273" y="895"/>
                    <a:pt x="1273" y="816"/>
                  </a:cubicBezTo>
                  <a:cubicBezTo>
                    <a:pt x="1253" y="677"/>
                    <a:pt x="1134" y="537"/>
                    <a:pt x="1094" y="398"/>
                  </a:cubicBezTo>
                  <a:cubicBezTo>
                    <a:pt x="1035" y="279"/>
                    <a:pt x="995" y="139"/>
                    <a:pt x="9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1" name="Google Shape;1371;p38"/>
            <p:cNvSpPr/>
            <p:nvPr/>
          </p:nvSpPr>
          <p:spPr>
            <a:xfrm>
              <a:off x="1576540" y="2095700"/>
              <a:ext cx="21733" cy="30076"/>
            </a:xfrm>
            <a:custGeom>
              <a:avLst/>
              <a:gdLst/>
              <a:ahLst/>
              <a:cxnLst/>
              <a:rect l="l" t="t" r="r" b="b"/>
              <a:pathLst>
                <a:path w="1076" h="1414" extrusionOk="0">
                  <a:moveTo>
                    <a:pt x="120" y="1"/>
                  </a:moveTo>
                  <a:cubicBezTo>
                    <a:pt x="1" y="598"/>
                    <a:pt x="339" y="1075"/>
                    <a:pt x="1075" y="1413"/>
                  </a:cubicBezTo>
                  <a:cubicBezTo>
                    <a:pt x="976" y="836"/>
                    <a:pt x="618" y="399"/>
                    <a:pt x="1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2" name="Google Shape;1372;p38"/>
            <p:cNvSpPr/>
            <p:nvPr/>
          </p:nvSpPr>
          <p:spPr>
            <a:xfrm>
              <a:off x="1561271" y="2057840"/>
              <a:ext cx="24540" cy="20696"/>
            </a:xfrm>
            <a:custGeom>
              <a:avLst/>
              <a:gdLst/>
              <a:ahLst/>
              <a:cxnLst/>
              <a:rect l="l" t="t" r="r" b="b"/>
              <a:pathLst>
                <a:path w="1215" h="973" extrusionOk="0">
                  <a:moveTo>
                    <a:pt x="362" y="0"/>
                  </a:moveTo>
                  <a:cubicBezTo>
                    <a:pt x="252" y="0"/>
                    <a:pt x="132" y="32"/>
                    <a:pt x="1" y="110"/>
                  </a:cubicBezTo>
                  <a:cubicBezTo>
                    <a:pt x="100" y="209"/>
                    <a:pt x="200" y="289"/>
                    <a:pt x="279" y="368"/>
                  </a:cubicBezTo>
                  <a:cubicBezTo>
                    <a:pt x="359" y="468"/>
                    <a:pt x="439" y="547"/>
                    <a:pt x="518" y="647"/>
                  </a:cubicBezTo>
                  <a:cubicBezTo>
                    <a:pt x="598" y="746"/>
                    <a:pt x="657" y="846"/>
                    <a:pt x="757" y="925"/>
                  </a:cubicBezTo>
                  <a:cubicBezTo>
                    <a:pt x="815" y="955"/>
                    <a:pt x="895" y="973"/>
                    <a:pt x="957" y="973"/>
                  </a:cubicBezTo>
                  <a:cubicBezTo>
                    <a:pt x="979" y="973"/>
                    <a:pt x="999" y="970"/>
                    <a:pt x="1015" y="965"/>
                  </a:cubicBezTo>
                  <a:cubicBezTo>
                    <a:pt x="1095" y="945"/>
                    <a:pt x="1175" y="866"/>
                    <a:pt x="1175" y="786"/>
                  </a:cubicBezTo>
                  <a:cubicBezTo>
                    <a:pt x="1214" y="528"/>
                    <a:pt x="1015" y="348"/>
                    <a:pt x="817" y="189"/>
                  </a:cubicBezTo>
                  <a:cubicBezTo>
                    <a:pt x="683" y="80"/>
                    <a:pt x="534" y="0"/>
                    <a:pt x="36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3" name="Google Shape;1373;p38"/>
            <p:cNvSpPr/>
            <p:nvPr/>
          </p:nvSpPr>
          <p:spPr>
            <a:xfrm>
              <a:off x="783425" y="901751"/>
              <a:ext cx="57886" cy="42668"/>
            </a:xfrm>
            <a:custGeom>
              <a:avLst/>
              <a:gdLst/>
              <a:ahLst/>
              <a:cxnLst/>
              <a:rect l="l" t="t" r="r" b="b"/>
              <a:pathLst>
                <a:path w="2866" h="2006" extrusionOk="0">
                  <a:moveTo>
                    <a:pt x="1278" y="0"/>
                  </a:moveTo>
                  <a:cubicBezTo>
                    <a:pt x="1209" y="0"/>
                    <a:pt x="1148" y="11"/>
                    <a:pt x="1115" y="36"/>
                  </a:cubicBezTo>
                  <a:cubicBezTo>
                    <a:pt x="876" y="235"/>
                    <a:pt x="677" y="454"/>
                    <a:pt x="458" y="673"/>
                  </a:cubicBezTo>
                  <a:cubicBezTo>
                    <a:pt x="1" y="1110"/>
                    <a:pt x="100" y="1508"/>
                    <a:pt x="717" y="1747"/>
                  </a:cubicBezTo>
                  <a:cubicBezTo>
                    <a:pt x="995" y="1866"/>
                    <a:pt x="1314" y="1926"/>
                    <a:pt x="1652" y="2006"/>
                  </a:cubicBezTo>
                  <a:cubicBezTo>
                    <a:pt x="1731" y="1827"/>
                    <a:pt x="1811" y="1687"/>
                    <a:pt x="1890" y="1508"/>
                  </a:cubicBezTo>
                  <a:cubicBezTo>
                    <a:pt x="2129" y="1568"/>
                    <a:pt x="2388" y="1648"/>
                    <a:pt x="2627" y="1687"/>
                  </a:cubicBezTo>
                  <a:cubicBezTo>
                    <a:pt x="2635" y="1689"/>
                    <a:pt x="2644" y="1690"/>
                    <a:pt x="2653" y="1690"/>
                  </a:cubicBezTo>
                  <a:cubicBezTo>
                    <a:pt x="2730" y="1690"/>
                    <a:pt x="2828" y="1621"/>
                    <a:pt x="2845" y="1568"/>
                  </a:cubicBezTo>
                  <a:cubicBezTo>
                    <a:pt x="2865" y="1508"/>
                    <a:pt x="2806" y="1349"/>
                    <a:pt x="2766" y="1349"/>
                  </a:cubicBezTo>
                  <a:cubicBezTo>
                    <a:pt x="2293" y="1297"/>
                    <a:pt x="1912" y="951"/>
                    <a:pt x="1420" y="951"/>
                  </a:cubicBezTo>
                  <a:cubicBezTo>
                    <a:pt x="1354" y="951"/>
                    <a:pt x="1285" y="957"/>
                    <a:pt x="1214" y="971"/>
                  </a:cubicBezTo>
                  <a:cubicBezTo>
                    <a:pt x="1199" y="975"/>
                    <a:pt x="1184" y="976"/>
                    <a:pt x="1170" y="976"/>
                  </a:cubicBezTo>
                  <a:cubicBezTo>
                    <a:pt x="1028" y="976"/>
                    <a:pt x="990" y="795"/>
                    <a:pt x="936" y="613"/>
                  </a:cubicBezTo>
                  <a:lnTo>
                    <a:pt x="936" y="613"/>
                  </a:lnTo>
                  <a:cubicBezTo>
                    <a:pt x="1115" y="633"/>
                    <a:pt x="1234" y="633"/>
                    <a:pt x="1353" y="653"/>
                  </a:cubicBezTo>
                  <a:cubicBezTo>
                    <a:pt x="1404" y="664"/>
                    <a:pt x="1451" y="671"/>
                    <a:pt x="1494" y="671"/>
                  </a:cubicBezTo>
                  <a:cubicBezTo>
                    <a:pt x="1606" y="671"/>
                    <a:pt x="1694" y="628"/>
                    <a:pt x="1751" y="514"/>
                  </a:cubicBezTo>
                  <a:cubicBezTo>
                    <a:pt x="1831" y="315"/>
                    <a:pt x="1711" y="156"/>
                    <a:pt x="1552" y="56"/>
                  </a:cubicBezTo>
                  <a:cubicBezTo>
                    <a:pt x="1483" y="21"/>
                    <a:pt x="1373" y="0"/>
                    <a:pt x="12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4" name="Google Shape;1374;p38"/>
            <p:cNvSpPr/>
            <p:nvPr/>
          </p:nvSpPr>
          <p:spPr>
            <a:xfrm>
              <a:off x="772983" y="876440"/>
              <a:ext cx="34174" cy="20589"/>
            </a:xfrm>
            <a:custGeom>
              <a:avLst/>
              <a:gdLst/>
              <a:ahLst/>
              <a:cxnLst/>
              <a:rect l="l" t="t" r="r" b="b"/>
              <a:pathLst>
                <a:path w="1692" h="968" extrusionOk="0">
                  <a:moveTo>
                    <a:pt x="714" y="0"/>
                  </a:moveTo>
                  <a:cubicBezTo>
                    <a:pt x="489" y="0"/>
                    <a:pt x="254" y="65"/>
                    <a:pt x="0" y="192"/>
                  </a:cubicBezTo>
                  <a:cubicBezTo>
                    <a:pt x="359" y="809"/>
                    <a:pt x="916" y="828"/>
                    <a:pt x="1393" y="968"/>
                  </a:cubicBezTo>
                  <a:cubicBezTo>
                    <a:pt x="1453" y="968"/>
                    <a:pt x="1612" y="848"/>
                    <a:pt x="1632" y="749"/>
                  </a:cubicBezTo>
                  <a:cubicBezTo>
                    <a:pt x="1691" y="530"/>
                    <a:pt x="1592" y="331"/>
                    <a:pt x="1393" y="212"/>
                  </a:cubicBezTo>
                  <a:cubicBezTo>
                    <a:pt x="1170" y="70"/>
                    <a:pt x="947" y="0"/>
                    <a:pt x="7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75" name="Google Shape;1375;p38"/>
            <p:cNvSpPr/>
            <p:nvPr/>
          </p:nvSpPr>
          <p:spPr>
            <a:xfrm>
              <a:off x="536329" y="835070"/>
              <a:ext cx="1142290" cy="1535162"/>
            </a:xfrm>
            <a:custGeom>
              <a:avLst/>
              <a:gdLst/>
              <a:ahLst/>
              <a:cxnLst/>
              <a:rect l="l" t="t" r="r" b="b"/>
              <a:pathLst>
                <a:path w="56556" h="72175" extrusionOk="0">
                  <a:moveTo>
                    <a:pt x="11027" y="1319"/>
                  </a:moveTo>
                  <a:cubicBezTo>
                    <a:pt x="11577" y="1319"/>
                    <a:pt x="12110" y="1464"/>
                    <a:pt x="12633" y="1620"/>
                  </a:cubicBezTo>
                  <a:cubicBezTo>
                    <a:pt x="13150" y="1759"/>
                    <a:pt x="13687" y="1998"/>
                    <a:pt x="14005" y="2435"/>
                  </a:cubicBezTo>
                  <a:cubicBezTo>
                    <a:pt x="14642" y="3271"/>
                    <a:pt x="15219" y="4146"/>
                    <a:pt x="15815" y="5001"/>
                  </a:cubicBezTo>
                  <a:cubicBezTo>
                    <a:pt x="15855" y="5041"/>
                    <a:pt x="15835" y="5121"/>
                    <a:pt x="15855" y="5240"/>
                  </a:cubicBezTo>
                  <a:cubicBezTo>
                    <a:pt x="15616" y="5379"/>
                    <a:pt x="15378" y="5558"/>
                    <a:pt x="15119" y="5718"/>
                  </a:cubicBezTo>
                  <a:cubicBezTo>
                    <a:pt x="12971" y="6971"/>
                    <a:pt x="10842" y="8264"/>
                    <a:pt x="8654" y="9457"/>
                  </a:cubicBezTo>
                  <a:cubicBezTo>
                    <a:pt x="7799" y="9935"/>
                    <a:pt x="7222" y="10591"/>
                    <a:pt x="6585" y="11228"/>
                  </a:cubicBezTo>
                  <a:cubicBezTo>
                    <a:pt x="6426" y="11725"/>
                    <a:pt x="5929" y="11924"/>
                    <a:pt x="5511" y="12183"/>
                  </a:cubicBezTo>
                  <a:cubicBezTo>
                    <a:pt x="5292" y="12342"/>
                    <a:pt x="4994" y="12481"/>
                    <a:pt x="4894" y="12700"/>
                  </a:cubicBezTo>
                  <a:cubicBezTo>
                    <a:pt x="4656" y="13197"/>
                    <a:pt x="4218" y="13376"/>
                    <a:pt x="3741" y="13595"/>
                  </a:cubicBezTo>
                  <a:cubicBezTo>
                    <a:pt x="3462" y="13157"/>
                    <a:pt x="3243" y="12779"/>
                    <a:pt x="3004" y="12421"/>
                  </a:cubicBezTo>
                  <a:cubicBezTo>
                    <a:pt x="2587" y="11825"/>
                    <a:pt x="2149" y="11208"/>
                    <a:pt x="1711" y="10611"/>
                  </a:cubicBezTo>
                  <a:cubicBezTo>
                    <a:pt x="1453" y="10253"/>
                    <a:pt x="1393" y="9835"/>
                    <a:pt x="1532" y="9497"/>
                  </a:cubicBezTo>
                  <a:cubicBezTo>
                    <a:pt x="1791" y="8781"/>
                    <a:pt x="2010" y="8045"/>
                    <a:pt x="2587" y="7468"/>
                  </a:cubicBezTo>
                  <a:cubicBezTo>
                    <a:pt x="2905" y="7150"/>
                    <a:pt x="3144" y="6772"/>
                    <a:pt x="3442" y="6414"/>
                  </a:cubicBezTo>
                  <a:cubicBezTo>
                    <a:pt x="3820" y="5956"/>
                    <a:pt x="4178" y="5459"/>
                    <a:pt x="4636" y="5081"/>
                  </a:cubicBezTo>
                  <a:cubicBezTo>
                    <a:pt x="5014" y="4763"/>
                    <a:pt x="5372" y="4444"/>
                    <a:pt x="5690" y="4086"/>
                  </a:cubicBezTo>
                  <a:cubicBezTo>
                    <a:pt x="5829" y="3927"/>
                    <a:pt x="6008" y="3808"/>
                    <a:pt x="6207" y="3688"/>
                  </a:cubicBezTo>
                  <a:cubicBezTo>
                    <a:pt x="7341" y="2992"/>
                    <a:pt x="8495" y="2316"/>
                    <a:pt x="9649" y="1640"/>
                  </a:cubicBezTo>
                  <a:cubicBezTo>
                    <a:pt x="9867" y="1500"/>
                    <a:pt x="10106" y="1460"/>
                    <a:pt x="10345" y="1401"/>
                  </a:cubicBezTo>
                  <a:cubicBezTo>
                    <a:pt x="10576" y="1343"/>
                    <a:pt x="10803" y="1319"/>
                    <a:pt x="11027" y="1319"/>
                  </a:cubicBezTo>
                  <a:close/>
                  <a:moveTo>
                    <a:pt x="17483" y="5975"/>
                  </a:moveTo>
                  <a:cubicBezTo>
                    <a:pt x="17510" y="5975"/>
                    <a:pt x="17538" y="5975"/>
                    <a:pt x="17566" y="5976"/>
                  </a:cubicBezTo>
                  <a:cubicBezTo>
                    <a:pt x="17805" y="6215"/>
                    <a:pt x="18043" y="6454"/>
                    <a:pt x="18302" y="6692"/>
                  </a:cubicBezTo>
                  <a:cubicBezTo>
                    <a:pt x="18083" y="6991"/>
                    <a:pt x="17745" y="7110"/>
                    <a:pt x="17466" y="7289"/>
                  </a:cubicBezTo>
                  <a:cubicBezTo>
                    <a:pt x="14861" y="8821"/>
                    <a:pt x="12255" y="10353"/>
                    <a:pt x="9649" y="11884"/>
                  </a:cubicBezTo>
                  <a:cubicBezTo>
                    <a:pt x="9211" y="12123"/>
                    <a:pt x="8813" y="12382"/>
                    <a:pt x="8535" y="12799"/>
                  </a:cubicBezTo>
                  <a:cubicBezTo>
                    <a:pt x="8395" y="13018"/>
                    <a:pt x="8137" y="13177"/>
                    <a:pt x="7898" y="13317"/>
                  </a:cubicBezTo>
                  <a:cubicBezTo>
                    <a:pt x="7500" y="13575"/>
                    <a:pt x="7102" y="13794"/>
                    <a:pt x="6705" y="14053"/>
                  </a:cubicBezTo>
                  <a:cubicBezTo>
                    <a:pt x="6028" y="14450"/>
                    <a:pt x="5252" y="14769"/>
                    <a:pt x="4894" y="15485"/>
                  </a:cubicBezTo>
                  <a:cubicBezTo>
                    <a:pt x="4576" y="15425"/>
                    <a:pt x="4417" y="15246"/>
                    <a:pt x="4496" y="15027"/>
                  </a:cubicBezTo>
                  <a:cubicBezTo>
                    <a:pt x="4596" y="14729"/>
                    <a:pt x="4695" y="14411"/>
                    <a:pt x="5014" y="14212"/>
                  </a:cubicBezTo>
                  <a:cubicBezTo>
                    <a:pt x="5491" y="13933"/>
                    <a:pt x="6008" y="13675"/>
                    <a:pt x="6207" y="13118"/>
                  </a:cubicBezTo>
                  <a:cubicBezTo>
                    <a:pt x="6227" y="13058"/>
                    <a:pt x="6327" y="12978"/>
                    <a:pt x="6426" y="12958"/>
                  </a:cubicBezTo>
                  <a:cubicBezTo>
                    <a:pt x="7222" y="12640"/>
                    <a:pt x="7560" y="11884"/>
                    <a:pt x="8137" y="11367"/>
                  </a:cubicBezTo>
                  <a:cubicBezTo>
                    <a:pt x="8296" y="10910"/>
                    <a:pt x="8734" y="10711"/>
                    <a:pt x="9131" y="10452"/>
                  </a:cubicBezTo>
                  <a:cubicBezTo>
                    <a:pt x="11260" y="9179"/>
                    <a:pt x="13408" y="7906"/>
                    <a:pt x="15517" y="6613"/>
                  </a:cubicBezTo>
                  <a:cubicBezTo>
                    <a:pt x="16131" y="6229"/>
                    <a:pt x="16744" y="5975"/>
                    <a:pt x="17483" y="5975"/>
                  </a:cubicBezTo>
                  <a:close/>
                  <a:moveTo>
                    <a:pt x="18740" y="7866"/>
                  </a:moveTo>
                  <a:cubicBezTo>
                    <a:pt x="19137" y="8204"/>
                    <a:pt x="19376" y="8582"/>
                    <a:pt x="19575" y="9020"/>
                  </a:cubicBezTo>
                  <a:cubicBezTo>
                    <a:pt x="19336" y="9278"/>
                    <a:pt x="19018" y="9418"/>
                    <a:pt x="18720" y="9597"/>
                  </a:cubicBezTo>
                  <a:cubicBezTo>
                    <a:pt x="16313" y="11009"/>
                    <a:pt x="13886" y="12421"/>
                    <a:pt x="11479" y="13854"/>
                  </a:cubicBezTo>
                  <a:cubicBezTo>
                    <a:pt x="11180" y="14013"/>
                    <a:pt x="10822" y="14192"/>
                    <a:pt x="10683" y="14450"/>
                  </a:cubicBezTo>
                  <a:cubicBezTo>
                    <a:pt x="10444" y="14888"/>
                    <a:pt x="10046" y="15107"/>
                    <a:pt x="9649" y="15346"/>
                  </a:cubicBezTo>
                  <a:cubicBezTo>
                    <a:pt x="9171" y="15624"/>
                    <a:pt x="8674" y="15903"/>
                    <a:pt x="8216" y="16201"/>
                  </a:cubicBezTo>
                  <a:cubicBezTo>
                    <a:pt x="7998" y="16340"/>
                    <a:pt x="7739" y="16460"/>
                    <a:pt x="7639" y="16659"/>
                  </a:cubicBezTo>
                  <a:cubicBezTo>
                    <a:pt x="7441" y="17116"/>
                    <a:pt x="7023" y="17315"/>
                    <a:pt x="6565" y="17613"/>
                  </a:cubicBezTo>
                  <a:cubicBezTo>
                    <a:pt x="6439" y="17599"/>
                    <a:pt x="6322" y="17585"/>
                    <a:pt x="6208" y="17585"/>
                  </a:cubicBezTo>
                  <a:cubicBezTo>
                    <a:pt x="6161" y="17585"/>
                    <a:pt x="6115" y="17588"/>
                    <a:pt x="6068" y="17593"/>
                  </a:cubicBezTo>
                  <a:cubicBezTo>
                    <a:pt x="6054" y="17594"/>
                    <a:pt x="6040" y="17595"/>
                    <a:pt x="6026" y="17595"/>
                  </a:cubicBezTo>
                  <a:cubicBezTo>
                    <a:pt x="5639" y="17595"/>
                    <a:pt x="5487" y="17325"/>
                    <a:pt x="5372" y="17056"/>
                  </a:cubicBezTo>
                  <a:cubicBezTo>
                    <a:pt x="5272" y="16818"/>
                    <a:pt x="5392" y="16599"/>
                    <a:pt x="5610" y="16440"/>
                  </a:cubicBezTo>
                  <a:cubicBezTo>
                    <a:pt x="5869" y="16261"/>
                    <a:pt x="6187" y="16102"/>
                    <a:pt x="6307" y="15863"/>
                  </a:cubicBezTo>
                  <a:cubicBezTo>
                    <a:pt x="6506" y="15485"/>
                    <a:pt x="6844" y="15286"/>
                    <a:pt x="7182" y="15087"/>
                  </a:cubicBezTo>
                  <a:cubicBezTo>
                    <a:pt x="7679" y="14789"/>
                    <a:pt x="8216" y="14490"/>
                    <a:pt x="8694" y="14172"/>
                  </a:cubicBezTo>
                  <a:cubicBezTo>
                    <a:pt x="9012" y="13973"/>
                    <a:pt x="9251" y="13695"/>
                    <a:pt x="9529" y="13456"/>
                  </a:cubicBezTo>
                  <a:cubicBezTo>
                    <a:pt x="9768" y="13257"/>
                    <a:pt x="9947" y="13018"/>
                    <a:pt x="10206" y="12859"/>
                  </a:cubicBezTo>
                  <a:cubicBezTo>
                    <a:pt x="12851" y="11268"/>
                    <a:pt x="15497" y="9696"/>
                    <a:pt x="18163" y="8125"/>
                  </a:cubicBezTo>
                  <a:cubicBezTo>
                    <a:pt x="18342" y="8025"/>
                    <a:pt x="18541" y="7946"/>
                    <a:pt x="18740" y="7866"/>
                  </a:cubicBezTo>
                  <a:close/>
                  <a:moveTo>
                    <a:pt x="20172" y="9935"/>
                  </a:moveTo>
                  <a:cubicBezTo>
                    <a:pt x="20530" y="10034"/>
                    <a:pt x="20629" y="10273"/>
                    <a:pt x="20789" y="10551"/>
                  </a:cubicBezTo>
                  <a:cubicBezTo>
                    <a:pt x="20550" y="10711"/>
                    <a:pt x="20331" y="10830"/>
                    <a:pt x="20132" y="10949"/>
                  </a:cubicBezTo>
                  <a:cubicBezTo>
                    <a:pt x="18561" y="11864"/>
                    <a:pt x="17029" y="12819"/>
                    <a:pt x="15418" y="13635"/>
                  </a:cubicBezTo>
                  <a:cubicBezTo>
                    <a:pt x="14244" y="14232"/>
                    <a:pt x="13528" y="15286"/>
                    <a:pt x="12414" y="15923"/>
                  </a:cubicBezTo>
                  <a:cubicBezTo>
                    <a:pt x="12394" y="15923"/>
                    <a:pt x="12354" y="15962"/>
                    <a:pt x="12354" y="15982"/>
                  </a:cubicBezTo>
                  <a:cubicBezTo>
                    <a:pt x="12175" y="16499"/>
                    <a:pt x="11658" y="16718"/>
                    <a:pt x="11240" y="17036"/>
                  </a:cubicBezTo>
                  <a:cubicBezTo>
                    <a:pt x="10942" y="17275"/>
                    <a:pt x="10743" y="17514"/>
                    <a:pt x="10763" y="17932"/>
                  </a:cubicBezTo>
                  <a:cubicBezTo>
                    <a:pt x="10763" y="18170"/>
                    <a:pt x="10603" y="18469"/>
                    <a:pt x="10405" y="18628"/>
                  </a:cubicBezTo>
                  <a:cubicBezTo>
                    <a:pt x="9828" y="19105"/>
                    <a:pt x="9410" y="19682"/>
                    <a:pt x="9012" y="20279"/>
                  </a:cubicBezTo>
                  <a:cubicBezTo>
                    <a:pt x="8900" y="20465"/>
                    <a:pt x="8701" y="20599"/>
                    <a:pt x="8415" y="20599"/>
                  </a:cubicBezTo>
                  <a:cubicBezTo>
                    <a:pt x="8396" y="20599"/>
                    <a:pt x="8376" y="20599"/>
                    <a:pt x="8356" y="20597"/>
                  </a:cubicBezTo>
                  <a:cubicBezTo>
                    <a:pt x="7998" y="20060"/>
                    <a:pt x="7620" y="19543"/>
                    <a:pt x="7262" y="19046"/>
                  </a:cubicBezTo>
                  <a:cubicBezTo>
                    <a:pt x="7441" y="18548"/>
                    <a:pt x="7679" y="18150"/>
                    <a:pt x="8157" y="17892"/>
                  </a:cubicBezTo>
                  <a:cubicBezTo>
                    <a:pt x="8296" y="17832"/>
                    <a:pt x="8435" y="17713"/>
                    <a:pt x="8495" y="17593"/>
                  </a:cubicBezTo>
                  <a:cubicBezTo>
                    <a:pt x="8654" y="17136"/>
                    <a:pt x="9092" y="16937"/>
                    <a:pt x="9489" y="16698"/>
                  </a:cubicBezTo>
                  <a:cubicBezTo>
                    <a:pt x="9967" y="16400"/>
                    <a:pt x="10464" y="16141"/>
                    <a:pt x="10922" y="15823"/>
                  </a:cubicBezTo>
                  <a:cubicBezTo>
                    <a:pt x="11160" y="15684"/>
                    <a:pt x="11399" y="15505"/>
                    <a:pt x="11519" y="15286"/>
                  </a:cubicBezTo>
                  <a:cubicBezTo>
                    <a:pt x="11717" y="14948"/>
                    <a:pt x="12016" y="14769"/>
                    <a:pt x="12334" y="14570"/>
                  </a:cubicBezTo>
                  <a:cubicBezTo>
                    <a:pt x="14701" y="13138"/>
                    <a:pt x="17089" y="11725"/>
                    <a:pt x="19456" y="10313"/>
                  </a:cubicBezTo>
                  <a:cubicBezTo>
                    <a:pt x="19694" y="10174"/>
                    <a:pt x="19953" y="10034"/>
                    <a:pt x="20172" y="9935"/>
                  </a:cubicBezTo>
                  <a:close/>
                  <a:moveTo>
                    <a:pt x="20615" y="12114"/>
                  </a:moveTo>
                  <a:cubicBezTo>
                    <a:pt x="20698" y="12114"/>
                    <a:pt x="20782" y="12117"/>
                    <a:pt x="20868" y="12123"/>
                  </a:cubicBezTo>
                  <a:cubicBezTo>
                    <a:pt x="21206" y="12441"/>
                    <a:pt x="21763" y="12541"/>
                    <a:pt x="22022" y="13018"/>
                  </a:cubicBezTo>
                  <a:cubicBezTo>
                    <a:pt x="22241" y="13416"/>
                    <a:pt x="22579" y="13734"/>
                    <a:pt x="23017" y="13993"/>
                  </a:cubicBezTo>
                  <a:cubicBezTo>
                    <a:pt x="23215" y="14112"/>
                    <a:pt x="23375" y="14331"/>
                    <a:pt x="23534" y="14530"/>
                  </a:cubicBezTo>
                  <a:cubicBezTo>
                    <a:pt x="23852" y="14948"/>
                    <a:pt x="24150" y="15385"/>
                    <a:pt x="24449" y="15823"/>
                  </a:cubicBezTo>
                  <a:cubicBezTo>
                    <a:pt x="25424" y="17176"/>
                    <a:pt x="26398" y="18548"/>
                    <a:pt x="27353" y="19901"/>
                  </a:cubicBezTo>
                  <a:cubicBezTo>
                    <a:pt x="27453" y="20040"/>
                    <a:pt x="27652" y="20160"/>
                    <a:pt x="27453" y="20418"/>
                  </a:cubicBezTo>
                  <a:cubicBezTo>
                    <a:pt x="27194" y="20160"/>
                    <a:pt x="26935" y="19921"/>
                    <a:pt x="26538" y="19563"/>
                  </a:cubicBezTo>
                  <a:lnTo>
                    <a:pt x="26538" y="19563"/>
                  </a:lnTo>
                  <a:cubicBezTo>
                    <a:pt x="26677" y="20199"/>
                    <a:pt x="26856" y="20637"/>
                    <a:pt x="27393" y="20836"/>
                  </a:cubicBezTo>
                  <a:cubicBezTo>
                    <a:pt x="28109" y="21115"/>
                    <a:pt x="28626" y="21552"/>
                    <a:pt x="29004" y="22189"/>
                  </a:cubicBezTo>
                  <a:cubicBezTo>
                    <a:pt x="29283" y="22666"/>
                    <a:pt x="29641" y="23104"/>
                    <a:pt x="29959" y="23561"/>
                  </a:cubicBezTo>
                  <a:cubicBezTo>
                    <a:pt x="30039" y="23661"/>
                    <a:pt x="30078" y="23800"/>
                    <a:pt x="30158" y="23939"/>
                  </a:cubicBezTo>
                  <a:cubicBezTo>
                    <a:pt x="29860" y="23939"/>
                    <a:pt x="29820" y="23720"/>
                    <a:pt x="29681" y="23601"/>
                  </a:cubicBezTo>
                  <a:cubicBezTo>
                    <a:pt x="29482" y="23402"/>
                    <a:pt x="29303" y="23183"/>
                    <a:pt x="29064" y="23024"/>
                  </a:cubicBezTo>
                  <a:cubicBezTo>
                    <a:pt x="28766" y="22845"/>
                    <a:pt x="28487" y="22646"/>
                    <a:pt x="28268" y="22388"/>
                  </a:cubicBezTo>
                  <a:cubicBezTo>
                    <a:pt x="28010" y="22089"/>
                    <a:pt x="27691" y="21910"/>
                    <a:pt x="27274" y="21890"/>
                  </a:cubicBezTo>
                  <a:lnTo>
                    <a:pt x="27274" y="21890"/>
                  </a:lnTo>
                  <a:cubicBezTo>
                    <a:pt x="27274" y="21930"/>
                    <a:pt x="27274" y="21970"/>
                    <a:pt x="27293" y="21990"/>
                  </a:cubicBezTo>
                  <a:cubicBezTo>
                    <a:pt x="27910" y="22427"/>
                    <a:pt x="28248" y="23144"/>
                    <a:pt x="28964" y="23502"/>
                  </a:cubicBezTo>
                  <a:cubicBezTo>
                    <a:pt x="29064" y="23541"/>
                    <a:pt x="29143" y="23661"/>
                    <a:pt x="29203" y="23780"/>
                  </a:cubicBezTo>
                  <a:cubicBezTo>
                    <a:pt x="29422" y="24297"/>
                    <a:pt x="29919" y="24576"/>
                    <a:pt x="30436" y="24715"/>
                  </a:cubicBezTo>
                  <a:cubicBezTo>
                    <a:pt x="30814" y="24815"/>
                    <a:pt x="30993" y="25013"/>
                    <a:pt x="31173" y="25252"/>
                  </a:cubicBezTo>
                  <a:cubicBezTo>
                    <a:pt x="31570" y="25809"/>
                    <a:pt x="31948" y="26386"/>
                    <a:pt x="32366" y="26923"/>
                  </a:cubicBezTo>
                  <a:cubicBezTo>
                    <a:pt x="32565" y="27182"/>
                    <a:pt x="32804" y="27460"/>
                    <a:pt x="33082" y="27659"/>
                  </a:cubicBezTo>
                  <a:cubicBezTo>
                    <a:pt x="33520" y="27978"/>
                    <a:pt x="33858" y="28375"/>
                    <a:pt x="34156" y="28813"/>
                  </a:cubicBezTo>
                  <a:cubicBezTo>
                    <a:pt x="36981" y="32851"/>
                    <a:pt x="37379" y="33249"/>
                    <a:pt x="40124" y="37327"/>
                  </a:cubicBezTo>
                  <a:cubicBezTo>
                    <a:pt x="41179" y="38899"/>
                    <a:pt x="42412" y="40351"/>
                    <a:pt x="43546" y="41883"/>
                  </a:cubicBezTo>
                  <a:cubicBezTo>
                    <a:pt x="45078" y="44827"/>
                    <a:pt x="47126" y="47870"/>
                    <a:pt x="49553" y="50377"/>
                  </a:cubicBezTo>
                  <a:cubicBezTo>
                    <a:pt x="49553" y="50377"/>
                    <a:pt x="50548" y="51729"/>
                    <a:pt x="49613" y="52127"/>
                  </a:cubicBezTo>
                  <a:cubicBezTo>
                    <a:pt x="49443" y="52201"/>
                    <a:pt x="49279" y="52228"/>
                    <a:pt x="49119" y="52228"/>
                  </a:cubicBezTo>
                  <a:cubicBezTo>
                    <a:pt x="48848" y="52228"/>
                    <a:pt x="48590" y="52150"/>
                    <a:pt x="48340" y="52087"/>
                  </a:cubicBezTo>
                  <a:cubicBezTo>
                    <a:pt x="47266" y="51769"/>
                    <a:pt x="46231" y="51371"/>
                    <a:pt x="45276" y="50775"/>
                  </a:cubicBezTo>
                  <a:cubicBezTo>
                    <a:pt x="45018" y="50914"/>
                    <a:pt x="44759" y="51053"/>
                    <a:pt x="44441" y="51212"/>
                  </a:cubicBezTo>
                  <a:cubicBezTo>
                    <a:pt x="44202" y="50416"/>
                    <a:pt x="43546" y="49800"/>
                    <a:pt x="42989" y="49143"/>
                  </a:cubicBezTo>
                  <a:cubicBezTo>
                    <a:pt x="42372" y="48387"/>
                    <a:pt x="41716" y="47671"/>
                    <a:pt x="41099" y="46935"/>
                  </a:cubicBezTo>
                  <a:cubicBezTo>
                    <a:pt x="40880" y="46498"/>
                    <a:pt x="40602" y="46080"/>
                    <a:pt x="40303" y="45662"/>
                  </a:cubicBezTo>
                  <a:cubicBezTo>
                    <a:pt x="37260" y="41405"/>
                    <a:pt x="34236" y="37128"/>
                    <a:pt x="31192" y="32871"/>
                  </a:cubicBezTo>
                  <a:cubicBezTo>
                    <a:pt x="26020" y="25670"/>
                    <a:pt x="23414" y="22010"/>
                    <a:pt x="18242" y="14809"/>
                  </a:cubicBezTo>
                  <a:cubicBezTo>
                    <a:pt x="18083" y="14570"/>
                    <a:pt x="17924" y="14351"/>
                    <a:pt x="17765" y="14152"/>
                  </a:cubicBezTo>
                  <a:cubicBezTo>
                    <a:pt x="17805" y="13874"/>
                    <a:pt x="17825" y="13655"/>
                    <a:pt x="17844" y="13416"/>
                  </a:cubicBezTo>
                  <a:cubicBezTo>
                    <a:pt x="18401" y="13098"/>
                    <a:pt x="18939" y="12839"/>
                    <a:pt x="19396" y="12481"/>
                  </a:cubicBezTo>
                  <a:cubicBezTo>
                    <a:pt x="19766" y="12212"/>
                    <a:pt x="20164" y="12114"/>
                    <a:pt x="20615" y="12114"/>
                  </a:cubicBezTo>
                  <a:close/>
                  <a:moveTo>
                    <a:pt x="17009" y="14968"/>
                  </a:moveTo>
                  <a:cubicBezTo>
                    <a:pt x="17327" y="15127"/>
                    <a:pt x="17447" y="15425"/>
                    <a:pt x="17626" y="15684"/>
                  </a:cubicBezTo>
                  <a:cubicBezTo>
                    <a:pt x="18720" y="17255"/>
                    <a:pt x="19794" y="18827"/>
                    <a:pt x="20908" y="20398"/>
                  </a:cubicBezTo>
                  <a:cubicBezTo>
                    <a:pt x="27910" y="30245"/>
                    <a:pt x="32366" y="36531"/>
                    <a:pt x="39388" y="46378"/>
                  </a:cubicBezTo>
                  <a:cubicBezTo>
                    <a:pt x="39647" y="46756"/>
                    <a:pt x="41198" y="48825"/>
                    <a:pt x="41477" y="49263"/>
                  </a:cubicBezTo>
                  <a:cubicBezTo>
                    <a:pt x="42472" y="50755"/>
                    <a:pt x="43526" y="52087"/>
                    <a:pt x="43526" y="52903"/>
                  </a:cubicBezTo>
                  <a:cubicBezTo>
                    <a:pt x="43526" y="52983"/>
                    <a:pt x="43625" y="53062"/>
                    <a:pt x="43645" y="53142"/>
                  </a:cubicBezTo>
                  <a:cubicBezTo>
                    <a:pt x="43685" y="53261"/>
                    <a:pt x="43725" y="53381"/>
                    <a:pt x="43725" y="53480"/>
                  </a:cubicBezTo>
                  <a:cubicBezTo>
                    <a:pt x="43705" y="54077"/>
                    <a:pt x="43685" y="54654"/>
                    <a:pt x="43685" y="55250"/>
                  </a:cubicBezTo>
                  <a:cubicBezTo>
                    <a:pt x="43685" y="55429"/>
                    <a:pt x="43765" y="55589"/>
                    <a:pt x="43784" y="55768"/>
                  </a:cubicBezTo>
                  <a:cubicBezTo>
                    <a:pt x="43804" y="55867"/>
                    <a:pt x="43804" y="55986"/>
                    <a:pt x="43804" y="56146"/>
                  </a:cubicBezTo>
                  <a:cubicBezTo>
                    <a:pt x="43307" y="56126"/>
                    <a:pt x="42909" y="55907"/>
                    <a:pt x="42472" y="55788"/>
                  </a:cubicBezTo>
                  <a:cubicBezTo>
                    <a:pt x="41835" y="55250"/>
                    <a:pt x="40781" y="54972"/>
                    <a:pt x="40184" y="54514"/>
                  </a:cubicBezTo>
                  <a:cubicBezTo>
                    <a:pt x="39488" y="53977"/>
                    <a:pt x="38612" y="52883"/>
                    <a:pt x="38115" y="52187"/>
                  </a:cubicBezTo>
                  <a:cubicBezTo>
                    <a:pt x="37558" y="51411"/>
                    <a:pt x="36703" y="50834"/>
                    <a:pt x="36126" y="50058"/>
                  </a:cubicBezTo>
                  <a:cubicBezTo>
                    <a:pt x="36106" y="50019"/>
                    <a:pt x="36086" y="49999"/>
                    <a:pt x="36046" y="49979"/>
                  </a:cubicBezTo>
                  <a:cubicBezTo>
                    <a:pt x="36006" y="49879"/>
                    <a:pt x="35967" y="49780"/>
                    <a:pt x="35907" y="49680"/>
                  </a:cubicBezTo>
                  <a:cubicBezTo>
                    <a:pt x="35887" y="49621"/>
                    <a:pt x="35867" y="49561"/>
                    <a:pt x="35867" y="49501"/>
                  </a:cubicBezTo>
                  <a:cubicBezTo>
                    <a:pt x="35609" y="49223"/>
                    <a:pt x="35430" y="49044"/>
                    <a:pt x="35330" y="48885"/>
                  </a:cubicBezTo>
                  <a:cubicBezTo>
                    <a:pt x="32107" y="44369"/>
                    <a:pt x="31431" y="43394"/>
                    <a:pt x="28209" y="38879"/>
                  </a:cubicBezTo>
                  <a:cubicBezTo>
                    <a:pt x="24867" y="34184"/>
                    <a:pt x="21505" y="29509"/>
                    <a:pt x="18163" y="24815"/>
                  </a:cubicBezTo>
                  <a:cubicBezTo>
                    <a:pt x="17825" y="24357"/>
                    <a:pt x="17486" y="23939"/>
                    <a:pt x="17009" y="23601"/>
                  </a:cubicBezTo>
                  <a:cubicBezTo>
                    <a:pt x="16750" y="23422"/>
                    <a:pt x="16532" y="23183"/>
                    <a:pt x="16352" y="22925"/>
                  </a:cubicBezTo>
                  <a:cubicBezTo>
                    <a:pt x="15298" y="21512"/>
                    <a:pt x="14244" y="20080"/>
                    <a:pt x="13209" y="18648"/>
                  </a:cubicBezTo>
                  <a:cubicBezTo>
                    <a:pt x="13110" y="18509"/>
                    <a:pt x="13050" y="18349"/>
                    <a:pt x="12971" y="18170"/>
                  </a:cubicBezTo>
                  <a:cubicBezTo>
                    <a:pt x="13468" y="17832"/>
                    <a:pt x="13926" y="17534"/>
                    <a:pt x="14224" y="17056"/>
                  </a:cubicBezTo>
                  <a:cubicBezTo>
                    <a:pt x="14323" y="16877"/>
                    <a:pt x="14542" y="16778"/>
                    <a:pt x="14721" y="16659"/>
                  </a:cubicBezTo>
                  <a:cubicBezTo>
                    <a:pt x="15318" y="16360"/>
                    <a:pt x="15795" y="15923"/>
                    <a:pt x="16273" y="15485"/>
                  </a:cubicBezTo>
                  <a:cubicBezTo>
                    <a:pt x="16492" y="15286"/>
                    <a:pt x="16671" y="15047"/>
                    <a:pt x="17009" y="14968"/>
                  </a:cubicBezTo>
                  <a:close/>
                  <a:moveTo>
                    <a:pt x="12294" y="19066"/>
                  </a:moveTo>
                  <a:cubicBezTo>
                    <a:pt x="12493" y="19364"/>
                    <a:pt x="12692" y="19623"/>
                    <a:pt x="12891" y="19901"/>
                  </a:cubicBezTo>
                  <a:cubicBezTo>
                    <a:pt x="13687" y="21075"/>
                    <a:pt x="14483" y="22268"/>
                    <a:pt x="15298" y="23422"/>
                  </a:cubicBezTo>
                  <a:cubicBezTo>
                    <a:pt x="15537" y="23760"/>
                    <a:pt x="15795" y="24079"/>
                    <a:pt x="16114" y="24317"/>
                  </a:cubicBezTo>
                  <a:cubicBezTo>
                    <a:pt x="16591" y="24675"/>
                    <a:pt x="16929" y="25093"/>
                    <a:pt x="17248" y="25551"/>
                  </a:cubicBezTo>
                  <a:cubicBezTo>
                    <a:pt x="23017" y="33667"/>
                    <a:pt x="35211" y="50914"/>
                    <a:pt x="37797" y="54574"/>
                  </a:cubicBezTo>
                  <a:cubicBezTo>
                    <a:pt x="37936" y="54833"/>
                    <a:pt x="38234" y="55231"/>
                    <a:pt x="38354" y="55370"/>
                  </a:cubicBezTo>
                  <a:cubicBezTo>
                    <a:pt x="38752" y="55967"/>
                    <a:pt x="38314" y="55967"/>
                    <a:pt x="38354" y="56146"/>
                  </a:cubicBezTo>
                  <a:cubicBezTo>
                    <a:pt x="38473" y="56902"/>
                    <a:pt x="38155" y="57598"/>
                    <a:pt x="38016" y="58314"/>
                  </a:cubicBezTo>
                  <a:cubicBezTo>
                    <a:pt x="37956" y="58592"/>
                    <a:pt x="37936" y="58891"/>
                    <a:pt x="37916" y="59189"/>
                  </a:cubicBezTo>
                  <a:cubicBezTo>
                    <a:pt x="37916" y="59388"/>
                    <a:pt x="37956" y="59607"/>
                    <a:pt x="37976" y="59826"/>
                  </a:cubicBezTo>
                  <a:cubicBezTo>
                    <a:pt x="37737" y="59925"/>
                    <a:pt x="37538" y="60005"/>
                    <a:pt x="37240" y="60124"/>
                  </a:cubicBezTo>
                  <a:cubicBezTo>
                    <a:pt x="37001" y="59806"/>
                    <a:pt x="36842" y="59567"/>
                    <a:pt x="36643" y="59309"/>
                  </a:cubicBezTo>
                  <a:cubicBezTo>
                    <a:pt x="36205" y="58712"/>
                    <a:pt x="35748" y="58115"/>
                    <a:pt x="35310" y="57518"/>
                  </a:cubicBezTo>
                  <a:cubicBezTo>
                    <a:pt x="34932" y="57001"/>
                    <a:pt x="34574" y="56464"/>
                    <a:pt x="34216" y="55927"/>
                  </a:cubicBezTo>
                  <a:cubicBezTo>
                    <a:pt x="34144" y="55818"/>
                    <a:pt x="34118" y="55774"/>
                    <a:pt x="34123" y="55774"/>
                  </a:cubicBezTo>
                  <a:cubicBezTo>
                    <a:pt x="34150" y="55774"/>
                    <a:pt x="34856" y="56716"/>
                    <a:pt x="34873" y="56716"/>
                  </a:cubicBezTo>
                  <a:cubicBezTo>
                    <a:pt x="34877" y="56716"/>
                    <a:pt x="34848" y="56672"/>
                    <a:pt x="34773" y="56563"/>
                  </a:cubicBezTo>
                  <a:cubicBezTo>
                    <a:pt x="28129" y="47234"/>
                    <a:pt x="27691" y="47731"/>
                    <a:pt x="21027" y="38401"/>
                  </a:cubicBezTo>
                  <a:cubicBezTo>
                    <a:pt x="20669" y="37904"/>
                    <a:pt x="20351" y="37367"/>
                    <a:pt x="20132" y="36790"/>
                  </a:cubicBezTo>
                  <a:cubicBezTo>
                    <a:pt x="19973" y="36372"/>
                    <a:pt x="19734" y="35974"/>
                    <a:pt x="19476" y="35596"/>
                  </a:cubicBezTo>
                  <a:cubicBezTo>
                    <a:pt x="18382" y="34025"/>
                    <a:pt x="17248" y="32473"/>
                    <a:pt x="16134" y="30902"/>
                  </a:cubicBezTo>
                  <a:cubicBezTo>
                    <a:pt x="15875" y="30524"/>
                    <a:pt x="15636" y="30146"/>
                    <a:pt x="15537" y="29688"/>
                  </a:cubicBezTo>
                  <a:cubicBezTo>
                    <a:pt x="15477" y="29350"/>
                    <a:pt x="15238" y="29012"/>
                    <a:pt x="15040" y="28714"/>
                  </a:cubicBezTo>
                  <a:cubicBezTo>
                    <a:pt x="13687" y="26804"/>
                    <a:pt x="12314" y="24874"/>
                    <a:pt x="10922" y="22984"/>
                  </a:cubicBezTo>
                  <a:cubicBezTo>
                    <a:pt x="10584" y="22507"/>
                    <a:pt x="10424" y="22010"/>
                    <a:pt x="10365" y="21473"/>
                  </a:cubicBezTo>
                  <a:cubicBezTo>
                    <a:pt x="10305" y="21015"/>
                    <a:pt x="10385" y="20597"/>
                    <a:pt x="10802" y="20279"/>
                  </a:cubicBezTo>
                  <a:cubicBezTo>
                    <a:pt x="10942" y="20160"/>
                    <a:pt x="11081" y="20020"/>
                    <a:pt x="11160" y="19861"/>
                  </a:cubicBezTo>
                  <a:cubicBezTo>
                    <a:pt x="11379" y="19444"/>
                    <a:pt x="11777" y="19245"/>
                    <a:pt x="12294" y="19066"/>
                  </a:cubicBezTo>
                  <a:close/>
                  <a:moveTo>
                    <a:pt x="45414" y="52009"/>
                  </a:moveTo>
                  <a:cubicBezTo>
                    <a:pt x="45490" y="52009"/>
                    <a:pt x="45572" y="52021"/>
                    <a:pt x="45654" y="52048"/>
                  </a:cubicBezTo>
                  <a:cubicBezTo>
                    <a:pt x="45833" y="52107"/>
                    <a:pt x="46072" y="52087"/>
                    <a:pt x="46211" y="52207"/>
                  </a:cubicBezTo>
                  <a:cubicBezTo>
                    <a:pt x="46709" y="52605"/>
                    <a:pt x="47385" y="52684"/>
                    <a:pt x="47962" y="52943"/>
                  </a:cubicBezTo>
                  <a:cubicBezTo>
                    <a:pt x="48358" y="53107"/>
                    <a:pt x="48792" y="53318"/>
                    <a:pt x="49250" y="53318"/>
                  </a:cubicBezTo>
                  <a:cubicBezTo>
                    <a:pt x="49459" y="53318"/>
                    <a:pt x="49673" y="53274"/>
                    <a:pt x="49892" y="53162"/>
                  </a:cubicBezTo>
                  <a:cubicBezTo>
                    <a:pt x="49951" y="53126"/>
                    <a:pt x="50032" y="53119"/>
                    <a:pt x="50114" y="53119"/>
                  </a:cubicBezTo>
                  <a:cubicBezTo>
                    <a:pt x="50168" y="53119"/>
                    <a:pt x="50222" y="53122"/>
                    <a:pt x="50270" y="53122"/>
                  </a:cubicBezTo>
                  <a:cubicBezTo>
                    <a:pt x="50747" y="53162"/>
                    <a:pt x="51145" y="53301"/>
                    <a:pt x="51403" y="53739"/>
                  </a:cubicBezTo>
                  <a:cubicBezTo>
                    <a:pt x="51801" y="54435"/>
                    <a:pt x="52179" y="55131"/>
                    <a:pt x="52398" y="55887"/>
                  </a:cubicBezTo>
                  <a:cubicBezTo>
                    <a:pt x="52677" y="56862"/>
                    <a:pt x="52935" y="57856"/>
                    <a:pt x="53114" y="58851"/>
                  </a:cubicBezTo>
                  <a:cubicBezTo>
                    <a:pt x="53253" y="59706"/>
                    <a:pt x="53532" y="60522"/>
                    <a:pt x="53791" y="61358"/>
                  </a:cubicBezTo>
                  <a:cubicBezTo>
                    <a:pt x="53989" y="62034"/>
                    <a:pt x="54129" y="62710"/>
                    <a:pt x="53691" y="63347"/>
                  </a:cubicBezTo>
                  <a:cubicBezTo>
                    <a:pt x="53572" y="63526"/>
                    <a:pt x="53572" y="63784"/>
                    <a:pt x="53532" y="63983"/>
                  </a:cubicBezTo>
                  <a:cubicBezTo>
                    <a:pt x="53353" y="64123"/>
                    <a:pt x="53094" y="64202"/>
                    <a:pt x="53015" y="64361"/>
                  </a:cubicBezTo>
                  <a:cubicBezTo>
                    <a:pt x="52836" y="64699"/>
                    <a:pt x="52557" y="64918"/>
                    <a:pt x="52299" y="65177"/>
                  </a:cubicBezTo>
                  <a:cubicBezTo>
                    <a:pt x="51901" y="65555"/>
                    <a:pt x="51383" y="65873"/>
                    <a:pt x="51085" y="66291"/>
                  </a:cubicBezTo>
                  <a:cubicBezTo>
                    <a:pt x="50647" y="66927"/>
                    <a:pt x="50011" y="67246"/>
                    <a:pt x="49394" y="67564"/>
                  </a:cubicBezTo>
                  <a:cubicBezTo>
                    <a:pt x="49255" y="67524"/>
                    <a:pt x="49175" y="67524"/>
                    <a:pt x="49136" y="67504"/>
                  </a:cubicBezTo>
                  <a:cubicBezTo>
                    <a:pt x="48440" y="67157"/>
                    <a:pt x="47812" y="66657"/>
                    <a:pt x="46987" y="66657"/>
                  </a:cubicBezTo>
                  <a:cubicBezTo>
                    <a:pt x="46916" y="66657"/>
                    <a:pt x="46843" y="66661"/>
                    <a:pt x="46768" y="66669"/>
                  </a:cubicBezTo>
                  <a:cubicBezTo>
                    <a:pt x="46729" y="66669"/>
                    <a:pt x="46709" y="66649"/>
                    <a:pt x="46669" y="66629"/>
                  </a:cubicBezTo>
                  <a:cubicBezTo>
                    <a:pt x="46112" y="66231"/>
                    <a:pt x="45396" y="66032"/>
                    <a:pt x="44879" y="65555"/>
                  </a:cubicBezTo>
                  <a:cubicBezTo>
                    <a:pt x="44759" y="65436"/>
                    <a:pt x="44600" y="65316"/>
                    <a:pt x="44441" y="65217"/>
                  </a:cubicBezTo>
                  <a:cubicBezTo>
                    <a:pt x="42631" y="64222"/>
                    <a:pt x="40820" y="63247"/>
                    <a:pt x="38990" y="62253"/>
                  </a:cubicBezTo>
                  <a:cubicBezTo>
                    <a:pt x="38752" y="62113"/>
                    <a:pt x="38533" y="61954"/>
                    <a:pt x="38334" y="61696"/>
                  </a:cubicBezTo>
                  <a:cubicBezTo>
                    <a:pt x="38831" y="61457"/>
                    <a:pt x="39070" y="61099"/>
                    <a:pt x="39130" y="60621"/>
                  </a:cubicBezTo>
                  <a:cubicBezTo>
                    <a:pt x="39149" y="60423"/>
                    <a:pt x="39289" y="60244"/>
                    <a:pt x="39348" y="60045"/>
                  </a:cubicBezTo>
                  <a:cubicBezTo>
                    <a:pt x="39408" y="59945"/>
                    <a:pt x="39468" y="59826"/>
                    <a:pt x="39468" y="59706"/>
                  </a:cubicBezTo>
                  <a:cubicBezTo>
                    <a:pt x="39428" y="58970"/>
                    <a:pt x="39607" y="58234"/>
                    <a:pt x="39408" y="57498"/>
                  </a:cubicBezTo>
                  <a:cubicBezTo>
                    <a:pt x="39309" y="57100"/>
                    <a:pt x="39368" y="56722"/>
                    <a:pt x="39627" y="56404"/>
                  </a:cubicBezTo>
                  <a:cubicBezTo>
                    <a:pt x="39675" y="56388"/>
                    <a:pt x="39723" y="56359"/>
                    <a:pt x="39772" y="56359"/>
                  </a:cubicBezTo>
                  <a:cubicBezTo>
                    <a:pt x="39783" y="56359"/>
                    <a:pt x="39795" y="56361"/>
                    <a:pt x="39806" y="56364"/>
                  </a:cubicBezTo>
                  <a:cubicBezTo>
                    <a:pt x="40005" y="56364"/>
                    <a:pt x="40204" y="56404"/>
                    <a:pt x="40403" y="56464"/>
                  </a:cubicBezTo>
                  <a:cubicBezTo>
                    <a:pt x="40880" y="56722"/>
                    <a:pt x="41358" y="56921"/>
                    <a:pt x="41835" y="57001"/>
                  </a:cubicBezTo>
                  <a:cubicBezTo>
                    <a:pt x="41994" y="57061"/>
                    <a:pt x="42173" y="57140"/>
                    <a:pt x="42352" y="57180"/>
                  </a:cubicBezTo>
                  <a:cubicBezTo>
                    <a:pt x="42472" y="57220"/>
                    <a:pt x="42531" y="57359"/>
                    <a:pt x="42631" y="57439"/>
                  </a:cubicBezTo>
                  <a:cubicBezTo>
                    <a:pt x="42977" y="57739"/>
                    <a:pt x="43309" y="57885"/>
                    <a:pt x="43660" y="57885"/>
                  </a:cubicBezTo>
                  <a:cubicBezTo>
                    <a:pt x="43914" y="57885"/>
                    <a:pt x="44177" y="57808"/>
                    <a:pt x="44461" y="57657"/>
                  </a:cubicBezTo>
                  <a:cubicBezTo>
                    <a:pt x="44700" y="57518"/>
                    <a:pt x="44938" y="57359"/>
                    <a:pt x="45257" y="57180"/>
                  </a:cubicBezTo>
                  <a:cubicBezTo>
                    <a:pt x="45296" y="56822"/>
                    <a:pt x="45356" y="56484"/>
                    <a:pt x="45336" y="56165"/>
                  </a:cubicBezTo>
                  <a:cubicBezTo>
                    <a:pt x="45336" y="55370"/>
                    <a:pt x="44938" y="54594"/>
                    <a:pt x="45157" y="53798"/>
                  </a:cubicBezTo>
                  <a:cubicBezTo>
                    <a:pt x="45177" y="53719"/>
                    <a:pt x="45097" y="53619"/>
                    <a:pt x="45078" y="53540"/>
                  </a:cubicBezTo>
                  <a:cubicBezTo>
                    <a:pt x="45018" y="53241"/>
                    <a:pt x="44958" y="52943"/>
                    <a:pt x="44898" y="52664"/>
                  </a:cubicBezTo>
                  <a:cubicBezTo>
                    <a:pt x="44834" y="52245"/>
                    <a:pt x="45083" y="52009"/>
                    <a:pt x="45414" y="52009"/>
                  </a:cubicBezTo>
                  <a:close/>
                  <a:moveTo>
                    <a:pt x="11030" y="1"/>
                  </a:moveTo>
                  <a:cubicBezTo>
                    <a:pt x="10882" y="1"/>
                    <a:pt x="10740" y="25"/>
                    <a:pt x="10603" y="88"/>
                  </a:cubicBezTo>
                  <a:cubicBezTo>
                    <a:pt x="10504" y="128"/>
                    <a:pt x="10424" y="187"/>
                    <a:pt x="10325" y="187"/>
                  </a:cubicBezTo>
                  <a:cubicBezTo>
                    <a:pt x="10290" y="186"/>
                    <a:pt x="10256" y="185"/>
                    <a:pt x="10222" y="185"/>
                  </a:cubicBezTo>
                  <a:cubicBezTo>
                    <a:pt x="9501" y="185"/>
                    <a:pt x="8985" y="580"/>
                    <a:pt x="8415" y="903"/>
                  </a:cubicBezTo>
                  <a:cubicBezTo>
                    <a:pt x="7480" y="1460"/>
                    <a:pt x="6545" y="1998"/>
                    <a:pt x="5610" y="2574"/>
                  </a:cubicBezTo>
                  <a:cubicBezTo>
                    <a:pt x="5312" y="2754"/>
                    <a:pt x="5034" y="2952"/>
                    <a:pt x="4795" y="3171"/>
                  </a:cubicBezTo>
                  <a:cubicBezTo>
                    <a:pt x="4437" y="3509"/>
                    <a:pt x="4138" y="3887"/>
                    <a:pt x="3701" y="4146"/>
                  </a:cubicBezTo>
                  <a:cubicBezTo>
                    <a:pt x="3542" y="4226"/>
                    <a:pt x="3442" y="4405"/>
                    <a:pt x="3323" y="4544"/>
                  </a:cubicBezTo>
                  <a:cubicBezTo>
                    <a:pt x="3243" y="4643"/>
                    <a:pt x="3223" y="4783"/>
                    <a:pt x="3124" y="4822"/>
                  </a:cubicBezTo>
                  <a:cubicBezTo>
                    <a:pt x="2467" y="5180"/>
                    <a:pt x="2249" y="5817"/>
                    <a:pt x="1811" y="6314"/>
                  </a:cubicBezTo>
                  <a:cubicBezTo>
                    <a:pt x="1711" y="6434"/>
                    <a:pt x="1652" y="6573"/>
                    <a:pt x="1532" y="6672"/>
                  </a:cubicBezTo>
                  <a:cubicBezTo>
                    <a:pt x="299" y="7548"/>
                    <a:pt x="180" y="8861"/>
                    <a:pt x="21" y="10154"/>
                  </a:cubicBezTo>
                  <a:cubicBezTo>
                    <a:pt x="1" y="10353"/>
                    <a:pt x="160" y="10611"/>
                    <a:pt x="299" y="10790"/>
                  </a:cubicBezTo>
                  <a:cubicBezTo>
                    <a:pt x="757" y="11486"/>
                    <a:pt x="1274" y="12163"/>
                    <a:pt x="1731" y="12859"/>
                  </a:cubicBezTo>
                  <a:cubicBezTo>
                    <a:pt x="1871" y="13038"/>
                    <a:pt x="2030" y="13277"/>
                    <a:pt x="2030" y="13496"/>
                  </a:cubicBezTo>
                  <a:cubicBezTo>
                    <a:pt x="2050" y="14072"/>
                    <a:pt x="2368" y="14371"/>
                    <a:pt x="3004" y="14510"/>
                  </a:cubicBezTo>
                  <a:cubicBezTo>
                    <a:pt x="2885" y="14948"/>
                    <a:pt x="3084" y="15306"/>
                    <a:pt x="3343" y="15664"/>
                  </a:cubicBezTo>
                  <a:cubicBezTo>
                    <a:pt x="3661" y="16082"/>
                    <a:pt x="4039" y="16499"/>
                    <a:pt x="3959" y="17056"/>
                  </a:cubicBezTo>
                  <a:cubicBezTo>
                    <a:pt x="4357" y="17613"/>
                    <a:pt x="4715" y="18170"/>
                    <a:pt x="5153" y="18707"/>
                  </a:cubicBezTo>
                  <a:cubicBezTo>
                    <a:pt x="5292" y="18867"/>
                    <a:pt x="5610" y="18887"/>
                    <a:pt x="5889" y="18986"/>
                  </a:cubicBezTo>
                  <a:cubicBezTo>
                    <a:pt x="6167" y="19802"/>
                    <a:pt x="6804" y="20478"/>
                    <a:pt x="7301" y="21214"/>
                  </a:cubicBezTo>
                  <a:cubicBezTo>
                    <a:pt x="7586" y="21651"/>
                    <a:pt x="7998" y="21852"/>
                    <a:pt x="8519" y="21852"/>
                  </a:cubicBezTo>
                  <a:cubicBezTo>
                    <a:pt x="8544" y="21852"/>
                    <a:pt x="8569" y="21851"/>
                    <a:pt x="8594" y="21851"/>
                  </a:cubicBezTo>
                  <a:cubicBezTo>
                    <a:pt x="8753" y="21851"/>
                    <a:pt x="8913" y="21851"/>
                    <a:pt x="9092" y="21831"/>
                  </a:cubicBezTo>
                  <a:cubicBezTo>
                    <a:pt x="9151" y="22149"/>
                    <a:pt x="9151" y="22427"/>
                    <a:pt x="9271" y="22646"/>
                  </a:cubicBezTo>
                  <a:cubicBezTo>
                    <a:pt x="9430" y="22984"/>
                    <a:pt x="9669" y="23283"/>
                    <a:pt x="9887" y="23581"/>
                  </a:cubicBezTo>
                  <a:cubicBezTo>
                    <a:pt x="11220" y="25451"/>
                    <a:pt x="12533" y="27321"/>
                    <a:pt x="13866" y="29191"/>
                  </a:cubicBezTo>
                  <a:cubicBezTo>
                    <a:pt x="14124" y="29529"/>
                    <a:pt x="14323" y="29887"/>
                    <a:pt x="14423" y="30325"/>
                  </a:cubicBezTo>
                  <a:cubicBezTo>
                    <a:pt x="14502" y="30663"/>
                    <a:pt x="14721" y="31001"/>
                    <a:pt x="14920" y="31280"/>
                  </a:cubicBezTo>
                  <a:cubicBezTo>
                    <a:pt x="16034" y="32891"/>
                    <a:pt x="17168" y="34482"/>
                    <a:pt x="18322" y="36054"/>
                  </a:cubicBezTo>
                  <a:cubicBezTo>
                    <a:pt x="18620" y="36492"/>
                    <a:pt x="18899" y="36929"/>
                    <a:pt x="19058" y="37427"/>
                  </a:cubicBezTo>
                  <a:cubicBezTo>
                    <a:pt x="19217" y="37984"/>
                    <a:pt x="19555" y="38461"/>
                    <a:pt x="19893" y="38958"/>
                  </a:cubicBezTo>
                  <a:cubicBezTo>
                    <a:pt x="26856" y="48726"/>
                    <a:pt x="25622" y="45841"/>
                    <a:pt x="32565" y="55609"/>
                  </a:cubicBezTo>
                  <a:cubicBezTo>
                    <a:pt x="32923" y="56106"/>
                    <a:pt x="33401" y="56543"/>
                    <a:pt x="33440" y="57200"/>
                  </a:cubicBezTo>
                  <a:cubicBezTo>
                    <a:pt x="33460" y="57279"/>
                    <a:pt x="33540" y="57359"/>
                    <a:pt x="33599" y="57419"/>
                  </a:cubicBezTo>
                  <a:cubicBezTo>
                    <a:pt x="34256" y="58354"/>
                    <a:pt x="34912" y="59289"/>
                    <a:pt x="35589" y="60224"/>
                  </a:cubicBezTo>
                  <a:cubicBezTo>
                    <a:pt x="35907" y="60681"/>
                    <a:pt x="36265" y="61119"/>
                    <a:pt x="36583" y="61576"/>
                  </a:cubicBezTo>
                  <a:cubicBezTo>
                    <a:pt x="36742" y="61795"/>
                    <a:pt x="36862" y="62054"/>
                    <a:pt x="37021" y="62273"/>
                  </a:cubicBezTo>
                  <a:cubicBezTo>
                    <a:pt x="37260" y="62670"/>
                    <a:pt x="37518" y="63028"/>
                    <a:pt x="38016" y="63208"/>
                  </a:cubicBezTo>
                  <a:cubicBezTo>
                    <a:pt x="38294" y="63307"/>
                    <a:pt x="38513" y="63506"/>
                    <a:pt x="38752" y="63665"/>
                  </a:cubicBezTo>
                  <a:cubicBezTo>
                    <a:pt x="38851" y="63745"/>
                    <a:pt x="38931" y="63884"/>
                    <a:pt x="39050" y="63904"/>
                  </a:cubicBezTo>
                  <a:cubicBezTo>
                    <a:pt x="39925" y="64043"/>
                    <a:pt x="40462" y="64719"/>
                    <a:pt x="41179" y="65077"/>
                  </a:cubicBezTo>
                  <a:cubicBezTo>
                    <a:pt x="41934" y="65475"/>
                    <a:pt x="42690" y="65913"/>
                    <a:pt x="43426" y="66311"/>
                  </a:cubicBezTo>
                  <a:cubicBezTo>
                    <a:pt x="44162" y="66729"/>
                    <a:pt x="44879" y="67126"/>
                    <a:pt x="45615" y="67504"/>
                  </a:cubicBezTo>
                  <a:cubicBezTo>
                    <a:pt x="46271" y="67843"/>
                    <a:pt x="46868" y="68260"/>
                    <a:pt x="47504" y="68598"/>
                  </a:cubicBezTo>
                  <a:cubicBezTo>
                    <a:pt x="48380" y="69076"/>
                    <a:pt x="49275" y="69533"/>
                    <a:pt x="50230" y="69812"/>
                  </a:cubicBezTo>
                  <a:cubicBezTo>
                    <a:pt x="50389" y="69872"/>
                    <a:pt x="50588" y="69891"/>
                    <a:pt x="50667" y="69991"/>
                  </a:cubicBezTo>
                  <a:cubicBezTo>
                    <a:pt x="51045" y="70429"/>
                    <a:pt x="51563" y="70548"/>
                    <a:pt x="52040" y="70807"/>
                  </a:cubicBezTo>
                  <a:cubicBezTo>
                    <a:pt x="52497" y="71045"/>
                    <a:pt x="52995" y="71204"/>
                    <a:pt x="53313" y="71622"/>
                  </a:cubicBezTo>
                  <a:cubicBezTo>
                    <a:pt x="53393" y="71742"/>
                    <a:pt x="53572" y="71821"/>
                    <a:pt x="53731" y="71861"/>
                  </a:cubicBezTo>
                  <a:cubicBezTo>
                    <a:pt x="54168" y="71960"/>
                    <a:pt x="54606" y="72080"/>
                    <a:pt x="55044" y="72159"/>
                  </a:cubicBezTo>
                  <a:cubicBezTo>
                    <a:pt x="55128" y="72169"/>
                    <a:pt x="55207" y="72174"/>
                    <a:pt x="55281" y="72174"/>
                  </a:cubicBezTo>
                  <a:cubicBezTo>
                    <a:pt x="55806" y="72174"/>
                    <a:pt x="56095" y="71926"/>
                    <a:pt x="56217" y="71403"/>
                  </a:cubicBezTo>
                  <a:cubicBezTo>
                    <a:pt x="56396" y="70707"/>
                    <a:pt x="56556" y="70031"/>
                    <a:pt x="56436" y="69295"/>
                  </a:cubicBezTo>
                  <a:cubicBezTo>
                    <a:pt x="56377" y="68917"/>
                    <a:pt x="56416" y="68519"/>
                    <a:pt x="56396" y="68141"/>
                  </a:cubicBezTo>
                  <a:cubicBezTo>
                    <a:pt x="56396" y="67962"/>
                    <a:pt x="56377" y="67783"/>
                    <a:pt x="56317" y="67624"/>
                  </a:cubicBezTo>
                  <a:cubicBezTo>
                    <a:pt x="55959" y="66649"/>
                    <a:pt x="55839" y="65634"/>
                    <a:pt x="55740" y="64640"/>
                  </a:cubicBezTo>
                  <a:cubicBezTo>
                    <a:pt x="55660" y="64003"/>
                    <a:pt x="55342" y="63426"/>
                    <a:pt x="55422" y="62770"/>
                  </a:cubicBezTo>
                  <a:cubicBezTo>
                    <a:pt x="55461" y="62511"/>
                    <a:pt x="55203" y="62213"/>
                    <a:pt x="55103" y="61934"/>
                  </a:cubicBezTo>
                  <a:cubicBezTo>
                    <a:pt x="54785" y="61059"/>
                    <a:pt x="54646" y="60124"/>
                    <a:pt x="54546" y="59209"/>
                  </a:cubicBezTo>
                  <a:cubicBezTo>
                    <a:pt x="54487" y="58592"/>
                    <a:pt x="54248" y="57996"/>
                    <a:pt x="54109" y="57379"/>
                  </a:cubicBezTo>
                  <a:cubicBezTo>
                    <a:pt x="53989" y="56822"/>
                    <a:pt x="53850" y="56285"/>
                    <a:pt x="53651" y="55748"/>
                  </a:cubicBezTo>
                  <a:cubicBezTo>
                    <a:pt x="53373" y="54992"/>
                    <a:pt x="53035" y="54236"/>
                    <a:pt x="52696" y="53500"/>
                  </a:cubicBezTo>
                  <a:cubicBezTo>
                    <a:pt x="52617" y="53341"/>
                    <a:pt x="52497" y="53182"/>
                    <a:pt x="52378" y="53042"/>
                  </a:cubicBezTo>
                  <a:cubicBezTo>
                    <a:pt x="52080" y="52724"/>
                    <a:pt x="51801" y="52366"/>
                    <a:pt x="51543" y="52008"/>
                  </a:cubicBezTo>
                  <a:cubicBezTo>
                    <a:pt x="51563" y="51968"/>
                    <a:pt x="51563" y="51908"/>
                    <a:pt x="51543" y="51849"/>
                  </a:cubicBezTo>
                  <a:cubicBezTo>
                    <a:pt x="51304" y="50635"/>
                    <a:pt x="50349" y="49482"/>
                    <a:pt x="49434" y="48387"/>
                  </a:cubicBezTo>
                  <a:cubicBezTo>
                    <a:pt x="48658" y="47234"/>
                    <a:pt x="47902" y="46060"/>
                    <a:pt x="47027" y="45105"/>
                  </a:cubicBezTo>
                  <a:cubicBezTo>
                    <a:pt x="46967" y="45045"/>
                    <a:pt x="46908" y="44986"/>
                    <a:pt x="46868" y="44926"/>
                  </a:cubicBezTo>
                  <a:cubicBezTo>
                    <a:pt x="45913" y="43613"/>
                    <a:pt x="44958" y="42280"/>
                    <a:pt x="44003" y="40948"/>
                  </a:cubicBezTo>
                  <a:cubicBezTo>
                    <a:pt x="43964" y="40848"/>
                    <a:pt x="43904" y="40729"/>
                    <a:pt x="43844" y="40629"/>
                  </a:cubicBezTo>
                  <a:cubicBezTo>
                    <a:pt x="43804" y="40510"/>
                    <a:pt x="43824" y="40430"/>
                    <a:pt x="43864" y="40371"/>
                  </a:cubicBezTo>
                  <a:cubicBezTo>
                    <a:pt x="43566" y="39873"/>
                    <a:pt x="43208" y="39416"/>
                    <a:pt x="42889" y="38938"/>
                  </a:cubicBezTo>
                  <a:cubicBezTo>
                    <a:pt x="39468" y="34144"/>
                    <a:pt x="38592" y="32891"/>
                    <a:pt x="35191" y="28097"/>
                  </a:cubicBezTo>
                  <a:cubicBezTo>
                    <a:pt x="34853" y="27639"/>
                    <a:pt x="34475" y="27241"/>
                    <a:pt x="34037" y="26864"/>
                  </a:cubicBezTo>
                  <a:cubicBezTo>
                    <a:pt x="33699" y="26605"/>
                    <a:pt x="33420" y="26247"/>
                    <a:pt x="33162" y="25909"/>
                  </a:cubicBezTo>
                  <a:cubicBezTo>
                    <a:pt x="30397" y="22030"/>
                    <a:pt x="27612" y="18131"/>
                    <a:pt x="24847" y="14252"/>
                  </a:cubicBezTo>
                  <a:cubicBezTo>
                    <a:pt x="24489" y="13734"/>
                    <a:pt x="24150" y="13237"/>
                    <a:pt x="23554" y="12919"/>
                  </a:cubicBezTo>
                  <a:cubicBezTo>
                    <a:pt x="23355" y="12819"/>
                    <a:pt x="23215" y="12620"/>
                    <a:pt x="23096" y="12461"/>
                  </a:cubicBezTo>
                  <a:cubicBezTo>
                    <a:pt x="22758" y="11964"/>
                    <a:pt x="22420" y="11486"/>
                    <a:pt x="21763" y="11367"/>
                  </a:cubicBezTo>
                  <a:cubicBezTo>
                    <a:pt x="21704" y="10850"/>
                    <a:pt x="21664" y="10512"/>
                    <a:pt x="21604" y="10174"/>
                  </a:cubicBezTo>
                  <a:cubicBezTo>
                    <a:pt x="21564" y="9975"/>
                    <a:pt x="21505" y="9736"/>
                    <a:pt x="21385" y="9577"/>
                  </a:cubicBezTo>
                  <a:cubicBezTo>
                    <a:pt x="20709" y="8801"/>
                    <a:pt x="20271" y="7886"/>
                    <a:pt x="19655" y="7090"/>
                  </a:cubicBezTo>
                  <a:cubicBezTo>
                    <a:pt x="19356" y="6712"/>
                    <a:pt x="19376" y="6712"/>
                    <a:pt x="18759" y="6473"/>
                  </a:cubicBezTo>
                  <a:cubicBezTo>
                    <a:pt x="18839" y="5916"/>
                    <a:pt x="18461" y="5499"/>
                    <a:pt x="18123" y="5081"/>
                  </a:cubicBezTo>
                  <a:cubicBezTo>
                    <a:pt x="17978" y="4904"/>
                    <a:pt x="17795" y="4805"/>
                    <a:pt x="17593" y="4805"/>
                  </a:cubicBezTo>
                  <a:cubicBezTo>
                    <a:pt x="17545" y="4805"/>
                    <a:pt x="17496" y="4811"/>
                    <a:pt x="17447" y="4822"/>
                  </a:cubicBezTo>
                  <a:cubicBezTo>
                    <a:pt x="17287" y="4862"/>
                    <a:pt x="17128" y="4922"/>
                    <a:pt x="17049" y="4942"/>
                  </a:cubicBezTo>
                  <a:cubicBezTo>
                    <a:pt x="16850" y="4524"/>
                    <a:pt x="16671" y="4146"/>
                    <a:pt x="16452" y="3788"/>
                  </a:cubicBezTo>
                  <a:cubicBezTo>
                    <a:pt x="15994" y="3131"/>
                    <a:pt x="15517" y="2475"/>
                    <a:pt x="15040" y="1819"/>
                  </a:cubicBezTo>
                  <a:cubicBezTo>
                    <a:pt x="14801" y="1480"/>
                    <a:pt x="14502" y="1262"/>
                    <a:pt x="14124" y="1023"/>
                  </a:cubicBezTo>
                  <a:cubicBezTo>
                    <a:pt x="13289" y="506"/>
                    <a:pt x="12414" y="207"/>
                    <a:pt x="11439" y="48"/>
                  </a:cubicBezTo>
                  <a:cubicBezTo>
                    <a:pt x="11298" y="20"/>
                    <a:pt x="11162" y="1"/>
                    <a:pt x="110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" name="Τίτλος 3">
            <a:extLst>
              <a:ext uri="{FF2B5EF4-FFF2-40B4-BE49-F238E27FC236}">
                <a16:creationId xmlns:a16="http://schemas.microsoft.com/office/drawing/2014/main" id="{78E4C43F-DFB5-49C6-CB03-6133D5CD1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6567" y="797595"/>
            <a:ext cx="8568400" cy="528400"/>
          </a:xfrm>
        </p:spPr>
        <p:txBody>
          <a:bodyPr/>
          <a:lstStyle/>
          <a:p>
            <a:r>
              <a:rPr lang="el-GR" sz="3800" dirty="0">
                <a:latin typeface="Comic Sans MS" panose="030F0702030302020204" pitchFamily="66" charset="0"/>
              </a:rPr>
              <a:t>Προτάσεις για μελλοντικές έρευνες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6D7B9D54-A114-6264-6E1F-B2D0EA9AF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135" y="763854"/>
            <a:ext cx="1130026" cy="1130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3" grpId="0"/>
      <p:bldP spid="1344" grpId="0"/>
      <p:bldP spid="1345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572C8B4E-6C0A-9BEC-0C99-96031878B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latin typeface="Comic Sans MS" panose="030F0702030302020204" pitchFamily="66" charset="0"/>
              </a:rPr>
              <a:t>Ευχαριστίες</a:t>
            </a:r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4B7502BA-B49B-E254-8731-FBFAAC40B7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l-GR" dirty="0">
                <a:latin typeface="Comic Sans MS" panose="030F0702030302020204" pitchFamily="66" charset="0"/>
              </a:rPr>
              <a:t>Στην τριμελή επιτροπή επίβλεψης </a:t>
            </a:r>
            <a:endParaRPr lang="en-AU" dirty="0">
              <a:latin typeface="Comic Sans MS" panose="030F0702030302020204" pitchFamily="66" charset="0"/>
            </a:endParaRPr>
          </a:p>
          <a:p>
            <a:pPr marL="118530" indent="0">
              <a:buNone/>
            </a:pPr>
            <a:endParaRPr lang="el-GR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l-GR" dirty="0">
                <a:latin typeface="Comic Sans MS" panose="030F0702030302020204" pitchFamily="66" charset="0"/>
              </a:rPr>
              <a:t>Στους γονείς μου και στο Γιώργο για όλη την στήριξη </a:t>
            </a:r>
          </a:p>
        </p:txBody>
      </p:sp>
      <p:pic>
        <p:nvPicPr>
          <p:cNvPr id="1030" name="Picture 6" descr="💕 Heart Doodles - Royalty-Free GIF - Animated Sticker - Free PNG -  Animated Icon">
            <a:extLst>
              <a:ext uri="{FF2B5EF4-FFF2-40B4-BE49-F238E27FC236}">
                <a16:creationId xmlns:a16="http://schemas.microsoft.com/office/drawing/2014/main" id="{627E067C-3FF3-8E83-9D49-306CFD1D5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4319">
            <a:off x="10532534" y="4707467"/>
            <a:ext cx="1413933" cy="141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116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B32793C6-6287-71E8-5810-C3221E8A5B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latin typeface="Comic Sans MS" panose="030F0702030302020204" pitchFamily="66" charset="0"/>
              </a:rPr>
              <a:t>Ευχαριστώ πολύ για την προσοχή σας!</a:t>
            </a:r>
          </a:p>
        </p:txBody>
      </p:sp>
      <p:pic>
        <p:nvPicPr>
          <p:cNvPr id="5" name="Picture 6" descr="💕 Heart Doodles - Royalty-Free GIF - Animated Sticker - Free PNG -  Animated Icon">
            <a:extLst>
              <a:ext uri="{FF2B5EF4-FFF2-40B4-BE49-F238E27FC236}">
                <a16:creationId xmlns:a16="http://schemas.microsoft.com/office/drawing/2014/main" id="{3DE0A242-C107-D7B0-EC7E-D35A3A159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4319">
            <a:off x="9414934" y="4301067"/>
            <a:ext cx="1413933" cy="141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880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CE761B19-E499-AE75-2E41-CA437F11A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7834" y="2161261"/>
            <a:ext cx="9322900" cy="2613940"/>
          </a:xfrm>
        </p:spPr>
        <p:txBody>
          <a:bodyPr/>
          <a:lstStyle/>
          <a:p>
            <a:pPr marL="118530" indent="0" algn="just">
              <a:buNone/>
            </a:pPr>
            <a:r>
              <a:rPr lang="el-GR" sz="3333" dirty="0">
                <a:latin typeface="Comic Sans MS" panose="030F0702030302020204" pitchFamily="66" charset="0"/>
                <a:ea typeface="Times New Roman" panose="02020603050405020304" pitchFamily="18" charset="0"/>
              </a:rPr>
              <a:t>Ο σκοπός της παρούσας εργασίας ήταν ο σχεδιασμός, η ανάπτυξη και η αποτίμηση εξ αποστάσεως εκπαιδευτικού υλικού εκμάθησης της </a:t>
            </a:r>
            <a:r>
              <a:rPr lang="en-AU" sz="3333" dirty="0">
                <a:latin typeface="Comic Sans MS" panose="030F0702030302020204" pitchFamily="66" charset="0"/>
                <a:ea typeface="Times New Roman" panose="02020603050405020304" pitchFamily="18" charset="0"/>
              </a:rPr>
              <a:t>Braille</a:t>
            </a:r>
            <a:r>
              <a:rPr lang="el-GR" sz="3333" dirty="0">
                <a:latin typeface="Comic Sans MS" panose="030F0702030302020204" pitchFamily="66" charset="0"/>
                <a:ea typeface="Times New Roman" panose="02020603050405020304" pitchFamily="18" charset="0"/>
              </a:rPr>
              <a:t> σε ενήλικες εκπαιδευτικούς</a:t>
            </a:r>
            <a:endParaRPr lang="el-GR" sz="3333" dirty="0">
              <a:latin typeface="Comic Sans MS" panose="030F0702030302020204" pitchFamily="66" charset="0"/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1F919B4-EFF1-F3A1-ED5D-1BD27467C1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  <p:sp>
        <p:nvSpPr>
          <p:cNvPr id="8" name="Τίτλος 7">
            <a:extLst>
              <a:ext uri="{FF2B5EF4-FFF2-40B4-BE49-F238E27FC236}">
                <a16:creationId xmlns:a16="http://schemas.microsoft.com/office/drawing/2014/main" id="{83C19ABD-76B8-E00B-8870-8A954A56D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omic Sans MS" panose="030F0702030302020204" pitchFamily="66" charset="0"/>
              </a:rPr>
              <a:t>Σκοπός</a:t>
            </a: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1C6B2E19-59D4-0D7A-8235-CCB66AF17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9033" y="4400741"/>
            <a:ext cx="2172800" cy="18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1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l-GR" dirty="0">
                <a:latin typeface="Comic Sans MS" panose="030F0702030302020204" pitchFamily="66" charset="0"/>
              </a:rPr>
              <a:t>Συνεισφορά της διπλωματικής</a:t>
            </a:r>
            <a:endParaRPr dirty="0"/>
          </a:p>
        </p:txBody>
      </p:sp>
      <p:sp>
        <p:nvSpPr>
          <p:cNvPr id="503" name="Google Shape;503;p4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</a:t>
            </a:fld>
            <a:endParaRPr/>
          </a:p>
        </p:txBody>
      </p:sp>
      <p:sp>
        <p:nvSpPr>
          <p:cNvPr id="504" name="Google Shape;504;p42"/>
          <p:cNvSpPr/>
          <p:nvPr/>
        </p:nvSpPr>
        <p:spPr>
          <a:xfrm>
            <a:off x="0" y="3161372"/>
            <a:ext cx="12192000" cy="1348057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42"/>
          <p:cNvSpPr/>
          <p:nvPr/>
        </p:nvSpPr>
        <p:spPr>
          <a:xfrm>
            <a:off x="0" y="3161372"/>
            <a:ext cx="12192000" cy="1348057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6" name="Google Shape;506;p42"/>
          <p:cNvGrpSpPr/>
          <p:nvPr/>
        </p:nvGrpSpPr>
        <p:grpSpPr>
          <a:xfrm>
            <a:off x="2381785" y="2351865"/>
            <a:ext cx="631200" cy="631200"/>
            <a:chOff x="1786339" y="1703401"/>
            <a:chExt cx="473400" cy="473400"/>
          </a:xfrm>
        </p:grpSpPr>
        <p:sp>
          <p:nvSpPr>
            <p:cNvPr id="507" name="Google Shape;507;p42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08" name="Google Shape;508;p42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800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1</a:t>
              </a:r>
              <a:endParaRPr sz="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09" name="Google Shape;509;p42"/>
          <p:cNvGrpSpPr/>
          <p:nvPr/>
        </p:nvGrpSpPr>
        <p:grpSpPr>
          <a:xfrm>
            <a:off x="7847131" y="2364307"/>
            <a:ext cx="631200" cy="631200"/>
            <a:chOff x="3814414" y="1703401"/>
            <a:chExt cx="473400" cy="473400"/>
          </a:xfrm>
        </p:grpSpPr>
        <p:sp>
          <p:nvSpPr>
            <p:cNvPr id="510" name="Google Shape;510;p42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11" name="Google Shape;511;p42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3</a:t>
              </a:r>
              <a:endParaRPr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18" name="Google Shape;518;p42"/>
          <p:cNvGrpSpPr/>
          <p:nvPr/>
        </p:nvGrpSpPr>
        <p:grpSpPr>
          <a:xfrm>
            <a:off x="9296217" y="4752431"/>
            <a:ext cx="631200" cy="631200"/>
            <a:chOff x="4852739" y="3576300"/>
            <a:chExt cx="473400" cy="473400"/>
          </a:xfrm>
        </p:grpSpPr>
        <p:sp>
          <p:nvSpPr>
            <p:cNvPr id="519" name="Google Shape;519;p42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20" name="Google Shape;520;p42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4</a:t>
              </a:r>
              <a:endParaRPr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521" name="Google Shape;521;p42"/>
          <p:cNvGrpSpPr/>
          <p:nvPr/>
        </p:nvGrpSpPr>
        <p:grpSpPr>
          <a:xfrm>
            <a:off x="3766219" y="4768400"/>
            <a:ext cx="631200" cy="631200"/>
            <a:chOff x="2824664" y="3576300"/>
            <a:chExt cx="473400" cy="473400"/>
          </a:xfrm>
        </p:grpSpPr>
        <p:sp>
          <p:nvSpPr>
            <p:cNvPr id="522" name="Google Shape;522;p42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23" name="Google Shape;523;p42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sz="8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2</a:t>
              </a:r>
              <a:endParaRPr sz="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AC275CD-856F-615B-2A27-3B04B8A4569B}"/>
              </a:ext>
            </a:extLst>
          </p:cNvPr>
          <p:cNvSpPr txBox="1"/>
          <p:nvPr/>
        </p:nvSpPr>
        <p:spPr>
          <a:xfrm>
            <a:off x="1864189" y="1980655"/>
            <a:ext cx="204366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εκπαιδευτική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0C325B-00B0-B179-D806-5665B3B92B23}"/>
              </a:ext>
            </a:extLst>
          </p:cNvPr>
          <p:cNvSpPr txBox="1"/>
          <p:nvPr/>
        </p:nvSpPr>
        <p:spPr>
          <a:xfrm>
            <a:off x="3410785" y="5427710"/>
            <a:ext cx="179648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ερευνητική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22461B-3438-DBA3-BB4F-C276C78A6F61}"/>
              </a:ext>
            </a:extLst>
          </p:cNvPr>
          <p:cNvSpPr txBox="1"/>
          <p:nvPr/>
        </p:nvSpPr>
        <p:spPr>
          <a:xfrm>
            <a:off x="7494772" y="2062670"/>
            <a:ext cx="168740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chemeClr val="accent3"/>
                </a:solidFill>
                <a:latin typeface="Comic Sans MS" panose="030F0702030302020204" pitchFamily="66" charset="0"/>
              </a:rPr>
              <a:t>θεωρητική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6CF272-5E6B-A781-6104-36AAF01A7FD9}"/>
              </a:ext>
            </a:extLst>
          </p:cNvPr>
          <p:cNvSpPr txBox="1"/>
          <p:nvPr/>
        </p:nvSpPr>
        <p:spPr>
          <a:xfrm>
            <a:off x="8897712" y="5377166"/>
            <a:ext cx="165157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chemeClr val="accent4"/>
                </a:solidFill>
                <a:latin typeface="Comic Sans MS" panose="030F0702030302020204" pitchFamily="66" charset="0"/>
              </a:rPr>
              <a:t>κοινωνική</a:t>
            </a:r>
          </a:p>
        </p:txBody>
      </p:sp>
      <p:pic>
        <p:nvPicPr>
          <p:cNvPr id="2050" name="Picture 2" descr="GIFs of Books - 100 Animated GIF-Pics">
            <a:extLst>
              <a:ext uri="{FF2B5EF4-FFF2-40B4-BE49-F238E27FC236}">
                <a16:creationId xmlns:a16="http://schemas.microsoft.com/office/drawing/2014/main" id="{782BD6B4-99D2-2061-2942-555C378B7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311" y="1980655"/>
            <a:ext cx="431299" cy="43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arch Icon | Free SVG / PNG, Premium Animated GIF / APNG Customizable  Icons · Loading.io">
            <a:extLst>
              <a:ext uri="{FF2B5EF4-FFF2-40B4-BE49-F238E27FC236}">
                <a16:creationId xmlns:a16="http://schemas.microsoft.com/office/drawing/2014/main" id="{96483157-4837-09C8-BA0D-D9702D191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4802">
            <a:off x="2867215" y="5377785"/>
            <a:ext cx="510216" cy="51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qEEG Brain Mapping — Drs. Hamilton &amp; Roddy">
            <a:extLst>
              <a:ext uri="{FF2B5EF4-FFF2-40B4-BE49-F238E27FC236}">
                <a16:creationId xmlns:a16="http://schemas.microsoft.com/office/drawing/2014/main" id="{52CBEFF8-6F74-8877-DCE7-540D8B8DE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369" y="2042093"/>
            <a:ext cx="489403" cy="48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Locate GIFs - Get the best GIF on GIPHY">
            <a:extLst>
              <a:ext uri="{FF2B5EF4-FFF2-40B4-BE49-F238E27FC236}">
                <a16:creationId xmlns:a16="http://schemas.microsoft.com/office/drawing/2014/main" id="{41B78DD5-8149-F85D-A236-03F4C71A4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36793" y="5166168"/>
            <a:ext cx="826908" cy="80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" grpId="0"/>
      <p:bldP spid="2" grpId="0"/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AA25C9-2718-784F-244F-F768FD17E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332" y="871802"/>
            <a:ext cx="8568400" cy="5284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dirty="0">
                <a:latin typeface="Comic Sans MS" panose="030F0702030302020204" pitchFamily="66" charset="0"/>
              </a:rPr>
              <a:t>Ερευνητικά Ερωτήματα (1/3)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F19E7F8-A27D-3FAA-8319-AEA1A6A7C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8289" y="2168105"/>
            <a:ext cx="8446371" cy="705857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118530" indent="0">
              <a:buNone/>
            </a:pPr>
            <a:r>
              <a:rPr lang="el-GR" sz="24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1</a:t>
            </a:r>
            <a:r>
              <a:rPr lang="el-GR" sz="2400" b="1" baseline="30000" dirty="0">
                <a:latin typeface="Comic Sans MS" panose="030F0702030302020204" pitchFamily="66" charset="0"/>
                <a:ea typeface="Times New Roman" panose="02020603050405020304" pitchFamily="18" charset="0"/>
              </a:rPr>
              <a:t>ο</a:t>
            </a:r>
            <a:r>
              <a:rPr lang="el-GR" sz="24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Το εκπαιδευτικό υλικό διέπετέ από τις αρχές και τη μεθοδολογία της εξ αποστάσεως εκπαίδευσης;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F6EDA10-DA08-F4FD-BFD0-C5F9F6EABB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7D122-0C9D-FC00-2C95-1B695332B857}"/>
              </a:ext>
            </a:extLst>
          </p:cNvPr>
          <p:cNvSpPr txBox="1"/>
          <p:nvPr/>
        </p:nvSpPr>
        <p:spPr>
          <a:xfrm>
            <a:off x="1226798" y="3250653"/>
            <a:ext cx="9409117" cy="26161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Υπάρχει επιστημονική συνοχή και τεκμηρίωση;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Είναι κατανοητή η παρουσίαση του γνωστικού αντικειμένου;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Είναι εύχρηστο το Ε.Υ.;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Υπάρχει καθοδήγηση και υποστήριξη του εκπαιδευόμενου στη μελέτη του;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Υπάρχει αλληλεπίδραση με το Ε.Υ.;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Υπάρχει η δυνατότητα αναστοχασμού και αυτοαξιολόγησης;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Είναι φανερός ο σκοπός και τα προσδοκώμενα μαθησιακά αποτελέσματα;</a:t>
            </a:r>
          </a:p>
          <a:p>
            <a:endParaRPr lang="el-GR" sz="2400" dirty="0"/>
          </a:p>
        </p:txBody>
      </p:sp>
      <p:sp>
        <p:nvSpPr>
          <p:cNvPr id="9" name="Google Shape;732;p50">
            <a:extLst>
              <a:ext uri="{FF2B5EF4-FFF2-40B4-BE49-F238E27FC236}">
                <a16:creationId xmlns:a16="http://schemas.microsoft.com/office/drawing/2014/main" id="{55FFBBD3-9053-BC0E-DD53-FB36B7628328}"/>
              </a:ext>
            </a:extLst>
          </p:cNvPr>
          <p:cNvSpPr/>
          <p:nvPr/>
        </p:nvSpPr>
        <p:spPr>
          <a:xfrm rot="254529">
            <a:off x="10956217" y="5059409"/>
            <a:ext cx="949245" cy="899580"/>
          </a:xfrm>
          <a:custGeom>
            <a:avLst/>
            <a:gdLst/>
            <a:ahLst/>
            <a:cxnLst/>
            <a:rect l="l" t="t" r="r" b="b"/>
            <a:pathLst>
              <a:path w="606034" h="535134" extrusionOk="0">
                <a:moveTo>
                  <a:pt x="177085" y="119688"/>
                </a:moveTo>
                <a:cubicBezTo>
                  <a:pt x="179760" y="119526"/>
                  <a:pt x="182303" y="118388"/>
                  <a:pt x="184189" y="116487"/>
                </a:cubicBezTo>
                <a:lnTo>
                  <a:pt x="209928" y="92677"/>
                </a:lnTo>
                <a:cubicBezTo>
                  <a:pt x="214313" y="88533"/>
                  <a:pt x="211090" y="79149"/>
                  <a:pt x="204776" y="79522"/>
                </a:cubicBezTo>
                <a:cubicBezTo>
                  <a:pt x="202101" y="79684"/>
                  <a:pt x="199558" y="80822"/>
                  <a:pt x="197672" y="82723"/>
                </a:cubicBezTo>
                <a:lnTo>
                  <a:pt x="171933" y="106555"/>
                </a:lnTo>
                <a:cubicBezTo>
                  <a:pt x="167526" y="110589"/>
                  <a:pt x="170771" y="119973"/>
                  <a:pt x="177085" y="119688"/>
                </a:cubicBezTo>
                <a:close/>
                <a:moveTo>
                  <a:pt x="8441" y="292410"/>
                </a:moveTo>
                <a:cubicBezTo>
                  <a:pt x="10765" y="292353"/>
                  <a:pt x="12958" y="291384"/>
                  <a:pt x="14558" y="289713"/>
                </a:cubicBezTo>
                <a:cubicBezTo>
                  <a:pt x="55447" y="248824"/>
                  <a:pt x="101774" y="202475"/>
                  <a:pt x="142291" y="152312"/>
                </a:cubicBezTo>
                <a:cubicBezTo>
                  <a:pt x="144461" y="149922"/>
                  <a:pt x="144965" y="146445"/>
                  <a:pt x="143541" y="143542"/>
                </a:cubicBezTo>
                <a:cubicBezTo>
                  <a:pt x="142203" y="140694"/>
                  <a:pt x="139418" y="138813"/>
                  <a:pt x="136283" y="138653"/>
                </a:cubicBezTo>
                <a:cubicBezTo>
                  <a:pt x="133959" y="138740"/>
                  <a:pt x="131811" y="139898"/>
                  <a:pt x="130474" y="141788"/>
                </a:cubicBezTo>
                <a:cubicBezTo>
                  <a:pt x="89803" y="192214"/>
                  <a:pt x="43389" y="238563"/>
                  <a:pt x="2412" y="279518"/>
                </a:cubicBezTo>
                <a:cubicBezTo>
                  <a:pt x="-3201" y="284561"/>
                  <a:pt x="1886" y="292410"/>
                  <a:pt x="8441" y="292410"/>
                </a:cubicBezTo>
                <a:close/>
                <a:moveTo>
                  <a:pt x="597401" y="53783"/>
                </a:moveTo>
                <a:cubicBezTo>
                  <a:pt x="593827" y="43237"/>
                  <a:pt x="578787" y="50626"/>
                  <a:pt x="581790" y="59746"/>
                </a:cubicBezTo>
                <a:cubicBezTo>
                  <a:pt x="591568" y="91368"/>
                  <a:pt x="592226" y="125106"/>
                  <a:pt x="583720" y="157091"/>
                </a:cubicBezTo>
                <a:cubicBezTo>
                  <a:pt x="582207" y="162266"/>
                  <a:pt x="585759" y="165861"/>
                  <a:pt x="590911" y="165861"/>
                </a:cubicBezTo>
                <a:cubicBezTo>
                  <a:pt x="595011" y="165990"/>
                  <a:pt x="598650" y="163259"/>
                  <a:pt x="599681" y="159284"/>
                </a:cubicBezTo>
                <a:cubicBezTo>
                  <a:pt x="608867" y="124582"/>
                  <a:pt x="608078" y="87990"/>
                  <a:pt x="597401" y="53717"/>
                </a:cubicBezTo>
                <a:close/>
                <a:moveTo>
                  <a:pt x="436321" y="54287"/>
                </a:moveTo>
                <a:cubicBezTo>
                  <a:pt x="415164" y="41768"/>
                  <a:pt x="387539" y="46592"/>
                  <a:pt x="369977" y="63824"/>
                </a:cubicBezTo>
                <a:cubicBezTo>
                  <a:pt x="367697" y="65580"/>
                  <a:pt x="366864" y="68632"/>
                  <a:pt x="367938" y="71301"/>
                </a:cubicBezTo>
                <a:cubicBezTo>
                  <a:pt x="369912" y="75721"/>
                  <a:pt x="375107" y="77696"/>
                  <a:pt x="379536" y="75714"/>
                </a:cubicBezTo>
                <a:cubicBezTo>
                  <a:pt x="380501" y="75278"/>
                  <a:pt x="381400" y="74666"/>
                  <a:pt x="382145" y="73910"/>
                </a:cubicBezTo>
                <a:cubicBezTo>
                  <a:pt x="389008" y="67306"/>
                  <a:pt x="398194" y="63647"/>
                  <a:pt x="407709" y="63715"/>
                </a:cubicBezTo>
                <a:cubicBezTo>
                  <a:pt x="415208" y="63763"/>
                  <a:pt x="422574" y="65782"/>
                  <a:pt x="429042" y="69568"/>
                </a:cubicBezTo>
                <a:cubicBezTo>
                  <a:pt x="430116" y="70233"/>
                  <a:pt x="431344" y="70597"/>
                  <a:pt x="432594" y="70621"/>
                </a:cubicBezTo>
                <a:cubicBezTo>
                  <a:pt x="439237" y="70424"/>
                  <a:pt x="444301" y="59111"/>
                  <a:pt x="436321" y="54221"/>
                </a:cubicBezTo>
                <a:close/>
                <a:moveTo>
                  <a:pt x="522748" y="1866"/>
                </a:moveTo>
                <a:cubicBezTo>
                  <a:pt x="515820" y="-4602"/>
                  <a:pt x="503520" y="7237"/>
                  <a:pt x="511566" y="14691"/>
                </a:cubicBezTo>
                <a:cubicBezTo>
                  <a:pt x="561620" y="57817"/>
                  <a:pt x="546448" y="145011"/>
                  <a:pt x="519700" y="193113"/>
                </a:cubicBezTo>
                <a:cubicBezTo>
                  <a:pt x="516302" y="198682"/>
                  <a:pt x="520862" y="204076"/>
                  <a:pt x="526760" y="204076"/>
                </a:cubicBezTo>
                <a:cubicBezTo>
                  <a:pt x="529939" y="204104"/>
                  <a:pt x="532854" y="202328"/>
                  <a:pt x="534302" y="199493"/>
                </a:cubicBezTo>
                <a:cubicBezTo>
                  <a:pt x="563571" y="146721"/>
                  <a:pt x="579357" y="50604"/>
                  <a:pt x="522748" y="1800"/>
                </a:cubicBezTo>
                <a:close/>
                <a:moveTo>
                  <a:pt x="495386" y="41154"/>
                </a:moveTo>
                <a:cubicBezTo>
                  <a:pt x="462893" y="1690"/>
                  <a:pt x="369385" y="-17647"/>
                  <a:pt x="338713" y="33897"/>
                </a:cubicBezTo>
                <a:cubicBezTo>
                  <a:pt x="321436" y="49245"/>
                  <a:pt x="303129" y="64350"/>
                  <a:pt x="285699" y="79193"/>
                </a:cubicBezTo>
                <a:cubicBezTo>
                  <a:pt x="244986" y="113505"/>
                  <a:pt x="202890" y="149001"/>
                  <a:pt x="164741" y="186799"/>
                </a:cubicBezTo>
                <a:cubicBezTo>
                  <a:pt x="152266" y="199164"/>
                  <a:pt x="141896" y="213525"/>
                  <a:pt x="131855" y="227425"/>
                </a:cubicBezTo>
                <a:cubicBezTo>
                  <a:pt x="121813" y="241325"/>
                  <a:pt x="111509" y="255598"/>
                  <a:pt x="98968" y="267986"/>
                </a:cubicBezTo>
                <a:cubicBezTo>
                  <a:pt x="79477" y="287389"/>
                  <a:pt x="58671" y="306200"/>
                  <a:pt x="38544" y="324376"/>
                </a:cubicBezTo>
                <a:cubicBezTo>
                  <a:pt x="29160" y="332839"/>
                  <a:pt x="19469" y="341608"/>
                  <a:pt x="10042" y="350312"/>
                </a:cubicBezTo>
                <a:cubicBezTo>
                  <a:pt x="6117" y="353733"/>
                  <a:pt x="6907" y="358556"/>
                  <a:pt x="11072" y="361275"/>
                </a:cubicBezTo>
                <a:cubicBezTo>
                  <a:pt x="11642" y="361683"/>
                  <a:pt x="12015" y="362312"/>
                  <a:pt x="12081" y="363007"/>
                </a:cubicBezTo>
                <a:lnTo>
                  <a:pt x="12081" y="363357"/>
                </a:lnTo>
                <a:cubicBezTo>
                  <a:pt x="12103" y="363917"/>
                  <a:pt x="12059" y="364478"/>
                  <a:pt x="11927" y="365024"/>
                </a:cubicBezTo>
                <a:lnTo>
                  <a:pt x="1908" y="525424"/>
                </a:lnTo>
                <a:cubicBezTo>
                  <a:pt x="1798" y="526952"/>
                  <a:pt x="2127" y="528480"/>
                  <a:pt x="2894" y="529809"/>
                </a:cubicBezTo>
                <a:cubicBezTo>
                  <a:pt x="3903" y="533163"/>
                  <a:pt x="7126" y="535367"/>
                  <a:pt x="10612" y="535115"/>
                </a:cubicBezTo>
                <a:cubicBezTo>
                  <a:pt x="72000" y="533514"/>
                  <a:pt x="129618" y="514242"/>
                  <a:pt x="178751" y="496308"/>
                </a:cubicBezTo>
                <a:cubicBezTo>
                  <a:pt x="182237" y="495139"/>
                  <a:pt x="184495" y="491761"/>
                  <a:pt x="184254" y="488086"/>
                </a:cubicBezTo>
                <a:cubicBezTo>
                  <a:pt x="183553" y="486332"/>
                  <a:pt x="474141" y="196029"/>
                  <a:pt x="474776" y="194714"/>
                </a:cubicBezTo>
                <a:cubicBezTo>
                  <a:pt x="476508" y="193195"/>
                  <a:pt x="477386" y="190928"/>
                  <a:pt x="477122" y="188641"/>
                </a:cubicBezTo>
                <a:cubicBezTo>
                  <a:pt x="477013" y="187843"/>
                  <a:pt x="477320" y="187042"/>
                  <a:pt x="477978" y="186558"/>
                </a:cubicBezTo>
                <a:cubicBezTo>
                  <a:pt x="523975" y="154110"/>
                  <a:pt x="533512" y="83030"/>
                  <a:pt x="495386" y="41088"/>
                </a:cubicBezTo>
                <a:close/>
                <a:moveTo>
                  <a:pt x="31243" y="352154"/>
                </a:moveTo>
                <a:cubicBezTo>
                  <a:pt x="56587" y="328892"/>
                  <a:pt x="82196" y="305871"/>
                  <a:pt x="107277" y="281864"/>
                </a:cubicBezTo>
                <a:cubicBezTo>
                  <a:pt x="120432" y="269301"/>
                  <a:pt x="131175" y="254371"/>
                  <a:pt x="141611" y="239922"/>
                </a:cubicBezTo>
                <a:cubicBezTo>
                  <a:pt x="171713" y="194604"/>
                  <a:pt x="216659" y="160994"/>
                  <a:pt x="257088" y="125717"/>
                </a:cubicBezTo>
                <a:lnTo>
                  <a:pt x="260311" y="122911"/>
                </a:lnTo>
                <a:cubicBezTo>
                  <a:pt x="261231" y="122115"/>
                  <a:pt x="262612" y="122211"/>
                  <a:pt x="263402" y="123126"/>
                </a:cubicBezTo>
                <a:cubicBezTo>
                  <a:pt x="263490" y="123229"/>
                  <a:pt x="263577" y="123341"/>
                  <a:pt x="263643" y="123459"/>
                </a:cubicBezTo>
                <a:cubicBezTo>
                  <a:pt x="274342" y="141766"/>
                  <a:pt x="283638" y="156346"/>
                  <a:pt x="292890" y="169501"/>
                </a:cubicBezTo>
                <a:cubicBezTo>
                  <a:pt x="293548" y="170419"/>
                  <a:pt x="293395" y="171678"/>
                  <a:pt x="292540" y="172417"/>
                </a:cubicBezTo>
                <a:cubicBezTo>
                  <a:pt x="221723" y="233016"/>
                  <a:pt x="155972" y="300390"/>
                  <a:pt x="93158" y="366822"/>
                </a:cubicBezTo>
                <a:cubicBezTo>
                  <a:pt x="72658" y="364272"/>
                  <a:pt x="52334" y="360613"/>
                  <a:pt x="32230" y="355859"/>
                </a:cubicBezTo>
                <a:cubicBezTo>
                  <a:pt x="31046" y="355563"/>
                  <a:pt x="30344" y="354373"/>
                  <a:pt x="30629" y="353198"/>
                </a:cubicBezTo>
                <a:cubicBezTo>
                  <a:pt x="30739" y="352801"/>
                  <a:pt x="30958" y="352439"/>
                  <a:pt x="31243" y="352154"/>
                </a:cubicBezTo>
                <a:close/>
                <a:moveTo>
                  <a:pt x="301792" y="185264"/>
                </a:moveTo>
                <a:cubicBezTo>
                  <a:pt x="302712" y="184469"/>
                  <a:pt x="304094" y="184561"/>
                  <a:pt x="304883" y="185473"/>
                </a:cubicBezTo>
                <a:cubicBezTo>
                  <a:pt x="304905" y="185499"/>
                  <a:pt x="304927" y="185523"/>
                  <a:pt x="304949" y="185549"/>
                </a:cubicBezTo>
                <a:cubicBezTo>
                  <a:pt x="314114" y="197327"/>
                  <a:pt x="324243" y="208327"/>
                  <a:pt x="335227" y="218436"/>
                </a:cubicBezTo>
                <a:cubicBezTo>
                  <a:pt x="336082" y="219219"/>
                  <a:pt x="336169" y="220521"/>
                  <a:pt x="335446" y="221418"/>
                </a:cubicBezTo>
                <a:cubicBezTo>
                  <a:pt x="279780" y="289143"/>
                  <a:pt x="220386" y="357350"/>
                  <a:pt x="154196" y="413959"/>
                </a:cubicBezTo>
                <a:cubicBezTo>
                  <a:pt x="138826" y="415676"/>
                  <a:pt x="123721" y="419072"/>
                  <a:pt x="109097" y="424089"/>
                </a:cubicBezTo>
                <a:cubicBezTo>
                  <a:pt x="107957" y="424490"/>
                  <a:pt x="106707" y="423889"/>
                  <a:pt x="106291" y="422747"/>
                </a:cubicBezTo>
                <a:cubicBezTo>
                  <a:pt x="106203" y="422475"/>
                  <a:pt x="106159" y="422186"/>
                  <a:pt x="106181" y="421896"/>
                </a:cubicBezTo>
                <a:lnTo>
                  <a:pt x="108614" y="375153"/>
                </a:lnTo>
                <a:cubicBezTo>
                  <a:pt x="108636" y="374649"/>
                  <a:pt x="108834" y="374166"/>
                  <a:pt x="109184" y="373794"/>
                </a:cubicBezTo>
                <a:cubicBezTo>
                  <a:pt x="169609" y="307200"/>
                  <a:pt x="233914" y="244248"/>
                  <a:pt x="301792" y="185264"/>
                </a:cubicBezTo>
                <a:close/>
                <a:moveTo>
                  <a:pt x="60030" y="512510"/>
                </a:moveTo>
                <a:cubicBezTo>
                  <a:pt x="59482" y="514330"/>
                  <a:pt x="56719" y="514111"/>
                  <a:pt x="55272" y="514396"/>
                </a:cubicBezTo>
                <a:cubicBezTo>
                  <a:pt x="52203" y="514155"/>
                  <a:pt x="53365" y="511261"/>
                  <a:pt x="53430" y="509178"/>
                </a:cubicBezTo>
                <a:cubicBezTo>
                  <a:pt x="53430" y="508268"/>
                  <a:pt x="54000" y="507457"/>
                  <a:pt x="54856" y="507139"/>
                </a:cubicBezTo>
                <a:cubicBezTo>
                  <a:pt x="56785" y="506240"/>
                  <a:pt x="58451" y="509331"/>
                  <a:pt x="59591" y="510318"/>
                </a:cubicBezTo>
                <a:cubicBezTo>
                  <a:pt x="60118" y="510914"/>
                  <a:pt x="60293" y="511754"/>
                  <a:pt x="60030" y="512510"/>
                </a:cubicBezTo>
                <a:close/>
                <a:moveTo>
                  <a:pt x="158976" y="486332"/>
                </a:moveTo>
                <a:cubicBezTo>
                  <a:pt x="133521" y="495628"/>
                  <a:pt x="107496" y="503352"/>
                  <a:pt x="81099" y="509463"/>
                </a:cubicBezTo>
                <a:cubicBezTo>
                  <a:pt x="80529" y="509594"/>
                  <a:pt x="79937" y="509491"/>
                  <a:pt x="79433" y="509178"/>
                </a:cubicBezTo>
                <a:cubicBezTo>
                  <a:pt x="77986" y="508016"/>
                  <a:pt x="78227" y="505341"/>
                  <a:pt x="76539" y="503960"/>
                </a:cubicBezTo>
                <a:lnTo>
                  <a:pt x="27428" y="449280"/>
                </a:lnTo>
                <a:cubicBezTo>
                  <a:pt x="26178" y="447416"/>
                  <a:pt x="23196" y="447657"/>
                  <a:pt x="23240" y="445158"/>
                </a:cubicBezTo>
                <a:lnTo>
                  <a:pt x="27625" y="374583"/>
                </a:lnTo>
                <a:cubicBezTo>
                  <a:pt x="27691" y="373373"/>
                  <a:pt x="28721" y="372445"/>
                  <a:pt x="29927" y="372509"/>
                </a:cubicBezTo>
                <a:cubicBezTo>
                  <a:pt x="30059" y="372515"/>
                  <a:pt x="30191" y="372535"/>
                  <a:pt x="30322" y="372566"/>
                </a:cubicBezTo>
                <a:cubicBezTo>
                  <a:pt x="49966" y="377139"/>
                  <a:pt x="69808" y="380674"/>
                  <a:pt x="89825" y="383155"/>
                </a:cubicBezTo>
                <a:cubicBezTo>
                  <a:pt x="90922" y="383289"/>
                  <a:pt x="91755" y="384232"/>
                  <a:pt x="91755" y="385348"/>
                </a:cubicBezTo>
                <a:lnTo>
                  <a:pt x="89146" y="435555"/>
                </a:lnTo>
                <a:cubicBezTo>
                  <a:pt x="88992" y="437454"/>
                  <a:pt x="89562" y="439342"/>
                  <a:pt x="90746" y="440839"/>
                </a:cubicBezTo>
                <a:cubicBezTo>
                  <a:pt x="91689" y="444220"/>
                  <a:pt x="95219" y="446189"/>
                  <a:pt x="98595" y="445235"/>
                </a:cubicBezTo>
                <a:cubicBezTo>
                  <a:pt x="99056" y="445105"/>
                  <a:pt x="99494" y="444926"/>
                  <a:pt x="99910" y="444698"/>
                </a:cubicBezTo>
                <a:cubicBezTo>
                  <a:pt x="115784" y="437916"/>
                  <a:pt x="132491" y="433292"/>
                  <a:pt x="149592" y="430951"/>
                </a:cubicBezTo>
                <a:cubicBezTo>
                  <a:pt x="150797" y="430780"/>
                  <a:pt x="151893" y="431611"/>
                  <a:pt x="152069" y="432810"/>
                </a:cubicBezTo>
                <a:cubicBezTo>
                  <a:pt x="152091" y="432869"/>
                  <a:pt x="152091" y="432931"/>
                  <a:pt x="152091" y="432990"/>
                </a:cubicBezTo>
                <a:cubicBezTo>
                  <a:pt x="153099" y="450089"/>
                  <a:pt x="155862" y="467041"/>
                  <a:pt x="160357" y="483570"/>
                </a:cubicBezTo>
                <a:cubicBezTo>
                  <a:pt x="160729" y="484714"/>
                  <a:pt x="160115" y="485946"/>
                  <a:pt x="158976" y="486332"/>
                </a:cubicBezTo>
                <a:close/>
                <a:moveTo>
                  <a:pt x="390411" y="257330"/>
                </a:moveTo>
                <a:lnTo>
                  <a:pt x="177743" y="471292"/>
                </a:lnTo>
                <a:cubicBezTo>
                  <a:pt x="176888" y="472147"/>
                  <a:pt x="175506" y="472145"/>
                  <a:pt x="174651" y="471288"/>
                </a:cubicBezTo>
                <a:cubicBezTo>
                  <a:pt x="174345" y="471000"/>
                  <a:pt x="174147" y="470637"/>
                  <a:pt x="174059" y="470240"/>
                </a:cubicBezTo>
                <a:cubicBezTo>
                  <a:pt x="170595" y="455342"/>
                  <a:pt x="168622" y="440142"/>
                  <a:pt x="168118" y="424856"/>
                </a:cubicBezTo>
                <a:cubicBezTo>
                  <a:pt x="168096" y="424218"/>
                  <a:pt x="168359" y="423602"/>
                  <a:pt x="168820" y="423168"/>
                </a:cubicBezTo>
                <a:cubicBezTo>
                  <a:pt x="233738" y="364300"/>
                  <a:pt x="292803" y="297321"/>
                  <a:pt x="349061" y="230758"/>
                </a:cubicBezTo>
                <a:cubicBezTo>
                  <a:pt x="349544" y="230771"/>
                  <a:pt x="350004" y="230931"/>
                  <a:pt x="350398" y="231218"/>
                </a:cubicBezTo>
                <a:cubicBezTo>
                  <a:pt x="362457" y="240376"/>
                  <a:pt x="375634" y="247951"/>
                  <a:pt x="389622" y="253757"/>
                </a:cubicBezTo>
                <a:cubicBezTo>
                  <a:pt x="390762" y="254191"/>
                  <a:pt x="391310" y="255458"/>
                  <a:pt x="390893" y="256589"/>
                </a:cubicBezTo>
                <a:cubicBezTo>
                  <a:pt x="390784" y="256866"/>
                  <a:pt x="390608" y="257118"/>
                  <a:pt x="390411" y="257330"/>
                </a:cubicBezTo>
                <a:close/>
                <a:moveTo>
                  <a:pt x="433317" y="214139"/>
                </a:moveTo>
                <a:lnTo>
                  <a:pt x="406745" y="240887"/>
                </a:lnTo>
                <a:cubicBezTo>
                  <a:pt x="344194" y="223588"/>
                  <a:pt x="306089" y="161586"/>
                  <a:pt x="276184" y="111401"/>
                </a:cubicBezTo>
                <a:cubicBezTo>
                  <a:pt x="275658" y="110488"/>
                  <a:pt x="275855" y="109329"/>
                  <a:pt x="276644" y="108638"/>
                </a:cubicBezTo>
                <a:lnTo>
                  <a:pt x="297736" y="90309"/>
                </a:lnTo>
                <a:cubicBezTo>
                  <a:pt x="298657" y="89511"/>
                  <a:pt x="300038" y="89603"/>
                  <a:pt x="300827" y="90513"/>
                </a:cubicBezTo>
                <a:cubicBezTo>
                  <a:pt x="300980" y="90675"/>
                  <a:pt x="301090" y="90857"/>
                  <a:pt x="301178" y="91055"/>
                </a:cubicBezTo>
                <a:cubicBezTo>
                  <a:pt x="305431" y="100482"/>
                  <a:pt x="312557" y="108090"/>
                  <a:pt x="320077" y="115698"/>
                </a:cubicBezTo>
                <a:cubicBezTo>
                  <a:pt x="329592" y="125279"/>
                  <a:pt x="339392" y="134904"/>
                  <a:pt x="348864" y="144200"/>
                </a:cubicBezTo>
                <a:cubicBezTo>
                  <a:pt x="374735" y="168317"/>
                  <a:pt x="398150" y="198595"/>
                  <a:pt x="432462" y="210522"/>
                </a:cubicBezTo>
                <a:cubicBezTo>
                  <a:pt x="433624" y="210874"/>
                  <a:pt x="434282" y="212098"/>
                  <a:pt x="433931" y="213258"/>
                </a:cubicBezTo>
                <a:cubicBezTo>
                  <a:pt x="433821" y="213617"/>
                  <a:pt x="433602" y="213944"/>
                  <a:pt x="433339" y="214205"/>
                </a:cubicBezTo>
                <a:close/>
                <a:moveTo>
                  <a:pt x="501722" y="121508"/>
                </a:moveTo>
                <a:cubicBezTo>
                  <a:pt x="497096" y="144971"/>
                  <a:pt x="482867" y="165431"/>
                  <a:pt x="462477" y="177920"/>
                </a:cubicBezTo>
                <a:cubicBezTo>
                  <a:pt x="459298" y="179573"/>
                  <a:pt x="457829" y="183311"/>
                  <a:pt x="459013" y="186690"/>
                </a:cubicBezTo>
                <a:cubicBezTo>
                  <a:pt x="459254" y="187466"/>
                  <a:pt x="459035" y="188310"/>
                  <a:pt x="458465" y="188882"/>
                </a:cubicBezTo>
                <a:lnTo>
                  <a:pt x="449695" y="197652"/>
                </a:lnTo>
                <a:cubicBezTo>
                  <a:pt x="448928" y="198415"/>
                  <a:pt x="447744" y="198516"/>
                  <a:pt x="446866" y="197893"/>
                </a:cubicBezTo>
                <a:cubicBezTo>
                  <a:pt x="420689" y="191009"/>
                  <a:pt x="400978" y="173337"/>
                  <a:pt x="382430" y="153693"/>
                </a:cubicBezTo>
                <a:cubicBezTo>
                  <a:pt x="373661" y="144770"/>
                  <a:pt x="344589" y="116027"/>
                  <a:pt x="335315" y="107081"/>
                </a:cubicBezTo>
                <a:cubicBezTo>
                  <a:pt x="326545" y="98684"/>
                  <a:pt x="317512" y="90002"/>
                  <a:pt x="314157" y="77659"/>
                </a:cubicBezTo>
                <a:cubicBezTo>
                  <a:pt x="313960" y="76858"/>
                  <a:pt x="314223" y="76010"/>
                  <a:pt x="314837" y="75466"/>
                </a:cubicBezTo>
                <a:lnTo>
                  <a:pt x="345904" y="48455"/>
                </a:lnTo>
                <a:cubicBezTo>
                  <a:pt x="348053" y="47635"/>
                  <a:pt x="349872" y="46083"/>
                  <a:pt x="350990" y="44070"/>
                </a:cubicBezTo>
                <a:cubicBezTo>
                  <a:pt x="362084" y="20940"/>
                  <a:pt x="393677" y="16577"/>
                  <a:pt x="420557" y="21773"/>
                </a:cubicBezTo>
                <a:cubicBezTo>
                  <a:pt x="475522" y="29030"/>
                  <a:pt x="510579" y="70007"/>
                  <a:pt x="501722" y="12157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00" name="Picture 4" descr="Question Marks (GIF) | Question mark gif, Studying gif, Question gif">
            <a:extLst>
              <a:ext uri="{FF2B5EF4-FFF2-40B4-BE49-F238E27FC236}">
                <a16:creationId xmlns:a16="http://schemas.microsoft.com/office/drawing/2014/main" id="{E5368AA0-CE45-91E4-8517-E9CF52D4B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562" y="551914"/>
            <a:ext cx="803349" cy="87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53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AA25C9-2718-784F-244F-F768FD17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000" dirty="0">
                <a:latin typeface="Comic Sans MS" panose="030F0702030302020204" pitchFamily="66" charset="0"/>
              </a:rPr>
              <a:t>Ερευνητικά Ερωτήματα (</a:t>
            </a:r>
            <a:r>
              <a:rPr lang="en-AU" sz="4000" dirty="0">
                <a:latin typeface="Comic Sans MS" panose="030F0702030302020204" pitchFamily="66" charset="0"/>
              </a:rPr>
              <a:t>2</a:t>
            </a:r>
            <a:r>
              <a:rPr lang="el-GR" sz="4000" dirty="0">
                <a:latin typeface="Comic Sans MS" panose="030F0702030302020204" pitchFamily="66" charset="0"/>
              </a:rPr>
              <a:t>/3)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F19E7F8-A27D-3FAA-8319-AEA1A6A7C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5451" y="2008467"/>
            <a:ext cx="8955947" cy="850236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118530" indent="0">
              <a:buNone/>
            </a:pPr>
            <a:r>
              <a:rPr lang="en-AU" sz="2400" b="1" baseline="30000" dirty="0">
                <a:latin typeface="Comic Sans MS" panose="030F0702030302020204" pitchFamily="66" charset="0"/>
                <a:ea typeface="Times New Roman" panose="02020603050405020304" pitchFamily="18" charset="0"/>
              </a:rPr>
              <a:t>2</a:t>
            </a:r>
            <a:r>
              <a:rPr lang="el-GR" sz="2400" b="1" baseline="30000" dirty="0">
                <a:latin typeface="Comic Sans MS" panose="030F0702030302020204" pitchFamily="66" charset="0"/>
                <a:ea typeface="Times New Roman" panose="02020603050405020304" pitchFamily="18" charset="0"/>
              </a:rPr>
              <a:t>ο</a:t>
            </a:r>
            <a:r>
              <a:rPr lang="el-GR" sz="24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Το εκπαιδευτικό υλικό έχει διαμορφωθεί σύμφωνα με τις αρχές της Πολυμεσικής Μάθησης;</a:t>
            </a:r>
            <a:endParaRPr lang="el-G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F6EDA10-DA08-F4FD-BFD0-C5F9F6EABB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7D122-0C9D-FC00-2C95-1B695332B857}"/>
              </a:ext>
            </a:extLst>
          </p:cNvPr>
          <p:cNvSpPr txBox="1"/>
          <p:nvPr/>
        </p:nvSpPr>
        <p:spPr>
          <a:xfrm>
            <a:off x="601940" y="3161537"/>
            <a:ext cx="104286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AutoNum type="arabicParenR"/>
            </a:pPr>
            <a:r>
              <a:rPr lang="el-GR" sz="2400" dirty="0">
                <a:latin typeface="Comic Sans MS" panose="030F0702030302020204" pitchFamily="66" charset="0"/>
              </a:rPr>
              <a:t>Ήταν απλή και κατανοητή η παρουσίαση του κειμένου </a:t>
            </a:r>
          </a:p>
          <a:p>
            <a:pPr marL="457189" indent="-457189">
              <a:buAutoNum type="arabicParenR"/>
            </a:pPr>
            <a:r>
              <a:rPr lang="el-GR" sz="2400" dirty="0">
                <a:latin typeface="Comic Sans MS" panose="030F0702030302020204" pitchFamily="66" charset="0"/>
              </a:rPr>
              <a:t>Ήταν εύχρηστο το υλικό</a:t>
            </a:r>
          </a:p>
          <a:p>
            <a:pPr marL="457189" indent="-457189">
              <a:buAutoNum type="arabicParenR"/>
            </a:pPr>
            <a:r>
              <a:rPr lang="el-GR" sz="2400" dirty="0">
                <a:latin typeface="Comic Sans MS" panose="030F0702030302020204" pitchFamily="66" charset="0"/>
              </a:rPr>
              <a:t>Ο εκπαιδευόμενος είχε υποστήριξη</a:t>
            </a:r>
          </a:p>
          <a:p>
            <a:pPr marL="457189" indent="-457189">
              <a:buAutoNum type="arabicParenR"/>
            </a:pPr>
            <a:r>
              <a:rPr lang="el-GR" sz="2400" dirty="0">
                <a:latin typeface="Comic Sans MS" panose="030F0702030302020204" pitchFamily="66" charset="0"/>
              </a:rPr>
              <a:t>Υπήρχε </a:t>
            </a:r>
            <a:r>
              <a:rPr lang="el-GR" sz="2400" dirty="0" err="1">
                <a:latin typeface="Comic Sans MS" panose="030F0702030302020204" pitchFamily="66" charset="0"/>
              </a:rPr>
              <a:t>αναστοχασμός</a:t>
            </a:r>
            <a:r>
              <a:rPr lang="el-GR" sz="2400" dirty="0">
                <a:latin typeface="Comic Sans MS" panose="030F0702030302020204" pitchFamily="66" charset="0"/>
              </a:rPr>
              <a:t> και αυτοαξιολόγηση</a:t>
            </a:r>
          </a:p>
          <a:p>
            <a:pPr marL="457189" indent="-457189">
              <a:buAutoNum type="arabicParenR"/>
            </a:pPr>
            <a:r>
              <a:rPr lang="el-GR" sz="2400" dirty="0">
                <a:latin typeface="Comic Sans MS" panose="030F0702030302020204" pitchFamily="66" charset="0"/>
              </a:rPr>
              <a:t>Ήταν φανερά ο σκοπός και τα προσδοκώμενα μαθησιακά αποτελέσματα</a:t>
            </a:r>
          </a:p>
          <a:p>
            <a:pPr marL="457189" indent="-457189">
              <a:buAutoNum type="arabicParenR"/>
            </a:pPr>
            <a:r>
              <a:rPr lang="el-GR" sz="2400" dirty="0">
                <a:latin typeface="Comic Sans MS" panose="030F0702030302020204" pitchFamily="66" charset="0"/>
              </a:rPr>
              <a:t>Υπήρχε η πολυμεσική μάθηση στο </a:t>
            </a:r>
            <a:r>
              <a:rPr lang="el-GR" sz="2400" dirty="0" err="1">
                <a:latin typeface="Comic Sans MS" panose="030F0702030302020204" pitchFamily="66" charset="0"/>
              </a:rPr>
              <a:t>ε.υ</a:t>
            </a:r>
            <a:r>
              <a:rPr lang="el-GR" sz="2400" dirty="0">
                <a:latin typeface="Comic Sans MS" panose="030F0702030302020204" pitchFamily="66" charset="0"/>
              </a:rPr>
              <a:t>.</a:t>
            </a:r>
          </a:p>
          <a:p>
            <a:pPr marL="457189" indent="-457189">
              <a:buAutoNum type="arabicParenR"/>
            </a:pPr>
            <a:r>
              <a:rPr lang="el-GR" sz="2400" dirty="0">
                <a:latin typeface="Comic Sans MS" panose="030F0702030302020204" pitchFamily="66" charset="0"/>
              </a:rPr>
              <a:t>Υπήρχαν δυνατά και αδύναμα σημεία</a:t>
            </a:r>
          </a:p>
        </p:txBody>
      </p:sp>
      <p:sp>
        <p:nvSpPr>
          <p:cNvPr id="5" name="Google Shape;733;p50">
            <a:extLst>
              <a:ext uri="{FF2B5EF4-FFF2-40B4-BE49-F238E27FC236}">
                <a16:creationId xmlns:a16="http://schemas.microsoft.com/office/drawing/2014/main" id="{8AE044C9-8B2A-1026-2986-E0270CEC31E7}"/>
              </a:ext>
            </a:extLst>
          </p:cNvPr>
          <p:cNvSpPr/>
          <p:nvPr/>
        </p:nvSpPr>
        <p:spPr>
          <a:xfrm rot="1247132">
            <a:off x="10565866" y="4951928"/>
            <a:ext cx="1201364" cy="1129500"/>
          </a:xfrm>
          <a:custGeom>
            <a:avLst/>
            <a:gdLst/>
            <a:ahLst/>
            <a:cxnLst/>
            <a:rect l="l" t="t" r="r" b="b"/>
            <a:pathLst>
              <a:path w="584559" h="658270" extrusionOk="0">
                <a:moveTo>
                  <a:pt x="400656" y="592594"/>
                </a:moveTo>
                <a:cubicBezTo>
                  <a:pt x="398705" y="592697"/>
                  <a:pt x="396842" y="593473"/>
                  <a:pt x="395395" y="594786"/>
                </a:cubicBezTo>
                <a:cubicBezTo>
                  <a:pt x="372790" y="614869"/>
                  <a:pt x="326968" y="608292"/>
                  <a:pt x="296493" y="605310"/>
                </a:cubicBezTo>
                <a:cubicBezTo>
                  <a:pt x="253302" y="602043"/>
                  <a:pt x="220963" y="596014"/>
                  <a:pt x="191671" y="585731"/>
                </a:cubicBezTo>
                <a:cubicBezTo>
                  <a:pt x="185292" y="583232"/>
                  <a:pt x="178517" y="589173"/>
                  <a:pt x="177552" y="595027"/>
                </a:cubicBezTo>
                <a:cubicBezTo>
                  <a:pt x="176719" y="598472"/>
                  <a:pt x="178846" y="601934"/>
                  <a:pt x="182288" y="602767"/>
                </a:cubicBezTo>
                <a:cubicBezTo>
                  <a:pt x="218069" y="615921"/>
                  <a:pt x="265294" y="622893"/>
                  <a:pt x="316028" y="625524"/>
                </a:cubicBezTo>
                <a:cubicBezTo>
                  <a:pt x="346152" y="628462"/>
                  <a:pt x="384498" y="628528"/>
                  <a:pt x="404515" y="610440"/>
                </a:cubicBezTo>
                <a:cubicBezTo>
                  <a:pt x="412320" y="604038"/>
                  <a:pt x="407585" y="592901"/>
                  <a:pt x="400656" y="592594"/>
                </a:cubicBezTo>
                <a:close/>
                <a:moveTo>
                  <a:pt x="310547" y="639710"/>
                </a:moveTo>
                <a:lnTo>
                  <a:pt x="268429" y="637692"/>
                </a:lnTo>
                <a:cubicBezTo>
                  <a:pt x="263694" y="637495"/>
                  <a:pt x="258191" y="639490"/>
                  <a:pt x="256788" y="645673"/>
                </a:cubicBezTo>
                <a:cubicBezTo>
                  <a:pt x="256042" y="649839"/>
                  <a:pt x="258191" y="655671"/>
                  <a:pt x="263365" y="656241"/>
                </a:cubicBezTo>
                <a:lnTo>
                  <a:pt x="305460" y="658258"/>
                </a:lnTo>
                <a:cubicBezTo>
                  <a:pt x="310218" y="658455"/>
                  <a:pt x="315699" y="656460"/>
                  <a:pt x="317124" y="650277"/>
                </a:cubicBezTo>
                <a:cubicBezTo>
                  <a:pt x="317847" y="646111"/>
                  <a:pt x="315699" y="640258"/>
                  <a:pt x="310547" y="639710"/>
                </a:cubicBezTo>
                <a:close/>
                <a:moveTo>
                  <a:pt x="85075" y="404459"/>
                </a:moveTo>
                <a:cubicBezTo>
                  <a:pt x="50631" y="383609"/>
                  <a:pt x="26799" y="349648"/>
                  <a:pt x="17985" y="308824"/>
                </a:cubicBezTo>
                <a:cubicBezTo>
                  <a:pt x="14894" y="296437"/>
                  <a:pt x="-2448" y="306303"/>
                  <a:pt x="292" y="316257"/>
                </a:cubicBezTo>
                <a:cubicBezTo>
                  <a:pt x="9829" y="360347"/>
                  <a:pt x="37038" y="397925"/>
                  <a:pt x="77028" y="422064"/>
                </a:cubicBezTo>
                <a:cubicBezTo>
                  <a:pt x="82224" y="425572"/>
                  <a:pt x="87991" y="421034"/>
                  <a:pt x="89262" y="415641"/>
                </a:cubicBezTo>
                <a:cubicBezTo>
                  <a:pt x="90643" y="411394"/>
                  <a:pt x="88911" y="406755"/>
                  <a:pt x="85075" y="404459"/>
                </a:cubicBezTo>
                <a:close/>
                <a:moveTo>
                  <a:pt x="329906" y="581522"/>
                </a:moveTo>
                <a:cubicBezTo>
                  <a:pt x="357816" y="581522"/>
                  <a:pt x="380332" y="577751"/>
                  <a:pt x="400656" y="569661"/>
                </a:cubicBezTo>
                <a:cubicBezTo>
                  <a:pt x="405261" y="567896"/>
                  <a:pt x="407870" y="563002"/>
                  <a:pt x="406752" y="558194"/>
                </a:cubicBezTo>
                <a:cubicBezTo>
                  <a:pt x="406357" y="554364"/>
                  <a:pt x="403243" y="551382"/>
                  <a:pt x="399407" y="551134"/>
                </a:cubicBezTo>
                <a:cubicBezTo>
                  <a:pt x="398135" y="551161"/>
                  <a:pt x="396885" y="551428"/>
                  <a:pt x="395701" y="551924"/>
                </a:cubicBezTo>
                <a:cubicBezTo>
                  <a:pt x="365511" y="565078"/>
                  <a:pt x="319887" y="564201"/>
                  <a:pt x="285399" y="560123"/>
                </a:cubicBezTo>
                <a:cubicBezTo>
                  <a:pt x="250079" y="556857"/>
                  <a:pt x="213553" y="549337"/>
                  <a:pt x="177004" y="540545"/>
                </a:cubicBezTo>
                <a:cubicBezTo>
                  <a:pt x="172137" y="540545"/>
                  <a:pt x="169352" y="544930"/>
                  <a:pt x="168826" y="549095"/>
                </a:cubicBezTo>
                <a:cubicBezTo>
                  <a:pt x="167884" y="553862"/>
                  <a:pt x="170887" y="558516"/>
                  <a:pt x="175623" y="559619"/>
                </a:cubicBezTo>
                <a:cubicBezTo>
                  <a:pt x="226663" y="572796"/>
                  <a:pt x="279633" y="581061"/>
                  <a:pt x="329906" y="581522"/>
                </a:cubicBezTo>
                <a:close/>
                <a:moveTo>
                  <a:pt x="216951" y="106307"/>
                </a:moveTo>
                <a:cubicBezTo>
                  <a:pt x="171238" y="119725"/>
                  <a:pt x="136444" y="158926"/>
                  <a:pt x="123991" y="204968"/>
                </a:cubicBezTo>
                <a:cubicBezTo>
                  <a:pt x="122237" y="210887"/>
                  <a:pt x="126183" y="214877"/>
                  <a:pt x="132081" y="214899"/>
                </a:cubicBezTo>
                <a:cubicBezTo>
                  <a:pt x="136860" y="215086"/>
                  <a:pt x="141114" y="211902"/>
                  <a:pt x="142276" y="207270"/>
                </a:cubicBezTo>
                <a:cubicBezTo>
                  <a:pt x="152602" y="168886"/>
                  <a:pt x="181104" y="138014"/>
                  <a:pt x="218551" y="124658"/>
                </a:cubicBezTo>
                <a:cubicBezTo>
                  <a:pt x="228198" y="121216"/>
                  <a:pt x="226334" y="106811"/>
                  <a:pt x="216951" y="106307"/>
                </a:cubicBezTo>
                <a:close/>
                <a:moveTo>
                  <a:pt x="259660" y="91574"/>
                </a:moveTo>
                <a:cubicBezTo>
                  <a:pt x="248325" y="91574"/>
                  <a:pt x="248127" y="110232"/>
                  <a:pt x="260690" y="110297"/>
                </a:cubicBezTo>
                <a:cubicBezTo>
                  <a:pt x="272025" y="110407"/>
                  <a:pt x="272201" y="91640"/>
                  <a:pt x="259660" y="91574"/>
                </a:cubicBezTo>
                <a:close/>
                <a:moveTo>
                  <a:pt x="557483" y="48689"/>
                </a:moveTo>
                <a:cubicBezTo>
                  <a:pt x="551256" y="39700"/>
                  <a:pt x="533760" y="49939"/>
                  <a:pt x="541193" y="59235"/>
                </a:cubicBezTo>
                <a:cubicBezTo>
                  <a:pt x="556321" y="77557"/>
                  <a:pt x="565003" y="100330"/>
                  <a:pt x="565946" y="124066"/>
                </a:cubicBezTo>
                <a:cubicBezTo>
                  <a:pt x="565770" y="128275"/>
                  <a:pt x="569059" y="131825"/>
                  <a:pt x="573268" y="131992"/>
                </a:cubicBezTo>
                <a:cubicBezTo>
                  <a:pt x="573532" y="132003"/>
                  <a:pt x="573817" y="131998"/>
                  <a:pt x="574080" y="131981"/>
                </a:cubicBezTo>
                <a:cubicBezTo>
                  <a:pt x="579561" y="132272"/>
                  <a:pt x="584253" y="128058"/>
                  <a:pt x="584538" y="122569"/>
                </a:cubicBezTo>
                <a:cubicBezTo>
                  <a:pt x="584560" y="122323"/>
                  <a:pt x="584560" y="122075"/>
                  <a:pt x="584560" y="121830"/>
                </a:cubicBezTo>
                <a:cubicBezTo>
                  <a:pt x="583639" y="95169"/>
                  <a:pt x="574146" y="69515"/>
                  <a:pt x="557483" y="48689"/>
                </a:cubicBezTo>
                <a:close/>
                <a:moveTo>
                  <a:pt x="403682" y="258"/>
                </a:moveTo>
                <a:cubicBezTo>
                  <a:pt x="392720" y="-2395"/>
                  <a:pt x="387765" y="16219"/>
                  <a:pt x="399780" y="18960"/>
                </a:cubicBezTo>
                <a:cubicBezTo>
                  <a:pt x="493595" y="37946"/>
                  <a:pt x="532160" y="149148"/>
                  <a:pt x="535120" y="227659"/>
                </a:cubicBezTo>
                <a:cubicBezTo>
                  <a:pt x="535076" y="232018"/>
                  <a:pt x="538562" y="235590"/>
                  <a:pt x="542925" y="235633"/>
                </a:cubicBezTo>
                <a:cubicBezTo>
                  <a:pt x="543122" y="235636"/>
                  <a:pt x="543320" y="235631"/>
                  <a:pt x="543517" y="235618"/>
                </a:cubicBezTo>
                <a:cubicBezTo>
                  <a:pt x="546499" y="235695"/>
                  <a:pt x="549371" y="234555"/>
                  <a:pt x="551497" y="232461"/>
                </a:cubicBezTo>
                <a:cubicBezTo>
                  <a:pt x="553208" y="230630"/>
                  <a:pt x="554062" y="228157"/>
                  <a:pt x="553822" y="225664"/>
                </a:cubicBezTo>
                <a:cubicBezTo>
                  <a:pt x="551629" y="188393"/>
                  <a:pt x="542859" y="133800"/>
                  <a:pt x="514993" y="85610"/>
                </a:cubicBezTo>
                <a:cubicBezTo>
                  <a:pt x="488442" y="39898"/>
                  <a:pt x="451017" y="11220"/>
                  <a:pt x="403682" y="258"/>
                </a:cubicBezTo>
                <a:close/>
                <a:moveTo>
                  <a:pt x="431548" y="75240"/>
                </a:moveTo>
                <a:cubicBezTo>
                  <a:pt x="312936" y="-26709"/>
                  <a:pt x="83934" y="43559"/>
                  <a:pt x="55323" y="204968"/>
                </a:cubicBezTo>
                <a:cubicBezTo>
                  <a:pt x="46553" y="255569"/>
                  <a:pt x="59708" y="304373"/>
                  <a:pt x="92134" y="342369"/>
                </a:cubicBezTo>
                <a:cubicBezTo>
                  <a:pt x="111406" y="364995"/>
                  <a:pt x="133352" y="384398"/>
                  <a:pt x="147757" y="411431"/>
                </a:cubicBezTo>
                <a:cubicBezTo>
                  <a:pt x="162161" y="438464"/>
                  <a:pt x="168498" y="469312"/>
                  <a:pt x="166524" y="502681"/>
                </a:cubicBezTo>
                <a:cubicBezTo>
                  <a:pt x="166480" y="503654"/>
                  <a:pt x="165998" y="504556"/>
                  <a:pt x="165209" y="505137"/>
                </a:cubicBezTo>
                <a:cubicBezTo>
                  <a:pt x="161986" y="507785"/>
                  <a:pt x="160495" y="512012"/>
                  <a:pt x="161350" y="516099"/>
                </a:cubicBezTo>
                <a:cubicBezTo>
                  <a:pt x="161964" y="519442"/>
                  <a:pt x="164573" y="522060"/>
                  <a:pt x="167928" y="522676"/>
                </a:cubicBezTo>
                <a:cubicBezTo>
                  <a:pt x="215043" y="533845"/>
                  <a:pt x="263124" y="540387"/>
                  <a:pt x="311511" y="542211"/>
                </a:cubicBezTo>
                <a:cubicBezTo>
                  <a:pt x="350011" y="543022"/>
                  <a:pt x="388510" y="548218"/>
                  <a:pt x="425651" y="525855"/>
                </a:cubicBezTo>
                <a:cubicBezTo>
                  <a:pt x="429180" y="523911"/>
                  <a:pt x="430847" y="519741"/>
                  <a:pt x="429619" y="515902"/>
                </a:cubicBezTo>
                <a:cubicBezTo>
                  <a:pt x="428610" y="511990"/>
                  <a:pt x="425190" y="509184"/>
                  <a:pt x="421156" y="508973"/>
                </a:cubicBezTo>
                <a:cubicBezTo>
                  <a:pt x="418656" y="508601"/>
                  <a:pt x="416004" y="511626"/>
                  <a:pt x="413526" y="510048"/>
                </a:cubicBezTo>
                <a:cubicBezTo>
                  <a:pt x="412518" y="509440"/>
                  <a:pt x="411926" y="508346"/>
                  <a:pt x="411948" y="507176"/>
                </a:cubicBezTo>
                <a:cubicBezTo>
                  <a:pt x="412452" y="477012"/>
                  <a:pt x="419906" y="447368"/>
                  <a:pt x="433719" y="420552"/>
                </a:cubicBezTo>
                <a:cubicBezTo>
                  <a:pt x="441458" y="405731"/>
                  <a:pt x="451697" y="392642"/>
                  <a:pt x="461607" y="379969"/>
                </a:cubicBezTo>
                <a:cubicBezTo>
                  <a:pt x="467856" y="371989"/>
                  <a:pt x="474323" y="363723"/>
                  <a:pt x="480045" y="355151"/>
                </a:cubicBezTo>
                <a:cubicBezTo>
                  <a:pt x="530231" y="279708"/>
                  <a:pt x="512033" y="136629"/>
                  <a:pt x="431548" y="75240"/>
                </a:cubicBezTo>
                <a:close/>
                <a:moveTo>
                  <a:pt x="334116" y="324171"/>
                </a:moveTo>
                <a:cubicBezTo>
                  <a:pt x="324644" y="390296"/>
                  <a:pt x="323548" y="458108"/>
                  <a:pt x="320961" y="523312"/>
                </a:cubicBezTo>
                <a:cubicBezTo>
                  <a:pt x="320303" y="523941"/>
                  <a:pt x="319404" y="524268"/>
                  <a:pt x="318483" y="524211"/>
                </a:cubicBezTo>
                <a:cubicBezTo>
                  <a:pt x="310788" y="523685"/>
                  <a:pt x="302873" y="523027"/>
                  <a:pt x="295419" y="522567"/>
                </a:cubicBezTo>
                <a:cubicBezTo>
                  <a:pt x="285224" y="521909"/>
                  <a:pt x="274832" y="520988"/>
                  <a:pt x="263694" y="519760"/>
                </a:cubicBezTo>
                <a:cubicBezTo>
                  <a:pt x="262006" y="519589"/>
                  <a:pt x="260734" y="518149"/>
                  <a:pt x="260756" y="516450"/>
                </a:cubicBezTo>
                <a:cubicBezTo>
                  <a:pt x="256108" y="449957"/>
                  <a:pt x="246001" y="383960"/>
                  <a:pt x="230522" y="319129"/>
                </a:cubicBezTo>
                <a:cubicBezTo>
                  <a:pt x="230127" y="317344"/>
                  <a:pt x="231245" y="315575"/>
                  <a:pt x="233021" y="315174"/>
                </a:cubicBezTo>
                <a:cubicBezTo>
                  <a:pt x="233263" y="315123"/>
                  <a:pt x="233482" y="315097"/>
                  <a:pt x="233723" y="315095"/>
                </a:cubicBezTo>
                <a:cubicBezTo>
                  <a:pt x="235170" y="315095"/>
                  <a:pt x="236639" y="315270"/>
                  <a:pt x="238108" y="315270"/>
                </a:cubicBezTo>
                <a:cubicBezTo>
                  <a:pt x="248654" y="315443"/>
                  <a:pt x="258914" y="311896"/>
                  <a:pt x="267114" y="305250"/>
                </a:cubicBezTo>
                <a:cubicBezTo>
                  <a:pt x="268342" y="304255"/>
                  <a:pt x="270074" y="304255"/>
                  <a:pt x="271302" y="305250"/>
                </a:cubicBezTo>
                <a:cubicBezTo>
                  <a:pt x="284128" y="315555"/>
                  <a:pt x="301338" y="320773"/>
                  <a:pt x="322452" y="320773"/>
                </a:cubicBezTo>
                <a:cubicBezTo>
                  <a:pt x="326003" y="321321"/>
                  <a:pt x="334291" y="318164"/>
                  <a:pt x="334116" y="324171"/>
                </a:cubicBezTo>
                <a:close/>
                <a:moveTo>
                  <a:pt x="269811" y="253245"/>
                </a:moveTo>
                <a:cubicBezTo>
                  <a:pt x="271214" y="252283"/>
                  <a:pt x="273100" y="252539"/>
                  <a:pt x="274196" y="253837"/>
                </a:cubicBezTo>
                <a:cubicBezTo>
                  <a:pt x="276783" y="256863"/>
                  <a:pt x="276892" y="261292"/>
                  <a:pt x="274481" y="266992"/>
                </a:cubicBezTo>
                <a:cubicBezTo>
                  <a:pt x="273779" y="268665"/>
                  <a:pt x="271850" y="269452"/>
                  <a:pt x="270183" y="268746"/>
                </a:cubicBezTo>
                <a:cubicBezTo>
                  <a:pt x="269504" y="268468"/>
                  <a:pt x="268956" y="267983"/>
                  <a:pt x="268605" y="267365"/>
                </a:cubicBezTo>
                <a:cubicBezTo>
                  <a:pt x="263694" y="259033"/>
                  <a:pt x="267268" y="254934"/>
                  <a:pt x="269811" y="253245"/>
                </a:cubicBezTo>
                <a:close/>
                <a:moveTo>
                  <a:pt x="478971" y="317945"/>
                </a:moveTo>
                <a:cubicBezTo>
                  <a:pt x="470201" y="344035"/>
                  <a:pt x="451127" y="362759"/>
                  <a:pt x="435539" y="384157"/>
                </a:cubicBezTo>
                <a:cubicBezTo>
                  <a:pt x="407300" y="422707"/>
                  <a:pt x="392523" y="469481"/>
                  <a:pt x="393487" y="517261"/>
                </a:cubicBezTo>
                <a:cubicBezTo>
                  <a:pt x="393750" y="518936"/>
                  <a:pt x="392698" y="520536"/>
                  <a:pt x="391054" y="520966"/>
                </a:cubicBezTo>
                <a:cubicBezTo>
                  <a:pt x="377241" y="524161"/>
                  <a:pt x="363100" y="525634"/>
                  <a:pt x="348937" y="525351"/>
                </a:cubicBezTo>
                <a:cubicBezTo>
                  <a:pt x="345473" y="525351"/>
                  <a:pt x="339641" y="526338"/>
                  <a:pt x="340561" y="520966"/>
                </a:cubicBezTo>
                <a:cubicBezTo>
                  <a:pt x="340145" y="453831"/>
                  <a:pt x="344332" y="386744"/>
                  <a:pt x="353102" y="320181"/>
                </a:cubicBezTo>
                <a:cubicBezTo>
                  <a:pt x="353431" y="315796"/>
                  <a:pt x="359942" y="316695"/>
                  <a:pt x="363056" y="315423"/>
                </a:cubicBezTo>
                <a:cubicBezTo>
                  <a:pt x="374566" y="312310"/>
                  <a:pt x="368669" y="297182"/>
                  <a:pt x="359855" y="297643"/>
                </a:cubicBezTo>
                <a:cubicBezTo>
                  <a:pt x="341175" y="301567"/>
                  <a:pt x="314603" y="306675"/>
                  <a:pt x="295068" y="297029"/>
                </a:cubicBezTo>
                <a:cubicBezTo>
                  <a:pt x="291100" y="295229"/>
                  <a:pt x="287372" y="292953"/>
                  <a:pt x="283952" y="290254"/>
                </a:cubicBezTo>
                <a:cubicBezTo>
                  <a:pt x="282593" y="289206"/>
                  <a:pt x="282286" y="287294"/>
                  <a:pt x="283228" y="285869"/>
                </a:cubicBezTo>
                <a:cubicBezTo>
                  <a:pt x="293402" y="269864"/>
                  <a:pt x="297633" y="254144"/>
                  <a:pt x="294586" y="243818"/>
                </a:cubicBezTo>
                <a:cubicBezTo>
                  <a:pt x="292393" y="235662"/>
                  <a:pt x="283623" y="229698"/>
                  <a:pt x="275029" y="229720"/>
                </a:cubicBezTo>
                <a:cubicBezTo>
                  <a:pt x="265733" y="229720"/>
                  <a:pt x="256590" y="235991"/>
                  <a:pt x="252249" y="245331"/>
                </a:cubicBezTo>
                <a:cubicBezTo>
                  <a:pt x="245672" y="259560"/>
                  <a:pt x="249859" y="276288"/>
                  <a:pt x="256020" y="287206"/>
                </a:cubicBezTo>
                <a:cubicBezTo>
                  <a:pt x="256810" y="288616"/>
                  <a:pt x="256459" y="290392"/>
                  <a:pt x="255187" y="291394"/>
                </a:cubicBezTo>
                <a:cubicBezTo>
                  <a:pt x="250539" y="294950"/>
                  <a:pt x="244817" y="296785"/>
                  <a:pt x="238963" y="296590"/>
                </a:cubicBezTo>
                <a:cubicBezTo>
                  <a:pt x="226707" y="296912"/>
                  <a:pt x="215723" y="289024"/>
                  <a:pt x="212127" y="277297"/>
                </a:cubicBezTo>
                <a:cubicBezTo>
                  <a:pt x="211491" y="273854"/>
                  <a:pt x="208444" y="271397"/>
                  <a:pt x="204936" y="271509"/>
                </a:cubicBezTo>
                <a:cubicBezTo>
                  <a:pt x="201341" y="271592"/>
                  <a:pt x="197986" y="273302"/>
                  <a:pt x="195815" y="276157"/>
                </a:cubicBezTo>
                <a:cubicBezTo>
                  <a:pt x="189764" y="284093"/>
                  <a:pt x="200858" y="298914"/>
                  <a:pt x="207458" y="304351"/>
                </a:cubicBezTo>
                <a:cubicBezTo>
                  <a:pt x="209277" y="305689"/>
                  <a:pt x="208268" y="308364"/>
                  <a:pt x="208860" y="310096"/>
                </a:cubicBezTo>
                <a:cubicBezTo>
                  <a:pt x="224471" y="376768"/>
                  <a:pt x="239270" y="447015"/>
                  <a:pt x="240717" y="515573"/>
                </a:cubicBezTo>
                <a:cubicBezTo>
                  <a:pt x="239993" y="516254"/>
                  <a:pt x="238985" y="516561"/>
                  <a:pt x="237998" y="516406"/>
                </a:cubicBezTo>
                <a:cubicBezTo>
                  <a:pt x="221051" y="513950"/>
                  <a:pt x="203971" y="510881"/>
                  <a:pt x="187243" y="507263"/>
                </a:cubicBezTo>
                <a:cubicBezTo>
                  <a:pt x="185445" y="506853"/>
                  <a:pt x="184327" y="505064"/>
                  <a:pt x="184743" y="503271"/>
                </a:cubicBezTo>
                <a:cubicBezTo>
                  <a:pt x="184743" y="503264"/>
                  <a:pt x="184743" y="503258"/>
                  <a:pt x="184743" y="503251"/>
                </a:cubicBezTo>
                <a:cubicBezTo>
                  <a:pt x="189128" y="453088"/>
                  <a:pt x="172027" y="403538"/>
                  <a:pt x="138351" y="364491"/>
                </a:cubicBezTo>
                <a:cubicBezTo>
                  <a:pt x="121272" y="344758"/>
                  <a:pt x="101847" y="327526"/>
                  <a:pt x="88583" y="304373"/>
                </a:cubicBezTo>
                <a:cubicBezTo>
                  <a:pt x="76480" y="282423"/>
                  <a:pt x="70473" y="257630"/>
                  <a:pt x="71174" y="232571"/>
                </a:cubicBezTo>
                <a:cubicBezTo>
                  <a:pt x="72928" y="120448"/>
                  <a:pt x="178451" y="56078"/>
                  <a:pt x="275073" y="47045"/>
                </a:cubicBezTo>
                <a:cubicBezTo>
                  <a:pt x="428588" y="33145"/>
                  <a:pt x="520649" y="175808"/>
                  <a:pt x="478971" y="3179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4" descr="Question Marks (GIF) | Question mark gif, Studying gif, Question gif">
            <a:extLst>
              <a:ext uri="{FF2B5EF4-FFF2-40B4-BE49-F238E27FC236}">
                <a16:creationId xmlns:a16="http://schemas.microsoft.com/office/drawing/2014/main" id="{66C99605-243B-37FB-80BA-9B422CCD0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562" y="551914"/>
            <a:ext cx="803349" cy="87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38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AA25C9-2718-784F-244F-F768FD17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4000" dirty="0">
                <a:latin typeface="Comic Sans MS" panose="030F0702030302020204" pitchFamily="66" charset="0"/>
              </a:rPr>
              <a:t>Ερευνητικά Ερωτήματα (</a:t>
            </a:r>
            <a:r>
              <a:rPr lang="en-AU" sz="4000" dirty="0">
                <a:latin typeface="Comic Sans MS" panose="030F0702030302020204" pitchFamily="66" charset="0"/>
              </a:rPr>
              <a:t>3</a:t>
            </a:r>
            <a:r>
              <a:rPr lang="el-GR" sz="4000" dirty="0">
                <a:latin typeface="Comic Sans MS" panose="030F0702030302020204" pitchFamily="66" charset="0"/>
              </a:rPr>
              <a:t>/3)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F19E7F8-A27D-3FAA-8319-AEA1A6A7C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5451" y="2008467"/>
            <a:ext cx="9127182" cy="965739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118530" indent="0">
              <a:buNone/>
            </a:pPr>
            <a:r>
              <a:rPr lang="en-AU" sz="2400" b="1" baseline="30000" dirty="0">
                <a:latin typeface="Comic Sans MS" panose="030F0702030302020204" pitchFamily="66" charset="0"/>
                <a:ea typeface="Times New Roman" panose="02020603050405020304" pitchFamily="18" charset="0"/>
              </a:rPr>
              <a:t>3o</a:t>
            </a:r>
            <a:r>
              <a:rPr lang="el-GR" sz="24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 Το εκπαιδευτικό υλικό είναι κατάλληλα δομημένο ώστε να μπορέσει ο ενήλικας εκπαιδευτικός να μάθει  την γλώσσα της </a:t>
            </a:r>
            <a:r>
              <a:rPr lang="en-AU" sz="24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Braille</a:t>
            </a:r>
            <a:r>
              <a:rPr lang="el-GR" sz="24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;</a:t>
            </a:r>
            <a:endParaRPr lang="el-G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F6EDA10-DA08-F4FD-BFD0-C5F9F6EABB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F7D122-0C9D-FC00-2C95-1B695332B857}"/>
              </a:ext>
            </a:extLst>
          </p:cNvPr>
          <p:cNvSpPr txBox="1"/>
          <p:nvPr/>
        </p:nvSpPr>
        <p:spPr>
          <a:xfrm>
            <a:off x="1025451" y="3289308"/>
            <a:ext cx="101410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Ήταν οι οδηγίες της πλοήγησης κατανοητές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Πόσο εύκολη ήταν η πλοήγηση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Το εκπαιδευτικό υλικό συνέβαλε στη γνώση νέων πραγμάτων;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Τα παιχνίδια βοήθησαν στο να μάθει ο εκπαιδευόμενος καινούρια πράγματα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Ήταν το Ε.Υ. κατάλληλα σχεδιασμένο για έναν ενήλικα εκπαιδευτικό</a:t>
            </a:r>
          </a:p>
          <a:p>
            <a:pPr marL="457189" indent="-457189">
              <a:buAutoNum type="arabicParenR"/>
            </a:pPr>
            <a:r>
              <a:rPr lang="el-GR" sz="2000" dirty="0">
                <a:latin typeface="Comic Sans MS" panose="030F0702030302020204" pitchFamily="66" charset="0"/>
              </a:rPr>
              <a:t>Ποια ήταν τα δυνατά σημεία και ποιες αλλαγές θα μπορούσε να κάνει ο ερευνητής με σκοπό τη βελτίωση του Ε.Υ.;</a:t>
            </a:r>
          </a:p>
        </p:txBody>
      </p:sp>
      <p:sp>
        <p:nvSpPr>
          <p:cNvPr id="5" name="Google Shape;729;p50">
            <a:extLst>
              <a:ext uri="{FF2B5EF4-FFF2-40B4-BE49-F238E27FC236}">
                <a16:creationId xmlns:a16="http://schemas.microsoft.com/office/drawing/2014/main" id="{F04CC5CB-5F83-FFDF-9C21-DF1E0ED56A75}"/>
              </a:ext>
            </a:extLst>
          </p:cNvPr>
          <p:cNvSpPr/>
          <p:nvPr/>
        </p:nvSpPr>
        <p:spPr>
          <a:xfrm rot="358345">
            <a:off x="10616769" y="5063610"/>
            <a:ext cx="1099557" cy="1394425"/>
          </a:xfrm>
          <a:custGeom>
            <a:avLst/>
            <a:gdLst/>
            <a:ahLst/>
            <a:cxnLst/>
            <a:rect l="l" t="t" r="r" b="b"/>
            <a:pathLst>
              <a:path w="521117" h="660865" extrusionOk="0">
                <a:moveTo>
                  <a:pt x="286048" y="97336"/>
                </a:moveTo>
                <a:cubicBezTo>
                  <a:pt x="277717" y="92820"/>
                  <a:pt x="269429" y="107049"/>
                  <a:pt x="279471" y="112421"/>
                </a:cubicBezTo>
                <a:cubicBezTo>
                  <a:pt x="287934" y="116871"/>
                  <a:pt x="296199" y="102620"/>
                  <a:pt x="286048" y="97336"/>
                </a:cubicBezTo>
                <a:close/>
                <a:moveTo>
                  <a:pt x="245992" y="93960"/>
                </a:moveTo>
                <a:lnTo>
                  <a:pt x="245992" y="93960"/>
                </a:lnTo>
                <a:cubicBezTo>
                  <a:pt x="222752" y="94377"/>
                  <a:pt x="182411" y="100801"/>
                  <a:pt x="173247" y="138927"/>
                </a:cubicBezTo>
                <a:cubicBezTo>
                  <a:pt x="171953" y="143948"/>
                  <a:pt x="175439" y="146974"/>
                  <a:pt x="180460" y="146996"/>
                </a:cubicBezTo>
                <a:cubicBezTo>
                  <a:pt x="184845" y="147206"/>
                  <a:pt x="188813" y="144347"/>
                  <a:pt x="189975" y="140111"/>
                </a:cubicBezTo>
                <a:cubicBezTo>
                  <a:pt x="196114" y="114503"/>
                  <a:pt x="225690" y="110140"/>
                  <a:pt x="242747" y="109833"/>
                </a:cubicBezTo>
                <a:cubicBezTo>
                  <a:pt x="251846" y="110075"/>
                  <a:pt x="257568" y="94135"/>
                  <a:pt x="245992" y="93894"/>
                </a:cubicBezTo>
                <a:close/>
                <a:moveTo>
                  <a:pt x="123697" y="418641"/>
                </a:moveTo>
                <a:cubicBezTo>
                  <a:pt x="120321" y="418557"/>
                  <a:pt x="117207" y="420474"/>
                  <a:pt x="115761" y="423530"/>
                </a:cubicBezTo>
                <a:cubicBezTo>
                  <a:pt x="94340" y="468256"/>
                  <a:pt x="71912" y="513421"/>
                  <a:pt x="49285" y="557401"/>
                </a:cubicBezTo>
                <a:cubicBezTo>
                  <a:pt x="44396" y="566675"/>
                  <a:pt x="59918" y="571915"/>
                  <a:pt x="64873" y="562663"/>
                </a:cubicBezTo>
                <a:cubicBezTo>
                  <a:pt x="87543" y="518595"/>
                  <a:pt x="109906" y="473584"/>
                  <a:pt x="131305" y="428923"/>
                </a:cubicBezTo>
                <a:cubicBezTo>
                  <a:pt x="134199" y="423179"/>
                  <a:pt x="129485" y="418553"/>
                  <a:pt x="123697" y="418575"/>
                </a:cubicBezTo>
                <a:close/>
                <a:moveTo>
                  <a:pt x="516804" y="178128"/>
                </a:moveTo>
                <a:cubicBezTo>
                  <a:pt x="513252" y="167561"/>
                  <a:pt x="498234" y="174993"/>
                  <a:pt x="501194" y="184114"/>
                </a:cubicBezTo>
                <a:cubicBezTo>
                  <a:pt x="508583" y="207630"/>
                  <a:pt x="504965" y="233231"/>
                  <a:pt x="491328" y="253768"/>
                </a:cubicBezTo>
                <a:cubicBezTo>
                  <a:pt x="487250" y="258964"/>
                  <a:pt x="491328" y="267800"/>
                  <a:pt x="497555" y="267909"/>
                </a:cubicBezTo>
                <a:cubicBezTo>
                  <a:pt x="499813" y="267791"/>
                  <a:pt x="501852" y="266524"/>
                  <a:pt x="502948" y="264555"/>
                </a:cubicBezTo>
                <a:cubicBezTo>
                  <a:pt x="520751" y="238158"/>
                  <a:pt x="525684" y="207463"/>
                  <a:pt x="516804" y="178063"/>
                </a:cubicBezTo>
                <a:close/>
                <a:moveTo>
                  <a:pt x="312226" y="61819"/>
                </a:moveTo>
                <a:cubicBezTo>
                  <a:pt x="311349" y="61534"/>
                  <a:pt x="310275" y="61819"/>
                  <a:pt x="309354" y="61446"/>
                </a:cubicBezTo>
                <a:cubicBezTo>
                  <a:pt x="290017" y="53082"/>
                  <a:pt x="269211" y="48734"/>
                  <a:pt x="248141" y="48664"/>
                </a:cubicBezTo>
                <a:cubicBezTo>
                  <a:pt x="186993" y="47151"/>
                  <a:pt x="132182" y="92096"/>
                  <a:pt x="124311" y="150657"/>
                </a:cubicBezTo>
                <a:cubicBezTo>
                  <a:pt x="120496" y="179159"/>
                  <a:pt x="130713" y="207178"/>
                  <a:pt x="141500" y="233334"/>
                </a:cubicBezTo>
                <a:cubicBezTo>
                  <a:pt x="202560" y="370122"/>
                  <a:pt x="356163" y="325593"/>
                  <a:pt x="387493" y="200667"/>
                </a:cubicBezTo>
                <a:cubicBezTo>
                  <a:pt x="403279" y="142632"/>
                  <a:pt x="373308" y="73636"/>
                  <a:pt x="312226" y="61753"/>
                </a:cubicBezTo>
                <a:close/>
                <a:moveTo>
                  <a:pt x="373352" y="187534"/>
                </a:moveTo>
                <a:cubicBezTo>
                  <a:pt x="350770" y="309698"/>
                  <a:pt x="215495" y="343944"/>
                  <a:pt x="161517" y="236733"/>
                </a:cubicBezTo>
                <a:cubicBezTo>
                  <a:pt x="143144" y="197269"/>
                  <a:pt x="126745" y="146250"/>
                  <a:pt x="163403" y="102050"/>
                </a:cubicBezTo>
                <a:cubicBezTo>
                  <a:pt x="183354" y="77933"/>
                  <a:pt x="213105" y="64778"/>
                  <a:pt x="247154" y="64778"/>
                </a:cubicBezTo>
                <a:cubicBezTo>
                  <a:pt x="267281" y="64873"/>
                  <a:pt x="287145" y="69253"/>
                  <a:pt x="305430" y="77626"/>
                </a:cubicBezTo>
                <a:cubicBezTo>
                  <a:pt x="347810" y="82494"/>
                  <a:pt x="383152" y="128250"/>
                  <a:pt x="373352" y="187468"/>
                </a:cubicBezTo>
                <a:close/>
                <a:moveTo>
                  <a:pt x="451513" y="77955"/>
                </a:moveTo>
                <a:cubicBezTo>
                  <a:pt x="445812" y="78284"/>
                  <a:pt x="439827" y="84664"/>
                  <a:pt x="443007" y="91636"/>
                </a:cubicBezTo>
                <a:cubicBezTo>
                  <a:pt x="477691" y="160808"/>
                  <a:pt x="474446" y="229498"/>
                  <a:pt x="434237" y="275386"/>
                </a:cubicBezTo>
                <a:cubicBezTo>
                  <a:pt x="428909" y="281810"/>
                  <a:pt x="434105" y="288409"/>
                  <a:pt x="440200" y="288716"/>
                </a:cubicBezTo>
                <a:cubicBezTo>
                  <a:pt x="442524" y="288648"/>
                  <a:pt x="444716" y="287558"/>
                  <a:pt x="446164" y="285734"/>
                </a:cubicBezTo>
                <a:cubicBezTo>
                  <a:pt x="491065" y="234409"/>
                  <a:pt x="494946" y="158067"/>
                  <a:pt x="456578" y="81551"/>
                </a:cubicBezTo>
                <a:cubicBezTo>
                  <a:pt x="455766" y="79439"/>
                  <a:pt x="453771" y="78019"/>
                  <a:pt x="451513" y="77955"/>
                </a:cubicBezTo>
                <a:close/>
                <a:moveTo>
                  <a:pt x="341890" y="26630"/>
                </a:moveTo>
                <a:cubicBezTo>
                  <a:pt x="340794" y="26496"/>
                  <a:pt x="339961" y="25553"/>
                  <a:pt x="339961" y="24437"/>
                </a:cubicBezTo>
                <a:cubicBezTo>
                  <a:pt x="339983" y="21456"/>
                  <a:pt x="338273" y="18733"/>
                  <a:pt x="335576" y="17465"/>
                </a:cubicBezTo>
                <a:cubicBezTo>
                  <a:pt x="312665" y="5878"/>
                  <a:pt x="287320" y="-90"/>
                  <a:pt x="261646" y="57"/>
                </a:cubicBezTo>
                <a:cubicBezTo>
                  <a:pt x="174737" y="-2398"/>
                  <a:pt x="88684" y="74601"/>
                  <a:pt x="72108" y="157497"/>
                </a:cubicBezTo>
                <a:cubicBezTo>
                  <a:pt x="59305" y="227853"/>
                  <a:pt x="106662" y="290733"/>
                  <a:pt x="155093" y="328509"/>
                </a:cubicBezTo>
                <a:cubicBezTo>
                  <a:pt x="155948" y="329140"/>
                  <a:pt x="156211" y="330280"/>
                  <a:pt x="155751" y="331228"/>
                </a:cubicBezTo>
                <a:lnTo>
                  <a:pt x="137334" y="368806"/>
                </a:lnTo>
                <a:cubicBezTo>
                  <a:pt x="136063" y="371240"/>
                  <a:pt x="133453" y="369289"/>
                  <a:pt x="131678" y="368587"/>
                </a:cubicBezTo>
                <a:cubicBezTo>
                  <a:pt x="128279" y="366965"/>
                  <a:pt x="124969" y="365101"/>
                  <a:pt x="121220" y="366614"/>
                </a:cubicBezTo>
                <a:cubicBezTo>
                  <a:pt x="117295" y="366044"/>
                  <a:pt x="113327" y="365474"/>
                  <a:pt x="109753" y="370999"/>
                </a:cubicBezTo>
                <a:cubicBezTo>
                  <a:pt x="72744" y="437562"/>
                  <a:pt x="31504" y="513508"/>
                  <a:pt x="2323" y="592437"/>
                </a:cubicBezTo>
                <a:cubicBezTo>
                  <a:pt x="87" y="594542"/>
                  <a:pt x="-615" y="597821"/>
                  <a:pt x="569" y="600658"/>
                </a:cubicBezTo>
                <a:cubicBezTo>
                  <a:pt x="13219" y="632723"/>
                  <a:pt x="42664" y="655071"/>
                  <a:pt x="76954" y="658605"/>
                </a:cubicBezTo>
                <a:cubicBezTo>
                  <a:pt x="79059" y="658877"/>
                  <a:pt x="81207" y="658309"/>
                  <a:pt x="82896" y="657026"/>
                </a:cubicBezTo>
                <a:cubicBezTo>
                  <a:pt x="83356" y="656665"/>
                  <a:pt x="83948" y="656507"/>
                  <a:pt x="84540" y="656588"/>
                </a:cubicBezTo>
                <a:cubicBezTo>
                  <a:pt x="85132" y="656669"/>
                  <a:pt x="85658" y="656985"/>
                  <a:pt x="86009" y="657465"/>
                </a:cubicBezTo>
                <a:cubicBezTo>
                  <a:pt x="87807" y="659666"/>
                  <a:pt x="90525" y="660918"/>
                  <a:pt x="93375" y="660863"/>
                </a:cubicBezTo>
                <a:cubicBezTo>
                  <a:pt x="96708" y="660947"/>
                  <a:pt x="99778" y="659022"/>
                  <a:pt x="101159" y="655974"/>
                </a:cubicBezTo>
                <a:lnTo>
                  <a:pt x="212535" y="414322"/>
                </a:lnTo>
                <a:cubicBezTo>
                  <a:pt x="214026" y="411362"/>
                  <a:pt x="213018" y="409937"/>
                  <a:pt x="212755" y="407393"/>
                </a:cubicBezTo>
                <a:cubicBezTo>
                  <a:pt x="213456" y="404068"/>
                  <a:pt x="211439" y="400777"/>
                  <a:pt x="208150" y="399895"/>
                </a:cubicBezTo>
                <a:cubicBezTo>
                  <a:pt x="206331" y="399259"/>
                  <a:pt x="204511" y="398580"/>
                  <a:pt x="202691" y="397900"/>
                </a:cubicBezTo>
                <a:cubicBezTo>
                  <a:pt x="200871" y="397221"/>
                  <a:pt x="196881" y="396563"/>
                  <a:pt x="198306" y="393515"/>
                </a:cubicBezTo>
                <a:lnTo>
                  <a:pt x="215539" y="361527"/>
                </a:lnTo>
                <a:cubicBezTo>
                  <a:pt x="216022" y="360624"/>
                  <a:pt x="217074" y="360177"/>
                  <a:pt x="218060" y="360453"/>
                </a:cubicBezTo>
                <a:cubicBezTo>
                  <a:pt x="232114" y="364522"/>
                  <a:pt x="246672" y="366612"/>
                  <a:pt x="261296" y="366658"/>
                </a:cubicBezTo>
                <a:cubicBezTo>
                  <a:pt x="437657" y="364575"/>
                  <a:pt x="512244" y="101392"/>
                  <a:pt x="341890" y="26630"/>
                </a:cubicBezTo>
                <a:close/>
                <a:moveTo>
                  <a:pt x="194382" y="414694"/>
                </a:moveTo>
                <a:lnTo>
                  <a:pt x="88420" y="644486"/>
                </a:lnTo>
                <a:cubicBezTo>
                  <a:pt x="87916" y="645586"/>
                  <a:pt x="86623" y="646066"/>
                  <a:pt x="85505" y="645560"/>
                </a:cubicBezTo>
                <a:cubicBezTo>
                  <a:pt x="85219" y="645428"/>
                  <a:pt x="84957" y="645233"/>
                  <a:pt x="84759" y="644990"/>
                </a:cubicBezTo>
                <a:cubicBezTo>
                  <a:pt x="83465" y="643543"/>
                  <a:pt x="81646" y="642668"/>
                  <a:pt x="79694" y="642556"/>
                </a:cubicBezTo>
                <a:cubicBezTo>
                  <a:pt x="53144" y="639574"/>
                  <a:pt x="27536" y="622671"/>
                  <a:pt x="18306" y="597150"/>
                </a:cubicBezTo>
                <a:cubicBezTo>
                  <a:pt x="46523" y="522677"/>
                  <a:pt x="81558" y="450964"/>
                  <a:pt x="122951" y="382926"/>
                </a:cubicBezTo>
                <a:cubicBezTo>
                  <a:pt x="145731" y="392836"/>
                  <a:pt x="169125" y="403118"/>
                  <a:pt x="193110" y="411713"/>
                </a:cubicBezTo>
                <a:cubicBezTo>
                  <a:pt x="194250" y="412123"/>
                  <a:pt x="194842" y="413379"/>
                  <a:pt x="194426" y="414517"/>
                </a:cubicBezTo>
                <a:cubicBezTo>
                  <a:pt x="194404" y="414593"/>
                  <a:pt x="194382" y="414666"/>
                  <a:pt x="194338" y="414738"/>
                </a:cubicBezTo>
                <a:close/>
                <a:moveTo>
                  <a:pt x="199600" y="356638"/>
                </a:moveTo>
                <a:lnTo>
                  <a:pt x="182609" y="388144"/>
                </a:lnTo>
                <a:cubicBezTo>
                  <a:pt x="182082" y="389117"/>
                  <a:pt x="180920" y="389549"/>
                  <a:pt x="179890" y="389152"/>
                </a:cubicBezTo>
                <a:cubicBezTo>
                  <a:pt x="170923" y="385622"/>
                  <a:pt x="162043" y="381983"/>
                  <a:pt x="153471" y="378190"/>
                </a:cubicBezTo>
                <a:cubicBezTo>
                  <a:pt x="152353" y="377710"/>
                  <a:pt x="151848" y="376418"/>
                  <a:pt x="152331" y="375307"/>
                </a:cubicBezTo>
                <a:cubicBezTo>
                  <a:pt x="152353" y="375274"/>
                  <a:pt x="152353" y="375241"/>
                  <a:pt x="152375" y="375208"/>
                </a:cubicBezTo>
                <a:lnTo>
                  <a:pt x="169147" y="340984"/>
                </a:lnTo>
                <a:cubicBezTo>
                  <a:pt x="169673" y="339894"/>
                  <a:pt x="170988" y="339436"/>
                  <a:pt x="172085" y="339962"/>
                </a:cubicBezTo>
                <a:cubicBezTo>
                  <a:pt x="172129" y="339993"/>
                  <a:pt x="172194" y="340026"/>
                  <a:pt x="172260" y="340063"/>
                </a:cubicBezTo>
                <a:cubicBezTo>
                  <a:pt x="180679" y="345183"/>
                  <a:pt x="189471" y="349662"/>
                  <a:pt x="198569" y="353459"/>
                </a:cubicBezTo>
                <a:cubicBezTo>
                  <a:pt x="199687" y="353928"/>
                  <a:pt x="200213" y="355213"/>
                  <a:pt x="199753" y="356329"/>
                </a:cubicBezTo>
                <a:cubicBezTo>
                  <a:pt x="199687" y="356452"/>
                  <a:pt x="199622" y="356570"/>
                  <a:pt x="199556" y="356682"/>
                </a:cubicBezTo>
                <a:close/>
                <a:moveTo>
                  <a:pt x="420227" y="199439"/>
                </a:moveTo>
                <a:cubicBezTo>
                  <a:pt x="409550" y="280560"/>
                  <a:pt x="343206" y="348416"/>
                  <a:pt x="264036" y="348526"/>
                </a:cubicBezTo>
                <a:cubicBezTo>
                  <a:pt x="189712" y="352472"/>
                  <a:pt x="91731" y="264730"/>
                  <a:pt x="87193" y="184640"/>
                </a:cubicBezTo>
                <a:cubicBezTo>
                  <a:pt x="84189" y="141580"/>
                  <a:pt x="113129" y="100318"/>
                  <a:pt x="125714" y="84576"/>
                </a:cubicBezTo>
                <a:cubicBezTo>
                  <a:pt x="174211" y="22793"/>
                  <a:pt x="259169" y="-644"/>
                  <a:pt x="328012" y="34523"/>
                </a:cubicBezTo>
                <a:cubicBezTo>
                  <a:pt x="329020" y="34770"/>
                  <a:pt x="329700" y="35682"/>
                  <a:pt x="329678" y="36715"/>
                </a:cubicBezTo>
                <a:cubicBezTo>
                  <a:pt x="329459" y="39756"/>
                  <a:pt x="331300" y="42567"/>
                  <a:pt x="334173" y="43599"/>
                </a:cubicBezTo>
                <a:cubicBezTo>
                  <a:pt x="393501" y="67914"/>
                  <a:pt x="428887" y="131999"/>
                  <a:pt x="420183" y="1994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4" descr="Question Marks (GIF) | Question mark gif, Studying gif, Question gif">
            <a:extLst>
              <a:ext uri="{FF2B5EF4-FFF2-40B4-BE49-F238E27FC236}">
                <a16:creationId xmlns:a16="http://schemas.microsoft.com/office/drawing/2014/main" id="{28F1ED8F-D46A-E2C7-0A46-587C82CA8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562" y="551914"/>
            <a:ext cx="803349" cy="87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46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"/>
          <p:cNvSpPr txBox="1">
            <a:spLocks noGrp="1"/>
          </p:cNvSpPr>
          <p:nvPr>
            <p:ph type="title"/>
          </p:nvPr>
        </p:nvSpPr>
        <p:spPr>
          <a:xfrm>
            <a:off x="1148957" y="783045"/>
            <a:ext cx="8568400" cy="528400"/>
          </a:xfrm>
          <a:prstGeom prst="rect">
            <a:avLst/>
          </a:prstGeom>
          <a:noFill/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Δομή εργασίας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192" name="Google Shape;192;p16"/>
          <p:cNvSpPr txBox="1">
            <a:spLocks noGrp="1"/>
          </p:cNvSpPr>
          <p:nvPr>
            <p:ph type="sldNum" idx="12"/>
          </p:nvPr>
        </p:nvSpPr>
        <p:spPr>
          <a:xfrm>
            <a:off x="11205833" y="6257835"/>
            <a:ext cx="731600" cy="4004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/>
          </a:p>
        </p:txBody>
      </p:sp>
      <p:graphicFrame>
        <p:nvGraphicFramePr>
          <p:cNvPr id="4" name="Διάγραμμα 3">
            <a:extLst>
              <a:ext uri="{FF2B5EF4-FFF2-40B4-BE49-F238E27FC236}">
                <a16:creationId xmlns:a16="http://schemas.microsoft.com/office/drawing/2014/main" id="{1D70470D-C9FD-6FF5-D906-FADF945B3E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8022798"/>
              </p:ext>
            </p:extLst>
          </p:nvPr>
        </p:nvGraphicFramePr>
        <p:xfrm>
          <a:off x="1107136" y="1722922"/>
          <a:ext cx="8652042" cy="4352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Google Shape;762;p51">
            <a:extLst>
              <a:ext uri="{FF2B5EF4-FFF2-40B4-BE49-F238E27FC236}">
                <a16:creationId xmlns:a16="http://schemas.microsoft.com/office/drawing/2014/main" id="{3312E01F-00D9-51B2-B384-B82D961C4133}"/>
              </a:ext>
            </a:extLst>
          </p:cNvPr>
          <p:cNvSpPr/>
          <p:nvPr/>
        </p:nvSpPr>
        <p:spPr>
          <a:xfrm>
            <a:off x="10815701" y="4916029"/>
            <a:ext cx="934268" cy="947171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D17710-A172-4ED2-9FB7-2C28D90CF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FAD69A-9BD1-4E20-A3B4-A078485DD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A4E265-D242-418D-923D-8E2021E82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C3FDB4-01AE-4293-94EC-9510E7FCB2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2AD28B-DD39-4877-A421-04E259D13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D726C1-3D3A-41B9-A8F3-B5A8D586DE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/>
      <p:bldGraphic spid="4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84B05577-C53F-2149-E4FE-75F06D32C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Θεωρητικό πλαίσιο</a:t>
            </a:r>
            <a:r>
              <a:rPr lang="en-AU" dirty="0">
                <a:latin typeface="Comic Sans MS" panose="030F0702030302020204" pitchFamily="66" charset="0"/>
              </a:rPr>
              <a:t> (1/2)</a:t>
            </a:r>
            <a:endParaRPr lang="el-GR" dirty="0">
              <a:latin typeface="Comic Sans MS" panose="030F0702030302020204" pitchFamily="66" charset="0"/>
            </a:endParaRPr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A132ECF8-0240-A8B4-9567-393B2801C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1700459"/>
            <a:ext cx="10741793" cy="444987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l-GR" sz="1800" i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«Ο Braille, ήταν ο πρώτος που επινόησε ένα πρακτικό κώδικα εκτύπωσης και γραφής, ικανό να ικανοποιήσει τις ικανότητες αφής των τυφλών ατόμων»</a:t>
            </a:r>
            <a:r>
              <a:rPr lang="el-GR" sz="18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 (Παπαδόπουλος, 2000: 31). Έτσι, ο Braille αντικατέστησε το γραμμικό αλφάβητο με ανάγλυφες κουκίδες οι οποίες, με ποικίλους συνδυασμούς, προσφέρουν νόημα.</a:t>
            </a:r>
          </a:p>
          <a:p>
            <a:pPr marL="118531" indent="0">
              <a:buNone/>
            </a:pPr>
            <a:endParaRPr lang="el-GR" sz="1800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l-GR" sz="18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οι Gadiraju et. al., (2020), τονίζουν ότι η εκπαίδευση εκπαιδευτικών στην Braille  έχει μειωθεί, με μοιραίες συνέπειες για τους τυφλούς μαθητές</a:t>
            </a:r>
            <a:endParaRPr lang="en-AU" sz="1800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118531" indent="0" algn="just">
              <a:buNone/>
            </a:pPr>
            <a:endParaRPr lang="el-GR" sz="1800" dirty="0">
              <a:effectLst/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118531" indent="0">
              <a:buNone/>
            </a:pPr>
            <a:endParaRPr lang="el-GR" sz="1800" dirty="0"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l-GR" sz="18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Οι Ginja and Chen (2020) αναφέρουν ότι υπάρχει έλλειψη σχετικού υλικού και η πολιτεία δεν δίνει τη δέουσα βαρύτητα στην προετοιμασία των εκπαιδευτικών </a:t>
            </a:r>
            <a:endParaRPr lang="el-GR" dirty="0">
              <a:latin typeface="Comic Sans MS" panose="030F0702030302020204" pitchFamily="66" charset="0"/>
            </a:endParaRP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3085002A-C147-7E2E-3C73-1A0090156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181" y="4673270"/>
            <a:ext cx="5823249" cy="111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76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7">
    <wetp:webextensionref xmlns:r="http://schemas.openxmlformats.org/officeDocument/2006/relationships" r:id="rId1"/>
  </wetp:taskpane>
  <wetp:taskpane dockstate="right" visibility="0" width="525" row="8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24E06FEC-B022-478A-85BD-42E17BB0AD27}">
  <we:reference id="wa104178141" version="4.3.3.0" store="el-GR" storeType="OMEX"/>
  <we:alternateReferences>
    <we:reference id="wa104178141" version="4.3.3.0" store="el-GR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3E31BF12-AAA4-4C49-885D-0D330CFD7A7A}">
  <we:reference id="wa200002479" version="1.0.0.0" store="el-GR" storeType="OMEX"/>
  <we:alternateReferences>
    <we:reference id="wa200002479" version="1.0.0.0" store="el-GR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3144</TotalTime>
  <Words>1085</Words>
  <Application>Microsoft Office PowerPoint</Application>
  <PresentationFormat>Ευρεία οθόνη</PresentationFormat>
  <Paragraphs>212</Paragraphs>
  <Slides>20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Fira Sans Extra Condensed Medium</vt:lpstr>
      <vt:lpstr>Nunito</vt:lpstr>
      <vt:lpstr>Roboto</vt:lpstr>
      <vt:lpstr>Times New Roman</vt:lpstr>
      <vt:lpstr>Wingdings</vt:lpstr>
      <vt:lpstr>Θέμα του Office</vt:lpstr>
      <vt:lpstr>Σχεδιασμός, υλοποίηση και αποτίμηση εκπαιδευτικού υλικού με την μέθοδο της ΕξΑΕ για την εκμάθηση της Braille σε ενήλικες εκπαιδευτικούς</vt:lpstr>
      <vt:lpstr>Ευχαριστίες</vt:lpstr>
      <vt:lpstr>Σκοπός</vt:lpstr>
      <vt:lpstr>Συνεισφορά της διπλωματικής</vt:lpstr>
      <vt:lpstr>Ερευνητικά Ερωτήματα (1/3)</vt:lpstr>
      <vt:lpstr>Ερευνητικά Ερωτήματα (2/3)</vt:lpstr>
      <vt:lpstr>Ερευνητικά Ερωτήματα (3/3)</vt:lpstr>
      <vt:lpstr>Δομή εργασίας</vt:lpstr>
      <vt:lpstr>Θεωρητικό πλαίσιο (1/2)</vt:lpstr>
      <vt:lpstr>Θεωρητικό πλαίσιο (2/2)</vt:lpstr>
      <vt:lpstr>Δημιουργία Εκπαιδευτικού Υλικού (1/3)</vt:lpstr>
      <vt:lpstr>Δημιουργία Εκπαιδευτικού Υλικού (2/3)</vt:lpstr>
      <vt:lpstr>Δημιουργία Εκπαιδευτικού Υλικού (3/3)</vt:lpstr>
      <vt:lpstr>Μεθοδολογία</vt:lpstr>
      <vt:lpstr>Αποτελέσματα 1ου- 2ου  ερευνητικού ερωτήματος</vt:lpstr>
      <vt:lpstr>Αποτελέσματα 3ου ερευνητικού ερωτήματος</vt:lpstr>
      <vt:lpstr>Συμπεράσματα</vt:lpstr>
      <vt:lpstr>Περιορισμοί της έρευνας</vt:lpstr>
      <vt:lpstr>Προτάσεις για μελλοντικές έρευνες</vt:lpstr>
      <vt:lpstr>Ευχαριστώ πολύ για την προσοχή σας!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Σχεδιασμός, υλοποίηση και αποτίμηση εκπαιδευτικού υλικού με την μέθοδο της ΕξΑΕ για την εκμάθηση της Braille σε ενήλικες εκπαιδευτικούς</dc:title>
  <dc:creator>vaggelia skaraki</dc:creator>
  <cp:lastModifiedBy>vaggelia skaraki</cp:lastModifiedBy>
  <cp:revision>16</cp:revision>
  <dcterms:created xsi:type="dcterms:W3CDTF">2022-10-17T09:53:12Z</dcterms:created>
  <dcterms:modified xsi:type="dcterms:W3CDTF">2022-11-22T09:16:50Z</dcterms:modified>
</cp:coreProperties>
</file>