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Default Extension="gif" ContentType="image/gif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3" r:id="rId3"/>
    <p:sldId id="2013" r:id="rId4"/>
    <p:sldId id="2021" r:id="rId5"/>
    <p:sldId id="2014" r:id="rId6"/>
    <p:sldId id="2040" r:id="rId7"/>
    <p:sldId id="2012" r:id="rId8"/>
    <p:sldId id="2024" r:id="rId9"/>
    <p:sldId id="2037" r:id="rId10"/>
    <p:sldId id="2016" r:id="rId11"/>
    <p:sldId id="2038" r:id="rId12"/>
    <p:sldId id="2039" r:id="rId13"/>
    <p:sldId id="2015" r:id="rId14"/>
    <p:sldId id="2026" r:id="rId15"/>
    <p:sldId id="2027" r:id="rId16"/>
    <p:sldId id="2028" r:id="rId17"/>
    <p:sldId id="2034" r:id="rId18"/>
    <p:sldId id="2035" r:id="rId19"/>
    <p:sldId id="2018" r:id="rId20"/>
    <p:sldId id="2032" r:id="rId21"/>
    <p:sldId id="2033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0CCAF"/>
    <a:srgbClr val="FFFF15"/>
    <a:srgbClr val="FF9933"/>
    <a:srgbClr val="FFAD5B"/>
    <a:srgbClr val="FFA54B"/>
    <a:srgbClr val="FFFFCC"/>
    <a:srgbClr val="931B1B"/>
    <a:srgbClr val="EDBE9B"/>
    <a:srgbClr val="ADDB7B"/>
    <a:srgbClr val="F4F6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60" d="100"/>
          <a:sy n="60" d="100"/>
        </p:scale>
        <p:origin x="-1338" y="-19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4D71A-B70F-4631-A3C8-55A0E2238D70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09566ACA-1E68-4DD8-AF30-ABCD8C56652C}">
      <dgm:prSet phldrT="[Κείμενο]" custT="1"/>
      <dgm:spPr/>
      <dgm:t>
        <a:bodyPr/>
        <a:lstStyle/>
        <a:p>
          <a:r>
            <a:rPr lang="el-GR" sz="2400" b="1" dirty="0" smtClean="0"/>
            <a:t>Σχεδιασμός</a:t>
          </a:r>
          <a:endParaRPr lang="el-GR" sz="2400" b="1" dirty="0"/>
        </a:p>
      </dgm:t>
    </dgm:pt>
    <dgm:pt modelId="{5AC3CDB7-EEE2-4EAF-9239-A8BB59D0F59E}" type="parTrans" cxnId="{3E492903-164A-4424-B157-568D51ABB9F6}">
      <dgm:prSet/>
      <dgm:spPr/>
      <dgm:t>
        <a:bodyPr/>
        <a:lstStyle/>
        <a:p>
          <a:endParaRPr lang="el-GR"/>
        </a:p>
      </dgm:t>
    </dgm:pt>
    <dgm:pt modelId="{5D35959F-4E0C-4F5F-B0CC-A97404D86386}" type="sibTrans" cxnId="{3E492903-164A-4424-B157-568D51ABB9F6}">
      <dgm:prSet/>
      <dgm:spPr/>
      <dgm:t>
        <a:bodyPr/>
        <a:lstStyle/>
        <a:p>
          <a:endParaRPr lang="el-GR"/>
        </a:p>
      </dgm:t>
    </dgm:pt>
    <dgm:pt modelId="{09545A62-CBD3-4035-B793-4255D9FBDE72}">
      <dgm:prSet phldrT="[Κείμενο]" custT="1"/>
      <dgm:spPr/>
      <dgm:t>
        <a:bodyPr/>
        <a:lstStyle/>
        <a:p>
          <a:r>
            <a:rPr lang="el-GR" sz="2400" b="1" dirty="0" smtClean="0"/>
            <a:t>Δημιουργία</a:t>
          </a:r>
          <a:endParaRPr lang="el-GR" sz="2400" b="1" dirty="0"/>
        </a:p>
      </dgm:t>
    </dgm:pt>
    <dgm:pt modelId="{43FF699D-846C-4289-8187-26AB0EBB3AF1}" type="parTrans" cxnId="{0E524C9F-D5F0-4D65-B523-0FE9D2957BE5}">
      <dgm:prSet/>
      <dgm:spPr/>
      <dgm:t>
        <a:bodyPr/>
        <a:lstStyle/>
        <a:p>
          <a:endParaRPr lang="el-GR"/>
        </a:p>
      </dgm:t>
    </dgm:pt>
    <dgm:pt modelId="{92DF6975-BFF8-461F-9F2E-8F883A133843}" type="sibTrans" cxnId="{0E524C9F-D5F0-4D65-B523-0FE9D2957BE5}">
      <dgm:prSet/>
      <dgm:spPr/>
      <dgm:t>
        <a:bodyPr/>
        <a:lstStyle/>
        <a:p>
          <a:endParaRPr lang="el-GR"/>
        </a:p>
      </dgm:t>
    </dgm:pt>
    <dgm:pt modelId="{98CD5244-E4DB-457F-BFDF-D11ABB1371C5}">
      <dgm:prSet phldrT="[Κείμενο]" custT="1"/>
      <dgm:spPr/>
      <dgm:t>
        <a:bodyPr/>
        <a:lstStyle/>
        <a:p>
          <a:r>
            <a:rPr lang="el-GR" sz="2400" b="1" dirty="0" smtClean="0"/>
            <a:t>Αποτίμηση</a:t>
          </a:r>
          <a:endParaRPr lang="el-GR" sz="2400" b="1" dirty="0"/>
        </a:p>
      </dgm:t>
    </dgm:pt>
    <dgm:pt modelId="{979BFF51-0AC5-4992-B853-73C1D6771D20}" type="parTrans" cxnId="{9A45840D-FAF5-452A-9C35-10FABA4CC112}">
      <dgm:prSet/>
      <dgm:spPr/>
      <dgm:t>
        <a:bodyPr/>
        <a:lstStyle/>
        <a:p>
          <a:endParaRPr lang="el-GR"/>
        </a:p>
      </dgm:t>
    </dgm:pt>
    <dgm:pt modelId="{8A1DAFFF-128B-47F5-BE57-9B4CDF15B7D4}" type="sibTrans" cxnId="{9A45840D-FAF5-452A-9C35-10FABA4CC112}">
      <dgm:prSet/>
      <dgm:spPr/>
      <dgm:t>
        <a:bodyPr/>
        <a:lstStyle/>
        <a:p>
          <a:endParaRPr lang="el-GR"/>
        </a:p>
      </dgm:t>
    </dgm:pt>
    <dgm:pt modelId="{8271D19B-F34F-4B25-9947-BB6B89DBA9FB}">
      <dgm:prSet custT="1"/>
      <dgm:spPr/>
      <dgm:t>
        <a:bodyPr/>
        <a:lstStyle/>
        <a:p>
          <a:r>
            <a:rPr lang="el-GR" sz="2400" dirty="0" smtClean="0"/>
            <a:t>Συμπληρωματικού υλικού για το  μάθημα της Φυσικής Γ’ Γυμνασίου</a:t>
          </a:r>
          <a:endParaRPr lang="el-GR" sz="2400" dirty="0"/>
        </a:p>
      </dgm:t>
    </dgm:pt>
    <dgm:pt modelId="{18B490CE-4F9C-4932-8078-EEE3AE940678}" type="parTrans" cxnId="{58DE93E7-9F43-4E53-9771-BB4870ADFD71}">
      <dgm:prSet/>
      <dgm:spPr/>
      <dgm:t>
        <a:bodyPr/>
        <a:lstStyle/>
        <a:p>
          <a:endParaRPr lang="el-GR"/>
        </a:p>
      </dgm:t>
    </dgm:pt>
    <dgm:pt modelId="{A2D199A5-3EC6-4724-92E3-52547A8C2CCA}" type="sibTrans" cxnId="{58DE93E7-9F43-4E53-9771-BB4870ADFD71}">
      <dgm:prSet/>
      <dgm:spPr/>
      <dgm:t>
        <a:bodyPr/>
        <a:lstStyle/>
        <a:p>
          <a:endParaRPr lang="el-GR"/>
        </a:p>
      </dgm:t>
    </dgm:pt>
    <dgm:pt modelId="{F2C0A083-33B7-45D1-AAAB-2231584772EA}" type="pres">
      <dgm:prSet presAssocID="{9354D71A-B70F-4631-A3C8-55A0E2238D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FFEA9DE-40DF-48F3-87B2-B64932E92747}" type="pres">
      <dgm:prSet presAssocID="{9354D71A-B70F-4631-A3C8-55A0E2238D70}" presName="vNodes" presStyleCnt="0"/>
      <dgm:spPr/>
    </dgm:pt>
    <dgm:pt modelId="{1862B57D-FAD7-49A0-9B6D-8FB07258F943}" type="pres">
      <dgm:prSet presAssocID="{09566ACA-1E68-4DD8-AF30-ABCD8C56652C}" presName="node" presStyleLbl="node1" presStyleIdx="0" presStyleCnt="4" custScaleX="263947" custScaleY="117984" custLinFactNeighborX="-32769" custLinFactNeighborY="-10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5DB8F3-3CD9-46D3-A229-9492396A7BB7}" type="pres">
      <dgm:prSet presAssocID="{5D35959F-4E0C-4F5F-B0CC-A97404D86386}" presName="spacerT" presStyleCnt="0"/>
      <dgm:spPr/>
    </dgm:pt>
    <dgm:pt modelId="{CF951339-20A2-4FA5-B04B-4357D8BC6703}" type="pres">
      <dgm:prSet presAssocID="{5D35959F-4E0C-4F5F-B0CC-A97404D86386}" presName="sibTrans" presStyleLbl="sibTrans2D1" presStyleIdx="0" presStyleCnt="3" custLinFactNeighborX="-62646" custLinFactNeighborY="20258"/>
      <dgm:spPr/>
      <dgm:t>
        <a:bodyPr/>
        <a:lstStyle/>
        <a:p>
          <a:endParaRPr lang="el-GR"/>
        </a:p>
      </dgm:t>
    </dgm:pt>
    <dgm:pt modelId="{2D71712C-DB27-4F07-942F-9D27CD2D4F7E}" type="pres">
      <dgm:prSet presAssocID="{5D35959F-4E0C-4F5F-B0CC-A97404D86386}" presName="spacerB" presStyleCnt="0"/>
      <dgm:spPr/>
    </dgm:pt>
    <dgm:pt modelId="{E3AC67AB-DC90-4E82-A68F-AA575C064DEF}" type="pres">
      <dgm:prSet presAssocID="{09545A62-CBD3-4035-B793-4255D9FBDE72}" presName="node" presStyleLbl="node1" presStyleIdx="1" presStyleCnt="4" custScaleX="263947" custScaleY="110786" custLinFactNeighborX="-32769" custLinFactNeighborY="-66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A4E7E8-89FC-4051-BF50-F50C9AB4CD0B}" type="pres">
      <dgm:prSet presAssocID="{92DF6975-BFF8-461F-9F2E-8F883A133843}" presName="spacerT" presStyleCnt="0"/>
      <dgm:spPr/>
    </dgm:pt>
    <dgm:pt modelId="{F32A14E8-C590-499D-8CF9-F08B98200BD0}" type="pres">
      <dgm:prSet presAssocID="{92DF6975-BFF8-461F-9F2E-8F883A133843}" presName="sibTrans" presStyleLbl="sibTrans2D1" presStyleIdx="1" presStyleCnt="3" custLinFactNeighborX="-50399" custLinFactNeighborY="16003"/>
      <dgm:spPr/>
      <dgm:t>
        <a:bodyPr/>
        <a:lstStyle/>
        <a:p>
          <a:endParaRPr lang="el-GR"/>
        </a:p>
      </dgm:t>
    </dgm:pt>
    <dgm:pt modelId="{C13BCBE5-9E37-4B1E-A97B-D773980B5BBE}" type="pres">
      <dgm:prSet presAssocID="{92DF6975-BFF8-461F-9F2E-8F883A133843}" presName="spacerB" presStyleCnt="0"/>
      <dgm:spPr/>
    </dgm:pt>
    <dgm:pt modelId="{FB069E82-FF01-4730-9ED3-6D7D89BFD1F4}" type="pres">
      <dgm:prSet presAssocID="{98CD5244-E4DB-457F-BFDF-D11ABB1371C5}" presName="node" presStyleLbl="node1" presStyleIdx="2" presStyleCnt="4" custScaleX="281309" custLinFactNeighborX="-31190" custLinFactNeighborY="-986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281AEA4-B313-4560-AB93-7F45BBE12439}" type="pres">
      <dgm:prSet presAssocID="{9354D71A-B70F-4631-A3C8-55A0E2238D70}" presName="sibTransLast" presStyleLbl="sibTrans2D1" presStyleIdx="2" presStyleCnt="3"/>
      <dgm:spPr/>
      <dgm:t>
        <a:bodyPr/>
        <a:lstStyle/>
        <a:p>
          <a:endParaRPr lang="el-GR"/>
        </a:p>
      </dgm:t>
    </dgm:pt>
    <dgm:pt modelId="{EDFCD4CC-7C24-4337-9674-30A8E34CA7D3}" type="pres">
      <dgm:prSet presAssocID="{9354D71A-B70F-4631-A3C8-55A0E2238D70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D553D0E3-8B5F-4BD3-9C58-5BEB249E9F56}" type="pres">
      <dgm:prSet presAssocID="{9354D71A-B70F-4631-A3C8-55A0E2238D70}" presName="lastNode" presStyleLbl="node1" presStyleIdx="3" presStyleCnt="4" custScaleX="166708" custScaleY="1108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288847E-7BDA-4A43-991C-9122C50CE533}" type="presOf" srcId="{92DF6975-BFF8-461F-9F2E-8F883A133843}" destId="{F32A14E8-C590-499D-8CF9-F08B98200BD0}" srcOrd="0" destOrd="0" presId="urn:microsoft.com/office/officeart/2005/8/layout/equation2"/>
    <dgm:cxn modelId="{F4C08462-DC58-4191-9D09-1432D091E784}" type="presOf" srcId="{09545A62-CBD3-4035-B793-4255D9FBDE72}" destId="{E3AC67AB-DC90-4E82-A68F-AA575C064DEF}" srcOrd="0" destOrd="0" presId="urn:microsoft.com/office/officeart/2005/8/layout/equation2"/>
    <dgm:cxn modelId="{3934051D-DFAF-4944-89C6-DF85614FE4A7}" type="presOf" srcId="{9354D71A-B70F-4631-A3C8-55A0E2238D70}" destId="{F2C0A083-33B7-45D1-AAAB-2231584772EA}" srcOrd="0" destOrd="0" presId="urn:microsoft.com/office/officeart/2005/8/layout/equation2"/>
    <dgm:cxn modelId="{0E524C9F-D5F0-4D65-B523-0FE9D2957BE5}" srcId="{9354D71A-B70F-4631-A3C8-55A0E2238D70}" destId="{09545A62-CBD3-4035-B793-4255D9FBDE72}" srcOrd="1" destOrd="0" parTransId="{43FF699D-846C-4289-8187-26AB0EBB3AF1}" sibTransId="{92DF6975-BFF8-461F-9F2E-8F883A133843}"/>
    <dgm:cxn modelId="{58DE93E7-9F43-4E53-9771-BB4870ADFD71}" srcId="{9354D71A-B70F-4631-A3C8-55A0E2238D70}" destId="{8271D19B-F34F-4B25-9947-BB6B89DBA9FB}" srcOrd="3" destOrd="0" parTransId="{18B490CE-4F9C-4932-8078-EEE3AE940678}" sibTransId="{A2D199A5-3EC6-4724-92E3-52547A8C2CCA}"/>
    <dgm:cxn modelId="{CBD6B065-7FD5-4F79-8946-42F69AFE48FA}" type="presOf" srcId="{5D35959F-4E0C-4F5F-B0CC-A97404D86386}" destId="{CF951339-20A2-4FA5-B04B-4357D8BC6703}" srcOrd="0" destOrd="0" presId="urn:microsoft.com/office/officeart/2005/8/layout/equation2"/>
    <dgm:cxn modelId="{86FFE22B-1DFB-41BB-A423-F8F41E6B2C27}" type="presOf" srcId="{98CD5244-E4DB-457F-BFDF-D11ABB1371C5}" destId="{FB069E82-FF01-4730-9ED3-6D7D89BFD1F4}" srcOrd="0" destOrd="0" presId="urn:microsoft.com/office/officeart/2005/8/layout/equation2"/>
    <dgm:cxn modelId="{9A45840D-FAF5-452A-9C35-10FABA4CC112}" srcId="{9354D71A-B70F-4631-A3C8-55A0E2238D70}" destId="{98CD5244-E4DB-457F-BFDF-D11ABB1371C5}" srcOrd="2" destOrd="0" parTransId="{979BFF51-0AC5-4992-B853-73C1D6771D20}" sibTransId="{8A1DAFFF-128B-47F5-BE57-9B4CDF15B7D4}"/>
    <dgm:cxn modelId="{D6ED4526-7B15-4322-AF1E-089727F223DC}" type="presOf" srcId="{8A1DAFFF-128B-47F5-BE57-9B4CDF15B7D4}" destId="{EDFCD4CC-7C24-4337-9674-30A8E34CA7D3}" srcOrd="1" destOrd="0" presId="urn:microsoft.com/office/officeart/2005/8/layout/equation2"/>
    <dgm:cxn modelId="{376A81F7-8D02-4FFE-A27B-84E260ACB7A2}" type="presOf" srcId="{8A1DAFFF-128B-47F5-BE57-9B4CDF15B7D4}" destId="{A281AEA4-B313-4560-AB93-7F45BBE12439}" srcOrd="0" destOrd="0" presId="urn:microsoft.com/office/officeart/2005/8/layout/equation2"/>
    <dgm:cxn modelId="{E10FD9AD-D34A-4060-AA5E-DC0918A940FA}" type="presOf" srcId="{09566ACA-1E68-4DD8-AF30-ABCD8C56652C}" destId="{1862B57D-FAD7-49A0-9B6D-8FB07258F943}" srcOrd="0" destOrd="0" presId="urn:microsoft.com/office/officeart/2005/8/layout/equation2"/>
    <dgm:cxn modelId="{3E492903-164A-4424-B157-568D51ABB9F6}" srcId="{9354D71A-B70F-4631-A3C8-55A0E2238D70}" destId="{09566ACA-1E68-4DD8-AF30-ABCD8C56652C}" srcOrd="0" destOrd="0" parTransId="{5AC3CDB7-EEE2-4EAF-9239-A8BB59D0F59E}" sibTransId="{5D35959F-4E0C-4F5F-B0CC-A97404D86386}"/>
    <dgm:cxn modelId="{AADA0749-2E9F-4C84-82C1-F0BEC87FF086}" type="presOf" srcId="{8271D19B-F34F-4B25-9947-BB6B89DBA9FB}" destId="{D553D0E3-8B5F-4BD3-9C58-5BEB249E9F56}" srcOrd="0" destOrd="0" presId="urn:microsoft.com/office/officeart/2005/8/layout/equation2"/>
    <dgm:cxn modelId="{3BCC81FA-9B9B-41B7-A859-54E9AB05757C}" type="presParOf" srcId="{F2C0A083-33B7-45D1-AAAB-2231584772EA}" destId="{0FFEA9DE-40DF-48F3-87B2-B64932E92747}" srcOrd="0" destOrd="0" presId="urn:microsoft.com/office/officeart/2005/8/layout/equation2"/>
    <dgm:cxn modelId="{7D4E2684-6F82-47A4-88BF-711937C02767}" type="presParOf" srcId="{0FFEA9DE-40DF-48F3-87B2-B64932E92747}" destId="{1862B57D-FAD7-49A0-9B6D-8FB07258F943}" srcOrd="0" destOrd="0" presId="urn:microsoft.com/office/officeart/2005/8/layout/equation2"/>
    <dgm:cxn modelId="{8BD4245E-5AB3-41C8-B951-26CE8FD22EF1}" type="presParOf" srcId="{0FFEA9DE-40DF-48F3-87B2-B64932E92747}" destId="{605DB8F3-3CD9-46D3-A229-9492396A7BB7}" srcOrd="1" destOrd="0" presId="urn:microsoft.com/office/officeart/2005/8/layout/equation2"/>
    <dgm:cxn modelId="{72BA4DFD-36F8-4631-959A-B0EAD48B90D7}" type="presParOf" srcId="{0FFEA9DE-40DF-48F3-87B2-B64932E92747}" destId="{CF951339-20A2-4FA5-B04B-4357D8BC6703}" srcOrd="2" destOrd="0" presId="urn:microsoft.com/office/officeart/2005/8/layout/equation2"/>
    <dgm:cxn modelId="{15366156-48CE-4890-B771-F16C35DD3497}" type="presParOf" srcId="{0FFEA9DE-40DF-48F3-87B2-B64932E92747}" destId="{2D71712C-DB27-4F07-942F-9D27CD2D4F7E}" srcOrd="3" destOrd="0" presId="urn:microsoft.com/office/officeart/2005/8/layout/equation2"/>
    <dgm:cxn modelId="{9C42A5C1-0095-4279-917F-C20EEB5C4D57}" type="presParOf" srcId="{0FFEA9DE-40DF-48F3-87B2-B64932E92747}" destId="{E3AC67AB-DC90-4E82-A68F-AA575C064DEF}" srcOrd="4" destOrd="0" presId="urn:microsoft.com/office/officeart/2005/8/layout/equation2"/>
    <dgm:cxn modelId="{85E90B07-9C7E-4CFA-9AB4-DC76F5C64E87}" type="presParOf" srcId="{0FFEA9DE-40DF-48F3-87B2-B64932E92747}" destId="{EEA4E7E8-89FC-4051-BF50-F50C9AB4CD0B}" srcOrd="5" destOrd="0" presId="urn:microsoft.com/office/officeart/2005/8/layout/equation2"/>
    <dgm:cxn modelId="{4718B447-A389-449E-925D-AFFA825263DD}" type="presParOf" srcId="{0FFEA9DE-40DF-48F3-87B2-B64932E92747}" destId="{F32A14E8-C590-499D-8CF9-F08B98200BD0}" srcOrd="6" destOrd="0" presId="urn:microsoft.com/office/officeart/2005/8/layout/equation2"/>
    <dgm:cxn modelId="{137BE4CE-7731-44FC-9126-D84FCAD54D65}" type="presParOf" srcId="{0FFEA9DE-40DF-48F3-87B2-B64932E92747}" destId="{C13BCBE5-9E37-4B1E-A97B-D773980B5BBE}" srcOrd="7" destOrd="0" presId="urn:microsoft.com/office/officeart/2005/8/layout/equation2"/>
    <dgm:cxn modelId="{1BB18287-9F14-4CF1-86C2-990F741CD228}" type="presParOf" srcId="{0FFEA9DE-40DF-48F3-87B2-B64932E92747}" destId="{FB069E82-FF01-4730-9ED3-6D7D89BFD1F4}" srcOrd="8" destOrd="0" presId="urn:microsoft.com/office/officeart/2005/8/layout/equation2"/>
    <dgm:cxn modelId="{639A9C1B-E79B-4D2D-AB64-1B816A29F6D8}" type="presParOf" srcId="{F2C0A083-33B7-45D1-AAAB-2231584772EA}" destId="{A281AEA4-B313-4560-AB93-7F45BBE12439}" srcOrd="1" destOrd="0" presId="urn:microsoft.com/office/officeart/2005/8/layout/equation2"/>
    <dgm:cxn modelId="{D083B84F-49C2-4FE2-A2A3-85A0BE46C866}" type="presParOf" srcId="{A281AEA4-B313-4560-AB93-7F45BBE12439}" destId="{EDFCD4CC-7C24-4337-9674-30A8E34CA7D3}" srcOrd="0" destOrd="0" presId="urn:microsoft.com/office/officeart/2005/8/layout/equation2"/>
    <dgm:cxn modelId="{20DCDB48-6FDE-4AA5-9C0D-2F3A339686F7}" type="presParOf" srcId="{F2C0A083-33B7-45D1-AAAB-2231584772EA}" destId="{D553D0E3-8B5F-4BD3-9C58-5BEB249E9F5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CBFFDA-1380-4D7C-96B1-F4DD5021FC01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75A526F1-14C5-4923-BAD3-30F9B46E4FC8}">
      <dgm:prSet phldrT="[Κείμενο]" custT="1"/>
      <dgm:spPr/>
      <dgm:t>
        <a:bodyPr/>
        <a:lstStyle/>
        <a:p>
          <a:r>
            <a:rPr lang="el-GR" sz="2000" dirty="0" smtClean="0">
              <a:solidFill>
                <a:schemeClr val="tx1"/>
              </a:solidFill>
            </a:rPr>
            <a:t>Λογισμικό δημιουργίας βίντεο</a:t>
          </a:r>
          <a:endParaRPr lang="el-GR" sz="2000" dirty="0">
            <a:solidFill>
              <a:schemeClr val="tx1"/>
            </a:solidFill>
          </a:endParaRPr>
        </a:p>
      </dgm:t>
    </dgm:pt>
    <dgm:pt modelId="{9C2289D6-15FA-46A8-9937-9908BFF5F668}" type="parTrans" cxnId="{F1C98C9D-953C-414C-8032-77D7178BEDED}">
      <dgm:prSet/>
      <dgm:spPr/>
      <dgm:t>
        <a:bodyPr/>
        <a:lstStyle/>
        <a:p>
          <a:endParaRPr lang="el-GR"/>
        </a:p>
      </dgm:t>
    </dgm:pt>
    <dgm:pt modelId="{31C01669-290F-41CC-BA20-0E2574856EFE}" type="sibTrans" cxnId="{F1C98C9D-953C-414C-8032-77D7178BEDED}">
      <dgm:prSet/>
      <dgm:spPr/>
      <dgm:t>
        <a:bodyPr/>
        <a:lstStyle/>
        <a:p>
          <a:endParaRPr lang="el-GR"/>
        </a:p>
      </dgm:t>
    </dgm:pt>
    <dgm:pt modelId="{AE032F39-4F4D-42A2-9B41-D80FD7ABC4F6}">
      <dgm:prSet phldrT="[Κείμενο]" custT="1"/>
      <dgm:spPr/>
      <dgm:t>
        <a:bodyPr/>
        <a:lstStyle/>
        <a:p>
          <a:pPr marL="0" indent="0" algn="ctr"/>
          <a:r>
            <a:rPr lang="el-GR" sz="2000" b="0" dirty="0" smtClean="0">
              <a:solidFill>
                <a:schemeClr val="tx1"/>
              </a:solidFill>
            </a:rPr>
            <a:t>Πρόγραμμα δημιουργίας </a:t>
          </a:r>
          <a:r>
            <a:rPr lang="en-GB" sz="2000" b="0" dirty="0" smtClean="0">
              <a:solidFill>
                <a:schemeClr val="tx1"/>
              </a:solidFill>
            </a:rPr>
            <a:t>online </a:t>
          </a:r>
          <a:r>
            <a:rPr lang="el-GR" sz="2000" b="0" dirty="0" smtClean="0">
              <a:solidFill>
                <a:schemeClr val="tx1"/>
              </a:solidFill>
            </a:rPr>
            <a:t>παρουσιάσεων</a:t>
          </a:r>
          <a:endParaRPr lang="el-GR" sz="2000" b="0" dirty="0">
            <a:solidFill>
              <a:schemeClr val="tx1"/>
            </a:solidFill>
          </a:endParaRPr>
        </a:p>
      </dgm:t>
    </dgm:pt>
    <dgm:pt modelId="{27E24C3C-1684-4321-9C0A-DF5A485ABEAC}" type="parTrans" cxnId="{70DFA6D9-0665-40B5-8A36-26D4C1B0EC74}">
      <dgm:prSet/>
      <dgm:spPr/>
      <dgm:t>
        <a:bodyPr/>
        <a:lstStyle/>
        <a:p>
          <a:endParaRPr lang="el-GR"/>
        </a:p>
      </dgm:t>
    </dgm:pt>
    <dgm:pt modelId="{4BC00F3C-FD2D-4FC2-ABE7-255E94755453}" type="sibTrans" cxnId="{70DFA6D9-0665-40B5-8A36-26D4C1B0EC74}">
      <dgm:prSet/>
      <dgm:spPr/>
      <dgm:t>
        <a:bodyPr/>
        <a:lstStyle/>
        <a:p>
          <a:endParaRPr lang="el-GR"/>
        </a:p>
      </dgm:t>
    </dgm:pt>
    <dgm:pt modelId="{A25480C8-8346-40DA-9698-64843DB27EF3}">
      <dgm:prSet phldrT="[Κείμενο]" custT="1"/>
      <dgm:spPr/>
      <dgm:t>
        <a:bodyPr/>
        <a:lstStyle/>
        <a:p>
          <a:r>
            <a:rPr lang="el-GR" sz="2000" dirty="0" smtClean="0">
              <a:solidFill>
                <a:schemeClr val="tx1"/>
              </a:solidFill>
            </a:rPr>
            <a:t>Κινητό</a:t>
          </a:r>
          <a:endParaRPr lang="el-GR" sz="2000" dirty="0">
            <a:solidFill>
              <a:schemeClr val="tx1"/>
            </a:solidFill>
          </a:endParaRPr>
        </a:p>
      </dgm:t>
    </dgm:pt>
    <dgm:pt modelId="{0140D0E8-9AF6-467F-B85E-20F3BB561646}" type="parTrans" cxnId="{C9F43E77-6AB1-43E2-87C5-2BCF51353565}">
      <dgm:prSet/>
      <dgm:spPr/>
      <dgm:t>
        <a:bodyPr/>
        <a:lstStyle/>
        <a:p>
          <a:endParaRPr lang="el-GR"/>
        </a:p>
      </dgm:t>
    </dgm:pt>
    <dgm:pt modelId="{477DF44E-2C71-4D9F-BAD5-A21AD6B942C3}" type="sibTrans" cxnId="{C9F43E77-6AB1-43E2-87C5-2BCF51353565}">
      <dgm:prSet/>
      <dgm:spPr/>
      <dgm:t>
        <a:bodyPr/>
        <a:lstStyle/>
        <a:p>
          <a:endParaRPr lang="el-GR"/>
        </a:p>
      </dgm:t>
    </dgm:pt>
    <dgm:pt modelId="{6E2EEC6A-75BB-4B74-9BAD-58BACAE3E30F}" type="pres">
      <dgm:prSet presAssocID="{3ACBFFDA-1380-4D7C-96B1-F4DD5021FC01}" presName="Name0" presStyleCnt="0">
        <dgm:presLayoutVars>
          <dgm:dir/>
          <dgm:resizeHandles val="exact"/>
        </dgm:presLayoutVars>
      </dgm:prSet>
      <dgm:spPr/>
    </dgm:pt>
    <dgm:pt modelId="{6A71A64A-529E-4830-AA1E-E0ABECE46D35}" type="pres">
      <dgm:prSet presAssocID="{3ACBFFDA-1380-4D7C-96B1-F4DD5021FC01}" presName="bkgdShp" presStyleLbl="alignAccFollowNode1" presStyleIdx="0" presStyleCnt="1"/>
      <dgm:spPr/>
    </dgm:pt>
    <dgm:pt modelId="{67E61FE6-78A6-42DA-BF1E-964984CF1B12}" type="pres">
      <dgm:prSet presAssocID="{3ACBFFDA-1380-4D7C-96B1-F4DD5021FC01}" presName="linComp" presStyleCnt="0"/>
      <dgm:spPr/>
    </dgm:pt>
    <dgm:pt modelId="{6355337E-1DE4-49C4-A434-B5A23A335BA6}" type="pres">
      <dgm:prSet presAssocID="{75A526F1-14C5-4923-BAD3-30F9B46E4FC8}" presName="compNode" presStyleCnt="0"/>
      <dgm:spPr/>
    </dgm:pt>
    <dgm:pt modelId="{AB389672-DD23-4545-90EE-1AA6EACC3AD4}" type="pres">
      <dgm:prSet presAssocID="{75A526F1-14C5-4923-BAD3-30F9B46E4FC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453DAB-0348-4C0C-9905-6E878A7A0735}" type="pres">
      <dgm:prSet presAssocID="{75A526F1-14C5-4923-BAD3-30F9B46E4FC8}" presName="invisiNode" presStyleLbl="node1" presStyleIdx="0" presStyleCnt="3"/>
      <dgm:spPr/>
    </dgm:pt>
    <dgm:pt modelId="{69E6C5B7-B3E8-4CD2-B90F-1B4AE496143A}" type="pres">
      <dgm:prSet presAssocID="{75A526F1-14C5-4923-BAD3-30F9B46E4FC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4BFE290-D94E-4E12-8054-49306A568A0A}" type="pres">
      <dgm:prSet presAssocID="{31C01669-290F-41CC-BA20-0E2574856EF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68FC4EE-2BE9-48E1-9AD1-A183550F3213}" type="pres">
      <dgm:prSet presAssocID="{AE032F39-4F4D-42A2-9B41-D80FD7ABC4F6}" presName="compNode" presStyleCnt="0"/>
      <dgm:spPr/>
    </dgm:pt>
    <dgm:pt modelId="{A28C33F6-7F1D-4DCD-B92B-FC5317152CA4}" type="pres">
      <dgm:prSet presAssocID="{AE032F39-4F4D-42A2-9B41-D80FD7ABC4F6}" presName="node" presStyleLbl="node1" presStyleIdx="1" presStyleCnt="3" custScaleX="1353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E784A1-E53A-43DA-A52C-CBEA301FD151}" type="pres">
      <dgm:prSet presAssocID="{AE032F39-4F4D-42A2-9B41-D80FD7ABC4F6}" presName="invisiNode" presStyleLbl="node1" presStyleIdx="1" presStyleCnt="3"/>
      <dgm:spPr/>
    </dgm:pt>
    <dgm:pt modelId="{A778EE49-B503-4AC2-8F98-DBD959E6E5C4}" type="pres">
      <dgm:prSet presAssocID="{AE032F39-4F4D-42A2-9B41-D80FD7ABC4F6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055563A-6916-4680-AE37-0E273A2C1A18}" type="pres">
      <dgm:prSet presAssocID="{4BC00F3C-FD2D-4FC2-ABE7-255E94755453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7FCF1F9-7C69-47B7-BAFA-CCB31A2026FA}" type="pres">
      <dgm:prSet presAssocID="{A25480C8-8346-40DA-9698-64843DB27EF3}" presName="compNode" presStyleCnt="0"/>
      <dgm:spPr/>
    </dgm:pt>
    <dgm:pt modelId="{EDECADBB-BE37-4B96-BC0C-078175328C5A}" type="pres">
      <dgm:prSet presAssocID="{A25480C8-8346-40DA-9698-64843DB27EF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27DCD5-6DE3-4DE2-9528-30A6BA25D4FC}" type="pres">
      <dgm:prSet presAssocID="{A25480C8-8346-40DA-9698-64843DB27EF3}" presName="invisiNode" presStyleLbl="node1" presStyleIdx="2" presStyleCnt="3"/>
      <dgm:spPr/>
    </dgm:pt>
    <dgm:pt modelId="{A70BE9DC-8511-4C9E-9D2C-102347A6599B}" type="pres">
      <dgm:prSet presAssocID="{A25480C8-8346-40DA-9698-64843DB27EF3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9471E69-8BAB-4D02-A2E9-4F597D68DDF9}" type="presOf" srcId="{31C01669-290F-41CC-BA20-0E2574856EFE}" destId="{E4BFE290-D94E-4E12-8054-49306A568A0A}" srcOrd="0" destOrd="0" presId="urn:microsoft.com/office/officeart/2005/8/layout/pList2"/>
    <dgm:cxn modelId="{F1C98C9D-953C-414C-8032-77D7178BEDED}" srcId="{3ACBFFDA-1380-4D7C-96B1-F4DD5021FC01}" destId="{75A526F1-14C5-4923-BAD3-30F9B46E4FC8}" srcOrd="0" destOrd="0" parTransId="{9C2289D6-15FA-46A8-9937-9908BFF5F668}" sibTransId="{31C01669-290F-41CC-BA20-0E2574856EFE}"/>
    <dgm:cxn modelId="{70DFA6D9-0665-40B5-8A36-26D4C1B0EC74}" srcId="{3ACBFFDA-1380-4D7C-96B1-F4DD5021FC01}" destId="{AE032F39-4F4D-42A2-9B41-D80FD7ABC4F6}" srcOrd="1" destOrd="0" parTransId="{27E24C3C-1684-4321-9C0A-DF5A485ABEAC}" sibTransId="{4BC00F3C-FD2D-4FC2-ABE7-255E94755453}"/>
    <dgm:cxn modelId="{698F9FF5-6A7D-46F4-920D-239F93935400}" type="presOf" srcId="{A25480C8-8346-40DA-9698-64843DB27EF3}" destId="{EDECADBB-BE37-4B96-BC0C-078175328C5A}" srcOrd="0" destOrd="0" presId="urn:microsoft.com/office/officeart/2005/8/layout/pList2"/>
    <dgm:cxn modelId="{BD7244D3-28DE-487D-81AE-45F02FF056C6}" type="presOf" srcId="{AE032F39-4F4D-42A2-9B41-D80FD7ABC4F6}" destId="{A28C33F6-7F1D-4DCD-B92B-FC5317152CA4}" srcOrd="0" destOrd="0" presId="urn:microsoft.com/office/officeart/2005/8/layout/pList2"/>
    <dgm:cxn modelId="{C9F43E77-6AB1-43E2-87C5-2BCF51353565}" srcId="{3ACBFFDA-1380-4D7C-96B1-F4DD5021FC01}" destId="{A25480C8-8346-40DA-9698-64843DB27EF3}" srcOrd="2" destOrd="0" parTransId="{0140D0E8-9AF6-467F-B85E-20F3BB561646}" sibTransId="{477DF44E-2C71-4D9F-BAD5-A21AD6B942C3}"/>
    <dgm:cxn modelId="{3F555B40-F95F-4F36-8817-62C972116C7A}" type="presOf" srcId="{75A526F1-14C5-4923-BAD3-30F9B46E4FC8}" destId="{AB389672-DD23-4545-90EE-1AA6EACC3AD4}" srcOrd="0" destOrd="0" presId="urn:microsoft.com/office/officeart/2005/8/layout/pList2"/>
    <dgm:cxn modelId="{03003705-2AE7-428F-B3BE-54AFEE224C3A}" type="presOf" srcId="{3ACBFFDA-1380-4D7C-96B1-F4DD5021FC01}" destId="{6E2EEC6A-75BB-4B74-9BAD-58BACAE3E30F}" srcOrd="0" destOrd="0" presId="urn:microsoft.com/office/officeart/2005/8/layout/pList2"/>
    <dgm:cxn modelId="{605F84DD-D5DE-415A-80B0-B3DCAA856494}" type="presOf" srcId="{4BC00F3C-FD2D-4FC2-ABE7-255E94755453}" destId="{8055563A-6916-4680-AE37-0E273A2C1A18}" srcOrd="0" destOrd="0" presId="urn:microsoft.com/office/officeart/2005/8/layout/pList2"/>
    <dgm:cxn modelId="{762DDBCF-311F-4890-A43E-D4A0A599E8FD}" type="presParOf" srcId="{6E2EEC6A-75BB-4B74-9BAD-58BACAE3E30F}" destId="{6A71A64A-529E-4830-AA1E-E0ABECE46D35}" srcOrd="0" destOrd="0" presId="urn:microsoft.com/office/officeart/2005/8/layout/pList2"/>
    <dgm:cxn modelId="{78553635-47FC-42EA-B6EC-1FFE8466186B}" type="presParOf" srcId="{6E2EEC6A-75BB-4B74-9BAD-58BACAE3E30F}" destId="{67E61FE6-78A6-42DA-BF1E-964984CF1B12}" srcOrd="1" destOrd="0" presId="urn:microsoft.com/office/officeart/2005/8/layout/pList2"/>
    <dgm:cxn modelId="{A80C68ED-CC0D-4D2B-BDA3-3A873012DFD9}" type="presParOf" srcId="{67E61FE6-78A6-42DA-BF1E-964984CF1B12}" destId="{6355337E-1DE4-49C4-A434-B5A23A335BA6}" srcOrd="0" destOrd="0" presId="urn:microsoft.com/office/officeart/2005/8/layout/pList2"/>
    <dgm:cxn modelId="{742D9498-59C3-4FB6-9C77-83E7EE64BE29}" type="presParOf" srcId="{6355337E-1DE4-49C4-A434-B5A23A335BA6}" destId="{AB389672-DD23-4545-90EE-1AA6EACC3AD4}" srcOrd="0" destOrd="0" presId="urn:microsoft.com/office/officeart/2005/8/layout/pList2"/>
    <dgm:cxn modelId="{D20760C7-86E7-4EA8-B34C-D26F19492F59}" type="presParOf" srcId="{6355337E-1DE4-49C4-A434-B5A23A335BA6}" destId="{00453DAB-0348-4C0C-9905-6E878A7A0735}" srcOrd="1" destOrd="0" presId="urn:microsoft.com/office/officeart/2005/8/layout/pList2"/>
    <dgm:cxn modelId="{2FEC3803-6BA4-4CB8-928B-A882DCFB2419}" type="presParOf" srcId="{6355337E-1DE4-49C4-A434-B5A23A335BA6}" destId="{69E6C5B7-B3E8-4CD2-B90F-1B4AE496143A}" srcOrd="2" destOrd="0" presId="urn:microsoft.com/office/officeart/2005/8/layout/pList2"/>
    <dgm:cxn modelId="{3BD3AA9A-CCC8-49D2-8FB1-772B25C35975}" type="presParOf" srcId="{67E61FE6-78A6-42DA-BF1E-964984CF1B12}" destId="{E4BFE290-D94E-4E12-8054-49306A568A0A}" srcOrd="1" destOrd="0" presId="urn:microsoft.com/office/officeart/2005/8/layout/pList2"/>
    <dgm:cxn modelId="{3AEB55B7-A578-408B-A009-70AD65042313}" type="presParOf" srcId="{67E61FE6-78A6-42DA-BF1E-964984CF1B12}" destId="{168FC4EE-2BE9-48E1-9AD1-A183550F3213}" srcOrd="2" destOrd="0" presId="urn:microsoft.com/office/officeart/2005/8/layout/pList2"/>
    <dgm:cxn modelId="{3821C885-1B97-4482-AFCB-E5E49A1AB101}" type="presParOf" srcId="{168FC4EE-2BE9-48E1-9AD1-A183550F3213}" destId="{A28C33F6-7F1D-4DCD-B92B-FC5317152CA4}" srcOrd="0" destOrd="0" presId="urn:microsoft.com/office/officeart/2005/8/layout/pList2"/>
    <dgm:cxn modelId="{8F444DB1-383D-40FE-990F-E2B10126A37F}" type="presParOf" srcId="{168FC4EE-2BE9-48E1-9AD1-A183550F3213}" destId="{0EE784A1-E53A-43DA-A52C-CBEA301FD151}" srcOrd="1" destOrd="0" presId="urn:microsoft.com/office/officeart/2005/8/layout/pList2"/>
    <dgm:cxn modelId="{720E672B-6F8D-4A5F-8B85-9CD41E346BB3}" type="presParOf" srcId="{168FC4EE-2BE9-48E1-9AD1-A183550F3213}" destId="{A778EE49-B503-4AC2-8F98-DBD959E6E5C4}" srcOrd="2" destOrd="0" presId="urn:microsoft.com/office/officeart/2005/8/layout/pList2"/>
    <dgm:cxn modelId="{2C444EAE-A774-48A3-AC62-0BD8FC6F5CB6}" type="presParOf" srcId="{67E61FE6-78A6-42DA-BF1E-964984CF1B12}" destId="{8055563A-6916-4680-AE37-0E273A2C1A18}" srcOrd="3" destOrd="0" presId="urn:microsoft.com/office/officeart/2005/8/layout/pList2"/>
    <dgm:cxn modelId="{E130A4CD-6680-4CEC-B9BE-2A258B094E2B}" type="presParOf" srcId="{67E61FE6-78A6-42DA-BF1E-964984CF1B12}" destId="{77FCF1F9-7C69-47B7-BAFA-CCB31A2026FA}" srcOrd="4" destOrd="0" presId="urn:microsoft.com/office/officeart/2005/8/layout/pList2"/>
    <dgm:cxn modelId="{323FB994-7D4D-4E90-8217-D465DC3A00B6}" type="presParOf" srcId="{77FCF1F9-7C69-47B7-BAFA-CCB31A2026FA}" destId="{EDECADBB-BE37-4B96-BC0C-078175328C5A}" srcOrd="0" destOrd="0" presId="urn:microsoft.com/office/officeart/2005/8/layout/pList2"/>
    <dgm:cxn modelId="{1D3281DE-CA0E-4467-B0D2-B7C30524E3FE}" type="presParOf" srcId="{77FCF1F9-7C69-47B7-BAFA-CCB31A2026FA}" destId="{D027DCD5-6DE3-4DE2-9528-30A6BA25D4FC}" srcOrd="1" destOrd="0" presId="urn:microsoft.com/office/officeart/2005/8/layout/pList2"/>
    <dgm:cxn modelId="{F9BB3FF2-E3CB-4868-9808-03C7424AA6B3}" type="presParOf" srcId="{77FCF1F9-7C69-47B7-BAFA-CCB31A2026FA}" destId="{A70BE9DC-8511-4C9E-9D2C-102347A6599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36E259-152C-4122-A6AE-CFA77255380E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8814F21D-89A6-462A-BAEB-ED2690995384}">
      <dgm:prSet phldrT="[Κείμενο]" custT="1"/>
      <dgm:spPr/>
      <dgm:t>
        <a:bodyPr/>
        <a:lstStyle/>
        <a:p>
          <a:r>
            <a:rPr lang="el-GR" sz="2800" b="1" dirty="0" smtClean="0"/>
            <a:t>Σκοπός</a:t>
          </a:r>
          <a:r>
            <a:rPr lang="el-GR" sz="3200" b="1" dirty="0" smtClean="0"/>
            <a:t> </a:t>
          </a:r>
          <a:endParaRPr lang="el-GR" sz="3200" b="1" dirty="0"/>
        </a:p>
      </dgm:t>
    </dgm:pt>
    <dgm:pt modelId="{7384C685-5C2F-4C10-8227-B7B9B25789DF}" type="parTrans" cxnId="{D80E3EE7-A4CE-4B6A-B301-6C9E997C35D1}">
      <dgm:prSet/>
      <dgm:spPr/>
      <dgm:t>
        <a:bodyPr/>
        <a:lstStyle/>
        <a:p>
          <a:endParaRPr lang="el-GR"/>
        </a:p>
      </dgm:t>
    </dgm:pt>
    <dgm:pt modelId="{876EB0DA-BE4F-4247-A200-39EF20CE4C61}" type="sibTrans" cxnId="{D80E3EE7-A4CE-4B6A-B301-6C9E997C35D1}">
      <dgm:prSet/>
      <dgm:spPr/>
      <dgm:t>
        <a:bodyPr/>
        <a:lstStyle/>
        <a:p>
          <a:endParaRPr lang="el-GR"/>
        </a:p>
      </dgm:t>
    </dgm:pt>
    <dgm:pt modelId="{38F2D66A-2462-4964-A07B-2F8782CCD0FB}">
      <dgm:prSet phldrT="[Κείμενο]" custT="1"/>
      <dgm:spPr/>
      <dgm:t>
        <a:bodyPr/>
        <a:lstStyle/>
        <a:p>
          <a:r>
            <a:rPr lang="el-GR" sz="2800" b="1" dirty="0" smtClean="0"/>
            <a:t>Στόχοι</a:t>
          </a:r>
          <a:endParaRPr lang="el-GR" sz="2800" b="1" dirty="0"/>
        </a:p>
      </dgm:t>
    </dgm:pt>
    <dgm:pt modelId="{B2D5E8BC-A9C7-4DA8-9166-561EA923F330}" type="parTrans" cxnId="{DFC2668A-293C-4082-9EDA-CE59D699A9F3}">
      <dgm:prSet/>
      <dgm:spPr/>
      <dgm:t>
        <a:bodyPr/>
        <a:lstStyle/>
        <a:p>
          <a:endParaRPr lang="el-GR"/>
        </a:p>
      </dgm:t>
    </dgm:pt>
    <dgm:pt modelId="{2CAE4BA7-1F66-43C3-8471-384C5AB9C998}" type="sibTrans" cxnId="{DFC2668A-293C-4082-9EDA-CE59D699A9F3}">
      <dgm:prSet/>
      <dgm:spPr/>
      <dgm:t>
        <a:bodyPr/>
        <a:lstStyle/>
        <a:p>
          <a:endParaRPr lang="el-GR"/>
        </a:p>
      </dgm:t>
    </dgm:pt>
    <dgm:pt modelId="{37BE9BA8-DAB2-4D41-8D66-C84BFBF68DF3}">
      <dgm:prSet phldrT="[Κείμενο]" custT="1"/>
      <dgm:spPr/>
      <dgm:t>
        <a:bodyPr/>
        <a:lstStyle/>
        <a:p>
          <a:pPr algn="just">
            <a:lnSpc>
              <a:spcPts val="2400"/>
            </a:lnSpc>
            <a:spcBef>
              <a:spcPts val="600"/>
            </a:spcBef>
          </a:pPr>
          <a:r>
            <a:rPr lang="el-GR" sz="2000" dirty="0" smtClean="0"/>
            <a:t>Να διερευνηθεί αν το εκπαιδευτικό υλικό που σχεδιάστηκε και υλοποιήθηκε διέπεται από τις αρχές και τη μεθοδολογία της ΕξΑΕ.</a:t>
          </a:r>
          <a:endParaRPr lang="el-GR" sz="2000" dirty="0"/>
        </a:p>
      </dgm:t>
    </dgm:pt>
    <dgm:pt modelId="{F78F49D4-7F62-43C5-9FD1-18C6B414DE7C}" type="parTrans" cxnId="{239309E6-D313-460F-A025-1651D2851EDA}">
      <dgm:prSet/>
      <dgm:spPr/>
      <dgm:t>
        <a:bodyPr/>
        <a:lstStyle/>
        <a:p>
          <a:endParaRPr lang="el-GR"/>
        </a:p>
      </dgm:t>
    </dgm:pt>
    <dgm:pt modelId="{471CAAF0-0566-467F-94BC-D4059BB60702}" type="sibTrans" cxnId="{239309E6-D313-460F-A025-1651D2851EDA}">
      <dgm:prSet/>
      <dgm:spPr/>
      <dgm:t>
        <a:bodyPr/>
        <a:lstStyle/>
        <a:p>
          <a:endParaRPr lang="el-GR"/>
        </a:p>
      </dgm:t>
    </dgm:pt>
    <dgm:pt modelId="{FFC2905C-F4B2-4AAC-8313-1FECE0DC9834}">
      <dgm:prSet phldrT="[Κείμενο]" custT="1"/>
      <dgm:spPr/>
      <dgm:t>
        <a:bodyPr/>
        <a:lstStyle/>
        <a:p>
          <a:pPr algn="just">
            <a:lnSpc>
              <a:spcPts val="2400"/>
            </a:lnSpc>
            <a:spcBef>
              <a:spcPts val="600"/>
            </a:spcBef>
          </a:pPr>
          <a:r>
            <a:rPr lang="el-GR" sz="2000" dirty="0" smtClean="0"/>
            <a:t>Να διερευνηθεί αν το εκπαιδευτικό υλικό σχεδιάστηκε και υλοποιήθηκε σύμφωνα με τις αρχές της </a:t>
          </a:r>
          <a:r>
            <a:rPr lang="el-GR" sz="2000" dirty="0" err="1" smtClean="0"/>
            <a:t>πολυμεσικής</a:t>
          </a:r>
          <a:r>
            <a:rPr lang="el-GR" sz="2000" dirty="0" smtClean="0"/>
            <a:t> μάθησης.</a:t>
          </a:r>
          <a:endParaRPr lang="el-GR" sz="2000" dirty="0"/>
        </a:p>
      </dgm:t>
    </dgm:pt>
    <dgm:pt modelId="{51169D66-2827-490E-AAFD-735C42B7CFB7}" type="parTrans" cxnId="{532CD18F-FB10-4F36-95A4-6A06BD753463}">
      <dgm:prSet/>
      <dgm:spPr/>
      <dgm:t>
        <a:bodyPr/>
        <a:lstStyle/>
        <a:p>
          <a:endParaRPr lang="el-GR"/>
        </a:p>
      </dgm:t>
    </dgm:pt>
    <dgm:pt modelId="{6CF7C303-B5C5-412A-B1DD-079FE8D45321}" type="sibTrans" cxnId="{532CD18F-FB10-4F36-95A4-6A06BD753463}">
      <dgm:prSet/>
      <dgm:spPr/>
      <dgm:t>
        <a:bodyPr/>
        <a:lstStyle/>
        <a:p>
          <a:endParaRPr lang="el-GR"/>
        </a:p>
      </dgm:t>
    </dgm:pt>
    <dgm:pt modelId="{70244799-5FC9-45AC-92F0-6F6B2DD435C0}">
      <dgm:prSet custT="1"/>
      <dgm:spPr/>
      <dgm:t>
        <a:bodyPr/>
        <a:lstStyle/>
        <a:p>
          <a:pPr algn="just">
            <a:lnSpc>
              <a:spcPts val="2400"/>
            </a:lnSpc>
            <a:spcBef>
              <a:spcPts val="600"/>
            </a:spcBef>
          </a:pPr>
          <a:r>
            <a:rPr lang="el-GR" sz="2000" dirty="0" smtClean="0"/>
            <a:t>Να διερευνηθούν τα δυνατά σημεία του εκπαιδευτικού υλικού και να προταθούν πιθανές αλλαγές για τη βελτίωσή του.</a:t>
          </a:r>
          <a:endParaRPr lang="el-GR" sz="2000" dirty="0"/>
        </a:p>
      </dgm:t>
    </dgm:pt>
    <dgm:pt modelId="{9F9E1E52-7427-4DFC-A5C9-D24A96CC2138}" type="parTrans" cxnId="{7DCA7060-69AB-4362-97D0-8FA20A6DCD3E}">
      <dgm:prSet/>
      <dgm:spPr/>
      <dgm:t>
        <a:bodyPr/>
        <a:lstStyle/>
        <a:p>
          <a:endParaRPr lang="el-GR"/>
        </a:p>
      </dgm:t>
    </dgm:pt>
    <dgm:pt modelId="{969E3B6D-E64F-42F7-9A87-0752287C70DA}" type="sibTrans" cxnId="{7DCA7060-69AB-4362-97D0-8FA20A6DCD3E}">
      <dgm:prSet/>
      <dgm:spPr/>
      <dgm:t>
        <a:bodyPr/>
        <a:lstStyle/>
        <a:p>
          <a:endParaRPr lang="el-GR"/>
        </a:p>
      </dgm:t>
    </dgm:pt>
    <dgm:pt modelId="{2A982D49-0C14-446D-BA69-51B78E56ECB6}">
      <dgm:prSet custT="1"/>
      <dgm:spPr/>
      <dgm:t>
        <a:bodyPr/>
        <a:lstStyle/>
        <a:p>
          <a:pPr algn="just">
            <a:lnSpc>
              <a:spcPts val="2400"/>
            </a:lnSpc>
            <a:spcBef>
              <a:spcPts val="600"/>
            </a:spcBef>
          </a:pPr>
          <a:r>
            <a:rPr lang="el-GR" sz="2000" dirty="0" smtClean="0"/>
            <a:t>Να διερευνηθούν οι απόψεις των εκπαιδευτικών γενικής και ειδικής αγωγής του κλάδου των Φυσικών Επιστημών απέναντι στο εκπαιδευτικό υλικό.</a:t>
          </a:r>
          <a:endParaRPr lang="el-GR" sz="2000" dirty="0"/>
        </a:p>
      </dgm:t>
    </dgm:pt>
    <dgm:pt modelId="{D7023E89-DF0F-4ABD-992C-37B9B368F9FD}" type="parTrans" cxnId="{32DF330B-8E74-46D4-9164-7C6DA823EBF9}">
      <dgm:prSet/>
      <dgm:spPr/>
      <dgm:t>
        <a:bodyPr/>
        <a:lstStyle/>
        <a:p>
          <a:endParaRPr lang="el-GR"/>
        </a:p>
      </dgm:t>
    </dgm:pt>
    <dgm:pt modelId="{F648C578-D10A-4912-BB03-A08D3141D886}" type="sibTrans" cxnId="{32DF330B-8E74-46D4-9164-7C6DA823EBF9}">
      <dgm:prSet/>
      <dgm:spPr/>
      <dgm:t>
        <a:bodyPr/>
        <a:lstStyle/>
        <a:p>
          <a:endParaRPr lang="el-GR"/>
        </a:p>
      </dgm:t>
    </dgm:pt>
    <dgm:pt modelId="{1188BAF5-747D-47DD-A9BD-E8E3C7C22372}">
      <dgm:prSet phldrT="[Κείμενο]" custT="1"/>
      <dgm:spPr/>
      <dgm:t>
        <a:bodyPr/>
        <a:lstStyle/>
        <a:p>
          <a:pPr algn="just">
            <a:lnSpc>
              <a:spcPts val="2400"/>
            </a:lnSpc>
          </a:pPr>
          <a:r>
            <a:rPr lang="el-GR" sz="2000" dirty="0" smtClean="0"/>
            <a:t>Αποτίμηση συμπληρωματικού Ε.Υ. για το μάθημα της Φυσικής Γ’ Γυμνασίου σύμφωνα με τις αρχές και τη μεθοδολογία της ΕξΑΕ</a:t>
          </a:r>
          <a:endParaRPr lang="el-GR" sz="2000" dirty="0"/>
        </a:p>
      </dgm:t>
    </dgm:pt>
    <dgm:pt modelId="{CF75C8F0-DA17-4456-9496-5FA87146965A}" type="sibTrans" cxnId="{F69F0A7A-6BDE-49AF-85FA-A7AD084BA4AB}">
      <dgm:prSet/>
      <dgm:spPr/>
      <dgm:t>
        <a:bodyPr/>
        <a:lstStyle/>
        <a:p>
          <a:endParaRPr lang="el-GR"/>
        </a:p>
      </dgm:t>
    </dgm:pt>
    <dgm:pt modelId="{3C2CE6B4-A748-454D-B214-979C0C94D379}" type="parTrans" cxnId="{F69F0A7A-6BDE-49AF-85FA-A7AD084BA4AB}">
      <dgm:prSet/>
      <dgm:spPr/>
      <dgm:t>
        <a:bodyPr/>
        <a:lstStyle/>
        <a:p>
          <a:endParaRPr lang="el-GR"/>
        </a:p>
      </dgm:t>
    </dgm:pt>
    <dgm:pt modelId="{A197684A-C0B5-42C8-8092-793C3A02837B}" type="pres">
      <dgm:prSet presAssocID="{7536E259-152C-4122-A6AE-CFA7725538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2ABCDED-907D-4132-B2FC-59BF7D8C2C8A}" type="pres">
      <dgm:prSet presAssocID="{8814F21D-89A6-462A-BAEB-ED2690995384}" presName="parentText" presStyleLbl="node1" presStyleIdx="0" presStyleCnt="2" custScaleY="34393" custLinFactY="-59720" custLinFactNeighborX="-6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FDF18C-CE3A-4BEC-BB6B-64E1456000A9}" type="pres">
      <dgm:prSet presAssocID="{8814F21D-89A6-462A-BAEB-ED2690995384}" presName="childText" presStyleLbl="revTx" presStyleIdx="0" presStyleCnt="2" custScaleY="51604" custLinFactY="-39683" custLinFactNeighborX="-676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6E256F-EE8E-496A-8406-4DCD0F09410F}" type="pres">
      <dgm:prSet presAssocID="{38F2D66A-2462-4964-A07B-2F8782CCD0FB}" presName="parentText" presStyleLbl="node1" presStyleIdx="1" presStyleCnt="2" custScaleY="36361" custLinFactNeighborX="-676" custLinFactNeighborY="-3685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B2C089-F53F-455A-AE7A-9185B32A55D0}" type="pres">
      <dgm:prSet presAssocID="{38F2D66A-2462-4964-A07B-2F8782CCD0FB}" presName="childText" presStyleLbl="revTx" presStyleIdx="1" presStyleCnt="2" custScaleY="9078" custLinFactNeighborX="331" custLinFactNeighborY="-961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FC2668A-293C-4082-9EDA-CE59D699A9F3}" srcId="{7536E259-152C-4122-A6AE-CFA77255380E}" destId="{38F2D66A-2462-4964-A07B-2F8782CCD0FB}" srcOrd="1" destOrd="0" parTransId="{B2D5E8BC-A9C7-4DA8-9166-561EA923F330}" sibTransId="{2CAE4BA7-1F66-43C3-8471-384C5AB9C998}"/>
    <dgm:cxn modelId="{83D86427-77CB-4363-A088-66A38A353A98}" type="presOf" srcId="{1188BAF5-747D-47DD-A9BD-E8E3C7C22372}" destId="{CEFDF18C-CE3A-4BEC-BB6B-64E1456000A9}" srcOrd="0" destOrd="0" presId="urn:microsoft.com/office/officeart/2005/8/layout/vList2"/>
    <dgm:cxn modelId="{32DF330B-8E74-46D4-9164-7C6DA823EBF9}" srcId="{38F2D66A-2462-4964-A07B-2F8782CCD0FB}" destId="{2A982D49-0C14-446D-BA69-51B78E56ECB6}" srcOrd="3" destOrd="0" parTransId="{D7023E89-DF0F-4ABD-992C-37B9B368F9FD}" sibTransId="{F648C578-D10A-4912-BB03-A08D3141D886}"/>
    <dgm:cxn modelId="{F8EB89BB-B45B-4530-BEAA-35E5737FAD0E}" type="presOf" srcId="{37BE9BA8-DAB2-4D41-8D66-C84BFBF68DF3}" destId="{3CB2C089-F53F-455A-AE7A-9185B32A55D0}" srcOrd="0" destOrd="0" presId="urn:microsoft.com/office/officeart/2005/8/layout/vList2"/>
    <dgm:cxn modelId="{532CD18F-FB10-4F36-95A4-6A06BD753463}" srcId="{38F2D66A-2462-4964-A07B-2F8782CCD0FB}" destId="{FFC2905C-F4B2-4AAC-8313-1FECE0DC9834}" srcOrd="1" destOrd="0" parTransId="{51169D66-2827-490E-AAFD-735C42B7CFB7}" sibTransId="{6CF7C303-B5C5-412A-B1DD-079FE8D45321}"/>
    <dgm:cxn modelId="{D80E3EE7-A4CE-4B6A-B301-6C9E997C35D1}" srcId="{7536E259-152C-4122-A6AE-CFA77255380E}" destId="{8814F21D-89A6-462A-BAEB-ED2690995384}" srcOrd="0" destOrd="0" parTransId="{7384C685-5C2F-4C10-8227-B7B9B25789DF}" sibTransId="{876EB0DA-BE4F-4247-A200-39EF20CE4C61}"/>
    <dgm:cxn modelId="{DA520313-53D1-4E33-A4CE-21BAE9CCF1C3}" type="presOf" srcId="{70244799-5FC9-45AC-92F0-6F6B2DD435C0}" destId="{3CB2C089-F53F-455A-AE7A-9185B32A55D0}" srcOrd="0" destOrd="2" presId="urn:microsoft.com/office/officeart/2005/8/layout/vList2"/>
    <dgm:cxn modelId="{842007E3-EB61-4982-AA09-B45ECBA4CF7F}" type="presOf" srcId="{7536E259-152C-4122-A6AE-CFA77255380E}" destId="{A197684A-C0B5-42C8-8092-793C3A02837B}" srcOrd="0" destOrd="0" presId="urn:microsoft.com/office/officeart/2005/8/layout/vList2"/>
    <dgm:cxn modelId="{37B247B5-FCA2-48CD-8D7A-DD10D35CACA5}" type="presOf" srcId="{FFC2905C-F4B2-4AAC-8313-1FECE0DC9834}" destId="{3CB2C089-F53F-455A-AE7A-9185B32A55D0}" srcOrd="0" destOrd="1" presId="urn:microsoft.com/office/officeart/2005/8/layout/vList2"/>
    <dgm:cxn modelId="{C3D2596F-D9DA-4472-A10D-37CC913256E9}" type="presOf" srcId="{38F2D66A-2462-4964-A07B-2F8782CCD0FB}" destId="{1E6E256F-EE8E-496A-8406-4DCD0F09410F}" srcOrd="0" destOrd="0" presId="urn:microsoft.com/office/officeart/2005/8/layout/vList2"/>
    <dgm:cxn modelId="{272AB134-40B8-4142-9AF8-EDB7F21355A0}" type="presOf" srcId="{8814F21D-89A6-462A-BAEB-ED2690995384}" destId="{72ABCDED-907D-4132-B2FC-59BF7D8C2C8A}" srcOrd="0" destOrd="0" presId="urn:microsoft.com/office/officeart/2005/8/layout/vList2"/>
    <dgm:cxn modelId="{7DCA7060-69AB-4362-97D0-8FA20A6DCD3E}" srcId="{38F2D66A-2462-4964-A07B-2F8782CCD0FB}" destId="{70244799-5FC9-45AC-92F0-6F6B2DD435C0}" srcOrd="2" destOrd="0" parTransId="{9F9E1E52-7427-4DFC-A5C9-D24A96CC2138}" sibTransId="{969E3B6D-E64F-42F7-9A87-0752287C70DA}"/>
    <dgm:cxn modelId="{F69F0A7A-6BDE-49AF-85FA-A7AD084BA4AB}" srcId="{8814F21D-89A6-462A-BAEB-ED2690995384}" destId="{1188BAF5-747D-47DD-A9BD-E8E3C7C22372}" srcOrd="0" destOrd="0" parTransId="{3C2CE6B4-A748-454D-B214-979C0C94D379}" sibTransId="{CF75C8F0-DA17-4456-9496-5FA87146965A}"/>
    <dgm:cxn modelId="{239309E6-D313-460F-A025-1651D2851EDA}" srcId="{38F2D66A-2462-4964-A07B-2F8782CCD0FB}" destId="{37BE9BA8-DAB2-4D41-8D66-C84BFBF68DF3}" srcOrd="0" destOrd="0" parTransId="{F78F49D4-7F62-43C5-9FD1-18C6B414DE7C}" sibTransId="{471CAAF0-0566-467F-94BC-D4059BB60702}"/>
    <dgm:cxn modelId="{E2321812-E2B3-4513-991C-3FF9B0F1798E}" type="presOf" srcId="{2A982D49-0C14-446D-BA69-51B78E56ECB6}" destId="{3CB2C089-F53F-455A-AE7A-9185B32A55D0}" srcOrd="0" destOrd="3" presId="urn:microsoft.com/office/officeart/2005/8/layout/vList2"/>
    <dgm:cxn modelId="{C9DB1FD3-A2EA-4D56-B7A5-B008890654C2}" type="presParOf" srcId="{A197684A-C0B5-42C8-8092-793C3A02837B}" destId="{72ABCDED-907D-4132-B2FC-59BF7D8C2C8A}" srcOrd="0" destOrd="0" presId="urn:microsoft.com/office/officeart/2005/8/layout/vList2"/>
    <dgm:cxn modelId="{32A8F65D-6C02-4B11-9DD7-6147D4E3409E}" type="presParOf" srcId="{A197684A-C0B5-42C8-8092-793C3A02837B}" destId="{CEFDF18C-CE3A-4BEC-BB6B-64E1456000A9}" srcOrd="1" destOrd="0" presId="urn:microsoft.com/office/officeart/2005/8/layout/vList2"/>
    <dgm:cxn modelId="{B50592F3-EDAD-4B59-86CC-2851200E0D19}" type="presParOf" srcId="{A197684A-C0B5-42C8-8092-793C3A02837B}" destId="{1E6E256F-EE8E-496A-8406-4DCD0F09410F}" srcOrd="2" destOrd="0" presId="urn:microsoft.com/office/officeart/2005/8/layout/vList2"/>
    <dgm:cxn modelId="{4E9A75F6-5441-4180-81D4-490112B3ACB2}" type="presParOf" srcId="{A197684A-C0B5-42C8-8092-793C3A02837B}" destId="{3CB2C089-F53F-455A-AE7A-9185B32A55D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8F694ED-8796-40CE-9F00-13C71B43DEC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842D97E-8E6B-4ADD-95DC-70A4ABEBE163}">
      <dgm:prSet phldrT="[Κείμενο]" custT="1"/>
      <dgm:spPr/>
      <dgm:t>
        <a:bodyPr/>
        <a:lstStyle/>
        <a:p>
          <a:r>
            <a:rPr lang="el-GR" sz="2800" b="1" dirty="0" smtClean="0"/>
            <a:t>Είδος</a:t>
          </a:r>
          <a:endParaRPr lang="el-GR" sz="2800" b="1" dirty="0"/>
        </a:p>
      </dgm:t>
    </dgm:pt>
    <dgm:pt modelId="{57F89B48-ABF8-4163-AFA2-C8DE05F97A9F}" type="parTrans" cxnId="{4F211195-941A-4C0F-9CE9-407B043E3CC6}">
      <dgm:prSet/>
      <dgm:spPr/>
      <dgm:t>
        <a:bodyPr/>
        <a:lstStyle/>
        <a:p>
          <a:endParaRPr lang="el-GR"/>
        </a:p>
      </dgm:t>
    </dgm:pt>
    <dgm:pt modelId="{F66AAEF4-DF6F-44CC-BCEC-FEEE07260428}" type="sibTrans" cxnId="{4F211195-941A-4C0F-9CE9-407B043E3CC6}">
      <dgm:prSet/>
      <dgm:spPr/>
      <dgm:t>
        <a:bodyPr/>
        <a:lstStyle/>
        <a:p>
          <a:endParaRPr lang="el-GR"/>
        </a:p>
      </dgm:t>
    </dgm:pt>
    <dgm:pt modelId="{B2988F41-2227-4828-8645-F3CC70A8437A}">
      <dgm:prSet phldrT="[Κείμενο]" custT="1"/>
      <dgm:spPr/>
      <dgm:t>
        <a:bodyPr/>
        <a:lstStyle/>
        <a:p>
          <a:r>
            <a:rPr lang="el-GR" sz="2000" dirty="0" smtClean="0"/>
            <a:t>Ποιοτική  </a:t>
          </a:r>
          <a:r>
            <a:rPr lang="el-GR" sz="2000" dirty="0" smtClean="0">
              <a:latin typeface="Bookman Old Style"/>
            </a:rPr>
            <a:t>→ </a:t>
          </a:r>
          <a:r>
            <a:rPr lang="el-GR" sz="2000" dirty="0" smtClean="0"/>
            <a:t>Διαμορφωτική αξιολόγηση εκπαιδευτικού υλικού</a:t>
          </a:r>
          <a:endParaRPr lang="el-GR" sz="2000" dirty="0"/>
        </a:p>
      </dgm:t>
    </dgm:pt>
    <dgm:pt modelId="{B916185B-792D-44A4-9A64-A4D3ABF218D5}" type="parTrans" cxnId="{9037030D-FC80-4371-A0D2-E752CA3BCE6C}">
      <dgm:prSet/>
      <dgm:spPr/>
      <dgm:t>
        <a:bodyPr/>
        <a:lstStyle/>
        <a:p>
          <a:endParaRPr lang="el-GR"/>
        </a:p>
      </dgm:t>
    </dgm:pt>
    <dgm:pt modelId="{C90C6634-65D3-41AB-82C8-004D7C57FCA0}" type="sibTrans" cxnId="{9037030D-FC80-4371-A0D2-E752CA3BCE6C}">
      <dgm:prSet/>
      <dgm:spPr/>
      <dgm:t>
        <a:bodyPr/>
        <a:lstStyle/>
        <a:p>
          <a:endParaRPr lang="el-GR"/>
        </a:p>
      </dgm:t>
    </dgm:pt>
    <dgm:pt modelId="{5AAFA351-D42C-45B1-8CB7-2475B9D6FD03}">
      <dgm:prSet phldrT="[Κείμενο]" custT="1"/>
      <dgm:spPr/>
      <dgm:t>
        <a:bodyPr/>
        <a:lstStyle/>
        <a:p>
          <a:r>
            <a:rPr lang="el-GR" sz="2800" b="1" dirty="0" smtClean="0"/>
            <a:t>Χρονική Περίοδος</a:t>
          </a:r>
          <a:endParaRPr lang="el-GR" sz="2800" b="1" dirty="0"/>
        </a:p>
      </dgm:t>
    </dgm:pt>
    <dgm:pt modelId="{8162AF19-57FD-4EE4-94C7-87ECCD4A4612}" type="parTrans" cxnId="{CCC617E3-231C-4297-8C06-0F6227245039}">
      <dgm:prSet/>
      <dgm:spPr/>
      <dgm:t>
        <a:bodyPr/>
        <a:lstStyle/>
        <a:p>
          <a:endParaRPr lang="el-GR"/>
        </a:p>
      </dgm:t>
    </dgm:pt>
    <dgm:pt modelId="{48457B0C-041E-47FD-B266-08562E33D158}" type="sibTrans" cxnId="{CCC617E3-231C-4297-8C06-0F6227245039}">
      <dgm:prSet/>
      <dgm:spPr/>
      <dgm:t>
        <a:bodyPr/>
        <a:lstStyle/>
        <a:p>
          <a:endParaRPr lang="el-GR"/>
        </a:p>
      </dgm:t>
    </dgm:pt>
    <dgm:pt modelId="{675682D6-F6F5-44D1-9AB4-9B51ADFF3FA2}">
      <dgm:prSet phldrT="[Κείμενο]" custT="1"/>
      <dgm:spPr/>
      <dgm:t>
        <a:bodyPr/>
        <a:lstStyle/>
        <a:p>
          <a:r>
            <a:rPr lang="el-GR" sz="2000" dirty="0" smtClean="0"/>
            <a:t>Μάιος – Ιούνιος 2022</a:t>
          </a:r>
          <a:endParaRPr lang="el-GR" sz="2000" dirty="0"/>
        </a:p>
      </dgm:t>
    </dgm:pt>
    <dgm:pt modelId="{E9322A43-6561-4753-AECC-B7480FAEFCB6}" type="parTrans" cxnId="{61A1CA02-EB78-4D02-813B-C48C568FB811}">
      <dgm:prSet/>
      <dgm:spPr/>
      <dgm:t>
        <a:bodyPr/>
        <a:lstStyle/>
        <a:p>
          <a:endParaRPr lang="el-GR"/>
        </a:p>
      </dgm:t>
    </dgm:pt>
    <dgm:pt modelId="{0BE901AB-7E39-4C98-B5D7-351573AB1D8A}" type="sibTrans" cxnId="{61A1CA02-EB78-4D02-813B-C48C568FB811}">
      <dgm:prSet/>
      <dgm:spPr/>
      <dgm:t>
        <a:bodyPr/>
        <a:lstStyle/>
        <a:p>
          <a:endParaRPr lang="el-GR"/>
        </a:p>
      </dgm:t>
    </dgm:pt>
    <dgm:pt modelId="{25710C02-F045-46C8-BA57-CF65C8B73BFD}">
      <dgm:prSet custT="1"/>
      <dgm:spPr/>
      <dgm:t>
        <a:bodyPr/>
        <a:lstStyle/>
        <a:p>
          <a:r>
            <a:rPr lang="el-GR" sz="2800" b="1" dirty="0" smtClean="0"/>
            <a:t>Μέθοδος</a:t>
          </a:r>
          <a:endParaRPr lang="el-GR" sz="2800" b="1" dirty="0"/>
        </a:p>
      </dgm:t>
    </dgm:pt>
    <dgm:pt modelId="{02BB7560-1A7B-41CD-B6E3-0630D200CE72}" type="parTrans" cxnId="{3BE6B4EB-974B-48AB-8F59-C3D2A5BDFD9A}">
      <dgm:prSet/>
      <dgm:spPr/>
      <dgm:t>
        <a:bodyPr/>
        <a:lstStyle/>
        <a:p>
          <a:endParaRPr lang="el-GR"/>
        </a:p>
      </dgm:t>
    </dgm:pt>
    <dgm:pt modelId="{B150E4D2-29D6-4542-A8C7-6E9A859AE4AD}" type="sibTrans" cxnId="{3BE6B4EB-974B-48AB-8F59-C3D2A5BDFD9A}">
      <dgm:prSet/>
      <dgm:spPr/>
      <dgm:t>
        <a:bodyPr/>
        <a:lstStyle/>
        <a:p>
          <a:endParaRPr lang="el-GR"/>
        </a:p>
      </dgm:t>
    </dgm:pt>
    <dgm:pt modelId="{2802ACC4-CD73-4300-A4B5-512D076E3880}">
      <dgm:prSet custT="1"/>
      <dgm:spPr/>
      <dgm:t>
        <a:bodyPr/>
        <a:lstStyle/>
        <a:p>
          <a:r>
            <a:rPr lang="el-GR" sz="2800" b="1" dirty="0" smtClean="0"/>
            <a:t>Μέσα Συλλογής Δεδομένων</a:t>
          </a:r>
          <a:endParaRPr lang="el-GR" sz="2800" b="1" dirty="0"/>
        </a:p>
      </dgm:t>
    </dgm:pt>
    <dgm:pt modelId="{398FABC8-F1AD-4187-B025-3759E61EC91B}" type="parTrans" cxnId="{8ADDEB85-04D8-43A2-B08D-75CABB27A790}">
      <dgm:prSet/>
      <dgm:spPr/>
      <dgm:t>
        <a:bodyPr/>
        <a:lstStyle/>
        <a:p>
          <a:endParaRPr lang="el-GR"/>
        </a:p>
      </dgm:t>
    </dgm:pt>
    <dgm:pt modelId="{B7325783-5F3B-4CF8-B22B-08D782C3FBB9}" type="sibTrans" cxnId="{8ADDEB85-04D8-43A2-B08D-75CABB27A790}">
      <dgm:prSet/>
      <dgm:spPr/>
      <dgm:t>
        <a:bodyPr/>
        <a:lstStyle/>
        <a:p>
          <a:endParaRPr lang="el-GR"/>
        </a:p>
      </dgm:t>
    </dgm:pt>
    <dgm:pt modelId="{6881B9E5-AF4B-4369-B478-585D8E915197}">
      <dgm:prSet custT="1"/>
      <dgm:spPr/>
      <dgm:t>
        <a:bodyPr/>
        <a:lstStyle/>
        <a:p>
          <a:r>
            <a:rPr lang="el-GR" sz="2800" b="1" dirty="0" smtClean="0"/>
            <a:t>Επεξεργασία Δεδομένων</a:t>
          </a:r>
          <a:endParaRPr lang="el-GR" sz="2800" b="1" dirty="0"/>
        </a:p>
      </dgm:t>
    </dgm:pt>
    <dgm:pt modelId="{C8FDAAD6-770C-4BA6-B9D4-F6A56A4F4565}" type="parTrans" cxnId="{7871EEE5-3063-4CEB-BBFD-6A5F9D5A8DF6}">
      <dgm:prSet/>
      <dgm:spPr/>
      <dgm:t>
        <a:bodyPr/>
        <a:lstStyle/>
        <a:p>
          <a:endParaRPr lang="el-GR"/>
        </a:p>
      </dgm:t>
    </dgm:pt>
    <dgm:pt modelId="{245DCA95-B69C-42AD-9F4A-6363594593CC}" type="sibTrans" cxnId="{7871EEE5-3063-4CEB-BBFD-6A5F9D5A8DF6}">
      <dgm:prSet/>
      <dgm:spPr/>
      <dgm:t>
        <a:bodyPr/>
        <a:lstStyle/>
        <a:p>
          <a:endParaRPr lang="el-GR"/>
        </a:p>
      </dgm:t>
    </dgm:pt>
    <dgm:pt modelId="{E1B6DB47-8E4D-476E-B047-88D6963EE96F}" type="pres">
      <dgm:prSet presAssocID="{68F694ED-8796-40CE-9F00-13C71B43DE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29A41E3-DE94-454D-8EE1-E7EED334229D}" type="pres">
      <dgm:prSet presAssocID="{4842D97E-8E6B-4ADD-95DC-70A4ABEBE163}" presName="parentText" presStyleLbl="node1" presStyleIdx="0" presStyleCnt="5" custScaleY="45709" custLinFactNeighborX="334" custLinFactNeighborY="-8485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F1C390-785C-4AD4-B762-6925AB78E3C0}" type="pres">
      <dgm:prSet presAssocID="{4842D97E-8E6B-4ADD-95DC-70A4ABEBE163}" presName="childText" presStyleLbl="revTx" presStyleIdx="0" presStyleCnt="2" custScaleY="70826" custLinFactNeighborX="334" custLinFactNeighborY="-374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794621-045A-4E0D-BBA2-3E97CC52802A}" type="pres">
      <dgm:prSet presAssocID="{5AAFA351-D42C-45B1-8CB7-2475B9D6FD03}" presName="parentText" presStyleLbl="node1" presStyleIdx="1" presStyleCnt="5" custScaleY="42828" custLinFactNeighborX="334" custLinFactNeighborY="-724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A34DBD-3B4A-4430-AC18-62BD3693F8F0}" type="pres">
      <dgm:prSet presAssocID="{5AAFA351-D42C-45B1-8CB7-2475B9D6FD03}" presName="childText" presStyleLbl="revTx" presStyleIdx="1" presStyleCnt="2" custScaleY="60552" custLinFactNeighborX="334" custLinFactNeighborY="-587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4751E8-126A-407F-9C9C-B569DAA04897}" type="pres">
      <dgm:prSet presAssocID="{25710C02-F045-46C8-BA57-CF65C8B73BFD}" presName="parentText" presStyleLbl="node1" presStyleIdx="2" presStyleCnt="5" custScaleY="42483" custLinFactY="-54902" custLinFactNeighborX="-68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15467F-1492-4423-886C-9871E36F4190}" type="pres">
      <dgm:prSet presAssocID="{B150E4D2-29D6-4542-A8C7-6E9A859AE4AD}" presName="spacer" presStyleCnt="0"/>
      <dgm:spPr/>
    </dgm:pt>
    <dgm:pt modelId="{49EA8652-83AA-4DFA-B446-3AA00C85F179}" type="pres">
      <dgm:prSet presAssocID="{2802ACC4-CD73-4300-A4B5-512D076E3880}" presName="parentText" presStyleLbl="node1" presStyleIdx="3" presStyleCnt="5" custScaleY="38926" custLinFactY="-22616" custLinFactNeighborX="3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5DC081-703A-4383-B178-A518B73CBB62}" type="pres">
      <dgm:prSet presAssocID="{B7325783-5F3B-4CF8-B22B-08D782C3FBB9}" presName="spacer" presStyleCnt="0"/>
      <dgm:spPr/>
    </dgm:pt>
    <dgm:pt modelId="{A73944B8-00EE-498F-AA31-F477143C1593}" type="pres">
      <dgm:prSet presAssocID="{6881B9E5-AF4B-4369-B478-585D8E915197}" presName="parentText" presStyleLbl="node1" presStyleIdx="4" presStyleCnt="5" custScaleY="40841" custLinFactNeighborX="334" custLinFactNeighborY="-9215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871EEE5-3063-4CEB-BBFD-6A5F9D5A8DF6}" srcId="{68F694ED-8796-40CE-9F00-13C71B43DEC8}" destId="{6881B9E5-AF4B-4369-B478-585D8E915197}" srcOrd="4" destOrd="0" parTransId="{C8FDAAD6-770C-4BA6-B9D4-F6A56A4F4565}" sibTransId="{245DCA95-B69C-42AD-9F4A-6363594593CC}"/>
    <dgm:cxn modelId="{E699375D-414D-46CA-9C16-2E24A77C5493}" type="presOf" srcId="{5AAFA351-D42C-45B1-8CB7-2475B9D6FD03}" destId="{C5794621-045A-4E0D-BBA2-3E97CC52802A}" srcOrd="0" destOrd="0" presId="urn:microsoft.com/office/officeart/2005/8/layout/vList2"/>
    <dgm:cxn modelId="{BF5674BB-01EC-42EB-9C66-972DEC517C6B}" type="presOf" srcId="{675682D6-F6F5-44D1-9AB4-9B51ADFF3FA2}" destId="{ECA34DBD-3B4A-4430-AC18-62BD3693F8F0}" srcOrd="0" destOrd="0" presId="urn:microsoft.com/office/officeart/2005/8/layout/vList2"/>
    <dgm:cxn modelId="{D4EE0693-0A63-471D-995F-DEAF903EC99F}" type="presOf" srcId="{25710C02-F045-46C8-BA57-CF65C8B73BFD}" destId="{5D4751E8-126A-407F-9C9C-B569DAA04897}" srcOrd="0" destOrd="0" presId="urn:microsoft.com/office/officeart/2005/8/layout/vList2"/>
    <dgm:cxn modelId="{495038E4-F8F2-4EBD-924E-82D302F1501F}" type="presOf" srcId="{68F694ED-8796-40CE-9F00-13C71B43DEC8}" destId="{E1B6DB47-8E4D-476E-B047-88D6963EE96F}" srcOrd="0" destOrd="0" presId="urn:microsoft.com/office/officeart/2005/8/layout/vList2"/>
    <dgm:cxn modelId="{61A1CA02-EB78-4D02-813B-C48C568FB811}" srcId="{5AAFA351-D42C-45B1-8CB7-2475B9D6FD03}" destId="{675682D6-F6F5-44D1-9AB4-9B51ADFF3FA2}" srcOrd="0" destOrd="0" parTransId="{E9322A43-6561-4753-AECC-B7480FAEFCB6}" sibTransId="{0BE901AB-7E39-4C98-B5D7-351573AB1D8A}"/>
    <dgm:cxn modelId="{4F211195-941A-4C0F-9CE9-407B043E3CC6}" srcId="{68F694ED-8796-40CE-9F00-13C71B43DEC8}" destId="{4842D97E-8E6B-4ADD-95DC-70A4ABEBE163}" srcOrd="0" destOrd="0" parTransId="{57F89B48-ABF8-4163-AFA2-C8DE05F97A9F}" sibTransId="{F66AAEF4-DF6F-44CC-BCEC-FEEE07260428}"/>
    <dgm:cxn modelId="{9037030D-FC80-4371-A0D2-E752CA3BCE6C}" srcId="{4842D97E-8E6B-4ADD-95DC-70A4ABEBE163}" destId="{B2988F41-2227-4828-8645-F3CC70A8437A}" srcOrd="0" destOrd="0" parTransId="{B916185B-792D-44A4-9A64-A4D3ABF218D5}" sibTransId="{C90C6634-65D3-41AB-82C8-004D7C57FCA0}"/>
    <dgm:cxn modelId="{78EB099A-4664-4BA7-96EC-CE0971E05EE1}" type="presOf" srcId="{4842D97E-8E6B-4ADD-95DC-70A4ABEBE163}" destId="{F29A41E3-DE94-454D-8EE1-E7EED334229D}" srcOrd="0" destOrd="0" presId="urn:microsoft.com/office/officeart/2005/8/layout/vList2"/>
    <dgm:cxn modelId="{0826D8EC-E810-479B-9585-43198F546E0F}" type="presOf" srcId="{2802ACC4-CD73-4300-A4B5-512D076E3880}" destId="{49EA8652-83AA-4DFA-B446-3AA00C85F179}" srcOrd="0" destOrd="0" presId="urn:microsoft.com/office/officeart/2005/8/layout/vList2"/>
    <dgm:cxn modelId="{2815546B-345B-4F9D-8E53-AD0CE1E22196}" type="presOf" srcId="{6881B9E5-AF4B-4369-B478-585D8E915197}" destId="{A73944B8-00EE-498F-AA31-F477143C1593}" srcOrd="0" destOrd="0" presId="urn:microsoft.com/office/officeart/2005/8/layout/vList2"/>
    <dgm:cxn modelId="{CCC617E3-231C-4297-8C06-0F6227245039}" srcId="{68F694ED-8796-40CE-9F00-13C71B43DEC8}" destId="{5AAFA351-D42C-45B1-8CB7-2475B9D6FD03}" srcOrd="1" destOrd="0" parTransId="{8162AF19-57FD-4EE4-94C7-87ECCD4A4612}" sibTransId="{48457B0C-041E-47FD-B266-08562E33D158}"/>
    <dgm:cxn modelId="{4F837975-E98C-46AA-98CF-9753135806BA}" type="presOf" srcId="{B2988F41-2227-4828-8645-F3CC70A8437A}" destId="{B5F1C390-785C-4AD4-B762-6925AB78E3C0}" srcOrd="0" destOrd="0" presId="urn:microsoft.com/office/officeart/2005/8/layout/vList2"/>
    <dgm:cxn modelId="{8ADDEB85-04D8-43A2-B08D-75CABB27A790}" srcId="{68F694ED-8796-40CE-9F00-13C71B43DEC8}" destId="{2802ACC4-CD73-4300-A4B5-512D076E3880}" srcOrd="3" destOrd="0" parTransId="{398FABC8-F1AD-4187-B025-3759E61EC91B}" sibTransId="{B7325783-5F3B-4CF8-B22B-08D782C3FBB9}"/>
    <dgm:cxn modelId="{3BE6B4EB-974B-48AB-8F59-C3D2A5BDFD9A}" srcId="{68F694ED-8796-40CE-9F00-13C71B43DEC8}" destId="{25710C02-F045-46C8-BA57-CF65C8B73BFD}" srcOrd="2" destOrd="0" parTransId="{02BB7560-1A7B-41CD-B6E3-0630D200CE72}" sibTransId="{B150E4D2-29D6-4542-A8C7-6E9A859AE4AD}"/>
    <dgm:cxn modelId="{017381BA-D735-44C5-9011-7297D6CD1A63}" type="presParOf" srcId="{E1B6DB47-8E4D-476E-B047-88D6963EE96F}" destId="{F29A41E3-DE94-454D-8EE1-E7EED334229D}" srcOrd="0" destOrd="0" presId="urn:microsoft.com/office/officeart/2005/8/layout/vList2"/>
    <dgm:cxn modelId="{D7D5D2CC-83F9-4D83-BB1D-83CD9A798429}" type="presParOf" srcId="{E1B6DB47-8E4D-476E-B047-88D6963EE96F}" destId="{B5F1C390-785C-4AD4-B762-6925AB78E3C0}" srcOrd="1" destOrd="0" presId="urn:microsoft.com/office/officeart/2005/8/layout/vList2"/>
    <dgm:cxn modelId="{CEF461C0-5407-4645-ABDD-CEEE718E382F}" type="presParOf" srcId="{E1B6DB47-8E4D-476E-B047-88D6963EE96F}" destId="{C5794621-045A-4E0D-BBA2-3E97CC52802A}" srcOrd="2" destOrd="0" presId="urn:microsoft.com/office/officeart/2005/8/layout/vList2"/>
    <dgm:cxn modelId="{9DF986D5-F074-461F-96C6-E5ADD8D61D5F}" type="presParOf" srcId="{E1B6DB47-8E4D-476E-B047-88D6963EE96F}" destId="{ECA34DBD-3B4A-4430-AC18-62BD3693F8F0}" srcOrd="3" destOrd="0" presId="urn:microsoft.com/office/officeart/2005/8/layout/vList2"/>
    <dgm:cxn modelId="{D9F1E2E8-85D8-46A1-A6CE-E1567C34EDF4}" type="presParOf" srcId="{E1B6DB47-8E4D-476E-B047-88D6963EE96F}" destId="{5D4751E8-126A-407F-9C9C-B569DAA04897}" srcOrd="4" destOrd="0" presId="urn:microsoft.com/office/officeart/2005/8/layout/vList2"/>
    <dgm:cxn modelId="{BE365C55-F4C6-4A00-B58F-BD82A916300C}" type="presParOf" srcId="{E1B6DB47-8E4D-476E-B047-88D6963EE96F}" destId="{1D15467F-1492-4423-886C-9871E36F4190}" srcOrd="5" destOrd="0" presId="urn:microsoft.com/office/officeart/2005/8/layout/vList2"/>
    <dgm:cxn modelId="{37F084EB-70A2-485D-B879-74A503FE1CBA}" type="presParOf" srcId="{E1B6DB47-8E4D-476E-B047-88D6963EE96F}" destId="{49EA8652-83AA-4DFA-B446-3AA00C85F179}" srcOrd="6" destOrd="0" presId="urn:microsoft.com/office/officeart/2005/8/layout/vList2"/>
    <dgm:cxn modelId="{CF6C6820-4C0A-4FA3-A18F-1F627FD9DD71}" type="presParOf" srcId="{E1B6DB47-8E4D-476E-B047-88D6963EE96F}" destId="{105DC081-703A-4383-B178-A518B73CBB62}" srcOrd="7" destOrd="0" presId="urn:microsoft.com/office/officeart/2005/8/layout/vList2"/>
    <dgm:cxn modelId="{1DACAB39-3937-4698-BEC4-C380E13659ED}" type="presParOf" srcId="{E1B6DB47-8E4D-476E-B047-88D6963EE96F}" destId="{A73944B8-00EE-498F-AA31-F477143C159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96CFEF2-5471-4DC7-993C-E19C892DC84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5433A00-2E4C-42F6-B52D-ADD5BE9C53EF}">
      <dgm:prSet phldrT="[Κείμενο]" custT="1"/>
      <dgm:spPr/>
      <dgm:t>
        <a:bodyPr/>
        <a:lstStyle/>
        <a:p>
          <a:r>
            <a:rPr lang="el-GR" sz="2800" b="1" dirty="0" smtClean="0"/>
            <a:t>Δειγματοληψία</a:t>
          </a:r>
          <a:endParaRPr lang="el-GR" sz="2800" b="1" dirty="0"/>
        </a:p>
      </dgm:t>
    </dgm:pt>
    <dgm:pt modelId="{687B760E-DE82-4E98-8B28-2C30AB52D708}" type="parTrans" cxnId="{3FBB137C-8D99-4290-889D-BC79D0547359}">
      <dgm:prSet/>
      <dgm:spPr/>
      <dgm:t>
        <a:bodyPr/>
        <a:lstStyle/>
        <a:p>
          <a:endParaRPr lang="el-GR"/>
        </a:p>
      </dgm:t>
    </dgm:pt>
    <dgm:pt modelId="{B5C59B4F-CBC7-4995-B099-0DA815FE4CEE}" type="sibTrans" cxnId="{3FBB137C-8D99-4290-889D-BC79D0547359}">
      <dgm:prSet/>
      <dgm:spPr/>
      <dgm:t>
        <a:bodyPr/>
        <a:lstStyle/>
        <a:p>
          <a:endParaRPr lang="el-GR"/>
        </a:p>
      </dgm:t>
    </dgm:pt>
    <dgm:pt modelId="{DFAE7BFF-20A0-48DE-A31E-379843ED2A7D}">
      <dgm:prSet phldrT="[Κείμενο]" custT="1"/>
      <dgm:spPr/>
      <dgm:t>
        <a:bodyPr/>
        <a:lstStyle/>
        <a:p>
          <a:r>
            <a:rPr lang="el-GR" sz="2400" b="1" dirty="0" smtClean="0"/>
            <a:t>Πρώτη Φάση</a:t>
          </a:r>
          <a:endParaRPr lang="el-GR" sz="2400" b="1" dirty="0"/>
        </a:p>
      </dgm:t>
    </dgm:pt>
    <dgm:pt modelId="{9B2B5FA9-6AA5-4B51-BC55-4D7DB75A9AFF}" type="parTrans" cxnId="{0A29A189-534E-4ECA-9FE4-48FEEF7EFA4C}">
      <dgm:prSet/>
      <dgm:spPr/>
      <dgm:t>
        <a:bodyPr/>
        <a:lstStyle/>
        <a:p>
          <a:endParaRPr lang="el-GR"/>
        </a:p>
      </dgm:t>
    </dgm:pt>
    <dgm:pt modelId="{C19524C9-EB24-4D2C-9035-06FA91681C95}" type="sibTrans" cxnId="{0A29A189-534E-4ECA-9FE4-48FEEF7EFA4C}">
      <dgm:prSet/>
      <dgm:spPr/>
      <dgm:t>
        <a:bodyPr/>
        <a:lstStyle/>
        <a:p>
          <a:endParaRPr lang="el-GR"/>
        </a:p>
      </dgm:t>
    </dgm:pt>
    <dgm:pt modelId="{CBFB9621-5AE8-43EE-B96B-78804F40CC89}">
      <dgm:prSet phldrT="[Κείμενο]" custT="1"/>
      <dgm:spPr/>
      <dgm:t>
        <a:bodyPr/>
        <a:lstStyle/>
        <a:p>
          <a:r>
            <a:rPr lang="el-GR" sz="1800" b="1" dirty="0" smtClean="0"/>
            <a:t>Δειγματοληψία Ειδικών </a:t>
          </a:r>
          <a:endParaRPr lang="el-GR" sz="1800" b="1" dirty="0"/>
        </a:p>
      </dgm:t>
    </dgm:pt>
    <dgm:pt modelId="{2AD80557-904A-430D-90C2-FBD37822E687}" type="parTrans" cxnId="{FF73E1B6-8C4E-4E2B-97AA-4868A189AAA3}">
      <dgm:prSet/>
      <dgm:spPr/>
      <dgm:t>
        <a:bodyPr/>
        <a:lstStyle/>
        <a:p>
          <a:endParaRPr lang="el-GR"/>
        </a:p>
      </dgm:t>
    </dgm:pt>
    <dgm:pt modelId="{276F4E94-040F-487E-B2DE-6715300D8752}" type="sibTrans" cxnId="{FF73E1B6-8C4E-4E2B-97AA-4868A189AAA3}">
      <dgm:prSet/>
      <dgm:spPr/>
      <dgm:t>
        <a:bodyPr/>
        <a:lstStyle/>
        <a:p>
          <a:endParaRPr lang="el-GR"/>
        </a:p>
      </dgm:t>
    </dgm:pt>
    <dgm:pt modelId="{EED99087-44C4-4428-A623-6DFC44B6E9B2}">
      <dgm:prSet phldrT="[Κείμενο]" custT="1"/>
      <dgm:spPr/>
      <dgm:t>
        <a:bodyPr/>
        <a:lstStyle/>
        <a:p>
          <a:r>
            <a:rPr lang="el-GR" sz="1600" dirty="0" smtClean="0"/>
            <a:t>3 ειδικοί στις αρχές &amp; τη μεθοδολογία της ΕξΑΕ</a:t>
          </a:r>
          <a:endParaRPr lang="el-GR" sz="1600" dirty="0"/>
        </a:p>
      </dgm:t>
    </dgm:pt>
    <dgm:pt modelId="{E735A05C-B68A-43C6-8DBD-7AFADEA21CC1}" type="parTrans" cxnId="{C74CAE31-C122-40BB-990E-2417CFB48FA0}">
      <dgm:prSet/>
      <dgm:spPr/>
      <dgm:t>
        <a:bodyPr/>
        <a:lstStyle/>
        <a:p>
          <a:endParaRPr lang="el-GR"/>
        </a:p>
      </dgm:t>
    </dgm:pt>
    <dgm:pt modelId="{10E9A096-FD4E-4B9F-945B-BAC9D0198296}" type="sibTrans" cxnId="{C74CAE31-C122-40BB-990E-2417CFB48FA0}">
      <dgm:prSet/>
      <dgm:spPr/>
      <dgm:t>
        <a:bodyPr/>
        <a:lstStyle/>
        <a:p>
          <a:endParaRPr lang="el-GR"/>
        </a:p>
      </dgm:t>
    </dgm:pt>
    <dgm:pt modelId="{BBC92808-E4E2-4F4D-A232-EC8EEE2F4F1D}">
      <dgm:prSet phldrT="[Κείμενο]" custT="1"/>
      <dgm:spPr/>
      <dgm:t>
        <a:bodyPr/>
        <a:lstStyle/>
        <a:p>
          <a:r>
            <a:rPr lang="el-GR" sz="2400" b="1" dirty="0" smtClean="0"/>
            <a:t>Δεύτερη Φάση</a:t>
          </a:r>
          <a:endParaRPr lang="el-GR" sz="2400" b="1" dirty="0"/>
        </a:p>
      </dgm:t>
    </dgm:pt>
    <dgm:pt modelId="{EBF7F4BD-0742-4AC8-BBA0-23610D511D0F}" type="parTrans" cxnId="{4B7F18AC-3B28-4EDB-9E80-ED8B2C454482}">
      <dgm:prSet/>
      <dgm:spPr/>
      <dgm:t>
        <a:bodyPr/>
        <a:lstStyle/>
        <a:p>
          <a:endParaRPr lang="el-GR"/>
        </a:p>
      </dgm:t>
    </dgm:pt>
    <dgm:pt modelId="{D44655CC-2B45-437B-AFF9-5C2F18A77A68}" type="sibTrans" cxnId="{4B7F18AC-3B28-4EDB-9E80-ED8B2C454482}">
      <dgm:prSet/>
      <dgm:spPr/>
      <dgm:t>
        <a:bodyPr/>
        <a:lstStyle/>
        <a:p>
          <a:endParaRPr lang="el-GR"/>
        </a:p>
      </dgm:t>
    </dgm:pt>
    <dgm:pt modelId="{BEFB1024-D481-4838-B343-6626D40D339A}">
      <dgm:prSet phldrT="[Κείμενο]" custT="1"/>
      <dgm:spPr/>
      <dgm:t>
        <a:bodyPr/>
        <a:lstStyle/>
        <a:p>
          <a:r>
            <a:rPr lang="el-GR" sz="1800" b="1" dirty="0" smtClean="0">
              <a:solidFill>
                <a:schemeClr val="tx1"/>
              </a:solidFill>
            </a:rPr>
            <a:t>Δειγματοληψία Ευκολίας</a:t>
          </a:r>
          <a:endParaRPr lang="el-GR" sz="1800" b="1" dirty="0">
            <a:solidFill>
              <a:schemeClr val="tx1"/>
            </a:solidFill>
          </a:endParaRPr>
        </a:p>
      </dgm:t>
    </dgm:pt>
    <dgm:pt modelId="{BD7D477A-FA48-4A2E-9B8F-474432ABC536}" type="parTrans" cxnId="{243114DC-9E98-410B-B717-2551CEA39537}">
      <dgm:prSet/>
      <dgm:spPr/>
      <dgm:t>
        <a:bodyPr/>
        <a:lstStyle/>
        <a:p>
          <a:endParaRPr lang="el-GR"/>
        </a:p>
      </dgm:t>
    </dgm:pt>
    <dgm:pt modelId="{463E4333-E507-410F-80F2-116CF90C54C2}" type="sibTrans" cxnId="{243114DC-9E98-410B-B717-2551CEA39537}">
      <dgm:prSet/>
      <dgm:spPr/>
      <dgm:t>
        <a:bodyPr/>
        <a:lstStyle/>
        <a:p>
          <a:endParaRPr lang="el-GR"/>
        </a:p>
      </dgm:t>
    </dgm:pt>
    <dgm:pt modelId="{8DBE1B63-844E-4A9A-A6BB-089682CDCFCC}">
      <dgm:prSet custT="1"/>
      <dgm:spPr/>
      <dgm:t>
        <a:bodyPr/>
        <a:lstStyle/>
        <a:p>
          <a:r>
            <a:rPr lang="el-GR" sz="1600" dirty="0" smtClean="0"/>
            <a:t>8 εκπαιδευτικοί  Φυσικών Επιστημών </a:t>
          </a:r>
          <a:endParaRPr lang="el-GR" sz="1600" dirty="0"/>
        </a:p>
      </dgm:t>
    </dgm:pt>
    <dgm:pt modelId="{A6D05FA0-0CF9-45B5-9F34-5E6A27E93922}" type="parTrans" cxnId="{B873791C-1D2F-42AD-BCE9-FEAE6162877A}">
      <dgm:prSet/>
      <dgm:spPr/>
      <dgm:t>
        <a:bodyPr/>
        <a:lstStyle/>
        <a:p>
          <a:endParaRPr lang="el-GR"/>
        </a:p>
      </dgm:t>
    </dgm:pt>
    <dgm:pt modelId="{E53AD6A6-BFE6-44BE-B02B-5582526FD738}" type="sibTrans" cxnId="{B873791C-1D2F-42AD-BCE9-FEAE6162877A}">
      <dgm:prSet/>
      <dgm:spPr/>
      <dgm:t>
        <a:bodyPr/>
        <a:lstStyle/>
        <a:p>
          <a:endParaRPr lang="el-GR"/>
        </a:p>
      </dgm:t>
    </dgm:pt>
    <dgm:pt modelId="{23477E72-D205-49D2-BB9F-B49DC7AFBF15}" type="pres">
      <dgm:prSet presAssocID="{096CFEF2-5471-4DC7-993C-E19C892DC8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780A8D3E-A340-4C7C-8F1F-92BA50E621F9}" type="pres">
      <dgm:prSet presAssocID="{65433A00-2E4C-42F6-B52D-ADD5BE9C53EF}" presName="hierRoot1" presStyleCnt="0"/>
      <dgm:spPr/>
    </dgm:pt>
    <dgm:pt modelId="{CE5BF0B6-E378-4CC7-AC61-055045AFEC13}" type="pres">
      <dgm:prSet presAssocID="{65433A00-2E4C-42F6-B52D-ADD5BE9C53EF}" presName="composite" presStyleCnt="0"/>
      <dgm:spPr/>
    </dgm:pt>
    <dgm:pt modelId="{0D91A9E2-20EA-4704-AA24-957410929F5C}" type="pres">
      <dgm:prSet presAssocID="{65433A00-2E4C-42F6-B52D-ADD5BE9C53EF}" presName="background" presStyleLbl="node0" presStyleIdx="0" presStyleCnt="1"/>
      <dgm:spPr/>
    </dgm:pt>
    <dgm:pt modelId="{26C65DAB-6C33-47EB-A4D3-CB47A743440D}" type="pres">
      <dgm:prSet presAssocID="{65433A00-2E4C-42F6-B52D-ADD5BE9C53EF}" presName="text" presStyleLbl="fgAcc0" presStyleIdx="0" presStyleCnt="1" custScaleX="197459" custLinFactNeighborX="-3264" custLinFactNeighborY="-528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D6239E2-55CE-4894-988E-68C7309031D5}" type="pres">
      <dgm:prSet presAssocID="{65433A00-2E4C-42F6-B52D-ADD5BE9C53EF}" presName="hierChild2" presStyleCnt="0"/>
      <dgm:spPr/>
    </dgm:pt>
    <dgm:pt modelId="{D6CF8D82-7AB5-45EE-8288-62F3DE39FD23}" type="pres">
      <dgm:prSet presAssocID="{9B2B5FA9-6AA5-4B51-BC55-4D7DB75A9AFF}" presName="Name10" presStyleLbl="parChTrans1D2" presStyleIdx="0" presStyleCnt="2"/>
      <dgm:spPr/>
      <dgm:t>
        <a:bodyPr/>
        <a:lstStyle/>
        <a:p>
          <a:endParaRPr lang="el-GR"/>
        </a:p>
      </dgm:t>
    </dgm:pt>
    <dgm:pt modelId="{5D58D2E6-E9F0-4E41-934E-7ADD46DD17DA}" type="pres">
      <dgm:prSet presAssocID="{DFAE7BFF-20A0-48DE-A31E-379843ED2A7D}" presName="hierRoot2" presStyleCnt="0"/>
      <dgm:spPr/>
    </dgm:pt>
    <dgm:pt modelId="{E396F9E2-A436-4026-84BB-5086F79270E2}" type="pres">
      <dgm:prSet presAssocID="{DFAE7BFF-20A0-48DE-A31E-379843ED2A7D}" presName="composite2" presStyleCnt="0"/>
      <dgm:spPr/>
    </dgm:pt>
    <dgm:pt modelId="{1751F16E-9067-44B2-9902-706F4DFAA2ED}" type="pres">
      <dgm:prSet presAssocID="{DFAE7BFF-20A0-48DE-A31E-379843ED2A7D}" presName="background2" presStyleLbl="node2" presStyleIdx="0" presStyleCnt="2"/>
      <dgm:spPr/>
    </dgm:pt>
    <dgm:pt modelId="{FBEEA752-D08A-4AE7-B2EE-F04703E8FACE}" type="pres">
      <dgm:prSet presAssocID="{DFAE7BFF-20A0-48DE-A31E-379843ED2A7D}" presName="text2" presStyleLbl="fgAcc2" presStyleIdx="0" presStyleCnt="2" custLinFactNeighborX="2163" custLinFactNeighborY="-4552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546C993-C8D1-48A3-8D67-C2FC96351519}" type="pres">
      <dgm:prSet presAssocID="{DFAE7BFF-20A0-48DE-A31E-379843ED2A7D}" presName="hierChild3" presStyleCnt="0"/>
      <dgm:spPr/>
    </dgm:pt>
    <dgm:pt modelId="{00D4197E-6944-4FF1-8C11-A66123A5FA12}" type="pres">
      <dgm:prSet presAssocID="{2AD80557-904A-430D-90C2-FBD37822E687}" presName="Name17" presStyleLbl="parChTrans1D3" presStyleIdx="0" presStyleCnt="4"/>
      <dgm:spPr/>
      <dgm:t>
        <a:bodyPr/>
        <a:lstStyle/>
        <a:p>
          <a:endParaRPr lang="el-GR"/>
        </a:p>
      </dgm:t>
    </dgm:pt>
    <dgm:pt modelId="{532471BB-B303-4D75-A369-FA4AAA2F75FB}" type="pres">
      <dgm:prSet presAssocID="{CBFB9621-5AE8-43EE-B96B-78804F40CC89}" presName="hierRoot3" presStyleCnt="0"/>
      <dgm:spPr/>
    </dgm:pt>
    <dgm:pt modelId="{CE32FCCA-5CC9-4ADD-9BBB-E3DF7EE47D7B}" type="pres">
      <dgm:prSet presAssocID="{CBFB9621-5AE8-43EE-B96B-78804F40CC89}" presName="composite3" presStyleCnt="0"/>
      <dgm:spPr/>
    </dgm:pt>
    <dgm:pt modelId="{E1730EA2-CEB7-4819-BF26-D586769193C8}" type="pres">
      <dgm:prSet presAssocID="{CBFB9621-5AE8-43EE-B96B-78804F40CC89}" presName="background3" presStyleLbl="node3" presStyleIdx="0" presStyleCnt="4"/>
      <dgm:spPr/>
    </dgm:pt>
    <dgm:pt modelId="{756F58A4-1864-4B76-A48C-0A4BC2A5C2AA}" type="pres">
      <dgm:prSet presAssocID="{CBFB9621-5AE8-43EE-B96B-78804F40CC89}" presName="text3" presStyleLbl="fgAcc3" presStyleIdx="0" presStyleCnt="4" custScaleX="119307" custLinFactNeighborX="-15966" custLinFactNeighborY="-229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B68E0AD-D148-4637-BF38-2EE30E645263}" type="pres">
      <dgm:prSet presAssocID="{CBFB9621-5AE8-43EE-B96B-78804F40CC89}" presName="hierChild4" presStyleCnt="0"/>
      <dgm:spPr/>
    </dgm:pt>
    <dgm:pt modelId="{70F70091-E507-4C14-AA2D-D4D999DF04FE}" type="pres">
      <dgm:prSet presAssocID="{E735A05C-B68A-43C6-8DBD-7AFADEA21CC1}" presName="Name17" presStyleLbl="parChTrans1D3" presStyleIdx="1" presStyleCnt="4"/>
      <dgm:spPr/>
      <dgm:t>
        <a:bodyPr/>
        <a:lstStyle/>
        <a:p>
          <a:endParaRPr lang="el-GR"/>
        </a:p>
      </dgm:t>
    </dgm:pt>
    <dgm:pt modelId="{5190781C-87D1-490B-AB35-C661B00E0ED3}" type="pres">
      <dgm:prSet presAssocID="{EED99087-44C4-4428-A623-6DFC44B6E9B2}" presName="hierRoot3" presStyleCnt="0"/>
      <dgm:spPr/>
    </dgm:pt>
    <dgm:pt modelId="{79B5A2C6-295B-41D1-8711-EE048FA1191A}" type="pres">
      <dgm:prSet presAssocID="{EED99087-44C4-4428-A623-6DFC44B6E9B2}" presName="composite3" presStyleCnt="0"/>
      <dgm:spPr/>
    </dgm:pt>
    <dgm:pt modelId="{954358DC-681A-48D4-AB9B-E9AB287F788D}" type="pres">
      <dgm:prSet presAssocID="{EED99087-44C4-4428-A623-6DFC44B6E9B2}" presName="background3" presStyleLbl="node3" presStyleIdx="1" presStyleCnt="4"/>
      <dgm:spPr/>
    </dgm:pt>
    <dgm:pt modelId="{7146FA5A-3DD1-4698-8B03-27C23AC6A4BF}" type="pres">
      <dgm:prSet presAssocID="{EED99087-44C4-4428-A623-6DFC44B6E9B2}" presName="text3" presStyleLbl="fgAcc3" presStyleIdx="1" presStyleCnt="4" custLinFactNeighborX="-5469" custLinFactNeighborY="-229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D357603-4FDE-4B31-B75D-61DAD6F16661}" type="pres">
      <dgm:prSet presAssocID="{EED99087-44C4-4428-A623-6DFC44B6E9B2}" presName="hierChild4" presStyleCnt="0"/>
      <dgm:spPr/>
    </dgm:pt>
    <dgm:pt modelId="{2D98F7AC-DD41-4E62-9AA9-324354561448}" type="pres">
      <dgm:prSet presAssocID="{EBF7F4BD-0742-4AC8-BBA0-23610D511D0F}" presName="Name10" presStyleLbl="parChTrans1D2" presStyleIdx="1" presStyleCnt="2"/>
      <dgm:spPr/>
      <dgm:t>
        <a:bodyPr/>
        <a:lstStyle/>
        <a:p>
          <a:endParaRPr lang="el-GR"/>
        </a:p>
      </dgm:t>
    </dgm:pt>
    <dgm:pt modelId="{96F00E9D-65E3-4E1E-8522-0B608C896250}" type="pres">
      <dgm:prSet presAssocID="{BBC92808-E4E2-4F4D-A232-EC8EEE2F4F1D}" presName="hierRoot2" presStyleCnt="0"/>
      <dgm:spPr/>
    </dgm:pt>
    <dgm:pt modelId="{3E02EC05-F8AD-4842-B9CD-423008F32070}" type="pres">
      <dgm:prSet presAssocID="{BBC92808-E4E2-4F4D-A232-EC8EEE2F4F1D}" presName="composite2" presStyleCnt="0"/>
      <dgm:spPr/>
    </dgm:pt>
    <dgm:pt modelId="{47E8E65A-0BDA-42E9-8A91-0736587B3D85}" type="pres">
      <dgm:prSet presAssocID="{BBC92808-E4E2-4F4D-A232-EC8EEE2F4F1D}" presName="background2" presStyleLbl="node2" presStyleIdx="1" presStyleCnt="2"/>
      <dgm:spPr/>
    </dgm:pt>
    <dgm:pt modelId="{B8808B76-20A6-4DF8-8C53-685358F95200}" type="pres">
      <dgm:prSet presAssocID="{BBC92808-E4E2-4F4D-A232-EC8EEE2F4F1D}" presName="text2" presStyleLbl="fgAcc2" presStyleIdx="1" presStyleCnt="2" custLinFactNeighborX="-4051" custLinFactNeighborY="-4552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489F9C1-CF56-4514-A715-B0582C9776DB}" type="pres">
      <dgm:prSet presAssocID="{BBC92808-E4E2-4F4D-A232-EC8EEE2F4F1D}" presName="hierChild3" presStyleCnt="0"/>
      <dgm:spPr/>
    </dgm:pt>
    <dgm:pt modelId="{3E80F53A-CBD6-4430-A50F-B8B890977A74}" type="pres">
      <dgm:prSet presAssocID="{BD7D477A-FA48-4A2E-9B8F-474432ABC536}" presName="Name17" presStyleLbl="parChTrans1D3" presStyleIdx="2" presStyleCnt="4"/>
      <dgm:spPr/>
      <dgm:t>
        <a:bodyPr/>
        <a:lstStyle/>
        <a:p>
          <a:endParaRPr lang="el-GR"/>
        </a:p>
      </dgm:t>
    </dgm:pt>
    <dgm:pt modelId="{A6592482-8324-42BB-946E-DFFB99487EE8}" type="pres">
      <dgm:prSet presAssocID="{BEFB1024-D481-4838-B343-6626D40D339A}" presName="hierRoot3" presStyleCnt="0"/>
      <dgm:spPr/>
    </dgm:pt>
    <dgm:pt modelId="{AD0726B7-284A-4F2D-BBEA-56488FDA555B}" type="pres">
      <dgm:prSet presAssocID="{BEFB1024-D481-4838-B343-6626D40D339A}" presName="composite3" presStyleCnt="0"/>
      <dgm:spPr/>
    </dgm:pt>
    <dgm:pt modelId="{A54900FB-DBCA-4014-93AB-CF9A0993CFE9}" type="pres">
      <dgm:prSet presAssocID="{BEFB1024-D481-4838-B343-6626D40D339A}" presName="background3" presStyleLbl="node3" presStyleIdx="2" presStyleCnt="4"/>
      <dgm:spPr/>
    </dgm:pt>
    <dgm:pt modelId="{51EA4278-ACAD-460D-95C3-31243DF635FE}" type="pres">
      <dgm:prSet presAssocID="{BEFB1024-D481-4838-B343-6626D40D339A}" presName="text3" presStyleLbl="fgAcc3" presStyleIdx="2" presStyleCnt="4" custScaleX="115797" custLinFactNeighborX="-7311" custLinFactNeighborY="-6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16C4378-626C-406A-8440-130CF094BC46}" type="pres">
      <dgm:prSet presAssocID="{BEFB1024-D481-4838-B343-6626D40D339A}" presName="hierChild4" presStyleCnt="0"/>
      <dgm:spPr/>
    </dgm:pt>
    <dgm:pt modelId="{04583FCF-F1D9-4EB3-8854-11EF3C959094}" type="pres">
      <dgm:prSet presAssocID="{A6D05FA0-0CF9-45B5-9F34-5E6A27E93922}" presName="Name17" presStyleLbl="parChTrans1D3" presStyleIdx="3" presStyleCnt="4"/>
      <dgm:spPr/>
      <dgm:t>
        <a:bodyPr/>
        <a:lstStyle/>
        <a:p>
          <a:endParaRPr lang="el-GR"/>
        </a:p>
      </dgm:t>
    </dgm:pt>
    <dgm:pt modelId="{83386D27-61BC-4B81-A7BC-2316965E78DD}" type="pres">
      <dgm:prSet presAssocID="{8DBE1B63-844E-4A9A-A6BB-089682CDCFCC}" presName="hierRoot3" presStyleCnt="0"/>
      <dgm:spPr/>
    </dgm:pt>
    <dgm:pt modelId="{0D8D192F-1CCE-4FAD-9367-152EFD3E3C03}" type="pres">
      <dgm:prSet presAssocID="{8DBE1B63-844E-4A9A-A6BB-089682CDCFCC}" presName="composite3" presStyleCnt="0"/>
      <dgm:spPr/>
    </dgm:pt>
    <dgm:pt modelId="{CB4055AB-87B9-48BC-A236-74D9FA9B1779}" type="pres">
      <dgm:prSet presAssocID="{8DBE1B63-844E-4A9A-A6BB-089682CDCFCC}" presName="background3" presStyleLbl="node3" presStyleIdx="3" presStyleCnt="4"/>
      <dgm:spPr/>
    </dgm:pt>
    <dgm:pt modelId="{F193CBC5-D854-45DB-B203-8659ECD7F1D9}" type="pres">
      <dgm:prSet presAssocID="{8DBE1B63-844E-4A9A-A6BB-089682CDCFCC}" presName="text3" presStyleLbl="fgAcc3" presStyleIdx="3" presStyleCnt="4" custLinFactNeighborX="-7555" custLinFactNeighborY="-6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1B1373E-1D76-49E5-A714-5B03786F19FE}" type="pres">
      <dgm:prSet presAssocID="{8DBE1B63-844E-4A9A-A6BB-089682CDCFCC}" presName="hierChild4" presStyleCnt="0"/>
      <dgm:spPr/>
    </dgm:pt>
  </dgm:ptLst>
  <dgm:cxnLst>
    <dgm:cxn modelId="{BC429DA9-AA83-48AA-8A26-18E152B2C970}" type="presOf" srcId="{CBFB9621-5AE8-43EE-B96B-78804F40CC89}" destId="{756F58A4-1864-4B76-A48C-0A4BC2A5C2AA}" srcOrd="0" destOrd="0" presId="urn:microsoft.com/office/officeart/2005/8/layout/hierarchy1"/>
    <dgm:cxn modelId="{243114DC-9E98-410B-B717-2551CEA39537}" srcId="{BBC92808-E4E2-4F4D-A232-EC8EEE2F4F1D}" destId="{BEFB1024-D481-4838-B343-6626D40D339A}" srcOrd="0" destOrd="0" parTransId="{BD7D477A-FA48-4A2E-9B8F-474432ABC536}" sibTransId="{463E4333-E507-410F-80F2-116CF90C54C2}"/>
    <dgm:cxn modelId="{C74CAE31-C122-40BB-990E-2417CFB48FA0}" srcId="{DFAE7BFF-20A0-48DE-A31E-379843ED2A7D}" destId="{EED99087-44C4-4428-A623-6DFC44B6E9B2}" srcOrd="1" destOrd="0" parTransId="{E735A05C-B68A-43C6-8DBD-7AFADEA21CC1}" sibTransId="{10E9A096-FD4E-4B9F-945B-BAC9D0198296}"/>
    <dgm:cxn modelId="{83CEB7A4-D8F8-4FB2-97AA-FFED07F030EF}" type="presOf" srcId="{DFAE7BFF-20A0-48DE-A31E-379843ED2A7D}" destId="{FBEEA752-D08A-4AE7-B2EE-F04703E8FACE}" srcOrd="0" destOrd="0" presId="urn:microsoft.com/office/officeart/2005/8/layout/hierarchy1"/>
    <dgm:cxn modelId="{A6383454-6BAE-47E7-9AB6-0D74DB0F4548}" type="presOf" srcId="{8DBE1B63-844E-4A9A-A6BB-089682CDCFCC}" destId="{F193CBC5-D854-45DB-B203-8659ECD7F1D9}" srcOrd="0" destOrd="0" presId="urn:microsoft.com/office/officeart/2005/8/layout/hierarchy1"/>
    <dgm:cxn modelId="{DD1E8F4C-0262-4673-A97D-FD972DD1FB95}" type="presOf" srcId="{EBF7F4BD-0742-4AC8-BBA0-23610D511D0F}" destId="{2D98F7AC-DD41-4E62-9AA9-324354561448}" srcOrd="0" destOrd="0" presId="urn:microsoft.com/office/officeart/2005/8/layout/hierarchy1"/>
    <dgm:cxn modelId="{FF73E1B6-8C4E-4E2B-97AA-4868A189AAA3}" srcId="{DFAE7BFF-20A0-48DE-A31E-379843ED2A7D}" destId="{CBFB9621-5AE8-43EE-B96B-78804F40CC89}" srcOrd="0" destOrd="0" parTransId="{2AD80557-904A-430D-90C2-FBD37822E687}" sibTransId="{276F4E94-040F-487E-B2DE-6715300D8752}"/>
    <dgm:cxn modelId="{B873791C-1D2F-42AD-BCE9-FEAE6162877A}" srcId="{BBC92808-E4E2-4F4D-A232-EC8EEE2F4F1D}" destId="{8DBE1B63-844E-4A9A-A6BB-089682CDCFCC}" srcOrd="1" destOrd="0" parTransId="{A6D05FA0-0CF9-45B5-9F34-5E6A27E93922}" sibTransId="{E53AD6A6-BFE6-44BE-B02B-5582526FD738}"/>
    <dgm:cxn modelId="{8D822A7B-3FCF-4FF8-8581-3929B0264CAD}" type="presOf" srcId="{096CFEF2-5471-4DC7-993C-E19C892DC84E}" destId="{23477E72-D205-49D2-BB9F-B49DC7AFBF15}" srcOrd="0" destOrd="0" presId="urn:microsoft.com/office/officeart/2005/8/layout/hierarchy1"/>
    <dgm:cxn modelId="{D1CEB63E-5FF3-49A0-B583-7F2ECA03477D}" type="presOf" srcId="{BBC92808-E4E2-4F4D-A232-EC8EEE2F4F1D}" destId="{B8808B76-20A6-4DF8-8C53-685358F95200}" srcOrd="0" destOrd="0" presId="urn:microsoft.com/office/officeart/2005/8/layout/hierarchy1"/>
    <dgm:cxn modelId="{C8CB8D9D-A223-4458-AA80-21EAA0784543}" type="presOf" srcId="{BD7D477A-FA48-4A2E-9B8F-474432ABC536}" destId="{3E80F53A-CBD6-4430-A50F-B8B890977A74}" srcOrd="0" destOrd="0" presId="urn:microsoft.com/office/officeart/2005/8/layout/hierarchy1"/>
    <dgm:cxn modelId="{BAE056C1-7761-4AF5-869D-18120E8E36D4}" type="presOf" srcId="{E735A05C-B68A-43C6-8DBD-7AFADEA21CC1}" destId="{70F70091-E507-4C14-AA2D-D4D999DF04FE}" srcOrd="0" destOrd="0" presId="urn:microsoft.com/office/officeart/2005/8/layout/hierarchy1"/>
    <dgm:cxn modelId="{FB0598B8-4865-4365-9DD1-525E53551099}" type="presOf" srcId="{2AD80557-904A-430D-90C2-FBD37822E687}" destId="{00D4197E-6944-4FF1-8C11-A66123A5FA12}" srcOrd="0" destOrd="0" presId="urn:microsoft.com/office/officeart/2005/8/layout/hierarchy1"/>
    <dgm:cxn modelId="{FDDB1597-C7E0-436B-A1E5-76FF905C0742}" type="presOf" srcId="{EED99087-44C4-4428-A623-6DFC44B6E9B2}" destId="{7146FA5A-3DD1-4698-8B03-27C23AC6A4BF}" srcOrd="0" destOrd="0" presId="urn:microsoft.com/office/officeart/2005/8/layout/hierarchy1"/>
    <dgm:cxn modelId="{4B7F18AC-3B28-4EDB-9E80-ED8B2C454482}" srcId="{65433A00-2E4C-42F6-B52D-ADD5BE9C53EF}" destId="{BBC92808-E4E2-4F4D-A232-EC8EEE2F4F1D}" srcOrd="1" destOrd="0" parTransId="{EBF7F4BD-0742-4AC8-BBA0-23610D511D0F}" sibTransId="{D44655CC-2B45-437B-AFF9-5C2F18A77A68}"/>
    <dgm:cxn modelId="{7793EC55-DAEF-4FA0-915D-C4FC53B8B1F6}" type="presOf" srcId="{65433A00-2E4C-42F6-B52D-ADD5BE9C53EF}" destId="{26C65DAB-6C33-47EB-A4D3-CB47A743440D}" srcOrd="0" destOrd="0" presId="urn:microsoft.com/office/officeart/2005/8/layout/hierarchy1"/>
    <dgm:cxn modelId="{149E607B-4BC1-4C8A-8996-9D3640B9E556}" type="presOf" srcId="{9B2B5FA9-6AA5-4B51-BC55-4D7DB75A9AFF}" destId="{D6CF8D82-7AB5-45EE-8288-62F3DE39FD23}" srcOrd="0" destOrd="0" presId="urn:microsoft.com/office/officeart/2005/8/layout/hierarchy1"/>
    <dgm:cxn modelId="{3FBB137C-8D99-4290-889D-BC79D0547359}" srcId="{096CFEF2-5471-4DC7-993C-E19C892DC84E}" destId="{65433A00-2E4C-42F6-B52D-ADD5BE9C53EF}" srcOrd="0" destOrd="0" parTransId="{687B760E-DE82-4E98-8B28-2C30AB52D708}" sibTransId="{B5C59B4F-CBC7-4995-B099-0DA815FE4CEE}"/>
    <dgm:cxn modelId="{0A29A189-534E-4ECA-9FE4-48FEEF7EFA4C}" srcId="{65433A00-2E4C-42F6-B52D-ADD5BE9C53EF}" destId="{DFAE7BFF-20A0-48DE-A31E-379843ED2A7D}" srcOrd="0" destOrd="0" parTransId="{9B2B5FA9-6AA5-4B51-BC55-4D7DB75A9AFF}" sibTransId="{C19524C9-EB24-4D2C-9035-06FA91681C95}"/>
    <dgm:cxn modelId="{2C1469D0-3EF2-4FF8-987A-D8B6E1D37AF4}" type="presOf" srcId="{BEFB1024-D481-4838-B343-6626D40D339A}" destId="{51EA4278-ACAD-460D-95C3-31243DF635FE}" srcOrd="0" destOrd="0" presId="urn:microsoft.com/office/officeart/2005/8/layout/hierarchy1"/>
    <dgm:cxn modelId="{296EFE63-8D6A-4A2E-A131-122CA8280F7F}" type="presOf" srcId="{A6D05FA0-0CF9-45B5-9F34-5E6A27E93922}" destId="{04583FCF-F1D9-4EB3-8854-11EF3C959094}" srcOrd="0" destOrd="0" presId="urn:microsoft.com/office/officeart/2005/8/layout/hierarchy1"/>
    <dgm:cxn modelId="{9A931061-0F26-40BB-B01A-97AE14CC374A}" type="presParOf" srcId="{23477E72-D205-49D2-BB9F-B49DC7AFBF15}" destId="{780A8D3E-A340-4C7C-8F1F-92BA50E621F9}" srcOrd="0" destOrd="0" presId="urn:microsoft.com/office/officeart/2005/8/layout/hierarchy1"/>
    <dgm:cxn modelId="{F55F5511-6C40-4E28-B2FD-555CC1210984}" type="presParOf" srcId="{780A8D3E-A340-4C7C-8F1F-92BA50E621F9}" destId="{CE5BF0B6-E378-4CC7-AC61-055045AFEC13}" srcOrd="0" destOrd="0" presId="urn:microsoft.com/office/officeart/2005/8/layout/hierarchy1"/>
    <dgm:cxn modelId="{D19DDBC0-5096-444D-9E77-12419DA9C065}" type="presParOf" srcId="{CE5BF0B6-E378-4CC7-AC61-055045AFEC13}" destId="{0D91A9E2-20EA-4704-AA24-957410929F5C}" srcOrd="0" destOrd="0" presId="urn:microsoft.com/office/officeart/2005/8/layout/hierarchy1"/>
    <dgm:cxn modelId="{D6EEC7E5-8A75-4056-AC27-847DE16C1DAC}" type="presParOf" srcId="{CE5BF0B6-E378-4CC7-AC61-055045AFEC13}" destId="{26C65DAB-6C33-47EB-A4D3-CB47A743440D}" srcOrd="1" destOrd="0" presId="urn:microsoft.com/office/officeart/2005/8/layout/hierarchy1"/>
    <dgm:cxn modelId="{133B8123-A7A5-4118-B5BA-AF671A6C6CA0}" type="presParOf" srcId="{780A8D3E-A340-4C7C-8F1F-92BA50E621F9}" destId="{2D6239E2-55CE-4894-988E-68C7309031D5}" srcOrd="1" destOrd="0" presId="urn:microsoft.com/office/officeart/2005/8/layout/hierarchy1"/>
    <dgm:cxn modelId="{AA0BBDAB-5AA7-465F-B616-C8BF3BA25601}" type="presParOf" srcId="{2D6239E2-55CE-4894-988E-68C7309031D5}" destId="{D6CF8D82-7AB5-45EE-8288-62F3DE39FD23}" srcOrd="0" destOrd="0" presId="urn:microsoft.com/office/officeart/2005/8/layout/hierarchy1"/>
    <dgm:cxn modelId="{6096626F-F21B-4CCD-9ED1-86B05C5F8E64}" type="presParOf" srcId="{2D6239E2-55CE-4894-988E-68C7309031D5}" destId="{5D58D2E6-E9F0-4E41-934E-7ADD46DD17DA}" srcOrd="1" destOrd="0" presId="urn:microsoft.com/office/officeart/2005/8/layout/hierarchy1"/>
    <dgm:cxn modelId="{08CABBA0-8E84-4FA4-AD11-7358F1175BF4}" type="presParOf" srcId="{5D58D2E6-E9F0-4E41-934E-7ADD46DD17DA}" destId="{E396F9E2-A436-4026-84BB-5086F79270E2}" srcOrd="0" destOrd="0" presId="urn:microsoft.com/office/officeart/2005/8/layout/hierarchy1"/>
    <dgm:cxn modelId="{18A9270E-67C3-47B6-B69B-76388B1D9939}" type="presParOf" srcId="{E396F9E2-A436-4026-84BB-5086F79270E2}" destId="{1751F16E-9067-44B2-9902-706F4DFAA2ED}" srcOrd="0" destOrd="0" presId="urn:microsoft.com/office/officeart/2005/8/layout/hierarchy1"/>
    <dgm:cxn modelId="{C6F1B587-45F6-4C92-B861-4A40838DA755}" type="presParOf" srcId="{E396F9E2-A436-4026-84BB-5086F79270E2}" destId="{FBEEA752-D08A-4AE7-B2EE-F04703E8FACE}" srcOrd="1" destOrd="0" presId="urn:microsoft.com/office/officeart/2005/8/layout/hierarchy1"/>
    <dgm:cxn modelId="{466F1272-8F5B-4469-BE85-6B9227D3B705}" type="presParOf" srcId="{5D58D2E6-E9F0-4E41-934E-7ADD46DD17DA}" destId="{7546C993-C8D1-48A3-8D67-C2FC96351519}" srcOrd="1" destOrd="0" presId="urn:microsoft.com/office/officeart/2005/8/layout/hierarchy1"/>
    <dgm:cxn modelId="{507A0555-2A39-498A-8525-0217F9975908}" type="presParOf" srcId="{7546C993-C8D1-48A3-8D67-C2FC96351519}" destId="{00D4197E-6944-4FF1-8C11-A66123A5FA12}" srcOrd="0" destOrd="0" presId="urn:microsoft.com/office/officeart/2005/8/layout/hierarchy1"/>
    <dgm:cxn modelId="{8E191BAF-DB83-4C52-BA6F-433BC61DCFC4}" type="presParOf" srcId="{7546C993-C8D1-48A3-8D67-C2FC96351519}" destId="{532471BB-B303-4D75-A369-FA4AAA2F75FB}" srcOrd="1" destOrd="0" presId="urn:microsoft.com/office/officeart/2005/8/layout/hierarchy1"/>
    <dgm:cxn modelId="{622EAF9A-F14C-4D14-B04A-C4DC32B2739F}" type="presParOf" srcId="{532471BB-B303-4D75-A369-FA4AAA2F75FB}" destId="{CE32FCCA-5CC9-4ADD-9BBB-E3DF7EE47D7B}" srcOrd="0" destOrd="0" presId="urn:microsoft.com/office/officeart/2005/8/layout/hierarchy1"/>
    <dgm:cxn modelId="{D5D4BF49-FB10-4AAA-A370-D86E7CDF4043}" type="presParOf" srcId="{CE32FCCA-5CC9-4ADD-9BBB-E3DF7EE47D7B}" destId="{E1730EA2-CEB7-4819-BF26-D586769193C8}" srcOrd="0" destOrd="0" presId="urn:microsoft.com/office/officeart/2005/8/layout/hierarchy1"/>
    <dgm:cxn modelId="{F935715C-F97A-48F1-90FD-703901ECA590}" type="presParOf" srcId="{CE32FCCA-5CC9-4ADD-9BBB-E3DF7EE47D7B}" destId="{756F58A4-1864-4B76-A48C-0A4BC2A5C2AA}" srcOrd="1" destOrd="0" presId="urn:microsoft.com/office/officeart/2005/8/layout/hierarchy1"/>
    <dgm:cxn modelId="{3CC3BF93-9638-4413-8AD4-3F8C6AE412B9}" type="presParOf" srcId="{532471BB-B303-4D75-A369-FA4AAA2F75FB}" destId="{AB68E0AD-D148-4637-BF38-2EE30E645263}" srcOrd="1" destOrd="0" presId="urn:microsoft.com/office/officeart/2005/8/layout/hierarchy1"/>
    <dgm:cxn modelId="{0E3DB803-2EFB-4C09-B4B4-5D0439C0DA1F}" type="presParOf" srcId="{7546C993-C8D1-48A3-8D67-C2FC96351519}" destId="{70F70091-E507-4C14-AA2D-D4D999DF04FE}" srcOrd="2" destOrd="0" presId="urn:microsoft.com/office/officeart/2005/8/layout/hierarchy1"/>
    <dgm:cxn modelId="{720120AD-CCAD-4773-BDDF-BA278143B217}" type="presParOf" srcId="{7546C993-C8D1-48A3-8D67-C2FC96351519}" destId="{5190781C-87D1-490B-AB35-C661B00E0ED3}" srcOrd="3" destOrd="0" presId="urn:microsoft.com/office/officeart/2005/8/layout/hierarchy1"/>
    <dgm:cxn modelId="{ADACE7DE-9471-46A1-8C04-FA8ADADF497D}" type="presParOf" srcId="{5190781C-87D1-490B-AB35-C661B00E0ED3}" destId="{79B5A2C6-295B-41D1-8711-EE048FA1191A}" srcOrd="0" destOrd="0" presId="urn:microsoft.com/office/officeart/2005/8/layout/hierarchy1"/>
    <dgm:cxn modelId="{522D2D00-DE3E-4570-A8DE-BBC11AEC11A4}" type="presParOf" srcId="{79B5A2C6-295B-41D1-8711-EE048FA1191A}" destId="{954358DC-681A-48D4-AB9B-E9AB287F788D}" srcOrd="0" destOrd="0" presId="urn:microsoft.com/office/officeart/2005/8/layout/hierarchy1"/>
    <dgm:cxn modelId="{77772F1B-BC29-44E0-9948-03FFD162A6E2}" type="presParOf" srcId="{79B5A2C6-295B-41D1-8711-EE048FA1191A}" destId="{7146FA5A-3DD1-4698-8B03-27C23AC6A4BF}" srcOrd="1" destOrd="0" presId="urn:microsoft.com/office/officeart/2005/8/layout/hierarchy1"/>
    <dgm:cxn modelId="{753A34F2-D506-437C-B53D-B866D02F6110}" type="presParOf" srcId="{5190781C-87D1-490B-AB35-C661B00E0ED3}" destId="{AD357603-4FDE-4B31-B75D-61DAD6F16661}" srcOrd="1" destOrd="0" presId="urn:microsoft.com/office/officeart/2005/8/layout/hierarchy1"/>
    <dgm:cxn modelId="{5F789676-272D-44DC-8ACB-EE3531E87AF7}" type="presParOf" srcId="{2D6239E2-55CE-4894-988E-68C7309031D5}" destId="{2D98F7AC-DD41-4E62-9AA9-324354561448}" srcOrd="2" destOrd="0" presId="urn:microsoft.com/office/officeart/2005/8/layout/hierarchy1"/>
    <dgm:cxn modelId="{856731C2-FBC1-4BC4-B1C7-BA1A049CB7C2}" type="presParOf" srcId="{2D6239E2-55CE-4894-988E-68C7309031D5}" destId="{96F00E9D-65E3-4E1E-8522-0B608C896250}" srcOrd="3" destOrd="0" presId="urn:microsoft.com/office/officeart/2005/8/layout/hierarchy1"/>
    <dgm:cxn modelId="{F0A71DF4-5FED-4D76-B781-371BE345BD96}" type="presParOf" srcId="{96F00E9D-65E3-4E1E-8522-0B608C896250}" destId="{3E02EC05-F8AD-4842-B9CD-423008F32070}" srcOrd="0" destOrd="0" presId="urn:microsoft.com/office/officeart/2005/8/layout/hierarchy1"/>
    <dgm:cxn modelId="{EF9FF1FE-9D1D-4632-A000-DD9929EA65DA}" type="presParOf" srcId="{3E02EC05-F8AD-4842-B9CD-423008F32070}" destId="{47E8E65A-0BDA-42E9-8A91-0736587B3D85}" srcOrd="0" destOrd="0" presId="urn:microsoft.com/office/officeart/2005/8/layout/hierarchy1"/>
    <dgm:cxn modelId="{93EA4D5A-DE05-4A1D-895B-0595911B9B7F}" type="presParOf" srcId="{3E02EC05-F8AD-4842-B9CD-423008F32070}" destId="{B8808B76-20A6-4DF8-8C53-685358F95200}" srcOrd="1" destOrd="0" presId="urn:microsoft.com/office/officeart/2005/8/layout/hierarchy1"/>
    <dgm:cxn modelId="{09F3A253-C261-48FA-AB54-08B8C1F5B5DC}" type="presParOf" srcId="{96F00E9D-65E3-4E1E-8522-0B608C896250}" destId="{5489F9C1-CF56-4514-A715-B0582C9776DB}" srcOrd="1" destOrd="0" presId="urn:microsoft.com/office/officeart/2005/8/layout/hierarchy1"/>
    <dgm:cxn modelId="{AFBD6028-A258-4440-86EA-038D41FA87A3}" type="presParOf" srcId="{5489F9C1-CF56-4514-A715-B0582C9776DB}" destId="{3E80F53A-CBD6-4430-A50F-B8B890977A74}" srcOrd="0" destOrd="0" presId="urn:microsoft.com/office/officeart/2005/8/layout/hierarchy1"/>
    <dgm:cxn modelId="{BE691650-2F83-4FB3-AA02-42C4840348EA}" type="presParOf" srcId="{5489F9C1-CF56-4514-A715-B0582C9776DB}" destId="{A6592482-8324-42BB-946E-DFFB99487EE8}" srcOrd="1" destOrd="0" presId="urn:microsoft.com/office/officeart/2005/8/layout/hierarchy1"/>
    <dgm:cxn modelId="{71474F26-7804-4899-A879-53FD1830A6B4}" type="presParOf" srcId="{A6592482-8324-42BB-946E-DFFB99487EE8}" destId="{AD0726B7-284A-4F2D-BBEA-56488FDA555B}" srcOrd="0" destOrd="0" presId="urn:microsoft.com/office/officeart/2005/8/layout/hierarchy1"/>
    <dgm:cxn modelId="{CDD2DEF4-FB57-42FB-BB4D-723E5C8242D0}" type="presParOf" srcId="{AD0726B7-284A-4F2D-BBEA-56488FDA555B}" destId="{A54900FB-DBCA-4014-93AB-CF9A0993CFE9}" srcOrd="0" destOrd="0" presId="urn:microsoft.com/office/officeart/2005/8/layout/hierarchy1"/>
    <dgm:cxn modelId="{24CA94E2-3C64-4C76-A7EA-CFBD61AAE55A}" type="presParOf" srcId="{AD0726B7-284A-4F2D-BBEA-56488FDA555B}" destId="{51EA4278-ACAD-460D-95C3-31243DF635FE}" srcOrd="1" destOrd="0" presId="urn:microsoft.com/office/officeart/2005/8/layout/hierarchy1"/>
    <dgm:cxn modelId="{A2CF9A05-932D-4B2A-865C-AD8283F55126}" type="presParOf" srcId="{A6592482-8324-42BB-946E-DFFB99487EE8}" destId="{C16C4378-626C-406A-8440-130CF094BC46}" srcOrd="1" destOrd="0" presId="urn:microsoft.com/office/officeart/2005/8/layout/hierarchy1"/>
    <dgm:cxn modelId="{4FEA5935-38A7-4D33-AA19-5FB89A5531B3}" type="presParOf" srcId="{5489F9C1-CF56-4514-A715-B0582C9776DB}" destId="{04583FCF-F1D9-4EB3-8854-11EF3C959094}" srcOrd="2" destOrd="0" presId="urn:microsoft.com/office/officeart/2005/8/layout/hierarchy1"/>
    <dgm:cxn modelId="{281FF7D5-D453-41ED-A1A9-0E6269C7C578}" type="presParOf" srcId="{5489F9C1-CF56-4514-A715-B0582C9776DB}" destId="{83386D27-61BC-4B81-A7BC-2316965E78DD}" srcOrd="3" destOrd="0" presId="urn:microsoft.com/office/officeart/2005/8/layout/hierarchy1"/>
    <dgm:cxn modelId="{0D440948-F5F4-4403-B42F-42094174DF8C}" type="presParOf" srcId="{83386D27-61BC-4B81-A7BC-2316965E78DD}" destId="{0D8D192F-1CCE-4FAD-9367-152EFD3E3C03}" srcOrd="0" destOrd="0" presId="urn:microsoft.com/office/officeart/2005/8/layout/hierarchy1"/>
    <dgm:cxn modelId="{F835873E-88ED-4BFF-B020-B73BBF593B71}" type="presParOf" srcId="{0D8D192F-1CCE-4FAD-9367-152EFD3E3C03}" destId="{CB4055AB-87B9-48BC-A236-74D9FA9B1779}" srcOrd="0" destOrd="0" presId="urn:microsoft.com/office/officeart/2005/8/layout/hierarchy1"/>
    <dgm:cxn modelId="{0E2E56B1-F0CE-452F-8AC7-972FECC318DA}" type="presParOf" srcId="{0D8D192F-1CCE-4FAD-9367-152EFD3E3C03}" destId="{F193CBC5-D854-45DB-B203-8659ECD7F1D9}" srcOrd="1" destOrd="0" presId="urn:microsoft.com/office/officeart/2005/8/layout/hierarchy1"/>
    <dgm:cxn modelId="{109E0411-07B9-47B4-ACE4-94898E184EC0}" type="presParOf" srcId="{83386D27-61BC-4B81-A7BC-2316965E78DD}" destId="{31B1373E-1D76-49E5-A714-5B03786F19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A3D30C0-D53E-46E0-AE8B-2936D44ED20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09EA904A-6D4B-4DA6-8E14-78685D107CE8}">
      <dgm:prSet phldrT="[Κείμενο]" custT="1"/>
      <dgm:spPr/>
      <dgm:t>
        <a:bodyPr/>
        <a:lstStyle/>
        <a:p>
          <a:r>
            <a:rPr lang="el-GR" sz="2800" b="1" dirty="0" smtClean="0"/>
            <a:t>Ζητήματα Δεοντολογίας</a:t>
          </a:r>
          <a:endParaRPr lang="el-GR" sz="2800" b="1" dirty="0"/>
        </a:p>
      </dgm:t>
    </dgm:pt>
    <dgm:pt modelId="{AE1302B7-3338-4E42-8C84-3F2CF7A153AB}" type="parTrans" cxnId="{D1CEF726-72D3-43A8-B60F-89C9248AE039}">
      <dgm:prSet/>
      <dgm:spPr/>
      <dgm:t>
        <a:bodyPr/>
        <a:lstStyle/>
        <a:p>
          <a:endParaRPr lang="el-GR"/>
        </a:p>
      </dgm:t>
    </dgm:pt>
    <dgm:pt modelId="{A6000B0C-1E46-4ACD-A526-E62C09079612}" type="sibTrans" cxnId="{D1CEF726-72D3-43A8-B60F-89C9248AE039}">
      <dgm:prSet/>
      <dgm:spPr/>
      <dgm:t>
        <a:bodyPr/>
        <a:lstStyle/>
        <a:p>
          <a:endParaRPr lang="el-GR"/>
        </a:p>
      </dgm:t>
    </dgm:pt>
    <dgm:pt modelId="{7AB4EC6A-3633-4299-BC5D-8FCEB00BB7C7}">
      <dgm:prSet phldrT="[Κείμενο]" custT="1"/>
      <dgm:spPr/>
      <dgm:t>
        <a:bodyPr/>
        <a:lstStyle/>
        <a:p>
          <a:pPr algn="just"/>
          <a:r>
            <a:rPr lang="el-GR" sz="2000" dirty="0" smtClean="0"/>
            <a:t> Δεν προέκυψαν ζητήματα δεοντολογίας και ηθικά διλήμματα</a:t>
          </a:r>
          <a:endParaRPr lang="el-GR" sz="2000" dirty="0"/>
        </a:p>
      </dgm:t>
    </dgm:pt>
    <dgm:pt modelId="{BD69B76B-EFEC-4010-A38E-9A949DC24FA3}" type="parTrans" cxnId="{ACF834E0-B5CB-4082-9226-4B62FC799156}">
      <dgm:prSet/>
      <dgm:spPr/>
      <dgm:t>
        <a:bodyPr/>
        <a:lstStyle/>
        <a:p>
          <a:endParaRPr lang="el-GR"/>
        </a:p>
      </dgm:t>
    </dgm:pt>
    <dgm:pt modelId="{6A89E951-D008-4D31-B0CD-87DC517E02CA}" type="sibTrans" cxnId="{ACF834E0-B5CB-4082-9226-4B62FC799156}">
      <dgm:prSet/>
      <dgm:spPr/>
      <dgm:t>
        <a:bodyPr/>
        <a:lstStyle/>
        <a:p>
          <a:endParaRPr lang="el-GR"/>
        </a:p>
      </dgm:t>
    </dgm:pt>
    <dgm:pt modelId="{076CA51D-0FE7-42A3-AB24-65286CED34B5}">
      <dgm:prSet phldrT="[Κείμενο]" custT="1"/>
      <dgm:spPr/>
      <dgm:t>
        <a:bodyPr/>
        <a:lstStyle/>
        <a:p>
          <a:r>
            <a:rPr lang="el-GR" sz="2800" b="1" dirty="0" smtClean="0">
              <a:solidFill>
                <a:schemeClr val="bg1"/>
              </a:solidFill>
            </a:rPr>
            <a:t>Περιορισμοί Έρευνας</a:t>
          </a:r>
          <a:endParaRPr lang="el-GR" sz="2800" b="1" dirty="0">
            <a:solidFill>
              <a:schemeClr val="bg1"/>
            </a:solidFill>
          </a:endParaRPr>
        </a:p>
      </dgm:t>
    </dgm:pt>
    <dgm:pt modelId="{B131331F-D37E-41F0-BB8D-55A0CB1496EA}" type="parTrans" cxnId="{5599B62B-96D8-4383-9CA4-FF9E7E7207FA}">
      <dgm:prSet/>
      <dgm:spPr/>
      <dgm:t>
        <a:bodyPr/>
        <a:lstStyle/>
        <a:p>
          <a:endParaRPr lang="el-GR"/>
        </a:p>
      </dgm:t>
    </dgm:pt>
    <dgm:pt modelId="{6307C098-35FA-4DD5-8883-97465C982FB0}" type="sibTrans" cxnId="{5599B62B-96D8-4383-9CA4-FF9E7E7207FA}">
      <dgm:prSet/>
      <dgm:spPr/>
      <dgm:t>
        <a:bodyPr/>
        <a:lstStyle/>
        <a:p>
          <a:endParaRPr lang="el-GR"/>
        </a:p>
      </dgm:t>
    </dgm:pt>
    <dgm:pt modelId="{C97C41C9-AABE-4013-A5DF-E14B46D58574}">
      <dgm:prSet phldrT="[Κείμενο]" custT="1"/>
      <dgm:spPr/>
      <dgm:t>
        <a:bodyPr/>
        <a:lstStyle/>
        <a:p>
          <a:r>
            <a:rPr lang="el-GR" sz="2000" dirty="0" smtClean="0"/>
            <a:t>Το εκπαιδευτικό υλικό δεν αποτιμήθηκε από τους μαθητές</a:t>
          </a:r>
          <a:endParaRPr lang="el-GR" sz="2000" dirty="0"/>
        </a:p>
      </dgm:t>
    </dgm:pt>
    <dgm:pt modelId="{7D492B1E-EEE3-4E6F-9517-0C22477CB914}" type="parTrans" cxnId="{F10262DA-62BE-4FF3-9232-2D75B09719B2}">
      <dgm:prSet/>
      <dgm:spPr/>
      <dgm:t>
        <a:bodyPr/>
        <a:lstStyle/>
        <a:p>
          <a:endParaRPr lang="el-GR"/>
        </a:p>
      </dgm:t>
    </dgm:pt>
    <dgm:pt modelId="{22FD7A9A-D622-4052-AF5C-835AD5BB6281}" type="sibTrans" cxnId="{F10262DA-62BE-4FF3-9232-2D75B09719B2}">
      <dgm:prSet/>
      <dgm:spPr/>
      <dgm:t>
        <a:bodyPr/>
        <a:lstStyle/>
        <a:p>
          <a:endParaRPr lang="el-GR"/>
        </a:p>
      </dgm:t>
    </dgm:pt>
    <dgm:pt modelId="{84620BF4-D3FD-46C8-BB84-2753311F759D}">
      <dgm:prSet phldrT="[Κείμενο]" custT="1"/>
      <dgm:spPr/>
      <dgm:t>
        <a:bodyPr/>
        <a:lstStyle/>
        <a:p>
          <a:r>
            <a:rPr lang="el-GR" sz="2000" dirty="0" smtClean="0"/>
            <a:t> Χρησιμοποιήθηκε δείγμα ευκολίας</a:t>
          </a:r>
          <a:endParaRPr lang="el-GR" sz="2000" dirty="0"/>
        </a:p>
      </dgm:t>
    </dgm:pt>
    <dgm:pt modelId="{1B13FB8B-1910-4B60-B314-8B066A5C58ED}" type="parTrans" cxnId="{720F2216-40E6-4240-8EF2-F242783377DF}">
      <dgm:prSet/>
      <dgm:spPr/>
      <dgm:t>
        <a:bodyPr/>
        <a:lstStyle/>
        <a:p>
          <a:endParaRPr lang="el-GR"/>
        </a:p>
      </dgm:t>
    </dgm:pt>
    <dgm:pt modelId="{F07CB9DD-91C0-438A-B87C-EA6E2B743885}" type="sibTrans" cxnId="{720F2216-40E6-4240-8EF2-F242783377DF}">
      <dgm:prSet/>
      <dgm:spPr/>
      <dgm:t>
        <a:bodyPr/>
        <a:lstStyle/>
        <a:p>
          <a:endParaRPr lang="el-GR"/>
        </a:p>
      </dgm:t>
    </dgm:pt>
    <dgm:pt modelId="{3AFEC3B7-C2EA-4ECC-8C1B-87BAC3A0582D}" type="pres">
      <dgm:prSet presAssocID="{CA3D30C0-D53E-46E0-AE8B-2936D44ED2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F9E0FA4-3E09-4F1D-83E7-4E34C9B01208}" type="pres">
      <dgm:prSet presAssocID="{09EA904A-6D4B-4DA6-8E14-78685D107CE8}" presName="parentText" presStyleLbl="node1" presStyleIdx="0" presStyleCnt="2" custScaleY="45709" custLinFactNeighborX="334" custLinFactNeighborY="-2774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9BC706-08CA-4B38-BE16-BF16EF9E1ABE}" type="pres">
      <dgm:prSet presAssocID="{09EA904A-6D4B-4DA6-8E14-78685D107CE8}" presName="childText" presStyleLbl="revTx" presStyleIdx="0" presStyleCnt="2" custLinFactNeighborX="334" custLinFactNeighborY="-1593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80467D-0417-47D4-9B68-28B38A24DE7F}" type="pres">
      <dgm:prSet presAssocID="{076CA51D-0FE7-42A3-AB24-65286CED34B5}" presName="parentText" presStyleLbl="node1" presStyleIdx="1" presStyleCnt="2" custScaleY="54902" custLinFactNeighborX="-683" custLinFactNeighborY="-6366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C9346C-2C40-4135-87F0-8298859959A7}" type="pres">
      <dgm:prSet presAssocID="{076CA51D-0FE7-42A3-AB24-65286CED34B5}" presName="childText" presStyleLbl="revTx" presStyleIdx="1" presStyleCnt="2" custLinFactNeighborX="334" custLinFactNeighborY="-4543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20F2216-40E6-4240-8EF2-F242783377DF}" srcId="{076CA51D-0FE7-42A3-AB24-65286CED34B5}" destId="{84620BF4-D3FD-46C8-BB84-2753311F759D}" srcOrd="1" destOrd="0" parTransId="{1B13FB8B-1910-4B60-B314-8B066A5C58ED}" sibTransId="{F07CB9DD-91C0-438A-B87C-EA6E2B743885}"/>
    <dgm:cxn modelId="{1D1AFFF4-8C74-4210-9142-ED09CB899E4D}" type="presOf" srcId="{84620BF4-D3FD-46C8-BB84-2753311F759D}" destId="{CCC9346C-2C40-4135-87F0-8298859959A7}" srcOrd="0" destOrd="1" presId="urn:microsoft.com/office/officeart/2005/8/layout/vList2"/>
    <dgm:cxn modelId="{E262367D-8F69-4A17-860A-9D9CCDB48F5F}" type="presOf" srcId="{7AB4EC6A-3633-4299-BC5D-8FCEB00BB7C7}" destId="{519BC706-08CA-4B38-BE16-BF16EF9E1ABE}" srcOrd="0" destOrd="0" presId="urn:microsoft.com/office/officeart/2005/8/layout/vList2"/>
    <dgm:cxn modelId="{5599B62B-96D8-4383-9CA4-FF9E7E7207FA}" srcId="{CA3D30C0-D53E-46E0-AE8B-2936D44ED20C}" destId="{076CA51D-0FE7-42A3-AB24-65286CED34B5}" srcOrd="1" destOrd="0" parTransId="{B131331F-D37E-41F0-BB8D-55A0CB1496EA}" sibTransId="{6307C098-35FA-4DD5-8883-97465C982FB0}"/>
    <dgm:cxn modelId="{ACF834E0-B5CB-4082-9226-4B62FC799156}" srcId="{09EA904A-6D4B-4DA6-8E14-78685D107CE8}" destId="{7AB4EC6A-3633-4299-BC5D-8FCEB00BB7C7}" srcOrd="0" destOrd="0" parTransId="{BD69B76B-EFEC-4010-A38E-9A949DC24FA3}" sibTransId="{6A89E951-D008-4D31-B0CD-87DC517E02CA}"/>
    <dgm:cxn modelId="{5CA17B3B-72A9-4E18-BCF6-5EB69BD0851D}" type="presOf" srcId="{09EA904A-6D4B-4DA6-8E14-78685D107CE8}" destId="{9F9E0FA4-3E09-4F1D-83E7-4E34C9B01208}" srcOrd="0" destOrd="0" presId="urn:microsoft.com/office/officeart/2005/8/layout/vList2"/>
    <dgm:cxn modelId="{8CA74A1D-836E-45DD-B496-1007CBEB47A8}" type="presOf" srcId="{CA3D30C0-D53E-46E0-AE8B-2936D44ED20C}" destId="{3AFEC3B7-C2EA-4ECC-8C1B-87BAC3A0582D}" srcOrd="0" destOrd="0" presId="urn:microsoft.com/office/officeart/2005/8/layout/vList2"/>
    <dgm:cxn modelId="{D1CEF726-72D3-43A8-B60F-89C9248AE039}" srcId="{CA3D30C0-D53E-46E0-AE8B-2936D44ED20C}" destId="{09EA904A-6D4B-4DA6-8E14-78685D107CE8}" srcOrd="0" destOrd="0" parTransId="{AE1302B7-3338-4E42-8C84-3F2CF7A153AB}" sibTransId="{A6000B0C-1E46-4ACD-A526-E62C09079612}"/>
    <dgm:cxn modelId="{52792988-C494-460E-B3B9-E8243FB62029}" type="presOf" srcId="{C97C41C9-AABE-4013-A5DF-E14B46D58574}" destId="{CCC9346C-2C40-4135-87F0-8298859959A7}" srcOrd="0" destOrd="0" presId="urn:microsoft.com/office/officeart/2005/8/layout/vList2"/>
    <dgm:cxn modelId="{F10262DA-62BE-4FF3-9232-2D75B09719B2}" srcId="{076CA51D-0FE7-42A3-AB24-65286CED34B5}" destId="{C97C41C9-AABE-4013-A5DF-E14B46D58574}" srcOrd="0" destOrd="0" parTransId="{7D492B1E-EEE3-4E6F-9517-0C22477CB914}" sibTransId="{22FD7A9A-D622-4052-AF5C-835AD5BB6281}"/>
    <dgm:cxn modelId="{DF134B44-D879-4C1E-85B6-8F42AD9BC358}" type="presOf" srcId="{076CA51D-0FE7-42A3-AB24-65286CED34B5}" destId="{9080467D-0417-47D4-9B68-28B38A24DE7F}" srcOrd="0" destOrd="0" presId="urn:microsoft.com/office/officeart/2005/8/layout/vList2"/>
    <dgm:cxn modelId="{EA0E5DE7-63B7-489B-9201-AD2658A47DC8}" type="presParOf" srcId="{3AFEC3B7-C2EA-4ECC-8C1B-87BAC3A0582D}" destId="{9F9E0FA4-3E09-4F1D-83E7-4E34C9B01208}" srcOrd="0" destOrd="0" presId="urn:microsoft.com/office/officeart/2005/8/layout/vList2"/>
    <dgm:cxn modelId="{978E2715-A565-4AAD-8FAF-2D4FEEEFDE20}" type="presParOf" srcId="{3AFEC3B7-C2EA-4ECC-8C1B-87BAC3A0582D}" destId="{519BC706-08CA-4B38-BE16-BF16EF9E1ABE}" srcOrd="1" destOrd="0" presId="urn:microsoft.com/office/officeart/2005/8/layout/vList2"/>
    <dgm:cxn modelId="{D5783D45-5EA8-462F-8DED-C1604D8F24BA}" type="presParOf" srcId="{3AFEC3B7-C2EA-4ECC-8C1B-87BAC3A0582D}" destId="{9080467D-0417-47D4-9B68-28B38A24DE7F}" srcOrd="2" destOrd="0" presId="urn:microsoft.com/office/officeart/2005/8/layout/vList2"/>
    <dgm:cxn modelId="{834D3145-362E-4BFC-BFE3-E10485618C4E}" type="presParOf" srcId="{3AFEC3B7-C2EA-4ECC-8C1B-87BAC3A0582D}" destId="{CCC9346C-2C40-4135-87F0-8298859959A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610EE1B-42DB-4E24-B36A-80F1419D4986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2F4459A9-1993-47AB-9DCF-A2DE4CB16CAA}">
      <dgm:prSet phldrT="[Κείμενο]" custT="1"/>
      <dgm:spPr/>
      <dgm:t>
        <a:bodyPr/>
        <a:lstStyle/>
        <a:p>
          <a:r>
            <a:rPr lang="el-GR" sz="3200" b="1" dirty="0" smtClean="0"/>
            <a:t>Πρώτη Φάση</a:t>
          </a:r>
          <a:endParaRPr lang="el-GR" sz="3200" b="1" dirty="0"/>
        </a:p>
      </dgm:t>
    </dgm:pt>
    <dgm:pt modelId="{49D49909-F0F4-4530-815D-890D4D8E2AAC}" type="parTrans" cxnId="{ED764FCB-E555-49C8-B142-074A3A59B137}">
      <dgm:prSet/>
      <dgm:spPr/>
      <dgm:t>
        <a:bodyPr/>
        <a:lstStyle/>
        <a:p>
          <a:endParaRPr lang="el-GR"/>
        </a:p>
      </dgm:t>
    </dgm:pt>
    <dgm:pt modelId="{ED333B28-37FA-4D8F-A4A5-F3405E414CEB}" type="sibTrans" cxnId="{ED764FCB-E555-49C8-B142-074A3A59B137}">
      <dgm:prSet/>
      <dgm:spPr/>
      <dgm:t>
        <a:bodyPr/>
        <a:lstStyle/>
        <a:p>
          <a:endParaRPr lang="el-GR"/>
        </a:p>
      </dgm:t>
    </dgm:pt>
    <dgm:pt modelId="{5CE40253-1BC2-4CFB-967A-F243E7B6251F}">
      <dgm:prSet phldrT="[Κείμενο]"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   Το Ε.Υ. διακρίνεται για  : </a:t>
          </a:r>
          <a:endParaRPr lang="el-GR" sz="1800" b="1" dirty="0">
            <a:solidFill>
              <a:schemeClr val="bg1"/>
            </a:solidFill>
          </a:endParaRPr>
        </a:p>
      </dgm:t>
    </dgm:pt>
    <dgm:pt modelId="{E5349770-21ED-42EB-BAA2-01A7B4494C15}" type="parTrans" cxnId="{A56EAC8F-7785-4C1E-BBC1-A3CF5C3E68F4}">
      <dgm:prSet/>
      <dgm:spPr/>
      <dgm:t>
        <a:bodyPr/>
        <a:lstStyle/>
        <a:p>
          <a:endParaRPr lang="el-GR"/>
        </a:p>
      </dgm:t>
    </dgm:pt>
    <dgm:pt modelId="{EAFA7148-3DD3-4425-8EB1-F1EE1EF21AAE}" type="sibTrans" cxnId="{A56EAC8F-7785-4C1E-BBC1-A3CF5C3E68F4}">
      <dgm:prSet/>
      <dgm:spPr/>
      <dgm:t>
        <a:bodyPr/>
        <a:lstStyle/>
        <a:p>
          <a:endParaRPr lang="el-GR"/>
        </a:p>
      </dgm:t>
    </dgm:pt>
    <dgm:pt modelId="{8C787F54-6E62-4F2B-ADA1-5C9313F1986E}">
      <dgm:prSet phldrT="[Κείμενο]" custT="1"/>
      <dgm:spPr/>
      <dgm:t>
        <a:bodyPr/>
        <a:lstStyle/>
        <a:p>
          <a:pPr algn="just"/>
          <a:r>
            <a:rPr lang="el-GR" sz="2000" b="1" dirty="0" smtClean="0"/>
            <a:t>Το Ε.Υ. σχεδιάστηκε &amp; υλοποιήθηκε με βάση τις αρχές  της Πολυμεσικής Μάθησης καθ’ όλη την έκτασή του</a:t>
          </a:r>
          <a:endParaRPr lang="el-GR" sz="2000" b="1" dirty="0"/>
        </a:p>
      </dgm:t>
    </dgm:pt>
    <dgm:pt modelId="{80446411-FD20-4D27-95D4-F3ED45E27400}" type="parTrans" cxnId="{F5883CD0-7AFF-4BDD-9C34-7446824A3F2C}">
      <dgm:prSet/>
      <dgm:spPr/>
      <dgm:t>
        <a:bodyPr/>
        <a:lstStyle/>
        <a:p>
          <a:endParaRPr lang="el-GR"/>
        </a:p>
      </dgm:t>
    </dgm:pt>
    <dgm:pt modelId="{770CA261-BFC7-40D7-8715-A0160F5B92A5}" type="sibTrans" cxnId="{F5883CD0-7AFF-4BDD-9C34-7446824A3F2C}">
      <dgm:prSet/>
      <dgm:spPr/>
      <dgm:t>
        <a:bodyPr/>
        <a:lstStyle/>
        <a:p>
          <a:endParaRPr lang="el-GR"/>
        </a:p>
      </dgm:t>
    </dgm:pt>
    <dgm:pt modelId="{5DDCE338-0CCE-4E13-AFFB-36053401F034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Την ευχρηστία του</a:t>
          </a:r>
          <a:endParaRPr lang="el-GR" sz="1800" b="1" dirty="0">
            <a:solidFill>
              <a:schemeClr val="bg1"/>
            </a:solidFill>
          </a:endParaRPr>
        </a:p>
      </dgm:t>
    </dgm:pt>
    <dgm:pt modelId="{B5D8FC25-6DAB-4754-BF5B-055301DDCE2E}" type="parTrans" cxnId="{C8FEEA7E-87C5-4567-A04E-F159484BC89A}">
      <dgm:prSet/>
      <dgm:spPr/>
      <dgm:t>
        <a:bodyPr/>
        <a:lstStyle/>
        <a:p>
          <a:endParaRPr lang="el-GR"/>
        </a:p>
      </dgm:t>
    </dgm:pt>
    <dgm:pt modelId="{2556CFFD-EB0B-4037-9DC9-98FF19D606CF}" type="sibTrans" cxnId="{C8FEEA7E-87C5-4567-A04E-F159484BC89A}">
      <dgm:prSet/>
      <dgm:spPr/>
      <dgm:t>
        <a:bodyPr/>
        <a:lstStyle/>
        <a:p>
          <a:endParaRPr lang="el-GR"/>
        </a:p>
      </dgm:t>
    </dgm:pt>
    <dgm:pt modelId="{A6B106ED-1F81-4468-B622-B88470105D19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Την υποστήριξη &amp; καθοδήγηση του εκπαιδευόμενου</a:t>
          </a:r>
          <a:endParaRPr lang="el-GR" sz="1800" b="1" dirty="0">
            <a:solidFill>
              <a:schemeClr val="bg1"/>
            </a:solidFill>
          </a:endParaRPr>
        </a:p>
      </dgm:t>
    </dgm:pt>
    <dgm:pt modelId="{D83D54CC-691C-48E9-96C0-9D53825BE168}" type="parTrans" cxnId="{CFE3D221-CB20-404D-978F-BC21110D170E}">
      <dgm:prSet/>
      <dgm:spPr/>
      <dgm:t>
        <a:bodyPr/>
        <a:lstStyle/>
        <a:p>
          <a:endParaRPr lang="el-GR"/>
        </a:p>
      </dgm:t>
    </dgm:pt>
    <dgm:pt modelId="{3F564F1B-3A3D-4C1E-AF02-C16FEEB011FA}" type="sibTrans" cxnId="{CFE3D221-CB20-404D-978F-BC21110D170E}">
      <dgm:prSet/>
      <dgm:spPr/>
      <dgm:t>
        <a:bodyPr/>
        <a:lstStyle/>
        <a:p>
          <a:endParaRPr lang="el-GR"/>
        </a:p>
      </dgm:t>
    </dgm:pt>
    <dgm:pt modelId="{5428D477-ABEC-49D9-B44A-3A3CBEABAC21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Την υποστήριξη &amp; αλληλεπίδραση με τον εκπαιδευόμενο</a:t>
          </a:r>
          <a:endParaRPr lang="el-GR" sz="1800" b="1" dirty="0">
            <a:solidFill>
              <a:schemeClr val="bg1"/>
            </a:solidFill>
          </a:endParaRPr>
        </a:p>
      </dgm:t>
    </dgm:pt>
    <dgm:pt modelId="{08A685BC-0E6D-417D-B4BB-68ABDCF73980}" type="parTrans" cxnId="{20239C81-3AAD-40F0-9308-9345544779A3}">
      <dgm:prSet/>
      <dgm:spPr/>
      <dgm:t>
        <a:bodyPr/>
        <a:lstStyle/>
        <a:p>
          <a:endParaRPr lang="el-GR"/>
        </a:p>
      </dgm:t>
    </dgm:pt>
    <dgm:pt modelId="{7418BBC8-BB7E-48D0-94B0-F9E133B0372E}" type="sibTrans" cxnId="{20239C81-3AAD-40F0-9308-9345544779A3}">
      <dgm:prSet/>
      <dgm:spPr/>
      <dgm:t>
        <a:bodyPr/>
        <a:lstStyle/>
        <a:p>
          <a:endParaRPr lang="el-GR"/>
        </a:p>
      </dgm:t>
    </dgm:pt>
    <dgm:pt modelId="{C15ADDB7-6F74-480A-8EB6-688544F1FBBD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 δυνατότητα αναστοχασμού &amp; αυτοαξιολόγησης</a:t>
          </a:r>
          <a:endParaRPr lang="el-GR" sz="1800" b="1" dirty="0">
            <a:solidFill>
              <a:schemeClr val="bg1"/>
            </a:solidFill>
          </a:endParaRPr>
        </a:p>
      </dgm:t>
    </dgm:pt>
    <dgm:pt modelId="{21B5CDE8-135E-4B57-B261-618240552664}" type="parTrans" cxnId="{196A9BAF-0F3A-4A45-A0B3-D5C188D30EFE}">
      <dgm:prSet/>
      <dgm:spPr/>
      <dgm:t>
        <a:bodyPr/>
        <a:lstStyle/>
        <a:p>
          <a:endParaRPr lang="el-GR"/>
        </a:p>
      </dgm:t>
    </dgm:pt>
    <dgm:pt modelId="{8B8B340B-7CD9-4642-B829-570D62BE01D3}" type="sibTrans" cxnId="{196A9BAF-0F3A-4A45-A0B3-D5C188D30EFE}">
      <dgm:prSet/>
      <dgm:spPr/>
      <dgm:t>
        <a:bodyPr/>
        <a:lstStyle/>
        <a:p>
          <a:endParaRPr lang="el-GR"/>
        </a:p>
      </dgm:t>
    </dgm:pt>
    <dgm:pt modelId="{0B31326B-ACCF-43A5-863E-2CA3BC2C0EDC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 σαφή διατύπωση σκοπού και προσδοκώμενων μαθησιακών αποτελεσμάτων</a:t>
          </a:r>
          <a:endParaRPr lang="el-GR" sz="1800" b="1" dirty="0">
            <a:solidFill>
              <a:schemeClr val="bg1"/>
            </a:solidFill>
          </a:endParaRPr>
        </a:p>
      </dgm:t>
    </dgm:pt>
    <dgm:pt modelId="{C39F5D0A-435F-4C92-B158-2CF185FDE90A}" type="parTrans" cxnId="{1F0D60EA-9C42-45DC-8346-FF912B12924A}">
      <dgm:prSet/>
      <dgm:spPr/>
      <dgm:t>
        <a:bodyPr/>
        <a:lstStyle/>
        <a:p>
          <a:endParaRPr lang="el-GR"/>
        </a:p>
      </dgm:t>
    </dgm:pt>
    <dgm:pt modelId="{0C2CEB1C-0468-4220-AD0C-E47329ACD3BB}" type="sibTrans" cxnId="{1F0D60EA-9C42-45DC-8346-FF912B12924A}">
      <dgm:prSet/>
      <dgm:spPr/>
      <dgm:t>
        <a:bodyPr/>
        <a:lstStyle/>
        <a:p>
          <a:endParaRPr lang="el-GR"/>
        </a:p>
      </dgm:t>
    </dgm:pt>
    <dgm:pt modelId="{FC993F67-A1FC-4531-9AEF-B8A2FEB2EB98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Την επιστημονική του συνοχή</a:t>
          </a:r>
          <a:endParaRPr lang="el-GR" sz="1800" b="1" dirty="0">
            <a:solidFill>
              <a:schemeClr val="bg1"/>
            </a:solidFill>
          </a:endParaRPr>
        </a:p>
      </dgm:t>
    </dgm:pt>
    <dgm:pt modelId="{B60AF916-F07C-4123-8892-567A3B22658F}" type="sibTrans" cxnId="{48FA4449-F4E0-4E84-931A-3B9600E12AF3}">
      <dgm:prSet/>
      <dgm:spPr/>
      <dgm:t>
        <a:bodyPr/>
        <a:lstStyle/>
        <a:p>
          <a:endParaRPr lang="el-GR"/>
        </a:p>
      </dgm:t>
    </dgm:pt>
    <dgm:pt modelId="{81ED9D6F-5DF5-45BE-B500-A6CEE22B5BE4}" type="parTrans" cxnId="{48FA4449-F4E0-4E84-931A-3B9600E12AF3}">
      <dgm:prSet/>
      <dgm:spPr/>
      <dgm:t>
        <a:bodyPr/>
        <a:lstStyle/>
        <a:p>
          <a:endParaRPr lang="el-GR"/>
        </a:p>
      </dgm:t>
    </dgm:pt>
    <dgm:pt modelId="{BF5A23D3-CC04-4333-AEFF-5E530C25C738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l-GR" sz="1800" b="1" dirty="0" smtClean="0">
              <a:solidFill>
                <a:schemeClr val="bg1"/>
              </a:solidFill>
            </a:rPr>
            <a:t>Τον απλό και κατανοητό τρόπο παρουσίασης</a:t>
          </a:r>
          <a:endParaRPr lang="el-GR" sz="1800" b="1" dirty="0">
            <a:solidFill>
              <a:schemeClr val="bg1"/>
            </a:solidFill>
          </a:endParaRPr>
        </a:p>
      </dgm:t>
    </dgm:pt>
    <dgm:pt modelId="{3344D158-75E8-4840-996B-D448C4E0C42B}" type="parTrans" cxnId="{30E96AA5-D60D-4CF0-B391-F2A710F0419F}">
      <dgm:prSet/>
      <dgm:spPr/>
      <dgm:t>
        <a:bodyPr/>
        <a:lstStyle/>
        <a:p>
          <a:endParaRPr lang="el-GR"/>
        </a:p>
      </dgm:t>
    </dgm:pt>
    <dgm:pt modelId="{561CD528-2CEA-4E82-B2A6-6FA291B8F18C}" type="sibTrans" cxnId="{30E96AA5-D60D-4CF0-B391-F2A710F0419F}">
      <dgm:prSet/>
      <dgm:spPr/>
      <dgm:t>
        <a:bodyPr/>
        <a:lstStyle/>
        <a:p>
          <a:endParaRPr lang="el-GR"/>
        </a:p>
      </dgm:t>
    </dgm:pt>
    <dgm:pt modelId="{DFDFEAF2-5056-4228-BB7F-AD67EBE36793}" type="pres">
      <dgm:prSet presAssocID="{7610EE1B-42DB-4E24-B36A-80F1419D498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DF060DB-AC73-4A6C-9995-E53B38531CDE}" type="pres">
      <dgm:prSet presAssocID="{2F4459A9-1993-47AB-9DCF-A2DE4CB16CAA}" presName="roof" presStyleLbl="dkBgShp" presStyleIdx="0" presStyleCnt="2" custScaleY="51643" custLinFactNeighborY="-12055"/>
      <dgm:spPr/>
      <dgm:t>
        <a:bodyPr/>
        <a:lstStyle/>
        <a:p>
          <a:endParaRPr lang="el-GR"/>
        </a:p>
      </dgm:t>
    </dgm:pt>
    <dgm:pt modelId="{60A8D498-11C4-4E17-A7A0-6A9B88933E31}" type="pres">
      <dgm:prSet presAssocID="{2F4459A9-1993-47AB-9DCF-A2DE4CB16CAA}" presName="pillars" presStyleCnt="0"/>
      <dgm:spPr/>
    </dgm:pt>
    <dgm:pt modelId="{1B631283-C9A4-4A5F-8BDA-2D2649B8C172}" type="pres">
      <dgm:prSet presAssocID="{2F4459A9-1993-47AB-9DCF-A2DE4CB16CAA}" presName="pillar1" presStyleLbl="node1" presStyleIdx="0" presStyleCnt="2" custScaleY="122660" custLinFactNeighborY="-89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C9D518-99A8-450B-A34B-20A3FEFE933C}" type="pres">
      <dgm:prSet presAssocID="{8C787F54-6E62-4F2B-ADA1-5C9313F1986E}" presName="pillarX" presStyleLbl="node1" presStyleIdx="1" presStyleCnt="2" custScaleY="125901" custLinFactNeighborY="-764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6B3DD2-C8EB-452A-9C0A-53C1D5672BE1}" type="pres">
      <dgm:prSet presAssocID="{2F4459A9-1993-47AB-9DCF-A2DE4CB16CAA}" presName="base" presStyleLbl="dkBgShp" presStyleIdx="1" presStyleCnt="2" custScaleY="141449" custLinFactNeighborX="-893" custLinFactNeighborY="42053"/>
      <dgm:spPr/>
    </dgm:pt>
  </dgm:ptLst>
  <dgm:cxnLst>
    <dgm:cxn modelId="{C6A09523-2B0D-4F01-9DE8-D724D91DBBAF}" type="presOf" srcId="{8C787F54-6E62-4F2B-ADA1-5C9313F1986E}" destId="{5FC9D518-99A8-450B-A34B-20A3FEFE933C}" srcOrd="0" destOrd="0" presId="urn:microsoft.com/office/officeart/2005/8/layout/hList3"/>
    <dgm:cxn modelId="{1F0D60EA-9C42-45DC-8346-FF912B12924A}" srcId="{5CE40253-1BC2-4CFB-967A-F243E7B6251F}" destId="{0B31326B-ACCF-43A5-863E-2CA3BC2C0EDC}" srcOrd="6" destOrd="0" parTransId="{C39F5D0A-435F-4C92-B158-2CF185FDE90A}" sibTransId="{0C2CEB1C-0468-4220-AD0C-E47329ACD3BB}"/>
    <dgm:cxn modelId="{C8FEEA7E-87C5-4567-A04E-F159484BC89A}" srcId="{5CE40253-1BC2-4CFB-967A-F243E7B6251F}" destId="{5DDCE338-0CCE-4E13-AFFB-36053401F034}" srcOrd="1" destOrd="0" parTransId="{B5D8FC25-6DAB-4754-BF5B-055301DDCE2E}" sibTransId="{2556CFFD-EB0B-4037-9DC9-98FF19D606CF}"/>
    <dgm:cxn modelId="{20239C81-3AAD-40F0-9308-9345544779A3}" srcId="{5CE40253-1BC2-4CFB-967A-F243E7B6251F}" destId="{5428D477-ABEC-49D9-B44A-3A3CBEABAC21}" srcOrd="4" destOrd="0" parTransId="{08A685BC-0E6D-417D-B4BB-68ABDCF73980}" sibTransId="{7418BBC8-BB7E-48D0-94B0-F9E133B0372E}"/>
    <dgm:cxn modelId="{FD4962FB-6915-4F35-ABB9-B544D4044F99}" type="presOf" srcId="{5428D477-ABEC-49D9-B44A-3A3CBEABAC21}" destId="{1B631283-C9A4-4A5F-8BDA-2D2649B8C172}" srcOrd="0" destOrd="5" presId="urn:microsoft.com/office/officeart/2005/8/layout/hList3"/>
    <dgm:cxn modelId="{C510EB31-D3D4-4839-95CD-A4BE4C05886E}" type="presOf" srcId="{C15ADDB7-6F74-480A-8EB6-688544F1FBBD}" destId="{1B631283-C9A4-4A5F-8BDA-2D2649B8C172}" srcOrd="0" destOrd="6" presId="urn:microsoft.com/office/officeart/2005/8/layout/hList3"/>
    <dgm:cxn modelId="{BDCDCF61-96FC-4736-A081-FE130266E34F}" type="presOf" srcId="{2F4459A9-1993-47AB-9DCF-A2DE4CB16CAA}" destId="{7DF060DB-AC73-4A6C-9995-E53B38531CDE}" srcOrd="0" destOrd="0" presId="urn:microsoft.com/office/officeart/2005/8/layout/hList3"/>
    <dgm:cxn modelId="{A56EAC8F-7785-4C1E-BBC1-A3CF5C3E68F4}" srcId="{2F4459A9-1993-47AB-9DCF-A2DE4CB16CAA}" destId="{5CE40253-1BC2-4CFB-967A-F243E7B6251F}" srcOrd="0" destOrd="0" parTransId="{E5349770-21ED-42EB-BAA2-01A7B4494C15}" sibTransId="{EAFA7148-3DD3-4425-8EB1-F1EE1EF21AAE}"/>
    <dgm:cxn modelId="{48FA4449-F4E0-4E84-931A-3B9600E12AF3}" srcId="{5CE40253-1BC2-4CFB-967A-F243E7B6251F}" destId="{FC993F67-A1FC-4531-9AEF-B8A2FEB2EB98}" srcOrd="0" destOrd="0" parTransId="{81ED9D6F-5DF5-45BE-B500-A6CEE22B5BE4}" sibTransId="{B60AF916-F07C-4123-8892-567A3B22658F}"/>
    <dgm:cxn modelId="{498B21FD-9CB7-4897-8AEC-DC65F852D8E4}" type="presOf" srcId="{7610EE1B-42DB-4E24-B36A-80F1419D4986}" destId="{DFDFEAF2-5056-4228-BB7F-AD67EBE36793}" srcOrd="0" destOrd="0" presId="urn:microsoft.com/office/officeart/2005/8/layout/hList3"/>
    <dgm:cxn modelId="{D8B60D16-A8F5-4B7C-924C-93DAC6101CAB}" type="presOf" srcId="{A6B106ED-1F81-4468-B622-B88470105D19}" destId="{1B631283-C9A4-4A5F-8BDA-2D2649B8C172}" srcOrd="0" destOrd="4" presId="urn:microsoft.com/office/officeart/2005/8/layout/hList3"/>
    <dgm:cxn modelId="{84BD8841-515A-4CCA-BE90-457686BB98FC}" type="presOf" srcId="{0B31326B-ACCF-43A5-863E-2CA3BC2C0EDC}" destId="{1B631283-C9A4-4A5F-8BDA-2D2649B8C172}" srcOrd="0" destOrd="7" presId="urn:microsoft.com/office/officeart/2005/8/layout/hList3"/>
    <dgm:cxn modelId="{30E96AA5-D60D-4CF0-B391-F2A710F0419F}" srcId="{5CE40253-1BC2-4CFB-967A-F243E7B6251F}" destId="{BF5A23D3-CC04-4333-AEFF-5E530C25C738}" srcOrd="2" destOrd="0" parTransId="{3344D158-75E8-4840-996B-D448C4E0C42B}" sibTransId="{561CD528-2CEA-4E82-B2A6-6FA291B8F18C}"/>
    <dgm:cxn modelId="{ED764FCB-E555-49C8-B142-074A3A59B137}" srcId="{7610EE1B-42DB-4E24-B36A-80F1419D4986}" destId="{2F4459A9-1993-47AB-9DCF-A2DE4CB16CAA}" srcOrd="0" destOrd="0" parTransId="{49D49909-F0F4-4530-815D-890D4D8E2AAC}" sibTransId="{ED333B28-37FA-4D8F-A4A5-F3405E414CEB}"/>
    <dgm:cxn modelId="{B06E5C2D-47C8-4431-9357-3746DF3A58A0}" type="presOf" srcId="{5CE40253-1BC2-4CFB-967A-F243E7B6251F}" destId="{1B631283-C9A4-4A5F-8BDA-2D2649B8C172}" srcOrd="0" destOrd="0" presId="urn:microsoft.com/office/officeart/2005/8/layout/hList3"/>
    <dgm:cxn modelId="{82C98CFF-913D-4589-93E2-9F3C69DEFC0A}" type="presOf" srcId="{5DDCE338-0CCE-4E13-AFFB-36053401F034}" destId="{1B631283-C9A4-4A5F-8BDA-2D2649B8C172}" srcOrd="0" destOrd="2" presId="urn:microsoft.com/office/officeart/2005/8/layout/hList3"/>
    <dgm:cxn modelId="{CFE3D221-CB20-404D-978F-BC21110D170E}" srcId="{5CE40253-1BC2-4CFB-967A-F243E7B6251F}" destId="{A6B106ED-1F81-4468-B622-B88470105D19}" srcOrd="3" destOrd="0" parTransId="{D83D54CC-691C-48E9-96C0-9D53825BE168}" sibTransId="{3F564F1B-3A3D-4C1E-AF02-C16FEEB011FA}"/>
    <dgm:cxn modelId="{196A9BAF-0F3A-4A45-A0B3-D5C188D30EFE}" srcId="{5CE40253-1BC2-4CFB-967A-F243E7B6251F}" destId="{C15ADDB7-6F74-480A-8EB6-688544F1FBBD}" srcOrd="5" destOrd="0" parTransId="{21B5CDE8-135E-4B57-B261-618240552664}" sibTransId="{8B8B340B-7CD9-4642-B829-570D62BE01D3}"/>
    <dgm:cxn modelId="{F5883CD0-7AFF-4BDD-9C34-7446824A3F2C}" srcId="{2F4459A9-1993-47AB-9DCF-A2DE4CB16CAA}" destId="{8C787F54-6E62-4F2B-ADA1-5C9313F1986E}" srcOrd="1" destOrd="0" parTransId="{80446411-FD20-4D27-95D4-F3ED45E27400}" sibTransId="{770CA261-BFC7-40D7-8715-A0160F5B92A5}"/>
    <dgm:cxn modelId="{BE7B26B2-91BC-48D8-B2CF-BD3688F67C6E}" type="presOf" srcId="{BF5A23D3-CC04-4333-AEFF-5E530C25C738}" destId="{1B631283-C9A4-4A5F-8BDA-2D2649B8C172}" srcOrd="0" destOrd="3" presId="urn:microsoft.com/office/officeart/2005/8/layout/hList3"/>
    <dgm:cxn modelId="{F8887F2F-A120-400B-95C1-6A0569F30A71}" type="presOf" srcId="{FC993F67-A1FC-4531-9AEF-B8A2FEB2EB98}" destId="{1B631283-C9A4-4A5F-8BDA-2D2649B8C172}" srcOrd="0" destOrd="1" presId="urn:microsoft.com/office/officeart/2005/8/layout/hList3"/>
    <dgm:cxn modelId="{74C2B3B5-99F8-4829-BF3C-64CFF96D5317}" type="presParOf" srcId="{DFDFEAF2-5056-4228-BB7F-AD67EBE36793}" destId="{7DF060DB-AC73-4A6C-9995-E53B38531CDE}" srcOrd="0" destOrd="0" presId="urn:microsoft.com/office/officeart/2005/8/layout/hList3"/>
    <dgm:cxn modelId="{6C23C95E-E68E-4B1C-A688-2FAB9B9A3C98}" type="presParOf" srcId="{DFDFEAF2-5056-4228-BB7F-AD67EBE36793}" destId="{60A8D498-11C4-4E17-A7A0-6A9B88933E31}" srcOrd="1" destOrd="0" presId="urn:microsoft.com/office/officeart/2005/8/layout/hList3"/>
    <dgm:cxn modelId="{733F3493-2D07-4346-8F05-A17B19BD582F}" type="presParOf" srcId="{60A8D498-11C4-4E17-A7A0-6A9B88933E31}" destId="{1B631283-C9A4-4A5F-8BDA-2D2649B8C172}" srcOrd="0" destOrd="0" presId="urn:microsoft.com/office/officeart/2005/8/layout/hList3"/>
    <dgm:cxn modelId="{D1C629F4-E883-4885-BCA7-BD6BCE40738E}" type="presParOf" srcId="{60A8D498-11C4-4E17-A7A0-6A9B88933E31}" destId="{5FC9D518-99A8-450B-A34B-20A3FEFE933C}" srcOrd="1" destOrd="0" presId="urn:microsoft.com/office/officeart/2005/8/layout/hList3"/>
    <dgm:cxn modelId="{516A8C66-8F76-4B54-B7B0-A47CB358C207}" type="presParOf" srcId="{DFDFEAF2-5056-4228-BB7F-AD67EBE36793}" destId="{516B3DD2-C8EB-452A-9C0A-53C1D5672BE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610EE1B-42DB-4E24-B36A-80F1419D4986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2F4459A9-1993-47AB-9DCF-A2DE4CB16CAA}">
      <dgm:prSet phldrT="[Κείμενο]" custT="1"/>
      <dgm:spPr/>
      <dgm:t>
        <a:bodyPr/>
        <a:lstStyle/>
        <a:p>
          <a:r>
            <a:rPr lang="el-GR" sz="3200" b="1" dirty="0" smtClean="0"/>
            <a:t>Δεύτερη Φάση</a:t>
          </a:r>
          <a:endParaRPr lang="el-GR" sz="3200" b="1" dirty="0"/>
        </a:p>
      </dgm:t>
    </dgm:pt>
    <dgm:pt modelId="{49D49909-F0F4-4530-815D-890D4D8E2AAC}" type="parTrans" cxnId="{ED764FCB-E555-49C8-B142-074A3A59B137}">
      <dgm:prSet/>
      <dgm:spPr/>
      <dgm:t>
        <a:bodyPr/>
        <a:lstStyle/>
        <a:p>
          <a:endParaRPr lang="el-GR"/>
        </a:p>
      </dgm:t>
    </dgm:pt>
    <dgm:pt modelId="{ED333B28-37FA-4D8F-A4A5-F3405E414CEB}" type="sibTrans" cxnId="{ED764FCB-E555-49C8-B142-074A3A59B137}">
      <dgm:prSet/>
      <dgm:spPr/>
      <dgm:t>
        <a:bodyPr/>
        <a:lstStyle/>
        <a:p>
          <a:endParaRPr lang="el-GR"/>
        </a:p>
      </dgm:t>
    </dgm:pt>
    <dgm:pt modelId="{5CE40253-1BC2-4CFB-967A-F243E7B6251F}">
      <dgm:prSet phldrT="[Κείμενο]" custT="1"/>
      <dgm:spPr>
        <a:solidFill>
          <a:srgbClr val="92D050"/>
        </a:solidFill>
      </dgm:spPr>
      <dgm:t>
        <a:bodyPr/>
        <a:lstStyle/>
        <a:p>
          <a:pPr algn="just"/>
          <a:endParaRPr lang="el-GR" sz="800" dirty="0" smtClean="0"/>
        </a:p>
        <a:p>
          <a:pPr marL="171450" indent="0" algn="l"/>
          <a:r>
            <a:rPr lang="el-GR" sz="2000" b="1" dirty="0" smtClean="0">
              <a:solidFill>
                <a:schemeClr val="bg1"/>
              </a:solidFill>
            </a:rPr>
            <a:t>Το Ε.Υ. διακρίνεται για  : </a:t>
          </a:r>
          <a:endParaRPr lang="el-GR" sz="2000" b="1" dirty="0">
            <a:solidFill>
              <a:schemeClr val="bg1"/>
            </a:solidFill>
          </a:endParaRPr>
        </a:p>
      </dgm:t>
    </dgm:pt>
    <dgm:pt modelId="{E5349770-21ED-42EB-BAA2-01A7B4494C15}" type="parTrans" cxnId="{A56EAC8F-7785-4C1E-BBC1-A3CF5C3E68F4}">
      <dgm:prSet/>
      <dgm:spPr/>
      <dgm:t>
        <a:bodyPr/>
        <a:lstStyle/>
        <a:p>
          <a:endParaRPr lang="el-GR"/>
        </a:p>
      </dgm:t>
    </dgm:pt>
    <dgm:pt modelId="{EAFA7148-3DD3-4425-8EB1-F1EE1EF21AAE}" type="sibTrans" cxnId="{A56EAC8F-7785-4C1E-BBC1-A3CF5C3E68F4}">
      <dgm:prSet/>
      <dgm:spPr/>
      <dgm:t>
        <a:bodyPr/>
        <a:lstStyle/>
        <a:p>
          <a:endParaRPr lang="el-GR"/>
        </a:p>
      </dgm:t>
    </dgm:pt>
    <dgm:pt modelId="{8C787F54-6E62-4F2B-ADA1-5C9313F1986E}">
      <dgm:prSet phldrT="[Κείμενο]" custT="1"/>
      <dgm:spPr>
        <a:solidFill>
          <a:srgbClr val="0070C0"/>
        </a:solidFill>
      </dgm:spPr>
      <dgm:t>
        <a:bodyPr/>
        <a:lstStyle/>
        <a:p>
          <a:pPr algn="l"/>
          <a:endParaRPr lang="el-GR" sz="800" dirty="0" smtClean="0"/>
        </a:p>
        <a:p>
          <a:pPr marL="95250" indent="0" algn="just"/>
          <a:r>
            <a:rPr lang="el-GR" sz="2000" b="1" dirty="0" smtClean="0">
              <a:solidFill>
                <a:schemeClr val="bg1"/>
              </a:solidFill>
            </a:rPr>
            <a:t>Το Ε.Υ. είναι καλά δομημένο και μπορεί να χρησιμοποιηθεί: </a:t>
          </a:r>
          <a:endParaRPr lang="el-GR" sz="2000" b="1" dirty="0">
            <a:solidFill>
              <a:schemeClr val="bg1"/>
            </a:solidFill>
          </a:endParaRPr>
        </a:p>
      </dgm:t>
    </dgm:pt>
    <dgm:pt modelId="{80446411-FD20-4D27-95D4-F3ED45E27400}" type="parTrans" cxnId="{F5883CD0-7AFF-4BDD-9C34-7446824A3F2C}">
      <dgm:prSet/>
      <dgm:spPr/>
      <dgm:t>
        <a:bodyPr/>
        <a:lstStyle/>
        <a:p>
          <a:endParaRPr lang="el-GR"/>
        </a:p>
      </dgm:t>
    </dgm:pt>
    <dgm:pt modelId="{770CA261-BFC7-40D7-8715-A0160F5B92A5}" type="sibTrans" cxnId="{F5883CD0-7AFF-4BDD-9C34-7446824A3F2C}">
      <dgm:prSet/>
      <dgm:spPr/>
      <dgm:t>
        <a:bodyPr/>
        <a:lstStyle/>
        <a:p>
          <a:endParaRPr lang="el-GR"/>
        </a:p>
      </dgm:t>
    </dgm:pt>
    <dgm:pt modelId="{FC993F67-A1FC-4531-9AEF-B8A2FEB2EB98}">
      <dgm:prSet custT="1"/>
      <dgm:spPr>
        <a:solidFill>
          <a:srgbClr val="92D050"/>
        </a:solidFill>
      </dgm:spPr>
      <dgm:t>
        <a:bodyPr/>
        <a:lstStyle/>
        <a:p>
          <a:pPr marL="457200" indent="-285750" algn="l"/>
          <a:r>
            <a:rPr lang="el-GR" sz="2000" b="1" dirty="0" smtClean="0">
              <a:solidFill>
                <a:schemeClr val="bg1"/>
              </a:solidFill>
            </a:rPr>
            <a:t>Την πληρότητα και την επάρκειά του</a:t>
          </a:r>
          <a:endParaRPr lang="el-GR" sz="2000" b="1" dirty="0">
            <a:solidFill>
              <a:schemeClr val="bg1"/>
            </a:solidFill>
          </a:endParaRPr>
        </a:p>
      </dgm:t>
    </dgm:pt>
    <dgm:pt modelId="{B60AF916-F07C-4123-8892-567A3B22658F}" type="sibTrans" cxnId="{48FA4449-F4E0-4E84-931A-3B9600E12AF3}">
      <dgm:prSet/>
      <dgm:spPr/>
      <dgm:t>
        <a:bodyPr/>
        <a:lstStyle/>
        <a:p>
          <a:endParaRPr lang="el-GR"/>
        </a:p>
      </dgm:t>
    </dgm:pt>
    <dgm:pt modelId="{81ED9D6F-5DF5-45BE-B500-A6CEE22B5BE4}" type="parTrans" cxnId="{48FA4449-F4E0-4E84-931A-3B9600E12AF3}">
      <dgm:prSet/>
      <dgm:spPr/>
      <dgm:t>
        <a:bodyPr/>
        <a:lstStyle/>
        <a:p>
          <a:endParaRPr lang="el-GR"/>
        </a:p>
      </dgm:t>
    </dgm:pt>
    <dgm:pt modelId="{F0F29790-F1D9-4B1A-86AF-0C7511EC775E}">
      <dgm:prSet custT="1"/>
      <dgm:spPr>
        <a:solidFill>
          <a:srgbClr val="92D050"/>
        </a:solidFill>
      </dgm:spPr>
      <dgm:t>
        <a:bodyPr/>
        <a:lstStyle/>
        <a:p>
          <a:pPr marL="457200" indent="-285750" algn="l"/>
          <a:r>
            <a:rPr lang="el-GR" sz="2000" b="1" dirty="0" smtClean="0">
              <a:solidFill>
                <a:schemeClr val="bg1"/>
              </a:solidFill>
            </a:rPr>
            <a:t>Την δυνατότητα παροχής αναστοχασμού και αυτοαξιολογησης στον εκπαιδευόμενο</a:t>
          </a:r>
          <a:endParaRPr lang="el-GR" sz="2000" b="1" dirty="0">
            <a:solidFill>
              <a:schemeClr val="bg1"/>
            </a:solidFill>
          </a:endParaRPr>
        </a:p>
      </dgm:t>
    </dgm:pt>
    <dgm:pt modelId="{38E3EF95-83C9-4425-B984-6FFAB1336A63}" type="parTrans" cxnId="{AA0CFA61-3AD8-40DB-9833-6831E0DD1914}">
      <dgm:prSet/>
      <dgm:spPr/>
      <dgm:t>
        <a:bodyPr/>
        <a:lstStyle/>
        <a:p>
          <a:endParaRPr lang="el-GR"/>
        </a:p>
      </dgm:t>
    </dgm:pt>
    <dgm:pt modelId="{976FFE3F-607F-4038-BB3B-97BDA7D02A79}" type="sibTrans" cxnId="{AA0CFA61-3AD8-40DB-9833-6831E0DD1914}">
      <dgm:prSet/>
      <dgm:spPr/>
      <dgm:t>
        <a:bodyPr/>
        <a:lstStyle/>
        <a:p>
          <a:endParaRPr lang="el-GR"/>
        </a:p>
      </dgm:t>
    </dgm:pt>
    <dgm:pt modelId="{F1BB0A36-E8E8-4073-9860-B7CC2F9396D1}">
      <dgm:prSet custT="1"/>
      <dgm:spPr>
        <a:solidFill>
          <a:srgbClr val="0070C0"/>
        </a:solidFill>
      </dgm:spPr>
      <dgm:t>
        <a:bodyPr/>
        <a:lstStyle/>
        <a:p>
          <a:pPr marL="266700" indent="-171450"/>
          <a:r>
            <a:rPr lang="el-GR" sz="2000" b="1" dirty="0" smtClean="0">
              <a:solidFill>
                <a:schemeClr val="bg1"/>
              </a:solidFill>
            </a:rPr>
            <a:t>συμπληρωματικά και συνδυαστικά με τη συμβατική εκπαίδευση</a:t>
          </a:r>
          <a:endParaRPr lang="el-GR" sz="2000" b="1" dirty="0">
            <a:solidFill>
              <a:schemeClr val="bg1"/>
            </a:solidFill>
          </a:endParaRPr>
        </a:p>
      </dgm:t>
    </dgm:pt>
    <dgm:pt modelId="{CCCB9625-7F7C-49E0-B3FE-48D7685617FA}" type="parTrans" cxnId="{246F7452-FEFA-4112-B072-07D0F6AB1447}">
      <dgm:prSet/>
      <dgm:spPr/>
      <dgm:t>
        <a:bodyPr/>
        <a:lstStyle/>
        <a:p>
          <a:endParaRPr lang="el-GR"/>
        </a:p>
      </dgm:t>
    </dgm:pt>
    <dgm:pt modelId="{ADC6D42A-E691-4C30-83AB-77B5CABF3658}" type="sibTrans" cxnId="{246F7452-FEFA-4112-B072-07D0F6AB1447}">
      <dgm:prSet/>
      <dgm:spPr/>
      <dgm:t>
        <a:bodyPr/>
        <a:lstStyle/>
        <a:p>
          <a:endParaRPr lang="el-GR"/>
        </a:p>
      </dgm:t>
    </dgm:pt>
    <dgm:pt modelId="{6385EB35-ED94-4188-A14E-A5152F6F65AF}">
      <dgm:prSet custT="1"/>
      <dgm:spPr>
        <a:solidFill>
          <a:srgbClr val="0070C0"/>
        </a:solidFill>
      </dgm:spPr>
      <dgm:t>
        <a:bodyPr/>
        <a:lstStyle/>
        <a:p>
          <a:pPr marL="266700" indent="-171450">
            <a:tabLst/>
          </a:pPr>
          <a:r>
            <a:rPr lang="el-GR" sz="2000" b="1" dirty="0" smtClean="0">
              <a:solidFill>
                <a:schemeClr val="bg1"/>
              </a:solidFill>
            </a:rPr>
            <a:t>ως  μέσο επανάληψης</a:t>
          </a:r>
          <a:endParaRPr lang="el-GR" sz="2000" b="1" dirty="0">
            <a:solidFill>
              <a:schemeClr val="bg1"/>
            </a:solidFill>
          </a:endParaRPr>
        </a:p>
      </dgm:t>
    </dgm:pt>
    <dgm:pt modelId="{2025FE54-E10B-46E6-8D85-340B90DE14FB}" type="parTrans" cxnId="{72770A57-4078-4C58-8E97-14C19D49836E}">
      <dgm:prSet/>
      <dgm:spPr/>
      <dgm:t>
        <a:bodyPr/>
        <a:lstStyle/>
        <a:p>
          <a:endParaRPr lang="el-GR"/>
        </a:p>
      </dgm:t>
    </dgm:pt>
    <dgm:pt modelId="{EE80A552-B494-4069-A604-40D844A35FAA}" type="sibTrans" cxnId="{72770A57-4078-4C58-8E97-14C19D49836E}">
      <dgm:prSet/>
      <dgm:spPr/>
      <dgm:t>
        <a:bodyPr/>
        <a:lstStyle/>
        <a:p>
          <a:endParaRPr lang="el-GR"/>
        </a:p>
      </dgm:t>
    </dgm:pt>
    <dgm:pt modelId="{06556A1A-5A45-45FE-9FFD-0A0826D5A6C7}">
      <dgm:prSet/>
      <dgm:spPr/>
      <dgm:t>
        <a:bodyPr/>
        <a:lstStyle/>
        <a:p>
          <a:endParaRPr lang="el-GR"/>
        </a:p>
      </dgm:t>
    </dgm:pt>
    <dgm:pt modelId="{023940D7-881D-4E7C-83F6-AADA11431346}" type="parTrans" cxnId="{BB0AF373-33F9-48AF-BBB6-089CE99EB81D}">
      <dgm:prSet/>
      <dgm:spPr/>
      <dgm:t>
        <a:bodyPr/>
        <a:lstStyle/>
        <a:p>
          <a:endParaRPr lang="el-GR"/>
        </a:p>
      </dgm:t>
    </dgm:pt>
    <dgm:pt modelId="{4C28CB4C-E950-4F1A-86A4-D703BE0E01CF}" type="sibTrans" cxnId="{BB0AF373-33F9-48AF-BBB6-089CE99EB81D}">
      <dgm:prSet/>
      <dgm:spPr/>
      <dgm:t>
        <a:bodyPr/>
        <a:lstStyle/>
        <a:p>
          <a:endParaRPr lang="el-GR"/>
        </a:p>
      </dgm:t>
    </dgm:pt>
    <dgm:pt modelId="{C3FC24E9-8A33-4E87-865F-E6643C80306D}">
      <dgm:prSet custT="1"/>
      <dgm:spPr>
        <a:solidFill>
          <a:srgbClr val="0070C0"/>
        </a:solidFill>
      </dgm:spPr>
      <dgm:t>
        <a:bodyPr/>
        <a:lstStyle/>
        <a:p>
          <a:pPr marL="266700" indent="-171450"/>
          <a:r>
            <a:rPr lang="el-GR" sz="2000" b="1" dirty="0" smtClean="0">
              <a:solidFill>
                <a:schemeClr val="bg1"/>
              </a:solidFill>
            </a:rPr>
            <a:t>αυτόνομα</a:t>
          </a:r>
          <a:endParaRPr lang="el-GR" sz="2000" b="1" dirty="0">
            <a:solidFill>
              <a:schemeClr val="bg1"/>
            </a:solidFill>
          </a:endParaRPr>
        </a:p>
      </dgm:t>
    </dgm:pt>
    <dgm:pt modelId="{0449BA8D-A5C0-43C8-9F35-00DD0F8C1F78}" type="parTrans" cxnId="{2495562B-1045-4E59-A33F-74D83842B36C}">
      <dgm:prSet/>
      <dgm:spPr/>
    </dgm:pt>
    <dgm:pt modelId="{20DAAEC6-27E3-4CB2-8003-B55D562C5B53}" type="sibTrans" cxnId="{2495562B-1045-4E59-A33F-74D83842B36C}">
      <dgm:prSet/>
      <dgm:spPr/>
    </dgm:pt>
    <dgm:pt modelId="{1AEB6E84-C4E2-48EC-8E58-E16088754AB0}" type="pres">
      <dgm:prSet presAssocID="{7610EE1B-42DB-4E24-B36A-80F1419D498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3091914-79C0-4E40-BA96-EF1D9F176830}" type="pres">
      <dgm:prSet presAssocID="{2F4459A9-1993-47AB-9DCF-A2DE4CB16CAA}" presName="roof" presStyleLbl="dkBgShp" presStyleIdx="0" presStyleCnt="2" custScaleY="46948" custLinFactNeighborY="-3988"/>
      <dgm:spPr/>
      <dgm:t>
        <a:bodyPr/>
        <a:lstStyle/>
        <a:p>
          <a:endParaRPr lang="el-GR"/>
        </a:p>
      </dgm:t>
    </dgm:pt>
    <dgm:pt modelId="{E36A9BD9-C190-4F92-9312-4ECB167AED39}" type="pres">
      <dgm:prSet presAssocID="{2F4459A9-1993-47AB-9DCF-A2DE4CB16CAA}" presName="pillars" presStyleCnt="0"/>
      <dgm:spPr/>
    </dgm:pt>
    <dgm:pt modelId="{DF5DECA0-EBCA-4D00-82DE-5A509DFDBA13}" type="pres">
      <dgm:prSet presAssocID="{2F4459A9-1993-47AB-9DCF-A2DE4CB16CAA}" presName="pillar1" presStyleLbl="node1" presStyleIdx="0" presStyleCnt="2" custScaleX="83338" custScaleY="1290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DB4FF2-D16F-447C-AEB7-0A5579C906E3}" type="pres">
      <dgm:prSet presAssocID="{8C787F54-6E62-4F2B-ADA1-5C9313F1986E}" presName="pillarX" presStyleLbl="node1" presStyleIdx="1" presStyleCnt="2" custScaleX="86467" custScaleY="1290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ACD6E98-B062-4B8C-9BDC-48793219F9B8}" type="pres">
      <dgm:prSet presAssocID="{2F4459A9-1993-47AB-9DCF-A2DE4CB16CAA}" presName="base" presStyleLbl="dkBgShp" presStyleIdx="1" presStyleCnt="2" custScaleY="178522"/>
      <dgm:spPr/>
    </dgm:pt>
  </dgm:ptLst>
  <dgm:cxnLst>
    <dgm:cxn modelId="{AA0CFA61-3AD8-40DB-9833-6831E0DD1914}" srcId="{5CE40253-1BC2-4CFB-967A-F243E7B6251F}" destId="{F0F29790-F1D9-4B1A-86AF-0C7511EC775E}" srcOrd="1" destOrd="0" parTransId="{38E3EF95-83C9-4425-B984-6FFAB1336A63}" sibTransId="{976FFE3F-607F-4038-BB3B-97BDA7D02A79}"/>
    <dgm:cxn modelId="{0EBABDBE-72D6-4F6A-B57F-0EE7F6078C76}" type="presOf" srcId="{C3FC24E9-8A33-4E87-865F-E6643C80306D}" destId="{05DB4FF2-D16F-447C-AEB7-0A5579C906E3}" srcOrd="0" destOrd="1" presId="urn:microsoft.com/office/officeart/2005/8/layout/hList3"/>
    <dgm:cxn modelId="{BB0AF373-33F9-48AF-BBB6-089CE99EB81D}" srcId="{7610EE1B-42DB-4E24-B36A-80F1419D4986}" destId="{06556A1A-5A45-45FE-9FFD-0A0826D5A6C7}" srcOrd="1" destOrd="0" parTransId="{023940D7-881D-4E7C-83F6-AADA11431346}" sibTransId="{4C28CB4C-E950-4F1A-86A4-D703BE0E01CF}"/>
    <dgm:cxn modelId="{01D848E8-F303-4859-A290-AAFE665734B8}" type="presOf" srcId="{6385EB35-ED94-4188-A14E-A5152F6F65AF}" destId="{05DB4FF2-D16F-447C-AEB7-0A5579C906E3}" srcOrd="0" destOrd="3" presId="urn:microsoft.com/office/officeart/2005/8/layout/hList3"/>
    <dgm:cxn modelId="{48FA4449-F4E0-4E84-931A-3B9600E12AF3}" srcId="{5CE40253-1BC2-4CFB-967A-F243E7B6251F}" destId="{FC993F67-A1FC-4531-9AEF-B8A2FEB2EB98}" srcOrd="0" destOrd="0" parTransId="{81ED9D6F-5DF5-45BE-B500-A6CEE22B5BE4}" sibTransId="{B60AF916-F07C-4123-8892-567A3B22658F}"/>
    <dgm:cxn modelId="{246F7452-FEFA-4112-B072-07D0F6AB1447}" srcId="{8C787F54-6E62-4F2B-ADA1-5C9313F1986E}" destId="{F1BB0A36-E8E8-4073-9860-B7CC2F9396D1}" srcOrd="1" destOrd="0" parTransId="{CCCB9625-7F7C-49E0-B3FE-48D7685617FA}" sibTransId="{ADC6D42A-E691-4C30-83AB-77B5CABF3658}"/>
    <dgm:cxn modelId="{A56EAC8F-7785-4C1E-BBC1-A3CF5C3E68F4}" srcId="{2F4459A9-1993-47AB-9DCF-A2DE4CB16CAA}" destId="{5CE40253-1BC2-4CFB-967A-F243E7B6251F}" srcOrd="0" destOrd="0" parTransId="{E5349770-21ED-42EB-BAA2-01A7B4494C15}" sibTransId="{EAFA7148-3DD3-4425-8EB1-F1EE1EF21AAE}"/>
    <dgm:cxn modelId="{CFC4A281-46F3-4B97-BA6C-BAEF2DD0AA25}" type="presOf" srcId="{2F4459A9-1993-47AB-9DCF-A2DE4CB16CAA}" destId="{53091914-79C0-4E40-BA96-EF1D9F176830}" srcOrd="0" destOrd="0" presId="urn:microsoft.com/office/officeart/2005/8/layout/hList3"/>
    <dgm:cxn modelId="{72770A57-4078-4C58-8E97-14C19D49836E}" srcId="{8C787F54-6E62-4F2B-ADA1-5C9313F1986E}" destId="{6385EB35-ED94-4188-A14E-A5152F6F65AF}" srcOrd="2" destOrd="0" parTransId="{2025FE54-E10B-46E6-8D85-340B90DE14FB}" sibTransId="{EE80A552-B494-4069-A604-40D844A35FAA}"/>
    <dgm:cxn modelId="{ED764FCB-E555-49C8-B142-074A3A59B137}" srcId="{7610EE1B-42DB-4E24-B36A-80F1419D4986}" destId="{2F4459A9-1993-47AB-9DCF-A2DE4CB16CAA}" srcOrd="0" destOrd="0" parTransId="{49D49909-F0F4-4530-815D-890D4D8E2AAC}" sibTransId="{ED333B28-37FA-4D8F-A4A5-F3405E414CEB}"/>
    <dgm:cxn modelId="{705AA51F-81BA-4A2B-BA70-06FEA7F73CCB}" type="presOf" srcId="{FC993F67-A1FC-4531-9AEF-B8A2FEB2EB98}" destId="{DF5DECA0-EBCA-4D00-82DE-5A509DFDBA13}" srcOrd="0" destOrd="1" presId="urn:microsoft.com/office/officeart/2005/8/layout/hList3"/>
    <dgm:cxn modelId="{E1E24123-EC64-41C2-8A81-56C70837FCCF}" type="presOf" srcId="{7610EE1B-42DB-4E24-B36A-80F1419D4986}" destId="{1AEB6E84-C4E2-48EC-8E58-E16088754AB0}" srcOrd="0" destOrd="0" presId="urn:microsoft.com/office/officeart/2005/8/layout/hList3"/>
    <dgm:cxn modelId="{8B416570-A03B-4358-84DE-C4C4BE26D56A}" type="presOf" srcId="{F1BB0A36-E8E8-4073-9860-B7CC2F9396D1}" destId="{05DB4FF2-D16F-447C-AEB7-0A5579C906E3}" srcOrd="0" destOrd="2" presId="urn:microsoft.com/office/officeart/2005/8/layout/hList3"/>
    <dgm:cxn modelId="{2495562B-1045-4E59-A33F-74D83842B36C}" srcId="{8C787F54-6E62-4F2B-ADA1-5C9313F1986E}" destId="{C3FC24E9-8A33-4E87-865F-E6643C80306D}" srcOrd="0" destOrd="0" parTransId="{0449BA8D-A5C0-43C8-9F35-00DD0F8C1F78}" sibTransId="{20DAAEC6-27E3-4CB2-8003-B55D562C5B53}"/>
    <dgm:cxn modelId="{7C199262-FDDA-4515-AEF3-DE369FEFB3EB}" type="presOf" srcId="{8C787F54-6E62-4F2B-ADA1-5C9313F1986E}" destId="{05DB4FF2-D16F-447C-AEB7-0A5579C906E3}" srcOrd="0" destOrd="0" presId="urn:microsoft.com/office/officeart/2005/8/layout/hList3"/>
    <dgm:cxn modelId="{F5883CD0-7AFF-4BDD-9C34-7446824A3F2C}" srcId="{2F4459A9-1993-47AB-9DCF-A2DE4CB16CAA}" destId="{8C787F54-6E62-4F2B-ADA1-5C9313F1986E}" srcOrd="1" destOrd="0" parTransId="{80446411-FD20-4D27-95D4-F3ED45E27400}" sibTransId="{770CA261-BFC7-40D7-8715-A0160F5B92A5}"/>
    <dgm:cxn modelId="{EFD9133F-B43C-4692-8549-A27F9BC402FE}" type="presOf" srcId="{5CE40253-1BC2-4CFB-967A-F243E7B6251F}" destId="{DF5DECA0-EBCA-4D00-82DE-5A509DFDBA13}" srcOrd="0" destOrd="0" presId="urn:microsoft.com/office/officeart/2005/8/layout/hList3"/>
    <dgm:cxn modelId="{ECCC0CAD-8F66-4059-846E-6EEDE3ED3ADB}" type="presOf" srcId="{F0F29790-F1D9-4B1A-86AF-0C7511EC775E}" destId="{DF5DECA0-EBCA-4D00-82DE-5A509DFDBA13}" srcOrd="0" destOrd="2" presId="urn:microsoft.com/office/officeart/2005/8/layout/hList3"/>
    <dgm:cxn modelId="{3086D408-F5CF-40D4-945E-42E01A863315}" type="presParOf" srcId="{1AEB6E84-C4E2-48EC-8E58-E16088754AB0}" destId="{53091914-79C0-4E40-BA96-EF1D9F176830}" srcOrd="0" destOrd="0" presId="urn:microsoft.com/office/officeart/2005/8/layout/hList3"/>
    <dgm:cxn modelId="{093E0521-FA92-4BF7-9FD2-55BFAABEE7FC}" type="presParOf" srcId="{1AEB6E84-C4E2-48EC-8E58-E16088754AB0}" destId="{E36A9BD9-C190-4F92-9312-4ECB167AED39}" srcOrd="1" destOrd="0" presId="urn:microsoft.com/office/officeart/2005/8/layout/hList3"/>
    <dgm:cxn modelId="{2B9B1FC0-6927-4CCB-BDFE-0B5BC9AF3F27}" type="presParOf" srcId="{E36A9BD9-C190-4F92-9312-4ECB167AED39}" destId="{DF5DECA0-EBCA-4D00-82DE-5A509DFDBA13}" srcOrd="0" destOrd="0" presId="urn:microsoft.com/office/officeart/2005/8/layout/hList3"/>
    <dgm:cxn modelId="{7114DBAB-1B96-4311-87C6-43598E726536}" type="presParOf" srcId="{E36A9BD9-C190-4F92-9312-4ECB167AED39}" destId="{05DB4FF2-D16F-447C-AEB7-0A5579C906E3}" srcOrd="1" destOrd="0" presId="urn:microsoft.com/office/officeart/2005/8/layout/hList3"/>
    <dgm:cxn modelId="{D923A725-5DA2-4AB3-A139-588D7C9B0BA7}" type="presParOf" srcId="{1AEB6E84-C4E2-48EC-8E58-E16088754AB0}" destId="{EACD6E98-B062-4B8C-9BDC-48793219F9B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70D91EA-1DB8-4585-97E6-CC6A4BDD3B2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E43FF1E5-A6B9-447D-A26E-E6A25DD0CAAB}">
      <dgm:prSet phldrT="[Κείμενο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l-GR" sz="2800" b="1" dirty="0" smtClean="0">
              <a:solidFill>
                <a:schemeClr val="bg1"/>
              </a:solidFill>
            </a:rPr>
            <a:t>Προτάσεις για περαιτέρω έρευνα</a:t>
          </a:r>
          <a:endParaRPr lang="el-GR" sz="2800" b="1" dirty="0">
            <a:solidFill>
              <a:schemeClr val="bg1"/>
            </a:solidFill>
          </a:endParaRPr>
        </a:p>
      </dgm:t>
    </dgm:pt>
    <dgm:pt modelId="{DE76FF09-ED82-4CD9-8F3E-87524298905C}" type="parTrans" cxnId="{1C7D0887-6631-43B8-A0AA-74F5CE8C7363}">
      <dgm:prSet/>
      <dgm:spPr/>
      <dgm:t>
        <a:bodyPr/>
        <a:lstStyle/>
        <a:p>
          <a:endParaRPr lang="el-GR"/>
        </a:p>
      </dgm:t>
    </dgm:pt>
    <dgm:pt modelId="{6BF40130-F4F9-43A2-BAAC-F48ECACAEA8A}" type="sibTrans" cxnId="{1C7D0887-6631-43B8-A0AA-74F5CE8C7363}">
      <dgm:prSet/>
      <dgm:spPr/>
      <dgm:t>
        <a:bodyPr/>
        <a:lstStyle/>
        <a:p>
          <a:endParaRPr lang="el-GR"/>
        </a:p>
      </dgm:t>
    </dgm:pt>
    <dgm:pt modelId="{1EEB4246-D134-44DD-8195-62AE813A6FE3}" type="pres">
      <dgm:prSet presAssocID="{370D91EA-1DB8-4585-97E6-CC6A4BDD3B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C389951-5FD9-48E2-9410-866AE829EABB}" type="pres">
      <dgm:prSet presAssocID="{E43FF1E5-A6B9-447D-A26E-E6A25DD0CAAB}" presName="parentText" presStyleLbl="node1" presStyleIdx="0" presStyleCnt="1" custScaleY="83903" custLinFactY="-5860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C7D0887-6631-43B8-A0AA-74F5CE8C7363}" srcId="{370D91EA-1DB8-4585-97E6-CC6A4BDD3B2C}" destId="{E43FF1E5-A6B9-447D-A26E-E6A25DD0CAAB}" srcOrd="0" destOrd="0" parTransId="{DE76FF09-ED82-4CD9-8F3E-87524298905C}" sibTransId="{6BF40130-F4F9-43A2-BAAC-F48ECACAEA8A}"/>
    <dgm:cxn modelId="{D73E1EA9-9E53-44BA-B7F7-F0295B47AC70}" type="presOf" srcId="{E43FF1E5-A6B9-447D-A26E-E6A25DD0CAAB}" destId="{5C389951-5FD9-48E2-9410-866AE829EABB}" srcOrd="0" destOrd="0" presId="urn:microsoft.com/office/officeart/2005/8/layout/vList2"/>
    <dgm:cxn modelId="{9A1C6834-1702-4D12-8444-A530F882E52C}" type="presOf" srcId="{370D91EA-1DB8-4585-97E6-CC6A4BDD3B2C}" destId="{1EEB4246-D134-44DD-8195-62AE813A6FE3}" srcOrd="0" destOrd="0" presId="urn:microsoft.com/office/officeart/2005/8/layout/vList2"/>
    <dgm:cxn modelId="{D2FA41AF-8E0F-44E3-AEC8-E9ADADD95798}" type="presParOf" srcId="{1EEB4246-D134-44DD-8195-62AE813A6FE3}" destId="{5C389951-5FD9-48E2-9410-866AE829EA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71D884-7C60-445D-9AFD-B13B13E5638C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4A1FEF4-8C10-48DB-8563-81C6D7CAC7A9}">
      <dgm:prSet phldrT="[Κείμενο]"/>
      <dgm:spPr/>
      <dgm:t>
        <a:bodyPr/>
        <a:lstStyle/>
        <a:p>
          <a:r>
            <a:rPr lang="el-GR" b="1" dirty="0" smtClean="0"/>
            <a:t>Εκπαιδευτικό</a:t>
          </a:r>
        </a:p>
        <a:p>
          <a:endParaRPr lang="el-GR" dirty="0" smtClean="0"/>
        </a:p>
        <a:p>
          <a:endParaRPr lang="el-GR" dirty="0"/>
        </a:p>
      </dgm:t>
    </dgm:pt>
    <dgm:pt modelId="{8A07FC92-889A-49FA-A55E-68EF9A251BD3}" type="parTrans" cxnId="{350364A5-F832-4451-8CA2-45F0815849B4}">
      <dgm:prSet/>
      <dgm:spPr/>
      <dgm:t>
        <a:bodyPr/>
        <a:lstStyle/>
        <a:p>
          <a:endParaRPr lang="el-GR"/>
        </a:p>
      </dgm:t>
    </dgm:pt>
    <dgm:pt modelId="{36ABB25B-E1B1-4E01-8508-F632C4A69EEC}" type="sibTrans" cxnId="{350364A5-F832-4451-8CA2-45F0815849B4}">
      <dgm:prSet/>
      <dgm:spPr/>
      <dgm:t>
        <a:bodyPr/>
        <a:lstStyle/>
        <a:p>
          <a:endParaRPr lang="el-GR"/>
        </a:p>
      </dgm:t>
    </dgm:pt>
    <dgm:pt modelId="{8C6E688B-21BE-40E0-B400-1EF15A808215}">
      <dgm:prSet phldrT="[Κείμενο]"/>
      <dgm:spPr/>
      <dgm:t>
        <a:bodyPr/>
        <a:lstStyle/>
        <a:p>
          <a:pPr algn="just"/>
          <a:r>
            <a:rPr lang="el-GR" dirty="0" smtClean="0"/>
            <a:t>Προώθηση και διάδοση καλών πρακτικών για το σχεδιασμό  πολυμορφικού υλικού στο μάθημα της Φυσικής Γ’ Γυμνασίου, με βάση τις αρχές και τη μεθοδολογία της ΕξΑΕ</a:t>
          </a:r>
          <a:endParaRPr lang="el-GR" dirty="0"/>
        </a:p>
      </dgm:t>
    </dgm:pt>
    <dgm:pt modelId="{EE2FEF89-AC25-43F4-93B4-48481FAB2DD0}" type="parTrans" cxnId="{7869404B-68EC-436B-9F8B-BBEB18A0DE9E}">
      <dgm:prSet/>
      <dgm:spPr/>
      <dgm:t>
        <a:bodyPr/>
        <a:lstStyle/>
        <a:p>
          <a:endParaRPr lang="el-GR"/>
        </a:p>
      </dgm:t>
    </dgm:pt>
    <dgm:pt modelId="{FD3AEE91-6039-4B3E-A2B5-0A3E41D319F9}" type="sibTrans" cxnId="{7869404B-68EC-436B-9F8B-BBEB18A0DE9E}">
      <dgm:prSet/>
      <dgm:spPr/>
      <dgm:t>
        <a:bodyPr/>
        <a:lstStyle/>
        <a:p>
          <a:endParaRPr lang="el-GR"/>
        </a:p>
      </dgm:t>
    </dgm:pt>
    <dgm:pt modelId="{B413B11D-C4EF-487E-AD01-1680C1E976E5}">
      <dgm:prSet phldrT="[Κείμενο]"/>
      <dgm:spPr/>
      <dgm:t>
        <a:bodyPr/>
        <a:lstStyle/>
        <a:p>
          <a:r>
            <a:rPr lang="el-GR" b="1" dirty="0" smtClean="0"/>
            <a:t>Ερευνητικό</a:t>
          </a:r>
        </a:p>
        <a:p>
          <a:endParaRPr lang="el-GR" dirty="0" smtClean="0"/>
        </a:p>
        <a:p>
          <a:endParaRPr lang="el-GR" dirty="0"/>
        </a:p>
      </dgm:t>
    </dgm:pt>
    <dgm:pt modelId="{6511374D-B2C6-4E91-ACF6-D843CB04DE8E}" type="parTrans" cxnId="{F5D6F1AC-B456-4836-9B26-2392910114B5}">
      <dgm:prSet/>
      <dgm:spPr/>
      <dgm:t>
        <a:bodyPr/>
        <a:lstStyle/>
        <a:p>
          <a:endParaRPr lang="el-GR"/>
        </a:p>
      </dgm:t>
    </dgm:pt>
    <dgm:pt modelId="{DB317BD2-981E-4461-972C-BDC75BA6AABE}" type="sibTrans" cxnId="{F5D6F1AC-B456-4836-9B26-2392910114B5}">
      <dgm:prSet/>
      <dgm:spPr/>
      <dgm:t>
        <a:bodyPr/>
        <a:lstStyle/>
        <a:p>
          <a:endParaRPr lang="el-GR"/>
        </a:p>
      </dgm:t>
    </dgm:pt>
    <dgm:pt modelId="{4B129742-9C76-46B3-AE9D-D3911467A392}">
      <dgm:prSet phldrT="[Κείμενο]"/>
      <dgm:spPr/>
      <dgm:t>
        <a:bodyPr/>
        <a:lstStyle/>
        <a:p>
          <a:pPr algn="just"/>
          <a:r>
            <a:rPr lang="el-GR" dirty="0" smtClean="0"/>
            <a:t>Εμπλουτισμός  της ερευνητικής βιβλιογραφίας για το Ε.Υ. σε </a:t>
          </a:r>
          <a:r>
            <a:rPr lang="en-GB" dirty="0" smtClean="0"/>
            <a:t>e-learning </a:t>
          </a:r>
          <a:r>
            <a:rPr lang="el-GR" dirty="0" smtClean="0"/>
            <a:t>περιβάλλοντα</a:t>
          </a:r>
          <a:endParaRPr lang="el-GR" dirty="0"/>
        </a:p>
      </dgm:t>
    </dgm:pt>
    <dgm:pt modelId="{B482A8F3-528A-4DDB-9918-13A8A66FB5D2}" type="parTrans" cxnId="{D27C136C-C3F6-4228-A1F7-B781A65A9AB4}">
      <dgm:prSet/>
      <dgm:spPr/>
      <dgm:t>
        <a:bodyPr/>
        <a:lstStyle/>
        <a:p>
          <a:endParaRPr lang="el-GR"/>
        </a:p>
      </dgm:t>
    </dgm:pt>
    <dgm:pt modelId="{CA0A9538-77FA-4BBA-956F-7ADB895EA7A5}" type="sibTrans" cxnId="{D27C136C-C3F6-4228-A1F7-B781A65A9AB4}">
      <dgm:prSet/>
      <dgm:spPr/>
      <dgm:t>
        <a:bodyPr/>
        <a:lstStyle/>
        <a:p>
          <a:endParaRPr lang="el-GR"/>
        </a:p>
      </dgm:t>
    </dgm:pt>
    <dgm:pt modelId="{415AD842-1BE0-44BB-ADCE-63AD2AA2C8B8}">
      <dgm:prSet/>
      <dgm:spPr/>
      <dgm:t>
        <a:bodyPr/>
        <a:lstStyle/>
        <a:p>
          <a:r>
            <a:rPr lang="el-GR" b="1" dirty="0" smtClean="0"/>
            <a:t>Θεωρητικό </a:t>
          </a:r>
        </a:p>
        <a:p>
          <a:endParaRPr lang="el-GR" dirty="0" smtClean="0"/>
        </a:p>
        <a:p>
          <a:endParaRPr lang="el-GR" dirty="0"/>
        </a:p>
      </dgm:t>
    </dgm:pt>
    <dgm:pt modelId="{1EC5F6E1-3B4C-4603-9CD9-5683C642B4B9}" type="parTrans" cxnId="{3B265EFE-7C34-4DEB-97DA-C1DB6EF9F90B}">
      <dgm:prSet/>
      <dgm:spPr/>
      <dgm:t>
        <a:bodyPr/>
        <a:lstStyle/>
        <a:p>
          <a:endParaRPr lang="el-GR"/>
        </a:p>
      </dgm:t>
    </dgm:pt>
    <dgm:pt modelId="{07DB252A-7971-4D24-A771-6BAC2BE126F4}" type="sibTrans" cxnId="{3B265EFE-7C34-4DEB-97DA-C1DB6EF9F90B}">
      <dgm:prSet/>
      <dgm:spPr/>
      <dgm:t>
        <a:bodyPr/>
        <a:lstStyle/>
        <a:p>
          <a:endParaRPr lang="el-GR"/>
        </a:p>
      </dgm:t>
    </dgm:pt>
    <dgm:pt modelId="{F7A0F5E4-B592-4D2E-B675-A60167E2A7CE}">
      <dgm:prSet/>
      <dgm:spPr/>
      <dgm:t>
        <a:bodyPr/>
        <a:lstStyle/>
        <a:p>
          <a:pPr algn="just"/>
          <a:r>
            <a:rPr lang="el-GR" dirty="0" smtClean="0"/>
            <a:t>Ανάδειξη ενδιαφερόντων πεδίων που θα μπορούσαν  να αποτελέσουν αντικείμενα μελέτης βιβλιογραφικών ερευνών</a:t>
          </a:r>
          <a:endParaRPr lang="el-GR" dirty="0"/>
        </a:p>
      </dgm:t>
    </dgm:pt>
    <dgm:pt modelId="{E4E35928-4BE3-4D14-AD5C-27692825E8E1}" type="parTrans" cxnId="{6AA31466-BE5C-4EB4-A829-FA9480B8D827}">
      <dgm:prSet/>
      <dgm:spPr/>
      <dgm:t>
        <a:bodyPr/>
        <a:lstStyle/>
        <a:p>
          <a:endParaRPr lang="el-GR"/>
        </a:p>
      </dgm:t>
    </dgm:pt>
    <dgm:pt modelId="{16196B31-848B-47A5-AA40-B76AC1AA05AE}" type="sibTrans" cxnId="{6AA31466-BE5C-4EB4-A829-FA9480B8D827}">
      <dgm:prSet/>
      <dgm:spPr/>
      <dgm:t>
        <a:bodyPr/>
        <a:lstStyle/>
        <a:p>
          <a:endParaRPr lang="el-GR"/>
        </a:p>
      </dgm:t>
    </dgm:pt>
    <dgm:pt modelId="{3B65F53B-F637-4DFF-9A75-6108D84F1208}" type="pres">
      <dgm:prSet presAssocID="{8071D884-7C60-445D-9AFD-B13B13E5638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24B886A-CF6C-436F-8252-C446562F5434}" type="pres">
      <dgm:prSet presAssocID="{E4A1FEF4-8C10-48DB-8563-81C6D7CAC7A9}" presName="linNode" presStyleCnt="0"/>
      <dgm:spPr/>
    </dgm:pt>
    <dgm:pt modelId="{B8003915-2856-4858-8088-FBBACB0CF026}" type="pres">
      <dgm:prSet presAssocID="{E4A1FEF4-8C10-48DB-8563-81C6D7CAC7A9}" presName="parentShp" presStyleLbl="node1" presStyleIdx="0" presStyleCnt="3" custScaleX="633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ED26A2-51C2-4DF8-B8B5-6EAE9C95221B}" type="pres">
      <dgm:prSet presAssocID="{E4A1FEF4-8C10-48DB-8563-81C6D7CAC7A9}" presName="childShp" presStyleLbl="bgAccFollowNode1" presStyleIdx="0" presStyleCnt="3" custScaleX="124423" custScaleY="959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DC06B6-647D-4B6F-948B-2D430AAF44A3}" type="pres">
      <dgm:prSet presAssocID="{36ABB25B-E1B1-4E01-8508-F632C4A69EEC}" presName="spacing" presStyleCnt="0"/>
      <dgm:spPr/>
    </dgm:pt>
    <dgm:pt modelId="{6D6C1476-9CE0-44A0-9C00-EFC923792BE9}" type="pres">
      <dgm:prSet presAssocID="{B413B11D-C4EF-487E-AD01-1680C1E976E5}" presName="linNode" presStyleCnt="0"/>
      <dgm:spPr/>
    </dgm:pt>
    <dgm:pt modelId="{31DEBBEA-3A9E-4AAC-BDAD-AAE571D11DE7}" type="pres">
      <dgm:prSet presAssocID="{B413B11D-C4EF-487E-AD01-1680C1E976E5}" presName="parentShp" presStyleLbl="node1" presStyleIdx="1" presStyleCnt="3" custScaleX="64182" custLinFactNeighborX="-4902" custLinFactNeighborY="-10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EDB6D6-0AEB-42D0-809D-B06066F8F02A}" type="pres">
      <dgm:prSet presAssocID="{B413B11D-C4EF-487E-AD01-1680C1E976E5}" presName="childShp" presStyleLbl="bgAccFollowNode1" presStyleIdx="1" presStyleCnt="3" custScaleX="1244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E86A996-F004-48A1-88BB-41AAC2FF4351}" type="pres">
      <dgm:prSet presAssocID="{DB317BD2-981E-4461-972C-BDC75BA6AABE}" presName="spacing" presStyleCnt="0"/>
      <dgm:spPr/>
    </dgm:pt>
    <dgm:pt modelId="{AF22E8C1-8296-4339-B62F-FCD6B57F2AC2}" type="pres">
      <dgm:prSet presAssocID="{415AD842-1BE0-44BB-ADCE-63AD2AA2C8B8}" presName="linNode" presStyleCnt="0"/>
      <dgm:spPr/>
    </dgm:pt>
    <dgm:pt modelId="{5E8C3210-DDD1-44D1-972C-3DDB3A9EAA82}" type="pres">
      <dgm:prSet presAssocID="{415AD842-1BE0-44BB-ADCE-63AD2AA2C8B8}" presName="parentShp" presStyleLbl="node1" presStyleIdx="2" presStyleCnt="3" custScaleX="64068" custLinFactNeighborX="-12745" custLinFactNeighborY="-31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DB96AC-E5AF-4E8B-A1CB-08C0765EE64F}" type="pres">
      <dgm:prSet presAssocID="{415AD842-1BE0-44BB-ADCE-63AD2AA2C8B8}" presName="childShp" presStyleLbl="bgAccFollowNode1" presStyleIdx="2" presStyleCnt="3" custScaleX="1261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5B92D68-D28B-47DB-A9AB-10F736C09106}" type="presOf" srcId="{B413B11D-C4EF-487E-AD01-1680C1E976E5}" destId="{31DEBBEA-3A9E-4AAC-BDAD-AAE571D11DE7}" srcOrd="0" destOrd="0" presId="urn:microsoft.com/office/officeart/2005/8/layout/vList6"/>
    <dgm:cxn modelId="{16DE0067-3153-4544-BFD2-E5871E59025A}" type="presOf" srcId="{E4A1FEF4-8C10-48DB-8563-81C6D7CAC7A9}" destId="{B8003915-2856-4858-8088-FBBACB0CF026}" srcOrd="0" destOrd="0" presId="urn:microsoft.com/office/officeart/2005/8/layout/vList6"/>
    <dgm:cxn modelId="{D27C136C-C3F6-4228-A1F7-B781A65A9AB4}" srcId="{B413B11D-C4EF-487E-AD01-1680C1E976E5}" destId="{4B129742-9C76-46B3-AE9D-D3911467A392}" srcOrd="0" destOrd="0" parTransId="{B482A8F3-528A-4DDB-9918-13A8A66FB5D2}" sibTransId="{CA0A9538-77FA-4BBA-956F-7ADB895EA7A5}"/>
    <dgm:cxn modelId="{2552F8C0-4890-4E7E-9E10-05259F2F8A2D}" type="presOf" srcId="{F7A0F5E4-B592-4D2E-B675-A60167E2A7CE}" destId="{74DB96AC-E5AF-4E8B-A1CB-08C0765EE64F}" srcOrd="0" destOrd="0" presId="urn:microsoft.com/office/officeart/2005/8/layout/vList6"/>
    <dgm:cxn modelId="{DFF5A4A6-4852-41FE-8E7E-02376607495A}" type="presOf" srcId="{8C6E688B-21BE-40E0-B400-1EF15A808215}" destId="{D8ED26A2-51C2-4DF8-B8B5-6EAE9C95221B}" srcOrd="0" destOrd="0" presId="urn:microsoft.com/office/officeart/2005/8/layout/vList6"/>
    <dgm:cxn modelId="{6AA31466-BE5C-4EB4-A829-FA9480B8D827}" srcId="{415AD842-1BE0-44BB-ADCE-63AD2AA2C8B8}" destId="{F7A0F5E4-B592-4D2E-B675-A60167E2A7CE}" srcOrd="0" destOrd="0" parTransId="{E4E35928-4BE3-4D14-AD5C-27692825E8E1}" sibTransId="{16196B31-848B-47A5-AA40-B76AC1AA05AE}"/>
    <dgm:cxn modelId="{F5D6F1AC-B456-4836-9B26-2392910114B5}" srcId="{8071D884-7C60-445D-9AFD-B13B13E5638C}" destId="{B413B11D-C4EF-487E-AD01-1680C1E976E5}" srcOrd="1" destOrd="0" parTransId="{6511374D-B2C6-4E91-ACF6-D843CB04DE8E}" sibTransId="{DB317BD2-981E-4461-972C-BDC75BA6AABE}"/>
    <dgm:cxn modelId="{5F19F20B-3432-4326-9EB6-FFA171C6779E}" type="presOf" srcId="{4B129742-9C76-46B3-AE9D-D3911467A392}" destId="{72EDB6D6-0AEB-42D0-809D-B06066F8F02A}" srcOrd="0" destOrd="0" presId="urn:microsoft.com/office/officeart/2005/8/layout/vList6"/>
    <dgm:cxn modelId="{3B265EFE-7C34-4DEB-97DA-C1DB6EF9F90B}" srcId="{8071D884-7C60-445D-9AFD-B13B13E5638C}" destId="{415AD842-1BE0-44BB-ADCE-63AD2AA2C8B8}" srcOrd="2" destOrd="0" parTransId="{1EC5F6E1-3B4C-4603-9CD9-5683C642B4B9}" sibTransId="{07DB252A-7971-4D24-A771-6BAC2BE126F4}"/>
    <dgm:cxn modelId="{3A2DE263-AA78-45B9-AFD5-0F4F511524F5}" type="presOf" srcId="{415AD842-1BE0-44BB-ADCE-63AD2AA2C8B8}" destId="{5E8C3210-DDD1-44D1-972C-3DDB3A9EAA82}" srcOrd="0" destOrd="0" presId="urn:microsoft.com/office/officeart/2005/8/layout/vList6"/>
    <dgm:cxn modelId="{7D74A3E9-BAFD-4466-9347-8EF1A5951B3E}" type="presOf" srcId="{8071D884-7C60-445D-9AFD-B13B13E5638C}" destId="{3B65F53B-F637-4DFF-9A75-6108D84F1208}" srcOrd="0" destOrd="0" presId="urn:microsoft.com/office/officeart/2005/8/layout/vList6"/>
    <dgm:cxn modelId="{7869404B-68EC-436B-9F8B-BBEB18A0DE9E}" srcId="{E4A1FEF4-8C10-48DB-8563-81C6D7CAC7A9}" destId="{8C6E688B-21BE-40E0-B400-1EF15A808215}" srcOrd="0" destOrd="0" parTransId="{EE2FEF89-AC25-43F4-93B4-48481FAB2DD0}" sibTransId="{FD3AEE91-6039-4B3E-A2B5-0A3E41D319F9}"/>
    <dgm:cxn modelId="{350364A5-F832-4451-8CA2-45F0815849B4}" srcId="{8071D884-7C60-445D-9AFD-B13B13E5638C}" destId="{E4A1FEF4-8C10-48DB-8563-81C6D7CAC7A9}" srcOrd="0" destOrd="0" parTransId="{8A07FC92-889A-49FA-A55E-68EF9A251BD3}" sibTransId="{36ABB25B-E1B1-4E01-8508-F632C4A69EEC}"/>
    <dgm:cxn modelId="{720C5A17-C61B-4F19-A97A-94CB8B9C93D3}" type="presParOf" srcId="{3B65F53B-F637-4DFF-9A75-6108D84F1208}" destId="{D24B886A-CF6C-436F-8252-C446562F5434}" srcOrd="0" destOrd="0" presId="urn:microsoft.com/office/officeart/2005/8/layout/vList6"/>
    <dgm:cxn modelId="{E9906F6C-BEC5-4735-8832-24A1831518AB}" type="presParOf" srcId="{D24B886A-CF6C-436F-8252-C446562F5434}" destId="{B8003915-2856-4858-8088-FBBACB0CF026}" srcOrd="0" destOrd="0" presId="urn:microsoft.com/office/officeart/2005/8/layout/vList6"/>
    <dgm:cxn modelId="{9215B017-E629-45FE-BB43-031690D45156}" type="presParOf" srcId="{D24B886A-CF6C-436F-8252-C446562F5434}" destId="{D8ED26A2-51C2-4DF8-B8B5-6EAE9C95221B}" srcOrd="1" destOrd="0" presId="urn:microsoft.com/office/officeart/2005/8/layout/vList6"/>
    <dgm:cxn modelId="{E0A0DFED-EDDE-4D8A-9E10-FABDB40AF379}" type="presParOf" srcId="{3B65F53B-F637-4DFF-9A75-6108D84F1208}" destId="{39DC06B6-647D-4B6F-948B-2D430AAF44A3}" srcOrd="1" destOrd="0" presId="urn:microsoft.com/office/officeart/2005/8/layout/vList6"/>
    <dgm:cxn modelId="{0C822BE0-4343-45DC-AFEA-B809B8CF9C12}" type="presParOf" srcId="{3B65F53B-F637-4DFF-9A75-6108D84F1208}" destId="{6D6C1476-9CE0-44A0-9C00-EFC923792BE9}" srcOrd="2" destOrd="0" presId="urn:microsoft.com/office/officeart/2005/8/layout/vList6"/>
    <dgm:cxn modelId="{F203E67C-3035-4259-86D6-563C57D978DC}" type="presParOf" srcId="{6D6C1476-9CE0-44A0-9C00-EFC923792BE9}" destId="{31DEBBEA-3A9E-4AAC-BDAD-AAE571D11DE7}" srcOrd="0" destOrd="0" presId="urn:microsoft.com/office/officeart/2005/8/layout/vList6"/>
    <dgm:cxn modelId="{684BA52E-415B-4B26-886A-13D3A1EE1617}" type="presParOf" srcId="{6D6C1476-9CE0-44A0-9C00-EFC923792BE9}" destId="{72EDB6D6-0AEB-42D0-809D-B06066F8F02A}" srcOrd="1" destOrd="0" presId="urn:microsoft.com/office/officeart/2005/8/layout/vList6"/>
    <dgm:cxn modelId="{0A5B9A10-7D6A-46C4-BCF0-402722397DF9}" type="presParOf" srcId="{3B65F53B-F637-4DFF-9A75-6108D84F1208}" destId="{4E86A996-F004-48A1-88BB-41AAC2FF4351}" srcOrd="3" destOrd="0" presId="urn:microsoft.com/office/officeart/2005/8/layout/vList6"/>
    <dgm:cxn modelId="{D9389DE2-179C-464A-A843-E2E56B39C288}" type="presParOf" srcId="{3B65F53B-F637-4DFF-9A75-6108D84F1208}" destId="{AF22E8C1-8296-4339-B62F-FCD6B57F2AC2}" srcOrd="4" destOrd="0" presId="urn:microsoft.com/office/officeart/2005/8/layout/vList6"/>
    <dgm:cxn modelId="{AA3E5B3F-F11C-4B38-B66A-1633B9567DD4}" type="presParOf" srcId="{AF22E8C1-8296-4339-B62F-FCD6B57F2AC2}" destId="{5E8C3210-DDD1-44D1-972C-3DDB3A9EAA82}" srcOrd="0" destOrd="0" presId="urn:microsoft.com/office/officeart/2005/8/layout/vList6"/>
    <dgm:cxn modelId="{843D2550-1995-4ABF-929E-4AA855508305}" type="presParOf" srcId="{AF22E8C1-8296-4339-B62F-FCD6B57F2AC2}" destId="{74DB96AC-E5AF-4E8B-A1CB-08C0765EE64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4E197D-FD01-4B7D-91EE-9FB22D03909D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36371FE8-66CF-4F37-8436-555CDD8A4198}">
      <dgm:prSet phldrT="[Κείμενο]"/>
      <dgm:spPr/>
      <dgm:t>
        <a:bodyPr/>
        <a:lstStyle/>
        <a:p>
          <a:r>
            <a:rPr lang="el-GR" b="1" dirty="0" smtClean="0"/>
            <a:t>1</a:t>
          </a:r>
          <a:r>
            <a:rPr lang="el-GR" b="1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31626E3B-7952-49DE-B1A5-73DD6EBEF028}" type="parTrans" cxnId="{D608A04E-6549-4049-8CDF-517866D677D1}">
      <dgm:prSet/>
      <dgm:spPr/>
      <dgm:t>
        <a:bodyPr/>
        <a:lstStyle/>
        <a:p>
          <a:endParaRPr lang="el-GR"/>
        </a:p>
      </dgm:t>
    </dgm:pt>
    <dgm:pt modelId="{19A0F2E5-0857-4FD4-961D-9C2CF6B315A7}" type="sibTrans" cxnId="{D608A04E-6549-4049-8CDF-517866D677D1}">
      <dgm:prSet/>
      <dgm:spPr/>
      <dgm:t>
        <a:bodyPr/>
        <a:lstStyle/>
        <a:p>
          <a:endParaRPr lang="el-GR"/>
        </a:p>
      </dgm:t>
    </dgm:pt>
    <dgm:pt modelId="{4CCBC963-08F7-490A-809D-12D49C822268}">
      <dgm:prSet phldrT="[Κείμενο]"/>
      <dgm:spPr/>
      <dgm:t>
        <a:bodyPr/>
        <a:lstStyle/>
        <a:p>
          <a:r>
            <a:rPr lang="el-GR" b="1" dirty="0" smtClean="0"/>
            <a:t>2</a:t>
          </a:r>
          <a:r>
            <a:rPr lang="el-GR" b="1" baseline="30000" dirty="0" smtClean="0"/>
            <a:t>ο</a:t>
          </a:r>
          <a:r>
            <a:rPr lang="el-GR" b="1" dirty="0" smtClean="0"/>
            <a:t> </a:t>
          </a:r>
          <a:endParaRPr lang="el-GR" b="1" dirty="0"/>
        </a:p>
      </dgm:t>
    </dgm:pt>
    <dgm:pt modelId="{8C4329E3-91C7-484D-9DFF-588F400B23B3}" type="parTrans" cxnId="{4ACD1B5C-550B-45EA-A087-B4A3C2118793}">
      <dgm:prSet/>
      <dgm:spPr/>
      <dgm:t>
        <a:bodyPr/>
        <a:lstStyle/>
        <a:p>
          <a:endParaRPr lang="el-GR"/>
        </a:p>
      </dgm:t>
    </dgm:pt>
    <dgm:pt modelId="{A04CFD51-6A96-4F3B-ABAA-7ED18B421CCF}" type="sibTrans" cxnId="{4ACD1B5C-550B-45EA-A087-B4A3C2118793}">
      <dgm:prSet/>
      <dgm:spPr/>
      <dgm:t>
        <a:bodyPr/>
        <a:lstStyle/>
        <a:p>
          <a:endParaRPr lang="el-GR"/>
        </a:p>
      </dgm:t>
    </dgm:pt>
    <dgm:pt modelId="{F4A7B00F-C0FE-40D2-9FDB-6490428FE1C8}">
      <dgm:prSet phldrT="[Κείμενο]"/>
      <dgm:spPr/>
      <dgm:t>
        <a:bodyPr/>
        <a:lstStyle/>
        <a:p>
          <a:r>
            <a:rPr lang="el-GR" b="1" dirty="0" smtClean="0"/>
            <a:t>3</a:t>
          </a:r>
          <a:r>
            <a:rPr lang="el-GR" b="1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74602831-6A58-413B-8B1D-5FF98C8676C9}" type="parTrans" cxnId="{6CE5B141-65D2-4EDC-AA20-1A703F34FE6E}">
      <dgm:prSet/>
      <dgm:spPr/>
      <dgm:t>
        <a:bodyPr/>
        <a:lstStyle/>
        <a:p>
          <a:endParaRPr lang="el-GR"/>
        </a:p>
      </dgm:t>
    </dgm:pt>
    <dgm:pt modelId="{DFF58A4B-14D9-455E-AC49-103F209E0B67}" type="sibTrans" cxnId="{6CE5B141-65D2-4EDC-AA20-1A703F34FE6E}">
      <dgm:prSet/>
      <dgm:spPr/>
      <dgm:t>
        <a:bodyPr/>
        <a:lstStyle/>
        <a:p>
          <a:endParaRPr lang="el-GR"/>
        </a:p>
      </dgm:t>
    </dgm:pt>
    <dgm:pt modelId="{8E1DF2DB-CCE8-4213-B721-A8909884D063}">
      <dgm:prSet/>
      <dgm:spPr/>
      <dgm:t>
        <a:bodyPr/>
        <a:lstStyle/>
        <a:p>
          <a:r>
            <a:rPr lang="el-GR" b="1" dirty="0" smtClean="0"/>
            <a:t>4</a:t>
          </a:r>
          <a:r>
            <a:rPr lang="el-GR" b="1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7E3BB7A3-C252-4E66-B511-ECA2F065EBFC}" type="parTrans" cxnId="{FFFEA1FE-0E97-451F-882F-B1204BE65F49}">
      <dgm:prSet/>
      <dgm:spPr/>
      <dgm:t>
        <a:bodyPr/>
        <a:lstStyle/>
        <a:p>
          <a:endParaRPr lang="el-GR"/>
        </a:p>
      </dgm:t>
    </dgm:pt>
    <dgm:pt modelId="{A83ADA5D-8872-40A5-ACDD-E2DB4D40C195}" type="sibTrans" cxnId="{FFFEA1FE-0E97-451F-882F-B1204BE65F49}">
      <dgm:prSet/>
      <dgm:spPr/>
      <dgm:t>
        <a:bodyPr/>
        <a:lstStyle/>
        <a:p>
          <a:endParaRPr lang="el-GR"/>
        </a:p>
      </dgm:t>
    </dgm:pt>
    <dgm:pt modelId="{E4F8BF00-2B15-42BE-965F-D4C819DE2A65}">
      <dgm:prSet/>
      <dgm:spPr/>
      <dgm:t>
        <a:bodyPr/>
        <a:lstStyle/>
        <a:p>
          <a:pPr algn="just"/>
          <a:endParaRPr lang="el-GR" dirty="0"/>
        </a:p>
      </dgm:t>
    </dgm:pt>
    <dgm:pt modelId="{D05D9317-9878-402E-B22B-F0B37EF3D217}" type="parTrans" cxnId="{DE864A2B-C200-4BE1-8261-574B2B3F275B}">
      <dgm:prSet/>
      <dgm:spPr/>
      <dgm:t>
        <a:bodyPr/>
        <a:lstStyle/>
        <a:p>
          <a:endParaRPr lang="el-GR"/>
        </a:p>
      </dgm:t>
    </dgm:pt>
    <dgm:pt modelId="{DF0E8009-C933-4519-94F8-246C10F533F2}" type="sibTrans" cxnId="{DE864A2B-C200-4BE1-8261-574B2B3F275B}">
      <dgm:prSet/>
      <dgm:spPr/>
      <dgm:t>
        <a:bodyPr/>
        <a:lstStyle/>
        <a:p>
          <a:endParaRPr lang="el-GR"/>
        </a:p>
      </dgm:t>
    </dgm:pt>
    <dgm:pt modelId="{23F0E298-76FE-4C81-932E-02B55424BE0E}">
      <dgm:prSet/>
      <dgm:spPr/>
      <dgm:t>
        <a:bodyPr/>
        <a:lstStyle/>
        <a:p>
          <a:pPr algn="just"/>
          <a:endParaRPr lang="el-GR" dirty="0"/>
        </a:p>
      </dgm:t>
    </dgm:pt>
    <dgm:pt modelId="{ADC2E182-7300-42A8-ABA6-B39D4281B9A1}" type="parTrans" cxnId="{1FE20AB5-0C2C-40B4-964C-0232725C2E1E}">
      <dgm:prSet/>
      <dgm:spPr/>
      <dgm:t>
        <a:bodyPr/>
        <a:lstStyle/>
        <a:p>
          <a:endParaRPr lang="el-GR"/>
        </a:p>
      </dgm:t>
    </dgm:pt>
    <dgm:pt modelId="{A7FB575F-DD00-4402-B256-362538C1A364}" type="sibTrans" cxnId="{1FE20AB5-0C2C-40B4-964C-0232725C2E1E}">
      <dgm:prSet/>
      <dgm:spPr/>
      <dgm:t>
        <a:bodyPr/>
        <a:lstStyle/>
        <a:p>
          <a:endParaRPr lang="el-GR"/>
        </a:p>
      </dgm:t>
    </dgm:pt>
    <dgm:pt modelId="{2D06F2E1-76BF-4580-871D-D863C0816160}">
      <dgm:prSet/>
      <dgm:spPr/>
      <dgm:t>
        <a:bodyPr/>
        <a:lstStyle/>
        <a:p>
          <a:pPr algn="just"/>
          <a:endParaRPr lang="el-GR" dirty="0"/>
        </a:p>
      </dgm:t>
    </dgm:pt>
    <dgm:pt modelId="{027E3CC9-A8DB-4108-9AB7-94501274E052}" type="parTrans" cxnId="{7ED148E7-BA46-42FB-9EBC-6811D4A2032F}">
      <dgm:prSet/>
      <dgm:spPr/>
      <dgm:t>
        <a:bodyPr/>
        <a:lstStyle/>
        <a:p>
          <a:endParaRPr lang="el-GR"/>
        </a:p>
      </dgm:t>
    </dgm:pt>
    <dgm:pt modelId="{8F3D8B40-9896-45C8-93D7-8CB1189EC66A}" type="sibTrans" cxnId="{7ED148E7-BA46-42FB-9EBC-6811D4A2032F}">
      <dgm:prSet/>
      <dgm:spPr/>
      <dgm:t>
        <a:bodyPr/>
        <a:lstStyle/>
        <a:p>
          <a:endParaRPr lang="el-GR"/>
        </a:p>
      </dgm:t>
    </dgm:pt>
    <dgm:pt modelId="{071BD682-216C-4873-AA02-D5D4D87B7125}">
      <dgm:prSet/>
      <dgm:spPr/>
      <dgm:t>
        <a:bodyPr/>
        <a:lstStyle/>
        <a:p>
          <a:pPr algn="just"/>
          <a:endParaRPr lang="el-GR" dirty="0"/>
        </a:p>
      </dgm:t>
    </dgm:pt>
    <dgm:pt modelId="{3CD50B38-C612-4549-9B84-0EC897A2E669}" type="parTrans" cxnId="{54036C02-7AD9-40F5-AD16-803E88C07496}">
      <dgm:prSet/>
      <dgm:spPr/>
      <dgm:t>
        <a:bodyPr/>
        <a:lstStyle/>
        <a:p>
          <a:endParaRPr lang="el-GR"/>
        </a:p>
      </dgm:t>
    </dgm:pt>
    <dgm:pt modelId="{96BB5E1A-24AA-4B2A-A949-C0DF5596E0F5}" type="sibTrans" cxnId="{54036C02-7AD9-40F5-AD16-803E88C07496}">
      <dgm:prSet/>
      <dgm:spPr/>
      <dgm:t>
        <a:bodyPr/>
        <a:lstStyle/>
        <a:p>
          <a:endParaRPr lang="el-GR"/>
        </a:p>
      </dgm:t>
    </dgm:pt>
    <dgm:pt modelId="{1B5139B9-DD61-41F7-B384-D984A8F7E520}" type="pres">
      <dgm:prSet presAssocID="{604E197D-FD01-4B7D-91EE-9FB22D03909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1A6A6C8-630E-450A-9856-D433FC4C20AE}" type="pres">
      <dgm:prSet presAssocID="{36371FE8-66CF-4F37-8436-555CDD8A4198}" presName="composite" presStyleCnt="0"/>
      <dgm:spPr/>
    </dgm:pt>
    <dgm:pt modelId="{31389CD7-263E-4AD3-A2CD-346932489EE6}" type="pres">
      <dgm:prSet presAssocID="{36371FE8-66CF-4F37-8436-555CDD8A419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276E63-6EAD-45E7-A79D-797E1CC25897}" type="pres">
      <dgm:prSet presAssocID="{36371FE8-66CF-4F37-8436-555CDD8A419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19C7B7-59BA-4427-A10F-B46F21619CF0}" type="pres">
      <dgm:prSet presAssocID="{19A0F2E5-0857-4FD4-961D-9C2CF6B315A7}" presName="sp" presStyleCnt="0"/>
      <dgm:spPr/>
    </dgm:pt>
    <dgm:pt modelId="{236F006A-1BD9-460A-9C78-15ABACE7B277}" type="pres">
      <dgm:prSet presAssocID="{4CCBC963-08F7-490A-809D-12D49C822268}" presName="composite" presStyleCnt="0"/>
      <dgm:spPr/>
    </dgm:pt>
    <dgm:pt modelId="{8DB898B9-7A16-4AC7-B7ED-B8261D050B39}" type="pres">
      <dgm:prSet presAssocID="{4CCBC963-08F7-490A-809D-12D49C82226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E3B4A0-92D0-4D9A-90EC-684F79A75002}" type="pres">
      <dgm:prSet presAssocID="{4CCBC963-08F7-490A-809D-12D49C82226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A7E757-CFE0-4BBB-B946-9D5F4124E5CB}" type="pres">
      <dgm:prSet presAssocID="{A04CFD51-6A96-4F3B-ABAA-7ED18B421CCF}" presName="sp" presStyleCnt="0"/>
      <dgm:spPr/>
    </dgm:pt>
    <dgm:pt modelId="{48278589-1264-4A09-AF35-452B6FF94A9E}" type="pres">
      <dgm:prSet presAssocID="{F4A7B00F-C0FE-40D2-9FDB-6490428FE1C8}" presName="composite" presStyleCnt="0"/>
      <dgm:spPr/>
    </dgm:pt>
    <dgm:pt modelId="{6345BA28-D2B4-4717-8D92-13710D21F359}" type="pres">
      <dgm:prSet presAssocID="{F4A7B00F-C0FE-40D2-9FDB-6490428FE1C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E7893E-2A18-44CA-ABB7-EC4E09490017}" type="pres">
      <dgm:prSet presAssocID="{F4A7B00F-C0FE-40D2-9FDB-6490428FE1C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81A770-751F-4D2A-9C34-11F1F242BDC2}" type="pres">
      <dgm:prSet presAssocID="{DFF58A4B-14D9-455E-AC49-103F209E0B67}" presName="sp" presStyleCnt="0"/>
      <dgm:spPr/>
    </dgm:pt>
    <dgm:pt modelId="{210C8D7C-4525-4E9C-8D19-5207EB87954F}" type="pres">
      <dgm:prSet presAssocID="{8E1DF2DB-CCE8-4213-B721-A8909884D063}" presName="composite" presStyleCnt="0"/>
      <dgm:spPr/>
    </dgm:pt>
    <dgm:pt modelId="{BD775236-AE84-48FB-8D28-7B61DD73AE21}" type="pres">
      <dgm:prSet presAssocID="{8E1DF2DB-CCE8-4213-B721-A8909884D06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F238BF-2096-4F60-9A21-4D0E90746ED8}" type="pres">
      <dgm:prSet presAssocID="{8E1DF2DB-CCE8-4213-B721-A8909884D06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ED148E7-BA46-42FB-9EBC-6811D4A2032F}" srcId="{F4A7B00F-C0FE-40D2-9FDB-6490428FE1C8}" destId="{2D06F2E1-76BF-4580-871D-D863C0816160}" srcOrd="0" destOrd="0" parTransId="{027E3CC9-A8DB-4108-9AB7-94501274E052}" sibTransId="{8F3D8B40-9896-45C8-93D7-8CB1189EC66A}"/>
    <dgm:cxn modelId="{1FE20AB5-0C2C-40B4-964C-0232725C2E1E}" srcId="{4CCBC963-08F7-490A-809D-12D49C822268}" destId="{23F0E298-76FE-4C81-932E-02B55424BE0E}" srcOrd="0" destOrd="0" parTransId="{ADC2E182-7300-42A8-ABA6-B39D4281B9A1}" sibTransId="{A7FB575F-DD00-4402-B256-362538C1A364}"/>
    <dgm:cxn modelId="{C1D4C2E8-9D1C-4EB0-BD21-76367BAE86A2}" type="presOf" srcId="{071BD682-216C-4873-AA02-D5D4D87B7125}" destId="{29F238BF-2096-4F60-9A21-4D0E90746ED8}" srcOrd="0" destOrd="0" presId="urn:microsoft.com/office/officeart/2005/8/layout/chevron2"/>
    <dgm:cxn modelId="{6CE5B141-65D2-4EDC-AA20-1A703F34FE6E}" srcId="{604E197D-FD01-4B7D-91EE-9FB22D03909D}" destId="{F4A7B00F-C0FE-40D2-9FDB-6490428FE1C8}" srcOrd="2" destOrd="0" parTransId="{74602831-6A58-413B-8B1D-5FF98C8676C9}" sibTransId="{DFF58A4B-14D9-455E-AC49-103F209E0B67}"/>
    <dgm:cxn modelId="{7A078BF2-F4D2-4915-8FD5-8F191C796A77}" type="presOf" srcId="{4CCBC963-08F7-490A-809D-12D49C822268}" destId="{8DB898B9-7A16-4AC7-B7ED-B8261D050B39}" srcOrd="0" destOrd="0" presId="urn:microsoft.com/office/officeart/2005/8/layout/chevron2"/>
    <dgm:cxn modelId="{54036C02-7AD9-40F5-AD16-803E88C07496}" srcId="{8E1DF2DB-CCE8-4213-B721-A8909884D063}" destId="{071BD682-216C-4873-AA02-D5D4D87B7125}" srcOrd="0" destOrd="0" parTransId="{3CD50B38-C612-4549-9B84-0EC897A2E669}" sibTransId="{96BB5E1A-24AA-4B2A-A949-C0DF5596E0F5}"/>
    <dgm:cxn modelId="{FFFEA1FE-0E97-451F-882F-B1204BE65F49}" srcId="{604E197D-FD01-4B7D-91EE-9FB22D03909D}" destId="{8E1DF2DB-CCE8-4213-B721-A8909884D063}" srcOrd="3" destOrd="0" parTransId="{7E3BB7A3-C252-4E66-B511-ECA2F065EBFC}" sibTransId="{A83ADA5D-8872-40A5-ACDD-E2DB4D40C195}"/>
    <dgm:cxn modelId="{8D1465D1-9BE6-44CD-B118-D34232B7540C}" type="presOf" srcId="{F4A7B00F-C0FE-40D2-9FDB-6490428FE1C8}" destId="{6345BA28-D2B4-4717-8D92-13710D21F359}" srcOrd="0" destOrd="0" presId="urn:microsoft.com/office/officeart/2005/8/layout/chevron2"/>
    <dgm:cxn modelId="{DE864A2B-C200-4BE1-8261-574B2B3F275B}" srcId="{36371FE8-66CF-4F37-8436-555CDD8A4198}" destId="{E4F8BF00-2B15-42BE-965F-D4C819DE2A65}" srcOrd="0" destOrd="0" parTransId="{D05D9317-9878-402E-B22B-F0B37EF3D217}" sibTransId="{DF0E8009-C933-4519-94F8-246C10F533F2}"/>
    <dgm:cxn modelId="{4E7E3525-70DF-4DD5-8DC6-7A7C59A8F2DB}" type="presOf" srcId="{604E197D-FD01-4B7D-91EE-9FB22D03909D}" destId="{1B5139B9-DD61-41F7-B384-D984A8F7E520}" srcOrd="0" destOrd="0" presId="urn:microsoft.com/office/officeart/2005/8/layout/chevron2"/>
    <dgm:cxn modelId="{C86E8806-497C-4C1A-8264-3E4C1603C2CE}" type="presOf" srcId="{8E1DF2DB-CCE8-4213-B721-A8909884D063}" destId="{BD775236-AE84-48FB-8D28-7B61DD73AE21}" srcOrd="0" destOrd="0" presId="urn:microsoft.com/office/officeart/2005/8/layout/chevron2"/>
    <dgm:cxn modelId="{5530FD70-09B7-4EF0-8256-52721C34313F}" type="presOf" srcId="{36371FE8-66CF-4F37-8436-555CDD8A4198}" destId="{31389CD7-263E-4AD3-A2CD-346932489EE6}" srcOrd="0" destOrd="0" presId="urn:microsoft.com/office/officeart/2005/8/layout/chevron2"/>
    <dgm:cxn modelId="{4ACD1B5C-550B-45EA-A087-B4A3C2118793}" srcId="{604E197D-FD01-4B7D-91EE-9FB22D03909D}" destId="{4CCBC963-08F7-490A-809D-12D49C822268}" srcOrd="1" destOrd="0" parTransId="{8C4329E3-91C7-484D-9DFF-588F400B23B3}" sibTransId="{A04CFD51-6A96-4F3B-ABAA-7ED18B421CCF}"/>
    <dgm:cxn modelId="{4795E07C-829E-4065-B8BF-764EDC2CE0F9}" type="presOf" srcId="{23F0E298-76FE-4C81-932E-02B55424BE0E}" destId="{09E3B4A0-92D0-4D9A-90EC-684F79A75002}" srcOrd="0" destOrd="0" presId="urn:microsoft.com/office/officeart/2005/8/layout/chevron2"/>
    <dgm:cxn modelId="{73CCFA39-1ED4-418D-A2DA-840C8A1C3775}" type="presOf" srcId="{E4F8BF00-2B15-42BE-965F-D4C819DE2A65}" destId="{07276E63-6EAD-45E7-A79D-797E1CC25897}" srcOrd="0" destOrd="0" presId="urn:microsoft.com/office/officeart/2005/8/layout/chevron2"/>
    <dgm:cxn modelId="{5CED9703-DE5B-476B-905F-EBFE8A91466B}" type="presOf" srcId="{2D06F2E1-76BF-4580-871D-D863C0816160}" destId="{93E7893E-2A18-44CA-ABB7-EC4E09490017}" srcOrd="0" destOrd="0" presId="urn:microsoft.com/office/officeart/2005/8/layout/chevron2"/>
    <dgm:cxn modelId="{D608A04E-6549-4049-8CDF-517866D677D1}" srcId="{604E197D-FD01-4B7D-91EE-9FB22D03909D}" destId="{36371FE8-66CF-4F37-8436-555CDD8A4198}" srcOrd="0" destOrd="0" parTransId="{31626E3B-7952-49DE-B1A5-73DD6EBEF028}" sibTransId="{19A0F2E5-0857-4FD4-961D-9C2CF6B315A7}"/>
    <dgm:cxn modelId="{4D8EC50F-9181-44E8-A0F4-E23FF62E9699}" type="presParOf" srcId="{1B5139B9-DD61-41F7-B384-D984A8F7E520}" destId="{D1A6A6C8-630E-450A-9856-D433FC4C20AE}" srcOrd="0" destOrd="0" presId="urn:microsoft.com/office/officeart/2005/8/layout/chevron2"/>
    <dgm:cxn modelId="{2E3E020E-88F6-43BD-B62C-734AA5E50357}" type="presParOf" srcId="{D1A6A6C8-630E-450A-9856-D433FC4C20AE}" destId="{31389CD7-263E-4AD3-A2CD-346932489EE6}" srcOrd="0" destOrd="0" presId="urn:microsoft.com/office/officeart/2005/8/layout/chevron2"/>
    <dgm:cxn modelId="{A195DCFE-264C-4B19-B9EF-54C904A2A302}" type="presParOf" srcId="{D1A6A6C8-630E-450A-9856-D433FC4C20AE}" destId="{07276E63-6EAD-45E7-A79D-797E1CC25897}" srcOrd="1" destOrd="0" presId="urn:microsoft.com/office/officeart/2005/8/layout/chevron2"/>
    <dgm:cxn modelId="{85FA0DB9-CEB2-4E98-BEEB-74032567D38E}" type="presParOf" srcId="{1B5139B9-DD61-41F7-B384-D984A8F7E520}" destId="{3919C7B7-59BA-4427-A10F-B46F21619CF0}" srcOrd="1" destOrd="0" presId="urn:microsoft.com/office/officeart/2005/8/layout/chevron2"/>
    <dgm:cxn modelId="{3DA05997-AC4F-4305-AD99-EDF9BA0A9A06}" type="presParOf" srcId="{1B5139B9-DD61-41F7-B384-D984A8F7E520}" destId="{236F006A-1BD9-460A-9C78-15ABACE7B277}" srcOrd="2" destOrd="0" presId="urn:microsoft.com/office/officeart/2005/8/layout/chevron2"/>
    <dgm:cxn modelId="{CB892B08-1622-4471-B8E4-E30F73B1E269}" type="presParOf" srcId="{236F006A-1BD9-460A-9C78-15ABACE7B277}" destId="{8DB898B9-7A16-4AC7-B7ED-B8261D050B39}" srcOrd="0" destOrd="0" presId="urn:microsoft.com/office/officeart/2005/8/layout/chevron2"/>
    <dgm:cxn modelId="{73A0DEE2-3B22-4CB4-BF26-FC9830022E5D}" type="presParOf" srcId="{236F006A-1BD9-460A-9C78-15ABACE7B277}" destId="{09E3B4A0-92D0-4D9A-90EC-684F79A75002}" srcOrd="1" destOrd="0" presId="urn:microsoft.com/office/officeart/2005/8/layout/chevron2"/>
    <dgm:cxn modelId="{F2E3AAB1-85D4-4505-896F-CEAE293D8B48}" type="presParOf" srcId="{1B5139B9-DD61-41F7-B384-D984A8F7E520}" destId="{FDA7E757-CFE0-4BBB-B946-9D5F4124E5CB}" srcOrd="3" destOrd="0" presId="urn:microsoft.com/office/officeart/2005/8/layout/chevron2"/>
    <dgm:cxn modelId="{C5643255-834E-4E8A-9327-F12A3DE7884F}" type="presParOf" srcId="{1B5139B9-DD61-41F7-B384-D984A8F7E520}" destId="{48278589-1264-4A09-AF35-452B6FF94A9E}" srcOrd="4" destOrd="0" presId="urn:microsoft.com/office/officeart/2005/8/layout/chevron2"/>
    <dgm:cxn modelId="{D743B20E-861C-4972-8CDC-7E72940E9C28}" type="presParOf" srcId="{48278589-1264-4A09-AF35-452B6FF94A9E}" destId="{6345BA28-D2B4-4717-8D92-13710D21F359}" srcOrd="0" destOrd="0" presId="urn:microsoft.com/office/officeart/2005/8/layout/chevron2"/>
    <dgm:cxn modelId="{9B6244D6-55AB-443F-A36F-E18F066D85FA}" type="presParOf" srcId="{48278589-1264-4A09-AF35-452B6FF94A9E}" destId="{93E7893E-2A18-44CA-ABB7-EC4E09490017}" srcOrd="1" destOrd="0" presId="urn:microsoft.com/office/officeart/2005/8/layout/chevron2"/>
    <dgm:cxn modelId="{ECE8096F-08D0-423F-B292-757885A63BF7}" type="presParOf" srcId="{1B5139B9-DD61-41F7-B384-D984A8F7E520}" destId="{B381A770-751F-4D2A-9C34-11F1F242BDC2}" srcOrd="5" destOrd="0" presId="urn:microsoft.com/office/officeart/2005/8/layout/chevron2"/>
    <dgm:cxn modelId="{12A5DBAA-B0B7-47A3-91B8-6164B152FF65}" type="presParOf" srcId="{1B5139B9-DD61-41F7-B384-D984A8F7E520}" destId="{210C8D7C-4525-4E9C-8D19-5207EB87954F}" srcOrd="6" destOrd="0" presId="urn:microsoft.com/office/officeart/2005/8/layout/chevron2"/>
    <dgm:cxn modelId="{8B87F482-BF31-4D2C-82DE-8123DE774645}" type="presParOf" srcId="{210C8D7C-4525-4E9C-8D19-5207EB87954F}" destId="{BD775236-AE84-48FB-8D28-7B61DD73AE21}" srcOrd="0" destOrd="0" presId="urn:microsoft.com/office/officeart/2005/8/layout/chevron2"/>
    <dgm:cxn modelId="{A36B6C68-BC63-4E1A-B539-32B7ED79724F}" type="presParOf" srcId="{210C8D7C-4525-4E9C-8D19-5207EB87954F}" destId="{29F238BF-2096-4F60-9A21-4D0E90746ED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1F2AB9-F0FA-4044-8C91-7A7C0911C7CB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A86EE013-1FC1-4A7B-B673-314ADF0AEF05}">
      <dgm:prSet phldrT="[Κείμενο]" custT="1"/>
      <dgm:spPr/>
      <dgm:t>
        <a:bodyPr/>
        <a:lstStyle/>
        <a:p>
          <a:r>
            <a:rPr lang="el-GR" sz="2400" b="1" dirty="0" smtClean="0"/>
            <a:t>Θεωρητικό Πλαίσιο </a:t>
          </a:r>
          <a:endParaRPr lang="el-GR" sz="2400" b="1" dirty="0"/>
        </a:p>
      </dgm:t>
    </dgm:pt>
    <dgm:pt modelId="{534886C3-7FB0-438B-B515-B6611B0F9BD7}" type="parTrans" cxnId="{40F1E582-340C-4D86-912B-0EFB22C0954C}">
      <dgm:prSet/>
      <dgm:spPr/>
      <dgm:t>
        <a:bodyPr/>
        <a:lstStyle/>
        <a:p>
          <a:endParaRPr lang="el-GR"/>
        </a:p>
      </dgm:t>
    </dgm:pt>
    <dgm:pt modelId="{39B2A547-2D7B-40B2-9874-D83823D4A1C2}" type="sibTrans" cxnId="{40F1E582-340C-4D86-912B-0EFB22C0954C}">
      <dgm:prSet/>
      <dgm:spPr/>
      <dgm:t>
        <a:bodyPr/>
        <a:lstStyle/>
        <a:p>
          <a:endParaRPr lang="el-GR"/>
        </a:p>
      </dgm:t>
    </dgm:pt>
    <dgm:pt modelId="{720BB44D-FBD8-44B1-9E1D-D1C5D417FBE7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>
              <a:solidFill>
                <a:schemeClr val="tx1"/>
              </a:solidFill>
            </a:rPr>
            <a:t>Εισαγωγή</a:t>
          </a:r>
          <a:endParaRPr lang="el-GR" sz="2000" b="1" dirty="0">
            <a:solidFill>
              <a:schemeClr val="tx1"/>
            </a:solidFill>
          </a:endParaRPr>
        </a:p>
      </dgm:t>
    </dgm:pt>
    <dgm:pt modelId="{7504574C-45EB-46BE-9999-FA934132DA93}" type="parTrans" cxnId="{014A63FF-36CC-486D-8DE9-AD9A7D96EEBE}">
      <dgm:prSet/>
      <dgm:spPr/>
      <dgm:t>
        <a:bodyPr/>
        <a:lstStyle/>
        <a:p>
          <a:endParaRPr lang="el-GR"/>
        </a:p>
      </dgm:t>
    </dgm:pt>
    <dgm:pt modelId="{C1A5BCC4-889F-4FF5-ACA5-484C962C2496}" type="sibTrans" cxnId="{014A63FF-36CC-486D-8DE9-AD9A7D96EEBE}">
      <dgm:prSet/>
      <dgm:spPr/>
      <dgm:t>
        <a:bodyPr/>
        <a:lstStyle/>
        <a:p>
          <a:endParaRPr lang="el-GR"/>
        </a:p>
      </dgm:t>
    </dgm:pt>
    <dgm:pt modelId="{84F9B81A-3BCF-4A50-B568-705AAFB91F25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>
              <a:solidFill>
                <a:schemeClr val="tx1"/>
              </a:solidFill>
            </a:rPr>
            <a:t>Εξ Αποστάσεως Εκπαίδευση</a:t>
          </a:r>
          <a:endParaRPr lang="el-GR" sz="2000" b="1" dirty="0">
            <a:solidFill>
              <a:schemeClr val="tx1"/>
            </a:solidFill>
          </a:endParaRPr>
        </a:p>
      </dgm:t>
    </dgm:pt>
    <dgm:pt modelId="{ECA143CD-4747-4B7B-8F5C-31C1DF015827}" type="parTrans" cxnId="{3DF4FAE9-55D0-42DD-B627-893C852DD6DB}">
      <dgm:prSet/>
      <dgm:spPr/>
      <dgm:t>
        <a:bodyPr/>
        <a:lstStyle/>
        <a:p>
          <a:endParaRPr lang="el-GR"/>
        </a:p>
      </dgm:t>
    </dgm:pt>
    <dgm:pt modelId="{A30AF98A-3369-4374-A7D6-D7F00F1815CD}" type="sibTrans" cxnId="{3DF4FAE9-55D0-42DD-B627-893C852DD6DB}">
      <dgm:prSet/>
      <dgm:spPr/>
      <dgm:t>
        <a:bodyPr/>
        <a:lstStyle/>
        <a:p>
          <a:endParaRPr lang="el-GR"/>
        </a:p>
      </dgm:t>
    </dgm:pt>
    <dgm:pt modelId="{402057E6-965B-4FD8-BC6D-1F40C6832131}">
      <dgm:prSet phldrT="[Κείμενο]" custT="1"/>
      <dgm:spPr/>
      <dgm:t>
        <a:bodyPr/>
        <a:lstStyle/>
        <a:p>
          <a:r>
            <a:rPr lang="el-GR" sz="2400" b="1" dirty="0" smtClean="0"/>
            <a:t>Αποτίμηση Ε.Υ. </a:t>
          </a:r>
          <a:endParaRPr lang="el-GR" sz="2400" b="1" dirty="0"/>
        </a:p>
      </dgm:t>
    </dgm:pt>
    <dgm:pt modelId="{88F09062-4D92-424C-BBD6-C7081155CF81}" type="parTrans" cxnId="{78878706-538F-4197-A4EC-1FD01C5F6484}">
      <dgm:prSet/>
      <dgm:spPr/>
      <dgm:t>
        <a:bodyPr/>
        <a:lstStyle/>
        <a:p>
          <a:endParaRPr lang="el-GR"/>
        </a:p>
      </dgm:t>
    </dgm:pt>
    <dgm:pt modelId="{F604E6A9-9385-417F-93DD-44518727D5E7}" type="sibTrans" cxnId="{78878706-538F-4197-A4EC-1FD01C5F6484}">
      <dgm:prSet/>
      <dgm:spPr/>
      <dgm:t>
        <a:bodyPr/>
        <a:lstStyle/>
        <a:p>
          <a:endParaRPr lang="el-GR"/>
        </a:p>
      </dgm:t>
    </dgm:pt>
    <dgm:pt modelId="{8DA76F41-01BF-44A1-9DFD-22D23B78B749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Μεθοδολογία έρευνας</a:t>
          </a:r>
          <a:endParaRPr lang="el-GR" sz="2000" b="1" dirty="0"/>
        </a:p>
      </dgm:t>
    </dgm:pt>
    <dgm:pt modelId="{AA4678A8-8793-453D-B86F-F6F280B8E01E}" type="parTrans" cxnId="{CD370E58-D29E-4A98-A865-F4175B947C67}">
      <dgm:prSet/>
      <dgm:spPr/>
      <dgm:t>
        <a:bodyPr/>
        <a:lstStyle/>
        <a:p>
          <a:endParaRPr lang="el-GR"/>
        </a:p>
      </dgm:t>
    </dgm:pt>
    <dgm:pt modelId="{5CD70D64-DCE0-40D4-B4EC-56812D86BD40}" type="sibTrans" cxnId="{CD370E58-D29E-4A98-A865-F4175B947C67}">
      <dgm:prSet/>
      <dgm:spPr/>
      <dgm:t>
        <a:bodyPr/>
        <a:lstStyle/>
        <a:p>
          <a:endParaRPr lang="el-GR"/>
        </a:p>
      </dgm:t>
    </dgm:pt>
    <dgm:pt modelId="{9643329D-363E-45EA-9ADC-84167AADA449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Παρουσίαση και σχολιασμών δεδομένων</a:t>
          </a:r>
          <a:endParaRPr lang="el-GR" sz="2000" b="1" dirty="0"/>
        </a:p>
      </dgm:t>
    </dgm:pt>
    <dgm:pt modelId="{4A33B394-CA84-4929-8696-60E03FC41C39}" type="parTrans" cxnId="{F5F9303F-101F-494F-8E42-43F989F61E91}">
      <dgm:prSet/>
      <dgm:spPr/>
      <dgm:t>
        <a:bodyPr/>
        <a:lstStyle/>
        <a:p>
          <a:endParaRPr lang="el-GR"/>
        </a:p>
      </dgm:t>
    </dgm:pt>
    <dgm:pt modelId="{93A891A3-CD5E-4BCD-ACDC-F7B5DF8F0592}" type="sibTrans" cxnId="{F5F9303F-101F-494F-8E42-43F989F61E91}">
      <dgm:prSet/>
      <dgm:spPr/>
      <dgm:t>
        <a:bodyPr/>
        <a:lstStyle/>
        <a:p>
          <a:endParaRPr lang="el-GR"/>
        </a:p>
      </dgm:t>
    </dgm:pt>
    <dgm:pt modelId="{89C3FDDD-C0C4-421F-9C7C-EFF9EC21C878}">
      <dgm:prSet custT="1"/>
      <dgm:spPr/>
      <dgm:t>
        <a:bodyPr/>
        <a:lstStyle/>
        <a:p>
          <a:r>
            <a:rPr lang="el-GR" sz="2400" b="1" dirty="0" smtClean="0"/>
            <a:t>Δημιουργία Ε.Υ. </a:t>
          </a:r>
          <a:endParaRPr lang="el-GR" sz="2400" b="1" dirty="0"/>
        </a:p>
      </dgm:t>
    </dgm:pt>
    <dgm:pt modelId="{B29C17E3-24CF-454A-B7A1-1253DBC8B877}" type="parTrans" cxnId="{EC13F4B0-C693-4D0A-8183-82822AD3DC6A}">
      <dgm:prSet/>
      <dgm:spPr/>
      <dgm:t>
        <a:bodyPr/>
        <a:lstStyle/>
        <a:p>
          <a:endParaRPr lang="el-GR"/>
        </a:p>
      </dgm:t>
    </dgm:pt>
    <dgm:pt modelId="{C10B62C7-5B2B-4993-979E-EE8C98EC0197}" type="sibTrans" cxnId="{EC13F4B0-C693-4D0A-8183-82822AD3DC6A}">
      <dgm:prSet/>
      <dgm:spPr/>
      <dgm:t>
        <a:bodyPr/>
        <a:lstStyle/>
        <a:p>
          <a:endParaRPr lang="el-GR"/>
        </a:p>
      </dgm:t>
    </dgm:pt>
    <dgm:pt modelId="{364F8FC8-D272-47C7-9710-B30E2D16766D}">
      <dgm:prSet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Φυσικές Επιστήμες και ΤΠΕ</a:t>
          </a:r>
          <a:endParaRPr lang="el-GR" sz="2000" b="1" dirty="0"/>
        </a:p>
      </dgm:t>
    </dgm:pt>
    <dgm:pt modelId="{7E2BA36F-910E-435A-8BEA-D89861315EDA}" type="parTrans" cxnId="{1C5AEC61-F647-4E1B-9309-28B745C0F181}">
      <dgm:prSet/>
      <dgm:spPr/>
      <dgm:t>
        <a:bodyPr/>
        <a:lstStyle/>
        <a:p>
          <a:endParaRPr lang="el-GR"/>
        </a:p>
      </dgm:t>
    </dgm:pt>
    <dgm:pt modelId="{C0663A21-0F3A-4492-A70A-A5593342F8F9}" type="sibTrans" cxnId="{1C5AEC61-F647-4E1B-9309-28B745C0F181}">
      <dgm:prSet/>
      <dgm:spPr/>
      <dgm:t>
        <a:bodyPr/>
        <a:lstStyle/>
        <a:p>
          <a:endParaRPr lang="el-GR"/>
        </a:p>
      </dgm:t>
    </dgm:pt>
    <dgm:pt modelId="{A3841BD4-F475-4222-9331-AFE0FA12038A}">
      <dgm:prSet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smtClean="0"/>
            <a:t>Εργαλεία σχεδιασμού</a:t>
          </a:r>
          <a:endParaRPr lang="el-GR" sz="2000" b="1" dirty="0"/>
        </a:p>
      </dgm:t>
    </dgm:pt>
    <dgm:pt modelId="{B95DC6CD-7AF2-4C0C-A6C8-5C95CA0BEB6F}" type="parTrans" cxnId="{F8574166-7F06-4D44-9103-AF2369EDC2ED}">
      <dgm:prSet/>
      <dgm:spPr/>
      <dgm:t>
        <a:bodyPr/>
        <a:lstStyle/>
        <a:p>
          <a:endParaRPr lang="el-GR"/>
        </a:p>
      </dgm:t>
    </dgm:pt>
    <dgm:pt modelId="{4CD2F3F7-9482-4F00-84F7-EC681D679228}" type="sibTrans" cxnId="{F8574166-7F06-4D44-9103-AF2369EDC2ED}">
      <dgm:prSet/>
      <dgm:spPr/>
      <dgm:t>
        <a:bodyPr/>
        <a:lstStyle/>
        <a:p>
          <a:endParaRPr lang="el-GR"/>
        </a:p>
      </dgm:t>
    </dgm:pt>
    <dgm:pt modelId="{F2AB8101-EC72-45AB-804F-A8B801EF0791}">
      <dgm:prSet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Συμπεράσματα</a:t>
          </a:r>
          <a:endParaRPr lang="el-GR" sz="2000" b="1" dirty="0"/>
        </a:p>
      </dgm:t>
    </dgm:pt>
    <dgm:pt modelId="{5116F538-1C15-4957-8005-5B263DBAE1A0}" type="parTrans" cxnId="{DDAACD5F-8527-45B8-8B0F-A7E7C8125DB4}">
      <dgm:prSet/>
      <dgm:spPr/>
      <dgm:t>
        <a:bodyPr/>
        <a:lstStyle/>
        <a:p>
          <a:endParaRPr lang="el-GR"/>
        </a:p>
      </dgm:t>
    </dgm:pt>
    <dgm:pt modelId="{0C53E3A8-88EB-4946-92DF-544AA4B1126C}" type="sibTrans" cxnId="{DDAACD5F-8527-45B8-8B0F-A7E7C8125DB4}">
      <dgm:prSet/>
      <dgm:spPr/>
      <dgm:t>
        <a:bodyPr/>
        <a:lstStyle/>
        <a:p>
          <a:endParaRPr lang="el-GR"/>
        </a:p>
      </dgm:t>
    </dgm:pt>
    <dgm:pt modelId="{BA0B8E3B-14A2-4AC0-AEE2-478162629956}">
      <dgm:prSet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Αρχές δημιουργίας Ε.Υ.</a:t>
          </a:r>
          <a:endParaRPr lang="el-GR" sz="2000" b="1" dirty="0"/>
        </a:p>
      </dgm:t>
    </dgm:pt>
    <dgm:pt modelId="{59C10F70-7C64-406B-97DD-000408945A22}" type="parTrans" cxnId="{96943D6F-9CC5-4383-B2B5-147DEF476C42}">
      <dgm:prSet/>
      <dgm:spPr/>
      <dgm:t>
        <a:bodyPr/>
        <a:lstStyle/>
        <a:p>
          <a:endParaRPr lang="el-GR"/>
        </a:p>
      </dgm:t>
    </dgm:pt>
    <dgm:pt modelId="{FE454881-E188-4C67-9055-A4D56B3D8294}" type="sibTrans" cxnId="{96943D6F-9CC5-4383-B2B5-147DEF476C42}">
      <dgm:prSet/>
      <dgm:spPr/>
      <dgm:t>
        <a:bodyPr/>
        <a:lstStyle/>
        <a:p>
          <a:endParaRPr lang="el-GR"/>
        </a:p>
      </dgm:t>
    </dgm:pt>
    <dgm:pt modelId="{8F27C707-EBC8-4B3F-9063-12F6CF7E072C}">
      <dgm:prSet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000" b="1" dirty="0" smtClean="0"/>
            <a:t>Δομή και παρουσίαση Ε.Υ.</a:t>
          </a:r>
          <a:endParaRPr lang="el-GR" sz="2000" b="1" dirty="0"/>
        </a:p>
      </dgm:t>
    </dgm:pt>
    <dgm:pt modelId="{052A5EE1-151E-49B5-AA15-99C98C1BEA39}" type="parTrans" cxnId="{4E0A564E-154E-4761-B4D3-25CFD5035279}">
      <dgm:prSet/>
      <dgm:spPr/>
      <dgm:t>
        <a:bodyPr/>
        <a:lstStyle/>
        <a:p>
          <a:endParaRPr lang="el-GR"/>
        </a:p>
      </dgm:t>
    </dgm:pt>
    <dgm:pt modelId="{CC96655C-5AB0-4296-8C95-1509F376DF2F}" type="sibTrans" cxnId="{4E0A564E-154E-4761-B4D3-25CFD5035279}">
      <dgm:prSet/>
      <dgm:spPr/>
      <dgm:t>
        <a:bodyPr/>
        <a:lstStyle/>
        <a:p>
          <a:endParaRPr lang="el-GR"/>
        </a:p>
      </dgm:t>
    </dgm:pt>
    <dgm:pt modelId="{3F3C417F-E5BB-447E-85D3-EAFE30C1BC9F}" type="pres">
      <dgm:prSet presAssocID="{451F2AB9-F0FA-4044-8C91-7A7C0911C7C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552B320-DE4A-427A-A31C-349625061C48}" type="pres">
      <dgm:prSet presAssocID="{A86EE013-1FC1-4A7B-B673-314ADF0AEF05}" presName="composite" presStyleCnt="0"/>
      <dgm:spPr/>
    </dgm:pt>
    <dgm:pt modelId="{C6519941-E100-444C-A078-A64EE74CB856}" type="pres">
      <dgm:prSet presAssocID="{A86EE013-1FC1-4A7B-B673-314ADF0AEF0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0DD480-A44F-41FE-8D04-88F81140E875}" type="pres">
      <dgm:prSet presAssocID="{A86EE013-1FC1-4A7B-B673-314ADF0AEF0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5AE82E-7A23-4DB7-A745-5599AF240D01}" type="pres">
      <dgm:prSet presAssocID="{39B2A547-2D7B-40B2-9874-D83823D4A1C2}" presName="space" presStyleCnt="0"/>
      <dgm:spPr/>
    </dgm:pt>
    <dgm:pt modelId="{7FB1575F-3D69-48A7-85F7-7DCBB32CE6C0}" type="pres">
      <dgm:prSet presAssocID="{89C3FDDD-C0C4-421F-9C7C-EFF9EC21C878}" presName="composite" presStyleCnt="0"/>
      <dgm:spPr/>
    </dgm:pt>
    <dgm:pt modelId="{B3D2E4A6-F786-411B-9E98-28F0C62E58AA}" type="pres">
      <dgm:prSet presAssocID="{89C3FDDD-C0C4-421F-9C7C-EFF9EC21C87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6CA5A4-C7DA-477D-8BF2-C1ED46B9B230}" type="pres">
      <dgm:prSet presAssocID="{89C3FDDD-C0C4-421F-9C7C-EFF9EC21C87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302CB7-FE03-4B18-8DC7-D5F2070C62C9}" type="pres">
      <dgm:prSet presAssocID="{C10B62C7-5B2B-4993-979E-EE8C98EC0197}" presName="space" presStyleCnt="0"/>
      <dgm:spPr/>
    </dgm:pt>
    <dgm:pt modelId="{28EA597B-86EF-47A4-9D5A-6E506D949CF6}" type="pres">
      <dgm:prSet presAssocID="{402057E6-965B-4FD8-BC6D-1F40C6832131}" presName="composite" presStyleCnt="0"/>
      <dgm:spPr/>
    </dgm:pt>
    <dgm:pt modelId="{D5DC0114-A5B1-4659-B8AA-8D73E9399886}" type="pres">
      <dgm:prSet presAssocID="{402057E6-965B-4FD8-BC6D-1F40C683213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95214C-79F3-4ED9-AA93-064790622843}" type="pres">
      <dgm:prSet presAssocID="{402057E6-965B-4FD8-BC6D-1F40C683213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BA967C3-C64C-4015-ADA0-CC8CBBB53DF1}" type="presOf" srcId="{8F27C707-EBC8-4B3F-9063-12F6CF7E072C}" destId="{AD6CA5A4-C7DA-477D-8BF2-C1ED46B9B230}" srcOrd="0" destOrd="2" presId="urn:microsoft.com/office/officeart/2005/8/layout/hList1"/>
    <dgm:cxn modelId="{96943D6F-9CC5-4383-B2B5-147DEF476C42}" srcId="{89C3FDDD-C0C4-421F-9C7C-EFF9EC21C878}" destId="{BA0B8E3B-14A2-4AC0-AEE2-478162629956}" srcOrd="1" destOrd="0" parTransId="{59C10F70-7C64-406B-97DD-000408945A22}" sibTransId="{FE454881-E188-4C67-9055-A4D56B3D8294}"/>
    <dgm:cxn modelId="{F5F9303F-101F-494F-8E42-43F989F61E91}" srcId="{402057E6-965B-4FD8-BC6D-1F40C6832131}" destId="{9643329D-363E-45EA-9ADC-84167AADA449}" srcOrd="1" destOrd="0" parTransId="{4A33B394-CA84-4929-8696-60E03FC41C39}" sibTransId="{93A891A3-CD5E-4BCD-ACDC-F7B5DF8F0592}"/>
    <dgm:cxn modelId="{78878706-538F-4197-A4EC-1FD01C5F6484}" srcId="{451F2AB9-F0FA-4044-8C91-7A7C0911C7CB}" destId="{402057E6-965B-4FD8-BC6D-1F40C6832131}" srcOrd="2" destOrd="0" parTransId="{88F09062-4D92-424C-BBD6-C7081155CF81}" sibTransId="{F604E6A9-9385-417F-93DD-44518727D5E7}"/>
    <dgm:cxn modelId="{60184FC9-4607-49EB-BA9A-56F564DC2016}" type="presOf" srcId="{F2AB8101-EC72-45AB-804F-A8B801EF0791}" destId="{1895214C-79F3-4ED9-AA93-064790622843}" srcOrd="0" destOrd="2" presId="urn:microsoft.com/office/officeart/2005/8/layout/hList1"/>
    <dgm:cxn modelId="{DDAACD5F-8527-45B8-8B0F-A7E7C8125DB4}" srcId="{402057E6-965B-4FD8-BC6D-1F40C6832131}" destId="{F2AB8101-EC72-45AB-804F-A8B801EF0791}" srcOrd="2" destOrd="0" parTransId="{5116F538-1C15-4957-8005-5B263DBAE1A0}" sibTransId="{0C53E3A8-88EB-4946-92DF-544AA4B1126C}"/>
    <dgm:cxn modelId="{E67518D7-A063-4DAE-83FC-65575D5D7198}" type="presOf" srcId="{84F9B81A-3BCF-4A50-B568-705AAFB91F25}" destId="{F80DD480-A44F-41FE-8D04-88F81140E875}" srcOrd="0" destOrd="1" presId="urn:microsoft.com/office/officeart/2005/8/layout/hList1"/>
    <dgm:cxn modelId="{DA831820-96CB-4DAE-93C4-B4B9C7BD0857}" type="presOf" srcId="{A3841BD4-F475-4222-9331-AFE0FA12038A}" destId="{AD6CA5A4-C7DA-477D-8BF2-C1ED46B9B230}" srcOrd="0" destOrd="0" presId="urn:microsoft.com/office/officeart/2005/8/layout/hList1"/>
    <dgm:cxn modelId="{014A63FF-36CC-486D-8DE9-AD9A7D96EEBE}" srcId="{A86EE013-1FC1-4A7B-B673-314ADF0AEF05}" destId="{720BB44D-FBD8-44B1-9E1D-D1C5D417FBE7}" srcOrd="0" destOrd="0" parTransId="{7504574C-45EB-46BE-9999-FA934132DA93}" sibTransId="{C1A5BCC4-889F-4FF5-ACA5-484C962C2496}"/>
    <dgm:cxn modelId="{EC13F4B0-C693-4D0A-8183-82822AD3DC6A}" srcId="{451F2AB9-F0FA-4044-8C91-7A7C0911C7CB}" destId="{89C3FDDD-C0C4-421F-9C7C-EFF9EC21C878}" srcOrd="1" destOrd="0" parTransId="{B29C17E3-24CF-454A-B7A1-1253DBC8B877}" sibTransId="{C10B62C7-5B2B-4993-979E-EE8C98EC0197}"/>
    <dgm:cxn modelId="{761DE997-8E4E-4D21-BB7D-12A7B966D7F5}" type="presOf" srcId="{364F8FC8-D272-47C7-9710-B30E2D16766D}" destId="{F80DD480-A44F-41FE-8D04-88F81140E875}" srcOrd="0" destOrd="2" presId="urn:microsoft.com/office/officeart/2005/8/layout/hList1"/>
    <dgm:cxn modelId="{F8574166-7F06-4D44-9103-AF2369EDC2ED}" srcId="{89C3FDDD-C0C4-421F-9C7C-EFF9EC21C878}" destId="{A3841BD4-F475-4222-9331-AFE0FA12038A}" srcOrd="0" destOrd="0" parTransId="{B95DC6CD-7AF2-4C0C-A6C8-5C95CA0BEB6F}" sibTransId="{4CD2F3F7-9482-4F00-84F7-EC681D679228}"/>
    <dgm:cxn modelId="{1C5AEC61-F647-4E1B-9309-28B745C0F181}" srcId="{A86EE013-1FC1-4A7B-B673-314ADF0AEF05}" destId="{364F8FC8-D272-47C7-9710-B30E2D16766D}" srcOrd="2" destOrd="0" parTransId="{7E2BA36F-910E-435A-8BEA-D89861315EDA}" sibTransId="{C0663A21-0F3A-4492-A70A-A5593342F8F9}"/>
    <dgm:cxn modelId="{C7C9C3C9-CDA0-4C7B-8A85-87EAFC08B272}" type="presOf" srcId="{9643329D-363E-45EA-9ADC-84167AADA449}" destId="{1895214C-79F3-4ED9-AA93-064790622843}" srcOrd="0" destOrd="1" presId="urn:microsoft.com/office/officeart/2005/8/layout/hList1"/>
    <dgm:cxn modelId="{A5868AB8-78C6-435A-90C8-F6D4901E4E97}" type="presOf" srcId="{720BB44D-FBD8-44B1-9E1D-D1C5D417FBE7}" destId="{F80DD480-A44F-41FE-8D04-88F81140E875}" srcOrd="0" destOrd="0" presId="urn:microsoft.com/office/officeart/2005/8/layout/hList1"/>
    <dgm:cxn modelId="{3DF4FAE9-55D0-42DD-B627-893C852DD6DB}" srcId="{A86EE013-1FC1-4A7B-B673-314ADF0AEF05}" destId="{84F9B81A-3BCF-4A50-B568-705AAFB91F25}" srcOrd="1" destOrd="0" parTransId="{ECA143CD-4747-4B7B-8F5C-31C1DF015827}" sibTransId="{A30AF98A-3369-4374-A7D6-D7F00F1815CD}"/>
    <dgm:cxn modelId="{C4B507F6-D582-46FB-9BA2-8167294A2DE3}" type="presOf" srcId="{89C3FDDD-C0C4-421F-9C7C-EFF9EC21C878}" destId="{B3D2E4A6-F786-411B-9E98-28F0C62E58AA}" srcOrd="0" destOrd="0" presId="urn:microsoft.com/office/officeart/2005/8/layout/hList1"/>
    <dgm:cxn modelId="{849B1929-79B1-403E-AA63-33F89CBED174}" type="presOf" srcId="{451F2AB9-F0FA-4044-8C91-7A7C0911C7CB}" destId="{3F3C417F-E5BB-447E-85D3-EAFE30C1BC9F}" srcOrd="0" destOrd="0" presId="urn:microsoft.com/office/officeart/2005/8/layout/hList1"/>
    <dgm:cxn modelId="{4E0A564E-154E-4761-B4D3-25CFD5035279}" srcId="{89C3FDDD-C0C4-421F-9C7C-EFF9EC21C878}" destId="{8F27C707-EBC8-4B3F-9063-12F6CF7E072C}" srcOrd="2" destOrd="0" parTransId="{052A5EE1-151E-49B5-AA15-99C98C1BEA39}" sibTransId="{CC96655C-5AB0-4296-8C95-1509F376DF2F}"/>
    <dgm:cxn modelId="{CD370E58-D29E-4A98-A865-F4175B947C67}" srcId="{402057E6-965B-4FD8-BC6D-1F40C6832131}" destId="{8DA76F41-01BF-44A1-9DFD-22D23B78B749}" srcOrd="0" destOrd="0" parTransId="{AA4678A8-8793-453D-B86F-F6F280B8E01E}" sibTransId="{5CD70D64-DCE0-40D4-B4EC-56812D86BD40}"/>
    <dgm:cxn modelId="{55B1B5C1-342B-4573-9554-1DDEC9F65D98}" type="presOf" srcId="{BA0B8E3B-14A2-4AC0-AEE2-478162629956}" destId="{AD6CA5A4-C7DA-477D-8BF2-C1ED46B9B230}" srcOrd="0" destOrd="1" presId="urn:microsoft.com/office/officeart/2005/8/layout/hList1"/>
    <dgm:cxn modelId="{40F1E582-340C-4D86-912B-0EFB22C0954C}" srcId="{451F2AB9-F0FA-4044-8C91-7A7C0911C7CB}" destId="{A86EE013-1FC1-4A7B-B673-314ADF0AEF05}" srcOrd="0" destOrd="0" parTransId="{534886C3-7FB0-438B-B515-B6611B0F9BD7}" sibTransId="{39B2A547-2D7B-40B2-9874-D83823D4A1C2}"/>
    <dgm:cxn modelId="{DB084C8B-D18B-401E-859C-913FE7E32913}" type="presOf" srcId="{A86EE013-1FC1-4A7B-B673-314ADF0AEF05}" destId="{C6519941-E100-444C-A078-A64EE74CB856}" srcOrd="0" destOrd="0" presId="urn:microsoft.com/office/officeart/2005/8/layout/hList1"/>
    <dgm:cxn modelId="{B1D1FF77-B8D8-44FB-901D-DFD7287FED7C}" type="presOf" srcId="{8DA76F41-01BF-44A1-9DFD-22D23B78B749}" destId="{1895214C-79F3-4ED9-AA93-064790622843}" srcOrd="0" destOrd="0" presId="urn:microsoft.com/office/officeart/2005/8/layout/hList1"/>
    <dgm:cxn modelId="{AA2BE8AB-2C5F-4508-A53D-3A7273BCF489}" type="presOf" srcId="{402057E6-965B-4FD8-BC6D-1F40C6832131}" destId="{D5DC0114-A5B1-4659-B8AA-8D73E9399886}" srcOrd="0" destOrd="0" presId="urn:microsoft.com/office/officeart/2005/8/layout/hList1"/>
    <dgm:cxn modelId="{EB1368AF-9B98-400D-B8F0-E58240CD0262}" type="presParOf" srcId="{3F3C417F-E5BB-447E-85D3-EAFE30C1BC9F}" destId="{9552B320-DE4A-427A-A31C-349625061C48}" srcOrd="0" destOrd="0" presId="urn:microsoft.com/office/officeart/2005/8/layout/hList1"/>
    <dgm:cxn modelId="{04335AFB-B52B-4552-BFF2-1ECA7F86FDCE}" type="presParOf" srcId="{9552B320-DE4A-427A-A31C-349625061C48}" destId="{C6519941-E100-444C-A078-A64EE74CB856}" srcOrd="0" destOrd="0" presId="urn:microsoft.com/office/officeart/2005/8/layout/hList1"/>
    <dgm:cxn modelId="{857DE1A4-B2A4-4CB8-B29C-4F151C80433C}" type="presParOf" srcId="{9552B320-DE4A-427A-A31C-349625061C48}" destId="{F80DD480-A44F-41FE-8D04-88F81140E875}" srcOrd="1" destOrd="0" presId="urn:microsoft.com/office/officeart/2005/8/layout/hList1"/>
    <dgm:cxn modelId="{780F0B66-4E36-4D54-B692-42BC41F19045}" type="presParOf" srcId="{3F3C417F-E5BB-447E-85D3-EAFE30C1BC9F}" destId="{705AE82E-7A23-4DB7-A745-5599AF240D01}" srcOrd="1" destOrd="0" presId="urn:microsoft.com/office/officeart/2005/8/layout/hList1"/>
    <dgm:cxn modelId="{6847D72F-7D06-4C1C-A364-D462FD3907AD}" type="presParOf" srcId="{3F3C417F-E5BB-447E-85D3-EAFE30C1BC9F}" destId="{7FB1575F-3D69-48A7-85F7-7DCBB32CE6C0}" srcOrd="2" destOrd="0" presId="urn:microsoft.com/office/officeart/2005/8/layout/hList1"/>
    <dgm:cxn modelId="{E93DBF51-3648-4FC2-A20B-64515E9718EF}" type="presParOf" srcId="{7FB1575F-3D69-48A7-85F7-7DCBB32CE6C0}" destId="{B3D2E4A6-F786-411B-9E98-28F0C62E58AA}" srcOrd="0" destOrd="0" presId="urn:microsoft.com/office/officeart/2005/8/layout/hList1"/>
    <dgm:cxn modelId="{51A4B12B-9174-4961-B387-5B8E2E7D1FFF}" type="presParOf" srcId="{7FB1575F-3D69-48A7-85F7-7DCBB32CE6C0}" destId="{AD6CA5A4-C7DA-477D-8BF2-C1ED46B9B230}" srcOrd="1" destOrd="0" presId="urn:microsoft.com/office/officeart/2005/8/layout/hList1"/>
    <dgm:cxn modelId="{DD0C04C0-2C43-4C56-B11A-D9ADC071157C}" type="presParOf" srcId="{3F3C417F-E5BB-447E-85D3-EAFE30C1BC9F}" destId="{AA302CB7-FE03-4B18-8DC7-D5F2070C62C9}" srcOrd="3" destOrd="0" presId="urn:microsoft.com/office/officeart/2005/8/layout/hList1"/>
    <dgm:cxn modelId="{C17AF832-CFED-4F71-A363-9B6FC6871788}" type="presParOf" srcId="{3F3C417F-E5BB-447E-85D3-EAFE30C1BC9F}" destId="{28EA597B-86EF-47A4-9D5A-6E506D949CF6}" srcOrd="4" destOrd="0" presId="urn:microsoft.com/office/officeart/2005/8/layout/hList1"/>
    <dgm:cxn modelId="{9A8E6A07-5B81-43AD-AF37-B0B74C80AC6F}" type="presParOf" srcId="{28EA597B-86EF-47A4-9D5A-6E506D949CF6}" destId="{D5DC0114-A5B1-4659-B8AA-8D73E9399886}" srcOrd="0" destOrd="0" presId="urn:microsoft.com/office/officeart/2005/8/layout/hList1"/>
    <dgm:cxn modelId="{97355F23-BD13-4870-BDDA-A887639991FF}" type="presParOf" srcId="{28EA597B-86EF-47A4-9D5A-6E506D949CF6}" destId="{1895214C-79F3-4ED9-AA93-06479062284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71EF0C-250C-45AE-8A38-3BA8235D8F02}" type="doc">
      <dgm:prSet loTypeId="urn:microsoft.com/office/officeart/2005/8/layout/radial5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9785AA3-2354-4B67-BE83-B723D6027972}">
      <dgm:prSet phldrT="[Κείμενο]"/>
      <dgm:spPr/>
      <dgm:t>
        <a:bodyPr/>
        <a:lstStyle/>
        <a:p>
          <a:r>
            <a:rPr lang="el-GR" b="1" dirty="0" smtClean="0">
              <a:solidFill>
                <a:schemeClr val="tx1"/>
              </a:solidFill>
            </a:rPr>
            <a:t>ΕξΑΕ</a:t>
          </a:r>
          <a:endParaRPr lang="el-GR" b="1" dirty="0">
            <a:solidFill>
              <a:schemeClr val="tx1"/>
            </a:solidFill>
          </a:endParaRPr>
        </a:p>
      </dgm:t>
    </dgm:pt>
    <dgm:pt modelId="{1109AE68-438C-44C1-8015-CA3FE411883C}" type="parTrans" cxnId="{486D49B7-FF54-4C61-81B0-A4BBAFFB6797}">
      <dgm:prSet/>
      <dgm:spPr/>
      <dgm:t>
        <a:bodyPr/>
        <a:lstStyle/>
        <a:p>
          <a:endParaRPr lang="el-GR"/>
        </a:p>
      </dgm:t>
    </dgm:pt>
    <dgm:pt modelId="{4AB19D93-587D-4928-A343-A8710A905531}" type="sibTrans" cxnId="{486D49B7-FF54-4C61-81B0-A4BBAFFB6797}">
      <dgm:prSet/>
      <dgm:spPr/>
      <dgm:t>
        <a:bodyPr/>
        <a:lstStyle/>
        <a:p>
          <a:endParaRPr lang="el-GR"/>
        </a:p>
      </dgm:t>
    </dgm:pt>
    <dgm:pt modelId="{04579D39-E052-49D0-9E11-1FDEAEA41BE4}">
      <dgm:prSet phldrT="[Κείμενο]" custT="1"/>
      <dgm:spPr/>
      <dgm:t>
        <a:bodyPr/>
        <a:lstStyle/>
        <a:p>
          <a:r>
            <a:rPr lang="el-GR" sz="1800" b="1" dirty="0" smtClean="0"/>
            <a:t>Εννοιολογική οριοθέτηση</a:t>
          </a:r>
          <a:endParaRPr lang="el-GR" sz="1800" b="1" dirty="0"/>
        </a:p>
      </dgm:t>
    </dgm:pt>
    <dgm:pt modelId="{89BA767B-04FB-4059-A323-40346733C3F0}" type="parTrans" cxnId="{FD65B6A9-2A64-4584-8C6B-7BD875B44B67}">
      <dgm:prSet/>
      <dgm:spPr/>
      <dgm:t>
        <a:bodyPr/>
        <a:lstStyle/>
        <a:p>
          <a:endParaRPr lang="el-GR"/>
        </a:p>
      </dgm:t>
    </dgm:pt>
    <dgm:pt modelId="{42CC505F-041E-4827-B4D5-3DFC15179A75}" type="sibTrans" cxnId="{FD65B6A9-2A64-4584-8C6B-7BD875B44B67}">
      <dgm:prSet/>
      <dgm:spPr/>
      <dgm:t>
        <a:bodyPr/>
        <a:lstStyle/>
        <a:p>
          <a:endParaRPr lang="el-GR"/>
        </a:p>
      </dgm:t>
    </dgm:pt>
    <dgm:pt modelId="{FD18226D-F0C7-4A20-B35A-FCA0D452DECF}">
      <dgm:prSet phldrT="[Κείμενο]" custT="1"/>
      <dgm:spPr/>
      <dgm:t>
        <a:bodyPr/>
        <a:lstStyle/>
        <a:p>
          <a:r>
            <a:rPr lang="el-GR" sz="1800" b="1" dirty="0" smtClean="0"/>
            <a:t>Χαρακτηριστικά σχεδιασμού και υλοποίησης Ε.Υ</a:t>
          </a:r>
          <a:r>
            <a:rPr lang="el-GR" sz="1600" b="1" dirty="0" smtClean="0"/>
            <a:t>.</a:t>
          </a:r>
          <a:endParaRPr lang="el-GR" sz="1600" b="1" dirty="0"/>
        </a:p>
      </dgm:t>
    </dgm:pt>
    <dgm:pt modelId="{8E6C903A-2E59-4F39-B43A-FD8625DFA8E5}" type="parTrans" cxnId="{179D92F8-C45A-441E-9703-FB64FE063EB4}">
      <dgm:prSet/>
      <dgm:spPr/>
      <dgm:t>
        <a:bodyPr/>
        <a:lstStyle/>
        <a:p>
          <a:endParaRPr lang="el-GR"/>
        </a:p>
      </dgm:t>
    </dgm:pt>
    <dgm:pt modelId="{9263DC6A-3FE5-474E-9553-106C1F67BAFD}" type="sibTrans" cxnId="{179D92F8-C45A-441E-9703-FB64FE063EB4}">
      <dgm:prSet/>
      <dgm:spPr/>
      <dgm:t>
        <a:bodyPr/>
        <a:lstStyle/>
        <a:p>
          <a:endParaRPr lang="el-GR"/>
        </a:p>
      </dgm:t>
    </dgm:pt>
    <dgm:pt modelId="{3CC7577E-47F3-479A-9A95-AE40EF9052E4}">
      <dgm:prSet phldrT="[Κείμενο]" custT="1"/>
      <dgm:spPr/>
      <dgm:t>
        <a:bodyPr/>
        <a:lstStyle/>
        <a:p>
          <a:r>
            <a:rPr lang="el-GR" sz="1800" b="1" dirty="0" smtClean="0"/>
            <a:t>Σημασία Ε.Υ. </a:t>
          </a:r>
          <a:endParaRPr lang="el-GR" sz="1800" b="1" dirty="0"/>
        </a:p>
      </dgm:t>
    </dgm:pt>
    <dgm:pt modelId="{B2C34F97-4E1F-4D93-BD0B-E14E3354E2EF}" type="parTrans" cxnId="{E2E6C5EF-23F6-4DE5-9D3E-4374892C9442}">
      <dgm:prSet/>
      <dgm:spPr/>
      <dgm:t>
        <a:bodyPr/>
        <a:lstStyle/>
        <a:p>
          <a:endParaRPr lang="el-GR"/>
        </a:p>
      </dgm:t>
    </dgm:pt>
    <dgm:pt modelId="{911C9A9E-0D97-4A87-88FD-BA0A3C69E258}" type="sibTrans" cxnId="{E2E6C5EF-23F6-4DE5-9D3E-4374892C9442}">
      <dgm:prSet/>
      <dgm:spPr/>
      <dgm:t>
        <a:bodyPr/>
        <a:lstStyle/>
        <a:p>
          <a:endParaRPr lang="el-GR"/>
        </a:p>
      </dgm:t>
    </dgm:pt>
    <dgm:pt modelId="{7247818D-D002-4CD8-A0B5-8E2D06E68833}">
      <dgm:prSet phldrT="[Κείμενο]" custT="1"/>
      <dgm:spPr/>
      <dgm:t>
        <a:bodyPr/>
        <a:lstStyle/>
        <a:p>
          <a:r>
            <a:rPr lang="el-GR" sz="1800" b="1" dirty="0" smtClean="0"/>
            <a:t>Θεωρίες</a:t>
          </a:r>
          <a:endParaRPr lang="el-GR" sz="1800" b="1" dirty="0"/>
        </a:p>
      </dgm:t>
    </dgm:pt>
    <dgm:pt modelId="{6F2BAA1D-CDB5-4283-9F4A-65785FD21A25}" type="parTrans" cxnId="{535B40FC-AC36-4D69-84FA-F2058A681A58}">
      <dgm:prSet/>
      <dgm:spPr/>
      <dgm:t>
        <a:bodyPr/>
        <a:lstStyle/>
        <a:p>
          <a:endParaRPr lang="el-GR"/>
        </a:p>
      </dgm:t>
    </dgm:pt>
    <dgm:pt modelId="{6661C79E-E4D3-42BA-BD15-1318C18C98C6}" type="sibTrans" cxnId="{535B40FC-AC36-4D69-84FA-F2058A681A58}">
      <dgm:prSet/>
      <dgm:spPr/>
      <dgm:t>
        <a:bodyPr/>
        <a:lstStyle/>
        <a:p>
          <a:endParaRPr lang="el-GR"/>
        </a:p>
      </dgm:t>
    </dgm:pt>
    <dgm:pt modelId="{CBBF1804-E4C4-4777-8122-178A57ECBDC2}">
      <dgm:prSet custT="1"/>
      <dgm:spPr/>
      <dgm:t>
        <a:bodyPr/>
        <a:lstStyle/>
        <a:p>
          <a:r>
            <a:rPr lang="el-GR" sz="1800" b="1" dirty="0" smtClean="0"/>
            <a:t>Παιδαγωγικό πλαίσιο</a:t>
          </a:r>
          <a:endParaRPr lang="el-GR" sz="1800" b="1" dirty="0"/>
        </a:p>
      </dgm:t>
    </dgm:pt>
    <dgm:pt modelId="{85F70126-6049-4E87-860A-854FE522EC32}" type="parTrans" cxnId="{6F0BCFAC-835A-41A2-B263-6C514C51B4B6}">
      <dgm:prSet/>
      <dgm:spPr/>
      <dgm:t>
        <a:bodyPr/>
        <a:lstStyle/>
        <a:p>
          <a:endParaRPr lang="el-GR"/>
        </a:p>
      </dgm:t>
    </dgm:pt>
    <dgm:pt modelId="{3CCE17BB-28EB-42AF-BBD9-F5319F75E63D}" type="sibTrans" cxnId="{6F0BCFAC-835A-41A2-B263-6C514C51B4B6}">
      <dgm:prSet/>
      <dgm:spPr/>
      <dgm:t>
        <a:bodyPr/>
        <a:lstStyle/>
        <a:p>
          <a:endParaRPr lang="el-GR"/>
        </a:p>
      </dgm:t>
    </dgm:pt>
    <dgm:pt modelId="{5F372239-950E-4C45-BB3E-FADA69C164A7}">
      <dgm:prSet custT="1"/>
      <dgm:spPr/>
      <dgm:t>
        <a:bodyPr/>
        <a:lstStyle/>
        <a:p>
          <a:r>
            <a:rPr lang="el-GR" sz="1800" b="1" dirty="0" smtClean="0"/>
            <a:t>Μορφές</a:t>
          </a:r>
          <a:endParaRPr lang="el-GR" sz="1800" b="1" dirty="0"/>
        </a:p>
      </dgm:t>
    </dgm:pt>
    <dgm:pt modelId="{7D0FB926-5AF1-4D90-A874-973D5FF92AB3}" type="parTrans" cxnId="{EE33639B-B049-41E1-BC53-C86AD8E6CD4C}">
      <dgm:prSet/>
      <dgm:spPr/>
      <dgm:t>
        <a:bodyPr/>
        <a:lstStyle/>
        <a:p>
          <a:endParaRPr lang="el-GR"/>
        </a:p>
      </dgm:t>
    </dgm:pt>
    <dgm:pt modelId="{B866EE4D-1A03-4017-A73A-ACE17324527F}" type="sibTrans" cxnId="{EE33639B-B049-41E1-BC53-C86AD8E6CD4C}">
      <dgm:prSet/>
      <dgm:spPr/>
      <dgm:t>
        <a:bodyPr/>
        <a:lstStyle/>
        <a:p>
          <a:endParaRPr lang="el-GR"/>
        </a:p>
      </dgm:t>
    </dgm:pt>
    <dgm:pt modelId="{931655AA-F4F5-4FFB-82EB-74C26D63E7C1}">
      <dgm:prSet custT="1"/>
      <dgm:spPr/>
      <dgm:t>
        <a:bodyPr/>
        <a:lstStyle/>
        <a:p>
          <a:r>
            <a:rPr lang="el-GR" sz="1800" b="1" dirty="0" smtClean="0"/>
            <a:t>Σχολική ΕξΑΕ και ΤΠΕ</a:t>
          </a:r>
          <a:endParaRPr lang="el-GR" sz="1800" b="1" dirty="0"/>
        </a:p>
      </dgm:t>
    </dgm:pt>
    <dgm:pt modelId="{4CEFCD99-7950-4040-A0F9-25BB7B67011C}" type="parTrans" cxnId="{D123AECE-A683-418C-B0D8-6FB4C8D46FC3}">
      <dgm:prSet/>
      <dgm:spPr/>
      <dgm:t>
        <a:bodyPr/>
        <a:lstStyle/>
        <a:p>
          <a:endParaRPr lang="el-GR"/>
        </a:p>
      </dgm:t>
    </dgm:pt>
    <dgm:pt modelId="{32A1FE45-E962-4E18-9D50-AD429CE0E74F}" type="sibTrans" cxnId="{D123AECE-A683-418C-B0D8-6FB4C8D46FC3}">
      <dgm:prSet/>
      <dgm:spPr/>
      <dgm:t>
        <a:bodyPr/>
        <a:lstStyle/>
        <a:p>
          <a:endParaRPr lang="el-GR"/>
        </a:p>
      </dgm:t>
    </dgm:pt>
    <dgm:pt modelId="{F7514511-8749-42CD-A581-472307479BEA}">
      <dgm:prSet custT="1"/>
      <dgm:spPr/>
      <dgm:t>
        <a:bodyPr/>
        <a:lstStyle/>
        <a:p>
          <a:r>
            <a:rPr lang="el-GR" sz="1800" b="1" dirty="0" smtClean="0"/>
            <a:t>Ε.Υ. και συμπληρωματική σχολική ΕξΑΕ</a:t>
          </a:r>
          <a:endParaRPr lang="el-GR" sz="1800" b="1" dirty="0"/>
        </a:p>
      </dgm:t>
    </dgm:pt>
    <dgm:pt modelId="{4AC8EA69-6215-4733-9674-5B418B910B3E}" type="parTrans" cxnId="{29F5C328-7AAC-4264-A013-6245FDFBEBC2}">
      <dgm:prSet/>
      <dgm:spPr/>
      <dgm:t>
        <a:bodyPr/>
        <a:lstStyle/>
        <a:p>
          <a:endParaRPr lang="el-GR"/>
        </a:p>
      </dgm:t>
    </dgm:pt>
    <dgm:pt modelId="{74C19A2D-94D3-4A79-8029-4EAAD7929025}" type="sibTrans" cxnId="{29F5C328-7AAC-4264-A013-6245FDFBEBC2}">
      <dgm:prSet/>
      <dgm:spPr/>
      <dgm:t>
        <a:bodyPr/>
        <a:lstStyle/>
        <a:p>
          <a:endParaRPr lang="el-GR"/>
        </a:p>
      </dgm:t>
    </dgm:pt>
    <dgm:pt modelId="{6BA6583F-C187-4A6A-9540-58643E30C3DB}">
      <dgm:prSet phldrT="[Κείμενο]" custScaleX="167270" custScaleY="78901" custRadScaleRad="107066" custRadScaleInc="448256"/>
      <dgm:spPr/>
      <dgm:t>
        <a:bodyPr/>
        <a:lstStyle/>
        <a:p>
          <a:endParaRPr lang="el-GR"/>
        </a:p>
      </dgm:t>
    </dgm:pt>
    <dgm:pt modelId="{2EF75326-9E7D-43A9-98FD-E1EB2BF4023B}" type="parTrans" cxnId="{991B054B-E74E-4F10-AFE5-F3100C518420}">
      <dgm:prSet/>
      <dgm:spPr/>
      <dgm:t>
        <a:bodyPr/>
        <a:lstStyle/>
        <a:p>
          <a:endParaRPr lang="el-GR"/>
        </a:p>
      </dgm:t>
    </dgm:pt>
    <dgm:pt modelId="{80E2DBD5-AB14-43AF-B4EB-5D6F27CACFA3}" type="sibTrans" cxnId="{991B054B-E74E-4F10-AFE5-F3100C518420}">
      <dgm:prSet/>
      <dgm:spPr/>
      <dgm:t>
        <a:bodyPr/>
        <a:lstStyle/>
        <a:p>
          <a:endParaRPr lang="el-GR"/>
        </a:p>
      </dgm:t>
    </dgm:pt>
    <dgm:pt modelId="{F8AE8942-453B-4104-85F2-90E48DCDE48C}">
      <dgm:prSet custT="1"/>
      <dgm:spPr/>
      <dgm:t>
        <a:bodyPr/>
        <a:lstStyle/>
        <a:p>
          <a:r>
            <a:rPr lang="el-GR" sz="1800" b="1" dirty="0" smtClean="0"/>
            <a:t>Συμπληρωματική ΕξΑΕ στην Ελλάδα</a:t>
          </a:r>
          <a:endParaRPr lang="el-GR" sz="1800" b="1" dirty="0"/>
        </a:p>
      </dgm:t>
    </dgm:pt>
    <dgm:pt modelId="{F9D3F6E2-E036-4260-A993-FDDD8824F522}" type="parTrans" cxnId="{913C9D39-D2BB-4418-989C-783872DF0057}">
      <dgm:prSet/>
      <dgm:spPr/>
      <dgm:t>
        <a:bodyPr/>
        <a:lstStyle/>
        <a:p>
          <a:endParaRPr lang="el-GR"/>
        </a:p>
      </dgm:t>
    </dgm:pt>
    <dgm:pt modelId="{74D9D415-4B01-4BBA-B1D2-668545C9F9DB}" type="sibTrans" cxnId="{913C9D39-D2BB-4418-989C-783872DF0057}">
      <dgm:prSet/>
      <dgm:spPr/>
      <dgm:t>
        <a:bodyPr/>
        <a:lstStyle/>
        <a:p>
          <a:endParaRPr lang="el-GR"/>
        </a:p>
      </dgm:t>
    </dgm:pt>
    <dgm:pt modelId="{6B3EA2E6-F93D-4F0A-8051-8D4AA744FF7F}" type="pres">
      <dgm:prSet presAssocID="{8D71EF0C-250C-45AE-8A38-3BA8235D8F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BD43960-8F5D-46C7-A446-CA3CC84F9F34}" type="pres">
      <dgm:prSet presAssocID="{49785AA3-2354-4B67-BE83-B723D6027972}" presName="centerShape" presStyleLbl="node0" presStyleIdx="0" presStyleCnt="1" custScaleX="142052" custScaleY="137643" custLinFactNeighborX="4416" custLinFactNeighborY="-309"/>
      <dgm:spPr/>
      <dgm:t>
        <a:bodyPr/>
        <a:lstStyle/>
        <a:p>
          <a:endParaRPr lang="el-GR"/>
        </a:p>
      </dgm:t>
    </dgm:pt>
    <dgm:pt modelId="{5A6D9E38-F220-441F-A6D4-6FDAC1047D7C}" type="pres">
      <dgm:prSet presAssocID="{89BA767B-04FB-4059-A323-40346733C3F0}" presName="parTrans" presStyleLbl="sibTrans2D1" presStyleIdx="0" presStyleCnt="9" custScaleX="104717" custLinFactNeighborX="-9728" custLinFactNeighborY="-1804"/>
      <dgm:spPr/>
      <dgm:t>
        <a:bodyPr/>
        <a:lstStyle/>
        <a:p>
          <a:endParaRPr lang="el-GR"/>
        </a:p>
      </dgm:t>
    </dgm:pt>
    <dgm:pt modelId="{E01C0685-709B-494C-AEA5-B3ED6C3433A1}" type="pres">
      <dgm:prSet presAssocID="{89BA767B-04FB-4059-A323-40346733C3F0}" presName="connectorText" presStyleLbl="sibTrans2D1" presStyleIdx="0" presStyleCnt="9"/>
      <dgm:spPr/>
      <dgm:t>
        <a:bodyPr/>
        <a:lstStyle/>
        <a:p>
          <a:endParaRPr lang="el-GR"/>
        </a:p>
      </dgm:t>
    </dgm:pt>
    <dgm:pt modelId="{243A5B6F-03F5-4056-8C6F-FED2749FEE89}" type="pres">
      <dgm:prSet presAssocID="{04579D39-E052-49D0-9E11-1FDEAEA41BE4}" presName="node" presStyleLbl="node1" presStyleIdx="0" presStyleCnt="9" custScaleX="219724" custRadScaleRad="97193" custRadScaleInc="325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1EC814-54A2-4707-9F3D-68B053810468}" type="pres">
      <dgm:prSet presAssocID="{85F70126-6049-4E87-860A-854FE522EC32}" presName="parTrans" presStyleLbl="sibTrans2D1" presStyleIdx="1" presStyleCnt="9"/>
      <dgm:spPr/>
      <dgm:t>
        <a:bodyPr/>
        <a:lstStyle/>
        <a:p>
          <a:endParaRPr lang="el-GR"/>
        </a:p>
      </dgm:t>
    </dgm:pt>
    <dgm:pt modelId="{04C97BF0-0295-4D8A-9F2A-3C1C33ACD156}" type="pres">
      <dgm:prSet presAssocID="{85F70126-6049-4E87-860A-854FE522EC32}" presName="connectorText" presStyleLbl="sibTrans2D1" presStyleIdx="1" presStyleCnt="9"/>
      <dgm:spPr/>
      <dgm:t>
        <a:bodyPr/>
        <a:lstStyle/>
        <a:p>
          <a:endParaRPr lang="el-GR"/>
        </a:p>
      </dgm:t>
    </dgm:pt>
    <dgm:pt modelId="{97A5DD64-BC8F-417B-8F33-33E5EA114044}" type="pres">
      <dgm:prSet presAssocID="{CBBF1804-E4C4-4777-8122-178A57ECBDC2}" presName="node" presStyleLbl="node1" presStyleIdx="1" presStyleCnt="9" custScaleX="184723" custRadScaleRad="126379" custRadScaleInc="2221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F89913-9F6A-417D-AA03-905D8E65CA33}" type="pres">
      <dgm:prSet presAssocID="{8E6C903A-2E59-4F39-B43A-FD8625DFA8E5}" presName="parTrans" presStyleLbl="sibTrans2D1" presStyleIdx="2" presStyleCnt="9"/>
      <dgm:spPr/>
      <dgm:t>
        <a:bodyPr/>
        <a:lstStyle/>
        <a:p>
          <a:endParaRPr lang="el-GR"/>
        </a:p>
      </dgm:t>
    </dgm:pt>
    <dgm:pt modelId="{9543A3CB-FC68-4836-A63A-575BB45357BD}" type="pres">
      <dgm:prSet presAssocID="{8E6C903A-2E59-4F39-B43A-FD8625DFA8E5}" presName="connectorText" presStyleLbl="sibTrans2D1" presStyleIdx="2" presStyleCnt="9"/>
      <dgm:spPr/>
      <dgm:t>
        <a:bodyPr/>
        <a:lstStyle/>
        <a:p>
          <a:endParaRPr lang="el-GR"/>
        </a:p>
      </dgm:t>
    </dgm:pt>
    <dgm:pt modelId="{1C5BA6A4-953A-407B-98F8-7890389F2997}" type="pres">
      <dgm:prSet presAssocID="{FD18226D-F0C7-4A20-B35A-FCA0D452DECF}" presName="node" presStyleLbl="node1" presStyleIdx="2" presStyleCnt="9" custScaleX="250676" custRadScaleRad="105845" custRadScaleInc="3188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32CD32-9A27-49CE-A3A9-BA4318399B3F}" type="pres">
      <dgm:prSet presAssocID="{B2C34F97-4E1F-4D93-BD0B-E14E3354E2EF}" presName="parTrans" presStyleLbl="sibTrans2D1" presStyleIdx="3" presStyleCnt="9"/>
      <dgm:spPr/>
      <dgm:t>
        <a:bodyPr/>
        <a:lstStyle/>
        <a:p>
          <a:endParaRPr lang="el-GR"/>
        </a:p>
      </dgm:t>
    </dgm:pt>
    <dgm:pt modelId="{659B1AD3-582C-44A3-AEA1-96AB115E5AE2}" type="pres">
      <dgm:prSet presAssocID="{B2C34F97-4E1F-4D93-BD0B-E14E3354E2EF}" presName="connectorText" presStyleLbl="sibTrans2D1" presStyleIdx="3" presStyleCnt="9"/>
      <dgm:spPr/>
      <dgm:t>
        <a:bodyPr/>
        <a:lstStyle/>
        <a:p>
          <a:endParaRPr lang="el-GR"/>
        </a:p>
      </dgm:t>
    </dgm:pt>
    <dgm:pt modelId="{3DFC9987-CCCD-40C3-B08B-AE1ADA1056F3}" type="pres">
      <dgm:prSet presAssocID="{3CC7577E-47F3-479A-9A95-AE40EF9052E4}" presName="node" presStyleLbl="node1" presStyleIdx="3" presStyleCnt="9" custScaleX="200688" custScaleY="71866" custRadScaleRad="120031" custRadScaleInc="-557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822273-46E5-4403-9F36-193FE2BB1C9A}" type="pres">
      <dgm:prSet presAssocID="{7D0FB926-5AF1-4D90-A874-973D5FF92AB3}" presName="parTrans" presStyleLbl="sibTrans2D1" presStyleIdx="4" presStyleCnt="9" custLinFactNeighborX="18449" custLinFactNeighborY="20640"/>
      <dgm:spPr/>
      <dgm:t>
        <a:bodyPr/>
        <a:lstStyle/>
        <a:p>
          <a:endParaRPr lang="el-GR"/>
        </a:p>
      </dgm:t>
    </dgm:pt>
    <dgm:pt modelId="{8BB14EC8-8500-4896-8E42-0A207303429D}" type="pres">
      <dgm:prSet presAssocID="{7D0FB926-5AF1-4D90-A874-973D5FF92AB3}" presName="connectorText" presStyleLbl="sibTrans2D1" presStyleIdx="4" presStyleCnt="9"/>
      <dgm:spPr/>
      <dgm:t>
        <a:bodyPr/>
        <a:lstStyle/>
        <a:p>
          <a:endParaRPr lang="el-GR"/>
        </a:p>
      </dgm:t>
    </dgm:pt>
    <dgm:pt modelId="{0ED6C58E-36EB-4B13-8ED6-38E18216068E}" type="pres">
      <dgm:prSet presAssocID="{5F372239-950E-4C45-BB3E-FADA69C164A7}" presName="node" presStyleLbl="node1" presStyleIdx="4" presStyleCnt="9" custScaleX="129664" custScaleY="59290" custRadScaleRad="88127" custRadScaleInc="23693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3C9D21-AFD3-40B4-9253-0E2246B67DA4}" type="pres">
      <dgm:prSet presAssocID="{4CEFCD99-7950-4040-A0F9-25BB7B67011C}" presName="parTrans" presStyleLbl="sibTrans2D1" presStyleIdx="5" presStyleCnt="9" custScaleX="73623" custLinFactNeighborX="15863" custLinFactNeighborY="28624"/>
      <dgm:spPr/>
      <dgm:t>
        <a:bodyPr/>
        <a:lstStyle/>
        <a:p>
          <a:endParaRPr lang="el-GR"/>
        </a:p>
      </dgm:t>
    </dgm:pt>
    <dgm:pt modelId="{C5AB6265-515D-4A0C-9873-838BC34CA590}" type="pres">
      <dgm:prSet presAssocID="{4CEFCD99-7950-4040-A0F9-25BB7B67011C}" presName="connectorText" presStyleLbl="sibTrans2D1" presStyleIdx="5" presStyleCnt="9"/>
      <dgm:spPr/>
      <dgm:t>
        <a:bodyPr/>
        <a:lstStyle/>
        <a:p>
          <a:endParaRPr lang="el-GR"/>
        </a:p>
      </dgm:t>
    </dgm:pt>
    <dgm:pt modelId="{0C405A22-F19F-4EDD-B2A9-69EFA9C24CBF}" type="pres">
      <dgm:prSet presAssocID="{931655AA-F4F5-4FFB-82EB-74C26D63E7C1}" presName="node" presStyleLbl="node1" presStyleIdx="5" presStyleCnt="9" custScaleX="189205" custScaleY="73796" custRadScaleRad="111526" custRadScaleInc="21724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050C41-4003-41C5-B8D6-F059E000F797}" type="pres">
      <dgm:prSet presAssocID="{F9D3F6E2-E036-4260-A993-FDDD8824F522}" presName="parTrans" presStyleLbl="sibTrans2D1" presStyleIdx="6" presStyleCnt="9" custScaleX="114012" custLinFactNeighborX="6890" custLinFactNeighborY="-18745"/>
      <dgm:spPr/>
      <dgm:t>
        <a:bodyPr/>
        <a:lstStyle/>
        <a:p>
          <a:endParaRPr lang="el-GR"/>
        </a:p>
      </dgm:t>
    </dgm:pt>
    <dgm:pt modelId="{E8BA6193-09C1-4A7D-9B03-00FF762DCF81}" type="pres">
      <dgm:prSet presAssocID="{F9D3F6E2-E036-4260-A993-FDDD8824F522}" presName="connectorText" presStyleLbl="sibTrans2D1" presStyleIdx="6" presStyleCnt="9"/>
      <dgm:spPr/>
      <dgm:t>
        <a:bodyPr/>
        <a:lstStyle/>
        <a:p>
          <a:endParaRPr lang="el-GR"/>
        </a:p>
      </dgm:t>
    </dgm:pt>
    <dgm:pt modelId="{9851FD40-1DB7-4C30-AFCC-B247333320DF}" type="pres">
      <dgm:prSet presAssocID="{F8AE8942-453B-4104-85F2-90E48DCDE48C}" presName="node" presStyleLbl="node1" presStyleIdx="6" presStyleCnt="9" custScaleX="249154" custRadScaleRad="123231" custRadScaleInc="1507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027D23-008F-44B2-980A-D98C611F571E}" type="pres">
      <dgm:prSet presAssocID="{4AC8EA69-6215-4733-9674-5B418B910B3E}" presName="parTrans" presStyleLbl="sibTrans2D1" presStyleIdx="7" presStyleCnt="9" custLinFactNeighborX="48962" custLinFactNeighborY="-20024"/>
      <dgm:spPr/>
      <dgm:t>
        <a:bodyPr/>
        <a:lstStyle/>
        <a:p>
          <a:endParaRPr lang="el-GR"/>
        </a:p>
      </dgm:t>
    </dgm:pt>
    <dgm:pt modelId="{63348089-3E9D-42B2-874B-586FE367252F}" type="pres">
      <dgm:prSet presAssocID="{4AC8EA69-6215-4733-9674-5B418B910B3E}" presName="connectorText" presStyleLbl="sibTrans2D1" presStyleIdx="7" presStyleCnt="9"/>
      <dgm:spPr/>
      <dgm:t>
        <a:bodyPr/>
        <a:lstStyle/>
        <a:p>
          <a:endParaRPr lang="el-GR"/>
        </a:p>
      </dgm:t>
    </dgm:pt>
    <dgm:pt modelId="{37B8A447-573C-4DF7-976F-85B57F1CA297}" type="pres">
      <dgm:prSet presAssocID="{F7514511-8749-42CD-A581-472307479BEA}" presName="node" presStyleLbl="node1" presStyleIdx="7" presStyleCnt="9" custScaleX="248663" custRadScaleRad="112190" custRadScaleInc="1144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4ADB22-5ABE-4A7E-A276-DB2E9140086D}" type="pres">
      <dgm:prSet presAssocID="{6F2BAA1D-CDB5-4283-9F4A-65785FD21A25}" presName="parTrans" presStyleLbl="sibTrans2D1" presStyleIdx="8" presStyleCnt="9"/>
      <dgm:spPr/>
      <dgm:t>
        <a:bodyPr/>
        <a:lstStyle/>
        <a:p>
          <a:endParaRPr lang="el-GR"/>
        </a:p>
      </dgm:t>
    </dgm:pt>
    <dgm:pt modelId="{B8A93E37-EE59-4377-AB12-C61CDD227C34}" type="pres">
      <dgm:prSet presAssocID="{6F2BAA1D-CDB5-4283-9F4A-65785FD21A25}" presName="connectorText" presStyleLbl="sibTrans2D1" presStyleIdx="8" presStyleCnt="9"/>
      <dgm:spPr/>
      <dgm:t>
        <a:bodyPr/>
        <a:lstStyle/>
        <a:p>
          <a:endParaRPr lang="el-GR"/>
        </a:p>
      </dgm:t>
    </dgm:pt>
    <dgm:pt modelId="{C11E2504-7530-4411-BEF4-CB2020A2F92B}" type="pres">
      <dgm:prSet presAssocID="{7247818D-D002-4CD8-A0B5-8E2D06E68833}" presName="node" presStyleLbl="node1" presStyleIdx="8" presStyleCnt="9" custScaleX="167270" custScaleY="78901" custRadScaleRad="110184" custRadScaleInc="4763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CCB4161-8DF5-4CEE-A408-F91417E1EA34}" type="presOf" srcId="{4CEFCD99-7950-4040-A0F9-25BB7B67011C}" destId="{C5AB6265-515D-4A0C-9873-838BC34CA590}" srcOrd="1" destOrd="0" presId="urn:microsoft.com/office/officeart/2005/8/layout/radial5"/>
    <dgm:cxn modelId="{2F32E719-88F1-4741-994A-320770B594E1}" type="presOf" srcId="{3CC7577E-47F3-479A-9A95-AE40EF9052E4}" destId="{3DFC9987-CCCD-40C3-B08B-AE1ADA1056F3}" srcOrd="0" destOrd="0" presId="urn:microsoft.com/office/officeart/2005/8/layout/radial5"/>
    <dgm:cxn modelId="{4406F314-FCA5-4BDA-A357-BE73E84CC2E9}" type="presOf" srcId="{8E6C903A-2E59-4F39-B43A-FD8625DFA8E5}" destId="{9CF89913-9F6A-417D-AA03-905D8E65CA33}" srcOrd="0" destOrd="0" presId="urn:microsoft.com/office/officeart/2005/8/layout/radial5"/>
    <dgm:cxn modelId="{A205ADB8-E49A-4FC6-BC1C-EE02512785FD}" type="presOf" srcId="{4AC8EA69-6215-4733-9674-5B418B910B3E}" destId="{63348089-3E9D-42B2-874B-586FE367252F}" srcOrd="1" destOrd="0" presId="urn:microsoft.com/office/officeart/2005/8/layout/radial5"/>
    <dgm:cxn modelId="{0DCE0C0D-F60A-4222-BEB3-51E9FD42CEEF}" type="presOf" srcId="{7D0FB926-5AF1-4D90-A874-973D5FF92AB3}" destId="{02822273-46E5-4403-9F36-193FE2BB1C9A}" srcOrd="0" destOrd="0" presId="urn:microsoft.com/office/officeart/2005/8/layout/radial5"/>
    <dgm:cxn modelId="{11022B82-1D2C-450D-8C98-6FEB2DDDF747}" type="presOf" srcId="{89BA767B-04FB-4059-A323-40346733C3F0}" destId="{5A6D9E38-F220-441F-A6D4-6FDAC1047D7C}" srcOrd="0" destOrd="0" presId="urn:microsoft.com/office/officeart/2005/8/layout/radial5"/>
    <dgm:cxn modelId="{36C7E73D-255E-41B6-A61F-C058DCFA3066}" type="presOf" srcId="{4CEFCD99-7950-4040-A0F9-25BB7B67011C}" destId="{633C9D21-AFD3-40B4-9253-0E2246B67DA4}" srcOrd="0" destOrd="0" presId="urn:microsoft.com/office/officeart/2005/8/layout/radial5"/>
    <dgm:cxn modelId="{F19262F8-4A70-4EE9-8301-D3A790D34C23}" type="presOf" srcId="{931655AA-F4F5-4FFB-82EB-74C26D63E7C1}" destId="{0C405A22-F19F-4EDD-B2A9-69EFA9C24CBF}" srcOrd="0" destOrd="0" presId="urn:microsoft.com/office/officeart/2005/8/layout/radial5"/>
    <dgm:cxn modelId="{486D49B7-FF54-4C61-81B0-A4BBAFFB6797}" srcId="{8D71EF0C-250C-45AE-8A38-3BA8235D8F02}" destId="{49785AA3-2354-4B67-BE83-B723D6027972}" srcOrd="0" destOrd="0" parTransId="{1109AE68-438C-44C1-8015-CA3FE411883C}" sibTransId="{4AB19D93-587D-4928-A343-A8710A905531}"/>
    <dgm:cxn modelId="{A766A28A-4327-4355-84EC-931AE1C74DAE}" type="presOf" srcId="{49785AA3-2354-4B67-BE83-B723D6027972}" destId="{ABD43960-8F5D-46C7-A446-CA3CC84F9F34}" srcOrd="0" destOrd="0" presId="urn:microsoft.com/office/officeart/2005/8/layout/radial5"/>
    <dgm:cxn modelId="{D9EAB1E4-A9F9-46AB-B0B2-F1B67AB51A39}" type="presOf" srcId="{6F2BAA1D-CDB5-4283-9F4A-65785FD21A25}" destId="{3D4ADB22-5ABE-4A7E-A276-DB2E9140086D}" srcOrd="0" destOrd="0" presId="urn:microsoft.com/office/officeart/2005/8/layout/radial5"/>
    <dgm:cxn modelId="{F9CCC859-BCA0-4336-B380-851473864E41}" type="presOf" srcId="{F9D3F6E2-E036-4260-A993-FDDD8824F522}" destId="{83050C41-4003-41C5-B8D6-F059E000F797}" srcOrd="0" destOrd="0" presId="urn:microsoft.com/office/officeart/2005/8/layout/radial5"/>
    <dgm:cxn modelId="{30EF529A-6E3F-4CA7-B04C-1CC7CE5A42D8}" type="presOf" srcId="{CBBF1804-E4C4-4777-8122-178A57ECBDC2}" destId="{97A5DD64-BC8F-417B-8F33-33E5EA114044}" srcOrd="0" destOrd="0" presId="urn:microsoft.com/office/officeart/2005/8/layout/radial5"/>
    <dgm:cxn modelId="{D123AECE-A683-418C-B0D8-6FB4C8D46FC3}" srcId="{49785AA3-2354-4B67-BE83-B723D6027972}" destId="{931655AA-F4F5-4FFB-82EB-74C26D63E7C1}" srcOrd="5" destOrd="0" parTransId="{4CEFCD99-7950-4040-A0F9-25BB7B67011C}" sibTransId="{32A1FE45-E962-4E18-9D50-AD429CE0E74F}"/>
    <dgm:cxn modelId="{E2E6C5EF-23F6-4DE5-9D3E-4374892C9442}" srcId="{49785AA3-2354-4B67-BE83-B723D6027972}" destId="{3CC7577E-47F3-479A-9A95-AE40EF9052E4}" srcOrd="3" destOrd="0" parTransId="{B2C34F97-4E1F-4D93-BD0B-E14E3354E2EF}" sibTransId="{911C9A9E-0D97-4A87-88FD-BA0A3C69E258}"/>
    <dgm:cxn modelId="{C437198C-D6B4-42BE-BC3D-E57D5FE89352}" type="presOf" srcId="{85F70126-6049-4E87-860A-854FE522EC32}" destId="{04C97BF0-0295-4D8A-9F2A-3C1C33ACD156}" srcOrd="1" destOrd="0" presId="urn:microsoft.com/office/officeart/2005/8/layout/radial5"/>
    <dgm:cxn modelId="{0DCB9C2C-BD13-41F5-AAA1-9DC8B084CBED}" type="presOf" srcId="{4AC8EA69-6215-4733-9674-5B418B910B3E}" destId="{9C027D23-008F-44B2-980A-D98C611F571E}" srcOrd="0" destOrd="0" presId="urn:microsoft.com/office/officeart/2005/8/layout/radial5"/>
    <dgm:cxn modelId="{991B054B-E74E-4F10-AFE5-F3100C518420}" srcId="{8D71EF0C-250C-45AE-8A38-3BA8235D8F02}" destId="{6BA6583F-C187-4A6A-9540-58643E30C3DB}" srcOrd="1" destOrd="0" parTransId="{2EF75326-9E7D-43A9-98FD-E1EB2BF4023B}" sibTransId="{80E2DBD5-AB14-43AF-B4EB-5D6F27CACFA3}"/>
    <dgm:cxn modelId="{317B77C3-E92C-4AAE-8851-9E28E5EC3D55}" type="presOf" srcId="{8E6C903A-2E59-4F39-B43A-FD8625DFA8E5}" destId="{9543A3CB-FC68-4836-A63A-575BB45357BD}" srcOrd="1" destOrd="0" presId="urn:microsoft.com/office/officeart/2005/8/layout/radial5"/>
    <dgm:cxn modelId="{2E49F9AB-6BA4-4581-BD69-F867DC8AB0E2}" type="presOf" srcId="{F8AE8942-453B-4104-85F2-90E48DCDE48C}" destId="{9851FD40-1DB7-4C30-AFCC-B247333320DF}" srcOrd="0" destOrd="0" presId="urn:microsoft.com/office/officeart/2005/8/layout/radial5"/>
    <dgm:cxn modelId="{9B6FF22C-3B95-4852-960A-DAAA01E29EE4}" type="presOf" srcId="{04579D39-E052-49D0-9E11-1FDEAEA41BE4}" destId="{243A5B6F-03F5-4056-8C6F-FED2749FEE89}" srcOrd="0" destOrd="0" presId="urn:microsoft.com/office/officeart/2005/8/layout/radial5"/>
    <dgm:cxn modelId="{03B84CEA-6667-4106-812B-945D77E10E95}" type="presOf" srcId="{6F2BAA1D-CDB5-4283-9F4A-65785FD21A25}" destId="{B8A93E37-EE59-4377-AB12-C61CDD227C34}" srcOrd="1" destOrd="0" presId="urn:microsoft.com/office/officeart/2005/8/layout/radial5"/>
    <dgm:cxn modelId="{5530C1E2-31F2-4DF5-96B9-017D816C6103}" type="presOf" srcId="{7247818D-D002-4CD8-A0B5-8E2D06E68833}" destId="{C11E2504-7530-4411-BEF4-CB2020A2F92B}" srcOrd="0" destOrd="0" presId="urn:microsoft.com/office/officeart/2005/8/layout/radial5"/>
    <dgm:cxn modelId="{6F0BCFAC-835A-41A2-B263-6C514C51B4B6}" srcId="{49785AA3-2354-4B67-BE83-B723D6027972}" destId="{CBBF1804-E4C4-4777-8122-178A57ECBDC2}" srcOrd="1" destOrd="0" parTransId="{85F70126-6049-4E87-860A-854FE522EC32}" sibTransId="{3CCE17BB-28EB-42AF-BBD9-F5319F75E63D}"/>
    <dgm:cxn modelId="{0D236E75-2AAC-4CC8-A9F8-327597F05DF9}" type="presOf" srcId="{8D71EF0C-250C-45AE-8A38-3BA8235D8F02}" destId="{6B3EA2E6-F93D-4F0A-8051-8D4AA744FF7F}" srcOrd="0" destOrd="0" presId="urn:microsoft.com/office/officeart/2005/8/layout/radial5"/>
    <dgm:cxn modelId="{FD65B6A9-2A64-4584-8C6B-7BD875B44B67}" srcId="{49785AA3-2354-4B67-BE83-B723D6027972}" destId="{04579D39-E052-49D0-9E11-1FDEAEA41BE4}" srcOrd="0" destOrd="0" parTransId="{89BA767B-04FB-4059-A323-40346733C3F0}" sibTransId="{42CC505F-041E-4827-B4D5-3DFC15179A75}"/>
    <dgm:cxn modelId="{179D92F8-C45A-441E-9703-FB64FE063EB4}" srcId="{49785AA3-2354-4B67-BE83-B723D6027972}" destId="{FD18226D-F0C7-4A20-B35A-FCA0D452DECF}" srcOrd="2" destOrd="0" parTransId="{8E6C903A-2E59-4F39-B43A-FD8625DFA8E5}" sibTransId="{9263DC6A-3FE5-474E-9553-106C1F67BAFD}"/>
    <dgm:cxn modelId="{B9655032-318A-43F6-AF5C-69852AF27463}" type="presOf" srcId="{5F372239-950E-4C45-BB3E-FADA69C164A7}" destId="{0ED6C58E-36EB-4B13-8ED6-38E18216068E}" srcOrd="0" destOrd="0" presId="urn:microsoft.com/office/officeart/2005/8/layout/radial5"/>
    <dgm:cxn modelId="{EE33639B-B049-41E1-BC53-C86AD8E6CD4C}" srcId="{49785AA3-2354-4B67-BE83-B723D6027972}" destId="{5F372239-950E-4C45-BB3E-FADA69C164A7}" srcOrd="4" destOrd="0" parTransId="{7D0FB926-5AF1-4D90-A874-973D5FF92AB3}" sibTransId="{B866EE4D-1A03-4017-A73A-ACE17324527F}"/>
    <dgm:cxn modelId="{935FE4D9-0E42-4175-82A4-510EAE1F206A}" type="presOf" srcId="{B2C34F97-4E1F-4D93-BD0B-E14E3354E2EF}" destId="{9632CD32-9A27-49CE-A3A9-BA4318399B3F}" srcOrd="0" destOrd="0" presId="urn:microsoft.com/office/officeart/2005/8/layout/radial5"/>
    <dgm:cxn modelId="{95460463-1A53-4BEC-AF70-7C5698B6423C}" type="presOf" srcId="{F7514511-8749-42CD-A581-472307479BEA}" destId="{37B8A447-573C-4DF7-976F-85B57F1CA297}" srcOrd="0" destOrd="0" presId="urn:microsoft.com/office/officeart/2005/8/layout/radial5"/>
    <dgm:cxn modelId="{3E6277B0-153D-4BC7-AA5A-08C63B5E61FB}" type="presOf" srcId="{FD18226D-F0C7-4A20-B35A-FCA0D452DECF}" destId="{1C5BA6A4-953A-407B-98F8-7890389F2997}" srcOrd="0" destOrd="0" presId="urn:microsoft.com/office/officeart/2005/8/layout/radial5"/>
    <dgm:cxn modelId="{29F5C328-7AAC-4264-A013-6245FDFBEBC2}" srcId="{49785AA3-2354-4B67-BE83-B723D6027972}" destId="{F7514511-8749-42CD-A581-472307479BEA}" srcOrd="7" destOrd="0" parTransId="{4AC8EA69-6215-4733-9674-5B418B910B3E}" sibTransId="{74C19A2D-94D3-4A79-8029-4EAAD7929025}"/>
    <dgm:cxn modelId="{535B40FC-AC36-4D69-84FA-F2058A681A58}" srcId="{49785AA3-2354-4B67-BE83-B723D6027972}" destId="{7247818D-D002-4CD8-A0B5-8E2D06E68833}" srcOrd="8" destOrd="0" parTransId="{6F2BAA1D-CDB5-4283-9F4A-65785FD21A25}" sibTransId="{6661C79E-E4D3-42BA-BD15-1318C18C98C6}"/>
    <dgm:cxn modelId="{2C0E183F-A85F-43FB-952F-E82FDC3EE62B}" type="presOf" srcId="{7D0FB926-5AF1-4D90-A874-973D5FF92AB3}" destId="{8BB14EC8-8500-4896-8E42-0A207303429D}" srcOrd="1" destOrd="0" presId="urn:microsoft.com/office/officeart/2005/8/layout/radial5"/>
    <dgm:cxn modelId="{172A2905-D925-44A5-81DE-D7D71528CEF2}" type="presOf" srcId="{89BA767B-04FB-4059-A323-40346733C3F0}" destId="{E01C0685-709B-494C-AEA5-B3ED6C3433A1}" srcOrd="1" destOrd="0" presId="urn:microsoft.com/office/officeart/2005/8/layout/radial5"/>
    <dgm:cxn modelId="{BDE4459A-0B83-4BE6-A10A-D334D2829BD7}" type="presOf" srcId="{B2C34F97-4E1F-4D93-BD0B-E14E3354E2EF}" destId="{659B1AD3-582C-44A3-AEA1-96AB115E5AE2}" srcOrd="1" destOrd="0" presId="urn:microsoft.com/office/officeart/2005/8/layout/radial5"/>
    <dgm:cxn modelId="{913C9D39-D2BB-4418-989C-783872DF0057}" srcId="{49785AA3-2354-4B67-BE83-B723D6027972}" destId="{F8AE8942-453B-4104-85F2-90E48DCDE48C}" srcOrd="6" destOrd="0" parTransId="{F9D3F6E2-E036-4260-A993-FDDD8824F522}" sibTransId="{74D9D415-4B01-4BBA-B1D2-668545C9F9DB}"/>
    <dgm:cxn modelId="{A6A79FEF-0EB0-426E-AAD1-674A252A1A9D}" type="presOf" srcId="{85F70126-6049-4E87-860A-854FE522EC32}" destId="{201EC814-54A2-4707-9F3D-68B053810468}" srcOrd="0" destOrd="0" presId="urn:microsoft.com/office/officeart/2005/8/layout/radial5"/>
    <dgm:cxn modelId="{11CCAE4B-96E1-4AA5-A21C-D11747E6D534}" type="presOf" srcId="{F9D3F6E2-E036-4260-A993-FDDD8824F522}" destId="{E8BA6193-09C1-4A7D-9B03-00FF762DCF81}" srcOrd="1" destOrd="0" presId="urn:microsoft.com/office/officeart/2005/8/layout/radial5"/>
    <dgm:cxn modelId="{A44CD2BE-1445-4F15-BBF7-27487974AD96}" type="presParOf" srcId="{6B3EA2E6-F93D-4F0A-8051-8D4AA744FF7F}" destId="{ABD43960-8F5D-46C7-A446-CA3CC84F9F34}" srcOrd="0" destOrd="0" presId="urn:microsoft.com/office/officeart/2005/8/layout/radial5"/>
    <dgm:cxn modelId="{3C938C5C-E718-4EE8-B8DA-0403F142D07C}" type="presParOf" srcId="{6B3EA2E6-F93D-4F0A-8051-8D4AA744FF7F}" destId="{5A6D9E38-F220-441F-A6D4-6FDAC1047D7C}" srcOrd="1" destOrd="0" presId="urn:microsoft.com/office/officeart/2005/8/layout/radial5"/>
    <dgm:cxn modelId="{BBEC0DE1-C421-4417-8B00-0A0A602BD6E2}" type="presParOf" srcId="{5A6D9E38-F220-441F-A6D4-6FDAC1047D7C}" destId="{E01C0685-709B-494C-AEA5-B3ED6C3433A1}" srcOrd="0" destOrd="0" presId="urn:microsoft.com/office/officeart/2005/8/layout/radial5"/>
    <dgm:cxn modelId="{05045045-B389-4575-B213-78D13626C40B}" type="presParOf" srcId="{6B3EA2E6-F93D-4F0A-8051-8D4AA744FF7F}" destId="{243A5B6F-03F5-4056-8C6F-FED2749FEE89}" srcOrd="2" destOrd="0" presId="urn:microsoft.com/office/officeart/2005/8/layout/radial5"/>
    <dgm:cxn modelId="{47CFA259-E42A-4F46-8B03-16A2B516BD70}" type="presParOf" srcId="{6B3EA2E6-F93D-4F0A-8051-8D4AA744FF7F}" destId="{201EC814-54A2-4707-9F3D-68B053810468}" srcOrd="3" destOrd="0" presId="urn:microsoft.com/office/officeart/2005/8/layout/radial5"/>
    <dgm:cxn modelId="{6D4CB5C5-064A-4789-97B5-A1A1C30FC0AF}" type="presParOf" srcId="{201EC814-54A2-4707-9F3D-68B053810468}" destId="{04C97BF0-0295-4D8A-9F2A-3C1C33ACD156}" srcOrd="0" destOrd="0" presId="urn:microsoft.com/office/officeart/2005/8/layout/radial5"/>
    <dgm:cxn modelId="{396653A1-4B4D-41DA-8997-FF5110B8237B}" type="presParOf" srcId="{6B3EA2E6-F93D-4F0A-8051-8D4AA744FF7F}" destId="{97A5DD64-BC8F-417B-8F33-33E5EA114044}" srcOrd="4" destOrd="0" presId="urn:microsoft.com/office/officeart/2005/8/layout/radial5"/>
    <dgm:cxn modelId="{F30A5862-4C4C-4FA4-BFC6-07924A3D7475}" type="presParOf" srcId="{6B3EA2E6-F93D-4F0A-8051-8D4AA744FF7F}" destId="{9CF89913-9F6A-417D-AA03-905D8E65CA33}" srcOrd="5" destOrd="0" presId="urn:microsoft.com/office/officeart/2005/8/layout/radial5"/>
    <dgm:cxn modelId="{009A2384-0618-449F-AD8D-943230D64801}" type="presParOf" srcId="{9CF89913-9F6A-417D-AA03-905D8E65CA33}" destId="{9543A3CB-FC68-4836-A63A-575BB45357BD}" srcOrd="0" destOrd="0" presId="urn:microsoft.com/office/officeart/2005/8/layout/radial5"/>
    <dgm:cxn modelId="{67CA8C6F-66A0-4AA6-B0D4-3863073CE682}" type="presParOf" srcId="{6B3EA2E6-F93D-4F0A-8051-8D4AA744FF7F}" destId="{1C5BA6A4-953A-407B-98F8-7890389F2997}" srcOrd="6" destOrd="0" presId="urn:microsoft.com/office/officeart/2005/8/layout/radial5"/>
    <dgm:cxn modelId="{42A3819E-DBD5-4FAF-9C31-5EFE157BF701}" type="presParOf" srcId="{6B3EA2E6-F93D-4F0A-8051-8D4AA744FF7F}" destId="{9632CD32-9A27-49CE-A3A9-BA4318399B3F}" srcOrd="7" destOrd="0" presId="urn:microsoft.com/office/officeart/2005/8/layout/radial5"/>
    <dgm:cxn modelId="{CE815E67-52DF-494F-ACB0-4ED305B4935A}" type="presParOf" srcId="{9632CD32-9A27-49CE-A3A9-BA4318399B3F}" destId="{659B1AD3-582C-44A3-AEA1-96AB115E5AE2}" srcOrd="0" destOrd="0" presId="urn:microsoft.com/office/officeart/2005/8/layout/radial5"/>
    <dgm:cxn modelId="{DB6EBCA3-57C9-4B0C-AC19-B1D9AA4F20BF}" type="presParOf" srcId="{6B3EA2E6-F93D-4F0A-8051-8D4AA744FF7F}" destId="{3DFC9987-CCCD-40C3-B08B-AE1ADA1056F3}" srcOrd="8" destOrd="0" presId="urn:microsoft.com/office/officeart/2005/8/layout/radial5"/>
    <dgm:cxn modelId="{D408ACFD-77BD-44E7-87BE-8B79F536EAAF}" type="presParOf" srcId="{6B3EA2E6-F93D-4F0A-8051-8D4AA744FF7F}" destId="{02822273-46E5-4403-9F36-193FE2BB1C9A}" srcOrd="9" destOrd="0" presId="urn:microsoft.com/office/officeart/2005/8/layout/radial5"/>
    <dgm:cxn modelId="{05C96006-0A73-436D-85DB-6D530B7D87B7}" type="presParOf" srcId="{02822273-46E5-4403-9F36-193FE2BB1C9A}" destId="{8BB14EC8-8500-4896-8E42-0A207303429D}" srcOrd="0" destOrd="0" presId="urn:microsoft.com/office/officeart/2005/8/layout/radial5"/>
    <dgm:cxn modelId="{F39484CB-6636-420D-9B7F-C287EC1E382C}" type="presParOf" srcId="{6B3EA2E6-F93D-4F0A-8051-8D4AA744FF7F}" destId="{0ED6C58E-36EB-4B13-8ED6-38E18216068E}" srcOrd="10" destOrd="0" presId="urn:microsoft.com/office/officeart/2005/8/layout/radial5"/>
    <dgm:cxn modelId="{7646189D-1985-4BF8-B4C2-6A7C7BC8252E}" type="presParOf" srcId="{6B3EA2E6-F93D-4F0A-8051-8D4AA744FF7F}" destId="{633C9D21-AFD3-40B4-9253-0E2246B67DA4}" srcOrd="11" destOrd="0" presId="urn:microsoft.com/office/officeart/2005/8/layout/radial5"/>
    <dgm:cxn modelId="{03499D5A-A32B-452C-A005-E260AA12CA7E}" type="presParOf" srcId="{633C9D21-AFD3-40B4-9253-0E2246B67DA4}" destId="{C5AB6265-515D-4A0C-9873-838BC34CA590}" srcOrd="0" destOrd="0" presId="urn:microsoft.com/office/officeart/2005/8/layout/radial5"/>
    <dgm:cxn modelId="{05844E8E-3188-4330-AE51-C9F1EDEA4FEA}" type="presParOf" srcId="{6B3EA2E6-F93D-4F0A-8051-8D4AA744FF7F}" destId="{0C405A22-F19F-4EDD-B2A9-69EFA9C24CBF}" srcOrd="12" destOrd="0" presId="urn:microsoft.com/office/officeart/2005/8/layout/radial5"/>
    <dgm:cxn modelId="{5F5D32B0-B333-4034-9BA4-5BCB1F44B2F8}" type="presParOf" srcId="{6B3EA2E6-F93D-4F0A-8051-8D4AA744FF7F}" destId="{83050C41-4003-41C5-B8D6-F059E000F797}" srcOrd="13" destOrd="0" presId="urn:microsoft.com/office/officeart/2005/8/layout/radial5"/>
    <dgm:cxn modelId="{B090D71B-CB14-4637-BC9D-DFE46A55FBBC}" type="presParOf" srcId="{83050C41-4003-41C5-B8D6-F059E000F797}" destId="{E8BA6193-09C1-4A7D-9B03-00FF762DCF81}" srcOrd="0" destOrd="0" presId="urn:microsoft.com/office/officeart/2005/8/layout/radial5"/>
    <dgm:cxn modelId="{68771159-B9AB-4CC4-9B50-B81FC9C1F3C3}" type="presParOf" srcId="{6B3EA2E6-F93D-4F0A-8051-8D4AA744FF7F}" destId="{9851FD40-1DB7-4C30-AFCC-B247333320DF}" srcOrd="14" destOrd="0" presId="urn:microsoft.com/office/officeart/2005/8/layout/radial5"/>
    <dgm:cxn modelId="{73AD3BE2-C393-4723-8739-FD7CA5185B08}" type="presParOf" srcId="{6B3EA2E6-F93D-4F0A-8051-8D4AA744FF7F}" destId="{9C027D23-008F-44B2-980A-D98C611F571E}" srcOrd="15" destOrd="0" presId="urn:microsoft.com/office/officeart/2005/8/layout/radial5"/>
    <dgm:cxn modelId="{2CCD8520-DE5E-433A-8415-C7CC5E06D9C4}" type="presParOf" srcId="{9C027D23-008F-44B2-980A-D98C611F571E}" destId="{63348089-3E9D-42B2-874B-586FE367252F}" srcOrd="0" destOrd="0" presId="urn:microsoft.com/office/officeart/2005/8/layout/radial5"/>
    <dgm:cxn modelId="{2BA33B27-0465-42FE-AA46-1618B8C72335}" type="presParOf" srcId="{6B3EA2E6-F93D-4F0A-8051-8D4AA744FF7F}" destId="{37B8A447-573C-4DF7-976F-85B57F1CA297}" srcOrd="16" destOrd="0" presId="urn:microsoft.com/office/officeart/2005/8/layout/radial5"/>
    <dgm:cxn modelId="{9E0D78C8-F319-4CE4-908A-D9DE0EACF926}" type="presParOf" srcId="{6B3EA2E6-F93D-4F0A-8051-8D4AA744FF7F}" destId="{3D4ADB22-5ABE-4A7E-A276-DB2E9140086D}" srcOrd="17" destOrd="0" presId="urn:microsoft.com/office/officeart/2005/8/layout/radial5"/>
    <dgm:cxn modelId="{60FC8300-283B-4AB9-B963-6A4C0212F3DF}" type="presParOf" srcId="{3D4ADB22-5ABE-4A7E-A276-DB2E9140086D}" destId="{B8A93E37-EE59-4377-AB12-C61CDD227C34}" srcOrd="0" destOrd="0" presId="urn:microsoft.com/office/officeart/2005/8/layout/radial5"/>
    <dgm:cxn modelId="{70CE80FA-F77E-40FC-AB17-4C1F914E315A}" type="presParOf" srcId="{6B3EA2E6-F93D-4F0A-8051-8D4AA744FF7F}" destId="{C11E2504-7530-4411-BEF4-CB2020A2F92B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7D19C7-262F-41C4-A451-C36B870325B4}" type="doc">
      <dgm:prSet loTypeId="urn:microsoft.com/office/officeart/2005/8/layout/radial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76566100-2BE7-40F0-80BE-DA64ACD49E04}">
      <dgm:prSet phldrT="[Κείμενο]" custT="1"/>
      <dgm:spPr/>
      <dgm:t>
        <a:bodyPr/>
        <a:lstStyle/>
        <a:p>
          <a:r>
            <a:rPr lang="el-GR" sz="2000" b="1" dirty="0" smtClean="0">
              <a:solidFill>
                <a:schemeClr val="tx1"/>
              </a:solidFill>
            </a:rPr>
            <a:t>ΤΠΕ και Φυσικές Επιστήμες</a:t>
          </a:r>
          <a:endParaRPr lang="el-GR" sz="2000" b="1" dirty="0">
            <a:solidFill>
              <a:schemeClr val="tx1"/>
            </a:solidFill>
          </a:endParaRPr>
        </a:p>
      </dgm:t>
    </dgm:pt>
    <dgm:pt modelId="{C73F9E9A-6284-40E0-B754-33E8649DCBA5}" type="parTrans" cxnId="{DC2F16DC-3E11-4EA5-9204-F33C1115DA15}">
      <dgm:prSet/>
      <dgm:spPr/>
      <dgm:t>
        <a:bodyPr/>
        <a:lstStyle/>
        <a:p>
          <a:endParaRPr lang="el-GR"/>
        </a:p>
      </dgm:t>
    </dgm:pt>
    <dgm:pt modelId="{930D7A2B-FE52-499B-A248-99E5F242531A}" type="sibTrans" cxnId="{DC2F16DC-3E11-4EA5-9204-F33C1115DA15}">
      <dgm:prSet/>
      <dgm:spPr/>
      <dgm:t>
        <a:bodyPr/>
        <a:lstStyle/>
        <a:p>
          <a:endParaRPr lang="el-GR"/>
        </a:p>
      </dgm:t>
    </dgm:pt>
    <dgm:pt modelId="{44CBE05E-682B-4FC7-9A1F-7A5B1CB3AFFB}">
      <dgm:prSet phldrT="[Κείμενο]" custT="1"/>
      <dgm:spPr/>
      <dgm:t>
        <a:bodyPr/>
        <a:lstStyle/>
        <a:p>
          <a:r>
            <a:rPr lang="el-GR" sz="1800" b="1" dirty="0" smtClean="0"/>
            <a:t>Απόψεις μαθητών  για Φ.Ε.</a:t>
          </a:r>
          <a:endParaRPr lang="el-GR" sz="1800" b="1" dirty="0"/>
        </a:p>
      </dgm:t>
    </dgm:pt>
    <dgm:pt modelId="{EA9E6F37-9774-4F44-AF6C-92FBFC919E5A}" type="parTrans" cxnId="{1E49293A-5274-43F0-9166-8B0B4A5F0EBE}">
      <dgm:prSet/>
      <dgm:spPr/>
      <dgm:t>
        <a:bodyPr/>
        <a:lstStyle/>
        <a:p>
          <a:endParaRPr lang="el-GR"/>
        </a:p>
      </dgm:t>
    </dgm:pt>
    <dgm:pt modelId="{4844080D-D3F6-4E46-9EA0-2BC563641B2E}" type="sibTrans" cxnId="{1E49293A-5274-43F0-9166-8B0B4A5F0EBE}">
      <dgm:prSet/>
      <dgm:spPr/>
      <dgm:t>
        <a:bodyPr/>
        <a:lstStyle/>
        <a:p>
          <a:endParaRPr lang="el-GR"/>
        </a:p>
      </dgm:t>
    </dgm:pt>
    <dgm:pt modelId="{45690CC9-880E-49FA-BEA3-F0A372D0084C}">
      <dgm:prSet phldrT="[Κείμενο]" custT="1"/>
      <dgm:spPr/>
      <dgm:t>
        <a:bodyPr/>
        <a:lstStyle/>
        <a:p>
          <a:r>
            <a:rPr lang="el-GR" sz="1800" b="1" dirty="0" smtClean="0"/>
            <a:t>Σύγχρονες ψηφιακές τεχνολογίες και Φ.Ε.</a:t>
          </a:r>
          <a:endParaRPr lang="el-GR" sz="1800" b="1" dirty="0"/>
        </a:p>
      </dgm:t>
    </dgm:pt>
    <dgm:pt modelId="{AF204698-B8FA-4A61-A87F-EE61F0ABBCB1}" type="parTrans" cxnId="{684464DF-8BB1-490F-958B-BFB1C4B02E28}">
      <dgm:prSet/>
      <dgm:spPr/>
      <dgm:t>
        <a:bodyPr/>
        <a:lstStyle/>
        <a:p>
          <a:endParaRPr lang="el-GR"/>
        </a:p>
      </dgm:t>
    </dgm:pt>
    <dgm:pt modelId="{B6A2861C-89C0-401D-A270-CACD0C18EB39}" type="sibTrans" cxnId="{684464DF-8BB1-490F-958B-BFB1C4B02E28}">
      <dgm:prSet/>
      <dgm:spPr/>
      <dgm:t>
        <a:bodyPr/>
        <a:lstStyle/>
        <a:p>
          <a:endParaRPr lang="el-GR"/>
        </a:p>
      </dgm:t>
    </dgm:pt>
    <dgm:pt modelId="{95109C92-E843-4EDC-BA45-7A7A37259157}">
      <dgm:prSet phldrT="[Κείμενο]" custT="1"/>
      <dgm:spPr/>
      <dgm:t>
        <a:bodyPr/>
        <a:lstStyle/>
        <a:p>
          <a:r>
            <a:rPr lang="el-GR" sz="1800" b="1" dirty="0" smtClean="0"/>
            <a:t>ΕξΑΕ και Φ.Ε</a:t>
          </a:r>
          <a:r>
            <a:rPr lang="el-GR" sz="1800" dirty="0" smtClean="0"/>
            <a:t>.</a:t>
          </a:r>
          <a:endParaRPr lang="el-GR" sz="1800" dirty="0"/>
        </a:p>
      </dgm:t>
    </dgm:pt>
    <dgm:pt modelId="{74E8481C-DA52-4F19-BCA1-A3FBD0888AC3}" type="parTrans" cxnId="{2C5344FE-0D40-41F7-B7D6-58927B2CE8D8}">
      <dgm:prSet/>
      <dgm:spPr/>
      <dgm:t>
        <a:bodyPr/>
        <a:lstStyle/>
        <a:p>
          <a:endParaRPr lang="el-GR"/>
        </a:p>
      </dgm:t>
    </dgm:pt>
    <dgm:pt modelId="{BF0C4FA1-9030-4105-93A4-6F1321D437DC}" type="sibTrans" cxnId="{2C5344FE-0D40-41F7-B7D6-58927B2CE8D8}">
      <dgm:prSet/>
      <dgm:spPr/>
      <dgm:t>
        <a:bodyPr/>
        <a:lstStyle/>
        <a:p>
          <a:endParaRPr lang="el-GR"/>
        </a:p>
      </dgm:t>
    </dgm:pt>
    <dgm:pt modelId="{FC24A782-DE8A-4035-AF93-8EAD53AE7EF9}">
      <dgm:prSet phldrT="[Κείμενο]" custT="1"/>
      <dgm:spPr/>
      <dgm:t>
        <a:bodyPr/>
        <a:lstStyle/>
        <a:p>
          <a:r>
            <a:rPr lang="el-GR" sz="2000" b="1" dirty="0" smtClean="0"/>
            <a:t>Εικονικά εργαστήρια </a:t>
          </a:r>
          <a:endParaRPr lang="el-GR" sz="2000" b="1" dirty="0"/>
        </a:p>
      </dgm:t>
    </dgm:pt>
    <dgm:pt modelId="{2FAC40EA-9504-482D-A7E4-10C6AC5FA9A9}" type="parTrans" cxnId="{FCCB2881-D9A4-4853-8D6C-D99C753C205B}">
      <dgm:prSet/>
      <dgm:spPr/>
      <dgm:t>
        <a:bodyPr/>
        <a:lstStyle/>
        <a:p>
          <a:endParaRPr lang="el-GR"/>
        </a:p>
      </dgm:t>
    </dgm:pt>
    <dgm:pt modelId="{A28E40EC-1706-4B36-9FC9-4030B2D32A47}" type="sibTrans" cxnId="{FCCB2881-D9A4-4853-8D6C-D99C753C205B}">
      <dgm:prSet/>
      <dgm:spPr/>
      <dgm:t>
        <a:bodyPr/>
        <a:lstStyle/>
        <a:p>
          <a:endParaRPr lang="el-GR"/>
        </a:p>
      </dgm:t>
    </dgm:pt>
    <dgm:pt modelId="{90B1DB37-159F-401E-AF3D-A1B387022CBA}" type="pres">
      <dgm:prSet presAssocID="{4F7D19C7-262F-41C4-A451-C36B870325B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4B3F5A1-C410-4F22-9C18-07E60E9BAEDB}" type="pres">
      <dgm:prSet presAssocID="{76566100-2BE7-40F0-80BE-DA64ACD49E04}" presName="centerShape" presStyleLbl="node0" presStyleIdx="0" presStyleCnt="1" custScaleX="145042"/>
      <dgm:spPr/>
      <dgm:t>
        <a:bodyPr/>
        <a:lstStyle/>
        <a:p>
          <a:endParaRPr lang="el-GR"/>
        </a:p>
      </dgm:t>
    </dgm:pt>
    <dgm:pt modelId="{28913252-97C0-4E60-A588-6F61CDAB89D6}" type="pres">
      <dgm:prSet presAssocID="{EA9E6F37-9774-4F44-AF6C-92FBFC919E5A}" presName="parTrans" presStyleLbl="sibTrans2D1" presStyleIdx="0" presStyleCnt="4"/>
      <dgm:spPr/>
      <dgm:t>
        <a:bodyPr/>
        <a:lstStyle/>
        <a:p>
          <a:endParaRPr lang="el-GR"/>
        </a:p>
      </dgm:t>
    </dgm:pt>
    <dgm:pt modelId="{86FDBD29-8185-47DB-A525-456FA41BDE72}" type="pres">
      <dgm:prSet presAssocID="{EA9E6F37-9774-4F44-AF6C-92FBFC919E5A}" presName="connectorText" presStyleLbl="sibTrans2D1" presStyleIdx="0" presStyleCnt="4"/>
      <dgm:spPr/>
      <dgm:t>
        <a:bodyPr/>
        <a:lstStyle/>
        <a:p>
          <a:endParaRPr lang="el-GR"/>
        </a:p>
      </dgm:t>
    </dgm:pt>
    <dgm:pt modelId="{8BF438A0-5C0E-4DAC-B23D-DCFFCD0F6A2E}" type="pres">
      <dgm:prSet presAssocID="{44CBE05E-682B-4FC7-9A1F-7A5B1CB3AFFB}" presName="node" presStyleLbl="node1" presStyleIdx="0" presStyleCnt="4" custScaleX="1785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104827-B092-4C52-95CE-A8EAFBDF5FAF}" type="pres">
      <dgm:prSet presAssocID="{AF204698-B8FA-4A61-A87F-EE61F0ABBCB1}" presName="parTrans" presStyleLbl="sibTrans2D1" presStyleIdx="1" presStyleCnt="4"/>
      <dgm:spPr/>
      <dgm:t>
        <a:bodyPr/>
        <a:lstStyle/>
        <a:p>
          <a:endParaRPr lang="el-GR"/>
        </a:p>
      </dgm:t>
    </dgm:pt>
    <dgm:pt modelId="{C3A6CF38-E285-4EBC-9A67-6A1081DCDF52}" type="pres">
      <dgm:prSet presAssocID="{AF204698-B8FA-4A61-A87F-EE61F0ABBCB1}" presName="connectorText" presStyleLbl="sibTrans2D1" presStyleIdx="1" presStyleCnt="4"/>
      <dgm:spPr/>
      <dgm:t>
        <a:bodyPr/>
        <a:lstStyle/>
        <a:p>
          <a:endParaRPr lang="el-GR"/>
        </a:p>
      </dgm:t>
    </dgm:pt>
    <dgm:pt modelId="{ECBF29A3-D72A-4CC0-9BF0-452C28A2453F}" type="pres">
      <dgm:prSet presAssocID="{45690CC9-880E-49FA-BEA3-F0A372D0084C}" presName="node" presStyleLbl="node1" presStyleIdx="1" presStyleCnt="4" custScaleX="155412" custRadScaleRad="141198" custRadScaleInc="-52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476378-FB41-4DED-89BF-535735B07395}" type="pres">
      <dgm:prSet presAssocID="{74E8481C-DA52-4F19-BCA1-A3FBD0888AC3}" presName="parTrans" presStyleLbl="sibTrans2D1" presStyleIdx="2" presStyleCnt="4"/>
      <dgm:spPr/>
      <dgm:t>
        <a:bodyPr/>
        <a:lstStyle/>
        <a:p>
          <a:endParaRPr lang="el-GR"/>
        </a:p>
      </dgm:t>
    </dgm:pt>
    <dgm:pt modelId="{FDF6F18E-02D5-4E1F-9255-F074EBA0F64E}" type="pres">
      <dgm:prSet presAssocID="{74E8481C-DA52-4F19-BCA1-A3FBD0888AC3}" presName="connectorText" presStyleLbl="sibTrans2D1" presStyleIdx="2" presStyleCnt="4"/>
      <dgm:spPr/>
      <dgm:t>
        <a:bodyPr/>
        <a:lstStyle/>
        <a:p>
          <a:endParaRPr lang="el-GR"/>
        </a:p>
      </dgm:t>
    </dgm:pt>
    <dgm:pt modelId="{1D6895E3-856E-4DC6-9FF2-027610394562}" type="pres">
      <dgm:prSet presAssocID="{95109C92-E843-4EDC-BA45-7A7A37259157}" presName="node" presStyleLbl="node1" presStyleIdx="2" presStyleCnt="4" custScaleX="161966" custRadScaleRad="143269" custRadScaleInc="2005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967041C-7524-4172-B846-7CC733C28CC3}" type="pres">
      <dgm:prSet presAssocID="{2FAC40EA-9504-482D-A7E4-10C6AC5FA9A9}" presName="parTrans" presStyleLbl="sibTrans2D1" presStyleIdx="3" presStyleCnt="4"/>
      <dgm:spPr/>
      <dgm:t>
        <a:bodyPr/>
        <a:lstStyle/>
        <a:p>
          <a:endParaRPr lang="el-GR"/>
        </a:p>
      </dgm:t>
    </dgm:pt>
    <dgm:pt modelId="{14553644-227A-48C3-A40A-10F8C05E847E}" type="pres">
      <dgm:prSet presAssocID="{2FAC40EA-9504-482D-A7E4-10C6AC5FA9A9}" presName="connectorText" presStyleLbl="sibTrans2D1" presStyleIdx="3" presStyleCnt="4"/>
      <dgm:spPr/>
      <dgm:t>
        <a:bodyPr/>
        <a:lstStyle/>
        <a:p>
          <a:endParaRPr lang="el-GR"/>
        </a:p>
      </dgm:t>
    </dgm:pt>
    <dgm:pt modelId="{B18BEF69-7694-4712-B182-A1F8C2A149CE}" type="pres">
      <dgm:prSet presAssocID="{FC24A782-DE8A-4035-AF93-8EAD53AE7EF9}" presName="node" presStyleLbl="node1" presStyleIdx="3" presStyleCnt="4" custScaleX="166194" custRadScaleRad="99014" custRadScaleInc="-2021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184B9B1-A3E0-4F88-83B5-AB21EA91AC32}" type="presOf" srcId="{44CBE05E-682B-4FC7-9A1F-7A5B1CB3AFFB}" destId="{8BF438A0-5C0E-4DAC-B23D-DCFFCD0F6A2E}" srcOrd="0" destOrd="0" presId="urn:microsoft.com/office/officeart/2005/8/layout/radial5"/>
    <dgm:cxn modelId="{B0122F01-7405-415F-A6EA-EEEC649EF140}" type="presOf" srcId="{74E8481C-DA52-4F19-BCA1-A3FBD0888AC3}" destId="{09476378-FB41-4DED-89BF-535735B07395}" srcOrd="0" destOrd="0" presId="urn:microsoft.com/office/officeart/2005/8/layout/radial5"/>
    <dgm:cxn modelId="{A6356113-7DAC-4C12-AA05-B0ABAF5B16C2}" type="presOf" srcId="{2FAC40EA-9504-482D-A7E4-10C6AC5FA9A9}" destId="{14553644-227A-48C3-A40A-10F8C05E847E}" srcOrd="1" destOrd="0" presId="urn:microsoft.com/office/officeart/2005/8/layout/radial5"/>
    <dgm:cxn modelId="{1E49293A-5274-43F0-9166-8B0B4A5F0EBE}" srcId="{76566100-2BE7-40F0-80BE-DA64ACD49E04}" destId="{44CBE05E-682B-4FC7-9A1F-7A5B1CB3AFFB}" srcOrd="0" destOrd="0" parTransId="{EA9E6F37-9774-4F44-AF6C-92FBFC919E5A}" sibTransId="{4844080D-D3F6-4E46-9EA0-2BC563641B2E}"/>
    <dgm:cxn modelId="{B85B9AF0-F6BA-4B68-BC35-3FB3CFD63C8C}" type="presOf" srcId="{EA9E6F37-9774-4F44-AF6C-92FBFC919E5A}" destId="{28913252-97C0-4E60-A588-6F61CDAB89D6}" srcOrd="0" destOrd="0" presId="urn:microsoft.com/office/officeart/2005/8/layout/radial5"/>
    <dgm:cxn modelId="{DC2F16DC-3E11-4EA5-9204-F33C1115DA15}" srcId="{4F7D19C7-262F-41C4-A451-C36B870325B4}" destId="{76566100-2BE7-40F0-80BE-DA64ACD49E04}" srcOrd="0" destOrd="0" parTransId="{C73F9E9A-6284-40E0-B754-33E8649DCBA5}" sibTransId="{930D7A2B-FE52-499B-A248-99E5F242531A}"/>
    <dgm:cxn modelId="{684464DF-8BB1-490F-958B-BFB1C4B02E28}" srcId="{76566100-2BE7-40F0-80BE-DA64ACD49E04}" destId="{45690CC9-880E-49FA-BEA3-F0A372D0084C}" srcOrd="1" destOrd="0" parTransId="{AF204698-B8FA-4A61-A87F-EE61F0ABBCB1}" sibTransId="{B6A2861C-89C0-401D-A270-CACD0C18EB39}"/>
    <dgm:cxn modelId="{88726FFB-B97F-49C8-B608-260ACF4DD99B}" type="presOf" srcId="{AF204698-B8FA-4A61-A87F-EE61F0ABBCB1}" destId="{C3A6CF38-E285-4EBC-9A67-6A1081DCDF52}" srcOrd="1" destOrd="0" presId="urn:microsoft.com/office/officeart/2005/8/layout/radial5"/>
    <dgm:cxn modelId="{FCCB2881-D9A4-4853-8D6C-D99C753C205B}" srcId="{76566100-2BE7-40F0-80BE-DA64ACD49E04}" destId="{FC24A782-DE8A-4035-AF93-8EAD53AE7EF9}" srcOrd="3" destOrd="0" parTransId="{2FAC40EA-9504-482D-A7E4-10C6AC5FA9A9}" sibTransId="{A28E40EC-1706-4B36-9FC9-4030B2D32A47}"/>
    <dgm:cxn modelId="{9C20C3C8-29E9-4F52-8B81-0CBB1990FCE5}" type="presOf" srcId="{76566100-2BE7-40F0-80BE-DA64ACD49E04}" destId="{64B3F5A1-C410-4F22-9C18-07E60E9BAEDB}" srcOrd="0" destOrd="0" presId="urn:microsoft.com/office/officeart/2005/8/layout/radial5"/>
    <dgm:cxn modelId="{9D9A6694-73C4-4F71-AB60-3B9D315470E8}" type="presOf" srcId="{FC24A782-DE8A-4035-AF93-8EAD53AE7EF9}" destId="{B18BEF69-7694-4712-B182-A1F8C2A149CE}" srcOrd="0" destOrd="0" presId="urn:microsoft.com/office/officeart/2005/8/layout/radial5"/>
    <dgm:cxn modelId="{2C5344FE-0D40-41F7-B7D6-58927B2CE8D8}" srcId="{76566100-2BE7-40F0-80BE-DA64ACD49E04}" destId="{95109C92-E843-4EDC-BA45-7A7A37259157}" srcOrd="2" destOrd="0" parTransId="{74E8481C-DA52-4F19-BCA1-A3FBD0888AC3}" sibTransId="{BF0C4FA1-9030-4105-93A4-6F1321D437DC}"/>
    <dgm:cxn modelId="{13893082-793A-4BA3-8AAB-70445D1C2306}" type="presOf" srcId="{45690CC9-880E-49FA-BEA3-F0A372D0084C}" destId="{ECBF29A3-D72A-4CC0-9BF0-452C28A2453F}" srcOrd="0" destOrd="0" presId="urn:microsoft.com/office/officeart/2005/8/layout/radial5"/>
    <dgm:cxn modelId="{140B904B-5384-4F0F-AEF8-EAAACD5359DC}" type="presOf" srcId="{EA9E6F37-9774-4F44-AF6C-92FBFC919E5A}" destId="{86FDBD29-8185-47DB-A525-456FA41BDE72}" srcOrd="1" destOrd="0" presId="urn:microsoft.com/office/officeart/2005/8/layout/radial5"/>
    <dgm:cxn modelId="{EDC030D4-94CC-4183-816B-C59F3FD28A96}" type="presOf" srcId="{74E8481C-DA52-4F19-BCA1-A3FBD0888AC3}" destId="{FDF6F18E-02D5-4E1F-9255-F074EBA0F64E}" srcOrd="1" destOrd="0" presId="urn:microsoft.com/office/officeart/2005/8/layout/radial5"/>
    <dgm:cxn modelId="{5A662CF8-DD7A-4122-AFD0-04535D6D3A27}" type="presOf" srcId="{AF204698-B8FA-4A61-A87F-EE61F0ABBCB1}" destId="{72104827-B092-4C52-95CE-A8EAFBDF5FAF}" srcOrd="0" destOrd="0" presId="urn:microsoft.com/office/officeart/2005/8/layout/radial5"/>
    <dgm:cxn modelId="{929A65E0-FADC-47B6-92BD-48D6C6B2750D}" type="presOf" srcId="{2FAC40EA-9504-482D-A7E4-10C6AC5FA9A9}" destId="{9967041C-7524-4172-B846-7CC733C28CC3}" srcOrd="0" destOrd="0" presId="urn:microsoft.com/office/officeart/2005/8/layout/radial5"/>
    <dgm:cxn modelId="{DF83AE50-400A-4F92-9394-B4B32EA51D96}" type="presOf" srcId="{4F7D19C7-262F-41C4-A451-C36B870325B4}" destId="{90B1DB37-159F-401E-AF3D-A1B387022CBA}" srcOrd="0" destOrd="0" presId="urn:microsoft.com/office/officeart/2005/8/layout/radial5"/>
    <dgm:cxn modelId="{D424C34D-2D28-4F1B-8950-013634F3E77D}" type="presOf" srcId="{95109C92-E843-4EDC-BA45-7A7A37259157}" destId="{1D6895E3-856E-4DC6-9FF2-027610394562}" srcOrd="0" destOrd="0" presId="urn:microsoft.com/office/officeart/2005/8/layout/radial5"/>
    <dgm:cxn modelId="{F6096114-2C22-4B80-A87B-CEC88085E3AB}" type="presParOf" srcId="{90B1DB37-159F-401E-AF3D-A1B387022CBA}" destId="{64B3F5A1-C410-4F22-9C18-07E60E9BAEDB}" srcOrd="0" destOrd="0" presId="urn:microsoft.com/office/officeart/2005/8/layout/radial5"/>
    <dgm:cxn modelId="{1CE91B8C-A595-4AEC-8928-F0B37B300B13}" type="presParOf" srcId="{90B1DB37-159F-401E-AF3D-A1B387022CBA}" destId="{28913252-97C0-4E60-A588-6F61CDAB89D6}" srcOrd="1" destOrd="0" presId="urn:microsoft.com/office/officeart/2005/8/layout/radial5"/>
    <dgm:cxn modelId="{E8D34173-517E-4ED4-A9B1-2658C72B4077}" type="presParOf" srcId="{28913252-97C0-4E60-A588-6F61CDAB89D6}" destId="{86FDBD29-8185-47DB-A525-456FA41BDE72}" srcOrd="0" destOrd="0" presId="urn:microsoft.com/office/officeart/2005/8/layout/radial5"/>
    <dgm:cxn modelId="{0D45619C-78FA-4645-AE76-171FBFB6184B}" type="presParOf" srcId="{90B1DB37-159F-401E-AF3D-A1B387022CBA}" destId="{8BF438A0-5C0E-4DAC-B23D-DCFFCD0F6A2E}" srcOrd="2" destOrd="0" presId="urn:microsoft.com/office/officeart/2005/8/layout/radial5"/>
    <dgm:cxn modelId="{1024F35D-DDE0-446A-B188-81A1D8A8F04A}" type="presParOf" srcId="{90B1DB37-159F-401E-AF3D-A1B387022CBA}" destId="{72104827-B092-4C52-95CE-A8EAFBDF5FAF}" srcOrd="3" destOrd="0" presId="urn:microsoft.com/office/officeart/2005/8/layout/radial5"/>
    <dgm:cxn modelId="{9F920A4A-87D5-45E1-B48B-99510CA272FC}" type="presParOf" srcId="{72104827-B092-4C52-95CE-A8EAFBDF5FAF}" destId="{C3A6CF38-E285-4EBC-9A67-6A1081DCDF52}" srcOrd="0" destOrd="0" presId="urn:microsoft.com/office/officeart/2005/8/layout/radial5"/>
    <dgm:cxn modelId="{BB7A4FFB-544E-4462-8F9E-6B3C8D678905}" type="presParOf" srcId="{90B1DB37-159F-401E-AF3D-A1B387022CBA}" destId="{ECBF29A3-D72A-4CC0-9BF0-452C28A2453F}" srcOrd="4" destOrd="0" presId="urn:microsoft.com/office/officeart/2005/8/layout/radial5"/>
    <dgm:cxn modelId="{5AEA3B63-A29A-41FB-891C-222E5DFF98AA}" type="presParOf" srcId="{90B1DB37-159F-401E-AF3D-A1B387022CBA}" destId="{09476378-FB41-4DED-89BF-535735B07395}" srcOrd="5" destOrd="0" presId="urn:microsoft.com/office/officeart/2005/8/layout/radial5"/>
    <dgm:cxn modelId="{8E909F78-C09F-459C-B8B3-CD59F139A11F}" type="presParOf" srcId="{09476378-FB41-4DED-89BF-535735B07395}" destId="{FDF6F18E-02D5-4E1F-9255-F074EBA0F64E}" srcOrd="0" destOrd="0" presId="urn:microsoft.com/office/officeart/2005/8/layout/radial5"/>
    <dgm:cxn modelId="{065B32B8-A77D-4189-8B2C-1115276084F5}" type="presParOf" srcId="{90B1DB37-159F-401E-AF3D-A1B387022CBA}" destId="{1D6895E3-856E-4DC6-9FF2-027610394562}" srcOrd="6" destOrd="0" presId="urn:microsoft.com/office/officeart/2005/8/layout/radial5"/>
    <dgm:cxn modelId="{9429B5A5-82A6-4040-9D4C-C27B462084F2}" type="presParOf" srcId="{90B1DB37-159F-401E-AF3D-A1B387022CBA}" destId="{9967041C-7524-4172-B846-7CC733C28CC3}" srcOrd="7" destOrd="0" presId="urn:microsoft.com/office/officeart/2005/8/layout/radial5"/>
    <dgm:cxn modelId="{04B7EC8B-7727-4687-9C18-56F90D7FAA96}" type="presParOf" srcId="{9967041C-7524-4172-B846-7CC733C28CC3}" destId="{14553644-227A-48C3-A40A-10F8C05E847E}" srcOrd="0" destOrd="0" presId="urn:microsoft.com/office/officeart/2005/8/layout/radial5"/>
    <dgm:cxn modelId="{8958EACD-3C42-4DE9-B220-9C0B82C0D294}" type="presParOf" srcId="{90B1DB37-159F-401E-AF3D-A1B387022CBA}" destId="{B18BEF69-7694-4712-B182-A1F8C2A149C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DB4EF6-D02C-463C-A5B2-015145219567}" type="doc">
      <dgm:prSet loTypeId="urn:microsoft.com/office/officeart/2005/8/layout/cycle4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C6DB5B9-2853-455B-8D33-3B14D1F52412}">
      <dgm:prSet phldrT="[Κείμενο]" custT="1"/>
      <dgm:spPr/>
      <dgm:t>
        <a:bodyPr/>
        <a:lstStyle/>
        <a:p>
          <a:r>
            <a:rPr lang="el-GR" sz="1700" b="1" dirty="0" smtClean="0"/>
            <a:t>Σκοπός</a:t>
          </a:r>
          <a:endParaRPr lang="el-GR" sz="1700" b="1" dirty="0"/>
        </a:p>
      </dgm:t>
    </dgm:pt>
    <dgm:pt modelId="{748D4C0A-B9EB-455D-AB3B-24D7E88A4149}" type="parTrans" cxnId="{A53B8819-44BD-47DF-BE53-B4086B4F8394}">
      <dgm:prSet/>
      <dgm:spPr/>
      <dgm:t>
        <a:bodyPr/>
        <a:lstStyle/>
        <a:p>
          <a:endParaRPr lang="el-GR"/>
        </a:p>
      </dgm:t>
    </dgm:pt>
    <dgm:pt modelId="{D6A901AF-A9AE-488A-A5EF-145F4B42D3C5}" type="sibTrans" cxnId="{A53B8819-44BD-47DF-BE53-B4086B4F8394}">
      <dgm:prSet/>
      <dgm:spPr/>
      <dgm:t>
        <a:bodyPr/>
        <a:lstStyle/>
        <a:p>
          <a:endParaRPr lang="el-GR"/>
        </a:p>
      </dgm:t>
    </dgm:pt>
    <dgm:pt modelId="{AECDCBC2-A3A9-41B0-B6E0-32701AB45339}">
      <dgm:prSet phldrT="[Κείμενο]" custT="1"/>
      <dgm:spPr/>
      <dgm:t>
        <a:bodyPr/>
        <a:lstStyle/>
        <a:p>
          <a:pPr algn="l">
            <a:tabLst/>
          </a:pPr>
          <a:endParaRPr lang="el-GR" sz="1600" dirty="0"/>
        </a:p>
      </dgm:t>
    </dgm:pt>
    <dgm:pt modelId="{D8F59ED6-DE71-4C87-AFCC-183E398A1F8E}" type="parTrans" cxnId="{AAD1B4B1-0105-4C33-98D5-CE88896C74D4}">
      <dgm:prSet/>
      <dgm:spPr/>
      <dgm:t>
        <a:bodyPr/>
        <a:lstStyle/>
        <a:p>
          <a:endParaRPr lang="el-GR"/>
        </a:p>
      </dgm:t>
    </dgm:pt>
    <dgm:pt modelId="{B0044141-BBF8-4E8E-ABB0-53FF00C8A9CD}" type="sibTrans" cxnId="{AAD1B4B1-0105-4C33-98D5-CE88896C74D4}">
      <dgm:prSet/>
      <dgm:spPr/>
      <dgm:t>
        <a:bodyPr/>
        <a:lstStyle/>
        <a:p>
          <a:endParaRPr lang="el-GR"/>
        </a:p>
      </dgm:t>
    </dgm:pt>
    <dgm:pt modelId="{E7929543-2DA9-449E-8053-72964E82E084}">
      <dgm:prSet phldrT="[Κείμενο]" custT="1"/>
      <dgm:spPr/>
      <dgm:t>
        <a:bodyPr/>
        <a:lstStyle/>
        <a:p>
          <a:pPr marL="0" indent="0">
            <a:tabLst/>
          </a:pPr>
          <a:r>
            <a:rPr lang="el-GR" sz="1600" b="1" dirty="0" smtClean="0"/>
            <a:t>Περιεχόμενο</a:t>
          </a:r>
          <a:endParaRPr lang="el-GR" sz="1600" b="1" dirty="0"/>
        </a:p>
      </dgm:t>
    </dgm:pt>
    <dgm:pt modelId="{1F948781-7F1A-4ABB-ABBD-0C62E06B3238}" type="parTrans" cxnId="{C4A5CFFE-DA16-49DB-BA15-54F8BAEE3DB4}">
      <dgm:prSet/>
      <dgm:spPr/>
      <dgm:t>
        <a:bodyPr/>
        <a:lstStyle/>
        <a:p>
          <a:endParaRPr lang="el-GR"/>
        </a:p>
      </dgm:t>
    </dgm:pt>
    <dgm:pt modelId="{107C0516-F549-40DB-8EC8-BA44373B1A59}" type="sibTrans" cxnId="{C4A5CFFE-DA16-49DB-BA15-54F8BAEE3DB4}">
      <dgm:prSet/>
      <dgm:spPr/>
      <dgm:t>
        <a:bodyPr/>
        <a:lstStyle/>
        <a:p>
          <a:endParaRPr lang="el-GR"/>
        </a:p>
      </dgm:t>
    </dgm:pt>
    <dgm:pt modelId="{82FCBEF8-7318-420A-849A-919C0BD26365}">
      <dgm:prSet phldrT="[Κείμενο]" custT="1"/>
      <dgm:spPr/>
      <dgm:t>
        <a:bodyPr/>
        <a:lstStyle/>
        <a:p>
          <a:pPr marL="0" indent="0"/>
          <a:endParaRPr lang="el-GR" sz="1100" dirty="0"/>
        </a:p>
      </dgm:t>
    </dgm:pt>
    <dgm:pt modelId="{12A2E2BB-513A-4B11-9C23-17EA0830E79B}" type="parTrans" cxnId="{E70F3249-73E4-4463-A71D-352A09F8855A}">
      <dgm:prSet/>
      <dgm:spPr/>
      <dgm:t>
        <a:bodyPr/>
        <a:lstStyle/>
        <a:p>
          <a:endParaRPr lang="el-GR"/>
        </a:p>
      </dgm:t>
    </dgm:pt>
    <dgm:pt modelId="{D8129A27-EA3F-4DA3-BECD-369FA0A88A43}" type="sibTrans" cxnId="{E70F3249-73E4-4463-A71D-352A09F8855A}">
      <dgm:prSet/>
      <dgm:spPr/>
      <dgm:t>
        <a:bodyPr/>
        <a:lstStyle/>
        <a:p>
          <a:endParaRPr lang="el-GR"/>
        </a:p>
      </dgm:t>
    </dgm:pt>
    <dgm:pt modelId="{1FE0FA9C-029D-4665-A32A-42176CBB69D0}">
      <dgm:prSet phldrT="[Κείμενο]" custT="1"/>
      <dgm:spPr/>
      <dgm:t>
        <a:bodyPr/>
        <a:lstStyle/>
        <a:p>
          <a:r>
            <a:rPr lang="el-GR" sz="1600" b="1" dirty="0" smtClean="0"/>
            <a:t>Αρχές Ανάπτυξης</a:t>
          </a:r>
          <a:endParaRPr lang="el-GR" sz="1600" b="1" dirty="0"/>
        </a:p>
      </dgm:t>
    </dgm:pt>
    <dgm:pt modelId="{25D22483-DE0A-4B23-B020-5282FC739212}" type="parTrans" cxnId="{FCDEA508-48A9-47FA-94BA-662307C44FD0}">
      <dgm:prSet/>
      <dgm:spPr/>
      <dgm:t>
        <a:bodyPr/>
        <a:lstStyle/>
        <a:p>
          <a:endParaRPr lang="el-GR"/>
        </a:p>
      </dgm:t>
    </dgm:pt>
    <dgm:pt modelId="{192B370D-6DB0-4339-B478-1E16C2D53842}" type="sibTrans" cxnId="{FCDEA508-48A9-47FA-94BA-662307C44FD0}">
      <dgm:prSet/>
      <dgm:spPr/>
      <dgm:t>
        <a:bodyPr/>
        <a:lstStyle/>
        <a:p>
          <a:endParaRPr lang="el-GR"/>
        </a:p>
      </dgm:t>
    </dgm:pt>
    <dgm:pt modelId="{5094F02C-6A95-438A-8C1E-20C7E2CE6E13}">
      <dgm:prSet phldrT="[Κείμενο]" custT="1"/>
      <dgm:spPr/>
      <dgm:t>
        <a:bodyPr/>
        <a:lstStyle/>
        <a:p>
          <a:r>
            <a:rPr lang="el-GR" sz="1600" b="1" dirty="0" smtClean="0"/>
            <a:t>Θεωρίες Μάθησης</a:t>
          </a:r>
          <a:endParaRPr lang="el-GR" sz="1600" b="1" dirty="0"/>
        </a:p>
      </dgm:t>
    </dgm:pt>
    <dgm:pt modelId="{0EA88C4C-37A0-4C6C-AD23-961CE50769F5}" type="parTrans" cxnId="{CA5EFCFA-DC97-4EC0-BBD5-D13F2E83F9AC}">
      <dgm:prSet/>
      <dgm:spPr/>
      <dgm:t>
        <a:bodyPr/>
        <a:lstStyle/>
        <a:p>
          <a:endParaRPr lang="el-GR"/>
        </a:p>
      </dgm:t>
    </dgm:pt>
    <dgm:pt modelId="{BF51F564-A56B-45F8-8B53-A80EBD3A4116}" type="sibTrans" cxnId="{CA5EFCFA-DC97-4EC0-BBD5-D13F2E83F9AC}">
      <dgm:prSet/>
      <dgm:spPr/>
      <dgm:t>
        <a:bodyPr/>
        <a:lstStyle/>
        <a:p>
          <a:endParaRPr lang="el-GR"/>
        </a:p>
      </dgm:t>
    </dgm:pt>
    <dgm:pt modelId="{7B2F8298-65DB-42C0-B1B2-F359EE1C6473}">
      <dgm:prSet phldrT="[Κείμενο]" custT="1"/>
      <dgm:spPr/>
      <dgm:t>
        <a:bodyPr/>
        <a:lstStyle/>
        <a:p>
          <a:endParaRPr lang="el-GR" sz="1600" dirty="0"/>
        </a:p>
      </dgm:t>
    </dgm:pt>
    <dgm:pt modelId="{78AF59C3-6908-400D-A955-5F4F14F0489E}" type="sibTrans" cxnId="{73357DE4-0293-4944-9EC7-5B21593CA7BF}">
      <dgm:prSet/>
      <dgm:spPr/>
      <dgm:t>
        <a:bodyPr/>
        <a:lstStyle/>
        <a:p>
          <a:endParaRPr lang="el-GR"/>
        </a:p>
      </dgm:t>
    </dgm:pt>
    <dgm:pt modelId="{D36FE4A1-42C9-4812-AC74-C57B474F4887}" type="parTrans" cxnId="{73357DE4-0293-4944-9EC7-5B21593CA7BF}">
      <dgm:prSet/>
      <dgm:spPr/>
      <dgm:t>
        <a:bodyPr/>
        <a:lstStyle/>
        <a:p>
          <a:endParaRPr lang="el-GR"/>
        </a:p>
      </dgm:t>
    </dgm:pt>
    <dgm:pt modelId="{E86C5C0B-03BC-42D7-B8AB-2BD512DB8C97}">
      <dgm:prSet phldrT="[Κείμενο]" custT="1"/>
      <dgm:spPr/>
      <dgm:t>
        <a:bodyPr/>
        <a:lstStyle/>
        <a:p>
          <a:endParaRPr lang="el-GR" sz="1600" dirty="0"/>
        </a:p>
      </dgm:t>
    </dgm:pt>
    <dgm:pt modelId="{8B9F570B-90E7-4382-B4C8-5DD6C8B395C4}" type="sibTrans" cxnId="{D3219D54-DD55-4A50-9577-5C92492028C2}">
      <dgm:prSet/>
      <dgm:spPr/>
      <dgm:t>
        <a:bodyPr/>
        <a:lstStyle/>
        <a:p>
          <a:endParaRPr lang="el-GR"/>
        </a:p>
      </dgm:t>
    </dgm:pt>
    <dgm:pt modelId="{F8A76045-9938-4EC9-8754-828981D15F74}" type="parTrans" cxnId="{D3219D54-DD55-4A50-9577-5C92492028C2}">
      <dgm:prSet/>
      <dgm:spPr/>
      <dgm:t>
        <a:bodyPr/>
        <a:lstStyle/>
        <a:p>
          <a:endParaRPr lang="el-GR"/>
        </a:p>
      </dgm:t>
    </dgm:pt>
    <dgm:pt modelId="{B2FED02E-B55C-4514-9E6F-70179A92A16A}" type="pres">
      <dgm:prSet presAssocID="{78DB4EF6-D02C-463C-A5B2-01514521956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4524A35-BDF9-4DA4-8973-7967C011E359}" type="pres">
      <dgm:prSet presAssocID="{78DB4EF6-D02C-463C-A5B2-015145219567}" presName="children" presStyleCnt="0"/>
      <dgm:spPr/>
    </dgm:pt>
    <dgm:pt modelId="{F407FD1F-D46C-46C5-9A8D-BE47BCCA7B7E}" type="pres">
      <dgm:prSet presAssocID="{78DB4EF6-D02C-463C-A5B2-015145219567}" presName="child1group" presStyleCnt="0"/>
      <dgm:spPr/>
    </dgm:pt>
    <dgm:pt modelId="{B4944238-1205-430F-803A-AF73702A1F40}" type="pres">
      <dgm:prSet presAssocID="{78DB4EF6-D02C-463C-A5B2-015145219567}" presName="child1" presStyleLbl="bgAcc1" presStyleIdx="0" presStyleCnt="4" custScaleX="144363" custScaleY="154252" custLinFactNeighborX="-2318" custLinFactNeighborY="21381"/>
      <dgm:spPr/>
      <dgm:t>
        <a:bodyPr/>
        <a:lstStyle/>
        <a:p>
          <a:endParaRPr lang="el-GR"/>
        </a:p>
      </dgm:t>
    </dgm:pt>
    <dgm:pt modelId="{8AB3AF82-9C24-43DF-AAF0-813CD2B4CBFD}" type="pres">
      <dgm:prSet presAssocID="{78DB4EF6-D02C-463C-A5B2-015145219567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AAA780-67E2-4608-8DEC-C22986BB77E7}" type="pres">
      <dgm:prSet presAssocID="{78DB4EF6-D02C-463C-A5B2-015145219567}" presName="child2group" presStyleCnt="0"/>
      <dgm:spPr/>
    </dgm:pt>
    <dgm:pt modelId="{34C9EAE4-0A6F-4C20-8097-AE30549A3858}" type="pres">
      <dgm:prSet presAssocID="{78DB4EF6-D02C-463C-A5B2-015145219567}" presName="child2" presStyleLbl="bgAcc1" presStyleIdx="1" presStyleCnt="4" custScaleX="184110" custScaleY="154876" custLinFactNeighborX="2109" custLinFactNeighborY="21336"/>
      <dgm:spPr/>
      <dgm:t>
        <a:bodyPr/>
        <a:lstStyle/>
        <a:p>
          <a:endParaRPr lang="el-GR"/>
        </a:p>
      </dgm:t>
    </dgm:pt>
    <dgm:pt modelId="{3A4E3558-CAAF-4BDD-BD44-DE267AF312F2}" type="pres">
      <dgm:prSet presAssocID="{78DB4EF6-D02C-463C-A5B2-015145219567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318538-213A-4CEB-86A0-EFD212140267}" type="pres">
      <dgm:prSet presAssocID="{78DB4EF6-D02C-463C-A5B2-015145219567}" presName="child3group" presStyleCnt="0"/>
      <dgm:spPr/>
    </dgm:pt>
    <dgm:pt modelId="{25140213-C0D0-48BE-97C0-C0A6D7809096}" type="pres">
      <dgm:prSet presAssocID="{78DB4EF6-D02C-463C-A5B2-015145219567}" presName="child3" presStyleLbl="bgAcc1" presStyleIdx="2" presStyleCnt="4" custScaleX="181013" custScaleY="154734" custLinFactNeighborX="783" custLinFactNeighborY="-32306"/>
      <dgm:spPr/>
      <dgm:t>
        <a:bodyPr/>
        <a:lstStyle/>
        <a:p>
          <a:endParaRPr lang="el-GR"/>
        </a:p>
      </dgm:t>
    </dgm:pt>
    <dgm:pt modelId="{29496A60-5ECB-41FA-BFA3-E9DD5777C45A}" type="pres">
      <dgm:prSet presAssocID="{78DB4EF6-D02C-463C-A5B2-015145219567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CAF2B9C-2E79-4FE9-B121-C9EAFDEACA5D}" type="pres">
      <dgm:prSet presAssocID="{78DB4EF6-D02C-463C-A5B2-015145219567}" presName="child4group" presStyleCnt="0"/>
      <dgm:spPr/>
    </dgm:pt>
    <dgm:pt modelId="{8EA37283-DD29-4019-B163-9B419AFFEA18}" type="pres">
      <dgm:prSet presAssocID="{78DB4EF6-D02C-463C-A5B2-015145219567}" presName="child4" presStyleLbl="bgAcc1" presStyleIdx="3" presStyleCnt="4" custScaleX="142259" custScaleY="151833" custLinFactNeighborX="1513" custLinFactNeighborY="-33203"/>
      <dgm:spPr/>
      <dgm:t>
        <a:bodyPr/>
        <a:lstStyle/>
        <a:p>
          <a:endParaRPr lang="el-GR"/>
        </a:p>
      </dgm:t>
    </dgm:pt>
    <dgm:pt modelId="{5C225929-33B1-4576-8C72-C4849EF065A1}" type="pres">
      <dgm:prSet presAssocID="{78DB4EF6-D02C-463C-A5B2-015145219567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90D6F8-905E-4F16-8533-6CF3F8BF05FB}" type="pres">
      <dgm:prSet presAssocID="{78DB4EF6-D02C-463C-A5B2-015145219567}" presName="childPlaceholder" presStyleCnt="0"/>
      <dgm:spPr/>
    </dgm:pt>
    <dgm:pt modelId="{1EBE4A8F-259F-45CD-A686-3C25BB6CA5EA}" type="pres">
      <dgm:prSet presAssocID="{78DB4EF6-D02C-463C-A5B2-015145219567}" presName="circle" presStyleCnt="0"/>
      <dgm:spPr/>
    </dgm:pt>
    <dgm:pt modelId="{20430BA9-AA03-462E-9129-3A389F05B20B}" type="pres">
      <dgm:prSet presAssocID="{78DB4EF6-D02C-463C-A5B2-015145219567}" presName="quadrant1" presStyleLbl="node1" presStyleIdx="0" presStyleCnt="4" custLinFactNeighborX="-25314" custLinFactNeighborY="-486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C0E68B-9018-4489-862C-B81F17657679}" type="pres">
      <dgm:prSet presAssocID="{78DB4EF6-D02C-463C-A5B2-015145219567}" presName="quadrant2" presStyleLbl="node1" presStyleIdx="1" presStyleCnt="4" custLinFactNeighborX="-20541" custLinFactNeighborY="-486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8927DB-7F4E-4C93-B469-C21FC9CE1340}" type="pres">
      <dgm:prSet presAssocID="{78DB4EF6-D02C-463C-A5B2-015145219567}" presName="quadrant3" presStyleLbl="node1" presStyleIdx="2" presStyleCnt="4" custLinFactNeighborX="-20541" custLinFactNeighborY="-373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9D9C6F-F7F4-4AC5-B36D-1A093C96E583}" type="pres">
      <dgm:prSet presAssocID="{78DB4EF6-D02C-463C-A5B2-015145219567}" presName="quadrant4" presStyleLbl="node1" presStyleIdx="3" presStyleCnt="4" custLinFactNeighborX="-25314" custLinFactNeighborY="-373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FBFDA1-FAFE-4977-A029-654A5F2CBEE3}" type="pres">
      <dgm:prSet presAssocID="{78DB4EF6-D02C-463C-A5B2-015145219567}" presName="quadrantPlaceholder" presStyleCnt="0"/>
      <dgm:spPr/>
    </dgm:pt>
    <dgm:pt modelId="{D14389A0-4950-4FB0-9C3D-13294D1CB11F}" type="pres">
      <dgm:prSet presAssocID="{78DB4EF6-D02C-463C-A5B2-015145219567}" presName="center1" presStyleLbl="fgShp" presStyleIdx="0" presStyleCnt="2" custLinFactNeighborX="-66172" custLinFactNeighborY="-20528"/>
      <dgm:spPr/>
    </dgm:pt>
    <dgm:pt modelId="{3CA1B225-1B88-494B-9882-F4C4368ECFBA}" type="pres">
      <dgm:prSet presAssocID="{78DB4EF6-D02C-463C-A5B2-015145219567}" presName="center2" presStyleLbl="fgShp" presStyleIdx="1" presStyleCnt="2" custLinFactNeighborX="-66172" custLinFactNeighborY="-10409"/>
      <dgm:spPr/>
    </dgm:pt>
  </dgm:ptLst>
  <dgm:cxnLst>
    <dgm:cxn modelId="{66534F3E-2BCC-4308-A235-82ACDE8B2C9F}" type="presOf" srcId="{82FCBEF8-7318-420A-849A-919C0BD26365}" destId="{3A4E3558-CAAF-4BDD-BD44-DE267AF312F2}" srcOrd="1" destOrd="0" presId="urn:microsoft.com/office/officeart/2005/8/layout/cycle4"/>
    <dgm:cxn modelId="{B21D3D29-7868-42FD-9FB2-62E0DC13390A}" type="presOf" srcId="{AECDCBC2-A3A9-41B0-B6E0-32701AB45339}" destId="{8AB3AF82-9C24-43DF-AAF0-813CD2B4CBFD}" srcOrd="1" destOrd="0" presId="urn:microsoft.com/office/officeart/2005/8/layout/cycle4"/>
    <dgm:cxn modelId="{A53B8819-44BD-47DF-BE53-B4086B4F8394}" srcId="{78DB4EF6-D02C-463C-A5B2-015145219567}" destId="{4C6DB5B9-2853-455B-8D33-3B14D1F52412}" srcOrd="0" destOrd="0" parTransId="{748D4C0A-B9EB-455D-AB3B-24D7E88A4149}" sibTransId="{D6A901AF-A9AE-488A-A5EF-145F4B42D3C5}"/>
    <dgm:cxn modelId="{D3219D54-DD55-4A50-9577-5C92492028C2}" srcId="{5094F02C-6A95-438A-8C1E-20C7E2CE6E13}" destId="{E86C5C0B-03BC-42D7-B8AB-2BD512DB8C97}" srcOrd="0" destOrd="0" parTransId="{F8A76045-9938-4EC9-8754-828981D15F74}" sibTransId="{8B9F570B-90E7-4382-B4C8-5DD6C8B395C4}"/>
    <dgm:cxn modelId="{73357DE4-0293-4944-9EC7-5B21593CA7BF}" srcId="{1FE0FA9C-029D-4665-A32A-42176CBB69D0}" destId="{7B2F8298-65DB-42C0-B1B2-F359EE1C6473}" srcOrd="0" destOrd="0" parTransId="{D36FE4A1-42C9-4812-AC74-C57B474F4887}" sibTransId="{78AF59C3-6908-400D-A955-5F4F14F0489E}"/>
    <dgm:cxn modelId="{6A166F81-856A-42C3-A0CD-896CE06290D4}" type="presOf" srcId="{7B2F8298-65DB-42C0-B1B2-F359EE1C6473}" destId="{29496A60-5ECB-41FA-BFA3-E9DD5777C45A}" srcOrd="1" destOrd="0" presId="urn:microsoft.com/office/officeart/2005/8/layout/cycle4"/>
    <dgm:cxn modelId="{FCDEA508-48A9-47FA-94BA-662307C44FD0}" srcId="{78DB4EF6-D02C-463C-A5B2-015145219567}" destId="{1FE0FA9C-029D-4665-A32A-42176CBB69D0}" srcOrd="2" destOrd="0" parTransId="{25D22483-DE0A-4B23-B020-5282FC739212}" sibTransId="{192B370D-6DB0-4339-B478-1E16C2D53842}"/>
    <dgm:cxn modelId="{03CC1D3D-65E8-41C9-A6D1-A0BEE7E9ACAE}" type="presOf" srcId="{5094F02C-6A95-438A-8C1E-20C7E2CE6E13}" destId="{CF9D9C6F-F7F4-4AC5-B36D-1A093C96E583}" srcOrd="0" destOrd="0" presId="urn:microsoft.com/office/officeart/2005/8/layout/cycle4"/>
    <dgm:cxn modelId="{AAD1B4B1-0105-4C33-98D5-CE88896C74D4}" srcId="{4C6DB5B9-2853-455B-8D33-3B14D1F52412}" destId="{AECDCBC2-A3A9-41B0-B6E0-32701AB45339}" srcOrd="0" destOrd="0" parTransId="{D8F59ED6-DE71-4C87-AFCC-183E398A1F8E}" sibTransId="{B0044141-BBF8-4E8E-ABB0-53FF00C8A9CD}"/>
    <dgm:cxn modelId="{B93BE257-128D-463D-BCAF-A1C1EFA03CC0}" type="presOf" srcId="{E86C5C0B-03BC-42D7-B8AB-2BD512DB8C97}" destId="{5C225929-33B1-4576-8C72-C4849EF065A1}" srcOrd="1" destOrd="0" presId="urn:microsoft.com/office/officeart/2005/8/layout/cycle4"/>
    <dgm:cxn modelId="{0A744C02-694B-42F5-AD69-C69CB96821C2}" type="presOf" srcId="{1FE0FA9C-029D-4665-A32A-42176CBB69D0}" destId="{F08927DB-7F4E-4C93-B469-C21FC9CE1340}" srcOrd="0" destOrd="0" presId="urn:microsoft.com/office/officeart/2005/8/layout/cycle4"/>
    <dgm:cxn modelId="{94AB4573-DC8F-45B1-BAA6-A8952EB2C0D5}" type="presOf" srcId="{78DB4EF6-D02C-463C-A5B2-015145219567}" destId="{B2FED02E-B55C-4514-9E6F-70179A92A16A}" srcOrd="0" destOrd="0" presId="urn:microsoft.com/office/officeart/2005/8/layout/cycle4"/>
    <dgm:cxn modelId="{52793727-55C1-40C2-8148-1E5118EEAEB7}" type="presOf" srcId="{82FCBEF8-7318-420A-849A-919C0BD26365}" destId="{34C9EAE4-0A6F-4C20-8097-AE30549A3858}" srcOrd="0" destOrd="0" presId="urn:microsoft.com/office/officeart/2005/8/layout/cycle4"/>
    <dgm:cxn modelId="{C4A5CFFE-DA16-49DB-BA15-54F8BAEE3DB4}" srcId="{78DB4EF6-D02C-463C-A5B2-015145219567}" destId="{E7929543-2DA9-449E-8053-72964E82E084}" srcOrd="1" destOrd="0" parTransId="{1F948781-7F1A-4ABB-ABBD-0C62E06B3238}" sibTransId="{107C0516-F549-40DB-8EC8-BA44373B1A59}"/>
    <dgm:cxn modelId="{CCFB39F3-CDD2-4A38-A07B-2542EEBC4E4A}" type="presOf" srcId="{E86C5C0B-03BC-42D7-B8AB-2BD512DB8C97}" destId="{8EA37283-DD29-4019-B163-9B419AFFEA18}" srcOrd="0" destOrd="0" presId="urn:microsoft.com/office/officeart/2005/8/layout/cycle4"/>
    <dgm:cxn modelId="{CA5EFCFA-DC97-4EC0-BBD5-D13F2E83F9AC}" srcId="{78DB4EF6-D02C-463C-A5B2-015145219567}" destId="{5094F02C-6A95-438A-8C1E-20C7E2CE6E13}" srcOrd="3" destOrd="0" parTransId="{0EA88C4C-37A0-4C6C-AD23-961CE50769F5}" sibTransId="{BF51F564-A56B-45F8-8B53-A80EBD3A4116}"/>
    <dgm:cxn modelId="{E70F3249-73E4-4463-A71D-352A09F8855A}" srcId="{E7929543-2DA9-449E-8053-72964E82E084}" destId="{82FCBEF8-7318-420A-849A-919C0BD26365}" srcOrd="0" destOrd="0" parTransId="{12A2E2BB-513A-4B11-9C23-17EA0830E79B}" sibTransId="{D8129A27-EA3F-4DA3-BECD-369FA0A88A43}"/>
    <dgm:cxn modelId="{A134D982-4305-472E-85DD-A75CA7D10631}" type="presOf" srcId="{7B2F8298-65DB-42C0-B1B2-F359EE1C6473}" destId="{25140213-C0D0-48BE-97C0-C0A6D7809096}" srcOrd="0" destOrd="0" presId="urn:microsoft.com/office/officeart/2005/8/layout/cycle4"/>
    <dgm:cxn modelId="{63B484A2-8D66-4FD4-BE34-50F73F44BEF9}" type="presOf" srcId="{E7929543-2DA9-449E-8053-72964E82E084}" destId="{E2C0E68B-9018-4489-862C-B81F17657679}" srcOrd="0" destOrd="0" presId="urn:microsoft.com/office/officeart/2005/8/layout/cycle4"/>
    <dgm:cxn modelId="{19B00BAB-80DF-43E9-85CB-2AA772BF58B0}" type="presOf" srcId="{AECDCBC2-A3A9-41B0-B6E0-32701AB45339}" destId="{B4944238-1205-430F-803A-AF73702A1F40}" srcOrd="0" destOrd="0" presId="urn:microsoft.com/office/officeart/2005/8/layout/cycle4"/>
    <dgm:cxn modelId="{C971CDF3-18C9-4A93-8864-3D523386C98B}" type="presOf" srcId="{4C6DB5B9-2853-455B-8D33-3B14D1F52412}" destId="{20430BA9-AA03-462E-9129-3A389F05B20B}" srcOrd="0" destOrd="0" presId="urn:microsoft.com/office/officeart/2005/8/layout/cycle4"/>
    <dgm:cxn modelId="{0D998651-F6C4-40D4-AC58-EDD07C5F8AFE}" type="presParOf" srcId="{B2FED02E-B55C-4514-9E6F-70179A92A16A}" destId="{14524A35-BDF9-4DA4-8973-7967C011E359}" srcOrd="0" destOrd="0" presId="urn:microsoft.com/office/officeart/2005/8/layout/cycle4"/>
    <dgm:cxn modelId="{6943F002-040C-4FAC-9BB0-6EAA56C121F4}" type="presParOf" srcId="{14524A35-BDF9-4DA4-8973-7967C011E359}" destId="{F407FD1F-D46C-46C5-9A8D-BE47BCCA7B7E}" srcOrd="0" destOrd="0" presId="urn:microsoft.com/office/officeart/2005/8/layout/cycle4"/>
    <dgm:cxn modelId="{C97D87B0-6A7F-4FF2-9D36-401677809E26}" type="presParOf" srcId="{F407FD1F-D46C-46C5-9A8D-BE47BCCA7B7E}" destId="{B4944238-1205-430F-803A-AF73702A1F40}" srcOrd="0" destOrd="0" presId="urn:microsoft.com/office/officeart/2005/8/layout/cycle4"/>
    <dgm:cxn modelId="{1F252357-6F86-4E3A-B50C-AAAEB8F527CD}" type="presParOf" srcId="{F407FD1F-D46C-46C5-9A8D-BE47BCCA7B7E}" destId="{8AB3AF82-9C24-43DF-AAF0-813CD2B4CBFD}" srcOrd="1" destOrd="0" presId="urn:microsoft.com/office/officeart/2005/8/layout/cycle4"/>
    <dgm:cxn modelId="{8DCDF48B-D09D-4E23-AAE4-5FF690169D25}" type="presParOf" srcId="{14524A35-BDF9-4DA4-8973-7967C011E359}" destId="{0CAAA780-67E2-4608-8DEC-C22986BB77E7}" srcOrd="1" destOrd="0" presId="urn:microsoft.com/office/officeart/2005/8/layout/cycle4"/>
    <dgm:cxn modelId="{FAC23ED6-20FE-462E-A211-934CCE98E5F6}" type="presParOf" srcId="{0CAAA780-67E2-4608-8DEC-C22986BB77E7}" destId="{34C9EAE4-0A6F-4C20-8097-AE30549A3858}" srcOrd="0" destOrd="0" presId="urn:microsoft.com/office/officeart/2005/8/layout/cycle4"/>
    <dgm:cxn modelId="{FAF7864F-D260-40C5-8940-F63D0EBE9DAD}" type="presParOf" srcId="{0CAAA780-67E2-4608-8DEC-C22986BB77E7}" destId="{3A4E3558-CAAF-4BDD-BD44-DE267AF312F2}" srcOrd="1" destOrd="0" presId="urn:microsoft.com/office/officeart/2005/8/layout/cycle4"/>
    <dgm:cxn modelId="{582F3669-EA88-4545-9EA6-2AE8F72276C6}" type="presParOf" srcId="{14524A35-BDF9-4DA4-8973-7967C011E359}" destId="{67318538-213A-4CEB-86A0-EFD212140267}" srcOrd="2" destOrd="0" presId="urn:microsoft.com/office/officeart/2005/8/layout/cycle4"/>
    <dgm:cxn modelId="{8F7DB1E0-0887-4E29-A59E-3577DCB094E1}" type="presParOf" srcId="{67318538-213A-4CEB-86A0-EFD212140267}" destId="{25140213-C0D0-48BE-97C0-C0A6D7809096}" srcOrd="0" destOrd="0" presId="urn:microsoft.com/office/officeart/2005/8/layout/cycle4"/>
    <dgm:cxn modelId="{4CB38D43-73EF-409E-8922-F99C45AC32CA}" type="presParOf" srcId="{67318538-213A-4CEB-86A0-EFD212140267}" destId="{29496A60-5ECB-41FA-BFA3-E9DD5777C45A}" srcOrd="1" destOrd="0" presId="urn:microsoft.com/office/officeart/2005/8/layout/cycle4"/>
    <dgm:cxn modelId="{54C89274-350D-41EB-B6B7-AA9B53E98587}" type="presParOf" srcId="{14524A35-BDF9-4DA4-8973-7967C011E359}" destId="{ACAF2B9C-2E79-4FE9-B121-C9EAFDEACA5D}" srcOrd="3" destOrd="0" presId="urn:microsoft.com/office/officeart/2005/8/layout/cycle4"/>
    <dgm:cxn modelId="{782EDB90-F94B-431D-8673-FC3BB5DF67C3}" type="presParOf" srcId="{ACAF2B9C-2E79-4FE9-B121-C9EAFDEACA5D}" destId="{8EA37283-DD29-4019-B163-9B419AFFEA18}" srcOrd="0" destOrd="0" presId="urn:microsoft.com/office/officeart/2005/8/layout/cycle4"/>
    <dgm:cxn modelId="{D6BE0FC5-708D-4A91-A4BE-B29C211779F7}" type="presParOf" srcId="{ACAF2B9C-2E79-4FE9-B121-C9EAFDEACA5D}" destId="{5C225929-33B1-4576-8C72-C4849EF065A1}" srcOrd="1" destOrd="0" presId="urn:microsoft.com/office/officeart/2005/8/layout/cycle4"/>
    <dgm:cxn modelId="{887220DB-8CF3-4CD4-A5BD-6D79764B0ED6}" type="presParOf" srcId="{14524A35-BDF9-4DA4-8973-7967C011E359}" destId="{8C90D6F8-905E-4F16-8533-6CF3F8BF05FB}" srcOrd="4" destOrd="0" presId="urn:microsoft.com/office/officeart/2005/8/layout/cycle4"/>
    <dgm:cxn modelId="{20261671-2889-48E1-9C7B-E3B3EDB31F5E}" type="presParOf" srcId="{B2FED02E-B55C-4514-9E6F-70179A92A16A}" destId="{1EBE4A8F-259F-45CD-A686-3C25BB6CA5EA}" srcOrd="1" destOrd="0" presId="urn:microsoft.com/office/officeart/2005/8/layout/cycle4"/>
    <dgm:cxn modelId="{CD5375EF-DA47-487D-8F29-E54C704DA755}" type="presParOf" srcId="{1EBE4A8F-259F-45CD-A686-3C25BB6CA5EA}" destId="{20430BA9-AA03-462E-9129-3A389F05B20B}" srcOrd="0" destOrd="0" presId="urn:microsoft.com/office/officeart/2005/8/layout/cycle4"/>
    <dgm:cxn modelId="{A817617E-3BE6-412F-949E-8EE315CEEC11}" type="presParOf" srcId="{1EBE4A8F-259F-45CD-A686-3C25BB6CA5EA}" destId="{E2C0E68B-9018-4489-862C-B81F17657679}" srcOrd="1" destOrd="0" presId="urn:microsoft.com/office/officeart/2005/8/layout/cycle4"/>
    <dgm:cxn modelId="{FD0F0B91-8CEC-48E1-B493-62EDACC6A600}" type="presParOf" srcId="{1EBE4A8F-259F-45CD-A686-3C25BB6CA5EA}" destId="{F08927DB-7F4E-4C93-B469-C21FC9CE1340}" srcOrd="2" destOrd="0" presId="urn:microsoft.com/office/officeart/2005/8/layout/cycle4"/>
    <dgm:cxn modelId="{16E69400-E00C-4498-9862-C39C045289AD}" type="presParOf" srcId="{1EBE4A8F-259F-45CD-A686-3C25BB6CA5EA}" destId="{CF9D9C6F-F7F4-4AC5-B36D-1A093C96E583}" srcOrd="3" destOrd="0" presId="urn:microsoft.com/office/officeart/2005/8/layout/cycle4"/>
    <dgm:cxn modelId="{CC8BF6A7-E132-4FB7-998E-F3D63E46A482}" type="presParOf" srcId="{1EBE4A8F-259F-45CD-A686-3C25BB6CA5EA}" destId="{D0FBFDA1-FAFE-4977-A029-654A5F2CBEE3}" srcOrd="4" destOrd="0" presId="urn:microsoft.com/office/officeart/2005/8/layout/cycle4"/>
    <dgm:cxn modelId="{E38011E5-DF05-401D-B8D8-49D3778C4F23}" type="presParOf" srcId="{B2FED02E-B55C-4514-9E6F-70179A92A16A}" destId="{D14389A0-4950-4FB0-9C3D-13294D1CB11F}" srcOrd="2" destOrd="0" presId="urn:microsoft.com/office/officeart/2005/8/layout/cycle4"/>
    <dgm:cxn modelId="{CCB8C3CB-9FD4-4C6A-A550-1A246BB5D8B7}" type="presParOf" srcId="{B2FED02E-B55C-4514-9E6F-70179A92A16A}" destId="{3CA1B225-1B88-494B-9882-F4C4368ECFB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CBFFDA-1380-4D7C-96B1-F4DD5021FC01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75A526F1-14C5-4923-BAD3-30F9B46E4FC8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Εφαρμογή επαυξημένης πραγματικότητας</a:t>
          </a:r>
          <a:endParaRPr lang="el-GR" dirty="0">
            <a:solidFill>
              <a:schemeClr val="tx1"/>
            </a:solidFill>
          </a:endParaRPr>
        </a:p>
      </dgm:t>
    </dgm:pt>
    <dgm:pt modelId="{9C2289D6-15FA-46A8-9937-9908BFF5F668}" type="parTrans" cxnId="{F1C98C9D-953C-414C-8032-77D7178BEDED}">
      <dgm:prSet/>
      <dgm:spPr/>
      <dgm:t>
        <a:bodyPr/>
        <a:lstStyle/>
        <a:p>
          <a:endParaRPr lang="el-GR"/>
        </a:p>
      </dgm:t>
    </dgm:pt>
    <dgm:pt modelId="{31C01669-290F-41CC-BA20-0E2574856EFE}" type="sibTrans" cxnId="{F1C98C9D-953C-414C-8032-77D7178BEDED}">
      <dgm:prSet/>
      <dgm:spPr/>
      <dgm:t>
        <a:bodyPr/>
        <a:lstStyle/>
        <a:p>
          <a:endParaRPr lang="el-GR"/>
        </a:p>
      </dgm:t>
    </dgm:pt>
    <dgm:pt modelId="{AE032F39-4F4D-42A2-9B41-D80FD7ABC4F6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Ψηφιακός πίνακας ανακοινώσεων</a:t>
          </a:r>
          <a:endParaRPr lang="el-GR" dirty="0">
            <a:solidFill>
              <a:schemeClr val="tx1"/>
            </a:solidFill>
          </a:endParaRPr>
        </a:p>
      </dgm:t>
    </dgm:pt>
    <dgm:pt modelId="{27E24C3C-1684-4321-9C0A-DF5A485ABEAC}" type="parTrans" cxnId="{70DFA6D9-0665-40B5-8A36-26D4C1B0EC74}">
      <dgm:prSet/>
      <dgm:spPr/>
      <dgm:t>
        <a:bodyPr/>
        <a:lstStyle/>
        <a:p>
          <a:endParaRPr lang="el-GR"/>
        </a:p>
      </dgm:t>
    </dgm:pt>
    <dgm:pt modelId="{4BC00F3C-FD2D-4FC2-ABE7-255E94755453}" type="sibTrans" cxnId="{70DFA6D9-0665-40B5-8A36-26D4C1B0EC74}">
      <dgm:prSet/>
      <dgm:spPr/>
      <dgm:t>
        <a:bodyPr/>
        <a:lstStyle/>
        <a:p>
          <a:endParaRPr lang="el-GR"/>
        </a:p>
      </dgm:t>
    </dgm:pt>
    <dgm:pt modelId="{A25480C8-8346-40DA-9698-64843DB27EF3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Εφαρμογή ψηφιακής αφήγησης</a:t>
          </a:r>
          <a:endParaRPr lang="el-GR" dirty="0">
            <a:solidFill>
              <a:schemeClr val="tx1"/>
            </a:solidFill>
          </a:endParaRPr>
        </a:p>
      </dgm:t>
    </dgm:pt>
    <dgm:pt modelId="{0140D0E8-9AF6-467F-B85E-20F3BB561646}" type="parTrans" cxnId="{C9F43E77-6AB1-43E2-87C5-2BCF51353565}">
      <dgm:prSet/>
      <dgm:spPr/>
      <dgm:t>
        <a:bodyPr/>
        <a:lstStyle/>
        <a:p>
          <a:endParaRPr lang="el-GR"/>
        </a:p>
      </dgm:t>
    </dgm:pt>
    <dgm:pt modelId="{477DF44E-2C71-4D9F-BAD5-A21AD6B942C3}" type="sibTrans" cxnId="{C9F43E77-6AB1-43E2-87C5-2BCF51353565}">
      <dgm:prSet/>
      <dgm:spPr/>
      <dgm:t>
        <a:bodyPr/>
        <a:lstStyle/>
        <a:p>
          <a:endParaRPr lang="el-GR"/>
        </a:p>
      </dgm:t>
    </dgm:pt>
    <dgm:pt modelId="{6E2EEC6A-75BB-4B74-9BAD-58BACAE3E30F}" type="pres">
      <dgm:prSet presAssocID="{3ACBFFDA-1380-4D7C-96B1-F4DD5021FC01}" presName="Name0" presStyleCnt="0">
        <dgm:presLayoutVars>
          <dgm:dir/>
          <dgm:resizeHandles val="exact"/>
        </dgm:presLayoutVars>
      </dgm:prSet>
      <dgm:spPr/>
    </dgm:pt>
    <dgm:pt modelId="{6A71A64A-529E-4830-AA1E-E0ABECE46D35}" type="pres">
      <dgm:prSet presAssocID="{3ACBFFDA-1380-4D7C-96B1-F4DD5021FC01}" presName="bkgdShp" presStyleLbl="alignAccFollowNode1" presStyleIdx="0" presStyleCnt="1"/>
      <dgm:spPr/>
    </dgm:pt>
    <dgm:pt modelId="{67E61FE6-78A6-42DA-BF1E-964984CF1B12}" type="pres">
      <dgm:prSet presAssocID="{3ACBFFDA-1380-4D7C-96B1-F4DD5021FC01}" presName="linComp" presStyleCnt="0"/>
      <dgm:spPr/>
    </dgm:pt>
    <dgm:pt modelId="{6355337E-1DE4-49C4-A434-B5A23A335BA6}" type="pres">
      <dgm:prSet presAssocID="{75A526F1-14C5-4923-BAD3-30F9B46E4FC8}" presName="compNode" presStyleCnt="0"/>
      <dgm:spPr/>
    </dgm:pt>
    <dgm:pt modelId="{AB389672-DD23-4545-90EE-1AA6EACC3AD4}" type="pres">
      <dgm:prSet presAssocID="{75A526F1-14C5-4923-BAD3-30F9B46E4FC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453DAB-0348-4C0C-9905-6E878A7A0735}" type="pres">
      <dgm:prSet presAssocID="{75A526F1-14C5-4923-BAD3-30F9B46E4FC8}" presName="invisiNode" presStyleLbl="node1" presStyleIdx="0" presStyleCnt="3"/>
      <dgm:spPr/>
    </dgm:pt>
    <dgm:pt modelId="{69E6C5B7-B3E8-4CD2-B90F-1B4AE496143A}" type="pres">
      <dgm:prSet presAssocID="{75A526F1-14C5-4923-BAD3-30F9B46E4FC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4BFE290-D94E-4E12-8054-49306A568A0A}" type="pres">
      <dgm:prSet presAssocID="{31C01669-290F-41CC-BA20-0E2574856EF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68FC4EE-2BE9-48E1-9AD1-A183550F3213}" type="pres">
      <dgm:prSet presAssocID="{AE032F39-4F4D-42A2-9B41-D80FD7ABC4F6}" presName="compNode" presStyleCnt="0"/>
      <dgm:spPr/>
    </dgm:pt>
    <dgm:pt modelId="{A28C33F6-7F1D-4DCD-B92B-FC5317152CA4}" type="pres">
      <dgm:prSet presAssocID="{AE032F39-4F4D-42A2-9B41-D80FD7ABC4F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E784A1-E53A-43DA-A52C-CBEA301FD151}" type="pres">
      <dgm:prSet presAssocID="{AE032F39-4F4D-42A2-9B41-D80FD7ABC4F6}" presName="invisiNode" presStyleLbl="node1" presStyleIdx="1" presStyleCnt="3"/>
      <dgm:spPr/>
    </dgm:pt>
    <dgm:pt modelId="{A778EE49-B503-4AC2-8F98-DBD959E6E5C4}" type="pres">
      <dgm:prSet presAssocID="{AE032F39-4F4D-42A2-9B41-D80FD7ABC4F6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055563A-6916-4680-AE37-0E273A2C1A18}" type="pres">
      <dgm:prSet presAssocID="{4BC00F3C-FD2D-4FC2-ABE7-255E94755453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7FCF1F9-7C69-47B7-BAFA-CCB31A2026FA}" type="pres">
      <dgm:prSet presAssocID="{A25480C8-8346-40DA-9698-64843DB27EF3}" presName="compNode" presStyleCnt="0"/>
      <dgm:spPr/>
    </dgm:pt>
    <dgm:pt modelId="{EDECADBB-BE37-4B96-BC0C-078175328C5A}" type="pres">
      <dgm:prSet presAssocID="{A25480C8-8346-40DA-9698-64843DB27EF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27DCD5-6DE3-4DE2-9528-30A6BA25D4FC}" type="pres">
      <dgm:prSet presAssocID="{A25480C8-8346-40DA-9698-64843DB27EF3}" presName="invisiNode" presStyleLbl="node1" presStyleIdx="2" presStyleCnt="3"/>
      <dgm:spPr/>
    </dgm:pt>
    <dgm:pt modelId="{A70BE9DC-8511-4C9E-9D2C-102347A6599B}" type="pres">
      <dgm:prSet presAssocID="{A25480C8-8346-40DA-9698-64843DB27EF3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25101B0-C25F-4E2D-9FFA-CD290C767437}" type="presOf" srcId="{A25480C8-8346-40DA-9698-64843DB27EF3}" destId="{EDECADBB-BE37-4B96-BC0C-078175328C5A}" srcOrd="0" destOrd="0" presId="urn:microsoft.com/office/officeart/2005/8/layout/pList2"/>
    <dgm:cxn modelId="{05216941-FD7B-461E-AFF1-C543360FB23D}" type="presOf" srcId="{31C01669-290F-41CC-BA20-0E2574856EFE}" destId="{E4BFE290-D94E-4E12-8054-49306A568A0A}" srcOrd="0" destOrd="0" presId="urn:microsoft.com/office/officeart/2005/8/layout/pList2"/>
    <dgm:cxn modelId="{07C76154-E921-4667-BA02-D694DC2B7BD9}" type="presOf" srcId="{4BC00F3C-FD2D-4FC2-ABE7-255E94755453}" destId="{8055563A-6916-4680-AE37-0E273A2C1A18}" srcOrd="0" destOrd="0" presId="urn:microsoft.com/office/officeart/2005/8/layout/pList2"/>
    <dgm:cxn modelId="{A3EFF60A-C832-4C56-BF2C-DBD8213013E3}" type="presOf" srcId="{3ACBFFDA-1380-4D7C-96B1-F4DD5021FC01}" destId="{6E2EEC6A-75BB-4B74-9BAD-58BACAE3E30F}" srcOrd="0" destOrd="0" presId="urn:microsoft.com/office/officeart/2005/8/layout/pList2"/>
    <dgm:cxn modelId="{22AF694D-A519-4793-A478-D60DA2205916}" type="presOf" srcId="{AE032F39-4F4D-42A2-9B41-D80FD7ABC4F6}" destId="{A28C33F6-7F1D-4DCD-B92B-FC5317152CA4}" srcOrd="0" destOrd="0" presId="urn:microsoft.com/office/officeart/2005/8/layout/pList2"/>
    <dgm:cxn modelId="{F1C98C9D-953C-414C-8032-77D7178BEDED}" srcId="{3ACBFFDA-1380-4D7C-96B1-F4DD5021FC01}" destId="{75A526F1-14C5-4923-BAD3-30F9B46E4FC8}" srcOrd="0" destOrd="0" parTransId="{9C2289D6-15FA-46A8-9937-9908BFF5F668}" sibTransId="{31C01669-290F-41CC-BA20-0E2574856EFE}"/>
    <dgm:cxn modelId="{6D9687F0-7029-4BFA-B8BA-C344C1737289}" type="presOf" srcId="{75A526F1-14C5-4923-BAD3-30F9B46E4FC8}" destId="{AB389672-DD23-4545-90EE-1AA6EACC3AD4}" srcOrd="0" destOrd="0" presId="urn:microsoft.com/office/officeart/2005/8/layout/pList2"/>
    <dgm:cxn modelId="{C9F43E77-6AB1-43E2-87C5-2BCF51353565}" srcId="{3ACBFFDA-1380-4D7C-96B1-F4DD5021FC01}" destId="{A25480C8-8346-40DA-9698-64843DB27EF3}" srcOrd="2" destOrd="0" parTransId="{0140D0E8-9AF6-467F-B85E-20F3BB561646}" sibTransId="{477DF44E-2C71-4D9F-BAD5-A21AD6B942C3}"/>
    <dgm:cxn modelId="{70DFA6D9-0665-40B5-8A36-26D4C1B0EC74}" srcId="{3ACBFFDA-1380-4D7C-96B1-F4DD5021FC01}" destId="{AE032F39-4F4D-42A2-9B41-D80FD7ABC4F6}" srcOrd="1" destOrd="0" parTransId="{27E24C3C-1684-4321-9C0A-DF5A485ABEAC}" sibTransId="{4BC00F3C-FD2D-4FC2-ABE7-255E94755453}"/>
    <dgm:cxn modelId="{32CD7BAF-19AE-4C14-8702-DE1EC036C4BE}" type="presParOf" srcId="{6E2EEC6A-75BB-4B74-9BAD-58BACAE3E30F}" destId="{6A71A64A-529E-4830-AA1E-E0ABECE46D35}" srcOrd="0" destOrd="0" presId="urn:microsoft.com/office/officeart/2005/8/layout/pList2"/>
    <dgm:cxn modelId="{AEFAB967-A57D-4F5A-A37E-FD00B4E05D46}" type="presParOf" srcId="{6E2EEC6A-75BB-4B74-9BAD-58BACAE3E30F}" destId="{67E61FE6-78A6-42DA-BF1E-964984CF1B12}" srcOrd="1" destOrd="0" presId="urn:microsoft.com/office/officeart/2005/8/layout/pList2"/>
    <dgm:cxn modelId="{0515260D-DF30-4ADB-9002-FDE5D9C906FE}" type="presParOf" srcId="{67E61FE6-78A6-42DA-BF1E-964984CF1B12}" destId="{6355337E-1DE4-49C4-A434-B5A23A335BA6}" srcOrd="0" destOrd="0" presId="urn:microsoft.com/office/officeart/2005/8/layout/pList2"/>
    <dgm:cxn modelId="{03133066-62D4-4105-B3EA-3679178AEFAD}" type="presParOf" srcId="{6355337E-1DE4-49C4-A434-B5A23A335BA6}" destId="{AB389672-DD23-4545-90EE-1AA6EACC3AD4}" srcOrd="0" destOrd="0" presId="urn:microsoft.com/office/officeart/2005/8/layout/pList2"/>
    <dgm:cxn modelId="{3E4E987A-7376-4152-92DB-F8104B3ACBC5}" type="presParOf" srcId="{6355337E-1DE4-49C4-A434-B5A23A335BA6}" destId="{00453DAB-0348-4C0C-9905-6E878A7A0735}" srcOrd="1" destOrd="0" presId="urn:microsoft.com/office/officeart/2005/8/layout/pList2"/>
    <dgm:cxn modelId="{F108196B-A77E-4A05-A285-B1F0D373C9AD}" type="presParOf" srcId="{6355337E-1DE4-49C4-A434-B5A23A335BA6}" destId="{69E6C5B7-B3E8-4CD2-B90F-1B4AE496143A}" srcOrd="2" destOrd="0" presId="urn:microsoft.com/office/officeart/2005/8/layout/pList2"/>
    <dgm:cxn modelId="{1DFD41CC-0B46-470A-8CAD-3C226839BC31}" type="presParOf" srcId="{67E61FE6-78A6-42DA-BF1E-964984CF1B12}" destId="{E4BFE290-D94E-4E12-8054-49306A568A0A}" srcOrd="1" destOrd="0" presId="urn:microsoft.com/office/officeart/2005/8/layout/pList2"/>
    <dgm:cxn modelId="{672DB8A3-B4AB-47CB-87BB-ADA8D6F6866C}" type="presParOf" srcId="{67E61FE6-78A6-42DA-BF1E-964984CF1B12}" destId="{168FC4EE-2BE9-48E1-9AD1-A183550F3213}" srcOrd="2" destOrd="0" presId="urn:microsoft.com/office/officeart/2005/8/layout/pList2"/>
    <dgm:cxn modelId="{2C553719-417A-4190-BD22-D18D785224ED}" type="presParOf" srcId="{168FC4EE-2BE9-48E1-9AD1-A183550F3213}" destId="{A28C33F6-7F1D-4DCD-B92B-FC5317152CA4}" srcOrd="0" destOrd="0" presId="urn:microsoft.com/office/officeart/2005/8/layout/pList2"/>
    <dgm:cxn modelId="{1247D7D5-D57E-4F19-AD05-FE0F167782D5}" type="presParOf" srcId="{168FC4EE-2BE9-48E1-9AD1-A183550F3213}" destId="{0EE784A1-E53A-43DA-A52C-CBEA301FD151}" srcOrd="1" destOrd="0" presId="urn:microsoft.com/office/officeart/2005/8/layout/pList2"/>
    <dgm:cxn modelId="{7E860930-1ABC-4DAD-AD5B-98E02CDACC31}" type="presParOf" srcId="{168FC4EE-2BE9-48E1-9AD1-A183550F3213}" destId="{A778EE49-B503-4AC2-8F98-DBD959E6E5C4}" srcOrd="2" destOrd="0" presId="urn:microsoft.com/office/officeart/2005/8/layout/pList2"/>
    <dgm:cxn modelId="{EE3E2C65-BD00-4C99-806F-3F7ABE233CCB}" type="presParOf" srcId="{67E61FE6-78A6-42DA-BF1E-964984CF1B12}" destId="{8055563A-6916-4680-AE37-0E273A2C1A18}" srcOrd="3" destOrd="0" presId="urn:microsoft.com/office/officeart/2005/8/layout/pList2"/>
    <dgm:cxn modelId="{D98DF860-2285-4545-AE23-6926DA287DDB}" type="presParOf" srcId="{67E61FE6-78A6-42DA-BF1E-964984CF1B12}" destId="{77FCF1F9-7C69-47B7-BAFA-CCB31A2026FA}" srcOrd="4" destOrd="0" presId="urn:microsoft.com/office/officeart/2005/8/layout/pList2"/>
    <dgm:cxn modelId="{AEDD65F4-53D4-48CD-BFFC-E55F48494873}" type="presParOf" srcId="{77FCF1F9-7C69-47B7-BAFA-CCB31A2026FA}" destId="{EDECADBB-BE37-4B96-BC0C-078175328C5A}" srcOrd="0" destOrd="0" presId="urn:microsoft.com/office/officeart/2005/8/layout/pList2"/>
    <dgm:cxn modelId="{EBC11927-28A4-4799-A97A-762037D64123}" type="presParOf" srcId="{77FCF1F9-7C69-47B7-BAFA-CCB31A2026FA}" destId="{D027DCD5-6DE3-4DE2-9528-30A6BA25D4FC}" srcOrd="1" destOrd="0" presId="urn:microsoft.com/office/officeart/2005/8/layout/pList2"/>
    <dgm:cxn modelId="{A2B8C611-9A0C-4D03-8CE2-9E76CAC0B3FC}" type="presParOf" srcId="{77FCF1F9-7C69-47B7-BAFA-CCB31A2026FA}" destId="{A70BE9DC-8511-4C9E-9D2C-102347A6599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CBFFDA-1380-4D7C-96B1-F4DD5021FC01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75A526F1-14C5-4923-BAD3-30F9B46E4FC8}">
      <dgm:prSet phldrT="[Κείμενο]" custT="1"/>
      <dgm:spPr/>
      <dgm:t>
        <a:bodyPr/>
        <a:lstStyle/>
        <a:p>
          <a:r>
            <a:rPr lang="el-GR" sz="2000" dirty="0" smtClean="0">
              <a:solidFill>
                <a:schemeClr val="tx1"/>
              </a:solidFill>
            </a:rPr>
            <a:t>Πλατφόρμα ηλεκτρονικής μάθησης </a:t>
          </a:r>
          <a:endParaRPr lang="el-GR" sz="2000" dirty="0">
            <a:solidFill>
              <a:schemeClr val="tx1"/>
            </a:solidFill>
          </a:endParaRPr>
        </a:p>
      </dgm:t>
    </dgm:pt>
    <dgm:pt modelId="{9C2289D6-15FA-46A8-9937-9908BFF5F668}" type="parTrans" cxnId="{F1C98C9D-953C-414C-8032-77D7178BEDED}">
      <dgm:prSet/>
      <dgm:spPr/>
      <dgm:t>
        <a:bodyPr/>
        <a:lstStyle/>
        <a:p>
          <a:endParaRPr lang="el-GR"/>
        </a:p>
      </dgm:t>
    </dgm:pt>
    <dgm:pt modelId="{31C01669-290F-41CC-BA20-0E2574856EFE}" type="sibTrans" cxnId="{F1C98C9D-953C-414C-8032-77D7178BEDED}">
      <dgm:prSet/>
      <dgm:spPr/>
      <dgm:t>
        <a:bodyPr/>
        <a:lstStyle/>
        <a:p>
          <a:endParaRPr lang="el-GR"/>
        </a:p>
      </dgm:t>
    </dgm:pt>
    <dgm:pt modelId="{AE032F39-4F4D-42A2-9B41-D80FD7ABC4F6}">
      <dgm:prSet phldrT="[Κείμενο]" custT="1"/>
      <dgm:spPr/>
      <dgm:t>
        <a:bodyPr/>
        <a:lstStyle/>
        <a:p>
          <a:pPr marL="0" indent="0" algn="ctr"/>
          <a:r>
            <a:rPr lang="el-GR" sz="1800" b="0" dirty="0" smtClean="0">
              <a:solidFill>
                <a:schemeClr val="tx1"/>
              </a:solidFill>
            </a:rPr>
            <a:t>Εργαλείο δημιουργίας διαδραστικού πολυμεσικού περιεχομένου</a:t>
          </a:r>
          <a:endParaRPr lang="el-GR" sz="1800" b="0" dirty="0">
            <a:solidFill>
              <a:schemeClr val="tx1"/>
            </a:solidFill>
          </a:endParaRPr>
        </a:p>
      </dgm:t>
    </dgm:pt>
    <dgm:pt modelId="{27E24C3C-1684-4321-9C0A-DF5A485ABEAC}" type="parTrans" cxnId="{70DFA6D9-0665-40B5-8A36-26D4C1B0EC74}">
      <dgm:prSet/>
      <dgm:spPr/>
      <dgm:t>
        <a:bodyPr/>
        <a:lstStyle/>
        <a:p>
          <a:endParaRPr lang="el-GR"/>
        </a:p>
      </dgm:t>
    </dgm:pt>
    <dgm:pt modelId="{4BC00F3C-FD2D-4FC2-ABE7-255E94755453}" type="sibTrans" cxnId="{70DFA6D9-0665-40B5-8A36-26D4C1B0EC74}">
      <dgm:prSet/>
      <dgm:spPr/>
      <dgm:t>
        <a:bodyPr/>
        <a:lstStyle/>
        <a:p>
          <a:endParaRPr lang="el-GR"/>
        </a:p>
      </dgm:t>
    </dgm:pt>
    <dgm:pt modelId="{A25480C8-8346-40DA-9698-64843DB27EF3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Λογισμικό κινούμενων σχεδίων</a:t>
          </a:r>
          <a:endParaRPr lang="el-GR" dirty="0">
            <a:solidFill>
              <a:schemeClr val="tx1"/>
            </a:solidFill>
          </a:endParaRPr>
        </a:p>
      </dgm:t>
    </dgm:pt>
    <dgm:pt modelId="{0140D0E8-9AF6-467F-B85E-20F3BB561646}" type="parTrans" cxnId="{C9F43E77-6AB1-43E2-87C5-2BCF51353565}">
      <dgm:prSet/>
      <dgm:spPr/>
      <dgm:t>
        <a:bodyPr/>
        <a:lstStyle/>
        <a:p>
          <a:endParaRPr lang="el-GR"/>
        </a:p>
      </dgm:t>
    </dgm:pt>
    <dgm:pt modelId="{477DF44E-2C71-4D9F-BAD5-A21AD6B942C3}" type="sibTrans" cxnId="{C9F43E77-6AB1-43E2-87C5-2BCF51353565}">
      <dgm:prSet/>
      <dgm:spPr/>
      <dgm:t>
        <a:bodyPr/>
        <a:lstStyle/>
        <a:p>
          <a:endParaRPr lang="el-GR"/>
        </a:p>
      </dgm:t>
    </dgm:pt>
    <dgm:pt modelId="{6E2EEC6A-75BB-4B74-9BAD-58BACAE3E30F}" type="pres">
      <dgm:prSet presAssocID="{3ACBFFDA-1380-4D7C-96B1-F4DD5021FC01}" presName="Name0" presStyleCnt="0">
        <dgm:presLayoutVars>
          <dgm:dir/>
          <dgm:resizeHandles val="exact"/>
        </dgm:presLayoutVars>
      </dgm:prSet>
      <dgm:spPr/>
    </dgm:pt>
    <dgm:pt modelId="{6A71A64A-529E-4830-AA1E-E0ABECE46D35}" type="pres">
      <dgm:prSet presAssocID="{3ACBFFDA-1380-4D7C-96B1-F4DD5021FC01}" presName="bkgdShp" presStyleLbl="alignAccFollowNode1" presStyleIdx="0" presStyleCnt="1"/>
      <dgm:spPr/>
    </dgm:pt>
    <dgm:pt modelId="{67E61FE6-78A6-42DA-BF1E-964984CF1B12}" type="pres">
      <dgm:prSet presAssocID="{3ACBFFDA-1380-4D7C-96B1-F4DD5021FC01}" presName="linComp" presStyleCnt="0"/>
      <dgm:spPr/>
    </dgm:pt>
    <dgm:pt modelId="{6355337E-1DE4-49C4-A434-B5A23A335BA6}" type="pres">
      <dgm:prSet presAssocID="{75A526F1-14C5-4923-BAD3-30F9B46E4FC8}" presName="compNode" presStyleCnt="0"/>
      <dgm:spPr/>
    </dgm:pt>
    <dgm:pt modelId="{AB389672-DD23-4545-90EE-1AA6EACC3AD4}" type="pres">
      <dgm:prSet presAssocID="{75A526F1-14C5-4923-BAD3-30F9B46E4FC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453DAB-0348-4C0C-9905-6E878A7A0735}" type="pres">
      <dgm:prSet presAssocID="{75A526F1-14C5-4923-BAD3-30F9B46E4FC8}" presName="invisiNode" presStyleLbl="node1" presStyleIdx="0" presStyleCnt="3"/>
      <dgm:spPr/>
    </dgm:pt>
    <dgm:pt modelId="{69E6C5B7-B3E8-4CD2-B90F-1B4AE496143A}" type="pres">
      <dgm:prSet presAssocID="{75A526F1-14C5-4923-BAD3-30F9B46E4FC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4BFE290-D94E-4E12-8054-49306A568A0A}" type="pres">
      <dgm:prSet presAssocID="{31C01669-290F-41CC-BA20-0E2574856EF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68FC4EE-2BE9-48E1-9AD1-A183550F3213}" type="pres">
      <dgm:prSet presAssocID="{AE032F39-4F4D-42A2-9B41-D80FD7ABC4F6}" presName="compNode" presStyleCnt="0"/>
      <dgm:spPr/>
    </dgm:pt>
    <dgm:pt modelId="{A28C33F6-7F1D-4DCD-B92B-FC5317152CA4}" type="pres">
      <dgm:prSet presAssocID="{AE032F39-4F4D-42A2-9B41-D80FD7ABC4F6}" presName="node" presStyleLbl="node1" presStyleIdx="1" presStyleCnt="3" custScaleX="1353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E784A1-E53A-43DA-A52C-CBEA301FD151}" type="pres">
      <dgm:prSet presAssocID="{AE032F39-4F4D-42A2-9B41-D80FD7ABC4F6}" presName="invisiNode" presStyleLbl="node1" presStyleIdx="1" presStyleCnt="3"/>
      <dgm:spPr/>
    </dgm:pt>
    <dgm:pt modelId="{A778EE49-B503-4AC2-8F98-DBD959E6E5C4}" type="pres">
      <dgm:prSet presAssocID="{AE032F39-4F4D-42A2-9B41-D80FD7ABC4F6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055563A-6916-4680-AE37-0E273A2C1A18}" type="pres">
      <dgm:prSet presAssocID="{4BC00F3C-FD2D-4FC2-ABE7-255E94755453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7FCF1F9-7C69-47B7-BAFA-CCB31A2026FA}" type="pres">
      <dgm:prSet presAssocID="{A25480C8-8346-40DA-9698-64843DB27EF3}" presName="compNode" presStyleCnt="0"/>
      <dgm:spPr/>
    </dgm:pt>
    <dgm:pt modelId="{EDECADBB-BE37-4B96-BC0C-078175328C5A}" type="pres">
      <dgm:prSet presAssocID="{A25480C8-8346-40DA-9698-64843DB27EF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27DCD5-6DE3-4DE2-9528-30A6BA25D4FC}" type="pres">
      <dgm:prSet presAssocID="{A25480C8-8346-40DA-9698-64843DB27EF3}" presName="invisiNode" presStyleLbl="node1" presStyleIdx="2" presStyleCnt="3"/>
      <dgm:spPr/>
    </dgm:pt>
    <dgm:pt modelId="{A70BE9DC-8511-4C9E-9D2C-102347A6599B}" type="pres">
      <dgm:prSet presAssocID="{A25480C8-8346-40DA-9698-64843DB27EF3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D9E88ED-B9DC-4BF4-9D88-A880135DBAEB}" type="presOf" srcId="{31C01669-290F-41CC-BA20-0E2574856EFE}" destId="{E4BFE290-D94E-4E12-8054-49306A568A0A}" srcOrd="0" destOrd="0" presId="urn:microsoft.com/office/officeart/2005/8/layout/pList2"/>
    <dgm:cxn modelId="{B58BB9A3-9D69-4C8E-92DD-C45C0F01E58B}" type="presOf" srcId="{A25480C8-8346-40DA-9698-64843DB27EF3}" destId="{EDECADBB-BE37-4B96-BC0C-078175328C5A}" srcOrd="0" destOrd="0" presId="urn:microsoft.com/office/officeart/2005/8/layout/pList2"/>
    <dgm:cxn modelId="{19F9B76C-D03C-4731-A745-CAB8432FBB00}" type="presOf" srcId="{4BC00F3C-FD2D-4FC2-ABE7-255E94755453}" destId="{8055563A-6916-4680-AE37-0E273A2C1A18}" srcOrd="0" destOrd="0" presId="urn:microsoft.com/office/officeart/2005/8/layout/pList2"/>
    <dgm:cxn modelId="{6AE0232B-A7C9-4F0A-A100-935A9E9C998C}" type="presOf" srcId="{AE032F39-4F4D-42A2-9B41-D80FD7ABC4F6}" destId="{A28C33F6-7F1D-4DCD-B92B-FC5317152CA4}" srcOrd="0" destOrd="0" presId="urn:microsoft.com/office/officeart/2005/8/layout/pList2"/>
    <dgm:cxn modelId="{F1C98C9D-953C-414C-8032-77D7178BEDED}" srcId="{3ACBFFDA-1380-4D7C-96B1-F4DD5021FC01}" destId="{75A526F1-14C5-4923-BAD3-30F9B46E4FC8}" srcOrd="0" destOrd="0" parTransId="{9C2289D6-15FA-46A8-9937-9908BFF5F668}" sibTransId="{31C01669-290F-41CC-BA20-0E2574856EFE}"/>
    <dgm:cxn modelId="{C9F43E77-6AB1-43E2-87C5-2BCF51353565}" srcId="{3ACBFFDA-1380-4D7C-96B1-F4DD5021FC01}" destId="{A25480C8-8346-40DA-9698-64843DB27EF3}" srcOrd="2" destOrd="0" parTransId="{0140D0E8-9AF6-467F-B85E-20F3BB561646}" sibTransId="{477DF44E-2C71-4D9F-BAD5-A21AD6B942C3}"/>
    <dgm:cxn modelId="{70DFA6D9-0665-40B5-8A36-26D4C1B0EC74}" srcId="{3ACBFFDA-1380-4D7C-96B1-F4DD5021FC01}" destId="{AE032F39-4F4D-42A2-9B41-D80FD7ABC4F6}" srcOrd="1" destOrd="0" parTransId="{27E24C3C-1684-4321-9C0A-DF5A485ABEAC}" sibTransId="{4BC00F3C-FD2D-4FC2-ABE7-255E94755453}"/>
    <dgm:cxn modelId="{F98151F3-EF59-4B72-9349-C3396FDFB175}" type="presOf" srcId="{75A526F1-14C5-4923-BAD3-30F9B46E4FC8}" destId="{AB389672-DD23-4545-90EE-1AA6EACC3AD4}" srcOrd="0" destOrd="0" presId="urn:microsoft.com/office/officeart/2005/8/layout/pList2"/>
    <dgm:cxn modelId="{47DE94D9-BC82-4F8B-B1C0-4C2F85A3C594}" type="presOf" srcId="{3ACBFFDA-1380-4D7C-96B1-F4DD5021FC01}" destId="{6E2EEC6A-75BB-4B74-9BAD-58BACAE3E30F}" srcOrd="0" destOrd="0" presId="urn:microsoft.com/office/officeart/2005/8/layout/pList2"/>
    <dgm:cxn modelId="{B7CD5399-1EE3-48CC-8D9A-9A905BF2C1EB}" type="presParOf" srcId="{6E2EEC6A-75BB-4B74-9BAD-58BACAE3E30F}" destId="{6A71A64A-529E-4830-AA1E-E0ABECE46D35}" srcOrd="0" destOrd="0" presId="urn:microsoft.com/office/officeart/2005/8/layout/pList2"/>
    <dgm:cxn modelId="{4C5729AA-A66E-4C04-B87D-93A096BBBA4E}" type="presParOf" srcId="{6E2EEC6A-75BB-4B74-9BAD-58BACAE3E30F}" destId="{67E61FE6-78A6-42DA-BF1E-964984CF1B12}" srcOrd="1" destOrd="0" presId="urn:microsoft.com/office/officeart/2005/8/layout/pList2"/>
    <dgm:cxn modelId="{8E8338C7-B234-473A-89BB-FE42C581F6B6}" type="presParOf" srcId="{67E61FE6-78A6-42DA-BF1E-964984CF1B12}" destId="{6355337E-1DE4-49C4-A434-B5A23A335BA6}" srcOrd="0" destOrd="0" presId="urn:microsoft.com/office/officeart/2005/8/layout/pList2"/>
    <dgm:cxn modelId="{7FD582FA-F747-47FE-88BF-8A3267C930EA}" type="presParOf" srcId="{6355337E-1DE4-49C4-A434-B5A23A335BA6}" destId="{AB389672-DD23-4545-90EE-1AA6EACC3AD4}" srcOrd="0" destOrd="0" presId="urn:microsoft.com/office/officeart/2005/8/layout/pList2"/>
    <dgm:cxn modelId="{F20C5B12-A06E-4493-9343-E63BF039820D}" type="presParOf" srcId="{6355337E-1DE4-49C4-A434-B5A23A335BA6}" destId="{00453DAB-0348-4C0C-9905-6E878A7A0735}" srcOrd="1" destOrd="0" presId="urn:microsoft.com/office/officeart/2005/8/layout/pList2"/>
    <dgm:cxn modelId="{870EB3F6-C7F3-4278-94DF-03A5AA564E69}" type="presParOf" srcId="{6355337E-1DE4-49C4-A434-B5A23A335BA6}" destId="{69E6C5B7-B3E8-4CD2-B90F-1B4AE496143A}" srcOrd="2" destOrd="0" presId="urn:microsoft.com/office/officeart/2005/8/layout/pList2"/>
    <dgm:cxn modelId="{35A305CE-2C14-4D84-BA50-5F137DE3A6E0}" type="presParOf" srcId="{67E61FE6-78A6-42DA-BF1E-964984CF1B12}" destId="{E4BFE290-D94E-4E12-8054-49306A568A0A}" srcOrd="1" destOrd="0" presId="urn:microsoft.com/office/officeart/2005/8/layout/pList2"/>
    <dgm:cxn modelId="{3D244E47-6CFF-4E84-AE29-CDE59E2E52CF}" type="presParOf" srcId="{67E61FE6-78A6-42DA-BF1E-964984CF1B12}" destId="{168FC4EE-2BE9-48E1-9AD1-A183550F3213}" srcOrd="2" destOrd="0" presId="urn:microsoft.com/office/officeart/2005/8/layout/pList2"/>
    <dgm:cxn modelId="{2E6F6DB1-ABFA-436B-B76B-432ACF2EDDB7}" type="presParOf" srcId="{168FC4EE-2BE9-48E1-9AD1-A183550F3213}" destId="{A28C33F6-7F1D-4DCD-B92B-FC5317152CA4}" srcOrd="0" destOrd="0" presId="urn:microsoft.com/office/officeart/2005/8/layout/pList2"/>
    <dgm:cxn modelId="{6E0E088B-73B7-4736-AACC-574567609767}" type="presParOf" srcId="{168FC4EE-2BE9-48E1-9AD1-A183550F3213}" destId="{0EE784A1-E53A-43DA-A52C-CBEA301FD151}" srcOrd="1" destOrd="0" presId="urn:microsoft.com/office/officeart/2005/8/layout/pList2"/>
    <dgm:cxn modelId="{F643EEFE-4979-4112-B665-78F01ED58D80}" type="presParOf" srcId="{168FC4EE-2BE9-48E1-9AD1-A183550F3213}" destId="{A778EE49-B503-4AC2-8F98-DBD959E6E5C4}" srcOrd="2" destOrd="0" presId="urn:microsoft.com/office/officeart/2005/8/layout/pList2"/>
    <dgm:cxn modelId="{D35218A7-3D56-4655-AAF7-1D6A98FFD299}" type="presParOf" srcId="{67E61FE6-78A6-42DA-BF1E-964984CF1B12}" destId="{8055563A-6916-4680-AE37-0E273A2C1A18}" srcOrd="3" destOrd="0" presId="urn:microsoft.com/office/officeart/2005/8/layout/pList2"/>
    <dgm:cxn modelId="{0FA8A62B-80BF-47AF-B8C2-EA9E863130CF}" type="presParOf" srcId="{67E61FE6-78A6-42DA-BF1E-964984CF1B12}" destId="{77FCF1F9-7C69-47B7-BAFA-CCB31A2026FA}" srcOrd="4" destOrd="0" presId="urn:microsoft.com/office/officeart/2005/8/layout/pList2"/>
    <dgm:cxn modelId="{7EACC218-7B2F-48DA-8031-85477525B8EC}" type="presParOf" srcId="{77FCF1F9-7C69-47B7-BAFA-CCB31A2026FA}" destId="{EDECADBB-BE37-4B96-BC0C-078175328C5A}" srcOrd="0" destOrd="0" presId="urn:microsoft.com/office/officeart/2005/8/layout/pList2"/>
    <dgm:cxn modelId="{8CF81081-9445-4ED8-9BC1-D11AE517A88B}" type="presParOf" srcId="{77FCF1F9-7C69-47B7-BAFA-CCB31A2026FA}" destId="{D027DCD5-6DE3-4DE2-9528-30A6BA25D4FC}" srcOrd="1" destOrd="0" presId="urn:microsoft.com/office/officeart/2005/8/layout/pList2"/>
    <dgm:cxn modelId="{5BECE0B6-BB49-4E7D-8458-C6516EB55CED}" type="presParOf" srcId="{77FCF1F9-7C69-47B7-BAFA-CCB31A2026FA}" destId="{A70BE9DC-8511-4C9E-9D2C-102347A6599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62B57D-FAD7-49A0-9B6D-8FB07258F943}">
      <dsp:nvSpPr>
        <dsp:cNvPr id="0" name=""/>
        <dsp:cNvSpPr/>
      </dsp:nvSpPr>
      <dsp:spPr>
        <a:xfrm>
          <a:off x="43235" y="0"/>
          <a:ext cx="2676472" cy="11963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Σχεδιασμός</a:t>
          </a:r>
          <a:endParaRPr lang="el-GR" sz="2400" b="1" kern="1200" dirty="0"/>
        </a:p>
      </dsp:txBody>
      <dsp:txXfrm>
        <a:off x="43235" y="0"/>
        <a:ext cx="2676472" cy="1196380"/>
      </dsp:txXfrm>
    </dsp:sp>
    <dsp:sp modelId="{CF951339-20A2-4FA5-B04B-4357D8BC6703}">
      <dsp:nvSpPr>
        <dsp:cNvPr id="0" name=""/>
        <dsp:cNvSpPr/>
      </dsp:nvSpPr>
      <dsp:spPr>
        <a:xfrm>
          <a:off x="1051249" y="1295851"/>
          <a:ext cx="588130" cy="588130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900" kern="1200"/>
        </a:p>
      </dsp:txBody>
      <dsp:txXfrm>
        <a:off x="1051249" y="1295851"/>
        <a:ext cx="588130" cy="588130"/>
      </dsp:txXfrm>
    </dsp:sp>
    <dsp:sp modelId="{E3AC67AB-DC90-4E82-A68F-AA575C064DEF}">
      <dsp:nvSpPr>
        <dsp:cNvPr id="0" name=""/>
        <dsp:cNvSpPr/>
      </dsp:nvSpPr>
      <dsp:spPr>
        <a:xfrm>
          <a:off x="43235" y="1944142"/>
          <a:ext cx="2676472" cy="1123390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Δημιουργία</a:t>
          </a:r>
          <a:endParaRPr lang="el-GR" sz="2400" b="1" kern="1200" dirty="0"/>
        </a:p>
      </dsp:txBody>
      <dsp:txXfrm>
        <a:off x="43235" y="1944142"/>
        <a:ext cx="2676472" cy="1123390"/>
      </dsp:txXfrm>
    </dsp:sp>
    <dsp:sp modelId="{F32A14E8-C590-499D-8CF9-F08B98200BD0}">
      <dsp:nvSpPr>
        <dsp:cNvPr id="0" name=""/>
        <dsp:cNvSpPr/>
      </dsp:nvSpPr>
      <dsp:spPr>
        <a:xfrm>
          <a:off x="1123278" y="3168547"/>
          <a:ext cx="588130" cy="588130"/>
        </a:xfrm>
        <a:prstGeom prst="mathPlus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900" kern="1200"/>
        </a:p>
      </dsp:txBody>
      <dsp:txXfrm>
        <a:off x="1123278" y="3168547"/>
        <a:ext cx="588130" cy="588130"/>
      </dsp:txXfrm>
    </dsp:sp>
    <dsp:sp modelId="{FB069E82-FF01-4730-9ED3-6D7D89BFD1F4}">
      <dsp:nvSpPr>
        <dsp:cNvPr id="0" name=""/>
        <dsp:cNvSpPr/>
      </dsp:nvSpPr>
      <dsp:spPr>
        <a:xfrm>
          <a:off x="0" y="3744622"/>
          <a:ext cx="2852526" cy="1014018"/>
        </a:xfrm>
        <a:prstGeom prst="ellipse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Αποτίμηση</a:t>
          </a:r>
          <a:endParaRPr lang="el-GR" sz="2400" b="1" kern="1200" dirty="0"/>
        </a:p>
      </dsp:txBody>
      <dsp:txXfrm>
        <a:off x="0" y="3744622"/>
        <a:ext cx="2852526" cy="1014018"/>
      </dsp:txXfrm>
    </dsp:sp>
    <dsp:sp modelId="{A281AEA4-B313-4560-AB93-7F45BBE12439}">
      <dsp:nvSpPr>
        <dsp:cNvPr id="0" name=""/>
        <dsp:cNvSpPr/>
      </dsp:nvSpPr>
      <dsp:spPr>
        <a:xfrm rot="34984">
          <a:off x="3076539" y="2209924"/>
          <a:ext cx="474958" cy="3772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/>
        </a:p>
      </dsp:txBody>
      <dsp:txXfrm rot="34984">
        <a:off x="3076539" y="2209924"/>
        <a:ext cx="474958" cy="377215"/>
      </dsp:txXfrm>
    </dsp:sp>
    <dsp:sp modelId="{D553D0E3-8B5F-4BD3-9C58-5BEB249E9F56}">
      <dsp:nvSpPr>
        <dsp:cNvPr id="0" name=""/>
        <dsp:cNvSpPr/>
      </dsp:nvSpPr>
      <dsp:spPr>
        <a:xfrm>
          <a:off x="3748430" y="1295852"/>
          <a:ext cx="3380901" cy="2248607"/>
        </a:xfrm>
        <a:prstGeom prst="ellips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Συμπληρωματικού υλικού για το  μάθημα της Φυσικής Γ’ Γυμνασίου</a:t>
          </a:r>
          <a:endParaRPr lang="el-GR" sz="2400" kern="1200" dirty="0"/>
        </a:p>
      </dsp:txBody>
      <dsp:txXfrm>
        <a:off x="3748430" y="1295852"/>
        <a:ext cx="3380901" cy="224860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71A64A-529E-4830-AA1E-E0ABECE46D35}">
      <dsp:nvSpPr>
        <dsp:cNvPr id="0" name=""/>
        <dsp:cNvSpPr/>
      </dsp:nvSpPr>
      <dsp:spPr>
        <a:xfrm>
          <a:off x="0" y="0"/>
          <a:ext cx="7848872" cy="94680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6C5B7-B3E8-4CD2-B90F-1B4AE496143A}">
      <dsp:nvSpPr>
        <dsp:cNvPr id="0" name=""/>
        <dsp:cNvSpPr/>
      </dsp:nvSpPr>
      <dsp:spPr>
        <a:xfrm>
          <a:off x="237733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89672-DD23-4545-90EE-1AA6EACC3AD4}">
      <dsp:nvSpPr>
        <dsp:cNvPr id="0" name=""/>
        <dsp:cNvSpPr/>
      </dsp:nvSpPr>
      <dsp:spPr>
        <a:xfrm rot="10800000">
          <a:off x="237733" y="946803"/>
          <a:ext cx="2075045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</a:rPr>
            <a:t>Λογισμικό δημιουργίας βίντεο</a:t>
          </a:r>
          <a:endParaRPr lang="el-GR" sz="2000" kern="1200" dirty="0">
            <a:solidFill>
              <a:schemeClr val="tx1"/>
            </a:solidFill>
          </a:endParaRPr>
        </a:p>
      </dsp:txBody>
      <dsp:txXfrm rot="10800000">
        <a:off x="237733" y="946803"/>
        <a:ext cx="2075045" cy="1157204"/>
      </dsp:txXfrm>
    </dsp:sp>
    <dsp:sp modelId="{A778EE49-B503-4AC2-8F98-DBD959E6E5C4}">
      <dsp:nvSpPr>
        <dsp:cNvPr id="0" name=""/>
        <dsp:cNvSpPr/>
      </dsp:nvSpPr>
      <dsp:spPr>
        <a:xfrm>
          <a:off x="2886913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C33F6-7F1D-4DCD-B92B-FC5317152CA4}">
      <dsp:nvSpPr>
        <dsp:cNvPr id="0" name=""/>
        <dsp:cNvSpPr/>
      </dsp:nvSpPr>
      <dsp:spPr>
        <a:xfrm rot="10800000">
          <a:off x="2520283" y="946803"/>
          <a:ext cx="2808304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chemeClr val="tx1"/>
              </a:solidFill>
            </a:rPr>
            <a:t>Πρόγραμμα δημιουργίας </a:t>
          </a:r>
          <a:r>
            <a:rPr lang="en-GB" sz="2000" b="0" kern="1200" dirty="0" smtClean="0">
              <a:solidFill>
                <a:schemeClr val="tx1"/>
              </a:solidFill>
            </a:rPr>
            <a:t>online </a:t>
          </a:r>
          <a:r>
            <a:rPr lang="el-GR" sz="2000" b="0" kern="1200" dirty="0" smtClean="0">
              <a:solidFill>
                <a:schemeClr val="tx1"/>
              </a:solidFill>
            </a:rPr>
            <a:t>παρουσιάσεων</a:t>
          </a:r>
          <a:endParaRPr lang="el-GR" sz="2000" b="0" kern="1200" dirty="0">
            <a:solidFill>
              <a:schemeClr val="tx1"/>
            </a:solidFill>
          </a:endParaRPr>
        </a:p>
      </dsp:txBody>
      <dsp:txXfrm rot="10800000">
        <a:off x="2520283" y="946803"/>
        <a:ext cx="2808304" cy="1157204"/>
      </dsp:txXfrm>
    </dsp:sp>
    <dsp:sp modelId="{A70BE9DC-8511-4C9E-9D2C-102347A6599B}">
      <dsp:nvSpPr>
        <dsp:cNvPr id="0" name=""/>
        <dsp:cNvSpPr/>
      </dsp:nvSpPr>
      <dsp:spPr>
        <a:xfrm>
          <a:off x="5536092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CADBB-BE37-4B96-BC0C-078175328C5A}">
      <dsp:nvSpPr>
        <dsp:cNvPr id="0" name=""/>
        <dsp:cNvSpPr/>
      </dsp:nvSpPr>
      <dsp:spPr>
        <a:xfrm rot="10800000">
          <a:off x="5536092" y="946803"/>
          <a:ext cx="2075045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</a:rPr>
            <a:t>Κινητό</a:t>
          </a:r>
          <a:endParaRPr lang="el-GR" sz="2000" kern="1200" dirty="0">
            <a:solidFill>
              <a:schemeClr val="tx1"/>
            </a:solidFill>
          </a:endParaRPr>
        </a:p>
      </dsp:txBody>
      <dsp:txXfrm rot="10800000">
        <a:off x="5536092" y="946803"/>
        <a:ext cx="2075045" cy="1157204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ABCDED-907D-4132-B2FC-59BF7D8C2C8A}">
      <dsp:nvSpPr>
        <dsp:cNvPr id="0" name=""/>
        <dsp:cNvSpPr/>
      </dsp:nvSpPr>
      <dsp:spPr>
        <a:xfrm>
          <a:off x="0" y="0"/>
          <a:ext cx="7488832" cy="4116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Σκοπός</a:t>
          </a:r>
          <a:r>
            <a:rPr lang="el-GR" sz="3200" b="1" kern="1200" dirty="0" smtClean="0"/>
            <a:t> </a:t>
          </a:r>
          <a:endParaRPr lang="el-GR" sz="3200" b="1" kern="1200" dirty="0"/>
        </a:p>
      </dsp:txBody>
      <dsp:txXfrm>
        <a:off x="0" y="0"/>
        <a:ext cx="7488832" cy="411653"/>
      </dsp:txXfrm>
    </dsp:sp>
    <dsp:sp modelId="{CEFDF18C-CE3A-4BEC-BB6B-64E1456000A9}">
      <dsp:nvSpPr>
        <dsp:cNvPr id="0" name=""/>
        <dsp:cNvSpPr/>
      </dsp:nvSpPr>
      <dsp:spPr>
        <a:xfrm>
          <a:off x="0" y="519071"/>
          <a:ext cx="7488832" cy="54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ts val="24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Αποτίμηση συμπληρωματικού Ε.Υ. για το μάθημα της Φυσικής Γ’ Γυμνασίου σύμφωνα με τις αρχές και τη μεθοδολογία της ΕξΑΕ</a:t>
          </a:r>
          <a:endParaRPr lang="el-GR" sz="2000" kern="1200" dirty="0"/>
        </a:p>
      </dsp:txBody>
      <dsp:txXfrm>
        <a:off x="0" y="519071"/>
        <a:ext cx="7488832" cy="546385"/>
      </dsp:txXfrm>
    </dsp:sp>
    <dsp:sp modelId="{1E6E256F-EE8E-496A-8406-4DCD0F09410F}">
      <dsp:nvSpPr>
        <dsp:cNvPr id="0" name=""/>
        <dsp:cNvSpPr/>
      </dsp:nvSpPr>
      <dsp:spPr>
        <a:xfrm>
          <a:off x="0" y="1585002"/>
          <a:ext cx="7488832" cy="435208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Στόχοι</a:t>
          </a:r>
          <a:endParaRPr lang="el-GR" sz="2800" b="1" kern="1200" dirty="0"/>
        </a:p>
      </dsp:txBody>
      <dsp:txXfrm>
        <a:off x="0" y="1585002"/>
        <a:ext cx="7488832" cy="435208"/>
      </dsp:txXfrm>
    </dsp:sp>
    <dsp:sp modelId="{3CB2C089-F53F-455A-AE7A-9185B32A55D0}">
      <dsp:nvSpPr>
        <dsp:cNvPr id="0" name=""/>
        <dsp:cNvSpPr/>
      </dsp:nvSpPr>
      <dsp:spPr>
        <a:xfrm>
          <a:off x="0" y="1967127"/>
          <a:ext cx="7488832" cy="270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ts val="24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Να διερευνηθεί αν το εκπαιδευτικό υλικό που σχεδιάστηκε και υλοποιήθηκε διέπεται από τις αρχές και τη μεθοδολογία της ΕξΑΕ.</a:t>
          </a:r>
          <a:endParaRPr lang="el-GR" sz="2000" kern="1200" dirty="0"/>
        </a:p>
        <a:p>
          <a:pPr marL="228600" lvl="1" indent="-228600" algn="just" defTabSz="889000">
            <a:lnSpc>
              <a:spcPts val="24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Να διερευνηθεί αν το εκπαιδευτικό υλικό σχεδιάστηκε και υλοποιήθηκε σύμφωνα με τις αρχές της </a:t>
          </a:r>
          <a:r>
            <a:rPr lang="el-GR" sz="2000" kern="1200" dirty="0" err="1" smtClean="0"/>
            <a:t>πολυμεσικής</a:t>
          </a:r>
          <a:r>
            <a:rPr lang="el-GR" sz="2000" kern="1200" dirty="0" smtClean="0"/>
            <a:t> μάθησης.</a:t>
          </a:r>
          <a:endParaRPr lang="el-GR" sz="2000" kern="1200" dirty="0"/>
        </a:p>
        <a:p>
          <a:pPr marL="228600" lvl="1" indent="-228600" algn="just" defTabSz="889000">
            <a:lnSpc>
              <a:spcPts val="24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Να διερευνηθούν τα δυνατά σημεία του εκπαιδευτικού υλικού και να προταθούν πιθανές αλλαγές για τη βελτίωσή του.</a:t>
          </a:r>
          <a:endParaRPr lang="el-GR" sz="2000" kern="1200" dirty="0"/>
        </a:p>
        <a:p>
          <a:pPr marL="228600" lvl="1" indent="-228600" algn="just" defTabSz="889000">
            <a:lnSpc>
              <a:spcPts val="24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Να διερευνηθούν οι απόψεις των εκπαιδευτικών γενικής και ειδικής αγωγής του κλάδου των Φυσικών Επιστημών απέναντι στο εκπαιδευτικό υλικό.</a:t>
          </a:r>
          <a:endParaRPr lang="el-GR" sz="2000" kern="1200" dirty="0"/>
        </a:p>
      </dsp:txBody>
      <dsp:txXfrm>
        <a:off x="0" y="1967127"/>
        <a:ext cx="7488832" cy="270332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9A41E3-DE94-454D-8EE1-E7EED334229D}">
      <dsp:nvSpPr>
        <dsp:cNvPr id="0" name=""/>
        <dsp:cNvSpPr/>
      </dsp:nvSpPr>
      <dsp:spPr>
        <a:xfrm>
          <a:off x="0" y="0"/>
          <a:ext cx="7080448" cy="5476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Είδος</a:t>
          </a:r>
          <a:endParaRPr lang="el-GR" sz="2800" b="1" kern="1200" dirty="0"/>
        </a:p>
      </dsp:txBody>
      <dsp:txXfrm>
        <a:off x="0" y="0"/>
        <a:ext cx="7080448" cy="547630"/>
      </dsp:txXfrm>
    </dsp:sp>
    <dsp:sp modelId="{B5F1C390-785C-4AD4-B762-6925AB78E3C0}">
      <dsp:nvSpPr>
        <dsp:cNvPr id="0" name=""/>
        <dsp:cNvSpPr/>
      </dsp:nvSpPr>
      <dsp:spPr>
        <a:xfrm>
          <a:off x="0" y="519832"/>
          <a:ext cx="7080448" cy="75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Ποιοτική  </a:t>
          </a:r>
          <a:r>
            <a:rPr lang="el-GR" sz="2000" kern="1200" dirty="0" smtClean="0">
              <a:latin typeface="Bookman Old Style"/>
            </a:rPr>
            <a:t>→ </a:t>
          </a:r>
          <a:r>
            <a:rPr lang="el-GR" sz="2000" kern="1200" dirty="0" smtClean="0"/>
            <a:t>Διαμορφωτική αξιολόγηση εκπαιδευτικού υλικού</a:t>
          </a:r>
          <a:endParaRPr lang="el-GR" sz="2000" kern="1200" dirty="0"/>
        </a:p>
      </dsp:txBody>
      <dsp:txXfrm>
        <a:off x="0" y="519832"/>
        <a:ext cx="7080448" cy="750642"/>
      </dsp:txXfrm>
    </dsp:sp>
    <dsp:sp modelId="{C5794621-045A-4E0D-BBA2-3E97CC52802A}">
      <dsp:nvSpPr>
        <dsp:cNvPr id="0" name=""/>
        <dsp:cNvSpPr/>
      </dsp:nvSpPr>
      <dsp:spPr>
        <a:xfrm>
          <a:off x="0" y="951882"/>
          <a:ext cx="7080448" cy="513113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Χρονική Περίοδος</a:t>
          </a:r>
          <a:endParaRPr lang="el-GR" sz="2800" b="1" kern="1200" dirty="0"/>
        </a:p>
      </dsp:txBody>
      <dsp:txXfrm>
        <a:off x="0" y="951882"/>
        <a:ext cx="7080448" cy="513113"/>
      </dsp:txXfrm>
    </dsp:sp>
    <dsp:sp modelId="{ECA34DBD-3B4A-4430-AC18-62BD3693F8F0}">
      <dsp:nvSpPr>
        <dsp:cNvPr id="0" name=""/>
        <dsp:cNvSpPr/>
      </dsp:nvSpPr>
      <dsp:spPr>
        <a:xfrm>
          <a:off x="0" y="1527942"/>
          <a:ext cx="7080448" cy="641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Μάιος – Ιούνιος 2022</a:t>
          </a:r>
          <a:endParaRPr lang="el-GR" sz="2000" kern="1200" dirty="0"/>
        </a:p>
      </dsp:txBody>
      <dsp:txXfrm>
        <a:off x="0" y="1527942"/>
        <a:ext cx="7080448" cy="641754"/>
      </dsp:txXfrm>
    </dsp:sp>
    <dsp:sp modelId="{5D4751E8-126A-407F-9C9C-B569DAA04897}">
      <dsp:nvSpPr>
        <dsp:cNvPr id="0" name=""/>
        <dsp:cNvSpPr/>
      </dsp:nvSpPr>
      <dsp:spPr>
        <a:xfrm>
          <a:off x="0" y="2032006"/>
          <a:ext cx="7080448" cy="508980"/>
        </a:xfrm>
        <a:prstGeom prst="round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Μέθοδος</a:t>
          </a:r>
          <a:endParaRPr lang="el-GR" sz="2800" b="1" kern="1200" dirty="0"/>
        </a:p>
      </dsp:txBody>
      <dsp:txXfrm>
        <a:off x="0" y="2032006"/>
        <a:ext cx="7080448" cy="508980"/>
      </dsp:txXfrm>
    </dsp:sp>
    <dsp:sp modelId="{49EA8652-83AA-4DFA-B446-3AA00C85F179}">
      <dsp:nvSpPr>
        <dsp:cNvPr id="0" name=""/>
        <dsp:cNvSpPr/>
      </dsp:nvSpPr>
      <dsp:spPr>
        <a:xfrm>
          <a:off x="0" y="3112118"/>
          <a:ext cx="7080448" cy="466364"/>
        </a:xfrm>
        <a:prstGeom prst="roundRect">
          <a:avLst/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Μέσα Συλλογής Δεδομένων</a:t>
          </a:r>
          <a:endParaRPr lang="el-GR" sz="2800" b="1" kern="1200" dirty="0"/>
        </a:p>
      </dsp:txBody>
      <dsp:txXfrm>
        <a:off x="0" y="3112118"/>
        <a:ext cx="7080448" cy="466364"/>
      </dsp:txXfrm>
    </dsp:sp>
    <dsp:sp modelId="{A73944B8-00EE-498F-AA31-F477143C1593}">
      <dsp:nvSpPr>
        <dsp:cNvPr id="0" name=""/>
        <dsp:cNvSpPr/>
      </dsp:nvSpPr>
      <dsp:spPr>
        <a:xfrm>
          <a:off x="0" y="4048224"/>
          <a:ext cx="7080448" cy="489307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Επεξεργασία Δεδομένων</a:t>
          </a:r>
          <a:endParaRPr lang="el-GR" sz="2800" b="1" kern="1200" dirty="0"/>
        </a:p>
      </dsp:txBody>
      <dsp:txXfrm>
        <a:off x="0" y="4048224"/>
        <a:ext cx="7080448" cy="48930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583FCF-F1D9-4EB3-8854-11EF3C959094}">
      <dsp:nvSpPr>
        <dsp:cNvPr id="0" name=""/>
        <dsp:cNvSpPr/>
      </dsp:nvSpPr>
      <dsp:spPr>
        <a:xfrm>
          <a:off x="5741654" y="2455268"/>
          <a:ext cx="992862" cy="872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2461"/>
              </a:lnTo>
              <a:lnTo>
                <a:pt x="992862" y="732461"/>
              </a:lnTo>
              <a:lnTo>
                <a:pt x="992862" y="87287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0F53A-CBD6-4430-A50F-B8B890977A74}">
      <dsp:nvSpPr>
        <dsp:cNvPr id="0" name=""/>
        <dsp:cNvSpPr/>
      </dsp:nvSpPr>
      <dsp:spPr>
        <a:xfrm>
          <a:off x="4765987" y="2455268"/>
          <a:ext cx="975667" cy="872873"/>
        </a:xfrm>
        <a:custGeom>
          <a:avLst/>
          <a:gdLst/>
          <a:ahLst/>
          <a:cxnLst/>
          <a:rect l="0" t="0" r="0" b="0"/>
          <a:pathLst>
            <a:path>
              <a:moveTo>
                <a:pt x="975667" y="0"/>
              </a:moveTo>
              <a:lnTo>
                <a:pt x="975667" y="732461"/>
              </a:lnTo>
              <a:lnTo>
                <a:pt x="0" y="732461"/>
              </a:lnTo>
              <a:lnTo>
                <a:pt x="0" y="87287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8F7AC-DD41-4E62-9AA9-324354561448}">
      <dsp:nvSpPr>
        <dsp:cNvPr id="0" name=""/>
        <dsp:cNvSpPr/>
      </dsp:nvSpPr>
      <dsp:spPr>
        <a:xfrm>
          <a:off x="3768054" y="981461"/>
          <a:ext cx="1973599" cy="511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930"/>
              </a:lnTo>
              <a:lnTo>
                <a:pt x="1973599" y="370930"/>
              </a:lnTo>
              <a:lnTo>
                <a:pt x="1973599" y="5113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70091-E507-4C14-AA2D-D4D999DF04FE}">
      <dsp:nvSpPr>
        <dsp:cNvPr id="0" name=""/>
        <dsp:cNvSpPr/>
      </dsp:nvSpPr>
      <dsp:spPr>
        <a:xfrm>
          <a:off x="1864783" y="2455268"/>
          <a:ext cx="956895" cy="856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6493"/>
              </a:lnTo>
              <a:lnTo>
                <a:pt x="956895" y="716493"/>
              </a:lnTo>
              <a:lnTo>
                <a:pt x="956895" y="85690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4197E-6944-4FF1-8C11-A66123A5FA12}">
      <dsp:nvSpPr>
        <dsp:cNvPr id="0" name=""/>
        <dsp:cNvSpPr/>
      </dsp:nvSpPr>
      <dsp:spPr>
        <a:xfrm>
          <a:off x="735752" y="2455268"/>
          <a:ext cx="1129030" cy="856905"/>
        </a:xfrm>
        <a:custGeom>
          <a:avLst/>
          <a:gdLst/>
          <a:ahLst/>
          <a:cxnLst/>
          <a:rect l="0" t="0" r="0" b="0"/>
          <a:pathLst>
            <a:path>
              <a:moveTo>
                <a:pt x="1129030" y="0"/>
              </a:moveTo>
              <a:lnTo>
                <a:pt x="1129030" y="716493"/>
              </a:lnTo>
              <a:lnTo>
                <a:pt x="0" y="716493"/>
              </a:lnTo>
              <a:lnTo>
                <a:pt x="0" y="85690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F8D82-7AB5-45EE-8288-62F3DE39FD23}">
      <dsp:nvSpPr>
        <dsp:cNvPr id="0" name=""/>
        <dsp:cNvSpPr/>
      </dsp:nvSpPr>
      <dsp:spPr>
        <a:xfrm>
          <a:off x="1864783" y="981461"/>
          <a:ext cx="1903271" cy="511342"/>
        </a:xfrm>
        <a:custGeom>
          <a:avLst/>
          <a:gdLst/>
          <a:ahLst/>
          <a:cxnLst/>
          <a:rect l="0" t="0" r="0" b="0"/>
          <a:pathLst>
            <a:path>
              <a:moveTo>
                <a:pt x="1903271" y="0"/>
              </a:moveTo>
              <a:lnTo>
                <a:pt x="1903271" y="370930"/>
              </a:lnTo>
              <a:lnTo>
                <a:pt x="0" y="370930"/>
              </a:lnTo>
              <a:lnTo>
                <a:pt x="0" y="5113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1A9E2-20EA-4704-AA24-957410929F5C}">
      <dsp:nvSpPr>
        <dsp:cNvPr id="0" name=""/>
        <dsp:cNvSpPr/>
      </dsp:nvSpPr>
      <dsp:spPr>
        <a:xfrm>
          <a:off x="2271620" y="18997"/>
          <a:ext cx="2992868" cy="9624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65DAB-6C33-47EB-A4D3-CB47A743440D}">
      <dsp:nvSpPr>
        <dsp:cNvPr id="0" name=""/>
        <dsp:cNvSpPr/>
      </dsp:nvSpPr>
      <dsp:spPr>
        <a:xfrm>
          <a:off x="2440030" y="178987"/>
          <a:ext cx="2992868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Δειγματοληψία</a:t>
          </a:r>
          <a:endParaRPr lang="el-GR" sz="2800" b="1" kern="1200" dirty="0"/>
        </a:p>
      </dsp:txBody>
      <dsp:txXfrm>
        <a:off x="2440030" y="178987"/>
        <a:ext cx="2992868" cy="962463"/>
      </dsp:txXfrm>
    </dsp:sp>
    <dsp:sp modelId="{1751F16E-9067-44B2-9902-706F4DFAA2ED}">
      <dsp:nvSpPr>
        <dsp:cNvPr id="0" name=""/>
        <dsp:cNvSpPr/>
      </dsp:nvSpPr>
      <dsp:spPr>
        <a:xfrm>
          <a:off x="1106937" y="1492804"/>
          <a:ext cx="1515691" cy="9624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EA752-D08A-4AE7-B2EE-F04703E8FACE}">
      <dsp:nvSpPr>
        <dsp:cNvPr id="0" name=""/>
        <dsp:cNvSpPr/>
      </dsp:nvSpPr>
      <dsp:spPr>
        <a:xfrm>
          <a:off x="1275347" y="1652794"/>
          <a:ext cx="1515691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Πρώτη Φάση</a:t>
          </a:r>
          <a:endParaRPr lang="el-GR" sz="2400" b="1" kern="1200" dirty="0"/>
        </a:p>
      </dsp:txBody>
      <dsp:txXfrm>
        <a:off x="1275347" y="1652794"/>
        <a:ext cx="1515691" cy="962463"/>
      </dsp:txXfrm>
    </dsp:sp>
    <dsp:sp modelId="{E1730EA2-CEB7-4819-BF26-D586769193C8}">
      <dsp:nvSpPr>
        <dsp:cNvPr id="0" name=""/>
        <dsp:cNvSpPr/>
      </dsp:nvSpPr>
      <dsp:spPr>
        <a:xfrm>
          <a:off x="-168410" y="3312174"/>
          <a:ext cx="1808325" cy="9624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F58A4-1864-4B76-A48C-0A4BC2A5C2AA}">
      <dsp:nvSpPr>
        <dsp:cNvPr id="0" name=""/>
        <dsp:cNvSpPr/>
      </dsp:nvSpPr>
      <dsp:spPr>
        <a:xfrm>
          <a:off x="0" y="3472163"/>
          <a:ext cx="1808325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Δειγματοληψία Ειδικών </a:t>
          </a:r>
          <a:endParaRPr lang="el-GR" sz="1800" b="1" kern="1200" dirty="0"/>
        </a:p>
      </dsp:txBody>
      <dsp:txXfrm>
        <a:off x="0" y="3472163"/>
        <a:ext cx="1808325" cy="962463"/>
      </dsp:txXfrm>
    </dsp:sp>
    <dsp:sp modelId="{954358DC-681A-48D4-AB9B-E9AB287F788D}">
      <dsp:nvSpPr>
        <dsp:cNvPr id="0" name=""/>
        <dsp:cNvSpPr/>
      </dsp:nvSpPr>
      <dsp:spPr>
        <a:xfrm>
          <a:off x="2063833" y="3312174"/>
          <a:ext cx="1515691" cy="9624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6FA5A-3DD1-4698-8B03-27C23AC6A4BF}">
      <dsp:nvSpPr>
        <dsp:cNvPr id="0" name=""/>
        <dsp:cNvSpPr/>
      </dsp:nvSpPr>
      <dsp:spPr>
        <a:xfrm>
          <a:off x="2232243" y="3472163"/>
          <a:ext cx="1515691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3 ειδικοί στις αρχές &amp; τη μεθοδολογία της ΕξΑΕ</a:t>
          </a:r>
          <a:endParaRPr lang="el-GR" sz="1600" kern="1200" dirty="0"/>
        </a:p>
      </dsp:txBody>
      <dsp:txXfrm>
        <a:off x="2232243" y="3472163"/>
        <a:ext cx="1515691" cy="962463"/>
      </dsp:txXfrm>
    </dsp:sp>
    <dsp:sp modelId="{47E8E65A-0BDA-42E9-8A91-0736587B3D85}">
      <dsp:nvSpPr>
        <dsp:cNvPr id="0" name=""/>
        <dsp:cNvSpPr/>
      </dsp:nvSpPr>
      <dsp:spPr>
        <a:xfrm>
          <a:off x="4983809" y="1492804"/>
          <a:ext cx="1515691" cy="9624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08B76-20A6-4DF8-8C53-685358F95200}">
      <dsp:nvSpPr>
        <dsp:cNvPr id="0" name=""/>
        <dsp:cNvSpPr/>
      </dsp:nvSpPr>
      <dsp:spPr>
        <a:xfrm>
          <a:off x="5152219" y="1652794"/>
          <a:ext cx="1515691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Δεύτερη Φάση</a:t>
          </a:r>
          <a:endParaRPr lang="el-GR" sz="2400" b="1" kern="1200" dirty="0"/>
        </a:p>
      </dsp:txBody>
      <dsp:txXfrm>
        <a:off x="5152219" y="1652794"/>
        <a:ext cx="1515691" cy="962463"/>
      </dsp:txXfrm>
    </dsp:sp>
    <dsp:sp modelId="{A54900FB-DBCA-4014-93AB-CF9A0993CFE9}">
      <dsp:nvSpPr>
        <dsp:cNvPr id="0" name=""/>
        <dsp:cNvSpPr/>
      </dsp:nvSpPr>
      <dsp:spPr>
        <a:xfrm>
          <a:off x="3888425" y="3328141"/>
          <a:ext cx="1755124" cy="9624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A4278-ACAD-460D-95C3-31243DF635FE}">
      <dsp:nvSpPr>
        <dsp:cNvPr id="0" name=""/>
        <dsp:cNvSpPr/>
      </dsp:nvSpPr>
      <dsp:spPr>
        <a:xfrm>
          <a:off x="4056835" y="3488131"/>
          <a:ext cx="1755124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Δειγματοληψία Ευκολίας</a:t>
          </a:r>
          <a:endParaRPr lang="el-GR" sz="1800" b="1" kern="1200" dirty="0">
            <a:solidFill>
              <a:schemeClr val="tx1"/>
            </a:solidFill>
          </a:endParaRPr>
        </a:p>
      </dsp:txBody>
      <dsp:txXfrm>
        <a:off x="4056835" y="3488131"/>
        <a:ext cx="1755124" cy="962463"/>
      </dsp:txXfrm>
    </dsp:sp>
    <dsp:sp modelId="{CB4055AB-87B9-48BC-A236-74D9FA9B1779}">
      <dsp:nvSpPr>
        <dsp:cNvPr id="0" name=""/>
        <dsp:cNvSpPr/>
      </dsp:nvSpPr>
      <dsp:spPr>
        <a:xfrm>
          <a:off x="5976671" y="3328141"/>
          <a:ext cx="1515691" cy="9624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3CBC5-D854-45DB-B203-8659ECD7F1D9}">
      <dsp:nvSpPr>
        <dsp:cNvPr id="0" name=""/>
        <dsp:cNvSpPr/>
      </dsp:nvSpPr>
      <dsp:spPr>
        <a:xfrm>
          <a:off x="6145082" y="3488131"/>
          <a:ext cx="1515691" cy="96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8 εκπαιδευτικοί  Φυσικών Επιστημών </a:t>
          </a:r>
          <a:endParaRPr lang="el-GR" sz="1600" kern="1200" dirty="0"/>
        </a:p>
      </dsp:txBody>
      <dsp:txXfrm>
        <a:off x="6145082" y="3488131"/>
        <a:ext cx="1515691" cy="96246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9E0FA4-3E09-4F1D-83E7-4E34C9B01208}">
      <dsp:nvSpPr>
        <dsp:cNvPr id="0" name=""/>
        <dsp:cNvSpPr/>
      </dsp:nvSpPr>
      <dsp:spPr>
        <a:xfrm>
          <a:off x="0" y="75396"/>
          <a:ext cx="7080448" cy="5476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Ζητήματα Δεοντολογίας</a:t>
          </a:r>
          <a:endParaRPr lang="el-GR" sz="2800" b="1" kern="1200" dirty="0"/>
        </a:p>
      </dsp:txBody>
      <dsp:txXfrm>
        <a:off x="0" y="75396"/>
        <a:ext cx="7080448" cy="547630"/>
      </dsp:txXfrm>
    </dsp:sp>
    <dsp:sp modelId="{519BC706-08CA-4B38-BE16-BF16EF9E1ABE}">
      <dsp:nvSpPr>
        <dsp:cNvPr id="0" name=""/>
        <dsp:cNvSpPr/>
      </dsp:nvSpPr>
      <dsp:spPr>
        <a:xfrm>
          <a:off x="0" y="726164"/>
          <a:ext cx="7080448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 Δεν προέκυψαν ζητήματα δεοντολογίας και ηθικά διλήμματα</a:t>
          </a:r>
          <a:endParaRPr lang="el-GR" sz="2000" kern="1200" dirty="0"/>
        </a:p>
      </dsp:txBody>
      <dsp:txXfrm>
        <a:off x="0" y="726164"/>
        <a:ext cx="7080448" cy="1059840"/>
      </dsp:txXfrm>
    </dsp:sp>
    <dsp:sp modelId="{9080467D-0417-47D4-9B68-28B38A24DE7F}">
      <dsp:nvSpPr>
        <dsp:cNvPr id="0" name=""/>
        <dsp:cNvSpPr/>
      </dsp:nvSpPr>
      <dsp:spPr>
        <a:xfrm>
          <a:off x="0" y="1302225"/>
          <a:ext cx="7080448" cy="657769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solidFill>
                <a:schemeClr val="bg1"/>
              </a:solidFill>
            </a:rPr>
            <a:t>Περιορισμοί Έρευνας</a:t>
          </a:r>
          <a:endParaRPr lang="el-GR" sz="2800" b="1" kern="1200" dirty="0">
            <a:solidFill>
              <a:schemeClr val="bg1"/>
            </a:solidFill>
          </a:endParaRPr>
        </a:p>
      </dsp:txBody>
      <dsp:txXfrm>
        <a:off x="0" y="1302225"/>
        <a:ext cx="7080448" cy="657769"/>
      </dsp:txXfrm>
    </dsp:sp>
    <dsp:sp modelId="{CCC9346C-2C40-4135-87F0-8298859959A7}">
      <dsp:nvSpPr>
        <dsp:cNvPr id="0" name=""/>
        <dsp:cNvSpPr/>
      </dsp:nvSpPr>
      <dsp:spPr>
        <a:xfrm>
          <a:off x="0" y="2090400"/>
          <a:ext cx="7080448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Το εκπαιδευτικό υλικό δεν αποτιμήθηκε από τους μαθητές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/>
            <a:t> Χρησιμοποιήθηκε δείγμα ευκολίας</a:t>
          </a:r>
          <a:endParaRPr lang="el-GR" sz="2000" kern="1200" dirty="0"/>
        </a:p>
      </dsp:txBody>
      <dsp:txXfrm>
        <a:off x="0" y="2090400"/>
        <a:ext cx="7080448" cy="105984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F060DB-AC73-4A6C-9995-E53B38531CDE}">
      <dsp:nvSpPr>
        <dsp:cNvPr id="0" name=""/>
        <dsp:cNvSpPr/>
      </dsp:nvSpPr>
      <dsp:spPr>
        <a:xfrm>
          <a:off x="0" y="0"/>
          <a:ext cx="7920880" cy="792085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/>
            <a:t>Πρώτη Φάση</a:t>
          </a:r>
          <a:endParaRPr lang="el-GR" sz="3200" b="1" kern="1200" dirty="0"/>
        </a:p>
      </dsp:txBody>
      <dsp:txXfrm>
        <a:off x="0" y="0"/>
        <a:ext cx="7920880" cy="792085"/>
      </dsp:txXfrm>
    </dsp:sp>
    <dsp:sp modelId="{1B631283-C9A4-4A5F-8BDA-2D2649B8C172}">
      <dsp:nvSpPr>
        <dsp:cNvPr id="0" name=""/>
        <dsp:cNvSpPr/>
      </dsp:nvSpPr>
      <dsp:spPr>
        <a:xfrm>
          <a:off x="0" y="657740"/>
          <a:ext cx="3960439" cy="3950777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bg1"/>
              </a:solidFill>
            </a:rPr>
            <a:t>   Το Ε.Υ. διακρίνεται για  : 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Την επιστημονική του συνοχή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Την ευχρηστία του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Τον απλό και κατανοητό τρόπο παρουσίασης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Την υποστήριξη &amp; καθοδήγηση του εκπαιδευόμενου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Την υποστήριξη &amp; αλληλεπίδραση με τον εκπαιδευόμενο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 δυνατότητα αναστοχασμού &amp; αυτοαξιολόγησης</a:t>
          </a:r>
          <a:endParaRPr lang="el-GR" sz="1800" b="1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 smtClean="0">
              <a:solidFill>
                <a:schemeClr val="bg1"/>
              </a:solidFill>
            </a:rPr>
            <a:t>Τη σαφή διατύπωση σκοπού και προσδοκώμενων μαθησιακών αποτελεσμάτων</a:t>
          </a:r>
          <a:endParaRPr lang="el-GR" sz="1800" b="1" kern="1200" dirty="0">
            <a:solidFill>
              <a:schemeClr val="bg1"/>
            </a:solidFill>
          </a:endParaRPr>
        </a:p>
      </dsp:txBody>
      <dsp:txXfrm>
        <a:off x="0" y="657740"/>
        <a:ext cx="3960439" cy="3950777"/>
      </dsp:txXfrm>
    </dsp:sp>
    <dsp:sp modelId="{5FC9D518-99A8-450B-A34B-20A3FEFE933C}">
      <dsp:nvSpPr>
        <dsp:cNvPr id="0" name=""/>
        <dsp:cNvSpPr/>
      </dsp:nvSpPr>
      <dsp:spPr>
        <a:xfrm>
          <a:off x="3960440" y="648061"/>
          <a:ext cx="3960439" cy="4055167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Το Ε.Υ. σχεδιάστηκε &amp; υλοποιήθηκε με βάση τις αρχές  της Πολυμεσικής Μάθησης καθ’ όλη την έκτασή του</a:t>
          </a:r>
          <a:endParaRPr lang="el-GR" sz="2000" b="1" kern="1200" dirty="0"/>
        </a:p>
      </dsp:txBody>
      <dsp:txXfrm>
        <a:off x="3960440" y="648061"/>
        <a:ext cx="3960439" cy="4055167"/>
      </dsp:txXfrm>
    </dsp:sp>
    <dsp:sp modelId="{516B3DD2-C8EB-452A-9C0A-53C1D5672BE1}">
      <dsp:nvSpPr>
        <dsp:cNvPr id="0" name=""/>
        <dsp:cNvSpPr/>
      </dsp:nvSpPr>
      <dsp:spPr>
        <a:xfrm>
          <a:off x="0" y="4606350"/>
          <a:ext cx="7920880" cy="506217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091914-79C0-4E40-BA96-EF1D9F176830}">
      <dsp:nvSpPr>
        <dsp:cNvPr id="0" name=""/>
        <dsp:cNvSpPr/>
      </dsp:nvSpPr>
      <dsp:spPr>
        <a:xfrm>
          <a:off x="0" y="72003"/>
          <a:ext cx="7848872" cy="720074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/>
            <a:t>Δεύτερη Φάση</a:t>
          </a:r>
          <a:endParaRPr lang="el-GR" sz="3200" b="1" kern="1200" dirty="0"/>
        </a:p>
      </dsp:txBody>
      <dsp:txXfrm>
        <a:off x="0" y="72003"/>
        <a:ext cx="7848872" cy="720074"/>
      </dsp:txXfrm>
    </dsp:sp>
    <dsp:sp modelId="{DF5DECA0-EBCA-4D00-82DE-5A509DFDBA13}">
      <dsp:nvSpPr>
        <dsp:cNvPr id="0" name=""/>
        <dsp:cNvSpPr/>
      </dsp:nvSpPr>
      <dsp:spPr>
        <a:xfrm>
          <a:off x="290" y="792093"/>
          <a:ext cx="3851835" cy="415691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 dirty="0" smtClean="0"/>
        </a:p>
        <a:p>
          <a:pPr marL="17145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bg1"/>
              </a:solidFill>
            </a:rPr>
            <a:t>Το Ε.Υ. διακρίνεται για  : </a:t>
          </a:r>
          <a:endParaRPr lang="el-GR" sz="2000" b="1" kern="1200" dirty="0">
            <a:solidFill>
              <a:schemeClr val="bg1"/>
            </a:solidFill>
          </a:endParaRPr>
        </a:p>
        <a:p>
          <a:pPr marL="457200" lvl="1" indent="-28575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bg1"/>
              </a:solidFill>
            </a:rPr>
            <a:t>Την πληρότητα και την επάρκειά του</a:t>
          </a:r>
          <a:endParaRPr lang="el-GR" sz="2000" b="1" kern="1200" dirty="0">
            <a:solidFill>
              <a:schemeClr val="bg1"/>
            </a:solidFill>
          </a:endParaRPr>
        </a:p>
        <a:p>
          <a:pPr marL="457200" lvl="1" indent="-28575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bg1"/>
              </a:solidFill>
            </a:rPr>
            <a:t>Την δυνατότητα παροχής αναστοχασμού και αυτοαξιολογησης στον εκπαιδευόμενο</a:t>
          </a:r>
          <a:endParaRPr lang="el-GR" sz="2000" b="1" kern="1200" dirty="0">
            <a:solidFill>
              <a:schemeClr val="bg1"/>
            </a:solidFill>
          </a:endParaRPr>
        </a:p>
      </dsp:txBody>
      <dsp:txXfrm>
        <a:off x="290" y="792093"/>
        <a:ext cx="3851835" cy="4156916"/>
      </dsp:txXfrm>
    </dsp:sp>
    <dsp:sp modelId="{05DB4FF2-D16F-447C-AEB7-0A5579C906E3}">
      <dsp:nvSpPr>
        <dsp:cNvPr id="0" name=""/>
        <dsp:cNvSpPr/>
      </dsp:nvSpPr>
      <dsp:spPr>
        <a:xfrm>
          <a:off x="3852125" y="792093"/>
          <a:ext cx="3996455" cy="4156916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 dirty="0" smtClean="0"/>
        </a:p>
        <a:p>
          <a:pPr marL="95250" lvl="0" indent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bg1"/>
              </a:solidFill>
            </a:rPr>
            <a:t>Το Ε.Υ. είναι καλά δομημένο και μπορεί να χρησιμοποιηθεί: </a:t>
          </a:r>
          <a:endParaRPr lang="el-GR" sz="2000" b="1" kern="1200" dirty="0">
            <a:solidFill>
              <a:schemeClr val="bg1"/>
            </a:solidFill>
          </a:endParaRPr>
        </a:p>
        <a:p>
          <a:pPr marL="266700" lvl="1" indent="-17145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bg1"/>
              </a:solidFill>
            </a:rPr>
            <a:t>αυτόνομα</a:t>
          </a:r>
          <a:endParaRPr lang="el-GR" sz="2000" b="1" kern="1200" dirty="0">
            <a:solidFill>
              <a:schemeClr val="bg1"/>
            </a:solidFill>
          </a:endParaRPr>
        </a:p>
        <a:p>
          <a:pPr marL="266700" lvl="1" indent="-17145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bg1"/>
              </a:solidFill>
            </a:rPr>
            <a:t>συμπληρωματικά και συνδυαστικά με τη συμβατική εκπαίδευση</a:t>
          </a:r>
          <a:endParaRPr lang="el-GR" sz="2000" b="1" kern="1200" dirty="0">
            <a:solidFill>
              <a:schemeClr val="bg1"/>
            </a:solidFill>
          </a:endParaRPr>
        </a:p>
        <a:p>
          <a:pPr marL="266700" lvl="1" indent="-17145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l-GR" sz="2000" b="1" kern="1200" dirty="0" smtClean="0">
              <a:solidFill>
                <a:schemeClr val="bg1"/>
              </a:solidFill>
            </a:rPr>
            <a:t>ως  μέσο επανάληψης</a:t>
          </a:r>
          <a:endParaRPr lang="el-GR" sz="2000" b="1" kern="1200" dirty="0">
            <a:solidFill>
              <a:schemeClr val="bg1"/>
            </a:solidFill>
          </a:endParaRPr>
        </a:p>
      </dsp:txBody>
      <dsp:txXfrm>
        <a:off x="3852125" y="792093"/>
        <a:ext cx="3996455" cy="4156916"/>
      </dsp:txXfrm>
    </dsp:sp>
    <dsp:sp modelId="{EACD6E98-B062-4B8C-9BDC-48793219F9B8}">
      <dsp:nvSpPr>
        <dsp:cNvPr id="0" name=""/>
        <dsp:cNvSpPr/>
      </dsp:nvSpPr>
      <dsp:spPr>
        <a:xfrm>
          <a:off x="0" y="4340503"/>
          <a:ext cx="7848872" cy="638894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389951-5FD9-48E2-9410-866AE829EABB}">
      <dsp:nvSpPr>
        <dsp:cNvPr id="0" name=""/>
        <dsp:cNvSpPr/>
      </dsp:nvSpPr>
      <dsp:spPr>
        <a:xfrm>
          <a:off x="0" y="15776"/>
          <a:ext cx="7560840" cy="1020931"/>
        </a:xfrm>
        <a:prstGeom prst="round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solidFill>
                <a:schemeClr val="bg1"/>
              </a:solidFill>
            </a:rPr>
            <a:t>Προτάσεις για περαιτέρω έρευνα</a:t>
          </a:r>
          <a:endParaRPr lang="el-GR" sz="2800" b="1" kern="1200" dirty="0">
            <a:solidFill>
              <a:schemeClr val="bg1"/>
            </a:solidFill>
          </a:endParaRPr>
        </a:p>
      </dsp:txBody>
      <dsp:txXfrm>
        <a:off x="0" y="15776"/>
        <a:ext cx="7560840" cy="10209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ED26A2-51C2-4DF8-B8B5-6EAE9C95221B}">
      <dsp:nvSpPr>
        <dsp:cNvPr id="0" name=""/>
        <dsp:cNvSpPr/>
      </dsp:nvSpPr>
      <dsp:spPr>
        <a:xfrm>
          <a:off x="1863407" y="30955"/>
          <a:ext cx="5477829" cy="14731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Προώθηση και διάδοση καλών πρακτικών για το σχεδιασμό  πολυμορφικού υλικού στο μάθημα της Φυσικής Γ’ Γυμνασίου, με βάση τις αρχές και τη μεθοδολογία της ΕξΑΕ</a:t>
          </a:r>
          <a:endParaRPr lang="el-GR" sz="1900" kern="1200" dirty="0"/>
        </a:p>
      </dsp:txBody>
      <dsp:txXfrm>
        <a:off x="1863407" y="30955"/>
        <a:ext cx="5477829" cy="1473189"/>
      </dsp:txXfrm>
    </dsp:sp>
    <dsp:sp modelId="{B8003915-2856-4858-8088-FBBACB0CF026}">
      <dsp:nvSpPr>
        <dsp:cNvPr id="0" name=""/>
        <dsp:cNvSpPr/>
      </dsp:nvSpPr>
      <dsp:spPr>
        <a:xfrm>
          <a:off x="3578" y="0"/>
          <a:ext cx="1859828" cy="15351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Εκπαιδευτικό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/>
        </a:p>
      </dsp:txBody>
      <dsp:txXfrm>
        <a:off x="3578" y="0"/>
        <a:ext cx="1859828" cy="1535100"/>
      </dsp:txXfrm>
    </dsp:sp>
    <dsp:sp modelId="{72EDB6D6-0AEB-42D0-809D-B06066F8F02A}">
      <dsp:nvSpPr>
        <dsp:cNvPr id="0" name=""/>
        <dsp:cNvSpPr/>
      </dsp:nvSpPr>
      <dsp:spPr>
        <a:xfrm>
          <a:off x="1879247" y="1688610"/>
          <a:ext cx="5464574" cy="15351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Εμπλουτισμός  της ερευνητικής βιβλιογραφίας για το Ε.Υ. σε </a:t>
          </a:r>
          <a:r>
            <a:rPr lang="en-GB" sz="1900" kern="1200" dirty="0" smtClean="0"/>
            <a:t>e-learning </a:t>
          </a:r>
          <a:r>
            <a:rPr lang="el-GR" sz="1900" kern="1200" dirty="0" smtClean="0"/>
            <a:t>περιβάλλοντα</a:t>
          </a:r>
          <a:endParaRPr lang="el-GR" sz="1900" kern="1200" dirty="0"/>
        </a:p>
      </dsp:txBody>
      <dsp:txXfrm>
        <a:off x="1879247" y="1688610"/>
        <a:ext cx="5464574" cy="1535100"/>
      </dsp:txXfrm>
    </dsp:sp>
    <dsp:sp modelId="{31DEBBEA-3A9E-4AAC-BDAD-AAE571D11DE7}">
      <dsp:nvSpPr>
        <dsp:cNvPr id="0" name=""/>
        <dsp:cNvSpPr/>
      </dsp:nvSpPr>
      <dsp:spPr>
        <a:xfrm>
          <a:off x="0" y="1671954"/>
          <a:ext cx="1878254" cy="1535100"/>
        </a:xfrm>
        <a:prstGeom prst="round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Ερευνητικό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/>
        </a:p>
      </dsp:txBody>
      <dsp:txXfrm>
        <a:off x="0" y="1671954"/>
        <a:ext cx="1878254" cy="1535100"/>
      </dsp:txXfrm>
    </dsp:sp>
    <dsp:sp modelId="{74DB96AC-E5AF-4E8B-A1CB-08C0765EE64F}">
      <dsp:nvSpPr>
        <dsp:cNvPr id="0" name=""/>
        <dsp:cNvSpPr/>
      </dsp:nvSpPr>
      <dsp:spPr>
        <a:xfrm>
          <a:off x="1859164" y="3377220"/>
          <a:ext cx="5483024" cy="15351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Ανάδειξη ενδιαφερόντων πεδίων που θα μπορούσαν  να αποτελέσουν αντικείμενα μελέτης βιβλιογραφικών ερευνών</a:t>
          </a:r>
          <a:endParaRPr lang="el-GR" sz="1900" kern="1200" dirty="0"/>
        </a:p>
      </dsp:txBody>
      <dsp:txXfrm>
        <a:off x="1859164" y="3377220"/>
        <a:ext cx="5483024" cy="1535100"/>
      </dsp:txXfrm>
    </dsp:sp>
    <dsp:sp modelId="{5E8C3210-DDD1-44D1-972C-3DDB3A9EAA82}">
      <dsp:nvSpPr>
        <dsp:cNvPr id="0" name=""/>
        <dsp:cNvSpPr/>
      </dsp:nvSpPr>
      <dsp:spPr>
        <a:xfrm>
          <a:off x="0" y="3328142"/>
          <a:ext cx="1856536" cy="1535100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Θεωρητικό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/>
        </a:p>
      </dsp:txBody>
      <dsp:txXfrm>
        <a:off x="0" y="3328142"/>
        <a:ext cx="1856536" cy="15351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389CD7-263E-4AD3-A2CD-346932489EE6}">
      <dsp:nvSpPr>
        <dsp:cNvPr id="0" name=""/>
        <dsp:cNvSpPr/>
      </dsp:nvSpPr>
      <dsp:spPr>
        <a:xfrm rot="5400000">
          <a:off x="-207822" y="210885"/>
          <a:ext cx="1385485" cy="96984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b="1" kern="1200" dirty="0" smtClean="0"/>
            <a:t>1</a:t>
          </a:r>
          <a:r>
            <a:rPr lang="el-GR" sz="2700" b="1" kern="1200" baseline="30000" dirty="0" smtClean="0"/>
            <a:t>ο</a:t>
          </a:r>
          <a:r>
            <a:rPr lang="el-GR" sz="2700" kern="1200" dirty="0" smtClean="0"/>
            <a:t> </a:t>
          </a:r>
          <a:endParaRPr lang="el-GR" sz="2700" kern="1200" dirty="0"/>
        </a:p>
      </dsp:txBody>
      <dsp:txXfrm rot="5400000">
        <a:off x="-207822" y="210885"/>
        <a:ext cx="1385485" cy="969840"/>
      </dsp:txXfrm>
    </dsp:sp>
    <dsp:sp modelId="{07276E63-6EAD-45E7-A79D-797E1CC25897}">
      <dsp:nvSpPr>
        <dsp:cNvPr id="0" name=""/>
        <dsp:cNvSpPr/>
      </dsp:nvSpPr>
      <dsp:spPr>
        <a:xfrm rot="5400000">
          <a:off x="3743049" y="-2770146"/>
          <a:ext cx="900565" cy="6446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36" tIns="33655" rIns="33655" bIns="33655" numCol="1" spcCol="1270" anchor="ctr" anchorCtr="0">
          <a:noAutofit/>
        </a:bodyPr>
        <a:lstStyle/>
        <a:p>
          <a:pPr marL="285750" lvl="1" indent="-285750" algn="just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5300" kern="1200" dirty="0"/>
        </a:p>
      </dsp:txBody>
      <dsp:txXfrm rot="5400000">
        <a:off x="3743049" y="-2770146"/>
        <a:ext cx="900565" cy="6446983"/>
      </dsp:txXfrm>
    </dsp:sp>
    <dsp:sp modelId="{8DB898B9-7A16-4AC7-B7ED-B8261D050B39}">
      <dsp:nvSpPr>
        <dsp:cNvPr id="0" name=""/>
        <dsp:cNvSpPr/>
      </dsp:nvSpPr>
      <dsp:spPr>
        <a:xfrm rot="5400000">
          <a:off x="-207822" y="1451204"/>
          <a:ext cx="1385485" cy="969840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b="1" kern="1200" dirty="0" smtClean="0"/>
            <a:t>2</a:t>
          </a:r>
          <a:r>
            <a:rPr lang="el-GR" sz="2700" b="1" kern="1200" baseline="30000" dirty="0" smtClean="0"/>
            <a:t>ο</a:t>
          </a:r>
          <a:r>
            <a:rPr lang="el-GR" sz="2700" b="1" kern="1200" dirty="0" smtClean="0"/>
            <a:t> </a:t>
          </a:r>
          <a:endParaRPr lang="el-GR" sz="2700" b="1" kern="1200" dirty="0"/>
        </a:p>
      </dsp:txBody>
      <dsp:txXfrm rot="5400000">
        <a:off x="-207822" y="1451204"/>
        <a:ext cx="1385485" cy="969840"/>
      </dsp:txXfrm>
    </dsp:sp>
    <dsp:sp modelId="{09E3B4A0-92D0-4D9A-90EC-684F79A75002}">
      <dsp:nvSpPr>
        <dsp:cNvPr id="0" name=""/>
        <dsp:cNvSpPr/>
      </dsp:nvSpPr>
      <dsp:spPr>
        <a:xfrm rot="5400000">
          <a:off x="3743049" y="-1529827"/>
          <a:ext cx="900565" cy="6446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36" tIns="33655" rIns="33655" bIns="33655" numCol="1" spcCol="1270" anchor="ctr" anchorCtr="0">
          <a:noAutofit/>
        </a:bodyPr>
        <a:lstStyle/>
        <a:p>
          <a:pPr marL="285750" lvl="1" indent="-285750" algn="just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5300" kern="1200" dirty="0"/>
        </a:p>
      </dsp:txBody>
      <dsp:txXfrm rot="5400000">
        <a:off x="3743049" y="-1529827"/>
        <a:ext cx="900565" cy="6446983"/>
      </dsp:txXfrm>
    </dsp:sp>
    <dsp:sp modelId="{6345BA28-D2B4-4717-8D92-13710D21F359}">
      <dsp:nvSpPr>
        <dsp:cNvPr id="0" name=""/>
        <dsp:cNvSpPr/>
      </dsp:nvSpPr>
      <dsp:spPr>
        <a:xfrm rot="5400000">
          <a:off x="-207822" y="2691523"/>
          <a:ext cx="1385485" cy="969840"/>
        </a:xfrm>
        <a:prstGeom prst="chevron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2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b="1" kern="1200" dirty="0" smtClean="0"/>
            <a:t>3</a:t>
          </a:r>
          <a:r>
            <a:rPr lang="el-GR" sz="2700" b="1" kern="1200" baseline="30000" dirty="0" smtClean="0"/>
            <a:t>ο</a:t>
          </a:r>
          <a:r>
            <a:rPr lang="el-GR" sz="2700" kern="1200" dirty="0" smtClean="0"/>
            <a:t> </a:t>
          </a:r>
          <a:endParaRPr lang="el-GR" sz="2700" kern="1200" dirty="0"/>
        </a:p>
      </dsp:txBody>
      <dsp:txXfrm rot="5400000">
        <a:off x="-207822" y="2691523"/>
        <a:ext cx="1385485" cy="969840"/>
      </dsp:txXfrm>
    </dsp:sp>
    <dsp:sp modelId="{93E7893E-2A18-44CA-ABB7-EC4E09490017}">
      <dsp:nvSpPr>
        <dsp:cNvPr id="0" name=""/>
        <dsp:cNvSpPr/>
      </dsp:nvSpPr>
      <dsp:spPr>
        <a:xfrm rot="5400000">
          <a:off x="3743049" y="-289508"/>
          <a:ext cx="900565" cy="6446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2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36" tIns="33655" rIns="33655" bIns="33655" numCol="1" spcCol="1270" anchor="ctr" anchorCtr="0">
          <a:noAutofit/>
        </a:bodyPr>
        <a:lstStyle/>
        <a:p>
          <a:pPr marL="285750" lvl="1" indent="-285750" algn="just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5300" kern="1200" dirty="0"/>
        </a:p>
      </dsp:txBody>
      <dsp:txXfrm rot="5400000">
        <a:off x="3743049" y="-289508"/>
        <a:ext cx="900565" cy="6446983"/>
      </dsp:txXfrm>
    </dsp:sp>
    <dsp:sp modelId="{BD775236-AE84-48FB-8D28-7B61DD73AE21}">
      <dsp:nvSpPr>
        <dsp:cNvPr id="0" name=""/>
        <dsp:cNvSpPr/>
      </dsp:nvSpPr>
      <dsp:spPr>
        <a:xfrm rot="5400000">
          <a:off x="-207822" y="3931842"/>
          <a:ext cx="1385485" cy="969840"/>
        </a:xfrm>
        <a:prstGeom prst="chevron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b="1" kern="1200" dirty="0" smtClean="0"/>
            <a:t>4</a:t>
          </a:r>
          <a:r>
            <a:rPr lang="el-GR" sz="2700" b="1" kern="1200" baseline="30000" dirty="0" smtClean="0"/>
            <a:t>ο</a:t>
          </a:r>
          <a:r>
            <a:rPr lang="el-GR" sz="2700" kern="1200" dirty="0" smtClean="0"/>
            <a:t> </a:t>
          </a:r>
          <a:endParaRPr lang="el-GR" sz="2700" kern="1200" dirty="0"/>
        </a:p>
      </dsp:txBody>
      <dsp:txXfrm rot="5400000">
        <a:off x="-207822" y="3931842"/>
        <a:ext cx="1385485" cy="969840"/>
      </dsp:txXfrm>
    </dsp:sp>
    <dsp:sp modelId="{29F238BF-2096-4F60-9A21-4D0E90746ED8}">
      <dsp:nvSpPr>
        <dsp:cNvPr id="0" name=""/>
        <dsp:cNvSpPr/>
      </dsp:nvSpPr>
      <dsp:spPr>
        <a:xfrm rot="5400000">
          <a:off x="3743049" y="950810"/>
          <a:ext cx="900565" cy="6446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36" tIns="33655" rIns="33655" bIns="33655" numCol="1" spcCol="1270" anchor="ctr" anchorCtr="0">
          <a:noAutofit/>
        </a:bodyPr>
        <a:lstStyle/>
        <a:p>
          <a:pPr marL="285750" lvl="1" indent="-285750" algn="just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5300" kern="1200" dirty="0"/>
        </a:p>
      </dsp:txBody>
      <dsp:txXfrm rot="5400000">
        <a:off x="3743049" y="950810"/>
        <a:ext cx="900565" cy="644698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519941-E100-444C-A078-A64EE74CB856}">
      <dsp:nvSpPr>
        <dsp:cNvPr id="0" name=""/>
        <dsp:cNvSpPr/>
      </dsp:nvSpPr>
      <dsp:spPr>
        <a:xfrm>
          <a:off x="2542" y="390496"/>
          <a:ext cx="2479212" cy="99168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Θεωρητικό Πλαίσιο </a:t>
          </a:r>
          <a:endParaRPr lang="el-GR" sz="2400" b="1" kern="1200" dirty="0"/>
        </a:p>
      </dsp:txBody>
      <dsp:txXfrm>
        <a:off x="2542" y="390496"/>
        <a:ext cx="2479212" cy="991685"/>
      </dsp:txXfrm>
    </dsp:sp>
    <dsp:sp modelId="{F80DD480-A44F-41FE-8D04-88F81140E875}">
      <dsp:nvSpPr>
        <dsp:cNvPr id="0" name=""/>
        <dsp:cNvSpPr/>
      </dsp:nvSpPr>
      <dsp:spPr>
        <a:xfrm>
          <a:off x="2542" y="1382181"/>
          <a:ext cx="2479212" cy="321164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tx1"/>
              </a:solidFill>
            </a:rPr>
            <a:t>Εισαγωγή</a:t>
          </a:r>
          <a:endParaRPr lang="el-GR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>
              <a:solidFill>
                <a:schemeClr val="tx1"/>
              </a:solidFill>
            </a:rPr>
            <a:t>Εξ Αποστάσεως Εκπαίδευση</a:t>
          </a:r>
          <a:endParaRPr lang="el-GR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Φυσικές Επιστήμες και ΤΠΕ</a:t>
          </a:r>
          <a:endParaRPr lang="el-GR" sz="2000" b="1" kern="1200" dirty="0"/>
        </a:p>
      </dsp:txBody>
      <dsp:txXfrm>
        <a:off x="2542" y="1382181"/>
        <a:ext cx="2479212" cy="3211649"/>
      </dsp:txXfrm>
    </dsp:sp>
    <dsp:sp modelId="{B3D2E4A6-F786-411B-9E98-28F0C62E58AA}">
      <dsp:nvSpPr>
        <dsp:cNvPr id="0" name=""/>
        <dsp:cNvSpPr/>
      </dsp:nvSpPr>
      <dsp:spPr>
        <a:xfrm>
          <a:off x="2828845" y="390496"/>
          <a:ext cx="2479212" cy="991685"/>
        </a:xfrm>
        <a:prstGeom prst="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Δημιουργία Ε.Υ. </a:t>
          </a:r>
          <a:endParaRPr lang="el-GR" sz="2400" b="1" kern="1200" dirty="0"/>
        </a:p>
      </dsp:txBody>
      <dsp:txXfrm>
        <a:off x="2828845" y="390496"/>
        <a:ext cx="2479212" cy="991685"/>
      </dsp:txXfrm>
    </dsp:sp>
    <dsp:sp modelId="{AD6CA5A4-C7DA-477D-8BF2-C1ED46B9B230}">
      <dsp:nvSpPr>
        <dsp:cNvPr id="0" name=""/>
        <dsp:cNvSpPr/>
      </dsp:nvSpPr>
      <dsp:spPr>
        <a:xfrm>
          <a:off x="2828845" y="1382181"/>
          <a:ext cx="2479212" cy="3211649"/>
        </a:xfrm>
        <a:prstGeom prst="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smtClean="0"/>
            <a:t>Εργαλεία σχεδιασμού</a:t>
          </a:r>
          <a:endParaRPr lang="el-GR" sz="2000" b="1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Αρχές δημιουργίας Ε.Υ.</a:t>
          </a:r>
          <a:endParaRPr lang="el-GR" sz="2000" b="1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Δομή και παρουσίαση Ε.Υ.</a:t>
          </a:r>
          <a:endParaRPr lang="el-GR" sz="2000" b="1" kern="1200" dirty="0"/>
        </a:p>
      </dsp:txBody>
      <dsp:txXfrm>
        <a:off x="2828845" y="1382181"/>
        <a:ext cx="2479212" cy="3211649"/>
      </dsp:txXfrm>
    </dsp:sp>
    <dsp:sp modelId="{D5DC0114-A5B1-4659-B8AA-8D73E9399886}">
      <dsp:nvSpPr>
        <dsp:cNvPr id="0" name=""/>
        <dsp:cNvSpPr/>
      </dsp:nvSpPr>
      <dsp:spPr>
        <a:xfrm>
          <a:off x="5655148" y="390496"/>
          <a:ext cx="2479212" cy="991685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Αποτίμηση Ε.Υ. </a:t>
          </a:r>
          <a:endParaRPr lang="el-GR" sz="2400" b="1" kern="1200" dirty="0"/>
        </a:p>
      </dsp:txBody>
      <dsp:txXfrm>
        <a:off x="5655148" y="390496"/>
        <a:ext cx="2479212" cy="991685"/>
      </dsp:txXfrm>
    </dsp:sp>
    <dsp:sp modelId="{1895214C-79F3-4ED9-AA93-064790622843}">
      <dsp:nvSpPr>
        <dsp:cNvPr id="0" name=""/>
        <dsp:cNvSpPr/>
      </dsp:nvSpPr>
      <dsp:spPr>
        <a:xfrm>
          <a:off x="5655148" y="1382181"/>
          <a:ext cx="2479212" cy="3211649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Μεθοδολογία έρευνας</a:t>
          </a:r>
          <a:endParaRPr lang="el-GR" sz="2000" b="1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Παρουσίαση και σχολιασμών δεδομένων</a:t>
          </a:r>
          <a:endParaRPr lang="el-GR" sz="2000" b="1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 smtClean="0"/>
            <a:t>Συμπεράσματα</a:t>
          </a:r>
          <a:endParaRPr lang="el-GR" sz="2000" b="1" kern="1200" dirty="0"/>
        </a:p>
      </dsp:txBody>
      <dsp:txXfrm>
        <a:off x="5655148" y="1382181"/>
        <a:ext cx="2479212" cy="321164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D43960-8F5D-46C7-A446-CA3CC84F9F34}">
      <dsp:nvSpPr>
        <dsp:cNvPr id="0" name=""/>
        <dsp:cNvSpPr/>
      </dsp:nvSpPr>
      <dsp:spPr>
        <a:xfrm>
          <a:off x="3446416" y="1944365"/>
          <a:ext cx="1374137" cy="133148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b="1" kern="1200" dirty="0" smtClean="0">
              <a:solidFill>
                <a:schemeClr val="tx1"/>
              </a:solidFill>
            </a:rPr>
            <a:t>ΕξΑΕ</a:t>
          </a:r>
          <a:endParaRPr lang="el-GR" sz="3500" b="1" kern="1200" dirty="0">
            <a:solidFill>
              <a:schemeClr val="tx1"/>
            </a:solidFill>
          </a:endParaRPr>
        </a:p>
      </dsp:txBody>
      <dsp:txXfrm>
        <a:off x="3446416" y="1944365"/>
        <a:ext cx="1374137" cy="1331487"/>
      </dsp:txXfrm>
    </dsp:sp>
    <dsp:sp modelId="{5A6D9E38-F220-441F-A6D4-6FDAC1047D7C}">
      <dsp:nvSpPr>
        <dsp:cNvPr id="0" name=""/>
        <dsp:cNvSpPr/>
      </dsp:nvSpPr>
      <dsp:spPr>
        <a:xfrm rot="16278275">
          <a:off x="3912692" y="1351120"/>
          <a:ext cx="411778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6278275">
        <a:off x="3912692" y="1351120"/>
        <a:ext cx="411778" cy="451041"/>
      </dsp:txXfrm>
    </dsp:sp>
    <dsp:sp modelId="{243A5B6F-03F5-4056-8C6F-FED2749FEE89}">
      <dsp:nvSpPr>
        <dsp:cNvPr id="0" name=""/>
        <dsp:cNvSpPr/>
      </dsp:nvSpPr>
      <dsp:spPr>
        <a:xfrm>
          <a:off x="3011681" y="141531"/>
          <a:ext cx="2331874" cy="10612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Εννοιολογική οριοθέτηση</a:t>
          </a:r>
          <a:endParaRPr lang="el-GR" sz="1800" b="1" kern="1200" dirty="0"/>
        </a:p>
      </dsp:txBody>
      <dsp:txXfrm>
        <a:off x="3011681" y="141531"/>
        <a:ext cx="2331874" cy="1061274"/>
      </dsp:txXfrm>
    </dsp:sp>
    <dsp:sp modelId="{201EC814-54A2-4707-9F3D-68B053810468}">
      <dsp:nvSpPr>
        <dsp:cNvPr id="0" name=""/>
        <dsp:cNvSpPr/>
      </dsp:nvSpPr>
      <dsp:spPr>
        <a:xfrm rot="21259013">
          <a:off x="4973239" y="2282081"/>
          <a:ext cx="380618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299462"/>
                <a:satOff val="-5996"/>
                <a:lumOff val="2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299462"/>
                <a:satOff val="-5996"/>
                <a:lumOff val="2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299462"/>
                <a:satOff val="-5996"/>
                <a:lumOff val="2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21259013">
        <a:off x="4973239" y="2282081"/>
        <a:ext cx="380618" cy="451041"/>
      </dsp:txXfrm>
    </dsp:sp>
    <dsp:sp modelId="{97A5DD64-BC8F-417B-8F33-33E5EA114044}">
      <dsp:nvSpPr>
        <dsp:cNvPr id="0" name=""/>
        <dsp:cNvSpPr/>
      </dsp:nvSpPr>
      <dsp:spPr>
        <a:xfrm>
          <a:off x="5515424" y="1844401"/>
          <a:ext cx="1960417" cy="1061274"/>
        </a:xfrm>
        <a:prstGeom prst="ellipse">
          <a:avLst/>
        </a:prstGeom>
        <a:gradFill rotWithShape="0">
          <a:gsLst>
            <a:gs pos="0">
              <a:schemeClr val="accent4">
                <a:hueOff val="1299462"/>
                <a:satOff val="-5996"/>
                <a:lumOff val="2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299462"/>
                <a:satOff val="-5996"/>
                <a:lumOff val="2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299462"/>
                <a:satOff val="-5996"/>
                <a:lumOff val="2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Παιδαγωγικό πλαίσιο</a:t>
          </a:r>
          <a:endParaRPr lang="el-GR" sz="1800" b="1" kern="1200" dirty="0"/>
        </a:p>
      </dsp:txBody>
      <dsp:txXfrm>
        <a:off x="5515424" y="1844401"/>
        <a:ext cx="1960417" cy="1061274"/>
      </dsp:txXfrm>
    </dsp:sp>
    <dsp:sp modelId="{9CF89913-9F6A-417D-AA03-905D8E65CA33}">
      <dsp:nvSpPr>
        <dsp:cNvPr id="0" name=""/>
        <dsp:cNvSpPr/>
      </dsp:nvSpPr>
      <dsp:spPr>
        <a:xfrm rot="3480336">
          <a:off x="4483107" y="3270597"/>
          <a:ext cx="407793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3480336">
        <a:off x="4483107" y="3270597"/>
        <a:ext cx="407793" cy="451041"/>
      </dsp:txXfrm>
    </dsp:sp>
    <dsp:sp modelId="{1C5BA6A4-953A-407B-98F8-7890389F2997}">
      <dsp:nvSpPr>
        <dsp:cNvPr id="0" name=""/>
        <dsp:cNvSpPr/>
      </dsp:nvSpPr>
      <dsp:spPr>
        <a:xfrm>
          <a:off x="3888440" y="3816429"/>
          <a:ext cx="2660359" cy="1061274"/>
        </a:xfrm>
        <a:prstGeom prst="ellipse">
          <a:avLst/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Χαρακτηριστικά σχεδιασμού και υλοποίησης Ε.Υ</a:t>
          </a:r>
          <a:r>
            <a:rPr lang="el-GR" sz="1600" b="1" kern="1200" dirty="0" smtClean="0"/>
            <a:t>.</a:t>
          </a:r>
          <a:endParaRPr lang="el-GR" sz="1600" b="1" kern="1200" dirty="0"/>
        </a:p>
      </dsp:txBody>
      <dsp:txXfrm>
        <a:off x="3888440" y="3816429"/>
        <a:ext cx="2660359" cy="1061274"/>
      </dsp:txXfrm>
    </dsp:sp>
    <dsp:sp modelId="{9632CD32-9A27-49CE-A3A9-BA4318399B3F}">
      <dsp:nvSpPr>
        <dsp:cNvPr id="0" name=""/>
        <dsp:cNvSpPr/>
      </dsp:nvSpPr>
      <dsp:spPr>
        <a:xfrm rot="1236304">
          <a:off x="4923626" y="2760538"/>
          <a:ext cx="419577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3898385"/>
                <a:satOff val="-17988"/>
                <a:lumOff val="6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898385"/>
                <a:satOff val="-17988"/>
                <a:lumOff val="6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898385"/>
                <a:satOff val="-17988"/>
                <a:lumOff val="6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236304">
        <a:off x="4923626" y="2760538"/>
        <a:ext cx="419577" cy="451041"/>
      </dsp:txXfrm>
    </dsp:sp>
    <dsp:sp modelId="{3DFC9987-CCCD-40C3-B08B-AE1ADA1056F3}">
      <dsp:nvSpPr>
        <dsp:cNvPr id="0" name=""/>
        <dsp:cNvSpPr/>
      </dsp:nvSpPr>
      <dsp:spPr>
        <a:xfrm>
          <a:off x="5184570" y="3024331"/>
          <a:ext cx="2129849" cy="762695"/>
        </a:xfrm>
        <a:prstGeom prst="ellipse">
          <a:avLst/>
        </a:prstGeom>
        <a:gradFill rotWithShape="0">
          <a:gsLst>
            <a:gs pos="0">
              <a:schemeClr val="accent4">
                <a:hueOff val="3898385"/>
                <a:satOff val="-17988"/>
                <a:lumOff val="6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898385"/>
                <a:satOff val="-17988"/>
                <a:lumOff val="6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898385"/>
                <a:satOff val="-17988"/>
                <a:lumOff val="6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Σημασία Ε.Υ. </a:t>
          </a:r>
          <a:endParaRPr lang="el-GR" sz="1800" b="1" kern="1200" dirty="0"/>
        </a:p>
      </dsp:txBody>
      <dsp:txXfrm>
        <a:off x="5184570" y="3024331"/>
        <a:ext cx="2129849" cy="762695"/>
      </dsp:txXfrm>
    </dsp:sp>
    <dsp:sp modelId="{02822273-46E5-4403-9F36-193FE2BB1C9A}">
      <dsp:nvSpPr>
        <dsp:cNvPr id="0" name=""/>
        <dsp:cNvSpPr/>
      </dsp:nvSpPr>
      <dsp:spPr>
        <a:xfrm rot="7322777">
          <a:off x="3415888" y="3396710"/>
          <a:ext cx="450990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7322777">
        <a:off x="3415888" y="3396710"/>
        <a:ext cx="450990" cy="451041"/>
      </dsp:txXfrm>
    </dsp:sp>
    <dsp:sp modelId="{0ED6C58E-36EB-4B13-8ED6-38E18216068E}">
      <dsp:nvSpPr>
        <dsp:cNvPr id="0" name=""/>
        <dsp:cNvSpPr/>
      </dsp:nvSpPr>
      <dsp:spPr>
        <a:xfrm>
          <a:off x="2448268" y="3888438"/>
          <a:ext cx="1376090" cy="629229"/>
        </a:xfrm>
        <a:prstGeom prst="ellipse">
          <a:avLst/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Μορφές</a:t>
          </a:r>
          <a:endParaRPr lang="el-GR" sz="1800" b="1" kern="1200" dirty="0"/>
        </a:p>
      </dsp:txBody>
      <dsp:txXfrm>
        <a:off x="2448268" y="3888438"/>
        <a:ext cx="1376090" cy="629229"/>
      </dsp:txXfrm>
    </dsp:sp>
    <dsp:sp modelId="{633C9D21-AFD3-40B4-9253-0E2246B67DA4}">
      <dsp:nvSpPr>
        <dsp:cNvPr id="0" name=""/>
        <dsp:cNvSpPr/>
      </dsp:nvSpPr>
      <dsp:spPr>
        <a:xfrm rot="9304427">
          <a:off x="2950000" y="3010879"/>
          <a:ext cx="399507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497308"/>
                <a:satOff val="-29980"/>
                <a:lumOff val="11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497308"/>
                <a:satOff val="-29980"/>
                <a:lumOff val="11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497308"/>
                <a:satOff val="-29980"/>
                <a:lumOff val="11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9304427">
        <a:off x="2950000" y="3010879"/>
        <a:ext cx="399507" cy="451041"/>
      </dsp:txXfrm>
    </dsp:sp>
    <dsp:sp modelId="{0C405A22-F19F-4EDD-B2A9-69EFA9C24CBF}">
      <dsp:nvSpPr>
        <dsp:cNvPr id="0" name=""/>
        <dsp:cNvSpPr/>
      </dsp:nvSpPr>
      <dsp:spPr>
        <a:xfrm>
          <a:off x="936097" y="3237881"/>
          <a:ext cx="2007983" cy="783177"/>
        </a:xfrm>
        <a:prstGeom prst="ellipse">
          <a:avLst/>
        </a:prstGeom>
        <a:gradFill rotWithShape="0">
          <a:gsLst>
            <a:gs pos="0">
              <a:schemeClr val="accent4">
                <a:hueOff val="6497308"/>
                <a:satOff val="-29980"/>
                <a:lumOff val="11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497308"/>
                <a:satOff val="-29980"/>
                <a:lumOff val="11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497308"/>
                <a:satOff val="-29980"/>
                <a:lumOff val="11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Σχολική ΕξΑΕ και ΤΠΕ</a:t>
          </a:r>
          <a:endParaRPr lang="el-GR" sz="1800" b="1" kern="1200" dirty="0"/>
        </a:p>
      </dsp:txBody>
      <dsp:txXfrm>
        <a:off x="936097" y="3237881"/>
        <a:ext cx="2007983" cy="783177"/>
      </dsp:txXfrm>
    </dsp:sp>
    <dsp:sp modelId="{83050C41-4003-41C5-B8D6-F059E000F797}">
      <dsp:nvSpPr>
        <dsp:cNvPr id="0" name=""/>
        <dsp:cNvSpPr/>
      </dsp:nvSpPr>
      <dsp:spPr>
        <a:xfrm rot="10791908">
          <a:off x="2952352" y="2302409"/>
          <a:ext cx="397736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7796770"/>
                <a:satOff val="-35976"/>
                <a:lumOff val="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796770"/>
                <a:satOff val="-35976"/>
                <a:lumOff val="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796770"/>
                <a:satOff val="-35976"/>
                <a:lumOff val="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0791908">
        <a:off x="2952352" y="2302409"/>
        <a:ext cx="397736" cy="451041"/>
      </dsp:txXfrm>
    </dsp:sp>
    <dsp:sp modelId="{9851FD40-1DB7-4C30-AFCC-B247333320DF}">
      <dsp:nvSpPr>
        <dsp:cNvPr id="0" name=""/>
        <dsp:cNvSpPr/>
      </dsp:nvSpPr>
      <dsp:spPr>
        <a:xfrm>
          <a:off x="144019" y="2085751"/>
          <a:ext cx="2644207" cy="1061274"/>
        </a:xfrm>
        <a:prstGeom prst="ellipse">
          <a:avLst/>
        </a:prstGeom>
        <a:gradFill rotWithShape="0">
          <a:gsLst>
            <a:gs pos="0">
              <a:schemeClr val="accent4">
                <a:hueOff val="7796770"/>
                <a:satOff val="-35976"/>
                <a:lumOff val="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796770"/>
                <a:satOff val="-35976"/>
                <a:lumOff val="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796770"/>
                <a:satOff val="-35976"/>
                <a:lumOff val="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Συμπληρωματική ΕξΑΕ στην Ελλάδα</a:t>
          </a:r>
          <a:endParaRPr lang="el-GR" sz="1800" b="1" kern="1200" dirty="0"/>
        </a:p>
      </dsp:txBody>
      <dsp:txXfrm>
        <a:off x="144019" y="2085751"/>
        <a:ext cx="2644207" cy="1061274"/>
      </dsp:txXfrm>
    </dsp:sp>
    <dsp:sp modelId="{9C027D23-008F-44B2-980A-D98C611F571E}">
      <dsp:nvSpPr>
        <dsp:cNvPr id="0" name=""/>
        <dsp:cNvSpPr/>
      </dsp:nvSpPr>
      <dsp:spPr>
        <a:xfrm rot="12620060">
          <a:off x="3178893" y="1738467"/>
          <a:ext cx="457952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096231"/>
                <a:satOff val="-41972"/>
                <a:lumOff val="15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096231"/>
                <a:satOff val="-41972"/>
                <a:lumOff val="15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096231"/>
                <a:satOff val="-41972"/>
                <a:lumOff val="15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2620060">
        <a:off x="3178893" y="1738467"/>
        <a:ext cx="457952" cy="451041"/>
      </dsp:txXfrm>
    </dsp:sp>
    <dsp:sp modelId="{37B8A447-573C-4DF7-976F-85B57F1CA297}">
      <dsp:nvSpPr>
        <dsp:cNvPr id="0" name=""/>
        <dsp:cNvSpPr/>
      </dsp:nvSpPr>
      <dsp:spPr>
        <a:xfrm>
          <a:off x="732729" y="861609"/>
          <a:ext cx="2638996" cy="1061274"/>
        </a:xfrm>
        <a:prstGeom prst="ellipse">
          <a:avLst/>
        </a:prstGeom>
        <a:gradFill rotWithShape="0">
          <a:gsLst>
            <a:gs pos="0">
              <a:schemeClr val="accent4">
                <a:hueOff val="9096231"/>
                <a:satOff val="-41972"/>
                <a:lumOff val="15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096231"/>
                <a:satOff val="-41972"/>
                <a:lumOff val="15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096231"/>
                <a:satOff val="-41972"/>
                <a:lumOff val="15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Ε.Υ. και συμπληρωματική σχολική ΕξΑΕ</a:t>
          </a:r>
          <a:endParaRPr lang="el-GR" sz="1800" b="1" kern="1200" dirty="0"/>
        </a:p>
      </dsp:txBody>
      <dsp:txXfrm>
        <a:off x="732729" y="861609"/>
        <a:ext cx="2638996" cy="1061274"/>
      </dsp:txXfrm>
    </dsp:sp>
    <dsp:sp modelId="{3D4ADB22-5ABE-4A7E-A276-DB2E9140086D}">
      <dsp:nvSpPr>
        <dsp:cNvPr id="0" name=""/>
        <dsp:cNvSpPr/>
      </dsp:nvSpPr>
      <dsp:spPr>
        <a:xfrm rot="19364812">
          <a:off x="4771643" y="1736635"/>
          <a:ext cx="427695" cy="4510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9364812">
        <a:off x="4771643" y="1736635"/>
        <a:ext cx="427695" cy="451041"/>
      </dsp:txXfrm>
    </dsp:sp>
    <dsp:sp modelId="{C11E2504-7530-4411-BEF4-CB2020A2F92B}">
      <dsp:nvSpPr>
        <dsp:cNvPr id="0" name=""/>
        <dsp:cNvSpPr/>
      </dsp:nvSpPr>
      <dsp:spPr>
        <a:xfrm>
          <a:off x="4896535" y="936108"/>
          <a:ext cx="1775193" cy="837355"/>
        </a:xfrm>
        <a:prstGeom prst="ellipse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Θεωρίες</a:t>
          </a:r>
          <a:endParaRPr lang="el-GR" sz="1800" b="1" kern="1200" dirty="0"/>
        </a:p>
      </dsp:txBody>
      <dsp:txXfrm>
        <a:off x="4896535" y="936108"/>
        <a:ext cx="1775193" cy="83735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B3F5A1-C410-4F22-9C18-07E60E9BAEDB}">
      <dsp:nvSpPr>
        <dsp:cNvPr id="0" name=""/>
        <dsp:cNvSpPr/>
      </dsp:nvSpPr>
      <dsp:spPr>
        <a:xfrm>
          <a:off x="2843108" y="1810760"/>
          <a:ext cx="1872201" cy="129079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</a:rPr>
            <a:t>ΤΠΕ και Φυσικές Επιστήμες</a:t>
          </a:r>
          <a:endParaRPr lang="el-GR" sz="2000" b="1" kern="1200" dirty="0">
            <a:solidFill>
              <a:schemeClr val="tx1"/>
            </a:solidFill>
          </a:endParaRPr>
        </a:p>
      </dsp:txBody>
      <dsp:txXfrm>
        <a:off x="2843108" y="1810760"/>
        <a:ext cx="1872201" cy="1290799"/>
      </dsp:txXfrm>
    </dsp:sp>
    <dsp:sp modelId="{28913252-97C0-4E60-A588-6F61CDAB89D6}">
      <dsp:nvSpPr>
        <dsp:cNvPr id="0" name=""/>
        <dsp:cNvSpPr/>
      </dsp:nvSpPr>
      <dsp:spPr>
        <a:xfrm rot="16200000">
          <a:off x="3642230" y="1340625"/>
          <a:ext cx="273958" cy="4388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 rot="16200000">
        <a:off x="3642230" y="1340625"/>
        <a:ext cx="273958" cy="438871"/>
      </dsp:txXfrm>
    </dsp:sp>
    <dsp:sp modelId="{8BF438A0-5C0E-4DAC-B23D-DCFFCD0F6A2E}">
      <dsp:nvSpPr>
        <dsp:cNvPr id="0" name=""/>
        <dsp:cNvSpPr/>
      </dsp:nvSpPr>
      <dsp:spPr>
        <a:xfrm>
          <a:off x="2627080" y="3056"/>
          <a:ext cx="2304258" cy="12907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Απόψεις μαθητών  για Φ.Ε.</a:t>
          </a:r>
          <a:endParaRPr lang="el-GR" sz="1800" b="1" kern="1200" dirty="0"/>
        </a:p>
      </dsp:txBody>
      <dsp:txXfrm>
        <a:off x="2627080" y="3056"/>
        <a:ext cx="2304258" cy="1290799"/>
      </dsp:txXfrm>
    </dsp:sp>
    <dsp:sp modelId="{72104827-B092-4C52-95CE-A8EAFBDF5FAF}">
      <dsp:nvSpPr>
        <dsp:cNvPr id="0" name=""/>
        <dsp:cNvSpPr/>
      </dsp:nvSpPr>
      <dsp:spPr>
        <a:xfrm rot="21585771">
          <a:off x="4850224" y="2231618"/>
          <a:ext cx="325066" cy="4388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 rot="21585771">
        <a:off x="4850224" y="2231618"/>
        <a:ext cx="325066" cy="438871"/>
      </dsp:txXfrm>
    </dsp:sp>
    <dsp:sp modelId="{ECBF29A3-D72A-4CC0-9BF0-452C28A2453F}">
      <dsp:nvSpPr>
        <dsp:cNvPr id="0" name=""/>
        <dsp:cNvSpPr/>
      </dsp:nvSpPr>
      <dsp:spPr>
        <a:xfrm>
          <a:off x="5328599" y="1800195"/>
          <a:ext cx="2006057" cy="1290799"/>
        </a:xfrm>
        <a:prstGeom prst="ellipse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Σύγχρονες ψηφιακές τεχνολογίες και Φ.Ε.</a:t>
          </a:r>
          <a:endParaRPr lang="el-GR" sz="1800" b="1" kern="1200" dirty="0"/>
        </a:p>
      </dsp:txBody>
      <dsp:txXfrm>
        <a:off x="5328599" y="1800195"/>
        <a:ext cx="2006057" cy="1290799"/>
      </dsp:txXfrm>
    </dsp:sp>
    <dsp:sp modelId="{09476378-FB41-4DED-89BF-535735B07395}">
      <dsp:nvSpPr>
        <dsp:cNvPr id="0" name=""/>
        <dsp:cNvSpPr/>
      </dsp:nvSpPr>
      <dsp:spPr>
        <a:xfrm rot="10814013">
          <a:off x="2386773" y="2231705"/>
          <a:ext cx="322490" cy="4388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930462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2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2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 rot="10814013">
        <a:off x="2386773" y="2231705"/>
        <a:ext cx="322490" cy="438871"/>
      </dsp:txXfrm>
    </dsp:sp>
    <dsp:sp modelId="{1D6895E3-856E-4DC6-9FF2-027610394562}">
      <dsp:nvSpPr>
        <dsp:cNvPr id="0" name=""/>
        <dsp:cNvSpPr/>
      </dsp:nvSpPr>
      <dsp:spPr>
        <a:xfrm>
          <a:off x="144024" y="1800203"/>
          <a:ext cx="2090656" cy="1290799"/>
        </a:xfrm>
        <a:prstGeom prst="ellipse">
          <a:avLst/>
        </a:prstGeom>
        <a:gradFill rotWithShape="0">
          <a:gsLst>
            <a:gs pos="0">
              <a:schemeClr val="accent4">
                <a:hueOff val="6930462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2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2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ΕξΑΕ και Φ.Ε</a:t>
          </a:r>
          <a:r>
            <a:rPr lang="el-GR" sz="1800" kern="1200" dirty="0" smtClean="0"/>
            <a:t>.</a:t>
          </a:r>
          <a:endParaRPr lang="el-GR" sz="1800" kern="1200" dirty="0"/>
        </a:p>
      </dsp:txBody>
      <dsp:txXfrm>
        <a:off x="144024" y="1800203"/>
        <a:ext cx="2090656" cy="1290799"/>
      </dsp:txXfrm>
    </dsp:sp>
    <dsp:sp modelId="{9967041C-7524-4172-B846-7CC733C28CC3}">
      <dsp:nvSpPr>
        <dsp:cNvPr id="0" name=""/>
        <dsp:cNvSpPr/>
      </dsp:nvSpPr>
      <dsp:spPr>
        <a:xfrm rot="5342922">
          <a:off x="3661714" y="3124051"/>
          <a:ext cx="264457" cy="4388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 rot="5342922">
        <a:off x="3661714" y="3124051"/>
        <a:ext cx="264457" cy="438871"/>
      </dsp:txXfrm>
    </dsp:sp>
    <dsp:sp modelId="{B18BEF69-7694-4712-B182-A1F8C2A149CE}">
      <dsp:nvSpPr>
        <dsp:cNvPr id="0" name=""/>
        <dsp:cNvSpPr/>
      </dsp:nvSpPr>
      <dsp:spPr>
        <a:xfrm>
          <a:off x="2736310" y="3600392"/>
          <a:ext cx="2145231" cy="1290799"/>
        </a:xfrm>
        <a:prstGeom prst="ellipse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Εικονικά εργαστήρια </a:t>
          </a:r>
          <a:endParaRPr lang="el-GR" sz="2000" b="1" kern="1200" dirty="0"/>
        </a:p>
      </dsp:txBody>
      <dsp:txXfrm>
        <a:off x="2736310" y="3600392"/>
        <a:ext cx="2145231" cy="129079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140213-C0D0-48BE-97C0-C0A6D7809096}">
      <dsp:nvSpPr>
        <dsp:cNvPr id="0" name=""/>
        <dsp:cNvSpPr/>
      </dsp:nvSpPr>
      <dsp:spPr>
        <a:xfrm>
          <a:off x="3492140" y="2367692"/>
          <a:ext cx="4327735" cy="2396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2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600" kern="1200" dirty="0"/>
        </a:p>
      </dsp:txBody>
      <dsp:txXfrm>
        <a:off x="4790461" y="2966793"/>
        <a:ext cx="3029415" cy="1797301"/>
      </dsp:txXfrm>
    </dsp:sp>
    <dsp:sp modelId="{8EA37283-DD29-4019-B163-9B419AFFEA18}">
      <dsp:nvSpPr>
        <dsp:cNvPr id="0" name=""/>
        <dsp:cNvSpPr/>
      </dsp:nvSpPr>
      <dsp:spPr>
        <a:xfrm>
          <a:off x="72018" y="2376265"/>
          <a:ext cx="3401188" cy="23514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600" kern="1200" dirty="0"/>
        </a:p>
      </dsp:txBody>
      <dsp:txXfrm>
        <a:off x="72018" y="2964133"/>
        <a:ext cx="2380832" cy="1763605"/>
      </dsp:txXfrm>
    </dsp:sp>
    <dsp:sp modelId="{34C9EAE4-0A6F-4C20-8097-AE30549A3858}">
      <dsp:nvSpPr>
        <dsp:cNvPr id="0" name=""/>
        <dsp:cNvSpPr/>
      </dsp:nvSpPr>
      <dsp:spPr>
        <a:xfrm>
          <a:off x="3447091" y="-93678"/>
          <a:ext cx="4401780" cy="2398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100" kern="1200" dirty="0"/>
        </a:p>
      </dsp:txBody>
      <dsp:txXfrm>
        <a:off x="4767625" y="-93678"/>
        <a:ext cx="3081246" cy="1798951"/>
      </dsp:txXfrm>
    </dsp:sp>
    <dsp:sp modelId="{B4944238-1205-430F-803A-AF73702A1F40}">
      <dsp:nvSpPr>
        <dsp:cNvPr id="0" name=""/>
        <dsp:cNvSpPr/>
      </dsp:nvSpPr>
      <dsp:spPr>
        <a:xfrm>
          <a:off x="0" y="-88149"/>
          <a:ext cx="3451491" cy="23889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endParaRPr lang="el-GR" sz="1600" kern="1200" dirty="0"/>
        </a:p>
      </dsp:txBody>
      <dsp:txXfrm>
        <a:off x="0" y="-88149"/>
        <a:ext cx="2416044" cy="1791703"/>
      </dsp:txXfrm>
    </dsp:sp>
    <dsp:sp modelId="{20430BA9-AA03-462E-9129-3A389F05B20B}">
      <dsp:nvSpPr>
        <dsp:cNvPr id="0" name=""/>
        <dsp:cNvSpPr/>
      </dsp:nvSpPr>
      <dsp:spPr>
        <a:xfrm>
          <a:off x="1249936" y="174294"/>
          <a:ext cx="2095617" cy="2095617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/>
            <a:t>Σκοπός</a:t>
          </a:r>
          <a:endParaRPr lang="el-GR" sz="1700" b="1" kern="1200" dirty="0"/>
        </a:p>
      </dsp:txBody>
      <dsp:txXfrm>
        <a:off x="1249936" y="174294"/>
        <a:ext cx="2095617" cy="2095617"/>
      </dsp:txXfrm>
    </dsp:sp>
    <dsp:sp modelId="{E2C0E68B-9018-4489-862C-B81F17657679}">
      <dsp:nvSpPr>
        <dsp:cNvPr id="0" name=""/>
        <dsp:cNvSpPr/>
      </dsp:nvSpPr>
      <dsp:spPr>
        <a:xfrm rot="5400000">
          <a:off x="3542372" y="174294"/>
          <a:ext cx="2095617" cy="2095617"/>
        </a:xfrm>
        <a:prstGeom prst="pieWedg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l-GR" sz="1600" b="1" kern="1200" dirty="0" smtClean="0"/>
            <a:t>Περιεχόμενο</a:t>
          </a:r>
          <a:endParaRPr lang="el-GR" sz="1600" b="1" kern="1200" dirty="0"/>
        </a:p>
      </dsp:txBody>
      <dsp:txXfrm rot="5400000">
        <a:off x="3542372" y="174294"/>
        <a:ext cx="2095617" cy="2095617"/>
      </dsp:txXfrm>
    </dsp:sp>
    <dsp:sp modelId="{F08927DB-7F4E-4C93-B469-C21FC9CE1340}">
      <dsp:nvSpPr>
        <dsp:cNvPr id="0" name=""/>
        <dsp:cNvSpPr/>
      </dsp:nvSpPr>
      <dsp:spPr>
        <a:xfrm rot="10800000">
          <a:off x="3542372" y="2390324"/>
          <a:ext cx="2095617" cy="2095617"/>
        </a:xfrm>
        <a:prstGeom prst="pieWedge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Αρχές Ανάπτυξης</a:t>
          </a:r>
          <a:endParaRPr lang="el-GR" sz="1600" b="1" kern="1200" dirty="0"/>
        </a:p>
      </dsp:txBody>
      <dsp:txXfrm rot="10800000">
        <a:off x="3542372" y="2390324"/>
        <a:ext cx="2095617" cy="2095617"/>
      </dsp:txXfrm>
    </dsp:sp>
    <dsp:sp modelId="{CF9D9C6F-F7F4-4AC5-B36D-1A093C96E583}">
      <dsp:nvSpPr>
        <dsp:cNvPr id="0" name=""/>
        <dsp:cNvSpPr/>
      </dsp:nvSpPr>
      <dsp:spPr>
        <a:xfrm rot="16200000">
          <a:off x="1249936" y="2390324"/>
          <a:ext cx="2095617" cy="2095617"/>
        </a:xfrm>
        <a:prstGeom prst="pieWedg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Θεωρίες Μάθησης</a:t>
          </a:r>
          <a:endParaRPr lang="el-GR" sz="1600" b="1" kern="1200" dirty="0"/>
        </a:p>
      </dsp:txBody>
      <dsp:txXfrm rot="16200000">
        <a:off x="1249936" y="2390324"/>
        <a:ext cx="2095617" cy="2095617"/>
      </dsp:txXfrm>
    </dsp:sp>
    <dsp:sp modelId="{D14389A0-4950-4FB0-9C3D-13294D1CB11F}">
      <dsp:nvSpPr>
        <dsp:cNvPr id="0" name=""/>
        <dsp:cNvSpPr/>
      </dsp:nvSpPr>
      <dsp:spPr>
        <a:xfrm>
          <a:off x="3083879" y="1855421"/>
          <a:ext cx="723544" cy="629169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1B225-1B88-494B-9882-F4C4368ECFBA}">
      <dsp:nvSpPr>
        <dsp:cNvPr id="0" name=""/>
        <dsp:cNvSpPr/>
      </dsp:nvSpPr>
      <dsp:spPr>
        <a:xfrm rot="10800000">
          <a:off x="3083879" y="2161075"/>
          <a:ext cx="723544" cy="629169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71A64A-529E-4830-AA1E-E0ABECE46D35}">
      <dsp:nvSpPr>
        <dsp:cNvPr id="0" name=""/>
        <dsp:cNvSpPr/>
      </dsp:nvSpPr>
      <dsp:spPr>
        <a:xfrm>
          <a:off x="0" y="0"/>
          <a:ext cx="7848872" cy="94680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6C5B7-B3E8-4CD2-B90F-1B4AE496143A}">
      <dsp:nvSpPr>
        <dsp:cNvPr id="0" name=""/>
        <dsp:cNvSpPr/>
      </dsp:nvSpPr>
      <dsp:spPr>
        <a:xfrm>
          <a:off x="235466" y="126240"/>
          <a:ext cx="2305606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89672-DD23-4545-90EE-1AA6EACC3AD4}">
      <dsp:nvSpPr>
        <dsp:cNvPr id="0" name=""/>
        <dsp:cNvSpPr/>
      </dsp:nvSpPr>
      <dsp:spPr>
        <a:xfrm rot="10800000">
          <a:off x="235466" y="946803"/>
          <a:ext cx="2305606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solidFill>
                <a:schemeClr val="tx1"/>
              </a:solidFill>
            </a:rPr>
            <a:t>Εφαρμογή επαυξημένης πραγματικότητας</a:t>
          </a:r>
          <a:endParaRPr lang="el-GR" sz="1900" kern="1200" dirty="0">
            <a:solidFill>
              <a:schemeClr val="tx1"/>
            </a:solidFill>
          </a:endParaRPr>
        </a:p>
      </dsp:txBody>
      <dsp:txXfrm rot="10800000">
        <a:off x="235466" y="946803"/>
        <a:ext cx="2305606" cy="1157204"/>
      </dsp:txXfrm>
    </dsp:sp>
    <dsp:sp modelId="{A778EE49-B503-4AC2-8F98-DBD959E6E5C4}">
      <dsp:nvSpPr>
        <dsp:cNvPr id="0" name=""/>
        <dsp:cNvSpPr/>
      </dsp:nvSpPr>
      <dsp:spPr>
        <a:xfrm>
          <a:off x="2771632" y="126240"/>
          <a:ext cx="2305606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C33F6-7F1D-4DCD-B92B-FC5317152CA4}">
      <dsp:nvSpPr>
        <dsp:cNvPr id="0" name=""/>
        <dsp:cNvSpPr/>
      </dsp:nvSpPr>
      <dsp:spPr>
        <a:xfrm rot="10800000">
          <a:off x="2771632" y="946803"/>
          <a:ext cx="2305606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solidFill>
                <a:schemeClr val="tx1"/>
              </a:solidFill>
            </a:rPr>
            <a:t>Ψηφιακός πίνακας ανακοινώσεων</a:t>
          </a:r>
          <a:endParaRPr lang="el-GR" sz="1900" kern="1200" dirty="0">
            <a:solidFill>
              <a:schemeClr val="tx1"/>
            </a:solidFill>
          </a:endParaRPr>
        </a:p>
      </dsp:txBody>
      <dsp:txXfrm rot="10800000">
        <a:off x="2771632" y="946803"/>
        <a:ext cx="2305606" cy="1157204"/>
      </dsp:txXfrm>
    </dsp:sp>
    <dsp:sp modelId="{A70BE9DC-8511-4C9E-9D2C-102347A6599B}">
      <dsp:nvSpPr>
        <dsp:cNvPr id="0" name=""/>
        <dsp:cNvSpPr/>
      </dsp:nvSpPr>
      <dsp:spPr>
        <a:xfrm>
          <a:off x="5307799" y="126240"/>
          <a:ext cx="2305606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CADBB-BE37-4B96-BC0C-078175328C5A}">
      <dsp:nvSpPr>
        <dsp:cNvPr id="0" name=""/>
        <dsp:cNvSpPr/>
      </dsp:nvSpPr>
      <dsp:spPr>
        <a:xfrm rot="10800000">
          <a:off x="5307799" y="946803"/>
          <a:ext cx="2305606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solidFill>
                <a:schemeClr val="tx1"/>
              </a:solidFill>
            </a:rPr>
            <a:t>Εφαρμογή ψηφιακής αφήγησης</a:t>
          </a:r>
          <a:endParaRPr lang="el-GR" sz="1900" kern="1200" dirty="0">
            <a:solidFill>
              <a:schemeClr val="tx1"/>
            </a:solidFill>
          </a:endParaRPr>
        </a:p>
      </dsp:txBody>
      <dsp:txXfrm rot="10800000">
        <a:off x="5307799" y="946803"/>
        <a:ext cx="2305606" cy="115720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71A64A-529E-4830-AA1E-E0ABECE46D35}">
      <dsp:nvSpPr>
        <dsp:cNvPr id="0" name=""/>
        <dsp:cNvSpPr/>
      </dsp:nvSpPr>
      <dsp:spPr>
        <a:xfrm>
          <a:off x="0" y="0"/>
          <a:ext cx="7848872" cy="94680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6C5B7-B3E8-4CD2-B90F-1B4AE496143A}">
      <dsp:nvSpPr>
        <dsp:cNvPr id="0" name=""/>
        <dsp:cNvSpPr/>
      </dsp:nvSpPr>
      <dsp:spPr>
        <a:xfrm>
          <a:off x="237733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89672-DD23-4545-90EE-1AA6EACC3AD4}">
      <dsp:nvSpPr>
        <dsp:cNvPr id="0" name=""/>
        <dsp:cNvSpPr/>
      </dsp:nvSpPr>
      <dsp:spPr>
        <a:xfrm rot="10800000">
          <a:off x="237733" y="946803"/>
          <a:ext cx="2075045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</a:rPr>
            <a:t>Πλατφόρμα ηλεκτρονικής μάθησης </a:t>
          </a:r>
          <a:endParaRPr lang="el-GR" sz="2000" kern="1200" dirty="0">
            <a:solidFill>
              <a:schemeClr val="tx1"/>
            </a:solidFill>
          </a:endParaRPr>
        </a:p>
      </dsp:txBody>
      <dsp:txXfrm rot="10800000">
        <a:off x="237733" y="946803"/>
        <a:ext cx="2075045" cy="1157204"/>
      </dsp:txXfrm>
    </dsp:sp>
    <dsp:sp modelId="{A778EE49-B503-4AC2-8F98-DBD959E6E5C4}">
      <dsp:nvSpPr>
        <dsp:cNvPr id="0" name=""/>
        <dsp:cNvSpPr/>
      </dsp:nvSpPr>
      <dsp:spPr>
        <a:xfrm>
          <a:off x="2886913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C33F6-7F1D-4DCD-B92B-FC5317152CA4}">
      <dsp:nvSpPr>
        <dsp:cNvPr id="0" name=""/>
        <dsp:cNvSpPr/>
      </dsp:nvSpPr>
      <dsp:spPr>
        <a:xfrm rot="10800000">
          <a:off x="2520283" y="946803"/>
          <a:ext cx="2808304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0" kern="1200" dirty="0" smtClean="0">
              <a:solidFill>
                <a:schemeClr val="tx1"/>
              </a:solidFill>
            </a:rPr>
            <a:t>Εργαλείο δημιουργίας διαδραστικού πολυμεσικού περιεχομένου</a:t>
          </a:r>
          <a:endParaRPr lang="el-GR" sz="1800" b="0" kern="1200" dirty="0">
            <a:solidFill>
              <a:schemeClr val="tx1"/>
            </a:solidFill>
          </a:endParaRPr>
        </a:p>
      </dsp:txBody>
      <dsp:txXfrm rot="10800000">
        <a:off x="2520283" y="946803"/>
        <a:ext cx="2808304" cy="1157204"/>
      </dsp:txXfrm>
    </dsp:sp>
    <dsp:sp modelId="{A70BE9DC-8511-4C9E-9D2C-102347A6599B}">
      <dsp:nvSpPr>
        <dsp:cNvPr id="0" name=""/>
        <dsp:cNvSpPr/>
      </dsp:nvSpPr>
      <dsp:spPr>
        <a:xfrm>
          <a:off x="5536092" y="126240"/>
          <a:ext cx="2075045" cy="694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CADBB-BE37-4B96-BC0C-078175328C5A}">
      <dsp:nvSpPr>
        <dsp:cNvPr id="0" name=""/>
        <dsp:cNvSpPr/>
      </dsp:nvSpPr>
      <dsp:spPr>
        <a:xfrm rot="10800000">
          <a:off x="5536092" y="946803"/>
          <a:ext cx="2075045" cy="1157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solidFill>
                <a:schemeClr val="tx1"/>
              </a:solidFill>
            </a:rPr>
            <a:t>Λογισμικό κινούμενων σχεδίων</a:t>
          </a:r>
          <a:endParaRPr lang="el-GR" sz="1900" kern="1200" dirty="0">
            <a:solidFill>
              <a:schemeClr val="tx1"/>
            </a:solidFill>
          </a:endParaRPr>
        </a:p>
      </dsp:txBody>
      <dsp:txXfrm rot="10800000">
        <a:off x="5536092" y="946803"/>
        <a:ext cx="2075045" cy="1157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image" Target="../media/image1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HLEKTRIKHDYNAMHKAIFORTIO/index.php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928;&#945;&#961;&#959;&#965;&#963;&#943;&#945;&#963;&#951;\&#914;&#943;&#957;&#964;&#949;&#959;\My%20Movie%20-%20&#913;&#957;&#964;&#953;&#947;&#961;&#945;&#966;&#942;.mp4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3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3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64" y="1268760"/>
            <a:ext cx="6984776" cy="208823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l-GR" sz="2400" dirty="0" smtClean="0"/>
              <a:t>ΣΧΕΔΙΑΣΜΟΣ, ΥΛΟΠΟΙΗΣΗ ΚΑΙ ΑΠΟΤΙΜΗΣΗ ΕΚΠΑΙΔΕΥΤΙΚΟΥ ΥΛΙΚΟΥ ΓΙΑ ΤΟ ΜΑΘΗΜΑ ΤΗΣ ΦΥΣΙΚΗΣ Γ΄ ΓΥΜΝΑΣΙΟΥ, ΣΥΜΦΩΝΑ ΜΕ ΤΙΣ ΑΡΧΕΣ ΚΑΙ ΤΗ ΜΕΘΟΔΟΛΟΓΙΑ ΤΗΣ ΕΞ ΑΠΟΣΤΑΣΕΩΣ ΕΚΠΑΙΔΕΥΣΗΣ - ΤΟ ΔΙΔΑΚΤΙΚΟ ΠΑΡΑΔΕΙΓΜΑ «ΗΛΕΚΤΡΙΚΗ ΔΥΝΑΜΗ ΚΑΙ ΦΟΡΤΙΟ»</a:t>
            </a:r>
            <a:endParaRPr lang="el-GR" sz="2400" dirty="0"/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403648" y="1052736"/>
            <a:ext cx="7200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331640" y="260648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403648" y="1124744"/>
            <a:ext cx="7200800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effectLst>
                  <a:reflection blurRad="6350" stA="55000" endA="300" endPos="45500" dir="5400000" sy="-100000" algn="bl" rotWithShape="0"/>
                </a:effectLst>
              </a:rPr>
              <a:t>Σαββοργινάκη Ευγενία</a:t>
            </a:r>
            <a:endParaRPr lang="el-GR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1907704" y="4797152"/>
          <a:ext cx="6096000" cy="72008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5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</a:t>
                      </a:r>
                      <a:r>
                        <a:rPr lang="el-GR" sz="14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Επίκ. Καθ. ΠΤΔΕ Παν.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Μανταδάκης</a:t>
                      </a:r>
                      <a:r>
                        <a:rPr lang="el-GR" sz="14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ΕΔΙΠ ΠΤΔΕ Παν.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 Παναγιώτης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Καθηγητής Παν.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47664" y="436510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 (2/4)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899592" y="4293096"/>
          <a:ext cx="7848872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- Διάγραμμα"/>
          <p:cNvGraphicFramePr/>
          <p:nvPr/>
        </p:nvGraphicFramePr>
        <p:xfrm>
          <a:off x="971600" y="2060848"/>
          <a:ext cx="7848872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6 - Στρογγυλεμένο ορθογώνιο"/>
          <p:cNvSpPr/>
          <p:nvPr/>
        </p:nvSpPr>
        <p:spPr>
          <a:xfrm>
            <a:off x="1043608" y="1340768"/>
            <a:ext cx="770485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1115616" y="141277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Εργαλεία ΤΠΕ που χρησιμοποιήθηκαν </a:t>
            </a:r>
            <a:endParaRPr lang="el-GR" b="1" dirty="0">
              <a:solidFill>
                <a:schemeClr val="bg1"/>
              </a:solidFill>
            </a:endParaRPr>
          </a:p>
        </p:txBody>
      </p:sp>
      <p:pic>
        <p:nvPicPr>
          <p:cNvPr id="9" name="8 - Εικόνα" descr="pngtree-teacher-explaining-in-screen-computer-concept-of-homeschooling-or-e-learning-png-image_3354134-removebg-preview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68344" y="-243408"/>
            <a:ext cx="1187624" cy="11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 (3/4)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971600" y="2060848"/>
          <a:ext cx="7848872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Στρογγυλεμένο ορθογώνιο"/>
          <p:cNvSpPr/>
          <p:nvPr/>
        </p:nvSpPr>
        <p:spPr>
          <a:xfrm>
            <a:off x="1043608" y="1340768"/>
            <a:ext cx="770485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1115616" y="141277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Εργαλεία ΤΠΕ που χρησιμοποιήθηκαν </a:t>
            </a:r>
            <a:endParaRPr lang="el-GR" b="1" dirty="0">
              <a:solidFill>
                <a:schemeClr val="bg1"/>
              </a:solidFill>
            </a:endParaRPr>
          </a:p>
        </p:txBody>
      </p:sp>
      <p:pic>
        <p:nvPicPr>
          <p:cNvPr id="9" name="8 - Εικόνα" descr="pngtree-teacher-explaining-in-screen-computer-concept-of-homeschooling-or-e-learning-png-image_3354134-removebg-previe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68344" y="-243408"/>
            <a:ext cx="1187624" cy="11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 (4/4)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043608" y="1340768"/>
            <a:ext cx="7704856" cy="50405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1115616" y="141277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Σύνδεση με </a:t>
            </a:r>
            <a:r>
              <a:rPr lang="en-GB" b="1" dirty="0" smtClean="0">
                <a:solidFill>
                  <a:schemeClr val="bg1"/>
                </a:solidFill>
              </a:rPr>
              <a:t>Chamilo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580112" y="4653136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 smtClean="0">
                <a:hlinkClick r:id="rId3"/>
              </a:rPr>
              <a:t>http://chamilo.datacenter.uoc.gr/metchamilo/courses/HLEKTRIKHDYNAMHKAIFORTIO/index.php</a:t>
            </a:r>
            <a:r>
              <a:rPr lang="en-GB" sz="1800" dirty="0" smtClean="0"/>
              <a:t> </a:t>
            </a:r>
            <a:endParaRPr lang="el-GR" sz="1800" dirty="0"/>
          </a:p>
        </p:txBody>
      </p:sp>
      <p:pic>
        <p:nvPicPr>
          <p:cNvPr id="11" name="10 - Εικόνα" descr="giph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1916832"/>
            <a:ext cx="3045718" cy="2676525"/>
          </a:xfrm>
          <a:prstGeom prst="rect">
            <a:avLst/>
          </a:prstGeom>
        </p:spPr>
      </p:pic>
      <p:pic>
        <p:nvPicPr>
          <p:cNvPr id="12" name="11 - Εικόνα" descr="pngtree-teacher-explaining-in-screen-computer-concept-of-homeschooling-or-e-learning-png-image_3354134-removebg-preview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8344" y="-243408"/>
            <a:ext cx="1187624" cy="1187624"/>
          </a:xfrm>
          <a:prstGeom prst="rect">
            <a:avLst/>
          </a:prstGeom>
        </p:spPr>
      </p:pic>
      <p:pic>
        <p:nvPicPr>
          <p:cNvPr id="14" name="My Movie - Αντιγραφή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971600" y="2132856"/>
            <a:ext cx="441649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Έρευνας(1/4)</a:t>
            </a:r>
            <a:endParaRPr lang="el-GR" sz="4000" b="1" dirty="0"/>
          </a:p>
        </p:txBody>
      </p:sp>
      <p:pic>
        <p:nvPicPr>
          <p:cNvPr id="5" name="4 - Εικόνα" descr="10-online-research-tools-every-online-learner-know-1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984" y="-171399"/>
            <a:ext cx="2111016" cy="1584176"/>
          </a:xfrm>
          <a:prstGeom prst="rect">
            <a:avLst/>
          </a:prstGeom>
        </p:spPr>
      </p:pic>
      <p:graphicFrame>
        <p:nvGraphicFramePr>
          <p:cNvPr id="6" name="5 - Διάγραμμα"/>
          <p:cNvGraphicFramePr/>
          <p:nvPr/>
        </p:nvGraphicFramePr>
        <p:xfrm>
          <a:off x="1187624" y="1268760"/>
          <a:ext cx="748883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Έρευνας (2/4)</a:t>
            </a:r>
            <a:endParaRPr lang="el-GR" sz="4000" b="1" dirty="0"/>
          </a:p>
        </p:txBody>
      </p:sp>
      <p:pic>
        <p:nvPicPr>
          <p:cNvPr id="5" name="4 - Εικόνα" descr="10-online-research-tools-every-online-learner-know-1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984" y="-171399"/>
            <a:ext cx="2111016" cy="1584176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1524000" y="1397000"/>
          <a:ext cx="708044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1619672" y="3933056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dirty="0" smtClean="0"/>
              <a:t>  Ποιοτική Ανάλυση Περιεχομένου</a:t>
            </a:r>
            <a:endParaRPr lang="el-GR" sz="2000" dirty="0"/>
          </a:p>
        </p:txBody>
      </p:sp>
      <p:sp>
        <p:nvSpPr>
          <p:cNvPr id="9" name="8 - TextBox"/>
          <p:cNvSpPr txBox="1"/>
          <p:nvPr/>
        </p:nvSpPr>
        <p:spPr>
          <a:xfrm>
            <a:off x="1619672" y="4941168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dirty="0" smtClean="0"/>
              <a:t>  Ερωτηματολόγια ανοικτού τύπου</a:t>
            </a:r>
            <a:endParaRPr lang="el-GR" sz="2000" dirty="0"/>
          </a:p>
        </p:txBody>
      </p:sp>
      <p:sp>
        <p:nvSpPr>
          <p:cNvPr id="10" name="9 - TextBox"/>
          <p:cNvSpPr txBox="1"/>
          <p:nvPr/>
        </p:nvSpPr>
        <p:spPr>
          <a:xfrm>
            <a:off x="1619672" y="58772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sz="2000" dirty="0" smtClean="0"/>
              <a:t>Μονάδα ανάλυσης το λεκτικό σύνολο με νοηματική αυτοτέλεια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Έρευνας (3/4)</a:t>
            </a:r>
            <a:endParaRPr lang="el-GR" sz="4000" b="1" dirty="0"/>
          </a:p>
        </p:txBody>
      </p:sp>
      <p:pic>
        <p:nvPicPr>
          <p:cNvPr id="5" name="4 - Εικόνα" descr="10-online-research-tools-every-online-learner-know-1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984" y="-171399"/>
            <a:ext cx="2111016" cy="1584176"/>
          </a:xfrm>
          <a:prstGeom prst="rect">
            <a:avLst/>
          </a:prstGeom>
        </p:spPr>
      </p:pic>
      <p:graphicFrame>
        <p:nvGraphicFramePr>
          <p:cNvPr id="11" name="10 - Διάγραμμα"/>
          <p:cNvGraphicFramePr/>
          <p:nvPr/>
        </p:nvGraphicFramePr>
        <p:xfrm>
          <a:off x="1043608" y="1397000"/>
          <a:ext cx="777686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Έρευνας (4/4)</a:t>
            </a:r>
            <a:endParaRPr lang="el-GR" sz="4000" b="1" dirty="0"/>
          </a:p>
        </p:txBody>
      </p:sp>
      <p:pic>
        <p:nvPicPr>
          <p:cNvPr id="5" name="4 - Εικόνα" descr="10-online-research-tools-every-online-learner-know-1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984" y="-171399"/>
            <a:ext cx="2111016" cy="1584176"/>
          </a:xfrm>
          <a:prstGeom prst="rect">
            <a:avLst/>
          </a:prstGeom>
        </p:spPr>
      </p:pic>
      <p:graphicFrame>
        <p:nvGraphicFramePr>
          <p:cNvPr id="6" name="5 - Διάγραμμα"/>
          <p:cNvGraphicFramePr/>
          <p:nvPr/>
        </p:nvGraphicFramePr>
        <p:xfrm>
          <a:off x="1524000" y="1397000"/>
          <a:ext cx="70804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66936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(1/2)</a:t>
            </a:r>
            <a:endParaRPr lang="el-GR" sz="4000" b="1" dirty="0"/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971600" y="1268760"/>
          <a:ext cx="79208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8 - Εικόνα" descr="sach-hay-ve-nghien-cuu-thi-truong-removebg-previe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82730" y="-387424"/>
            <a:ext cx="2461270" cy="1378016"/>
          </a:xfrm>
          <a:prstGeom prst="rect">
            <a:avLst/>
          </a:prstGeom>
        </p:spPr>
      </p:pic>
      <p:cxnSp>
        <p:nvCxnSpPr>
          <p:cNvPr id="10" name="9 - Ευθεία γραμμή σύνδεσης"/>
          <p:cNvCxnSpPr/>
          <p:nvPr/>
        </p:nvCxnSpPr>
        <p:spPr>
          <a:xfrm>
            <a:off x="827584" y="5877272"/>
            <a:ext cx="806489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1115616" y="5949280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i="1" dirty="0" smtClean="0"/>
              <a:t>Τα δυνατά στοιχεία του Ε.Υ. υπερτερούν των αδύναμων </a:t>
            </a:r>
            <a:endParaRPr lang="el-GR" i="1" dirty="0"/>
          </a:p>
        </p:txBody>
      </p:sp>
      <p:cxnSp>
        <p:nvCxnSpPr>
          <p:cNvPr id="13" name="12 - Ευθεία γραμμή σύνδεσης"/>
          <p:cNvCxnSpPr/>
          <p:nvPr/>
        </p:nvCxnSpPr>
        <p:spPr>
          <a:xfrm>
            <a:off x="971600" y="1916832"/>
            <a:ext cx="792088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66936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(2/2)</a:t>
            </a:r>
            <a:endParaRPr lang="el-GR" sz="4000" b="1" dirty="0"/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043608" y="1268760"/>
          <a:ext cx="784887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sach-hay-ve-nghien-cuu-thi-truong-removebg-previe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82730" y="-387424"/>
            <a:ext cx="2461270" cy="1378016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1187624" y="5733256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i="1" dirty="0" smtClean="0"/>
              <a:t>Τα δυνατά στοιχεία του Ε.Υ. υπερτερούν των αδύναμων </a:t>
            </a:r>
            <a:endParaRPr lang="el-GR" i="1" dirty="0"/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1043608" y="5589240"/>
            <a:ext cx="784887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1043608" y="2060848"/>
            <a:ext cx="784887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(1/3)</a:t>
            </a:r>
            <a:endParaRPr lang="el-GR" sz="4000" b="1" dirty="0"/>
          </a:p>
        </p:txBody>
      </p:sp>
      <p:pic>
        <p:nvPicPr>
          <p:cNvPr id="5" name="4 - Εικόνα" descr="isometric-επίπεδη-διανυσματική-έννοια-του-σε-απευθείας-σύνδεση-126725385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8964" y="-315416"/>
            <a:ext cx="2395036" cy="1797315"/>
          </a:xfrm>
          <a:prstGeom prst="rect">
            <a:avLst/>
          </a:prstGeom>
        </p:spPr>
      </p:pic>
      <p:sp>
        <p:nvSpPr>
          <p:cNvPr id="7" name="6 - Στρογγυλεμένο ορθογώνιο"/>
          <p:cNvSpPr/>
          <p:nvPr/>
        </p:nvSpPr>
        <p:spPr>
          <a:xfrm>
            <a:off x="1259632" y="1484784"/>
            <a:ext cx="7488832" cy="115212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1331640" y="1628800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Το Ε.Υ. σχεδιάστηκε και υλοποιήθηκε σύμφωνα με τις αρχές και τη μεθοδολογία της ΕξΑΕ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1259632" y="2996952"/>
            <a:ext cx="7488832" cy="1152128"/>
          </a:xfrm>
          <a:prstGeom prst="roundRect">
            <a:avLst/>
          </a:prstGeom>
          <a:solidFill>
            <a:srgbClr val="92D050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1403648" y="3140968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Το Ε.Υ. σχεδιάστηκε και υλοποιήθηκε σύμφωνα με τις αρχές της Πολυμεσικής Μάθησης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1259632" y="4581128"/>
            <a:ext cx="7488832" cy="1800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1475656" y="4725144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>
                <a:solidFill>
                  <a:schemeClr val="bg1"/>
                </a:solidFill>
              </a:rPr>
              <a:t>Στα δυνατά στοιχεία του Ε.Υ. επισημαίνονται η διαδραστικότητα, η πολυμεσική – πολυτροπική και εφευρετική παρουσίαση του Ε.Υ. καθώς και τα βιντεοπειράματα </a:t>
            </a:r>
            <a:endParaRPr lang="el-G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77890981-thank-you-card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0"/>
            <a:ext cx="2234208" cy="2234208"/>
          </a:xfrm>
          <a:prstGeom prst="rect">
            <a:avLst/>
          </a:prstGeom>
        </p:spPr>
      </p:pic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1259632" y="1556792"/>
            <a:ext cx="7344816" cy="43513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Θα ήθελα να ευχαριστήσω θερμά :</a:t>
            </a:r>
          </a:p>
          <a:p>
            <a:pPr marL="45085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 τους καθηγητές του ΠΜΣ </a:t>
            </a:r>
          </a:p>
          <a:p>
            <a:pPr marL="45085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 τα μέλη της Ειδικής Ομάδας 3Β1Α</a:t>
            </a:r>
          </a:p>
          <a:p>
            <a:pPr marL="45085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 τους συναδέλφους και φίλους του κλάδου των Φυσικών Επιστημών </a:t>
            </a:r>
          </a:p>
          <a:p>
            <a:pPr marL="45085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 την οικογένειά μου 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463630" cy="1075390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   Ευχαριστίες</a:t>
            </a: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ιζόντιος πάπυρος"/>
          <p:cNvSpPr/>
          <p:nvPr/>
        </p:nvSpPr>
        <p:spPr>
          <a:xfrm>
            <a:off x="1403648" y="4797152"/>
            <a:ext cx="7128792" cy="12241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56084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</a:t>
            </a:r>
            <a:r>
              <a:rPr lang="en-GB" sz="3600" dirty="0" smtClean="0"/>
              <a:t>2</a:t>
            </a:r>
            <a:r>
              <a:rPr lang="el-GR" sz="3600" dirty="0" smtClean="0"/>
              <a:t>/3)</a:t>
            </a:r>
            <a:endParaRPr lang="el-GR" sz="4000" b="1" dirty="0"/>
          </a:p>
        </p:txBody>
      </p:sp>
      <p:pic>
        <p:nvPicPr>
          <p:cNvPr id="5" name="4 - Εικόνα" descr="isometric-επίπεδη-διανυσματική-έννοια-του-σε-απευθείας-σύνδεση-126725385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8964" y="-315416"/>
            <a:ext cx="2395036" cy="1797315"/>
          </a:xfrm>
          <a:prstGeom prst="rect">
            <a:avLst/>
          </a:prstGeom>
        </p:spPr>
      </p:pic>
      <p:sp>
        <p:nvSpPr>
          <p:cNvPr id="4" name="3 - Στρογγυλεμένο ορθογώνιο"/>
          <p:cNvSpPr/>
          <p:nvPr/>
        </p:nvSpPr>
        <p:spPr>
          <a:xfrm>
            <a:off x="1259632" y="1556792"/>
            <a:ext cx="7488832" cy="2232248"/>
          </a:xfrm>
          <a:prstGeom prst="roundRect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403648" y="1700808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>
                <a:solidFill>
                  <a:schemeClr val="bg1"/>
                </a:solidFill>
              </a:rPr>
              <a:t>Το Ε.Υ. διακρίνεται για :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bg1"/>
                </a:solidFill>
              </a:rPr>
              <a:t> την πληρότητα και την επάρκειά του 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bg1"/>
                </a:solidFill>
              </a:rPr>
              <a:t> την ευχρηστία του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bg1"/>
                </a:solidFill>
              </a:rPr>
              <a:t> τη δυνατότητα αναστοχασμού και αυτοαξιολόγησης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bg1"/>
                </a:solidFill>
              </a:rPr>
              <a:t> τη χρησιμότητά του στη μαθησιακή διαδικασία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835696" y="5013176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Οι απόψεις των εκπαιδευτικών συνάδουν με προγενέστερες έρευνες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56084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</a:t>
            </a:r>
            <a:r>
              <a:rPr lang="en-GB" sz="3600" dirty="0" smtClean="0"/>
              <a:t>3</a:t>
            </a:r>
            <a:r>
              <a:rPr lang="el-GR" sz="3600" dirty="0" smtClean="0"/>
              <a:t>/3)</a:t>
            </a:r>
            <a:endParaRPr lang="el-GR" sz="4000" b="1" dirty="0"/>
          </a:p>
        </p:txBody>
      </p:sp>
      <p:pic>
        <p:nvPicPr>
          <p:cNvPr id="5" name="4 - Εικόνα" descr="isometric-επίπεδη-διανυσματική-έννοια-του-σε-απευθείας-σύνδεση-126725385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8964" y="-315416"/>
            <a:ext cx="2395036" cy="1797315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1043608" y="1397000"/>
          <a:ext cx="756084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- Διάγραμμα ροής: Διεργασία"/>
          <p:cNvSpPr/>
          <p:nvPr/>
        </p:nvSpPr>
        <p:spPr>
          <a:xfrm>
            <a:off x="1043608" y="2564904"/>
            <a:ext cx="7560840" cy="3672408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1" name="10 - Ομάδα"/>
          <p:cNvGrpSpPr/>
          <p:nvPr/>
        </p:nvGrpSpPr>
        <p:grpSpPr>
          <a:xfrm>
            <a:off x="1043608" y="2780928"/>
            <a:ext cx="7560840" cy="3094649"/>
            <a:chOff x="0" y="1419300"/>
            <a:chExt cx="7560840" cy="3094649"/>
          </a:xfrm>
        </p:grpSpPr>
        <p:sp>
          <p:nvSpPr>
            <p:cNvPr id="12" name="11 - Ορθογώνιο"/>
            <p:cNvSpPr/>
            <p:nvPr/>
          </p:nvSpPr>
          <p:spPr>
            <a:xfrm>
              <a:off x="0" y="1419300"/>
              <a:ext cx="7560840" cy="309464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- Ορθογώνιο"/>
            <p:cNvSpPr/>
            <p:nvPr/>
          </p:nvSpPr>
          <p:spPr>
            <a:xfrm>
              <a:off x="0" y="1419300"/>
              <a:ext cx="7560840" cy="30946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0057" tIns="35560" rIns="199136" bIns="35560" numCol="1" spcCol="1270" anchor="t" anchorCtr="0">
              <a:noAutofit/>
            </a:bodyPr>
            <a:lstStyle/>
            <a:p>
              <a:pPr marL="285750" lvl="1" indent="-28575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l-GR" sz="2800" kern="1200" dirty="0" smtClean="0">
                  <a:solidFill>
                    <a:schemeClr val="bg1"/>
                  </a:solidFill>
                </a:rPr>
                <a:t>Αποτίμηση Ε.Υ. από μαθητές</a:t>
              </a:r>
              <a:endParaRPr lang="el-GR" sz="2800" kern="1200" dirty="0">
                <a:solidFill>
                  <a:schemeClr val="bg1"/>
                </a:solidFill>
              </a:endParaRPr>
            </a:p>
            <a:p>
              <a:pPr marL="285750" lvl="1" indent="-28575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l-GR" sz="2800" kern="1200" dirty="0" smtClean="0">
                  <a:solidFill>
                    <a:schemeClr val="bg1"/>
                  </a:solidFill>
                </a:rPr>
                <a:t>Σύγκριση μαθησιακών αποτελεσμάτων με 3 διαφορετικές διδακτικές παρεμβάσεις</a:t>
              </a:r>
              <a:endParaRPr lang="el-GR" sz="2800" kern="1200" dirty="0">
                <a:solidFill>
                  <a:schemeClr val="bg1"/>
                </a:solidFill>
              </a:endParaRPr>
            </a:p>
            <a:p>
              <a:pPr marL="285750" lvl="1" indent="-28575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l-GR" sz="2800" kern="1200" dirty="0" smtClean="0">
                  <a:solidFill>
                    <a:schemeClr val="bg1"/>
                  </a:solidFill>
                </a:rPr>
                <a:t>Δημιουργία Ε.Υ. για τις υπόλοιπες ενότητες &amp; τάξεις</a:t>
              </a:r>
              <a:endParaRPr lang="el-GR" sz="2800" kern="1200" dirty="0">
                <a:solidFill>
                  <a:schemeClr val="bg1"/>
                </a:solidFill>
              </a:endParaRPr>
            </a:p>
            <a:p>
              <a:pPr marL="285750" lvl="1" indent="-28575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l-GR" sz="2800" kern="1200" dirty="0" smtClean="0">
                  <a:solidFill>
                    <a:schemeClr val="bg1"/>
                  </a:solidFill>
                </a:rPr>
                <a:t>Δημιουργία Ε.Υ. για την επιμόρφωση εκπαιδευτικών γενικής &amp; ειδικής αγωγής</a:t>
              </a:r>
              <a:endParaRPr lang="el-GR" sz="2800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ιζόντιος πάπυρος"/>
          <p:cNvSpPr/>
          <p:nvPr/>
        </p:nvSpPr>
        <p:spPr>
          <a:xfrm>
            <a:off x="683568" y="1988840"/>
            <a:ext cx="8136904" cy="12241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935088" y="2276872"/>
            <a:ext cx="7669360" cy="64633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l-GR" sz="3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Σας ευχαριστώ για την προσοχή </a:t>
            </a:r>
            <a:r>
              <a:rPr lang="el-GR" sz="36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σας!</a:t>
            </a:r>
            <a:endParaRPr lang="el-GR" sz="36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5 - Εικόνα" descr="istockphoto-472385339-612x612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356992"/>
            <a:ext cx="2880320" cy="2920970"/>
          </a:xfrm>
          <a:prstGeom prst="rect">
            <a:avLst/>
          </a:prstGeom>
        </p:spPr>
      </p:pic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   Τέλος Παρουσίασης</a:t>
            </a:r>
            <a:endParaRPr lang="el-GR" sz="3600" dirty="0"/>
          </a:p>
        </p:txBody>
      </p:sp>
      <p:pic>
        <p:nvPicPr>
          <p:cNvPr id="9" name="8 - Εικόνα" descr="istockphoto-1244669138-612x612-removebg-previe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19997" y="0"/>
            <a:ext cx="1524003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259632" y="1412776"/>
          <a:ext cx="741682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istockphoto-1141519307-612x6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0"/>
            <a:ext cx="1865376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259632" y="1397000"/>
          <a:ext cx="73448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6 - Εικόνα" descr="istockphoto-1193891975-612x612-removebg-previe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3648" y="3284984"/>
            <a:ext cx="1524003" cy="1524003"/>
          </a:xfrm>
          <a:prstGeom prst="rect">
            <a:avLst/>
          </a:prstGeom>
        </p:spPr>
      </p:pic>
      <p:pic>
        <p:nvPicPr>
          <p:cNvPr id="8" name="7 - Εικόνα" descr="book-clipar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5656" y="1916832"/>
            <a:ext cx="1296144" cy="894593"/>
          </a:xfrm>
          <a:prstGeom prst="rect">
            <a:avLst/>
          </a:prstGeom>
        </p:spPr>
      </p:pic>
      <p:pic>
        <p:nvPicPr>
          <p:cNvPr id="10" name="9 - Εικόνα" descr="kissclipart-culture-theory-doc-document-text-c85f565d565348c2-removebg-preview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19672" y="5301208"/>
            <a:ext cx="1194800" cy="1008112"/>
          </a:xfrm>
          <a:prstGeom prst="rect">
            <a:avLst/>
          </a:prstGeom>
        </p:spPr>
      </p:pic>
      <p:pic>
        <p:nvPicPr>
          <p:cNvPr id="11" name="10 - Εικόνα" descr="αρχείο_λήψης-removebg-preview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80312" y="0"/>
            <a:ext cx="1763688" cy="137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560840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endParaRPr lang="el-GR" sz="40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115616" y="1268760"/>
          <a:ext cx="74168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survey-data-collecti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51712" y="0"/>
            <a:ext cx="2592288" cy="1332868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2195736" y="1340768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1800" dirty="0" smtClean="0"/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2195736" y="263691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1800" dirty="0" smtClean="0"/>
              <a:t>Το εκπαιδευτικό υλικό έχει δημιουργηθεί σύμφωνα με τις αρχές της Πολυμεσικής Μάθησης;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2195736" y="3861048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1800" dirty="0" smtClean="0"/>
              <a:t>Ποια είναι τα δυνατά σημεία του εκπαιδευτικού υλικού και ποιες προτάσεις υπάρχουν ως προς τη βελτίωσή του;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195736" y="5013176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1800" dirty="0" smtClean="0"/>
              <a:t>Ποιες είναι οι απόψεις των εκπαιδευτικών της γενικής και της ειδικής αγωγής του κλάδου των Φυσικών Επιστημών απέναντι στο εκπαιδευτικό υλικό;</a:t>
            </a:r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images-removebg-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0915" y="-171400"/>
            <a:ext cx="1783085" cy="1783085"/>
          </a:xfrm>
          <a:prstGeom prst="rect">
            <a:avLst/>
          </a:prstGeom>
        </p:spPr>
      </p:pic>
      <p:graphicFrame>
        <p:nvGraphicFramePr>
          <p:cNvPr id="5" name="4 - Διάγραμμα"/>
          <p:cNvGraphicFramePr/>
          <p:nvPr/>
        </p:nvGraphicFramePr>
        <p:xfrm>
          <a:off x="827584" y="1196752"/>
          <a:ext cx="813690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(</a:t>
            </a:r>
            <a:r>
              <a:rPr lang="el-GR" sz="3600" dirty="0" smtClean="0"/>
              <a:t>1/2)</a:t>
            </a:r>
            <a:endParaRPr lang="el-GR" sz="36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899592" y="1268760"/>
          <a:ext cx="792088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διπλωματικες-εργασίες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260648"/>
            <a:ext cx="2123728" cy="110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</a:t>
            </a:r>
            <a:r>
              <a:rPr lang="el-GR" sz="3600" dirty="0" smtClean="0"/>
              <a:t>(2/2)</a:t>
            </a:r>
            <a:endParaRPr lang="el-GR" sz="3600" b="1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043608" y="1412776"/>
          <a:ext cx="748883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διπλωματικες-εργασίες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260648"/>
            <a:ext cx="2123728" cy="110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 (1/4)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2 - Διάγραμμα"/>
          <p:cNvGraphicFramePr/>
          <p:nvPr/>
        </p:nvGraphicFramePr>
        <p:xfrm>
          <a:off x="971600" y="1412776"/>
          <a:ext cx="784887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5796136" y="4725144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indent="-171450" algn="r">
              <a:buFont typeface="Arial" pitchFamily="34" charset="0"/>
              <a:buChar char="•"/>
            </a:pPr>
            <a:r>
              <a:rPr lang="el-GR" sz="1600" dirty="0" smtClean="0"/>
              <a:t>Αρχές </a:t>
            </a:r>
            <a:r>
              <a:rPr lang="en-GB" sz="1600" dirty="0" smtClean="0"/>
              <a:t>Holmberg</a:t>
            </a:r>
            <a:endParaRPr lang="el-GR" sz="1600" dirty="0" smtClean="0"/>
          </a:p>
          <a:p>
            <a:pPr marL="266700" lvl="0" indent="-171450" algn="r">
              <a:buFont typeface="Arial" pitchFamily="34" charset="0"/>
              <a:buChar char="•"/>
            </a:pPr>
            <a:r>
              <a:rPr lang="el-GR" sz="1600" dirty="0" smtClean="0"/>
              <a:t>Αρχές </a:t>
            </a:r>
            <a:r>
              <a:rPr lang="en-GB" sz="1600" dirty="0" smtClean="0"/>
              <a:t>Mena</a:t>
            </a:r>
            <a:endParaRPr lang="el-GR" sz="1600" dirty="0" smtClean="0"/>
          </a:p>
          <a:p>
            <a:pPr marL="266700" lvl="0" indent="-171450" algn="r">
              <a:buFont typeface="Arial" pitchFamily="34" charset="0"/>
              <a:buChar char="•"/>
            </a:pPr>
            <a:r>
              <a:rPr lang="en-GB" sz="1600" dirty="0" smtClean="0"/>
              <a:t> </a:t>
            </a:r>
            <a:r>
              <a:rPr lang="el-GR" sz="1600" dirty="0" smtClean="0"/>
              <a:t>12 Αρχές </a:t>
            </a:r>
            <a:r>
              <a:rPr lang="en-GB" sz="1600" dirty="0" smtClean="0"/>
              <a:t>Mayer</a:t>
            </a:r>
            <a:endParaRPr lang="el-GR" sz="1600" dirty="0" smtClean="0"/>
          </a:p>
          <a:p>
            <a:pPr lvl="0" indent="12700" algn="r">
              <a:buFont typeface="Arial" pitchFamily="34" charset="0"/>
              <a:buChar char="•"/>
            </a:pPr>
            <a:r>
              <a:rPr lang="el-GR" sz="1600" dirty="0" smtClean="0"/>
              <a:t> </a:t>
            </a:r>
            <a:r>
              <a:rPr lang="el-GR" sz="1600" dirty="0" err="1" smtClean="0"/>
              <a:t>Τυπολόγια</a:t>
            </a:r>
            <a:r>
              <a:rPr lang="el-GR" sz="1600" dirty="0" smtClean="0"/>
              <a:t> </a:t>
            </a:r>
            <a:r>
              <a:rPr lang="en-GB" sz="1600" dirty="0" smtClean="0"/>
              <a:t>West </a:t>
            </a:r>
            <a:r>
              <a:rPr lang="el-GR" sz="1600" dirty="0" smtClean="0"/>
              <a:t>&amp; </a:t>
            </a:r>
            <a:r>
              <a:rPr lang="el-GR" sz="1600" dirty="0" err="1" smtClean="0"/>
              <a:t>Λιοναράκη</a:t>
            </a:r>
            <a:endParaRPr lang="el-GR" sz="1600" dirty="0" smtClean="0"/>
          </a:p>
          <a:p>
            <a:pPr marL="4763" lvl="0" indent="6350" algn="r">
              <a:buFont typeface="Arial" pitchFamily="34" charset="0"/>
              <a:buChar char="•"/>
            </a:pPr>
            <a:r>
              <a:rPr lang="el-GR" sz="1600" dirty="0" smtClean="0"/>
              <a:t> 7 Αρχές </a:t>
            </a:r>
            <a:r>
              <a:rPr lang="el-GR" sz="1600" dirty="0" err="1" smtClean="0"/>
              <a:t>Σπανακά</a:t>
            </a:r>
            <a:r>
              <a:rPr lang="el-GR" sz="1600" dirty="0" smtClean="0"/>
              <a:t> &amp; </a:t>
            </a:r>
            <a:r>
              <a:rPr lang="el-GR" sz="1600" dirty="0" err="1" smtClean="0"/>
              <a:t>Λιοναράκη</a:t>
            </a:r>
            <a:endParaRPr lang="el-GR" sz="1600" dirty="0" smtClean="0"/>
          </a:p>
        </p:txBody>
      </p:sp>
      <p:sp>
        <p:nvSpPr>
          <p:cNvPr id="8" name="7 - TextBox"/>
          <p:cNvSpPr txBox="1"/>
          <p:nvPr/>
        </p:nvSpPr>
        <p:spPr>
          <a:xfrm>
            <a:off x="1043608" y="4725144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l-GR" sz="1600" dirty="0" err="1" smtClean="0">
                <a:latin typeface="+mn-lt"/>
              </a:rPr>
              <a:t>Ανακαλυπτική</a:t>
            </a:r>
            <a:r>
              <a:rPr lang="el-GR" sz="1600" dirty="0" smtClean="0">
                <a:latin typeface="+mn-lt"/>
              </a:rPr>
              <a:t> μάθηση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l-GR" sz="1600" dirty="0" smtClean="0">
                <a:latin typeface="+mn-lt"/>
              </a:rPr>
              <a:t>Κοινωνικού επικοδομητισμού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l-GR" sz="1600" dirty="0" err="1" smtClean="0">
                <a:latin typeface="+mn-lt"/>
              </a:rPr>
              <a:t>Κονεκτιβιστική</a:t>
            </a:r>
            <a:endParaRPr lang="el-GR" sz="1600" dirty="0" smtClean="0">
              <a:latin typeface="+mn-lt"/>
            </a:endParaRPr>
          </a:p>
        </p:txBody>
      </p:sp>
      <p:pic>
        <p:nvPicPr>
          <p:cNvPr id="11" name="10 - Εικόνα" descr="pngtree-teacher-explaining-in-screen-computer-concept-of-homeschooling-or-e-learning-png-image_3354134-removebg-previe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68344" y="-243408"/>
            <a:ext cx="1187624" cy="1187624"/>
          </a:xfrm>
          <a:prstGeom prst="rect">
            <a:avLst/>
          </a:prstGeom>
        </p:spPr>
      </p:pic>
      <p:sp>
        <p:nvSpPr>
          <p:cNvPr id="9" name="8 - TextBox"/>
          <p:cNvSpPr txBox="1"/>
          <p:nvPr/>
        </p:nvSpPr>
        <p:spPr>
          <a:xfrm>
            <a:off x="1043608" y="1484784"/>
            <a:ext cx="1512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1600" dirty="0" smtClean="0"/>
              <a:t>Δημιουργία  από το μηδέν Ε.Υ. σύμφωνα με τις αρχές &amp; τη μεθοδολογία της ΕξΑΕ</a:t>
            </a:r>
          </a:p>
          <a:p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6444208" y="1484784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/>
              <a:t>Ηλεκτρική Δύναμη και Φορτίο</a:t>
            </a:r>
          </a:p>
          <a:p>
            <a:pPr algn="ctr"/>
            <a:endParaRPr lang="el-GR" sz="1600" dirty="0" smtClean="0"/>
          </a:p>
          <a:p>
            <a:pPr algn="ctr"/>
            <a:r>
              <a:rPr lang="el-GR" sz="1600" dirty="0" smtClean="0"/>
              <a:t>Φυσική Γ’ Γυμνασίου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17334</TotalTime>
  <Words>974</Words>
  <Application>Microsoft Office PowerPoint</Application>
  <PresentationFormat>Προβολή στην οθόνη (4:3)</PresentationFormat>
  <Paragraphs>179</Paragraphs>
  <Slides>22</Slides>
  <Notes>1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ΣΧΕΔΙΑΣΜΟΣ, ΥΛΟΠΟΙΗΣΗ ΚΑΙ ΑΠΟΤΙΜΗΣΗ ΕΚΠΑΙΔΕΥΤΙΚΟΥ ΥΛΙΚΟΥ ΓΙΑ ΤΟ ΜΑΘΗΜΑ ΤΗΣ ΦΥΣΙΚΗΣ Γ΄ ΓΥΜΝΑΣΙΟΥ, ΣΥΜΦΩΝΑ ΜΕ ΤΙΣ ΑΡΧΕΣ ΚΑΙ ΤΗ ΜΕΘΟΔΟΛΟΓΙΑ ΤΗΣ ΕΞ ΑΠΟΣΤΑΣΕΩΣ ΕΚΠΑΙΔΕΥΣΗΣ - ΤΟ ΔΙΔΑΚΤΙΚΟ ΠΑΡΑΔΕΙΓΜΑ «ΗΛΕΚΤΡΙΚΗ ΔΥΝΑΜΗ ΚΑΙ ΦΟΡΤΙΟ»</vt:lpstr>
      <vt:lpstr>   Ευχαριστίες</vt:lpstr>
      <vt:lpstr>1. Σκοπός </vt:lpstr>
      <vt:lpstr>2. Συνεισφορά της διπλωματικής</vt:lpstr>
      <vt:lpstr>3. Ερευνητικά Ερωτήματα </vt:lpstr>
      <vt:lpstr>4. Δομή της εργασίας</vt:lpstr>
      <vt:lpstr>5. Θεωρητικό Πλαίσιο (1/2)</vt:lpstr>
      <vt:lpstr>5. Θεωρητικό Πλαίσιο (2/2)</vt:lpstr>
      <vt:lpstr> 6. Παραγόμενο εκπαιδευτικό υλικό (1/4)</vt:lpstr>
      <vt:lpstr> 6. Παραγόμενο εκπαιδευτικό υλικό (2/4)</vt:lpstr>
      <vt:lpstr> 6. Παραγόμενο εκπαιδευτικό υλικό (3/4)</vt:lpstr>
      <vt:lpstr> 6. Παραγόμενο εκπαιδευτικό υλικό (4/4)</vt:lpstr>
      <vt:lpstr>7. Μεθοδολογία Έρευνας(1/4)</vt:lpstr>
      <vt:lpstr>7. Μεθοδολογία Έρευνας (2/4)</vt:lpstr>
      <vt:lpstr>7. Μεθοδολογία Έρευνας (3/4)</vt:lpstr>
      <vt:lpstr>7. Μεθοδολογία Έρευνας (4/4)</vt:lpstr>
      <vt:lpstr>8. Αποτελέσματα - Κύρια ευρήματα (1/2)</vt:lpstr>
      <vt:lpstr>8. Αποτελέσματα - Κύρια ευρήματα (2/2)</vt:lpstr>
      <vt:lpstr>9. Συμπεράσματα (1/3)</vt:lpstr>
      <vt:lpstr>9. Συμπεράσματα (2/3)</vt:lpstr>
      <vt:lpstr>9. Συμπεράσματα (3/3)</vt:lpstr>
      <vt:lpstr>   Τέλος Παρουσίασης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Christoforos Karandinakis</cp:lastModifiedBy>
  <cp:revision>1823</cp:revision>
  <dcterms:created xsi:type="dcterms:W3CDTF">2003-10-16T17:37:47Z</dcterms:created>
  <dcterms:modified xsi:type="dcterms:W3CDTF">2022-11-22T12:48:21Z</dcterms:modified>
</cp:coreProperties>
</file>