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5"/>
  </p:notesMasterIdLst>
  <p:sldIdLst>
    <p:sldId id="1482" r:id="rId2"/>
    <p:sldId id="2023" r:id="rId3"/>
    <p:sldId id="2027" r:id="rId4"/>
    <p:sldId id="2013" r:id="rId5"/>
    <p:sldId id="2024" r:id="rId6"/>
    <p:sldId id="2026" r:id="rId7"/>
    <p:sldId id="2025" r:id="rId8"/>
    <p:sldId id="2028" r:id="rId9"/>
    <p:sldId id="2029" r:id="rId10"/>
    <p:sldId id="2030" r:id="rId11"/>
    <p:sldId id="2031" r:id="rId12"/>
    <p:sldId id="2032" r:id="rId13"/>
    <p:sldId id="2040" r:id="rId14"/>
    <p:sldId id="2034" r:id="rId15"/>
    <p:sldId id="2035" r:id="rId16"/>
    <p:sldId id="2033" r:id="rId17"/>
    <p:sldId id="2036" r:id="rId18"/>
    <p:sldId id="2037" r:id="rId19"/>
    <p:sldId id="2048" r:id="rId20"/>
    <p:sldId id="2049" r:id="rId21"/>
    <p:sldId id="2050" r:id="rId22"/>
    <p:sldId id="2051" r:id="rId23"/>
    <p:sldId id="2052" r:id="rId24"/>
    <p:sldId id="2053" r:id="rId25"/>
    <p:sldId id="2054" r:id="rId26"/>
    <p:sldId id="2055" r:id="rId27"/>
    <p:sldId id="2056" r:id="rId28"/>
    <p:sldId id="2057" r:id="rId29"/>
    <p:sldId id="2058" r:id="rId30"/>
    <p:sldId id="2059" r:id="rId31"/>
    <p:sldId id="2060" r:id="rId32"/>
    <p:sldId id="2061" r:id="rId33"/>
    <p:sldId id="2062" r:id="rId34"/>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54B"/>
    <a:srgbClr val="FFAD5B"/>
    <a:srgbClr val="931B1B"/>
    <a:srgbClr val="EDBE9B"/>
    <a:srgbClr val="90CCAF"/>
    <a:srgbClr val="FFFFCC"/>
    <a:srgbClr val="ADDB7B"/>
    <a:srgbClr val="F4F694"/>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65" d="100"/>
          <a:sy n="65" d="100"/>
        </p:scale>
        <p:origin x="990" y="7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02086428072732E-2"/>
          <c:y val="0"/>
          <c:w val="0.90152633558416406"/>
          <c:h val="0.99783667073374949"/>
        </c:manualLayout>
      </c:layout>
      <c:doughnut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7A16-4AAE-B764-A2BDA5A33B9B}"/>
              </c:ext>
            </c:extLst>
          </c:dPt>
          <c:dPt>
            <c:idx val="1"/>
            <c:bubble3D val="0"/>
            <c:spPr>
              <a:noFill/>
            </c:spPr>
            <c:extLst>
              <c:ext xmlns:c16="http://schemas.microsoft.com/office/drawing/2014/chart" uri="{C3380CC4-5D6E-409C-BE32-E72D297353CC}">
                <c16:uniqueId val="{00000003-7A16-4AAE-B764-A2BDA5A33B9B}"/>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4-7A16-4AAE-B764-A2BDA5A33B9B}"/>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68110950635115E-2"/>
          <c:y val="0.14902875991721284"/>
          <c:w val="0.90152633558416406"/>
          <c:h val="0.99783667073374949"/>
        </c:manualLayout>
      </c:layout>
      <c:doughnut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7A16-4AAE-B764-A2BDA5A33B9B}"/>
              </c:ext>
            </c:extLst>
          </c:dPt>
          <c:dPt>
            <c:idx val="1"/>
            <c:bubble3D val="0"/>
            <c:spPr>
              <a:noFill/>
            </c:spPr>
            <c:extLst>
              <c:ext xmlns:c16="http://schemas.microsoft.com/office/drawing/2014/chart" uri="{C3380CC4-5D6E-409C-BE32-E72D297353CC}">
                <c16:uniqueId val="{00000003-7A16-4AAE-B764-A2BDA5A33B9B}"/>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4-7A16-4AAE-B764-A2BDA5A33B9B}"/>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202395465549011E-2"/>
          <c:y val="0.19009191800033415"/>
          <c:w val="0.90152633558416406"/>
          <c:h val="0.99783667073374949"/>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9246-4EAD-B9AF-3B879FA0D63C}"/>
              </c:ext>
            </c:extLst>
          </c:dPt>
          <c:dPt>
            <c:idx val="1"/>
            <c:bubble3D val="0"/>
            <c:explosion val="10"/>
            <c:spPr>
              <a:noFill/>
            </c:spPr>
            <c:extLst>
              <c:ext xmlns:c16="http://schemas.microsoft.com/office/drawing/2014/chart" uri="{C3380CC4-5D6E-409C-BE32-E72D297353CC}">
                <c16:uniqueId val="{00000003-9246-4EAD-B9AF-3B879FA0D63C}"/>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9246-4EAD-B9AF-3B879FA0D63C}"/>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399303796020895E-2"/>
          <c:y val="3.0866755262779887E-2"/>
          <c:w val="0.90152633558416406"/>
          <c:h val="0.99783667073374949"/>
        </c:manualLayout>
      </c:layout>
      <c:doughnutChart>
        <c:varyColors val="1"/>
        <c:ser>
          <c:idx val="0"/>
          <c:order val="0"/>
          <c:tx>
            <c:strRef>
              <c:f>Sheet1!$B$1</c:f>
              <c:strCache>
                <c:ptCount val="1"/>
                <c:pt idx="0">
                  <c:v>Sales</c:v>
                </c:pt>
              </c:strCache>
            </c:strRef>
          </c:tx>
          <c:explosion val="18"/>
          <c:dPt>
            <c:idx val="0"/>
            <c:bubble3D val="0"/>
            <c:spPr>
              <a:solidFill>
                <a:schemeClr val="accent3"/>
              </a:solidFill>
            </c:spPr>
            <c:extLst>
              <c:ext xmlns:c16="http://schemas.microsoft.com/office/drawing/2014/chart" uri="{C3380CC4-5D6E-409C-BE32-E72D297353CC}">
                <c16:uniqueId val="{00000001-9246-4EAD-B9AF-3B879FA0D63C}"/>
              </c:ext>
            </c:extLst>
          </c:dPt>
          <c:dPt>
            <c:idx val="1"/>
            <c:bubble3D val="0"/>
            <c:spPr>
              <a:noFill/>
            </c:spPr>
            <c:extLst>
              <c:ext xmlns:c16="http://schemas.microsoft.com/office/drawing/2014/chart" uri="{C3380CC4-5D6E-409C-BE32-E72D297353CC}">
                <c16:uniqueId val="{00000003-9246-4EAD-B9AF-3B879FA0D63C}"/>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9246-4EAD-B9AF-3B879FA0D63C}"/>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47348580994196E-2"/>
          <c:y val="0.1743922218012626"/>
          <c:w val="0.90152633558416406"/>
          <c:h val="0.99783667073374949"/>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F1BA-45D0-B297-3CFA5BBBBE39}"/>
              </c:ext>
            </c:extLst>
          </c:dPt>
          <c:dPt>
            <c:idx val="1"/>
            <c:bubble3D val="0"/>
            <c:spPr>
              <a:noFill/>
            </c:spPr>
            <c:extLst>
              <c:ext xmlns:c16="http://schemas.microsoft.com/office/drawing/2014/chart" uri="{C3380CC4-5D6E-409C-BE32-E72D297353CC}">
                <c16:uniqueId val="{00000003-F1BA-45D0-B297-3CFA5BBBBE39}"/>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F1BA-45D0-B297-3CFA5BBBBE39}"/>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68110950635115E-2"/>
          <c:y val="0.14902875991721284"/>
          <c:w val="0.90152633558416406"/>
          <c:h val="0.99783667073374949"/>
        </c:manualLayout>
      </c:layout>
      <c:doughnut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7A16-4AAE-B764-A2BDA5A33B9B}"/>
              </c:ext>
            </c:extLst>
          </c:dPt>
          <c:dPt>
            <c:idx val="1"/>
            <c:bubble3D val="0"/>
            <c:spPr>
              <a:noFill/>
            </c:spPr>
            <c:extLst>
              <c:ext xmlns:c16="http://schemas.microsoft.com/office/drawing/2014/chart" uri="{C3380CC4-5D6E-409C-BE32-E72D297353CC}">
                <c16:uniqueId val="{00000003-7A16-4AAE-B764-A2BDA5A33B9B}"/>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4-7A16-4AAE-B764-A2BDA5A33B9B}"/>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202395465549011E-2"/>
          <c:y val="0.19009191800033415"/>
          <c:w val="0.90152633558416406"/>
          <c:h val="0.99783667073374949"/>
        </c:manualLayout>
      </c:layout>
      <c:doughnut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9246-4EAD-B9AF-3B879FA0D63C}"/>
              </c:ext>
            </c:extLst>
          </c:dPt>
          <c:dPt>
            <c:idx val="1"/>
            <c:bubble3D val="0"/>
            <c:explosion val="10"/>
            <c:spPr>
              <a:noFill/>
            </c:spPr>
            <c:extLst>
              <c:ext xmlns:c16="http://schemas.microsoft.com/office/drawing/2014/chart" uri="{C3380CC4-5D6E-409C-BE32-E72D297353CC}">
                <c16:uniqueId val="{00000003-9246-4EAD-B9AF-3B879FA0D63C}"/>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9246-4EAD-B9AF-3B879FA0D63C}"/>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202395465549011E-2"/>
          <c:y val="0.19009191800033415"/>
          <c:w val="0.90152633558416406"/>
          <c:h val="0.99783667073374949"/>
        </c:manualLayout>
      </c:layout>
      <c:doughnutChart>
        <c:varyColors val="1"/>
        <c:ser>
          <c:idx val="0"/>
          <c:order val="0"/>
          <c:tx>
            <c:strRef>
              <c:f>Sheet1!$B$1</c:f>
              <c:strCache>
                <c:ptCount val="1"/>
                <c:pt idx="0">
                  <c:v>Sales</c:v>
                </c:pt>
              </c:strCache>
            </c:strRef>
          </c:tx>
          <c:spPr>
            <a:solidFill>
              <a:schemeClr val="accent1">
                <a:lumMod val="50000"/>
              </a:schemeClr>
            </a:solidFill>
          </c:spPr>
          <c:dPt>
            <c:idx val="0"/>
            <c:bubble3D val="0"/>
            <c:extLst>
              <c:ext xmlns:c16="http://schemas.microsoft.com/office/drawing/2014/chart" uri="{C3380CC4-5D6E-409C-BE32-E72D297353CC}">
                <c16:uniqueId val="{00000001-9246-4EAD-B9AF-3B879FA0D63C}"/>
              </c:ext>
            </c:extLst>
          </c:dPt>
          <c:dPt>
            <c:idx val="1"/>
            <c:bubble3D val="0"/>
            <c:explosion val="10"/>
            <c:extLst>
              <c:ext xmlns:c16="http://schemas.microsoft.com/office/drawing/2014/chart" uri="{C3380CC4-5D6E-409C-BE32-E72D297353CC}">
                <c16:uniqueId val="{00000003-9246-4EAD-B9AF-3B879FA0D63C}"/>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9246-4EAD-B9AF-3B879FA0D63C}"/>
            </c:ext>
          </c:extLst>
        </c:ser>
        <c:dLbls>
          <c:showLegendKey val="0"/>
          <c:showVal val="0"/>
          <c:showCatName val="0"/>
          <c:showSerName val="0"/>
          <c:showPercent val="0"/>
          <c:showBubbleSize val="0"/>
          <c:showLeaderLines val="1"/>
        </c:dLbls>
        <c:firstSliceAng val="0"/>
        <c:holeSize val="80"/>
      </c:doughnutChart>
    </c:plotArea>
    <c:plotVisOnly val="1"/>
    <c:dispBlanksAs val="zero"/>
    <c:showDLblsOverMax val="0"/>
  </c:chart>
  <c:txPr>
    <a:bodyPr/>
    <a:lstStyle/>
    <a:p>
      <a:pPr>
        <a:defRPr sz="1800"/>
      </a:pPr>
      <a:endParaRPr lang="el-GR"/>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_rels/data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5" Type="http://schemas.openxmlformats.org/officeDocument/2006/relationships/image" Target="../media/image17.jpeg"/><Relationship Id="rId4" Type="http://schemas.openxmlformats.org/officeDocument/2006/relationships/image" Target="../media/image16.png"/></Relationships>
</file>

<file path=ppt/diagrams/_rels/data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 Id="rId5" Type="http://schemas.openxmlformats.org/officeDocument/2006/relationships/image" Target="../media/image22.jpeg"/><Relationship Id="rId4" Type="http://schemas.openxmlformats.org/officeDocument/2006/relationships/image" Target="../media/image21.jpeg"/></Relationships>
</file>

<file path=ppt/diagrams/_rels/data9.xml.rels><?xml version="1.0" encoding="UTF-8" standalone="yes"?>
<Relationships xmlns="http://schemas.openxmlformats.org/package/2006/relationships"><Relationship Id="rId1" Type="http://schemas.openxmlformats.org/officeDocument/2006/relationships/image" Target="../media/image2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5" Type="http://schemas.openxmlformats.org/officeDocument/2006/relationships/image" Target="../media/image17.jpeg"/><Relationship Id="rId4" Type="http://schemas.openxmlformats.org/officeDocument/2006/relationships/image" Target="../media/image16.png"/></Relationships>
</file>

<file path=ppt/diagrams/_rels/drawing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 Id="rId5" Type="http://schemas.openxmlformats.org/officeDocument/2006/relationships/image" Target="../media/image22.jpeg"/><Relationship Id="rId4" Type="http://schemas.openxmlformats.org/officeDocument/2006/relationships/image" Target="../media/image2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25.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379E35-97E1-45B4-827B-6390F958E6E2}"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l-GR"/>
        </a:p>
      </dgm:t>
    </dgm:pt>
    <dgm:pt modelId="{6BA856EC-77C0-4689-8AD7-A75D50296CF1}">
      <dgm:prSet custT="1"/>
      <dgm:spPr/>
      <dgm:t>
        <a:bodyPr/>
        <a:lstStyle/>
        <a:p>
          <a:pPr algn="l">
            <a:buFont typeface="+mj-lt"/>
            <a:buAutoNum type="arabicPeriod"/>
          </a:pPr>
          <a:r>
            <a:rPr lang="el-GR" sz="1800" dirty="0" err="1">
              <a:solidFill>
                <a:schemeClr val="tx2">
                  <a:lumMod val="75000"/>
                </a:schemeClr>
              </a:solidFill>
            </a:rPr>
            <a:t>Διέπεται</a:t>
          </a:r>
          <a:r>
            <a:rPr lang="el-GR" sz="1800" dirty="0">
              <a:solidFill>
                <a:schemeClr val="tx2">
                  <a:lumMod val="75000"/>
                </a:schemeClr>
              </a:solidFill>
            </a:rPr>
            <a:t> το εκπαιδευτικό υλικό από τις αρχές και τη μεθοδολογία της εξ αποστάσεως εκπαίδευσης, όπως αυτές προσεγγίζονται στο μοντέλο σχεδιασμού εκπαιδευτικού υλικού των </a:t>
          </a:r>
          <a:r>
            <a:rPr lang="en-US" sz="1800" dirty="0">
              <a:solidFill>
                <a:schemeClr val="tx2">
                  <a:lumMod val="75000"/>
                </a:schemeClr>
              </a:solidFill>
            </a:rPr>
            <a:t>West</a:t>
          </a:r>
          <a:r>
            <a:rPr lang="el-GR" sz="1800" dirty="0">
              <a:solidFill>
                <a:schemeClr val="tx2">
                  <a:lumMod val="75000"/>
                </a:schemeClr>
              </a:solidFill>
            </a:rPr>
            <a:t> &amp; </a:t>
          </a:r>
          <a:r>
            <a:rPr lang="el-GR" sz="1800" dirty="0" err="1">
              <a:solidFill>
                <a:schemeClr val="tx2">
                  <a:lumMod val="75000"/>
                </a:schemeClr>
              </a:solidFill>
            </a:rPr>
            <a:t>Λιοναράκη</a:t>
          </a:r>
          <a:r>
            <a:rPr lang="el-GR" sz="1800" dirty="0">
              <a:solidFill>
                <a:schemeClr val="tx2">
                  <a:lumMod val="75000"/>
                </a:schemeClr>
              </a:solidFill>
            </a:rPr>
            <a:t>;</a:t>
          </a:r>
        </a:p>
      </dgm:t>
    </dgm:pt>
    <dgm:pt modelId="{0FE37D1A-20B2-4DE7-BEF5-16BFC24C003F}" type="parTrans" cxnId="{85056CF7-F6CD-4CAF-BB00-F982C65A06F4}">
      <dgm:prSet/>
      <dgm:spPr/>
      <dgm:t>
        <a:bodyPr/>
        <a:lstStyle/>
        <a:p>
          <a:endParaRPr lang="el-GR"/>
        </a:p>
      </dgm:t>
    </dgm:pt>
    <dgm:pt modelId="{FB7042B8-1078-4CE0-8514-48771C8D4C20}" type="sibTrans" cxnId="{85056CF7-F6CD-4CAF-BB00-F982C65A06F4}">
      <dgm:prSet/>
      <dgm:spPr/>
      <dgm:t>
        <a:bodyPr/>
        <a:lstStyle/>
        <a:p>
          <a:endParaRPr lang="el-GR"/>
        </a:p>
      </dgm:t>
    </dgm:pt>
    <dgm:pt modelId="{C0BFFC19-A62E-45C3-B553-D971A63FCFE1}">
      <dgm:prSet custT="1"/>
      <dgm:spPr/>
      <dgm:t>
        <a:bodyPr/>
        <a:lstStyle/>
        <a:p>
          <a:pPr algn="l">
            <a:buFont typeface="+mj-lt"/>
            <a:buAutoNum type="arabicPeriod"/>
          </a:pPr>
          <a:r>
            <a:rPr lang="el-GR" sz="1800" dirty="0">
              <a:solidFill>
                <a:schemeClr val="tx2">
                  <a:lumMod val="75000"/>
                </a:schemeClr>
              </a:solidFill>
            </a:rPr>
            <a:t>Έχει δημιουργηθεί το εκπαιδευτικό υλικό σύμφωνα με τις αρχές της </a:t>
          </a:r>
          <a:r>
            <a:rPr lang="el-GR" sz="1800" dirty="0" err="1">
              <a:solidFill>
                <a:schemeClr val="tx2">
                  <a:lumMod val="75000"/>
                </a:schemeClr>
              </a:solidFill>
            </a:rPr>
            <a:t>Πολυμεσικής</a:t>
          </a:r>
          <a:r>
            <a:rPr lang="el-GR" sz="1800" dirty="0">
              <a:solidFill>
                <a:schemeClr val="tx2">
                  <a:lumMod val="75000"/>
                </a:schemeClr>
              </a:solidFill>
            </a:rPr>
            <a:t> Μάθησης;</a:t>
          </a:r>
        </a:p>
      </dgm:t>
    </dgm:pt>
    <dgm:pt modelId="{10321B9A-78CD-46CA-9EB7-5FC189DA8D91}" type="parTrans" cxnId="{0A56971D-29A4-4819-8C6D-01E5D433D802}">
      <dgm:prSet/>
      <dgm:spPr/>
      <dgm:t>
        <a:bodyPr/>
        <a:lstStyle/>
        <a:p>
          <a:endParaRPr lang="el-GR"/>
        </a:p>
      </dgm:t>
    </dgm:pt>
    <dgm:pt modelId="{015A9D82-9B41-4D6D-A5CF-718BBCCF8F09}" type="sibTrans" cxnId="{0A56971D-29A4-4819-8C6D-01E5D433D802}">
      <dgm:prSet/>
      <dgm:spPr/>
      <dgm:t>
        <a:bodyPr/>
        <a:lstStyle/>
        <a:p>
          <a:endParaRPr lang="el-GR"/>
        </a:p>
      </dgm:t>
    </dgm:pt>
    <dgm:pt modelId="{DA308E97-FD60-44F9-BE86-29D124B72949}">
      <dgm:prSet custT="1"/>
      <dgm:spPr/>
      <dgm:t>
        <a:bodyPr/>
        <a:lstStyle/>
        <a:p>
          <a:pPr algn="l">
            <a:buFont typeface="+mj-lt"/>
            <a:buAutoNum type="arabicPeriod"/>
          </a:pPr>
          <a:r>
            <a:rPr lang="el-GR" sz="1800" dirty="0">
              <a:solidFill>
                <a:schemeClr val="tx2">
                  <a:lumMod val="75000"/>
                </a:schemeClr>
              </a:solidFill>
            </a:rPr>
            <a:t>Ποιες είναι οι στάσεις και απόψεις των εκπαιδευτικών απέναντι στο συγκεκριμένο εκπαιδευτικό υλικό;</a:t>
          </a:r>
        </a:p>
      </dgm:t>
    </dgm:pt>
    <dgm:pt modelId="{353A9BA6-2BE9-4CF3-AFA4-1F4EE0DC6AE3}" type="parTrans" cxnId="{E8669DF1-931C-4404-B437-2CC87228A120}">
      <dgm:prSet/>
      <dgm:spPr/>
      <dgm:t>
        <a:bodyPr/>
        <a:lstStyle/>
        <a:p>
          <a:endParaRPr lang="el-GR"/>
        </a:p>
      </dgm:t>
    </dgm:pt>
    <dgm:pt modelId="{B63D63BC-06DD-4978-B8D1-DBBE8B2D28E5}" type="sibTrans" cxnId="{E8669DF1-931C-4404-B437-2CC87228A120}">
      <dgm:prSet/>
      <dgm:spPr/>
      <dgm:t>
        <a:bodyPr/>
        <a:lstStyle/>
        <a:p>
          <a:endParaRPr lang="el-GR"/>
        </a:p>
      </dgm:t>
    </dgm:pt>
    <dgm:pt modelId="{D7C0AAD8-1BBB-4D28-941B-D03FF9900AC5}">
      <dgm:prSet custT="1"/>
      <dgm:spPr/>
      <dgm:t>
        <a:bodyPr/>
        <a:lstStyle/>
        <a:p>
          <a:pPr algn="l">
            <a:buFont typeface="+mj-lt"/>
            <a:buAutoNum type="arabicPeriod"/>
          </a:pPr>
          <a:r>
            <a:rPr lang="el-GR" sz="1800" dirty="0">
              <a:solidFill>
                <a:schemeClr val="tx2">
                  <a:lumMod val="75000"/>
                </a:schemeClr>
              </a:solidFill>
            </a:rPr>
            <a:t>Ποιες είναι οι στάσεις και απόψεις των μαθητών απέναντι στο συγκεκριμένο εκπαιδευτικό υλικό;</a:t>
          </a:r>
        </a:p>
      </dgm:t>
    </dgm:pt>
    <dgm:pt modelId="{155575C2-41AF-407E-B65C-60DC0315BFB6}" type="parTrans" cxnId="{34CC7399-D234-44F1-8D52-93275A51B40F}">
      <dgm:prSet/>
      <dgm:spPr/>
      <dgm:t>
        <a:bodyPr/>
        <a:lstStyle/>
        <a:p>
          <a:endParaRPr lang="el-GR"/>
        </a:p>
      </dgm:t>
    </dgm:pt>
    <dgm:pt modelId="{890675A9-6B8A-4FF5-ADFB-36F4F1AA374F}" type="sibTrans" cxnId="{34CC7399-D234-44F1-8D52-93275A51B40F}">
      <dgm:prSet/>
      <dgm:spPr/>
      <dgm:t>
        <a:bodyPr/>
        <a:lstStyle/>
        <a:p>
          <a:endParaRPr lang="el-GR"/>
        </a:p>
      </dgm:t>
    </dgm:pt>
    <dgm:pt modelId="{EE32408E-5BDE-47B2-B325-9B43D73BDC35}" type="pres">
      <dgm:prSet presAssocID="{6A379E35-97E1-45B4-827B-6390F958E6E2}" presName="linearFlow" presStyleCnt="0">
        <dgm:presLayoutVars>
          <dgm:dir/>
          <dgm:resizeHandles val="exact"/>
        </dgm:presLayoutVars>
      </dgm:prSet>
      <dgm:spPr/>
    </dgm:pt>
    <dgm:pt modelId="{238FD62B-35C9-4A31-80F4-192FE6C0A87D}" type="pres">
      <dgm:prSet presAssocID="{6BA856EC-77C0-4689-8AD7-A75D50296CF1}" presName="composite" presStyleCnt="0"/>
      <dgm:spPr/>
    </dgm:pt>
    <dgm:pt modelId="{366676FA-0943-41E7-A587-DBBB5064F95E}" type="pres">
      <dgm:prSet presAssocID="{6BA856EC-77C0-4689-8AD7-A75D50296CF1}"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9000" r="-9000"/>
          </a:stretch>
        </a:blipFill>
      </dgm:spPr>
    </dgm:pt>
    <dgm:pt modelId="{0F21E670-9717-478E-9120-689E9CD54362}" type="pres">
      <dgm:prSet presAssocID="{6BA856EC-77C0-4689-8AD7-A75D50296CF1}" presName="txShp" presStyleLbl="node1" presStyleIdx="0" presStyleCnt="4" custScaleY="151824">
        <dgm:presLayoutVars>
          <dgm:bulletEnabled val="1"/>
        </dgm:presLayoutVars>
      </dgm:prSet>
      <dgm:spPr/>
    </dgm:pt>
    <dgm:pt modelId="{5F570161-058A-4261-B72D-06347A9B5E3D}" type="pres">
      <dgm:prSet presAssocID="{FB7042B8-1078-4CE0-8514-48771C8D4C20}" presName="spacing" presStyleCnt="0"/>
      <dgm:spPr/>
    </dgm:pt>
    <dgm:pt modelId="{72A21650-B770-4A63-A8F6-6DD95495EDD3}" type="pres">
      <dgm:prSet presAssocID="{C0BFFC19-A62E-45C3-B553-D971A63FCFE1}" presName="composite" presStyleCnt="0"/>
      <dgm:spPr/>
    </dgm:pt>
    <dgm:pt modelId="{5F96CEE3-DCAC-4BC5-A6C1-2EF7DE307D66}" type="pres">
      <dgm:prSet presAssocID="{C0BFFC19-A62E-45C3-B553-D971A63FCFE1}"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dgm:spPr>
    </dgm:pt>
    <dgm:pt modelId="{0DC52598-9596-4690-BFB7-F408FE11392F}" type="pres">
      <dgm:prSet presAssocID="{C0BFFC19-A62E-45C3-B553-D971A63FCFE1}" presName="txShp" presStyleLbl="node1" presStyleIdx="1" presStyleCnt="4">
        <dgm:presLayoutVars>
          <dgm:bulletEnabled val="1"/>
        </dgm:presLayoutVars>
      </dgm:prSet>
      <dgm:spPr/>
    </dgm:pt>
    <dgm:pt modelId="{723A48A9-5CED-460A-94C6-29F3115EF32A}" type="pres">
      <dgm:prSet presAssocID="{015A9D82-9B41-4D6D-A5CF-718BBCCF8F09}" presName="spacing" presStyleCnt="0"/>
      <dgm:spPr/>
    </dgm:pt>
    <dgm:pt modelId="{E7FDA9DF-CF94-4BA0-ADED-E52F3952B7F2}" type="pres">
      <dgm:prSet presAssocID="{DA308E97-FD60-44F9-BE86-29D124B72949}" presName="composite" presStyleCnt="0"/>
      <dgm:spPr/>
    </dgm:pt>
    <dgm:pt modelId="{F85FC0C9-E4D9-4953-9ADE-2196BBAFFF29}" type="pres">
      <dgm:prSet presAssocID="{DA308E97-FD60-44F9-BE86-29D124B72949}" presName="imgShp"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6000" r="-6000"/>
          </a:stretch>
        </a:blipFill>
      </dgm:spPr>
    </dgm:pt>
    <dgm:pt modelId="{01099326-2123-4064-A82B-1322C341B772}" type="pres">
      <dgm:prSet presAssocID="{DA308E97-FD60-44F9-BE86-29D124B72949}" presName="txShp" presStyleLbl="node1" presStyleIdx="2" presStyleCnt="4">
        <dgm:presLayoutVars>
          <dgm:bulletEnabled val="1"/>
        </dgm:presLayoutVars>
      </dgm:prSet>
      <dgm:spPr/>
    </dgm:pt>
    <dgm:pt modelId="{77DAC470-B2F9-4156-A21A-65CBD14E2660}" type="pres">
      <dgm:prSet presAssocID="{B63D63BC-06DD-4978-B8D1-DBBE8B2D28E5}" presName="spacing" presStyleCnt="0"/>
      <dgm:spPr/>
    </dgm:pt>
    <dgm:pt modelId="{FDDAD2DB-ED36-46D5-8DE0-6800598CB79B}" type="pres">
      <dgm:prSet presAssocID="{D7C0AAD8-1BBB-4D28-941B-D03FF9900AC5}" presName="composite" presStyleCnt="0"/>
      <dgm:spPr/>
    </dgm:pt>
    <dgm:pt modelId="{3984D20E-7F30-46A4-98EA-EEDA0CB4DE4C}" type="pres">
      <dgm:prSet presAssocID="{D7C0AAD8-1BBB-4D28-941B-D03FF9900AC5}" presName="imgShp"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000" r="-1000"/>
          </a:stretch>
        </a:blipFill>
      </dgm:spPr>
    </dgm:pt>
    <dgm:pt modelId="{04039DBE-7DBC-4DBC-9E50-DDAD232D03B5}" type="pres">
      <dgm:prSet presAssocID="{D7C0AAD8-1BBB-4D28-941B-D03FF9900AC5}" presName="txShp" presStyleLbl="node1" presStyleIdx="3" presStyleCnt="4">
        <dgm:presLayoutVars>
          <dgm:bulletEnabled val="1"/>
        </dgm:presLayoutVars>
      </dgm:prSet>
      <dgm:spPr/>
    </dgm:pt>
  </dgm:ptLst>
  <dgm:cxnLst>
    <dgm:cxn modelId="{0A56971D-29A4-4819-8C6D-01E5D433D802}" srcId="{6A379E35-97E1-45B4-827B-6390F958E6E2}" destId="{C0BFFC19-A62E-45C3-B553-D971A63FCFE1}" srcOrd="1" destOrd="0" parTransId="{10321B9A-78CD-46CA-9EB7-5FC189DA8D91}" sibTransId="{015A9D82-9B41-4D6D-A5CF-718BBCCF8F09}"/>
    <dgm:cxn modelId="{D04CCF4C-20A2-459A-A251-18A905A5D07E}" type="presOf" srcId="{6BA856EC-77C0-4689-8AD7-A75D50296CF1}" destId="{0F21E670-9717-478E-9120-689E9CD54362}" srcOrd="0" destOrd="0" presId="urn:microsoft.com/office/officeart/2005/8/layout/vList3"/>
    <dgm:cxn modelId="{34CC7399-D234-44F1-8D52-93275A51B40F}" srcId="{6A379E35-97E1-45B4-827B-6390F958E6E2}" destId="{D7C0AAD8-1BBB-4D28-941B-D03FF9900AC5}" srcOrd="3" destOrd="0" parTransId="{155575C2-41AF-407E-B65C-60DC0315BFB6}" sibTransId="{890675A9-6B8A-4FF5-ADFB-36F4F1AA374F}"/>
    <dgm:cxn modelId="{7285E69B-C35F-4160-AF02-F5859B3E1708}" type="presOf" srcId="{6A379E35-97E1-45B4-827B-6390F958E6E2}" destId="{EE32408E-5BDE-47B2-B325-9B43D73BDC35}" srcOrd="0" destOrd="0" presId="urn:microsoft.com/office/officeart/2005/8/layout/vList3"/>
    <dgm:cxn modelId="{C961299F-C0AA-44E0-9688-9898D43D1F8B}" type="presOf" srcId="{C0BFFC19-A62E-45C3-B553-D971A63FCFE1}" destId="{0DC52598-9596-4690-BFB7-F408FE11392F}" srcOrd="0" destOrd="0" presId="urn:microsoft.com/office/officeart/2005/8/layout/vList3"/>
    <dgm:cxn modelId="{275246CA-0A33-435C-BD01-60155B473455}" type="presOf" srcId="{DA308E97-FD60-44F9-BE86-29D124B72949}" destId="{01099326-2123-4064-A82B-1322C341B772}" srcOrd="0" destOrd="0" presId="urn:microsoft.com/office/officeart/2005/8/layout/vList3"/>
    <dgm:cxn modelId="{046855F1-67AB-4D40-AB59-5759000A8392}" type="presOf" srcId="{D7C0AAD8-1BBB-4D28-941B-D03FF9900AC5}" destId="{04039DBE-7DBC-4DBC-9E50-DDAD232D03B5}" srcOrd="0" destOrd="0" presId="urn:microsoft.com/office/officeart/2005/8/layout/vList3"/>
    <dgm:cxn modelId="{E8669DF1-931C-4404-B437-2CC87228A120}" srcId="{6A379E35-97E1-45B4-827B-6390F958E6E2}" destId="{DA308E97-FD60-44F9-BE86-29D124B72949}" srcOrd="2" destOrd="0" parTransId="{353A9BA6-2BE9-4CF3-AFA4-1F4EE0DC6AE3}" sibTransId="{B63D63BC-06DD-4978-B8D1-DBBE8B2D28E5}"/>
    <dgm:cxn modelId="{85056CF7-F6CD-4CAF-BB00-F982C65A06F4}" srcId="{6A379E35-97E1-45B4-827B-6390F958E6E2}" destId="{6BA856EC-77C0-4689-8AD7-A75D50296CF1}" srcOrd="0" destOrd="0" parTransId="{0FE37D1A-20B2-4DE7-BEF5-16BFC24C003F}" sibTransId="{FB7042B8-1078-4CE0-8514-48771C8D4C20}"/>
    <dgm:cxn modelId="{DC28DF5F-BB77-4F80-9E20-C84032CB5EA7}" type="presParOf" srcId="{EE32408E-5BDE-47B2-B325-9B43D73BDC35}" destId="{238FD62B-35C9-4A31-80F4-192FE6C0A87D}" srcOrd="0" destOrd="0" presId="urn:microsoft.com/office/officeart/2005/8/layout/vList3"/>
    <dgm:cxn modelId="{0AC478D3-81B8-44D1-B482-9A2B9C98F938}" type="presParOf" srcId="{238FD62B-35C9-4A31-80F4-192FE6C0A87D}" destId="{366676FA-0943-41E7-A587-DBBB5064F95E}" srcOrd="0" destOrd="0" presId="urn:microsoft.com/office/officeart/2005/8/layout/vList3"/>
    <dgm:cxn modelId="{95E1CEAF-09D4-498A-8690-A0A8A6AB08CD}" type="presParOf" srcId="{238FD62B-35C9-4A31-80F4-192FE6C0A87D}" destId="{0F21E670-9717-478E-9120-689E9CD54362}" srcOrd="1" destOrd="0" presId="urn:microsoft.com/office/officeart/2005/8/layout/vList3"/>
    <dgm:cxn modelId="{9C3B14FC-A38B-4095-92C7-D11CE6407BAC}" type="presParOf" srcId="{EE32408E-5BDE-47B2-B325-9B43D73BDC35}" destId="{5F570161-058A-4261-B72D-06347A9B5E3D}" srcOrd="1" destOrd="0" presId="urn:microsoft.com/office/officeart/2005/8/layout/vList3"/>
    <dgm:cxn modelId="{8ED463D2-89D0-40F7-9032-89AA88B2D9D6}" type="presParOf" srcId="{EE32408E-5BDE-47B2-B325-9B43D73BDC35}" destId="{72A21650-B770-4A63-A8F6-6DD95495EDD3}" srcOrd="2" destOrd="0" presId="urn:microsoft.com/office/officeart/2005/8/layout/vList3"/>
    <dgm:cxn modelId="{07EF9AFE-CFEB-4C2C-BEC1-9DC085DBB6C2}" type="presParOf" srcId="{72A21650-B770-4A63-A8F6-6DD95495EDD3}" destId="{5F96CEE3-DCAC-4BC5-A6C1-2EF7DE307D66}" srcOrd="0" destOrd="0" presId="urn:microsoft.com/office/officeart/2005/8/layout/vList3"/>
    <dgm:cxn modelId="{FBE9AE0E-B7CB-402E-AB26-DEFC13505006}" type="presParOf" srcId="{72A21650-B770-4A63-A8F6-6DD95495EDD3}" destId="{0DC52598-9596-4690-BFB7-F408FE11392F}" srcOrd="1" destOrd="0" presId="urn:microsoft.com/office/officeart/2005/8/layout/vList3"/>
    <dgm:cxn modelId="{3F747700-93E3-47A1-933B-9C3BDBAD86E2}" type="presParOf" srcId="{EE32408E-5BDE-47B2-B325-9B43D73BDC35}" destId="{723A48A9-5CED-460A-94C6-29F3115EF32A}" srcOrd="3" destOrd="0" presId="urn:microsoft.com/office/officeart/2005/8/layout/vList3"/>
    <dgm:cxn modelId="{81DFDAE1-3FC3-4B4B-B0F6-436638F987B6}" type="presParOf" srcId="{EE32408E-5BDE-47B2-B325-9B43D73BDC35}" destId="{E7FDA9DF-CF94-4BA0-ADED-E52F3952B7F2}" srcOrd="4" destOrd="0" presId="urn:microsoft.com/office/officeart/2005/8/layout/vList3"/>
    <dgm:cxn modelId="{E8A98C86-BA4F-4708-AC24-E5231C2F4B9A}" type="presParOf" srcId="{E7FDA9DF-CF94-4BA0-ADED-E52F3952B7F2}" destId="{F85FC0C9-E4D9-4953-9ADE-2196BBAFFF29}" srcOrd="0" destOrd="0" presId="urn:microsoft.com/office/officeart/2005/8/layout/vList3"/>
    <dgm:cxn modelId="{E0645147-7CCE-488E-8CF1-B7C52B9CE932}" type="presParOf" srcId="{E7FDA9DF-CF94-4BA0-ADED-E52F3952B7F2}" destId="{01099326-2123-4064-A82B-1322C341B772}" srcOrd="1" destOrd="0" presId="urn:microsoft.com/office/officeart/2005/8/layout/vList3"/>
    <dgm:cxn modelId="{E52C32AB-6A47-4D2E-A964-B78CC540C04B}" type="presParOf" srcId="{EE32408E-5BDE-47B2-B325-9B43D73BDC35}" destId="{77DAC470-B2F9-4156-A21A-65CBD14E2660}" srcOrd="5" destOrd="0" presId="urn:microsoft.com/office/officeart/2005/8/layout/vList3"/>
    <dgm:cxn modelId="{D0812AF5-BA64-4FDA-A946-B105D875933B}" type="presParOf" srcId="{EE32408E-5BDE-47B2-B325-9B43D73BDC35}" destId="{FDDAD2DB-ED36-46D5-8DE0-6800598CB79B}" srcOrd="6" destOrd="0" presId="urn:microsoft.com/office/officeart/2005/8/layout/vList3"/>
    <dgm:cxn modelId="{1241DA91-3E12-47B7-BCF6-23C2DF1DFACA}" type="presParOf" srcId="{FDDAD2DB-ED36-46D5-8DE0-6800598CB79B}" destId="{3984D20E-7F30-46A4-98EA-EEDA0CB4DE4C}" srcOrd="0" destOrd="0" presId="urn:microsoft.com/office/officeart/2005/8/layout/vList3"/>
    <dgm:cxn modelId="{4AF41524-878F-4551-9885-8D6510F11EAF}" type="presParOf" srcId="{FDDAD2DB-ED36-46D5-8DE0-6800598CB79B}" destId="{04039DBE-7DBC-4DBC-9E50-DDAD232D03B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A292AE5-A758-4F98-8021-F14D08C9741C}" type="doc">
      <dgm:prSet loTypeId="urn:microsoft.com/office/officeart/2005/8/layout/hProcess9" loCatId="process" qsTypeId="urn:microsoft.com/office/officeart/2005/8/quickstyle/simple1" qsCatId="simple" csTypeId="urn:microsoft.com/office/officeart/2005/8/colors/colorful3" csCatId="colorful" phldr="1"/>
      <dgm:spPr/>
    </dgm:pt>
    <dgm:pt modelId="{30B94AD2-D94C-443C-A391-72BE04F0431C}">
      <dgm:prSet phldrT="[Κείμενο]" custT="1"/>
      <dgm:spPr/>
      <dgm:t>
        <a:bodyPr/>
        <a:lstStyle/>
        <a:p>
          <a:r>
            <a:rPr lang="el-GR" sz="2400" b="1" dirty="0">
              <a:effectLst>
                <a:outerShdw blurRad="38100" dist="38100" dir="2700000" algn="tl">
                  <a:srgbClr val="000000">
                    <a:alpha val="43137"/>
                  </a:srgbClr>
                </a:outerShdw>
              </a:effectLst>
              <a:latin typeface="+mj-lt"/>
            </a:rPr>
            <a:t>Έρευνα</a:t>
          </a:r>
        </a:p>
      </dgm:t>
    </dgm:pt>
    <dgm:pt modelId="{1C52B4B5-EEBC-4E90-9E5C-DAF798354E21}" type="parTrans" cxnId="{DDC1F04C-105F-4142-B6E4-9FCB9092A034}">
      <dgm:prSet/>
      <dgm:spPr/>
      <dgm:t>
        <a:bodyPr/>
        <a:lstStyle/>
        <a:p>
          <a:endParaRPr lang="el-GR"/>
        </a:p>
      </dgm:t>
    </dgm:pt>
    <dgm:pt modelId="{7F7B8CBC-5494-4A15-AF3B-515546395FFC}" type="sibTrans" cxnId="{DDC1F04C-105F-4142-B6E4-9FCB9092A034}">
      <dgm:prSet/>
      <dgm:spPr/>
      <dgm:t>
        <a:bodyPr/>
        <a:lstStyle/>
        <a:p>
          <a:endParaRPr lang="el-GR"/>
        </a:p>
      </dgm:t>
    </dgm:pt>
    <dgm:pt modelId="{16B0F137-44BE-44B2-A71D-A2C5682874B0}">
      <dgm:prSet phldrT="[Κείμενο]"/>
      <dgm:spPr/>
      <dgm:t>
        <a:bodyPr/>
        <a:lstStyle/>
        <a:p>
          <a:r>
            <a:rPr lang="el-GR" b="1" dirty="0">
              <a:effectLst>
                <a:outerShdw blurRad="38100" dist="38100" dir="2700000" algn="tl">
                  <a:srgbClr val="000000">
                    <a:alpha val="43137"/>
                  </a:srgbClr>
                </a:outerShdw>
              </a:effectLst>
              <a:latin typeface="+mj-lt"/>
            </a:rPr>
            <a:t>Συλλογή πληροφοριών και πηγών</a:t>
          </a:r>
        </a:p>
      </dgm:t>
    </dgm:pt>
    <dgm:pt modelId="{889CB302-963C-4F87-8651-14979237EB2D}" type="parTrans" cxnId="{3269BB31-936F-4D72-99A7-4CCDF8D0FF73}">
      <dgm:prSet/>
      <dgm:spPr/>
      <dgm:t>
        <a:bodyPr/>
        <a:lstStyle/>
        <a:p>
          <a:endParaRPr lang="el-GR"/>
        </a:p>
      </dgm:t>
    </dgm:pt>
    <dgm:pt modelId="{F4FDB997-C9A5-4B3A-A189-1F707B03205D}" type="sibTrans" cxnId="{3269BB31-936F-4D72-99A7-4CCDF8D0FF73}">
      <dgm:prSet/>
      <dgm:spPr/>
      <dgm:t>
        <a:bodyPr/>
        <a:lstStyle/>
        <a:p>
          <a:endParaRPr lang="el-GR"/>
        </a:p>
      </dgm:t>
    </dgm:pt>
    <dgm:pt modelId="{06E3EFF8-2B10-4C0A-9C6D-90DC234435DD}">
      <dgm:prSet phldrT="[Κείμενο]"/>
      <dgm:spPr/>
      <dgm:t>
        <a:bodyPr/>
        <a:lstStyle/>
        <a:p>
          <a:r>
            <a:rPr lang="el-GR" b="1" dirty="0">
              <a:effectLst>
                <a:outerShdw blurRad="38100" dist="38100" dir="2700000" algn="tl">
                  <a:srgbClr val="000000">
                    <a:alpha val="43137"/>
                  </a:srgbClr>
                </a:outerShdw>
              </a:effectLst>
              <a:latin typeface="+mj-lt"/>
            </a:rPr>
            <a:t>Δημιουργία – Σύνθεση </a:t>
          </a:r>
          <a:r>
            <a:rPr lang="el-GR" b="1" dirty="0" err="1">
              <a:effectLst>
                <a:outerShdw blurRad="38100" dist="38100" dir="2700000" algn="tl">
                  <a:srgbClr val="000000">
                    <a:alpha val="43137"/>
                  </a:srgbClr>
                </a:outerShdw>
              </a:effectLst>
              <a:latin typeface="+mj-lt"/>
            </a:rPr>
            <a:t>διαδραστικού</a:t>
          </a:r>
          <a:r>
            <a:rPr lang="el-GR" b="1" dirty="0">
              <a:effectLst>
                <a:outerShdw blurRad="38100" dist="38100" dir="2700000" algn="tl">
                  <a:srgbClr val="000000">
                    <a:alpha val="43137"/>
                  </a:srgbClr>
                </a:outerShdw>
              </a:effectLst>
              <a:latin typeface="+mj-lt"/>
            </a:rPr>
            <a:t> Ε.Υ</a:t>
          </a:r>
          <a:r>
            <a:rPr lang="el-GR" dirty="0"/>
            <a:t>.</a:t>
          </a:r>
        </a:p>
      </dgm:t>
    </dgm:pt>
    <dgm:pt modelId="{EB66E5B8-7B1E-48E9-8DA8-BD93321F532C}" type="parTrans" cxnId="{AACCE3BF-8319-4D60-B132-CC17E13E7814}">
      <dgm:prSet/>
      <dgm:spPr/>
      <dgm:t>
        <a:bodyPr/>
        <a:lstStyle/>
        <a:p>
          <a:endParaRPr lang="el-GR"/>
        </a:p>
      </dgm:t>
    </dgm:pt>
    <dgm:pt modelId="{B2B5F707-FED5-4770-8495-EB704BDC58DC}" type="sibTrans" cxnId="{AACCE3BF-8319-4D60-B132-CC17E13E7814}">
      <dgm:prSet/>
      <dgm:spPr/>
      <dgm:t>
        <a:bodyPr/>
        <a:lstStyle/>
        <a:p>
          <a:endParaRPr lang="el-GR"/>
        </a:p>
      </dgm:t>
    </dgm:pt>
    <dgm:pt modelId="{4DECF7D1-17B8-46BC-88BF-2E779C2D7ADC}" type="pres">
      <dgm:prSet presAssocID="{AA292AE5-A758-4F98-8021-F14D08C9741C}" presName="CompostProcess" presStyleCnt="0">
        <dgm:presLayoutVars>
          <dgm:dir/>
          <dgm:resizeHandles val="exact"/>
        </dgm:presLayoutVars>
      </dgm:prSet>
      <dgm:spPr/>
    </dgm:pt>
    <dgm:pt modelId="{144A2FBB-A6F2-4FC7-AC50-855C1E379BE5}" type="pres">
      <dgm:prSet presAssocID="{AA292AE5-A758-4F98-8021-F14D08C9741C}" presName="arrow" presStyleLbl="bgShp" presStyleIdx="0" presStyleCnt="1"/>
      <dgm:spPr/>
    </dgm:pt>
    <dgm:pt modelId="{E508983B-675C-4F2F-8899-921779CA1DE0}" type="pres">
      <dgm:prSet presAssocID="{AA292AE5-A758-4F98-8021-F14D08C9741C}" presName="linearProcess" presStyleCnt="0"/>
      <dgm:spPr/>
    </dgm:pt>
    <dgm:pt modelId="{6AA0C380-0669-4A12-8DC8-F6F72F118CD9}" type="pres">
      <dgm:prSet presAssocID="{30B94AD2-D94C-443C-A391-72BE04F0431C}" presName="textNode" presStyleLbl="node1" presStyleIdx="0" presStyleCnt="3">
        <dgm:presLayoutVars>
          <dgm:bulletEnabled val="1"/>
        </dgm:presLayoutVars>
      </dgm:prSet>
      <dgm:spPr/>
    </dgm:pt>
    <dgm:pt modelId="{BDC23485-DF93-4F5F-A6D9-DF685C70E1CA}" type="pres">
      <dgm:prSet presAssocID="{7F7B8CBC-5494-4A15-AF3B-515546395FFC}" presName="sibTrans" presStyleCnt="0"/>
      <dgm:spPr/>
    </dgm:pt>
    <dgm:pt modelId="{8E031841-CD59-4862-829C-90406A4E45B0}" type="pres">
      <dgm:prSet presAssocID="{16B0F137-44BE-44B2-A71D-A2C5682874B0}" presName="textNode" presStyleLbl="node1" presStyleIdx="1" presStyleCnt="3">
        <dgm:presLayoutVars>
          <dgm:bulletEnabled val="1"/>
        </dgm:presLayoutVars>
      </dgm:prSet>
      <dgm:spPr/>
    </dgm:pt>
    <dgm:pt modelId="{77E735DB-48DC-4A84-95CE-5BCDE1AC6DBC}" type="pres">
      <dgm:prSet presAssocID="{F4FDB997-C9A5-4B3A-A189-1F707B03205D}" presName="sibTrans" presStyleCnt="0"/>
      <dgm:spPr/>
    </dgm:pt>
    <dgm:pt modelId="{4DCCA9D7-4688-4996-AD4B-1FED25D062DD}" type="pres">
      <dgm:prSet presAssocID="{06E3EFF8-2B10-4C0A-9C6D-90DC234435DD}" presName="textNode" presStyleLbl="node1" presStyleIdx="2" presStyleCnt="3">
        <dgm:presLayoutVars>
          <dgm:bulletEnabled val="1"/>
        </dgm:presLayoutVars>
      </dgm:prSet>
      <dgm:spPr/>
    </dgm:pt>
  </dgm:ptLst>
  <dgm:cxnLst>
    <dgm:cxn modelId="{3269BB31-936F-4D72-99A7-4CCDF8D0FF73}" srcId="{AA292AE5-A758-4F98-8021-F14D08C9741C}" destId="{16B0F137-44BE-44B2-A71D-A2C5682874B0}" srcOrd="1" destOrd="0" parTransId="{889CB302-963C-4F87-8651-14979237EB2D}" sibTransId="{F4FDB997-C9A5-4B3A-A189-1F707B03205D}"/>
    <dgm:cxn modelId="{DDC1F04C-105F-4142-B6E4-9FCB9092A034}" srcId="{AA292AE5-A758-4F98-8021-F14D08C9741C}" destId="{30B94AD2-D94C-443C-A391-72BE04F0431C}" srcOrd="0" destOrd="0" parTransId="{1C52B4B5-EEBC-4E90-9E5C-DAF798354E21}" sibTransId="{7F7B8CBC-5494-4A15-AF3B-515546395FFC}"/>
    <dgm:cxn modelId="{0092696F-4E8E-45AF-B0CD-39161124D0C4}" type="presOf" srcId="{16B0F137-44BE-44B2-A71D-A2C5682874B0}" destId="{8E031841-CD59-4862-829C-90406A4E45B0}" srcOrd="0" destOrd="0" presId="urn:microsoft.com/office/officeart/2005/8/layout/hProcess9"/>
    <dgm:cxn modelId="{B9E0AC59-D88E-4458-8038-AA4CE9056C90}" type="presOf" srcId="{AA292AE5-A758-4F98-8021-F14D08C9741C}" destId="{4DECF7D1-17B8-46BC-88BF-2E779C2D7ADC}" srcOrd="0" destOrd="0" presId="urn:microsoft.com/office/officeart/2005/8/layout/hProcess9"/>
    <dgm:cxn modelId="{D39DA3A0-3121-4C94-B55B-7FDA894FEC71}" type="presOf" srcId="{30B94AD2-D94C-443C-A391-72BE04F0431C}" destId="{6AA0C380-0669-4A12-8DC8-F6F72F118CD9}" srcOrd="0" destOrd="0" presId="urn:microsoft.com/office/officeart/2005/8/layout/hProcess9"/>
    <dgm:cxn modelId="{9AD52BB0-6BE9-4BDF-9043-5D76ABEC2745}" type="presOf" srcId="{06E3EFF8-2B10-4C0A-9C6D-90DC234435DD}" destId="{4DCCA9D7-4688-4996-AD4B-1FED25D062DD}" srcOrd="0" destOrd="0" presId="urn:microsoft.com/office/officeart/2005/8/layout/hProcess9"/>
    <dgm:cxn modelId="{AACCE3BF-8319-4D60-B132-CC17E13E7814}" srcId="{AA292AE5-A758-4F98-8021-F14D08C9741C}" destId="{06E3EFF8-2B10-4C0A-9C6D-90DC234435DD}" srcOrd="2" destOrd="0" parTransId="{EB66E5B8-7B1E-48E9-8DA8-BD93321F532C}" sibTransId="{B2B5F707-FED5-4770-8495-EB704BDC58DC}"/>
    <dgm:cxn modelId="{91B37731-96A7-45D6-A748-61212FDE3B47}" type="presParOf" srcId="{4DECF7D1-17B8-46BC-88BF-2E779C2D7ADC}" destId="{144A2FBB-A6F2-4FC7-AC50-855C1E379BE5}" srcOrd="0" destOrd="0" presId="urn:microsoft.com/office/officeart/2005/8/layout/hProcess9"/>
    <dgm:cxn modelId="{6A0882D6-244F-47BC-9694-DEF4CB07B8B1}" type="presParOf" srcId="{4DECF7D1-17B8-46BC-88BF-2E779C2D7ADC}" destId="{E508983B-675C-4F2F-8899-921779CA1DE0}" srcOrd="1" destOrd="0" presId="urn:microsoft.com/office/officeart/2005/8/layout/hProcess9"/>
    <dgm:cxn modelId="{A4CC8F09-8DE1-427D-840E-0978F145DCED}" type="presParOf" srcId="{E508983B-675C-4F2F-8899-921779CA1DE0}" destId="{6AA0C380-0669-4A12-8DC8-F6F72F118CD9}" srcOrd="0" destOrd="0" presId="urn:microsoft.com/office/officeart/2005/8/layout/hProcess9"/>
    <dgm:cxn modelId="{92F9331C-B14A-46A8-A0FF-48A034B301B3}" type="presParOf" srcId="{E508983B-675C-4F2F-8899-921779CA1DE0}" destId="{BDC23485-DF93-4F5F-A6D9-DF685C70E1CA}" srcOrd="1" destOrd="0" presId="urn:microsoft.com/office/officeart/2005/8/layout/hProcess9"/>
    <dgm:cxn modelId="{DE8F5996-D51C-4806-A01E-B0D1C6D1D7D8}" type="presParOf" srcId="{E508983B-675C-4F2F-8899-921779CA1DE0}" destId="{8E031841-CD59-4862-829C-90406A4E45B0}" srcOrd="2" destOrd="0" presId="urn:microsoft.com/office/officeart/2005/8/layout/hProcess9"/>
    <dgm:cxn modelId="{60824CBC-F12A-4FE7-8450-B3F728D5418B}" type="presParOf" srcId="{E508983B-675C-4F2F-8899-921779CA1DE0}" destId="{77E735DB-48DC-4A84-95CE-5BCDE1AC6DBC}" srcOrd="3" destOrd="0" presId="urn:microsoft.com/office/officeart/2005/8/layout/hProcess9"/>
    <dgm:cxn modelId="{AADF53B3-104C-4796-B9C8-2569FF2A1238}" type="presParOf" srcId="{E508983B-675C-4F2F-8899-921779CA1DE0}" destId="{4DCCA9D7-4688-4996-AD4B-1FED25D062DD}" srcOrd="4" destOrd="0" presId="urn:microsoft.com/office/officeart/2005/8/layout/hProcess9"/>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4F22C4A-3F32-4CD5-B434-8C317F6AEE44}" type="doc">
      <dgm:prSet loTypeId="urn:microsoft.com/office/officeart/2005/8/layout/hList1" loCatId="list" qsTypeId="urn:microsoft.com/office/officeart/2005/8/quickstyle/simple2" qsCatId="simple" csTypeId="urn:microsoft.com/office/officeart/2005/8/colors/colorful1" csCatId="colorful" phldr="1"/>
      <dgm:spPr/>
      <dgm:t>
        <a:bodyPr/>
        <a:lstStyle/>
        <a:p>
          <a:endParaRPr lang="el-GR"/>
        </a:p>
      </dgm:t>
    </dgm:pt>
    <dgm:pt modelId="{7D28EC67-ECC0-4CF7-8CF7-E48DA908507E}">
      <dgm:prSet phldrT="[Κείμενο]" custT="1"/>
      <dgm:spPr/>
      <dgm:t>
        <a:bodyPr/>
        <a:lstStyle/>
        <a:p>
          <a:r>
            <a:rPr lang="el-GR" sz="3200" b="1" dirty="0">
              <a:solidFill>
                <a:schemeClr val="accent1">
                  <a:lumMod val="50000"/>
                </a:schemeClr>
              </a:solidFill>
              <a:effectLst>
                <a:outerShdw blurRad="38100" dist="38100" dir="2700000" algn="tl">
                  <a:srgbClr val="000000">
                    <a:alpha val="43137"/>
                  </a:srgbClr>
                </a:outerShdw>
              </a:effectLst>
              <a:latin typeface="+mj-lt"/>
            </a:rPr>
            <a:t>ΤΠΕ</a:t>
          </a:r>
        </a:p>
      </dgm:t>
    </dgm:pt>
    <dgm:pt modelId="{0E762928-838D-43BF-8725-122AB7ACCE5B}" type="parTrans" cxnId="{19E47EE2-1AE6-49FB-A5A2-9C3F187C1D86}">
      <dgm:prSet/>
      <dgm:spPr/>
      <dgm:t>
        <a:bodyPr/>
        <a:lstStyle/>
        <a:p>
          <a:endParaRPr lang="el-GR"/>
        </a:p>
      </dgm:t>
    </dgm:pt>
    <dgm:pt modelId="{E3D4E444-3AE6-42EB-B50D-CE117802B54A}" type="sibTrans" cxnId="{19E47EE2-1AE6-49FB-A5A2-9C3F187C1D86}">
      <dgm:prSet/>
      <dgm:spPr/>
      <dgm:t>
        <a:bodyPr/>
        <a:lstStyle/>
        <a:p>
          <a:endParaRPr lang="el-GR"/>
        </a:p>
      </dgm:t>
    </dgm:pt>
    <dgm:pt modelId="{4B506CDD-463C-4A4B-947F-B2EDAE66482D}">
      <dgm:prSet phldrT="[Κείμενο]" custT="1"/>
      <dgm:spPr/>
      <dgm:t>
        <a:bodyPr/>
        <a:lstStyle/>
        <a:p>
          <a:r>
            <a:rPr lang="en-US" sz="1800" dirty="0">
              <a:solidFill>
                <a:schemeClr val="accent1">
                  <a:lumMod val="50000"/>
                </a:schemeClr>
              </a:solidFill>
              <a:effectLst>
                <a:outerShdw blurRad="38100" dist="38100" dir="2700000" algn="tl">
                  <a:srgbClr val="000000">
                    <a:alpha val="43137"/>
                  </a:srgbClr>
                </a:outerShdw>
              </a:effectLst>
            </a:rPr>
            <a:t>H5P</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03212979-1F40-469C-AE78-D8911DDA853D}" type="parTrans" cxnId="{9C742DF1-7E31-438A-87FC-97595B643DE6}">
      <dgm:prSet/>
      <dgm:spPr/>
      <dgm:t>
        <a:bodyPr/>
        <a:lstStyle/>
        <a:p>
          <a:endParaRPr lang="el-GR"/>
        </a:p>
      </dgm:t>
    </dgm:pt>
    <dgm:pt modelId="{E1F83CD2-C48D-4590-B54D-E02B0DA73371}" type="sibTrans" cxnId="{9C742DF1-7E31-438A-87FC-97595B643DE6}">
      <dgm:prSet/>
      <dgm:spPr/>
      <dgm:t>
        <a:bodyPr/>
        <a:lstStyle/>
        <a:p>
          <a:endParaRPr lang="el-GR"/>
        </a:p>
      </dgm:t>
    </dgm:pt>
    <dgm:pt modelId="{CA815456-4E86-40DD-B408-998D2DFD3BB3}">
      <dgm:prSet phldrT="[Κείμενο]" custT="1"/>
      <dgm:spPr/>
      <dgm:t>
        <a:bodyPr/>
        <a:lstStyle/>
        <a:p>
          <a:r>
            <a:rPr lang="en-US" sz="1800" dirty="0" err="1">
              <a:solidFill>
                <a:schemeClr val="accent1">
                  <a:lumMod val="50000"/>
                </a:schemeClr>
              </a:solidFill>
              <a:effectLst>
                <a:outerShdw blurRad="38100" dist="38100" dir="2700000" algn="tl">
                  <a:srgbClr val="000000">
                    <a:alpha val="43137"/>
                  </a:srgbClr>
                </a:outerShdw>
              </a:effectLst>
            </a:rPr>
            <a:t>Chamilo</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013726D9-1C2A-4A5F-A7C5-455197F160FD}" type="parTrans" cxnId="{77393580-26BD-4B49-B335-4D617991BF66}">
      <dgm:prSet/>
      <dgm:spPr/>
      <dgm:t>
        <a:bodyPr/>
        <a:lstStyle/>
        <a:p>
          <a:endParaRPr lang="el-GR"/>
        </a:p>
      </dgm:t>
    </dgm:pt>
    <dgm:pt modelId="{3DBCA4C3-5AD0-470D-82F3-03EAF6A6F42F}" type="sibTrans" cxnId="{77393580-26BD-4B49-B335-4D617991BF66}">
      <dgm:prSet/>
      <dgm:spPr/>
      <dgm:t>
        <a:bodyPr/>
        <a:lstStyle/>
        <a:p>
          <a:endParaRPr lang="el-GR"/>
        </a:p>
      </dgm:t>
    </dgm:pt>
    <dgm:pt modelId="{8237F629-B122-411A-AEA2-D393456DC3F3}">
      <dgm:prSet phldrT="[Κείμενο]" custT="1"/>
      <dgm:spPr/>
      <dgm:t>
        <a:bodyPr/>
        <a:lstStyle/>
        <a:p>
          <a:r>
            <a:rPr lang="en-US" sz="1800" dirty="0" err="1">
              <a:solidFill>
                <a:schemeClr val="accent1">
                  <a:lumMod val="50000"/>
                </a:schemeClr>
              </a:solidFill>
              <a:effectLst>
                <a:outerShdw blurRad="38100" dist="38100" dir="2700000" algn="tl">
                  <a:srgbClr val="000000">
                    <a:alpha val="43137"/>
                  </a:srgbClr>
                </a:outerShdw>
              </a:effectLst>
            </a:rPr>
            <a:t>Doodly</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1400BB58-E41F-475B-8F99-8B13AD34F3FF}" type="parTrans" cxnId="{8C37945D-A076-4FC4-8730-85D2EA6EE52A}">
      <dgm:prSet/>
      <dgm:spPr/>
      <dgm:t>
        <a:bodyPr/>
        <a:lstStyle/>
        <a:p>
          <a:endParaRPr lang="el-GR"/>
        </a:p>
      </dgm:t>
    </dgm:pt>
    <dgm:pt modelId="{2A2982C5-3D36-424D-BD24-533925D786AC}" type="sibTrans" cxnId="{8C37945D-A076-4FC4-8730-85D2EA6EE52A}">
      <dgm:prSet/>
      <dgm:spPr/>
      <dgm:t>
        <a:bodyPr/>
        <a:lstStyle/>
        <a:p>
          <a:endParaRPr lang="el-GR"/>
        </a:p>
      </dgm:t>
    </dgm:pt>
    <dgm:pt modelId="{772A54D0-B78B-4D56-97EF-A327F4C13A92}">
      <dgm:prSet phldrT="[Κείμενο]" custT="1"/>
      <dgm:spPr/>
      <dgm:t>
        <a:bodyPr/>
        <a:lstStyle/>
        <a:p>
          <a:r>
            <a:rPr lang="en-US" sz="1800" dirty="0" err="1">
              <a:solidFill>
                <a:schemeClr val="accent1">
                  <a:lumMod val="50000"/>
                </a:schemeClr>
              </a:solidFill>
              <a:effectLst>
                <a:outerShdw blurRad="38100" dist="38100" dir="2700000" algn="tl">
                  <a:srgbClr val="000000">
                    <a:alpha val="43137"/>
                  </a:srgbClr>
                </a:outerShdw>
              </a:effectLst>
            </a:rPr>
            <a:t>Plotagon</a:t>
          </a:r>
          <a:r>
            <a:rPr lang="en-US" sz="1800" dirty="0">
              <a:solidFill>
                <a:schemeClr val="accent1">
                  <a:lumMod val="50000"/>
                </a:schemeClr>
              </a:solidFill>
              <a:effectLst>
                <a:outerShdw blurRad="38100" dist="38100" dir="2700000" algn="tl">
                  <a:srgbClr val="000000">
                    <a:alpha val="43137"/>
                  </a:srgbClr>
                </a:outerShdw>
              </a:effectLst>
            </a:rPr>
            <a:t> Studio</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87E80BEC-0664-42D7-87C6-89EC4A3E1532}" type="parTrans" cxnId="{AE08D3D3-3FD6-4D5A-834C-4B9F0EAC6085}">
      <dgm:prSet/>
      <dgm:spPr/>
      <dgm:t>
        <a:bodyPr/>
        <a:lstStyle/>
        <a:p>
          <a:endParaRPr lang="el-GR"/>
        </a:p>
      </dgm:t>
    </dgm:pt>
    <dgm:pt modelId="{FB04E35C-0AC4-4E59-A0BC-65339D659754}" type="sibTrans" cxnId="{AE08D3D3-3FD6-4D5A-834C-4B9F0EAC6085}">
      <dgm:prSet/>
      <dgm:spPr/>
      <dgm:t>
        <a:bodyPr/>
        <a:lstStyle/>
        <a:p>
          <a:endParaRPr lang="el-GR"/>
        </a:p>
      </dgm:t>
    </dgm:pt>
    <dgm:pt modelId="{237D2C92-C37C-4329-A5F3-AAD556928E2F}">
      <dgm:prSet phldrT="[Κείμενο]"/>
      <dgm:spPr/>
      <dgm:t>
        <a:bodyPr/>
        <a:lstStyle/>
        <a:p>
          <a:endParaRPr lang="el-GR" sz="1900" dirty="0"/>
        </a:p>
      </dgm:t>
    </dgm:pt>
    <dgm:pt modelId="{00698872-8C54-4B36-B88B-EAAF3A42BF79}" type="parTrans" cxnId="{69F22689-6B8E-4B17-94A9-C300760BF804}">
      <dgm:prSet/>
      <dgm:spPr/>
      <dgm:t>
        <a:bodyPr/>
        <a:lstStyle/>
        <a:p>
          <a:endParaRPr lang="el-GR"/>
        </a:p>
      </dgm:t>
    </dgm:pt>
    <dgm:pt modelId="{C7709AE8-77B7-40AB-BD68-8072F12E7D60}" type="sibTrans" cxnId="{69F22689-6B8E-4B17-94A9-C300760BF804}">
      <dgm:prSet/>
      <dgm:spPr/>
      <dgm:t>
        <a:bodyPr/>
        <a:lstStyle/>
        <a:p>
          <a:endParaRPr lang="el-GR"/>
        </a:p>
      </dgm:t>
    </dgm:pt>
    <dgm:pt modelId="{EC130AFC-735B-455A-98C8-4265BF5A7BA3}">
      <dgm:prSet phldrT="[Κείμενο]" custT="1"/>
      <dgm:spPr/>
      <dgm:t>
        <a:bodyPr/>
        <a:lstStyle/>
        <a:p>
          <a:r>
            <a:rPr lang="en-US" sz="1800" dirty="0">
              <a:solidFill>
                <a:schemeClr val="accent1">
                  <a:lumMod val="50000"/>
                </a:schemeClr>
              </a:solidFill>
              <a:effectLst>
                <a:outerShdw blurRad="38100" dist="38100" dir="2700000" algn="tl">
                  <a:srgbClr val="000000">
                    <a:alpha val="43137"/>
                  </a:srgbClr>
                </a:outerShdw>
              </a:effectLst>
            </a:rPr>
            <a:t>Padlet</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D602C78C-E355-443F-8A84-51A764384682}" type="parTrans" cxnId="{579D49FE-52D4-4906-BEB7-046F38796BE3}">
      <dgm:prSet/>
      <dgm:spPr/>
      <dgm:t>
        <a:bodyPr/>
        <a:lstStyle/>
        <a:p>
          <a:endParaRPr lang="el-GR"/>
        </a:p>
      </dgm:t>
    </dgm:pt>
    <dgm:pt modelId="{1AB25AF9-3438-4FE9-98EA-D862FA69D28C}" type="sibTrans" cxnId="{579D49FE-52D4-4906-BEB7-046F38796BE3}">
      <dgm:prSet/>
      <dgm:spPr/>
      <dgm:t>
        <a:bodyPr/>
        <a:lstStyle/>
        <a:p>
          <a:endParaRPr lang="el-GR"/>
        </a:p>
      </dgm:t>
    </dgm:pt>
    <dgm:pt modelId="{05756707-3C90-4D00-86C9-D90A86F740DE}">
      <dgm:prSet phldrT="[Κείμενο]" custT="1"/>
      <dgm:spPr/>
      <dgm:t>
        <a:bodyPr/>
        <a:lstStyle/>
        <a:p>
          <a:r>
            <a:rPr lang="en-US" sz="1800" dirty="0" err="1">
              <a:solidFill>
                <a:schemeClr val="accent1">
                  <a:lumMod val="50000"/>
                </a:schemeClr>
              </a:solidFill>
              <a:effectLst>
                <a:outerShdw blurRad="38100" dist="38100" dir="2700000" algn="tl">
                  <a:srgbClr val="000000">
                    <a:alpha val="43137"/>
                  </a:srgbClr>
                </a:outerShdw>
              </a:effectLst>
            </a:rPr>
            <a:t>Blippar</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BEF46413-7A01-42DD-9404-A4C7CE87B036}" type="parTrans" cxnId="{9DC5716D-A08E-4D4B-834E-C37C12BC9F3C}">
      <dgm:prSet/>
      <dgm:spPr/>
      <dgm:t>
        <a:bodyPr/>
        <a:lstStyle/>
        <a:p>
          <a:endParaRPr lang="el-GR"/>
        </a:p>
      </dgm:t>
    </dgm:pt>
    <dgm:pt modelId="{1208BF49-57E5-47BD-83EB-247C6E3A3F6E}" type="sibTrans" cxnId="{9DC5716D-A08E-4D4B-834E-C37C12BC9F3C}">
      <dgm:prSet/>
      <dgm:spPr/>
      <dgm:t>
        <a:bodyPr/>
        <a:lstStyle/>
        <a:p>
          <a:endParaRPr lang="el-GR"/>
        </a:p>
      </dgm:t>
    </dgm:pt>
    <dgm:pt modelId="{2B0D5ADD-3E04-4CB8-AD5D-57B86CA437CD}">
      <dgm:prSet phldrT="[Κείμενο]" custT="1"/>
      <dgm:spPr/>
      <dgm:t>
        <a:bodyPr/>
        <a:lstStyle/>
        <a:p>
          <a:r>
            <a:rPr lang="en-US" sz="1800" dirty="0" err="1">
              <a:solidFill>
                <a:schemeClr val="accent1">
                  <a:lumMod val="50000"/>
                </a:schemeClr>
              </a:solidFill>
              <a:effectLst>
                <a:outerShdw blurRad="38100" dist="38100" dir="2700000" algn="tl">
                  <a:srgbClr val="000000">
                    <a:alpha val="43137"/>
                  </a:srgbClr>
                </a:outerShdw>
              </a:effectLst>
            </a:rPr>
            <a:t>Bookcreator</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2C77959E-7B04-494E-BC0E-0CB4165109AC}" type="parTrans" cxnId="{426E1C33-AE4A-43D5-BE89-612051D5FD6E}">
      <dgm:prSet/>
      <dgm:spPr/>
      <dgm:t>
        <a:bodyPr/>
        <a:lstStyle/>
        <a:p>
          <a:endParaRPr lang="el-GR"/>
        </a:p>
      </dgm:t>
    </dgm:pt>
    <dgm:pt modelId="{A1AE4E9E-E03E-478D-8630-BD5A031DC3E0}" type="sibTrans" cxnId="{426E1C33-AE4A-43D5-BE89-612051D5FD6E}">
      <dgm:prSet/>
      <dgm:spPr/>
      <dgm:t>
        <a:bodyPr/>
        <a:lstStyle/>
        <a:p>
          <a:endParaRPr lang="el-GR"/>
        </a:p>
      </dgm:t>
    </dgm:pt>
    <dgm:pt modelId="{2003BCAE-FB02-4058-BDEA-0BA2AB7514BC}">
      <dgm:prSet phldrT="[Κείμενο]" custT="1"/>
      <dgm:spPr/>
      <dgm:t>
        <a:bodyPr/>
        <a:lstStyle/>
        <a:p>
          <a:r>
            <a:rPr lang="en-US" sz="1800" dirty="0" err="1">
              <a:solidFill>
                <a:schemeClr val="accent1">
                  <a:lumMod val="50000"/>
                </a:schemeClr>
              </a:solidFill>
              <a:effectLst>
                <a:outerShdw blurRad="38100" dist="38100" dir="2700000" algn="tl">
                  <a:srgbClr val="000000">
                    <a:alpha val="43137"/>
                  </a:srgbClr>
                </a:outerShdw>
              </a:effectLst>
            </a:rPr>
            <a:t>Storyboardthat</a:t>
          </a:r>
          <a:endParaRPr lang="el-GR" sz="1800" dirty="0">
            <a:solidFill>
              <a:schemeClr val="accent1">
                <a:lumMod val="50000"/>
              </a:schemeClr>
            </a:solidFill>
            <a:effectLst>
              <a:outerShdw blurRad="38100" dist="38100" dir="2700000" algn="tl">
                <a:srgbClr val="000000">
                  <a:alpha val="43137"/>
                </a:srgbClr>
              </a:outerShdw>
            </a:effectLst>
          </a:endParaRPr>
        </a:p>
      </dgm:t>
    </dgm:pt>
    <dgm:pt modelId="{894CF95B-A7D9-45FA-94C3-63B601C4E3B5}" type="parTrans" cxnId="{D9BDFAE3-2456-447A-88CF-8931D63FAE98}">
      <dgm:prSet/>
      <dgm:spPr/>
      <dgm:t>
        <a:bodyPr/>
        <a:lstStyle/>
        <a:p>
          <a:endParaRPr lang="el-GR"/>
        </a:p>
      </dgm:t>
    </dgm:pt>
    <dgm:pt modelId="{09054E47-74FD-4095-AE6A-CDA0EABD1A23}" type="sibTrans" cxnId="{D9BDFAE3-2456-447A-88CF-8931D63FAE98}">
      <dgm:prSet/>
      <dgm:spPr/>
      <dgm:t>
        <a:bodyPr/>
        <a:lstStyle/>
        <a:p>
          <a:endParaRPr lang="el-GR"/>
        </a:p>
      </dgm:t>
    </dgm:pt>
    <dgm:pt modelId="{205E9779-418B-4D18-A1F0-ED168EDF9175}">
      <dgm:prSet custT="1"/>
      <dgm:spPr/>
      <dgm:t>
        <a:bodyPr/>
        <a:lstStyle/>
        <a:p>
          <a:r>
            <a:rPr lang="en-US" sz="2800" b="1" dirty="0">
              <a:solidFill>
                <a:schemeClr val="accent1">
                  <a:lumMod val="50000"/>
                </a:schemeClr>
              </a:solidFill>
              <a:effectLst>
                <a:outerShdw blurRad="38100" dist="38100" dir="2700000" algn="tl">
                  <a:srgbClr val="000000">
                    <a:alpha val="43137"/>
                  </a:srgbClr>
                </a:outerShdw>
              </a:effectLst>
              <a:latin typeface="+mj-lt"/>
            </a:rPr>
            <a:t>On-line </a:t>
          </a:r>
          <a:r>
            <a:rPr lang="el-GR" sz="2800" b="1" dirty="0">
              <a:solidFill>
                <a:schemeClr val="accent1">
                  <a:lumMod val="50000"/>
                </a:schemeClr>
              </a:solidFill>
              <a:effectLst>
                <a:outerShdw blurRad="38100" dist="38100" dir="2700000" algn="tl">
                  <a:srgbClr val="000000">
                    <a:alpha val="43137"/>
                  </a:srgbClr>
                </a:outerShdw>
              </a:effectLst>
              <a:latin typeface="+mj-lt"/>
            </a:rPr>
            <a:t>εφαρμογές</a:t>
          </a:r>
          <a:endParaRPr lang="el-GR" sz="2800" b="1" dirty="0">
            <a:solidFill>
              <a:schemeClr val="accent1">
                <a:lumMod val="50000"/>
              </a:schemeClr>
            </a:solidFill>
            <a:latin typeface="+mj-lt"/>
          </a:endParaRPr>
        </a:p>
      </dgm:t>
    </dgm:pt>
    <dgm:pt modelId="{F8AE3284-EFBB-4105-95EF-0680D01B998A}" type="parTrans" cxnId="{9E5AA0DB-C14C-4F56-BF1C-DF1CD06723BA}">
      <dgm:prSet/>
      <dgm:spPr/>
      <dgm:t>
        <a:bodyPr/>
        <a:lstStyle/>
        <a:p>
          <a:endParaRPr lang="el-GR"/>
        </a:p>
      </dgm:t>
    </dgm:pt>
    <dgm:pt modelId="{E5F50F5E-E541-40C1-A9FB-0C259E809D85}" type="sibTrans" cxnId="{9E5AA0DB-C14C-4F56-BF1C-DF1CD06723BA}">
      <dgm:prSet/>
      <dgm:spPr/>
      <dgm:t>
        <a:bodyPr/>
        <a:lstStyle/>
        <a:p>
          <a:endParaRPr lang="el-GR"/>
        </a:p>
      </dgm:t>
    </dgm:pt>
    <dgm:pt modelId="{0E688A06-2ADF-44DD-9190-3EC973F9B823}">
      <dgm:prSet custT="1"/>
      <dgm:spPr/>
      <dgm:t>
        <a:bodyPr/>
        <a:lstStyle/>
        <a:p>
          <a:r>
            <a:rPr lang="en-US" sz="2000" dirty="0" err="1">
              <a:solidFill>
                <a:schemeClr val="accent1">
                  <a:lumMod val="50000"/>
                </a:schemeClr>
              </a:solidFill>
              <a:effectLst>
                <a:outerShdw blurRad="38100" dist="38100" dir="2700000" algn="tl">
                  <a:srgbClr val="000000">
                    <a:alpha val="43137"/>
                  </a:srgbClr>
                </a:outerShdw>
              </a:effectLst>
            </a:rPr>
            <a:t>Audiocutter</a:t>
          </a:r>
          <a:endParaRPr lang="el-GR" sz="2000" dirty="0">
            <a:solidFill>
              <a:schemeClr val="accent1">
                <a:lumMod val="50000"/>
              </a:schemeClr>
            </a:solidFill>
            <a:effectLst>
              <a:outerShdw blurRad="38100" dist="38100" dir="2700000" algn="tl">
                <a:srgbClr val="000000">
                  <a:alpha val="43137"/>
                </a:srgbClr>
              </a:outerShdw>
            </a:effectLst>
          </a:endParaRPr>
        </a:p>
      </dgm:t>
    </dgm:pt>
    <dgm:pt modelId="{1B457C38-7F6B-4366-9EB3-F2E3059A1B7D}" type="parTrans" cxnId="{67B24794-7599-4592-800D-0098C1284C18}">
      <dgm:prSet/>
      <dgm:spPr/>
      <dgm:t>
        <a:bodyPr/>
        <a:lstStyle/>
        <a:p>
          <a:endParaRPr lang="el-GR"/>
        </a:p>
      </dgm:t>
    </dgm:pt>
    <dgm:pt modelId="{9696D940-3075-4FC8-BD6B-21109D77C802}" type="sibTrans" cxnId="{67B24794-7599-4592-800D-0098C1284C18}">
      <dgm:prSet/>
      <dgm:spPr/>
      <dgm:t>
        <a:bodyPr/>
        <a:lstStyle/>
        <a:p>
          <a:endParaRPr lang="el-GR"/>
        </a:p>
      </dgm:t>
    </dgm:pt>
    <dgm:pt modelId="{5F9CF73B-C383-479A-B0E2-E31E0AB9143D}">
      <dgm:prSet custT="1"/>
      <dgm:spPr/>
      <dgm:t>
        <a:bodyPr/>
        <a:lstStyle/>
        <a:p>
          <a:r>
            <a:rPr lang="en-US" sz="2000" dirty="0">
              <a:solidFill>
                <a:schemeClr val="accent1">
                  <a:lumMod val="50000"/>
                </a:schemeClr>
              </a:solidFill>
              <a:effectLst>
                <a:outerShdw blurRad="38100" dist="38100" dir="2700000" algn="tl">
                  <a:srgbClr val="000000">
                    <a:alpha val="43137"/>
                  </a:srgbClr>
                </a:outerShdw>
              </a:effectLst>
            </a:rPr>
            <a:t>Audio converter </a:t>
          </a:r>
          <a:endParaRPr lang="el-GR" sz="2000" dirty="0">
            <a:solidFill>
              <a:schemeClr val="accent1">
                <a:lumMod val="50000"/>
              </a:schemeClr>
            </a:solidFill>
            <a:effectLst>
              <a:outerShdw blurRad="38100" dist="38100" dir="2700000" algn="tl">
                <a:srgbClr val="000000">
                  <a:alpha val="43137"/>
                </a:srgbClr>
              </a:outerShdw>
            </a:effectLst>
          </a:endParaRPr>
        </a:p>
      </dgm:t>
    </dgm:pt>
    <dgm:pt modelId="{042C5AE4-17E5-4287-85AD-A42E8CB6C652}" type="parTrans" cxnId="{605EDB53-60B0-416F-9756-FE5F71A32BC8}">
      <dgm:prSet/>
      <dgm:spPr/>
      <dgm:t>
        <a:bodyPr/>
        <a:lstStyle/>
        <a:p>
          <a:endParaRPr lang="el-GR"/>
        </a:p>
      </dgm:t>
    </dgm:pt>
    <dgm:pt modelId="{77783CAA-E068-4152-AA0D-7D8755814FBC}" type="sibTrans" cxnId="{605EDB53-60B0-416F-9756-FE5F71A32BC8}">
      <dgm:prSet/>
      <dgm:spPr/>
      <dgm:t>
        <a:bodyPr/>
        <a:lstStyle/>
        <a:p>
          <a:endParaRPr lang="el-GR"/>
        </a:p>
      </dgm:t>
    </dgm:pt>
    <dgm:pt modelId="{BB0EFD65-D937-49AF-9B90-44AB71DA3146}">
      <dgm:prSet custT="1"/>
      <dgm:spPr/>
      <dgm:t>
        <a:bodyPr/>
        <a:lstStyle/>
        <a:p>
          <a:r>
            <a:rPr lang="en-US" sz="2000" dirty="0">
              <a:solidFill>
                <a:schemeClr val="accent1">
                  <a:lumMod val="50000"/>
                </a:schemeClr>
              </a:solidFill>
              <a:effectLst>
                <a:outerShdw blurRad="38100" dist="38100" dir="2700000" algn="tl">
                  <a:srgbClr val="000000">
                    <a:alpha val="43137"/>
                  </a:srgbClr>
                </a:outerShdw>
              </a:effectLst>
            </a:rPr>
            <a:t>R</a:t>
          </a:r>
          <a:r>
            <a:rPr lang="el-GR" sz="2000" dirty="0" err="1">
              <a:solidFill>
                <a:schemeClr val="accent1">
                  <a:lumMod val="50000"/>
                </a:schemeClr>
              </a:solidFill>
              <a:effectLst>
                <a:outerShdw blurRad="38100" dist="38100" dir="2700000" algn="tl">
                  <a:srgbClr val="000000">
                    <a:alpha val="43137"/>
                  </a:srgbClr>
                </a:outerShdw>
              </a:effectLst>
            </a:rPr>
            <a:t>emove</a:t>
          </a:r>
          <a:r>
            <a:rPr lang="el-GR" sz="2000" dirty="0">
              <a:solidFill>
                <a:schemeClr val="accent1">
                  <a:lumMod val="50000"/>
                </a:schemeClr>
              </a:solidFill>
              <a:effectLst>
                <a:outerShdw blurRad="38100" dist="38100" dir="2700000" algn="tl">
                  <a:srgbClr val="000000">
                    <a:alpha val="43137"/>
                  </a:srgbClr>
                </a:outerShdw>
              </a:effectLst>
            </a:rPr>
            <a:t> </a:t>
          </a:r>
          <a:r>
            <a:rPr lang="el-GR" sz="2000" dirty="0" err="1">
              <a:solidFill>
                <a:schemeClr val="accent1">
                  <a:lumMod val="50000"/>
                </a:schemeClr>
              </a:solidFill>
              <a:effectLst>
                <a:outerShdw blurRad="38100" dist="38100" dir="2700000" algn="tl">
                  <a:srgbClr val="000000">
                    <a:alpha val="43137"/>
                  </a:srgbClr>
                </a:outerShdw>
              </a:effectLst>
            </a:rPr>
            <a:t>background</a:t>
          </a:r>
          <a:r>
            <a:rPr lang="el-GR" sz="2000" dirty="0">
              <a:solidFill>
                <a:schemeClr val="accent1">
                  <a:lumMod val="50000"/>
                </a:schemeClr>
              </a:solidFill>
              <a:effectLst>
                <a:outerShdw blurRad="38100" dist="38100" dir="2700000" algn="tl">
                  <a:srgbClr val="000000">
                    <a:alpha val="43137"/>
                  </a:srgbClr>
                </a:outerShdw>
              </a:effectLst>
            </a:rPr>
            <a:t> </a:t>
          </a:r>
        </a:p>
      </dgm:t>
    </dgm:pt>
    <dgm:pt modelId="{4A874245-7D90-4774-AF57-6AA398448584}" type="parTrans" cxnId="{47243C85-8CAF-4715-9BD6-BFFF9708EAFE}">
      <dgm:prSet/>
      <dgm:spPr/>
      <dgm:t>
        <a:bodyPr/>
        <a:lstStyle/>
        <a:p>
          <a:endParaRPr lang="el-GR"/>
        </a:p>
      </dgm:t>
    </dgm:pt>
    <dgm:pt modelId="{CB2B0F91-B7BF-4AEA-B9A7-6D0AA844CCCC}" type="sibTrans" cxnId="{47243C85-8CAF-4715-9BD6-BFFF9708EAFE}">
      <dgm:prSet/>
      <dgm:spPr/>
      <dgm:t>
        <a:bodyPr/>
        <a:lstStyle/>
        <a:p>
          <a:endParaRPr lang="el-GR"/>
        </a:p>
      </dgm:t>
    </dgm:pt>
    <dgm:pt modelId="{0333370A-F8C8-4BA0-BD5E-824102A45D6F}">
      <dgm:prSet custT="1"/>
      <dgm:spPr/>
      <dgm:t>
        <a:bodyPr/>
        <a:lstStyle/>
        <a:p>
          <a:r>
            <a:rPr lang="en-US" sz="2000" dirty="0">
              <a:solidFill>
                <a:schemeClr val="accent1">
                  <a:lumMod val="50000"/>
                </a:schemeClr>
              </a:solidFill>
              <a:effectLst>
                <a:outerShdw blurRad="38100" dist="38100" dir="2700000" algn="tl">
                  <a:srgbClr val="000000">
                    <a:alpha val="43137"/>
                  </a:srgbClr>
                </a:outerShdw>
              </a:effectLst>
            </a:rPr>
            <a:t>Mp3 converter</a:t>
          </a:r>
          <a:endParaRPr lang="el-GR" sz="2000" dirty="0">
            <a:solidFill>
              <a:schemeClr val="accent1">
                <a:lumMod val="50000"/>
              </a:schemeClr>
            </a:solidFill>
            <a:effectLst>
              <a:outerShdw blurRad="38100" dist="38100" dir="2700000" algn="tl">
                <a:srgbClr val="000000">
                  <a:alpha val="43137"/>
                </a:srgbClr>
              </a:outerShdw>
            </a:effectLst>
          </a:endParaRPr>
        </a:p>
      </dgm:t>
    </dgm:pt>
    <dgm:pt modelId="{C36C961E-1613-4056-86D2-16CF4970E4DF}" type="parTrans" cxnId="{51FEB772-E64F-46BE-A66E-423837010EE5}">
      <dgm:prSet/>
      <dgm:spPr/>
      <dgm:t>
        <a:bodyPr/>
        <a:lstStyle/>
        <a:p>
          <a:endParaRPr lang="el-GR"/>
        </a:p>
      </dgm:t>
    </dgm:pt>
    <dgm:pt modelId="{B3F5C278-A6C4-4B2F-9A5D-33FE0086394D}" type="sibTrans" cxnId="{51FEB772-E64F-46BE-A66E-423837010EE5}">
      <dgm:prSet/>
      <dgm:spPr/>
      <dgm:t>
        <a:bodyPr/>
        <a:lstStyle/>
        <a:p>
          <a:endParaRPr lang="el-GR"/>
        </a:p>
      </dgm:t>
    </dgm:pt>
    <dgm:pt modelId="{5E52B37D-16C1-4C59-B696-EEDB5141D5B2}">
      <dgm:prSet custT="1"/>
      <dgm:spPr/>
      <dgm:t>
        <a:bodyPr/>
        <a:lstStyle/>
        <a:p>
          <a:r>
            <a:rPr lang="en-US" sz="2000" dirty="0">
              <a:solidFill>
                <a:schemeClr val="accent1">
                  <a:lumMod val="50000"/>
                </a:schemeClr>
              </a:solidFill>
              <a:effectLst>
                <a:outerShdw blurRad="38100" dist="38100" dir="2700000" algn="tl">
                  <a:srgbClr val="000000">
                    <a:alpha val="43137"/>
                  </a:srgbClr>
                </a:outerShdw>
              </a:effectLst>
            </a:rPr>
            <a:t>You Tube</a:t>
          </a:r>
          <a:endParaRPr lang="el-GR" sz="2000" dirty="0">
            <a:solidFill>
              <a:schemeClr val="accent1">
                <a:lumMod val="50000"/>
              </a:schemeClr>
            </a:solidFill>
            <a:effectLst>
              <a:outerShdw blurRad="38100" dist="38100" dir="2700000" algn="tl">
                <a:srgbClr val="000000">
                  <a:alpha val="43137"/>
                </a:srgbClr>
              </a:outerShdw>
            </a:effectLst>
          </a:endParaRPr>
        </a:p>
      </dgm:t>
    </dgm:pt>
    <dgm:pt modelId="{A76B60F2-E16F-4C6E-ADEF-413608DA06FA}" type="parTrans" cxnId="{6E0C35AC-7923-4EAD-A08D-4A3073790E6B}">
      <dgm:prSet/>
      <dgm:spPr/>
      <dgm:t>
        <a:bodyPr/>
        <a:lstStyle/>
        <a:p>
          <a:endParaRPr lang="el-GR"/>
        </a:p>
      </dgm:t>
    </dgm:pt>
    <dgm:pt modelId="{E108A685-799C-4266-BA89-F4D2C3718326}" type="sibTrans" cxnId="{6E0C35AC-7923-4EAD-A08D-4A3073790E6B}">
      <dgm:prSet/>
      <dgm:spPr/>
      <dgm:t>
        <a:bodyPr/>
        <a:lstStyle/>
        <a:p>
          <a:endParaRPr lang="el-GR"/>
        </a:p>
      </dgm:t>
    </dgm:pt>
    <dgm:pt modelId="{F79B222A-E7D8-4024-B58D-BC08FB06B97E}">
      <dgm:prSet custT="1"/>
      <dgm:spPr/>
      <dgm:t>
        <a:bodyPr/>
        <a:lstStyle/>
        <a:p>
          <a:r>
            <a:rPr lang="en-US" sz="2000" dirty="0" err="1">
              <a:solidFill>
                <a:schemeClr val="accent1">
                  <a:lumMod val="50000"/>
                </a:schemeClr>
              </a:solidFill>
              <a:effectLst>
                <a:outerShdw blurRad="38100" dist="38100" dir="2700000" algn="tl">
                  <a:srgbClr val="000000">
                    <a:alpha val="43137"/>
                  </a:srgbClr>
                </a:outerShdw>
              </a:effectLst>
            </a:rPr>
            <a:t>Wordwall</a:t>
          </a:r>
          <a:endParaRPr lang="el-GR" sz="2000" dirty="0">
            <a:solidFill>
              <a:schemeClr val="accent1">
                <a:lumMod val="50000"/>
              </a:schemeClr>
            </a:solidFill>
            <a:effectLst>
              <a:outerShdw blurRad="38100" dist="38100" dir="2700000" algn="tl">
                <a:srgbClr val="000000">
                  <a:alpha val="43137"/>
                </a:srgbClr>
              </a:outerShdw>
            </a:effectLst>
          </a:endParaRPr>
        </a:p>
      </dgm:t>
    </dgm:pt>
    <dgm:pt modelId="{B161E090-96D5-498B-86D4-575CE450E4CF}" type="parTrans" cxnId="{E6891CDE-CEDE-409C-BFE6-02C39EEBC109}">
      <dgm:prSet/>
      <dgm:spPr/>
      <dgm:t>
        <a:bodyPr/>
        <a:lstStyle/>
        <a:p>
          <a:endParaRPr lang="el-GR"/>
        </a:p>
      </dgm:t>
    </dgm:pt>
    <dgm:pt modelId="{070E172F-3923-446C-BBF5-8B51CA30C1BF}" type="sibTrans" cxnId="{E6891CDE-CEDE-409C-BFE6-02C39EEBC109}">
      <dgm:prSet/>
      <dgm:spPr/>
      <dgm:t>
        <a:bodyPr/>
        <a:lstStyle/>
        <a:p>
          <a:endParaRPr lang="el-GR"/>
        </a:p>
      </dgm:t>
    </dgm:pt>
    <dgm:pt modelId="{2A83CCCA-1A27-4225-929E-756B3F856791}">
      <dgm:prSet custT="1"/>
      <dgm:spPr/>
      <dgm:t>
        <a:bodyPr/>
        <a:lstStyle/>
        <a:p>
          <a:r>
            <a:rPr lang="en-US" sz="2000" dirty="0" err="1">
              <a:solidFill>
                <a:schemeClr val="accent1">
                  <a:lumMod val="50000"/>
                </a:schemeClr>
              </a:solidFill>
              <a:effectLst>
                <a:outerShdw blurRad="38100" dist="38100" dir="2700000" algn="tl">
                  <a:srgbClr val="000000">
                    <a:alpha val="43137"/>
                  </a:srgbClr>
                </a:outerShdw>
              </a:effectLst>
            </a:rPr>
            <a:t>jigsawplanet</a:t>
          </a:r>
          <a:endParaRPr lang="el-GR" sz="2000" dirty="0">
            <a:solidFill>
              <a:schemeClr val="accent1">
                <a:lumMod val="50000"/>
              </a:schemeClr>
            </a:solidFill>
            <a:effectLst>
              <a:outerShdw blurRad="38100" dist="38100" dir="2700000" algn="tl">
                <a:srgbClr val="000000">
                  <a:alpha val="43137"/>
                </a:srgbClr>
              </a:outerShdw>
            </a:effectLst>
          </a:endParaRPr>
        </a:p>
      </dgm:t>
    </dgm:pt>
    <dgm:pt modelId="{89F58037-453C-4532-9D21-7825C6F1D231}" type="parTrans" cxnId="{61659BEB-698C-4B15-9395-A14FEACC1588}">
      <dgm:prSet/>
      <dgm:spPr/>
      <dgm:t>
        <a:bodyPr/>
        <a:lstStyle/>
        <a:p>
          <a:endParaRPr lang="el-GR"/>
        </a:p>
      </dgm:t>
    </dgm:pt>
    <dgm:pt modelId="{08E6EB67-3FC0-494B-A8DC-9EDFFE60970C}" type="sibTrans" cxnId="{61659BEB-698C-4B15-9395-A14FEACC1588}">
      <dgm:prSet/>
      <dgm:spPr/>
      <dgm:t>
        <a:bodyPr/>
        <a:lstStyle/>
        <a:p>
          <a:endParaRPr lang="el-GR"/>
        </a:p>
      </dgm:t>
    </dgm:pt>
    <dgm:pt modelId="{CF32FF56-FA6B-456F-A0DA-246C00E1CCB5}" type="pres">
      <dgm:prSet presAssocID="{04F22C4A-3F32-4CD5-B434-8C317F6AEE44}" presName="Name0" presStyleCnt="0">
        <dgm:presLayoutVars>
          <dgm:dir/>
          <dgm:animLvl val="lvl"/>
          <dgm:resizeHandles val="exact"/>
        </dgm:presLayoutVars>
      </dgm:prSet>
      <dgm:spPr/>
    </dgm:pt>
    <dgm:pt modelId="{B70A63E5-BA5D-41EC-8119-D04F411F22B3}" type="pres">
      <dgm:prSet presAssocID="{7D28EC67-ECC0-4CF7-8CF7-E48DA908507E}" presName="composite" presStyleCnt="0"/>
      <dgm:spPr/>
    </dgm:pt>
    <dgm:pt modelId="{508A8A82-1B87-4D03-834F-6439A8C1BAF6}" type="pres">
      <dgm:prSet presAssocID="{7D28EC67-ECC0-4CF7-8CF7-E48DA908507E}" presName="parTx" presStyleLbl="alignNode1" presStyleIdx="0" presStyleCnt="2">
        <dgm:presLayoutVars>
          <dgm:chMax val="0"/>
          <dgm:chPref val="0"/>
          <dgm:bulletEnabled val="1"/>
        </dgm:presLayoutVars>
      </dgm:prSet>
      <dgm:spPr/>
    </dgm:pt>
    <dgm:pt modelId="{8EF0C635-F0D0-4693-BC7F-D5037385C532}" type="pres">
      <dgm:prSet presAssocID="{7D28EC67-ECC0-4CF7-8CF7-E48DA908507E}" presName="desTx" presStyleLbl="alignAccFollowNode1" presStyleIdx="0" presStyleCnt="2">
        <dgm:presLayoutVars>
          <dgm:bulletEnabled val="1"/>
        </dgm:presLayoutVars>
      </dgm:prSet>
      <dgm:spPr/>
    </dgm:pt>
    <dgm:pt modelId="{AD3AF3BC-6155-4486-B034-F95CBD842095}" type="pres">
      <dgm:prSet presAssocID="{E3D4E444-3AE6-42EB-B50D-CE117802B54A}" presName="space" presStyleCnt="0"/>
      <dgm:spPr/>
    </dgm:pt>
    <dgm:pt modelId="{992952B0-7132-469B-B023-5B424EC589D3}" type="pres">
      <dgm:prSet presAssocID="{205E9779-418B-4D18-A1F0-ED168EDF9175}" presName="composite" presStyleCnt="0"/>
      <dgm:spPr/>
    </dgm:pt>
    <dgm:pt modelId="{0CDCC96C-35FB-420B-888B-6BC5D24306C4}" type="pres">
      <dgm:prSet presAssocID="{205E9779-418B-4D18-A1F0-ED168EDF9175}" presName="parTx" presStyleLbl="alignNode1" presStyleIdx="1" presStyleCnt="2">
        <dgm:presLayoutVars>
          <dgm:chMax val="0"/>
          <dgm:chPref val="0"/>
          <dgm:bulletEnabled val="1"/>
        </dgm:presLayoutVars>
      </dgm:prSet>
      <dgm:spPr/>
    </dgm:pt>
    <dgm:pt modelId="{EB06813D-433F-4448-8224-DCB175A46079}" type="pres">
      <dgm:prSet presAssocID="{205E9779-418B-4D18-A1F0-ED168EDF9175}" presName="desTx" presStyleLbl="alignAccFollowNode1" presStyleIdx="1" presStyleCnt="2">
        <dgm:presLayoutVars>
          <dgm:bulletEnabled val="1"/>
        </dgm:presLayoutVars>
      </dgm:prSet>
      <dgm:spPr/>
    </dgm:pt>
  </dgm:ptLst>
  <dgm:cxnLst>
    <dgm:cxn modelId="{7C1B1A1E-B89A-40B5-9083-1D557DFF6365}" type="presOf" srcId="{CA815456-4E86-40DD-B408-998D2DFD3BB3}" destId="{8EF0C635-F0D0-4693-BC7F-D5037385C532}" srcOrd="0" destOrd="1" presId="urn:microsoft.com/office/officeart/2005/8/layout/hList1"/>
    <dgm:cxn modelId="{70189028-ABA5-42C9-8E2E-757DF872BDE0}" type="presOf" srcId="{5F9CF73B-C383-479A-B0E2-E31E0AB9143D}" destId="{EB06813D-433F-4448-8224-DCB175A46079}" srcOrd="0" destOrd="1" presId="urn:microsoft.com/office/officeart/2005/8/layout/hList1"/>
    <dgm:cxn modelId="{497E0832-0CED-43E7-8BFB-E9298A0CC095}" type="presOf" srcId="{F79B222A-E7D8-4024-B58D-BC08FB06B97E}" destId="{EB06813D-433F-4448-8224-DCB175A46079}" srcOrd="0" destOrd="5" presId="urn:microsoft.com/office/officeart/2005/8/layout/hList1"/>
    <dgm:cxn modelId="{426E1C33-AE4A-43D5-BE89-612051D5FD6E}" srcId="{7D28EC67-ECC0-4CF7-8CF7-E48DA908507E}" destId="{2B0D5ADD-3E04-4CB8-AD5D-57B86CA437CD}" srcOrd="6" destOrd="0" parTransId="{2C77959E-7B04-494E-BC0E-0CB4165109AC}" sibTransId="{A1AE4E9E-E03E-478D-8630-BD5A031DC3E0}"/>
    <dgm:cxn modelId="{61045335-B3BB-4FB5-BACB-3A323BC8570B}" type="presOf" srcId="{2A83CCCA-1A27-4225-929E-756B3F856791}" destId="{EB06813D-433F-4448-8224-DCB175A46079}" srcOrd="0" destOrd="6" presId="urn:microsoft.com/office/officeart/2005/8/layout/hList1"/>
    <dgm:cxn modelId="{8C37945D-A076-4FC4-8730-85D2EA6EE52A}" srcId="{7D28EC67-ECC0-4CF7-8CF7-E48DA908507E}" destId="{8237F629-B122-411A-AEA2-D393456DC3F3}" srcOrd="2" destOrd="0" parTransId="{1400BB58-E41F-475B-8F99-8B13AD34F3FF}" sibTransId="{2A2982C5-3D36-424D-BD24-533925D786AC}"/>
    <dgm:cxn modelId="{C06E065F-5BC7-4158-B2A7-652DE03AC969}" type="presOf" srcId="{2003BCAE-FB02-4058-BDEA-0BA2AB7514BC}" destId="{8EF0C635-F0D0-4693-BC7F-D5037385C532}" srcOrd="0" destOrd="7" presId="urn:microsoft.com/office/officeart/2005/8/layout/hList1"/>
    <dgm:cxn modelId="{F144A060-609B-4312-81F7-BA81DAC882AA}" type="presOf" srcId="{237D2C92-C37C-4329-A5F3-AAD556928E2F}" destId="{8EF0C635-F0D0-4693-BC7F-D5037385C532}" srcOrd="0" destOrd="8" presId="urn:microsoft.com/office/officeart/2005/8/layout/hList1"/>
    <dgm:cxn modelId="{2DE93861-004F-4700-BC6E-33A131F3850F}" type="presOf" srcId="{BB0EFD65-D937-49AF-9B90-44AB71DA3146}" destId="{EB06813D-433F-4448-8224-DCB175A46079}" srcOrd="0" destOrd="2" presId="urn:microsoft.com/office/officeart/2005/8/layout/hList1"/>
    <dgm:cxn modelId="{9DC5716D-A08E-4D4B-834E-C37C12BC9F3C}" srcId="{7D28EC67-ECC0-4CF7-8CF7-E48DA908507E}" destId="{05756707-3C90-4D00-86C9-D90A86F740DE}" srcOrd="5" destOrd="0" parTransId="{BEF46413-7A01-42DD-9404-A4C7CE87B036}" sibTransId="{1208BF49-57E5-47BD-83EB-247C6E3A3F6E}"/>
    <dgm:cxn modelId="{18E2B46E-683A-47E6-82FC-34171CFFDDF1}" type="presOf" srcId="{7D28EC67-ECC0-4CF7-8CF7-E48DA908507E}" destId="{508A8A82-1B87-4D03-834F-6439A8C1BAF6}" srcOrd="0" destOrd="0" presId="urn:microsoft.com/office/officeart/2005/8/layout/hList1"/>
    <dgm:cxn modelId="{51FEB772-E64F-46BE-A66E-423837010EE5}" srcId="{205E9779-418B-4D18-A1F0-ED168EDF9175}" destId="{0333370A-F8C8-4BA0-BD5E-824102A45D6F}" srcOrd="3" destOrd="0" parTransId="{C36C961E-1613-4056-86D2-16CF4970E4DF}" sibTransId="{B3F5C278-A6C4-4B2F-9A5D-33FE0086394D}"/>
    <dgm:cxn modelId="{605EDB53-60B0-416F-9756-FE5F71A32BC8}" srcId="{205E9779-418B-4D18-A1F0-ED168EDF9175}" destId="{5F9CF73B-C383-479A-B0E2-E31E0AB9143D}" srcOrd="1" destOrd="0" parTransId="{042C5AE4-17E5-4287-85AD-A42E8CB6C652}" sibTransId="{77783CAA-E068-4152-AA0D-7D8755814FBC}"/>
    <dgm:cxn modelId="{62F85C58-095B-4B32-97FA-977963EE9AAD}" type="presOf" srcId="{4B506CDD-463C-4A4B-947F-B2EDAE66482D}" destId="{8EF0C635-F0D0-4693-BC7F-D5037385C532}" srcOrd="0" destOrd="0" presId="urn:microsoft.com/office/officeart/2005/8/layout/hList1"/>
    <dgm:cxn modelId="{77393580-26BD-4B49-B335-4D617991BF66}" srcId="{7D28EC67-ECC0-4CF7-8CF7-E48DA908507E}" destId="{CA815456-4E86-40DD-B408-998D2DFD3BB3}" srcOrd="1" destOrd="0" parTransId="{013726D9-1C2A-4A5F-A7C5-455197F160FD}" sibTransId="{3DBCA4C3-5AD0-470D-82F3-03EAF6A6F42F}"/>
    <dgm:cxn modelId="{47243C85-8CAF-4715-9BD6-BFFF9708EAFE}" srcId="{205E9779-418B-4D18-A1F0-ED168EDF9175}" destId="{BB0EFD65-D937-49AF-9B90-44AB71DA3146}" srcOrd="2" destOrd="0" parTransId="{4A874245-7D90-4774-AF57-6AA398448584}" sibTransId="{CB2B0F91-B7BF-4AEA-B9A7-6D0AA844CCCC}"/>
    <dgm:cxn modelId="{DA16E486-65DC-41EE-853C-EAFEE2AF783D}" type="presOf" srcId="{5E52B37D-16C1-4C59-B696-EEDB5141D5B2}" destId="{EB06813D-433F-4448-8224-DCB175A46079}" srcOrd="0" destOrd="4" presId="urn:microsoft.com/office/officeart/2005/8/layout/hList1"/>
    <dgm:cxn modelId="{69F22689-6B8E-4B17-94A9-C300760BF804}" srcId="{7D28EC67-ECC0-4CF7-8CF7-E48DA908507E}" destId="{237D2C92-C37C-4329-A5F3-AAD556928E2F}" srcOrd="8" destOrd="0" parTransId="{00698872-8C54-4B36-B88B-EAAF3A42BF79}" sibTransId="{C7709AE8-77B7-40AB-BD68-8072F12E7D60}"/>
    <dgm:cxn modelId="{BBAA9589-CC74-4531-AF99-6AF810E70F88}" type="presOf" srcId="{0E688A06-2ADF-44DD-9190-3EC973F9B823}" destId="{EB06813D-433F-4448-8224-DCB175A46079}" srcOrd="0" destOrd="0" presId="urn:microsoft.com/office/officeart/2005/8/layout/hList1"/>
    <dgm:cxn modelId="{A859348D-D6DD-4F08-9527-611DC961DBB7}" type="presOf" srcId="{772A54D0-B78B-4D56-97EF-A327F4C13A92}" destId="{8EF0C635-F0D0-4693-BC7F-D5037385C532}" srcOrd="0" destOrd="3" presId="urn:microsoft.com/office/officeart/2005/8/layout/hList1"/>
    <dgm:cxn modelId="{67B24794-7599-4592-800D-0098C1284C18}" srcId="{205E9779-418B-4D18-A1F0-ED168EDF9175}" destId="{0E688A06-2ADF-44DD-9190-3EC973F9B823}" srcOrd="0" destOrd="0" parTransId="{1B457C38-7F6B-4366-9EB3-F2E3059A1B7D}" sibTransId="{9696D940-3075-4FC8-BD6B-21109D77C802}"/>
    <dgm:cxn modelId="{6E0C35AC-7923-4EAD-A08D-4A3073790E6B}" srcId="{205E9779-418B-4D18-A1F0-ED168EDF9175}" destId="{5E52B37D-16C1-4C59-B696-EEDB5141D5B2}" srcOrd="4" destOrd="0" parTransId="{A76B60F2-E16F-4C6E-ADEF-413608DA06FA}" sibTransId="{E108A685-799C-4266-BA89-F4D2C3718326}"/>
    <dgm:cxn modelId="{703E4DB2-3C67-4555-9E96-8B59DB5B296D}" type="presOf" srcId="{EC130AFC-735B-455A-98C8-4265BF5A7BA3}" destId="{8EF0C635-F0D0-4693-BC7F-D5037385C532}" srcOrd="0" destOrd="4" presId="urn:microsoft.com/office/officeart/2005/8/layout/hList1"/>
    <dgm:cxn modelId="{AE08D3D3-3FD6-4D5A-834C-4B9F0EAC6085}" srcId="{7D28EC67-ECC0-4CF7-8CF7-E48DA908507E}" destId="{772A54D0-B78B-4D56-97EF-A327F4C13A92}" srcOrd="3" destOrd="0" parTransId="{87E80BEC-0664-42D7-87C6-89EC4A3E1532}" sibTransId="{FB04E35C-0AC4-4E59-A0BC-65339D659754}"/>
    <dgm:cxn modelId="{FFC153D7-A3A3-4587-96EC-DB9575257E2E}" type="presOf" srcId="{0333370A-F8C8-4BA0-BD5E-824102A45D6F}" destId="{EB06813D-433F-4448-8224-DCB175A46079}" srcOrd="0" destOrd="3" presId="urn:microsoft.com/office/officeart/2005/8/layout/hList1"/>
    <dgm:cxn modelId="{9E5AA0DB-C14C-4F56-BF1C-DF1CD06723BA}" srcId="{04F22C4A-3F32-4CD5-B434-8C317F6AEE44}" destId="{205E9779-418B-4D18-A1F0-ED168EDF9175}" srcOrd="1" destOrd="0" parTransId="{F8AE3284-EFBB-4105-95EF-0680D01B998A}" sibTransId="{E5F50F5E-E541-40C1-A9FB-0C259E809D85}"/>
    <dgm:cxn modelId="{E6891CDE-CEDE-409C-BFE6-02C39EEBC109}" srcId="{205E9779-418B-4D18-A1F0-ED168EDF9175}" destId="{F79B222A-E7D8-4024-B58D-BC08FB06B97E}" srcOrd="5" destOrd="0" parTransId="{B161E090-96D5-498B-86D4-575CE450E4CF}" sibTransId="{070E172F-3923-446C-BBF5-8B51CA30C1BF}"/>
    <dgm:cxn modelId="{19E47EE2-1AE6-49FB-A5A2-9C3F187C1D86}" srcId="{04F22C4A-3F32-4CD5-B434-8C317F6AEE44}" destId="{7D28EC67-ECC0-4CF7-8CF7-E48DA908507E}" srcOrd="0" destOrd="0" parTransId="{0E762928-838D-43BF-8725-122AB7ACCE5B}" sibTransId="{E3D4E444-3AE6-42EB-B50D-CE117802B54A}"/>
    <dgm:cxn modelId="{D9BDFAE3-2456-447A-88CF-8931D63FAE98}" srcId="{7D28EC67-ECC0-4CF7-8CF7-E48DA908507E}" destId="{2003BCAE-FB02-4058-BDEA-0BA2AB7514BC}" srcOrd="7" destOrd="0" parTransId="{894CF95B-A7D9-45FA-94C3-63B601C4E3B5}" sibTransId="{09054E47-74FD-4095-AE6A-CDA0EABD1A23}"/>
    <dgm:cxn modelId="{61659BEB-698C-4B15-9395-A14FEACC1588}" srcId="{205E9779-418B-4D18-A1F0-ED168EDF9175}" destId="{2A83CCCA-1A27-4225-929E-756B3F856791}" srcOrd="6" destOrd="0" parTransId="{89F58037-453C-4532-9D21-7825C6F1D231}" sibTransId="{08E6EB67-3FC0-494B-A8DC-9EDFFE60970C}"/>
    <dgm:cxn modelId="{5A4241ED-2D10-4D5A-9DA7-D88169AEFEF8}" type="presOf" srcId="{205E9779-418B-4D18-A1F0-ED168EDF9175}" destId="{0CDCC96C-35FB-420B-888B-6BC5D24306C4}" srcOrd="0" destOrd="0" presId="urn:microsoft.com/office/officeart/2005/8/layout/hList1"/>
    <dgm:cxn modelId="{392371ED-2863-497C-A7A6-838411EBB779}" type="presOf" srcId="{8237F629-B122-411A-AEA2-D393456DC3F3}" destId="{8EF0C635-F0D0-4693-BC7F-D5037385C532}" srcOrd="0" destOrd="2" presId="urn:microsoft.com/office/officeart/2005/8/layout/hList1"/>
    <dgm:cxn modelId="{9C742DF1-7E31-438A-87FC-97595B643DE6}" srcId="{7D28EC67-ECC0-4CF7-8CF7-E48DA908507E}" destId="{4B506CDD-463C-4A4B-947F-B2EDAE66482D}" srcOrd="0" destOrd="0" parTransId="{03212979-1F40-469C-AE78-D8911DDA853D}" sibTransId="{E1F83CD2-C48D-4590-B54D-E02B0DA73371}"/>
    <dgm:cxn modelId="{A6BA7BF4-606B-4054-84B9-FE296D0989F2}" type="presOf" srcId="{05756707-3C90-4D00-86C9-D90A86F740DE}" destId="{8EF0C635-F0D0-4693-BC7F-D5037385C532}" srcOrd="0" destOrd="5" presId="urn:microsoft.com/office/officeart/2005/8/layout/hList1"/>
    <dgm:cxn modelId="{D2F390F6-1AE1-48FA-8EBF-78630A322212}" type="presOf" srcId="{2B0D5ADD-3E04-4CB8-AD5D-57B86CA437CD}" destId="{8EF0C635-F0D0-4693-BC7F-D5037385C532}" srcOrd="0" destOrd="6" presId="urn:microsoft.com/office/officeart/2005/8/layout/hList1"/>
    <dgm:cxn modelId="{579D49FE-52D4-4906-BEB7-046F38796BE3}" srcId="{7D28EC67-ECC0-4CF7-8CF7-E48DA908507E}" destId="{EC130AFC-735B-455A-98C8-4265BF5A7BA3}" srcOrd="4" destOrd="0" parTransId="{D602C78C-E355-443F-8A84-51A764384682}" sibTransId="{1AB25AF9-3438-4FE9-98EA-D862FA69D28C}"/>
    <dgm:cxn modelId="{6B5ACBFE-4544-4B47-8C16-4C9AFAB86467}" type="presOf" srcId="{04F22C4A-3F32-4CD5-B434-8C317F6AEE44}" destId="{CF32FF56-FA6B-456F-A0DA-246C00E1CCB5}" srcOrd="0" destOrd="0" presId="urn:microsoft.com/office/officeart/2005/8/layout/hList1"/>
    <dgm:cxn modelId="{EDE66868-943B-4D30-96FC-C6B9B788004F}" type="presParOf" srcId="{CF32FF56-FA6B-456F-A0DA-246C00E1CCB5}" destId="{B70A63E5-BA5D-41EC-8119-D04F411F22B3}" srcOrd="0" destOrd="0" presId="urn:microsoft.com/office/officeart/2005/8/layout/hList1"/>
    <dgm:cxn modelId="{F0DB6464-0C48-4AE2-9AB3-5AE2BE414BA7}" type="presParOf" srcId="{B70A63E5-BA5D-41EC-8119-D04F411F22B3}" destId="{508A8A82-1B87-4D03-834F-6439A8C1BAF6}" srcOrd="0" destOrd="0" presId="urn:microsoft.com/office/officeart/2005/8/layout/hList1"/>
    <dgm:cxn modelId="{319E8287-FE83-477A-A699-88679A3BE455}" type="presParOf" srcId="{B70A63E5-BA5D-41EC-8119-D04F411F22B3}" destId="{8EF0C635-F0D0-4693-BC7F-D5037385C532}" srcOrd="1" destOrd="0" presId="urn:microsoft.com/office/officeart/2005/8/layout/hList1"/>
    <dgm:cxn modelId="{3C2A745C-4D26-4FCE-876A-3F31044802C8}" type="presParOf" srcId="{CF32FF56-FA6B-456F-A0DA-246C00E1CCB5}" destId="{AD3AF3BC-6155-4486-B034-F95CBD842095}" srcOrd="1" destOrd="0" presId="urn:microsoft.com/office/officeart/2005/8/layout/hList1"/>
    <dgm:cxn modelId="{29851F44-03E4-4A0B-89CA-97235CBB93E7}" type="presParOf" srcId="{CF32FF56-FA6B-456F-A0DA-246C00E1CCB5}" destId="{992952B0-7132-469B-B023-5B424EC589D3}" srcOrd="2" destOrd="0" presId="urn:microsoft.com/office/officeart/2005/8/layout/hList1"/>
    <dgm:cxn modelId="{B6DBFA82-06A5-4FAA-8605-8434754D144E}" type="presParOf" srcId="{992952B0-7132-469B-B023-5B424EC589D3}" destId="{0CDCC96C-35FB-420B-888B-6BC5D24306C4}" srcOrd="0" destOrd="0" presId="urn:microsoft.com/office/officeart/2005/8/layout/hList1"/>
    <dgm:cxn modelId="{FF2FC076-1588-4927-8BED-F3179329D69C}" type="presParOf" srcId="{992952B0-7132-469B-B023-5B424EC589D3}" destId="{EB06813D-433F-4448-8224-DCB175A4607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DF1C6D5-DA64-49AE-8FE8-5EEAFAF1E10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A3A5867C-77D2-4A40-AFAF-D4996A8FB4C1}">
      <dgm:prSet custT="1"/>
      <dgm:spPr>
        <a:solidFill>
          <a:schemeClr val="tx2">
            <a:lumMod val="75000"/>
          </a:schemeClr>
        </a:solidFill>
      </dgm:spPr>
      <dgm:t>
        <a:bodyPr/>
        <a:lstStyle/>
        <a:p>
          <a:pPr rtl="0"/>
          <a:r>
            <a:rPr lang="el-GR" sz="2000" b="1" dirty="0">
              <a:effectLst>
                <a:outerShdw blurRad="38100" dist="38100" dir="2700000" algn="tl">
                  <a:srgbClr val="000000">
                    <a:alpha val="43137"/>
                  </a:srgbClr>
                </a:outerShdw>
              </a:effectLst>
              <a:latin typeface="+mj-lt"/>
            </a:rPr>
            <a:t>Είδος έρευνας:</a:t>
          </a:r>
          <a:endParaRPr lang="el-GR" sz="2000" dirty="0">
            <a:effectLst>
              <a:outerShdw blurRad="38100" dist="38100" dir="2700000" algn="tl">
                <a:srgbClr val="000000">
                  <a:alpha val="43137"/>
                </a:srgbClr>
              </a:outerShdw>
            </a:effectLst>
            <a:latin typeface="+mj-lt"/>
          </a:endParaRPr>
        </a:p>
      </dgm:t>
    </dgm:pt>
    <dgm:pt modelId="{D1B981FE-568B-4A30-8A7F-EC07B1643A03}" type="parTrans" cxnId="{589C000E-7FA6-43B5-A11F-7A91CD02DED9}">
      <dgm:prSet/>
      <dgm:spPr/>
      <dgm:t>
        <a:bodyPr/>
        <a:lstStyle/>
        <a:p>
          <a:endParaRPr lang="el-GR"/>
        </a:p>
      </dgm:t>
    </dgm:pt>
    <dgm:pt modelId="{188D043A-04DF-48A3-9F47-74302D665EBD}" type="sibTrans" cxnId="{589C000E-7FA6-43B5-A11F-7A91CD02DED9}">
      <dgm:prSet/>
      <dgm:spPr/>
      <dgm:t>
        <a:bodyPr/>
        <a:lstStyle/>
        <a:p>
          <a:endParaRPr lang="el-GR"/>
        </a:p>
      </dgm:t>
    </dgm:pt>
    <dgm:pt modelId="{5305FEFA-B7C5-4137-BCF5-AC3EEF801C9B}">
      <dgm:prSet custT="1"/>
      <dgm:spPr>
        <a:solidFill>
          <a:schemeClr val="accent3">
            <a:lumMod val="50000"/>
          </a:schemeClr>
        </a:solidFill>
      </dgm:spPr>
      <dgm:t>
        <a:bodyPr/>
        <a:lstStyle/>
        <a:p>
          <a:pPr rtl="0"/>
          <a:r>
            <a:rPr lang="el-GR" sz="2000" b="1" dirty="0">
              <a:effectLst>
                <a:outerShdw blurRad="38100" dist="38100" dir="2700000" algn="tl">
                  <a:srgbClr val="000000">
                    <a:alpha val="43137"/>
                  </a:srgbClr>
                </a:outerShdw>
              </a:effectLst>
              <a:latin typeface="+mj-lt"/>
            </a:rPr>
            <a:t>Μεθοδολογική προσέγγιση:</a:t>
          </a:r>
          <a:endParaRPr lang="el-GR" sz="2000" dirty="0">
            <a:effectLst>
              <a:outerShdw blurRad="38100" dist="38100" dir="2700000" algn="tl">
                <a:srgbClr val="000000">
                  <a:alpha val="43137"/>
                </a:srgbClr>
              </a:outerShdw>
            </a:effectLst>
            <a:latin typeface="+mj-lt"/>
          </a:endParaRPr>
        </a:p>
      </dgm:t>
    </dgm:pt>
    <dgm:pt modelId="{F2EB5C9A-4E76-4DBB-9D17-E871888F88C2}" type="parTrans" cxnId="{FD212226-E4D7-45B2-9D7C-9266B37BD7FC}">
      <dgm:prSet/>
      <dgm:spPr/>
      <dgm:t>
        <a:bodyPr/>
        <a:lstStyle/>
        <a:p>
          <a:endParaRPr lang="el-GR"/>
        </a:p>
      </dgm:t>
    </dgm:pt>
    <dgm:pt modelId="{2C96E5EC-2867-44BD-9FCC-FB54F4D583C0}" type="sibTrans" cxnId="{FD212226-E4D7-45B2-9D7C-9266B37BD7FC}">
      <dgm:prSet/>
      <dgm:spPr/>
      <dgm:t>
        <a:bodyPr/>
        <a:lstStyle/>
        <a:p>
          <a:endParaRPr lang="el-GR"/>
        </a:p>
      </dgm:t>
    </dgm:pt>
    <dgm:pt modelId="{DA65EE03-B0A0-41D2-A726-1C4A8FF478F0}">
      <dgm:prSet custT="1"/>
      <dgm:spPr>
        <a:solidFill>
          <a:schemeClr val="accent2">
            <a:lumMod val="50000"/>
          </a:schemeClr>
        </a:solidFill>
      </dgm:spPr>
      <dgm:t>
        <a:bodyPr/>
        <a:lstStyle/>
        <a:p>
          <a:pPr rtl="0"/>
          <a:r>
            <a:rPr lang="el-GR" sz="2000" b="1" dirty="0">
              <a:effectLst>
                <a:outerShdw blurRad="38100" dist="38100" dir="2700000" algn="tl">
                  <a:srgbClr val="000000">
                    <a:alpha val="43137"/>
                  </a:srgbClr>
                </a:outerShdw>
              </a:effectLst>
              <a:latin typeface="+mj-lt"/>
            </a:rPr>
            <a:t>Χρονική περίοδος διενέργειας έρευνας</a:t>
          </a:r>
          <a:r>
            <a:rPr lang="el-GR" sz="2000" b="0" dirty="0">
              <a:effectLst>
                <a:outerShdw blurRad="38100" dist="38100" dir="2700000" algn="tl">
                  <a:srgbClr val="000000">
                    <a:alpha val="43137"/>
                  </a:srgbClr>
                </a:outerShdw>
              </a:effectLst>
              <a:latin typeface="+mj-lt"/>
            </a:rPr>
            <a:t>:</a:t>
          </a:r>
        </a:p>
      </dgm:t>
    </dgm:pt>
    <dgm:pt modelId="{6DC35BF9-03BB-4606-BE94-BE7312328021}" type="parTrans" cxnId="{1AEA6D94-617D-4516-BB4E-A91E521E48F3}">
      <dgm:prSet/>
      <dgm:spPr/>
      <dgm:t>
        <a:bodyPr/>
        <a:lstStyle/>
        <a:p>
          <a:endParaRPr lang="el-GR"/>
        </a:p>
      </dgm:t>
    </dgm:pt>
    <dgm:pt modelId="{DCC1F119-5F6A-4331-9448-EE20704F058A}" type="sibTrans" cxnId="{1AEA6D94-617D-4516-BB4E-A91E521E48F3}">
      <dgm:prSet/>
      <dgm:spPr/>
      <dgm:t>
        <a:bodyPr/>
        <a:lstStyle/>
        <a:p>
          <a:endParaRPr lang="el-GR"/>
        </a:p>
      </dgm:t>
    </dgm:pt>
    <dgm:pt modelId="{7D0FE48A-0016-4042-915B-ADB59A1EC236}">
      <dgm:prSet custT="1"/>
      <dgm:spPr>
        <a:solidFill>
          <a:schemeClr val="bg1">
            <a:lumMod val="65000"/>
            <a:alpha val="90000"/>
          </a:schemeClr>
        </a:solidFill>
      </dgm:spPr>
      <dgm:t>
        <a:bodyPr/>
        <a:lstStyle/>
        <a:p>
          <a:pPr rtl="0"/>
          <a:r>
            <a:rPr lang="el-GR" sz="2400">
              <a:solidFill>
                <a:schemeClr val="accent1">
                  <a:lumMod val="50000"/>
                </a:schemeClr>
              </a:solidFill>
              <a:effectLst>
                <a:outerShdw blurRad="38100" dist="38100" dir="2700000" algn="tl">
                  <a:srgbClr val="000000">
                    <a:alpha val="43137"/>
                  </a:srgbClr>
                </a:outerShdw>
              </a:effectLst>
              <a:latin typeface="+mj-lt"/>
            </a:rPr>
            <a:t> Διαμορφωτική Αξιολόγηση </a:t>
          </a:r>
          <a:r>
            <a:rPr lang="el-GR" sz="2400" dirty="0">
              <a:solidFill>
                <a:schemeClr val="accent1">
                  <a:lumMod val="50000"/>
                </a:schemeClr>
              </a:solidFill>
              <a:effectLst>
                <a:outerShdw blurRad="38100" dist="38100" dir="2700000" algn="tl">
                  <a:srgbClr val="000000">
                    <a:alpha val="43137"/>
                  </a:srgbClr>
                </a:outerShdw>
              </a:effectLst>
              <a:latin typeface="+mj-lt"/>
            </a:rPr>
            <a:t>Ε.Υ. </a:t>
          </a:r>
        </a:p>
      </dgm:t>
    </dgm:pt>
    <dgm:pt modelId="{99E45393-2BB7-4673-B02E-06299EA81252}" type="parTrans" cxnId="{FDD74CC8-B26F-4DFC-8EAD-7C626D546067}">
      <dgm:prSet/>
      <dgm:spPr/>
      <dgm:t>
        <a:bodyPr/>
        <a:lstStyle/>
        <a:p>
          <a:endParaRPr lang="el-GR"/>
        </a:p>
      </dgm:t>
    </dgm:pt>
    <dgm:pt modelId="{0B0C4AB1-A3A8-4B17-9455-A08B4807DA3A}" type="sibTrans" cxnId="{FDD74CC8-B26F-4DFC-8EAD-7C626D546067}">
      <dgm:prSet/>
      <dgm:spPr/>
      <dgm:t>
        <a:bodyPr/>
        <a:lstStyle/>
        <a:p>
          <a:endParaRPr lang="el-GR"/>
        </a:p>
      </dgm:t>
    </dgm:pt>
    <dgm:pt modelId="{99A48A71-CB5E-4D44-A444-C84835BCAF17}">
      <dgm:prSet custT="1"/>
      <dgm:spPr>
        <a:solidFill>
          <a:schemeClr val="bg1">
            <a:lumMod val="65000"/>
            <a:alpha val="90000"/>
          </a:schemeClr>
        </a:solidFill>
      </dgm:spPr>
      <dgm:t>
        <a:bodyPr/>
        <a:lstStyle/>
        <a:p>
          <a:pPr rtl="0"/>
          <a:r>
            <a:rPr lang="el-GR" sz="2400" dirty="0">
              <a:solidFill>
                <a:schemeClr val="accent1">
                  <a:lumMod val="50000"/>
                </a:schemeClr>
              </a:solidFill>
              <a:effectLst>
                <a:outerShdw blurRad="38100" dist="38100" dir="2700000" algn="tl">
                  <a:srgbClr val="000000">
                    <a:alpha val="43137"/>
                  </a:srgbClr>
                </a:outerShdw>
              </a:effectLst>
              <a:latin typeface="+mj-lt"/>
            </a:rPr>
            <a:t>Ποιοτική</a:t>
          </a:r>
        </a:p>
      </dgm:t>
    </dgm:pt>
    <dgm:pt modelId="{3D6035F7-C58B-4060-87CB-F3BE869BB6A7}" type="parTrans" cxnId="{7DFAE3A1-8559-4853-B85A-AA59E681828A}">
      <dgm:prSet/>
      <dgm:spPr/>
      <dgm:t>
        <a:bodyPr/>
        <a:lstStyle/>
        <a:p>
          <a:endParaRPr lang="el-GR"/>
        </a:p>
      </dgm:t>
    </dgm:pt>
    <dgm:pt modelId="{35231EF7-3198-4576-9A8E-7A433D75DDD2}" type="sibTrans" cxnId="{7DFAE3A1-8559-4853-B85A-AA59E681828A}">
      <dgm:prSet/>
      <dgm:spPr/>
      <dgm:t>
        <a:bodyPr/>
        <a:lstStyle/>
        <a:p>
          <a:endParaRPr lang="el-GR"/>
        </a:p>
      </dgm:t>
    </dgm:pt>
    <dgm:pt modelId="{FC113DC9-6072-4970-AB11-FB3E18BAE0F3}">
      <dgm:prSet custT="1"/>
      <dgm:spPr>
        <a:solidFill>
          <a:schemeClr val="bg1">
            <a:lumMod val="65000"/>
            <a:alpha val="90000"/>
          </a:schemeClr>
        </a:solidFill>
      </dgm:spPr>
      <dgm:t>
        <a:bodyPr/>
        <a:lstStyle/>
        <a:p>
          <a:pPr rtl="0"/>
          <a:r>
            <a:rPr lang="el-GR" sz="2400" dirty="0">
              <a:solidFill>
                <a:schemeClr val="accent1">
                  <a:lumMod val="50000"/>
                </a:schemeClr>
              </a:solidFill>
              <a:effectLst>
                <a:outerShdw blurRad="38100" dist="38100" dir="2700000" algn="tl">
                  <a:srgbClr val="000000">
                    <a:alpha val="43137"/>
                  </a:srgbClr>
                </a:outerShdw>
              </a:effectLst>
              <a:latin typeface="+mj-lt"/>
            </a:rPr>
            <a:t>Απρίλιος – Μάιος  2022</a:t>
          </a:r>
        </a:p>
      </dgm:t>
    </dgm:pt>
    <dgm:pt modelId="{A902B1D7-112A-436E-9A93-F911B3AC1516}" type="parTrans" cxnId="{7B0BFD02-AED0-4C91-940A-63B0C11BC591}">
      <dgm:prSet/>
      <dgm:spPr/>
      <dgm:t>
        <a:bodyPr/>
        <a:lstStyle/>
        <a:p>
          <a:endParaRPr lang="el-GR"/>
        </a:p>
      </dgm:t>
    </dgm:pt>
    <dgm:pt modelId="{D02E984B-74F6-4EDE-A3F5-1A809F9AE6E8}" type="sibTrans" cxnId="{7B0BFD02-AED0-4C91-940A-63B0C11BC591}">
      <dgm:prSet/>
      <dgm:spPr/>
      <dgm:t>
        <a:bodyPr/>
        <a:lstStyle/>
        <a:p>
          <a:endParaRPr lang="el-GR"/>
        </a:p>
      </dgm:t>
    </dgm:pt>
    <dgm:pt modelId="{D76BA453-726E-4CB5-A056-BF70D0C6ABAF}">
      <dgm:prSet custT="1"/>
      <dgm:spPr>
        <a:solidFill>
          <a:schemeClr val="accent5">
            <a:lumMod val="50000"/>
          </a:schemeClr>
        </a:solidFill>
      </dgm:spPr>
      <dgm:t>
        <a:bodyPr/>
        <a:lstStyle/>
        <a:p>
          <a:pPr rtl="0"/>
          <a:r>
            <a:rPr lang="el-GR" sz="2000" b="1" dirty="0">
              <a:effectLst>
                <a:outerShdw blurRad="38100" dist="38100" dir="2700000" algn="tl">
                  <a:srgbClr val="000000">
                    <a:alpha val="43137"/>
                  </a:srgbClr>
                </a:outerShdw>
              </a:effectLst>
              <a:latin typeface="+mj-lt"/>
            </a:rPr>
            <a:t>Ερευνητικό εργαλείο</a:t>
          </a:r>
          <a:r>
            <a:rPr lang="el-GR" sz="2000" b="1" dirty="0"/>
            <a:t>:</a:t>
          </a:r>
          <a:endParaRPr lang="el-GR" sz="2000" dirty="0"/>
        </a:p>
      </dgm:t>
    </dgm:pt>
    <dgm:pt modelId="{7F773571-7ABD-4BA7-82D4-233E6EC9DB39}" type="parTrans" cxnId="{0416E3F9-9953-49C0-BDEA-AEA156DBE729}">
      <dgm:prSet/>
      <dgm:spPr/>
      <dgm:t>
        <a:bodyPr/>
        <a:lstStyle/>
        <a:p>
          <a:endParaRPr lang="el-GR"/>
        </a:p>
      </dgm:t>
    </dgm:pt>
    <dgm:pt modelId="{93355AB3-44AB-4D93-A9FC-860AB6E06846}" type="sibTrans" cxnId="{0416E3F9-9953-49C0-BDEA-AEA156DBE729}">
      <dgm:prSet/>
      <dgm:spPr/>
      <dgm:t>
        <a:bodyPr/>
        <a:lstStyle/>
        <a:p>
          <a:endParaRPr lang="el-GR"/>
        </a:p>
      </dgm:t>
    </dgm:pt>
    <dgm:pt modelId="{3323CD06-CC47-43D5-BF09-66DE3218FDA9}">
      <dgm:prSet custT="1"/>
      <dgm:spPr>
        <a:solidFill>
          <a:schemeClr val="bg1">
            <a:lumMod val="65000"/>
            <a:alpha val="90000"/>
          </a:schemeClr>
        </a:solidFill>
      </dgm:spPr>
      <dgm:t>
        <a:bodyPr/>
        <a:lstStyle/>
        <a:p>
          <a:pPr rtl="0"/>
          <a:r>
            <a:rPr lang="el-GR" sz="2000" dirty="0">
              <a:solidFill>
                <a:schemeClr val="accent1">
                  <a:lumMod val="50000"/>
                </a:schemeClr>
              </a:solidFill>
              <a:effectLst>
                <a:outerShdw blurRad="38100" dist="38100" dir="2700000" algn="tl">
                  <a:srgbClr val="000000">
                    <a:alpha val="43137"/>
                  </a:srgbClr>
                </a:outerShdw>
              </a:effectLst>
              <a:latin typeface="+mj-lt"/>
            </a:rPr>
            <a:t>Ερωτηματολόγια εκπαιδευτικών</a:t>
          </a:r>
        </a:p>
      </dgm:t>
    </dgm:pt>
    <dgm:pt modelId="{57660F10-A264-4D7D-B25F-374C6ADAE344}" type="parTrans" cxnId="{6018885D-BA38-4C70-92A6-40B21E4D24B9}">
      <dgm:prSet/>
      <dgm:spPr/>
      <dgm:t>
        <a:bodyPr/>
        <a:lstStyle/>
        <a:p>
          <a:endParaRPr lang="el-GR"/>
        </a:p>
      </dgm:t>
    </dgm:pt>
    <dgm:pt modelId="{EBD3B0B3-CC95-4B81-BE2C-FA6E203E1B43}" type="sibTrans" cxnId="{6018885D-BA38-4C70-92A6-40B21E4D24B9}">
      <dgm:prSet/>
      <dgm:spPr/>
      <dgm:t>
        <a:bodyPr/>
        <a:lstStyle/>
        <a:p>
          <a:endParaRPr lang="el-GR"/>
        </a:p>
      </dgm:t>
    </dgm:pt>
    <dgm:pt modelId="{C836E304-44FF-4A53-8941-6B58E335F3E5}">
      <dgm:prSet custT="1"/>
      <dgm:spPr>
        <a:solidFill>
          <a:schemeClr val="tx1">
            <a:lumMod val="75000"/>
            <a:lumOff val="25000"/>
          </a:schemeClr>
        </a:solidFill>
      </dgm:spPr>
      <dgm:t>
        <a:bodyPr/>
        <a:lstStyle/>
        <a:p>
          <a:pPr rtl="0"/>
          <a:r>
            <a:rPr lang="el-GR" sz="2000" b="1" dirty="0">
              <a:effectLst>
                <a:outerShdw blurRad="38100" dist="38100" dir="2700000" algn="tl">
                  <a:srgbClr val="000000">
                    <a:alpha val="43137"/>
                  </a:srgbClr>
                </a:outerShdw>
              </a:effectLst>
              <a:latin typeface="+mj-lt"/>
            </a:rPr>
            <a:t>Δείγμα έρευνας:</a:t>
          </a:r>
          <a:endParaRPr lang="el-GR" sz="2000" dirty="0">
            <a:effectLst>
              <a:outerShdw blurRad="38100" dist="38100" dir="2700000" algn="tl">
                <a:srgbClr val="000000">
                  <a:alpha val="43137"/>
                </a:srgbClr>
              </a:outerShdw>
            </a:effectLst>
            <a:latin typeface="+mj-lt"/>
          </a:endParaRPr>
        </a:p>
      </dgm:t>
    </dgm:pt>
    <dgm:pt modelId="{316AF39E-92E8-4E66-93B7-AA464B3ACB38}" type="parTrans" cxnId="{211CA621-E4A7-4A15-8D0B-329CB4053CC4}">
      <dgm:prSet/>
      <dgm:spPr/>
      <dgm:t>
        <a:bodyPr/>
        <a:lstStyle/>
        <a:p>
          <a:endParaRPr lang="el-GR"/>
        </a:p>
      </dgm:t>
    </dgm:pt>
    <dgm:pt modelId="{94AC824F-FD34-4E05-A673-2D305EE0F77D}" type="sibTrans" cxnId="{211CA621-E4A7-4A15-8D0B-329CB4053CC4}">
      <dgm:prSet/>
      <dgm:spPr/>
      <dgm:t>
        <a:bodyPr/>
        <a:lstStyle/>
        <a:p>
          <a:endParaRPr lang="el-GR"/>
        </a:p>
      </dgm:t>
    </dgm:pt>
    <dgm:pt modelId="{A1316BFB-1D3B-457E-9EEE-1A7737AB585A}">
      <dgm:prSet custT="1"/>
      <dgm:spPr>
        <a:solidFill>
          <a:schemeClr val="bg1">
            <a:lumMod val="65000"/>
            <a:alpha val="90000"/>
          </a:schemeClr>
        </a:solidFill>
      </dgm:spPr>
      <dgm:t>
        <a:bodyPr/>
        <a:lstStyle/>
        <a:p>
          <a:pPr rtl="0"/>
          <a:r>
            <a:rPr lang="el-GR" sz="2000" dirty="0">
              <a:solidFill>
                <a:schemeClr val="accent1">
                  <a:lumMod val="50000"/>
                </a:schemeClr>
              </a:solidFill>
              <a:effectLst>
                <a:outerShdw blurRad="38100" dist="38100" dir="2700000" algn="tl">
                  <a:srgbClr val="000000">
                    <a:alpha val="43137"/>
                  </a:srgbClr>
                </a:outerShdw>
              </a:effectLst>
              <a:latin typeface="+mj-lt"/>
            </a:rPr>
            <a:t>3 κριτικοί φίλοι, ειδικοί στην </a:t>
          </a:r>
          <a:r>
            <a:rPr lang="el-GR" sz="2000" dirty="0" err="1">
              <a:solidFill>
                <a:schemeClr val="accent1">
                  <a:lumMod val="50000"/>
                </a:schemeClr>
              </a:solidFill>
              <a:effectLst>
                <a:outerShdw blurRad="38100" dist="38100" dir="2700000" algn="tl">
                  <a:srgbClr val="000000">
                    <a:alpha val="43137"/>
                  </a:srgbClr>
                </a:outerShdw>
              </a:effectLst>
              <a:latin typeface="+mj-lt"/>
            </a:rPr>
            <a:t>ΕξΑΕ</a:t>
          </a:r>
          <a:endParaRPr lang="el-GR" sz="2000" dirty="0">
            <a:solidFill>
              <a:schemeClr val="accent1">
                <a:lumMod val="50000"/>
              </a:schemeClr>
            </a:solidFill>
            <a:effectLst>
              <a:outerShdw blurRad="38100" dist="38100" dir="2700000" algn="tl">
                <a:srgbClr val="000000">
                  <a:alpha val="43137"/>
                </a:srgbClr>
              </a:outerShdw>
            </a:effectLst>
            <a:latin typeface="+mj-lt"/>
          </a:endParaRPr>
        </a:p>
      </dgm:t>
    </dgm:pt>
    <dgm:pt modelId="{6178CAE6-6870-46C9-AD87-6AD22E3E961F}" type="parTrans" cxnId="{D1D65D27-4AE2-467B-B474-B4B43B2BF660}">
      <dgm:prSet/>
      <dgm:spPr/>
      <dgm:t>
        <a:bodyPr/>
        <a:lstStyle/>
        <a:p>
          <a:endParaRPr lang="el-GR"/>
        </a:p>
      </dgm:t>
    </dgm:pt>
    <dgm:pt modelId="{9B84DCA3-237F-484D-B051-D6D23CCFE5F2}" type="sibTrans" cxnId="{D1D65D27-4AE2-467B-B474-B4B43B2BF660}">
      <dgm:prSet/>
      <dgm:spPr/>
      <dgm:t>
        <a:bodyPr/>
        <a:lstStyle/>
        <a:p>
          <a:endParaRPr lang="el-GR"/>
        </a:p>
      </dgm:t>
    </dgm:pt>
    <dgm:pt modelId="{C056F062-AE4C-48F6-9F0B-15D047FCE18B}">
      <dgm:prSet custT="1"/>
      <dgm:spPr>
        <a:solidFill>
          <a:schemeClr val="bg1">
            <a:lumMod val="65000"/>
            <a:alpha val="90000"/>
          </a:schemeClr>
        </a:solidFill>
      </dgm:spPr>
      <dgm:t>
        <a:bodyPr/>
        <a:lstStyle/>
        <a:p>
          <a:pPr rtl="0"/>
          <a:r>
            <a:rPr lang="el-GR" sz="2000" dirty="0">
              <a:solidFill>
                <a:schemeClr val="accent1">
                  <a:lumMod val="50000"/>
                </a:schemeClr>
              </a:solidFill>
              <a:effectLst>
                <a:outerShdw blurRad="38100" dist="38100" dir="2700000" algn="tl">
                  <a:srgbClr val="000000">
                    <a:alpha val="43137"/>
                  </a:srgbClr>
                </a:outerShdw>
              </a:effectLst>
              <a:latin typeface="+mj-lt"/>
            </a:rPr>
            <a:t>Ερωτηματολόγια μαθητών</a:t>
          </a:r>
        </a:p>
      </dgm:t>
    </dgm:pt>
    <dgm:pt modelId="{58DD7F26-1682-4AFC-95B9-B9D9DE3E3220}" type="parTrans" cxnId="{A9491C0F-F8AB-46F0-8562-FD85B8F77FA0}">
      <dgm:prSet/>
      <dgm:spPr/>
      <dgm:t>
        <a:bodyPr/>
        <a:lstStyle/>
        <a:p>
          <a:endParaRPr lang="el-GR"/>
        </a:p>
      </dgm:t>
    </dgm:pt>
    <dgm:pt modelId="{B1815814-CD1E-4474-95E4-C18EE032C39A}" type="sibTrans" cxnId="{A9491C0F-F8AB-46F0-8562-FD85B8F77FA0}">
      <dgm:prSet/>
      <dgm:spPr/>
      <dgm:t>
        <a:bodyPr/>
        <a:lstStyle/>
        <a:p>
          <a:endParaRPr lang="el-GR"/>
        </a:p>
      </dgm:t>
    </dgm:pt>
    <dgm:pt modelId="{6F2A1553-3DF4-4A66-91DD-591C816CC91C}">
      <dgm:prSet custT="1"/>
      <dgm:spPr>
        <a:solidFill>
          <a:schemeClr val="bg1">
            <a:lumMod val="65000"/>
            <a:alpha val="90000"/>
          </a:schemeClr>
        </a:solidFill>
      </dgm:spPr>
      <dgm:t>
        <a:bodyPr/>
        <a:lstStyle/>
        <a:p>
          <a:pPr rtl="0"/>
          <a:r>
            <a:rPr lang="el-GR" sz="2000" dirty="0">
              <a:solidFill>
                <a:schemeClr val="accent1">
                  <a:lumMod val="50000"/>
                </a:schemeClr>
              </a:solidFill>
              <a:effectLst>
                <a:outerShdw blurRad="38100" dist="38100" dir="2700000" algn="tl">
                  <a:srgbClr val="000000">
                    <a:alpha val="43137"/>
                  </a:srgbClr>
                </a:outerShdw>
              </a:effectLst>
              <a:latin typeface="+mj-lt"/>
            </a:rPr>
            <a:t>4 εκπαιδευτικοί</a:t>
          </a:r>
        </a:p>
      </dgm:t>
    </dgm:pt>
    <dgm:pt modelId="{69F3C087-4C63-40FA-B552-5AEBDB285679}" type="parTrans" cxnId="{2938ECA2-FE69-4D3C-9AE5-488E2411CB46}">
      <dgm:prSet/>
      <dgm:spPr/>
      <dgm:t>
        <a:bodyPr/>
        <a:lstStyle/>
        <a:p>
          <a:endParaRPr lang="el-GR"/>
        </a:p>
      </dgm:t>
    </dgm:pt>
    <dgm:pt modelId="{B17FFEBC-6F6F-41A1-937F-D07F88068A51}" type="sibTrans" cxnId="{2938ECA2-FE69-4D3C-9AE5-488E2411CB46}">
      <dgm:prSet/>
      <dgm:spPr/>
      <dgm:t>
        <a:bodyPr/>
        <a:lstStyle/>
        <a:p>
          <a:endParaRPr lang="el-GR"/>
        </a:p>
      </dgm:t>
    </dgm:pt>
    <dgm:pt modelId="{B267B92F-7FF3-43E5-BC9F-E0C4E9DC41EA}">
      <dgm:prSet custT="1"/>
      <dgm:spPr>
        <a:solidFill>
          <a:schemeClr val="bg1">
            <a:lumMod val="65000"/>
            <a:alpha val="90000"/>
          </a:schemeClr>
        </a:solidFill>
      </dgm:spPr>
      <dgm:t>
        <a:bodyPr/>
        <a:lstStyle/>
        <a:p>
          <a:pPr rtl="0"/>
          <a:r>
            <a:rPr lang="el-GR" sz="2000" dirty="0">
              <a:solidFill>
                <a:schemeClr val="accent1">
                  <a:lumMod val="50000"/>
                </a:schemeClr>
              </a:solidFill>
              <a:effectLst>
                <a:outerShdw blurRad="38100" dist="38100" dir="2700000" algn="tl">
                  <a:srgbClr val="000000">
                    <a:alpha val="43137"/>
                  </a:srgbClr>
                </a:outerShdw>
              </a:effectLst>
              <a:latin typeface="+mj-lt"/>
            </a:rPr>
            <a:t>13 μαθητές της ΄Γ λυκείου του Προτύπου Λυκείου Ηρακλείου</a:t>
          </a:r>
        </a:p>
      </dgm:t>
    </dgm:pt>
    <dgm:pt modelId="{E144127D-B882-4BC5-A05D-7A1A210F1E0D}" type="parTrans" cxnId="{47A62298-18DD-4DB9-9577-9EC941755D88}">
      <dgm:prSet/>
      <dgm:spPr/>
      <dgm:t>
        <a:bodyPr/>
        <a:lstStyle/>
        <a:p>
          <a:endParaRPr lang="el-GR"/>
        </a:p>
      </dgm:t>
    </dgm:pt>
    <dgm:pt modelId="{008368F0-BC6B-48F8-BDDC-8069E3EBE780}" type="sibTrans" cxnId="{47A62298-18DD-4DB9-9577-9EC941755D88}">
      <dgm:prSet/>
      <dgm:spPr/>
      <dgm:t>
        <a:bodyPr/>
        <a:lstStyle/>
        <a:p>
          <a:endParaRPr lang="el-GR"/>
        </a:p>
      </dgm:t>
    </dgm:pt>
    <dgm:pt modelId="{87596A21-AAD6-4935-AE74-2A2588FC01A9}">
      <dgm:prSet custT="1"/>
      <dgm:spPr>
        <a:solidFill>
          <a:schemeClr val="bg1">
            <a:lumMod val="65000"/>
            <a:alpha val="90000"/>
          </a:schemeClr>
        </a:solidFill>
      </dgm:spPr>
      <dgm:t>
        <a:bodyPr/>
        <a:lstStyle/>
        <a:p>
          <a:r>
            <a:rPr lang="el-GR" sz="2000" dirty="0">
              <a:solidFill>
                <a:schemeClr val="accent1">
                  <a:lumMod val="50000"/>
                </a:schemeClr>
              </a:solidFill>
              <a:effectLst>
                <a:outerShdw blurRad="38100" dist="38100" dir="2700000" algn="tl">
                  <a:srgbClr val="000000">
                    <a:alpha val="43137"/>
                  </a:srgbClr>
                </a:outerShdw>
              </a:effectLst>
              <a:latin typeface="+mj-lt"/>
            </a:rPr>
            <a:t>Ερωτηματολόγιο κριτικών αναγνωστών</a:t>
          </a:r>
        </a:p>
      </dgm:t>
    </dgm:pt>
    <dgm:pt modelId="{F5D4D7EC-A8E2-4493-A485-8CC2774C7F96}" type="parTrans" cxnId="{91743068-1932-467C-8C94-732FFFDCED31}">
      <dgm:prSet/>
      <dgm:spPr/>
      <dgm:t>
        <a:bodyPr/>
        <a:lstStyle/>
        <a:p>
          <a:endParaRPr lang="el-GR"/>
        </a:p>
      </dgm:t>
    </dgm:pt>
    <dgm:pt modelId="{1F283272-C46F-48E1-BF3B-8C267329E9AD}" type="sibTrans" cxnId="{91743068-1932-467C-8C94-732FFFDCED31}">
      <dgm:prSet/>
      <dgm:spPr/>
      <dgm:t>
        <a:bodyPr/>
        <a:lstStyle/>
        <a:p>
          <a:endParaRPr lang="el-GR"/>
        </a:p>
      </dgm:t>
    </dgm:pt>
    <dgm:pt modelId="{7E2B4E9A-B905-4D34-9A6E-8FC971B9339D}" type="pres">
      <dgm:prSet presAssocID="{BDF1C6D5-DA64-49AE-8FE8-5EEAFAF1E108}" presName="Name0" presStyleCnt="0">
        <dgm:presLayoutVars>
          <dgm:dir/>
          <dgm:animLvl val="lvl"/>
          <dgm:resizeHandles val="exact"/>
        </dgm:presLayoutVars>
      </dgm:prSet>
      <dgm:spPr/>
    </dgm:pt>
    <dgm:pt modelId="{1380E11B-555C-411B-B690-E7565EFA1D82}" type="pres">
      <dgm:prSet presAssocID="{A3A5867C-77D2-4A40-AFAF-D4996A8FB4C1}" presName="linNode" presStyleCnt="0"/>
      <dgm:spPr/>
    </dgm:pt>
    <dgm:pt modelId="{6DEB6E87-E405-4950-9C09-09DE609C567D}" type="pres">
      <dgm:prSet presAssocID="{A3A5867C-77D2-4A40-AFAF-D4996A8FB4C1}" presName="parentText" presStyleLbl="node1" presStyleIdx="0" presStyleCnt="5">
        <dgm:presLayoutVars>
          <dgm:chMax val="1"/>
          <dgm:bulletEnabled val="1"/>
        </dgm:presLayoutVars>
      </dgm:prSet>
      <dgm:spPr/>
    </dgm:pt>
    <dgm:pt modelId="{92291109-D7DD-4309-B094-5A20258FC970}" type="pres">
      <dgm:prSet presAssocID="{A3A5867C-77D2-4A40-AFAF-D4996A8FB4C1}" presName="descendantText" presStyleLbl="alignAccFollowNode1" presStyleIdx="0" presStyleCnt="5">
        <dgm:presLayoutVars>
          <dgm:bulletEnabled val="1"/>
        </dgm:presLayoutVars>
      </dgm:prSet>
      <dgm:spPr/>
    </dgm:pt>
    <dgm:pt modelId="{9E6BB51D-2D72-40AB-B8C7-C17C1E34EFFB}" type="pres">
      <dgm:prSet presAssocID="{188D043A-04DF-48A3-9F47-74302D665EBD}" presName="sp" presStyleCnt="0"/>
      <dgm:spPr/>
    </dgm:pt>
    <dgm:pt modelId="{20BCE97F-38FD-4E8F-9191-7D57A9CD9090}" type="pres">
      <dgm:prSet presAssocID="{5305FEFA-B7C5-4137-BCF5-AC3EEF801C9B}" presName="linNode" presStyleCnt="0"/>
      <dgm:spPr/>
    </dgm:pt>
    <dgm:pt modelId="{BFA7B182-D827-46EE-ABCC-01ED37962553}" type="pres">
      <dgm:prSet presAssocID="{5305FEFA-B7C5-4137-BCF5-AC3EEF801C9B}" presName="parentText" presStyleLbl="node1" presStyleIdx="1" presStyleCnt="5" custLinFactNeighborY="-1137">
        <dgm:presLayoutVars>
          <dgm:chMax val="1"/>
          <dgm:bulletEnabled val="1"/>
        </dgm:presLayoutVars>
      </dgm:prSet>
      <dgm:spPr/>
    </dgm:pt>
    <dgm:pt modelId="{93A0190C-338D-4C97-BD15-B7B2C1291B75}" type="pres">
      <dgm:prSet presAssocID="{5305FEFA-B7C5-4137-BCF5-AC3EEF801C9B}" presName="descendantText" presStyleLbl="alignAccFollowNode1" presStyleIdx="1" presStyleCnt="5" custLinFactNeighborX="-874" custLinFactNeighborY="4443">
        <dgm:presLayoutVars>
          <dgm:bulletEnabled val="1"/>
        </dgm:presLayoutVars>
      </dgm:prSet>
      <dgm:spPr/>
    </dgm:pt>
    <dgm:pt modelId="{DAC39E4A-7F97-46C8-96EF-9332AC9CE619}" type="pres">
      <dgm:prSet presAssocID="{2C96E5EC-2867-44BD-9FCC-FB54F4D583C0}" presName="sp" presStyleCnt="0"/>
      <dgm:spPr/>
    </dgm:pt>
    <dgm:pt modelId="{0C2393A3-7C3A-4A13-88C2-02185DFF6616}" type="pres">
      <dgm:prSet presAssocID="{DA65EE03-B0A0-41D2-A726-1C4A8FF478F0}" presName="linNode" presStyleCnt="0"/>
      <dgm:spPr/>
    </dgm:pt>
    <dgm:pt modelId="{4FE730DA-4000-40EA-A330-15D5729E764B}" type="pres">
      <dgm:prSet presAssocID="{DA65EE03-B0A0-41D2-A726-1C4A8FF478F0}" presName="parentText" presStyleLbl="node1" presStyleIdx="2" presStyleCnt="5">
        <dgm:presLayoutVars>
          <dgm:chMax val="1"/>
          <dgm:bulletEnabled val="1"/>
        </dgm:presLayoutVars>
      </dgm:prSet>
      <dgm:spPr/>
    </dgm:pt>
    <dgm:pt modelId="{045CAA9C-BF72-4CD7-BC4C-CA11150452A1}" type="pres">
      <dgm:prSet presAssocID="{DA65EE03-B0A0-41D2-A726-1C4A8FF478F0}" presName="descendantText" presStyleLbl="alignAccFollowNode1" presStyleIdx="2" presStyleCnt="5">
        <dgm:presLayoutVars>
          <dgm:bulletEnabled val="1"/>
        </dgm:presLayoutVars>
      </dgm:prSet>
      <dgm:spPr/>
    </dgm:pt>
    <dgm:pt modelId="{E24F6A25-6863-4DD0-9E4C-D89B73108C43}" type="pres">
      <dgm:prSet presAssocID="{DCC1F119-5F6A-4331-9448-EE20704F058A}" presName="sp" presStyleCnt="0"/>
      <dgm:spPr/>
    </dgm:pt>
    <dgm:pt modelId="{3C63EB87-1C35-4C51-830A-B9729E6BD04E}" type="pres">
      <dgm:prSet presAssocID="{D76BA453-726E-4CB5-A056-BF70D0C6ABAF}" presName="linNode" presStyleCnt="0"/>
      <dgm:spPr/>
    </dgm:pt>
    <dgm:pt modelId="{DEF78AC2-2324-4DD4-BFEB-6B377249E158}" type="pres">
      <dgm:prSet presAssocID="{D76BA453-726E-4CB5-A056-BF70D0C6ABAF}" presName="parentText" presStyleLbl="node1" presStyleIdx="3" presStyleCnt="5" custLinFactNeighborX="317" custLinFactNeighborY="-8965">
        <dgm:presLayoutVars>
          <dgm:chMax val="1"/>
          <dgm:bulletEnabled val="1"/>
        </dgm:presLayoutVars>
      </dgm:prSet>
      <dgm:spPr/>
    </dgm:pt>
    <dgm:pt modelId="{25AC7B15-EF91-449C-86B8-FD9C09E38C8E}" type="pres">
      <dgm:prSet presAssocID="{D76BA453-726E-4CB5-A056-BF70D0C6ABAF}" presName="descendantText" presStyleLbl="alignAccFollowNode1" presStyleIdx="3" presStyleCnt="5" custScaleX="104360" custScaleY="146677">
        <dgm:presLayoutVars>
          <dgm:bulletEnabled val="1"/>
        </dgm:presLayoutVars>
      </dgm:prSet>
      <dgm:spPr/>
    </dgm:pt>
    <dgm:pt modelId="{A7795D8D-46E1-449F-A929-EFBFA01974BD}" type="pres">
      <dgm:prSet presAssocID="{93355AB3-44AB-4D93-A9FC-860AB6E06846}" presName="sp" presStyleCnt="0"/>
      <dgm:spPr/>
    </dgm:pt>
    <dgm:pt modelId="{76D64496-8C96-449C-AE44-A822E90129AF}" type="pres">
      <dgm:prSet presAssocID="{C836E304-44FF-4A53-8941-6B58E335F3E5}" presName="linNode" presStyleCnt="0"/>
      <dgm:spPr/>
    </dgm:pt>
    <dgm:pt modelId="{89180363-CE4D-498A-B6B8-3E342CE30B94}" type="pres">
      <dgm:prSet presAssocID="{C836E304-44FF-4A53-8941-6B58E335F3E5}" presName="parentText" presStyleLbl="node1" presStyleIdx="4" presStyleCnt="5" custLinFactNeighborX="309" custLinFactNeighborY="-43827">
        <dgm:presLayoutVars>
          <dgm:chMax val="1"/>
          <dgm:bulletEnabled val="1"/>
        </dgm:presLayoutVars>
      </dgm:prSet>
      <dgm:spPr/>
    </dgm:pt>
    <dgm:pt modelId="{391E2BCE-DFC6-4B1A-89CE-9800A77616D0}" type="pres">
      <dgm:prSet presAssocID="{C836E304-44FF-4A53-8941-6B58E335F3E5}" presName="descendantText" presStyleLbl="alignAccFollowNode1" presStyleIdx="4" presStyleCnt="5" custScaleY="208466">
        <dgm:presLayoutVars>
          <dgm:bulletEnabled val="1"/>
        </dgm:presLayoutVars>
      </dgm:prSet>
      <dgm:spPr/>
    </dgm:pt>
  </dgm:ptLst>
  <dgm:cxnLst>
    <dgm:cxn modelId="{7B0BFD02-AED0-4C91-940A-63B0C11BC591}" srcId="{DA65EE03-B0A0-41D2-A726-1C4A8FF478F0}" destId="{FC113DC9-6072-4970-AB11-FB3E18BAE0F3}" srcOrd="0" destOrd="0" parTransId="{A902B1D7-112A-436E-9A93-F911B3AC1516}" sibTransId="{D02E984B-74F6-4EDE-A3F5-1A809F9AE6E8}"/>
    <dgm:cxn modelId="{40085D0D-8E3B-4EE1-9F2D-C5CF9F4A3326}" type="presOf" srcId="{C836E304-44FF-4A53-8941-6B58E335F3E5}" destId="{89180363-CE4D-498A-B6B8-3E342CE30B94}" srcOrd="0" destOrd="0" presId="urn:microsoft.com/office/officeart/2005/8/layout/vList5"/>
    <dgm:cxn modelId="{589C000E-7FA6-43B5-A11F-7A91CD02DED9}" srcId="{BDF1C6D5-DA64-49AE-8FE8-5EEAFAF1E108}" destId="{A3A5867C-77D2-4A40-AFAF-D4996A8FB4C1}" srcOrd="0" destOrd="0" parTransId="{D1B981FE-568B-4A30-8A7F-EC07B1643A03}" sibTransId="{188D043A-04DF-48A3-9F47-74302D665EBD}"/>
    <dgm:cxn modelId="{A9491C0F-F8AB-46F0-8562-FD85B8F77FA0}" srcId="{D76BA453-726E-4CB5-A056-BF70D0C6ABAF}" destId="{C056F062-AE4C-48F6-9F0B-15D047FCE18B}" srcOrd="2" destOrd="0" parTransId="{58DD7F26-1682-4AFC-95B9-B9D9DE3E3220}" sibTransId="{B1815814-CD1E-4474-95E4-C18EE032C39A}"/>
    <dgm:cxn modelId="{211CA621-E4A7-4A15-8D0B-329CB4053CC4}" srcId="{BDF1C6D5-DA64-49AE-8FE8-5EEAFAF1E108}" destId="{C836E304-44FF-4A53-8941-6B58E335F3E5}" srcOrd="4" destOrd="0" parTransId="{316AF39E-92E8-4E66-93B7-AA464B3ACB38}" sibTransId="{94AC824F-FD34-4E05-A673-2D305EE0F77D}"/>
    <dgm:cxn modelId="{FD212226-E4D7-45B2-9D7C-9266B37BD7FC}" srcId="{BDF1C6D5-DA64-49AE-8FE8-5EEAFAF1E108}" destId="{5305FEFA-B7C5-4137-BCF5-AC3EEF801C9B}" srcOrd="1" destOrd="0" parTransId="{F2EB5C9A-4E76-4DBB-9D17-E871888F88C2}" sibTransId="{2C96E5EC-2867-44BD-9FCC-FB54F4D583C0}"/>
    <dgm:cxn modelId="{D1D65D27-4AE2-467B-B474-B4B43B2BF660}" srcId="{C836E304-44FF-4A53-8941-6B58E335F3E5}" destId="{A1316BFB-1D3B-457E-9EEE-1A7737AB585A}" srcOrd="0" destOrd="0" parTransId="{6178CAE6-6870-46C9-AD87-6AD22E3E961F}" sibTransId="{9B84DCA3-237F-484D-B051-D6D23CCFE5F2}"/>
    <dgm:cxn modelId="{6018885D-BA38-4C70-92A6-40B21E4D24B9}" srcId="{D76BA453-726E-4CB5-A056-BF70D0C6ABAF}" destId="{3323CD06-CC47-43D5-BF09-66DE3218FDA9}" srcOrd="1" destOrd="0" parTransId="{57660F10-A264-4D7D-B25F-374C6ADAE344}" sibTransId="{EBD3B0B3-CC95-4B81-BE2C-FA6E203E1B43}"/>
    <dgm:cxn modelId="{91743068-1932-467C-8C94-732FFFDCED31}" srcId="{D76BA453-726E-4CB5-A056-BF70D0C6ABAF}" destId="{87596A21-AAD6-4935-AE74-2A2588FC01A9}" srcOrd="0" destOrd="0" parTransId="{F5D4D7EC-A8E2-4493-A485-8CC2774C7F96}" sibTransId="{1F283272-C46F-48E1-BF3B-8C267329E9AD}"/>
    <dgm:cxn modelId="{55EDD271-BEC9-4C1A-AEFB-6B542568D204}" type="presOf" srcId="{7D0FE48A-0016-4042-915B-ADB59A1EC236}" destId="{92291109-D7DD-4309-B094-5A20258FC970}" srcOrd="0" destOrd="0" presId="urn:microsoft.com/office/officeart/2005/8/layout/vList5"/>
    <dgm:cxn modelId="{84106D59-0212-4CFF-8091-2FF3856DCB8C}" type="presOf" srcId="{C056F062-AE4C-48F6-9F0B-15D047FCE18B}" destId="{25AC7B15-EF91-449C-86B8-FD9C09E38C8E}" srcOrd="0" destOrd="2" presId="urn:microsoft.com/office/officeart/2005/8/layout/vList5"/>
    <dgm:cxn modelId="{1BE34C7E-0937-402E-9FAE-5EACD8A899D8}" type="presOf" srcId="{A1316BFB-1D3B-457E-9EEE-1A7737AB585A}" destId="{391E2BCE-DFC6-4B1A-89CE-9800A77616D0}" srcOrd="0" destOrd="0" presId="urn:microsoft.com/office/officeart/2005/8/layout/vList5"/>
    <dgm:cxn modelId="{AB257F8A-B0F4-4F33-BB7F-EEE0CBC213A6}" type="presOf" srcId="{5305FEFA-B7C5-4137-BCF5-AC3EEF801C9B}" destId="{BFA7B182-D827-46EE-ABCC-01ED37962553}" srcOrd="0" destOrd="0" presId="urn:microsoft.com/office/officeart/2005/8/layout/vList5"/>
    <dgm:cxn modelId="{1AEA6D94-617D-4516-BB4E-A91E521E48F3}" srcId="{BDF1C6D5-DA64-49AE-8FE8-5EEAFAF1E108}" destId="{DA65EE03-B0A0-41D2-A726-1C4A8FF478F0}" srcOrd="2" destOrd="0" parTransId="{6DC35BF9-03BB-4606-BE94-BE7312328021}" sibTransId="{DCC1F119-5F6A-4331-9448-EE20704F058A}"/>
    <dgm:cxn modelId="{E1B3AA96-2912-4BF7-A6C7-9924A49FB9DC}" type="presOf" srcId="{6F2A1553-3DF4-4A66-91DD-591C816CC91C}" destId="{391E2BCE-DFC6-4B1A-89CE-9800A77616D0}" srcOrd="0" destOrd="1" presId="urn:microsoft.com/office/officeart/2005/8/layout/vList5"/>
    <dgm:cxn modelId="{47A62298-18DD-4DB9-9577-9EC941755D88}" srcId="{C836E304-44FF-4A53-8941-6B58E335F3E5}" destId="{B267B92F-7FF3-43E5-BC9F-E0C4E9DC41EA}" srcOrd="2" destOrd="0" parTransId="{E144127D-B882-4BC5-A05D-7A1A210F1E0D}" sibTransId="{008368F0-BC6B-48F8-BDDC-8069E3EBE780}"/>
    <dgm:cxn modelId="{6D508498-1016-4539-9A92-151BA5C607EA}" type="presOf" srcId="{A3A5867C-77D2-4A40-AFAF-D4996A8FB4C1}" destId="{6DEB6E87-E405-4950-9C09-09DE609C567D}" srcOrd="0" destOrd="0" presId="urn:microsoft.com/office/officeart/2005/8/layout/vList5"/>
    <dgm:cxn modelId="{D9BC0D9D-6FD0-4266-B08C-1ADA1929750D}" type="presOf" srcId="{87596A21-AAD6-4935-AE74-2A2588FC01A9}" destId="{25AC7B15-EF91-449C-86B8-FD9C09E38C8E}" srcOrd="0" destOrd="0" presId="urn:microsoft.com/office/officeart/2005/8/layout/vList5"/>
    <dgm:cxn modelId="{7DFAE3A1-8559-4853-B85A-AA59E681828A}" srcId="{5305FEFA-B7C5-4137-BCF5-AC3EEF801C9B}" destId="{99A48A71-CB5E-4D44-A444-C84835BCAF17}" srcOrd="0" destOrd="0" parTransId="{3D6035F7-C58B-4060-87CB-F3BE869BB6A7}" sibTransId="{35231EF7-3198-4576-9A8E-7A433D75DDD2}"/>
    <dgm:cxn modelId="{2938ECA2-FE69-4D3C-9AE5-488E2411CB46}" srcId="{C836E304-44FF-4A53-8941-6B58E335F3E5}" destId="{6F2A1553-3DF4-4A66-91DD-591C816CC91C}" srcOrd="1" destOrd="0" parTransId="{69F3C087-4C63-40FA-B552-5AEBDB285679}" sibTransId="{B17FFEBC-6F6F-41A1-937F-D07F88068A51}"/>
    <dgm:cxn modelId="{D3FD7DA4-FBBD-446E-A44F-CE2665991F11}" type="presOf" srcId="{D76BA453-726E-4CB5-A056-BF70D0C6ABAF}" destId="{DEF78AC2-2324-4DD4-BFEB-6B377249E158}" srcOrd="0" destOrd="0" presId="urn:microsoft.com/office/officeart/2005/8/layout/vList5"/>
    <dgm:cxn modelId="{674C95A4-4965-4432-A25F-2F2BEBB1C08F}" type="presOf" srcId="{DA65EE03-B0A0-41D2-A726-1C4A8FF478F0}" destId="{4FE730DA-4000-40EA-A330-15D5729E764B}" srcOrd="0" destOrd="0" presId="urn:microsoft.com/office/officeart/2005/8/layout/vList5"/>
    <dgm:cxn modelId="{E574C4A7-2D50-4015-8B51-670454F49977}" type="presOf" srcId="{BDF1C6D5-DA64-49AE-8FE8-5EEAFAF1E108}" destId="{7E2B4E9A-B905-4D34-9A6E-8FC971B9339D}" srcOrd="0" destOrd="0" presId="urn:microsoft.com/office/officeart/2005/8/layout/vList5"/>
    <dgm:cxn modelId="{3DA4BABA-5FAA-4D2D-B379-A979BF01133B}" type="presOf" srcId="{B267B92F-7FF3-43E5-BC9F-E0C4E9DC41EA}" destId="{391E2BCE-DFC6-4B1A-89CE-9800A77616D0}" srcOrd="0" destOrd="2" presId="urn:microsoft.com/office/officeart/2005/8/layout/vList5"/>
    <dgm:cxn modelId="{A31121BB-E563-4430-B7A5-B82A72256E60}" type="presOf" srcId="{99A48A71-CB5E-4D44-A444-C84835BCAF17}" destId="{93A0190C-338D-4C97-BD15-B7B2C1291B75}" srcOrd="0" destOrd="0" presId="urn:microsoft.com/office/officeart/2005/8/layout/vList5"/>
    <dgm:cxn modelId="{FDD74CC8-B26F-4DFC-8EAD-7C626D546067}" srcId="{A3A5867C-77D2-4A40-AFAF-D4996A8FB4C1}" destId="{7D0FE48A-0016-4042-915B-ADB59A1EC236}" srcOrd="0" destOrd="0" parTransId="{99E45393-2BB7-4673-B02E-06299EA81252}" sibTransId="{0B0C4AB1-A3A8-4B17-9455-A08B4807DA3A}"/>
    <dgm:cxn modelId="{93475BCD-D528-483F-BD6B-63169B994471}" type="presOf" srcId="{3323CD06-CC47-43D5-BF09-66DE3218FDA9}" destId="{25AC7B15-EF91-449C-86B8-FD9C09E38C8E}" srcOrd="0" destOrd="1" presId="urn:microsoft.com/office/officeart/2005/8/layout/vList5"/>
    <dgm:cxn modelId="{4EBE44EE-749E-4620-9D4D-CE8328FBF3EC}" type="presOf" srcId="{FC113DC9-6072-4970-AB11-FB3E18BAE0F3}" destId="{045CAA9C-BF72-4CD7-BC4C-CA11150452A1}" srcOrd="0" destOrd="0" presId="urn:microsoft.com/office/officeart/2005/8/layout/vList5"/>
    <dgm:cxn modelId="{0416E3F9-9953-49C0-BDEA-AEA156DBE729}" srcId="{BDF1C6D5-DA64-49AE-8FE8-5EEAFAF1E108}" destId="{D76BA453-726E-4CB5-A056-BF70D0C6ABAF}" srcOrd="3" destOrd="0" parTransId="{7F773571-7ABD-4BA7-82D4-233E6EC9DB39}" sibTransId="{93355AB3-44AB-4D93-A9FC-860AB6E06846}"/>
    <dgm:cxn modelId="{B3112717-4868-4C84-98D8-E31D76175A61}" type="presParOf" srcId="{7E2B4E9A-B905-4D34-9A6E-8FC971B9339D}" destId="{1380E11B-555C-411B-B690-E7565EFA1D82}" srcOrd="0" destOrd="0" presId="urn:microsoft.com/office/officeart/2005/8/layout/vList5"/>
    <dgm:cxn modelId="{E79BFCD3-D4A5-4972-9731-2107F525FE69}" type="presParOf" srcId="{1380E11B-555C-411B-B690-E7565EFA1D82}" destId="{6DEB6E87-E405-4950-9C09-09DE609C567D}" srcOrd="0" destOrd="0" presId="urn:microsoft.com/office/officeart/2005/8/layout/vList5"/>
    <dgm:cxn modelId="{B8F4A56F-CD30-404D-8069-3C975F6968A5}" type="presParOf" srcId="{1380E11B-555C-411B-B690-E7565EFA1D82}" destId="{92291109-D7DD-4309-B094-5A20258FC970}" srcOrd="1" destOrd="0" presId="urn:microsoft.com/office/officeart/2005/8/layout/vList5"/>
    <dgm:cxn modelId="{4ED6115C-EFA1-46CA-A476-FAED62238B93}" type="presParOf" srcId="{7E2B4E9A-B905-4D34-9A6E-8FC971B9339D}" destId="{9E6BB51D-2D72-40AB-B8C7-C17C1E34EFFB}" srcOrd="1" destOrd="0" presId="urn:microsoft.com/office/officeart/2005/8/layout/vList5"/>
    <dgm:cxn modelId="{F4ED5849-252A-45C8-898C-F933103A094B}" type="presParOf" srcId="{7E2B4E9A-B905-4D34-9A6E-8FC971B9339D}" destId="{20BCE97F-38FD-4E8F-9191-7D57A9CD9090}" srcOrd="2" destOrd="0" presId="urn:microsoft.com/office/officeart/2005/8/layout/vList5"/>
    <dgm:cxn modelId="{AEAD45B2-EC86-493A-A106-188494A35E31}" type="presParOf" srcId="{20BCE97F-38FD-4E8F-9191-7D57A9CD9090}" destId="{BFA7B182-D827-46EE-ABCC-01ED37962553}" srcOrd="0" destOrd="0" presId="urn:microsoft.com/office/officeart/2005/8/layout/vList5"/>
    <dgm:cxn modelId="{FC7270EC-F232-4368-8A2E-4F2757E4F007}" type="presParOf" srcId="{20BCE97F-38FD-4E8F-9191-7D57A9CD9090}" destId="{93A0190C-338D-4C97-BD15-B7B2C1291B75}" srcOrd="1" destOrd="0" presId="urn:microsoft.com/office/officeart/2005/8/layout/vList5"/>
    <dgm:cxn modelId="{D30A76D3-47E0-45A9-AA65-51CB3BCB137B}" type="presParOf" srcId="{7E2B4E9A-B905-4D34-9A6E-8FC971B9339D}" destId="{DAC39E4A-7F97-46C8-96EF-9332AC9CE619}" srcOrd="3" destOrd="0" presId="urn:microsoft.com/office/officeart/2005/8/layout/vList5"/>
    <dgm:cxn modelId="{D8C7DE4B-20B4-41DD-958E-9F394D37752C}" type="presParOf" srcId="{7E2B4E9A-B905-4D34-9A6E-8FC971B9339D}" destId="{0C2393A3-7C3A-4A13-88C2-02185DFF6616}" srcOrd="4" destOrd="0" presId="urn:microsoft.com/office/officeart/2005/8/layout/vList5"/>
    <dgm:cxn modelId="{89B9EC1A-0576-4DAA-8136-0BCC5962A8E6}" type="presParOf" srcId="{0C2393A3-7C3A-4A13-88C2-02185DFF6616}" destId="{4FE730DA-4000-40EA-A330-15D5729E764B}" srcOrd="0" destOrd="0" presId="urn:microsoft.com/office/officeart/2005/8/layout/vList5"/>
    <dgm:cxn modelId="{DA03DA1B-5A59-45F7-AB90-070ACFCE047C}" type="presParOf" srcId="{0C2393A3-7C3A-4A13-88C2-02185DFF6616}" destId="{045CAA9C-BF72-4CD7-BC4C-CA11150452A1}" srcOrd="1" destOrd="0" presId="urn:microsoft.com/office/officeart/2005/8/layout/vList5"/>
    <dgm:cxn modelId="{B0383025-D3D2-40E8-A44F-34B358FEB905}" type="presParOf" srcId="{7E2B4E9A-B905-4D34-9A6E-8FC971B9339D}" destId="{E24F6A25-6863-4DD0-9E4C-D89B73108C43}" srcOrd="5" destOrd="0" presId="urn:microsoft.com/office/officeart/2005/8/layout/vList5"/>
    <dgm:cxn modelId="{88795792-C604-4340-BB3E-8D1599EC9523}" type="presParOf" srcId="{7E2B4E9A-B905-4D34-9A6E-8FC971B9339D}" destId="{3C63EB87-1C35-4C51-830A-B9729E6BD04E}" srcOrd="6" destOrd="0" presId="urn:microsoft.com/office/officeart/2005/8/layout/vList5"/>
    <dgm:cxn modelId="{9F437558-DD91-444F-8019-E9C89F31F93F}" type="presParOf" srcId="{3C63EB87-1C35-4C51-830A-B9729E6BD04E}" destId="{DEF78AC2-2324-4DD4-BFEB-6B377249E158}" srcOrd="0" destOrd="0" presId="urn:microsoft.com/office/officeart/2005/8/layout/vList5"/>
    <dgm:cxn modelId="{1FF362C8-04F6-4153-BC7E-01C0ABA5B578}" type="presParOf" srcId="{3C63EB87-1C35-4C51-830A-B9729E6BD04E}" destId="{25AC7B15-EF91-449C-86B8-FD9C09E38C8E}" srcOrd="1" destOrd="0" presId="urn:microsoft.com/office/officeart/2005/8/layout/vList5"/>
    <dgm:cxn modelId="{833DDA19-3541-43FB-987E-30218EAD9AC2}" type="presParOf" srcId="{7E2B4E9A-B905-4D34-9A6E-8FC971B9339D}" destId="{A7795D8D-46E1-449F-A929-EFBFA01974BD}" srcOrd="7" destOrd="0" presId="urn:microsoft.com/office/officeart/2005/8/layout/vList5"/>
    <dgm:cxn modelId="{0E9B5628-4162-4BA5-855A-17882231A601}" type="presParOf" srcId="{7E2B4E9A-B905-4D34-9A6E-8FC971B9339D}" destId="{76D64496-8C96-449C-AE44-A822E90129AF}" srcOrd="8" destOrd="0" presId="urn:microsoft.com/office/officeart/2005/8/layout/vList5"/>
    <dgm:cxn modelId="{BB684FDE-7362-4585-9551-471786B2DADD}" type="presParOf" srcId="{76D64496-8C96-449C-AE44-A822E90129AF}" destId="{89180363-CE4D-498A-B6B8-3E342CE30B94}" srcOrd="0" destOrd="0" presId="urn:microsoft.com/office/officeart/2005/8/layout/vList5"/>
    <dgm:cxn modelId="{1A3EB15D-5B4D-4C7B-A784-474079EAEEB3}" type="presParOf" srcId="{76D64496-8C96-449C-AE44-A822E90129AF}" destId="{391E2BCE-DFC6-4B1A-89CE-9800A77616D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DF1C6D5-DA64-49AE-8FE8-5EEAFAF1E10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A3A5867C-77D2-4A40-AFAF-D4996A8FB4C1}">
      <dgm:prSet custT="1"/>
      <dgm:spPr>
        <a:solidFill>
          <a:schemeClr val="tx2">
            <a:lumMod val="75000"/>
          </a:schemeClr>
        </a:solidFill>
      </dgm:spPr>
      <dgm:t>
        <a:bodyPr/>
        <a:lstStyle/>
        <a:p>
          <a:pPr rtl="0"/>
          <a:r>
            <a:rPr lang="el-GR" sz="2400" b="1" dirty="0">
              <a:effectLst>
                <a:outerShdw blurRad="38100" dist="38100" dir="2700000" algn="tl">
                  <a:srgbClr val="000000">
                    <a:alpha val="43137"/>
                  </a:srgbClr>
                </a:outerShdw>
              </a:effectLst>
              <a:latin typeface="+mj-lt"/>
            </a:rPr>
            <a:t>Επεξεργασία δεδομένων:</a:t>
          </a:r>
          <a:endParaRPr lang="el-GR" sz="2400" dirty="0">
            <a:effectLst>
              <a:outerShdw blurRad="38100" dist="38100" dir="2700000" algn="tl">
                <a:srgbClr val="000000">
                  <a:alpha val="43137"/>
                </a:srgbClr>
              </a:outerShdw>
            </a:effectLst>
            <a:latin typeface="+mj-lt"/>
          </a:endParaRPr>
        </a:p>
      </dgm:t>
    </dgm:pt>
    <dgm:pt modelId="{D1B981FE-568B-4A30-8A7F-EC07B1643A03}" type="parTrans" cxnId="{589C000E-7FA6-43B5-A11F-7A91CD02DED9}">
      <dgm:prSet/>
      <dgm:spPr/>
      <dgm:t>
        <a:bodyPr/>
        <a:lstStyle/>
        <a:p>
          <a:endParaRPr lang="el-GR"/>
        </a:p>
      </dgm:t>
    </dgm:pt>
    <dgm:pt modelId="{188D043A-04DF-48A3-9F47-74302D665EBD}" type="sibTrans" cxnId="{589C000E-7FA6-43B5-A11F-7A91CD02DED9}">
      <dgm:prSet/>
      <dgm:spPr/>
      <dgm:t>
        <a:bodyPr/>
        <a:lstStyle/>
        <a:p>
          <a:endParaRPr lang="el-GR"/>
        </a:p>
      </dgm:t>
    </dgm:pt>
    <dgm:pt modelId="{7D0FE48A-0016-4042-915B-ADB59A1EC236}">
      <dgm:prSet custT="1"/>
      <dgm:spPr>
        <a:solidFill>
          <a:schemeClr val="bg1">
            <a:lumMod val="65000"/>
            <a:alpha val="90000"/>
          </a:schemeClr>
        </a:solidFill>
      </dgm:spPr>
      <dgm:t>
        <a:bodyPr/>
        <a:lstStyle/>
        <a:p>
          <a:r>
            <a:rPr lang="el-GR" sz="2000" b="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Μονάδα ανάλυσης </a:t>
          </a:r>
          <a:r>
            <a:rPr lang="el-GR" sz="2000" dirty="0">
              <a:solidFill>
                <a:schemeClr val="accent1">
                  <a:lumMod val="50000"/>
                </a:schemeClr>
              </a:solidFill>
              <a:effectLst>
                <a:outerShdw blurRad="38100" dist="38100" dir="2700000" algn="tl">
                  <a:srgbClr val="000000">
                    <a:alpha val="43137"/>
                  </a:srgbClr>
                </a:outerShdw>
              </a:effectLst>
              <a:latin typeface="+mj-lt"/>
            </a:rPr>
            <a:t>το λεκτικό σύνολο με ολοκληρωμένο νόημα / </a:t>
          </a:r>
          <a:r>
            <a:rPr lang="el-GR" sz="2000" b="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10 ερευνητικοί άξονες (για τους ειδικούς), 7 ερευνητικοί άξονες (για τους εκπαιδευτικούς και τους μαθητές) &amp; επιμέρους κατηγορίες ανάλυσης.</a:t>
          </a:r>
          <a:endParaRPr lang="el-GR" sz="2000" b="0" dirty="0">
            <a:solidFill>
              <a:schemeClr val="accent1">
                <a:lumMod val="50000"/>
              </a:schemeClr>
            </a:solidFill>
            <a:effectLst>
              <a:outerShdw blurRad="38100" dist="38100" dir="2700000" algn="tl">
                <a:srgbClr val="000000">
                  <a:alpha val="43137"/>
                </a:srgbClr>
              </a:outerShdw>
            </a:effectLst>
            <a:latin typeface="+mj-lt"/>
          </a:endParaRPr>
        </a:p>
      </dgm:t>
    </dgm:pt>
    <dgm:pt modelId="{99E45393-2BB7-4673-B02E-06299EA81252}" type="parTrans" cxnId="{FDD74CC8-B26F-4DFC-8EAD-7C626D546067}">
      <dgm:prSet/>
      <dgm:spPr/>
      <dgm:t>
        <a:bodyPr/>
        <a:lstStyle/>
        <a:p>
          <a:endParaRPr lang="el-GR"/>
        </a:p>
      </dgm:t>
    </dgm:pt>
    <dgm:pt modelId="{0B0C4AB1-A3A8-4B17-9455-A08B4807DA3A}" type="sibTrans" cxnId="{FDD74CC8-B26F-4DFC-8EAD-7C626D546067}">
      <dgm:prSet/>
      <dgm:spPr/>
      <dgm:t>
        <a:bodyPr/>
        <a:lstStyle/>
        <a:p>
          <a:endParaRPr lang="el-GR"/>
        </a:p>
      </dgm:t>
    </dgm:pt>
    <dgm:pt modelId="{D76BA453-726E-4CB5-A056-BF70D0C6ABAF}">
      <dgm:prSet custT="1"/>
      <dgm:spPr>
        <a:solidFill>
          <a:schemeClr val="accent2">
            <a:lumMod val="50000"/>
          </a:schemeClr>
        </a:solidFill>
      </dgm:spPr>
      <dgm:t>
        <a:bodyPr/>
        <a:lstStyle/>
        <a:p>
          <a:pPr rtl="0"/>
          <a:r>
            <a:rPr lang="el-GR" sz="2400" b="1" dirty="0">
              <a:solidFill>
                <a:schemeClr val="bg1"/>
              </a:solidFill>
              <a:effectLst/>
              <a:latin typeface="+mj-lt"/>
            </a:rPr>
            <a:t>Αξιοπιστία-Εγκυρότητα: </a:t>
          </a:r>
          <a:endParaRPr lang="el-GR" sz="2400" dirty="0"/>
        </a:p>
      </dgm:t>
    </dgm:pt>
    <dgm:pt modelId="{7F773571-7ABD-4BA7-82D4-233E6EC9DB39}" type="parTrans" cxnId="{0416E3F9-9953-49C0-BDEA-AEA156DBE729}">
      <dgm:prSet/>
      <dgm:spPr/>
      <dgm:t>
        <a:bodyPr/>
        <a:lstStyle/>
        <a:p>
          <a:endParaRPr lang="el-GR"/>
        </a:p>
      </dgm:t>
    </dgm:pt>
    <dgm:pt modelId="{93355AB3-44AB-4D93-A9FC-860AB6E06846}" type="sibTrans" cxnId="{0416E3F9-9953-49C0-BDEA-AEA156DBE729}">
      <dgm:prSet/>
      <dgm:spPr/>
      <dgm:t>
        <a:bodyPr/>
        <a:lstStyle/>
        <a:p>
          <a:endParaRPr lang="el-GR"/>
        </a:p>
      </dgm:t>
    </dgm:pt>
    <dgm:pt modelId="{87596A21-AAD6-4935-AE74-2A2588FC01A9}">
      <dgm:prSet custT="1"/>
      <dgm:spPr>
        <a:solidFill>
          <a:schemeClr val="bg1">
            <a:lumMod val="65000"/>
            <a:alpha val="90000"/>
          </a:schemeClr>
        </a:solidFill>
      </dgm:spPr>
      <dgm:t>
        <a:bodyPr/>
        <a:lstStyle/>
        <a:p>
          <a:r>
            <a:rPr lang="el-GR" sz="2000" b="0" dirty="0">
              <a:solidFill>
                <a:schemeClr val="accent1">
                  <a:lumMod val="50000"/>
                </a:schemeClr>
              </a:solidFill>
              <a:effectLst>
                <a:outerShdw blurRad="38100" dist="38100" dir="2700000" algn="tl">
                  <a:srgbClr val="000000">
                    <a:alpha val="43137"/>
                  </a:srgbClr>
                </a:outerShdw>
              </a:effectLst>
              <a:latin typeface="+mj-lt"/>
            </a:rPr>
            <a:t>Τριγωνισμός μέσω της αποτίμησης από κριτικούς αναγνώστες, εκπαιδευτικούς και μαθητές. </a:t>
          </a:r>
        </a:p>
      </dgm:t>
    </dgm:pt>
    <dgm:pt modelId="{F5D4D7EC-A8E2-4493-A485-8CC2774C7F96}" type="parTrans" cxnId="{91743068-1932-467C-8C94-732FFFDCED31}">
      <dgm:prSet/>
      <dgm:spPr/>
      <dgm:t>
        <a:bodyPr/>
        <a:lstStyle/>
        <a:p>
          <a:endParaRPr lang="el-GR"/>
        </a:p>
      </dgm:t>
    </dgm:pt>
    <dgm:pt modelId="{1F283272-C46F-48E1-BF3B-8C267329E9AD}" type="sibTrans" cxnId="{91743068-1932-467C-8C94-732FFFDCED31}">
      <dgm:prSet/>
      <dgm:spPr/>
      <dgm:t>
        <a:bodyPr/>
        <a:lstStyle/>
        <a:p>
          <a:endParaRPr lang="el-GR"/>
        </a:p>
      </dgm:t>
    </dgm:pt>
    <dgm:pt modelId="{7E2B4E9A-B905-4D34-9A6E-8FC971B9339D}" type="pres">
      <dgm:prSet presAssocID="{BDF1C6D5-DA64-49AE-8FE8-5EEAFAF1E108}" presName="Name0" presStyleCnt="0">
        <dgm:presLayoutVars>
          <dgm:dir/>
          <dgm:animLvl val="lvl"/>
          <dgm:resizeHandles val="exact"/>
        </dgm:presLayoutVars>
      </dgm:prSet>
      <dgm:spPr/>
    </dgm:pt>
    <dgm:pt modelId="{1380E11B-555C-411B-B690-E7565EFA1D82}" type="pres">
      <dgm:prSet presAssocID="{A3A5867C-77D2-4A40-AFAF-D4996A8FB4C1}" presName="linNode" presStyleCnt="0"/>
      <dgm:spPr/>
    </dgm:pt>
    <dgm:pt modelId="{6DEB6E87-E405-4950-9C09-09DE609C567D}" type="pres">
      <dgm:prSet presAssocID="{A3A5867C-77D2-4A40-AFAF-D4996A8FB4C1}" presName="parentText" presStyleLbl="node1" presStyleIdx="0" presStyleCnt="2" custScaleY="166297">
        <dgm:presLayoutVars>
          <dgm:chMax val="1"/>
          <dgm:bulletEnabled val="1"/>
        </dgm:presLayoutVars>
      </dgm:prSet>
      <dgm:spPr/>
    </dgm:pt>
    <dgm:pt modelId="{92291109-D7DD-4309-B094-5A20258FC970}" type="pres">
      <dgm:prSet presAssocID="{A3A5867C-77D2-4A40-AFAF-D4996A8FB4C1}" presName="descendantText" presStyleLbl="alignAccFollowNode1" presStyleIdx="0" presStyleCnt="2" custScaleY="310543">
        <dgm:presLayoutVars>
          <dgm:bulletEnabled val="1"/>
        </dgm:presLayoutVars>
      </dgm:prSet>
      <dgm:spPr/>
    </dgm:pt>
    <dgm:pt modelId="{9E6BB51D-2D72-40AB-B8C7-C17C1E34EFFB}" type="pres">
      <dgm:prSet presAssocID="{188D043A-04DF-48A3-9F47-74302D665EBD}" presName="sp" presStyleCnt="0"/>
      <dgm:spPr/>
    </dgm:pt>
    <dgm:pt modelId="{3C63EB87-1C35-4C51-830A-B9729E6BD04E}" type="pres">
      <dgm:prSet presAssocID="{D76BA453-726E-4CB5-A056-BF70D0C6ABAF}" presName="linNode" presStyleCnt="0"/>
      <dgm:spPr/>
    </dgm:pt>
    <dgm:pt modelId="{DEF78AC2-2324-4DD4-BFEB-6B377249E158}" type="pres">
      <dgm:prSet presAssocID="{D76BA453-726E-4CB5-A056-BF70D0C6ABAF}" presName="parentText" presStyleLbl="node1" presStyleIdx="1" presStyleCnt="2" custLinFactNeighborX="301" custLinFactNeighborY="657">
        <dgm:presLayoutVars>
          <dgm:chMax val="1"/>
          <dgm:bulletEnabled val="1"/>
        </dgm:presLayoutVars>
      </dgm:prSet>
      <dgm:spPr/>
    </dgm:pt>
    <dgm:pt modelId="{25AC7B15-EF91-449C-86B8-FD9C09E38C8E}" type="pres">
      <dgm:prSet presAssocID="{D76BA453-726E-4CB5-A056-BF70D0C6ABAF}" presName="descendantText" presStyleLbl="alignAccFollowNode1" presStyleIdx="1" presStyleCnt="2" custScaleX="104360" custScaleY="146677">
        <dgm:presLayoutVars>
          <dgm:bulletEnabled val="1"/>
        </dgm:presLayoutVars>
      </dgm:prSet>
      <dgm:spPr/>
    </dgm:pt>
  </dgm:ptLst>
  <dgm:cxnLst>
    <dgm:cxn modelId="{589C000E-7FA6-43B5-A11F-7A91CD02DED9}" srcId="{BDF1C6D5-DA64-49AE-8FE8-5EEAFAF1E108}" destId="{A3A5867C-77D2-4A40-AFAF-D4996A8FB4C1}" srcOrd="0" destOrd="0" parTransId="{D1B981FE-568B-4A30-8A7F-EC07B1643A03}" sibTransId="{188D043A-04DF-48A3-9F47-74302D665EBD}"/>
    <dgm:cxn modelId="{91743068-1932-467C-8C94-732FFFDCED31}" srcId="{D76BA453-726E-4CB5-A056-BF70D0C6ABAF}" destId="{87596A21-AAD6-4935-AE74-2A2588FC01A9}" srcOrd="0" destOrd="0" parTransId="{F5D4D7EC-A8E2-4493-A485-8CC2774C7F96}" sibTransId="{1F283272-C46F-48E1-BF3B-8C267329E9AD}"/>
    <dgm:cxn modelId="{55EDD271-BEC9-4C1A-AEFB-6B542568D204}" type="presOf" srcId="{7D0FE48A-0016-4042-915B-ADB59A1EC236}" destId="{92291109-D7DD-4309-B094-5A20258FC970}" srcOrd="0" destOrd="0" presId="urn:microsoft.com/office/officeart/2005/8/layout/vList5"/>
    <dgm:cxn modelId="{6D508498-1016-4539-9A92-151BA5C607EA}" type="presOf" srcId="{A3A5867C-77D2-4A40-AFAF-D4996A8FB4C1}" destId="{6DEB6E87-E405-4950-9C09-09DE609C567D}" srcOrd="0" destOrd="0" presId="urn:microsoft.com/office/officeart/2005/8/layout/vList5"/>
    <dgm:cxn modelId="{D9BC0D9D-6FD0-4266-B08C-1ADA1929750D}" type="presOf" srcId="{87596A21-AAD6-4935-AE74-2A2588FC01A9}" destId="{25AC7B15-EF91-449C-86B8-FD9C09E38C8E}" srcOrd="0" destOrd="0" presId="urn:microsoft.com/office/officeart/2005/8/layout/vList5"/>
    <dgm:cxn modelId="{D3FD7DA4-FBBD-446E-A44F-CE2665991F11}" type="presOf" srcId="{D76BA453-726E-4CB5-A056-BF70D0C6ABAF}" destId="{DEF78AC2-2324-4DD4-BFEB-6B377249E158}" srcOrd="0" destOrd="0" presId="urn:microsoft.com/office/officeart/2005/8/layout/vList5"/>
    <dgm:cxn modelId="{E574C4A7-2D50-4015-8B51-670454F49977}" type="presOf" srcId="{BDF1C6D5-DA64-49AE-8FE8-5EEAFAF1E108}" destId="{7E2B4E9A-B905-4D34-9A6E-8FC971B9339D}" srcOrd="0" destOrd="0" presId="urn:microsoft.com/office/officeart/2005/8/layout/vList5"/>
    <dgm:cxn modelId="{FDD74CC8-B26F-4DFC-8EAD-7C626D546067}" srcId="{A3A5867C-77D2-4A40-AFAF-D4996A8FB4C1}" destId="{7D0FE48A-0016-4042-915B-ADB59A1EC236}" srcOrd="0" destOrd="0" parTransId="{99E45393-2BB7-4673-B02E-06299EA81252}" sibTransId="{0B0C4AB1-A3A8-4B17-9455-A08B4807DA3A}"/>
    <dgm:cxn modelId="{0416E3F9-9953-49C0-BDEA-AEA156DBE729}" srcId="{BDF1C6D5-DA64-49AE-8FE8-5EEAFAF1E108}" destId="{D76BA453-726E-4CB5-A056-BF70D0C6ABAF}" srcOrd="1" destOrd="0" parTransId="{7F773571-7ABD-4BA7-82D4-233E6EC9DB39}" sibTransId="{93355AB3-44AB-4D93-A9FC-860AB6E06846}"/>
    <dgm:cxn modelId="{B3112717-4868-4C84-98D8-E31D76175A61}" type="presParOf" srcId="{7E2B4E9A-B905-4D34-9A6E-8FC971B9339D}" destId="{1380E11B-555C-411B-B690-E7565EFA1D82}" srcOrd="0" destOrd="0" presId="urn:microsoft.com/office/officeart/2005/8/layout/vList5"/>
    <dgm:cxn modelId="{E79BFCD3-D4A5-4972-9731-2107F525FE69}" type="presParOf" srcId="{1380E11B-555C-411B-B690-E7565EFA1D82}" destId="{6DEB6E87-E405-4950-9C09-09DE609C567D}" srcOrd="0" destOrd="0" presId="urn:microsoft.com/office/officeart/2005/8/layout/vList5"/>
    <dgm:cxn modelId="{B8F4A56F-CD30-404D-8069-3C975F6968A5}" type="presParOf" srcId="{1380E11B-555C-411B-B690-E7565EFA1D82}" destId="{92291109-D7DD-4309-B094-5A20258FC970}" srcOrd="1" destOrd="0" presId="urn:microsoft.com/office/officeart/2005/8/layout/vList5"/>
    <dgm:cxn modelId="{4ED6115C-EFA1-46CA-A476-FAED62238B93}" type="presParOf" srcId="{7E2B4E9A-B905-4D34-9A6E-8FC971B9339D}" destId="{9E6BB51D-2D72-40AB-B8C7-C17C1E34EFFB}" srcOrd="1" destOrd="0" presId="urn:microsoft.com/office/officeart/2005/8/layout/vList5"/>
    <dgm:cxn modelId="{88795792-C604-4340-BB3E-8D1599EC9523}" type="presParOf" srcId="{7E2B4E9A-B905-4D34-9A6E-8FC971B9339D}" destId="{3C63EB87-1C35-4C51-830A-B9729E6BD04E}" srcOrd="2" destOrd="0" presId="urn:microsoft.com/office/officeart/2005/8/layout/vList5"/>
    <dgm:cxn modelId="{9F437558-DD91-444F-8019-E9C89F31F93F}" type="presParOf" srcId="{3C63EB87-1C35-4C51-830A-B9729E6BD04E}" destId="{DEF78AC2-2324-4DD4-BFEB-6B377249E158}" srcOrd="0" destOrd="0" presId="urn:microsoft.com/office/officeart/2005/8/layout/vList5"/>
    <dgm:cxn modelId="{1FF362C8-04F6-4153-BC7E-01C0ABA5B578}" type="presParOf" srcId="{3C63EB87-1C35-4C51-830A-B9729E6BD04E}" destId="{25AC7B15-EF91-449C-86B8-FD9C09E38C8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D321699-16EC-496C-A396-E8DBA5F4EB20}" type="doc">
      <dgm:prSet loTypeId="urn:microsoft.com/office/officeart/2005/8/layout/balance1" loCatId="relationship" qsTypeId="urn:microsoft.com/office/officeart/2005/8/quickstyle/simple1" qsCatId="simple" csTypeId="urn:microsoft.com/office/officeart/2005/8/colors/colorful3" csCatId="colorful" phldr="1"/>
      <dgm:spPr/>
      <dgm:t>
        <a:bodyPr/>
        <a:lstStyle/>
        <a:p>
          <a:endParaRPr lang="el-GR"/>
        </a:p>
      </dgm:t>
    </dgm:pt>
    <dgm:pt modelId="{7ACB3871-6EC6-4DA5-AE6B-A9110D35E192}">
      <dgm:prSet phldrT="[Κείμενο]" custT="1"/>
      <dgm:spPr/>
      <dgm:t>
        <a:bodyPr/>
        <a:lstStyle/>
        <a:p>
          <a:pPr algn="l"/>
          <a:r>
            <a:rPr lang="el-GR" sz="2000" dirty="0">
              <a:solidFill>
                <a:schemeClr val="accent1">
                  <a:lumMod val="50000"/>
                </a:schemeClr>
              </a:solidFill>
              <a:effectLst>
                <a:outerShdw blurRad="38100" dist="38100" dir="2700000" algn="tl">
                  <a:srgbClr val="000000">
                    <a:alpha val="43137"/>
                  </a:srgbClr>
                </a:outerShdw>
              </a:effectLst>
              <a:latin typeface="+mj-lt"/>
            </a:rPr>
            <a:t>Είναι εύχρηστο</a:t>
          </a:r>
        </a:p>
      </dgm:t>
    </dgm:pt>
    <dgm:pt modelId="{88D81E3A-B6E3-4132-9D97-7EB2193E68D1}" type="parTrans" cxnId="{8674A8D3-9FF4-419F-B225-5CE98E46EB51}">
      <dgm:prSet/>
      <dgm:spPr/>
      <dgm:t>
        <a:bodyPr/>
        <a:lstStyle/>
        <a:p>
          <a:endParaRPr lang="el-GR"/>
        </a:p>
      </dgm:t>
    </dgm:pt>
    <dgm:pt modelId="{14CACE1C-5E71-4C71-A0FD-0CDF88B8D024}" type="sibTrans" cxnId="{8674A8D3-9FF4-419F-B225-5CE98E46EB51}">
      <dgm:prSet/>
      <dgm:spPr/>
      <dgm:t>
        <a:bodyPr/>
        <a:lstStyle/>
        <a:p>
          <a:endParaRPr lang="el-GR"/>
        </a:p>
      </dgm:t>
    </dgm:pt>
    <dgm:pt modelId="{E7D8269E-AC70-4C10-9381-64269EAF5808}">
      <dgm:prSet phldrT="[Κείμενο]" custT="1"/>
      <dgm:spPr/>
      <dgm:t>
        <a:bodyPr/>
        <a:lstStyle/>
        <a:p>
          <a:r>
            <a:rPr lang="el-GR" sz="1600" dirty="0">
              <a:effectLst>
                <a:outerShdw blurRad="38100" dist="38100" dir="2700000" algn="tl">
                  <a:srgbClr val="000000">
                    <a:alpha val="43137"/>
                  </a:srgbClr>
                </a:outerShdw>
              </a:effectLst>
              <a:latin typeface="+mj-lt"/>
            </a:rPr>
            <a:t>Έχει επάρκεια και επιστημονική τεκμηρίωση</a:t>
          </a:r>
        </a:p>
      </dgm:t>
    </dgm:pt>
    <dgm:pt modelId="{BA49C35F-39F2-43F3-B3D1-55C26612FAA1}" type="parTrans" cxnId="{A0FF106D-09F4-43D5-84AC-34592656AE4B}">
      <dgm:prSet/>
      <dgm:spPr/>
      <dgm:t>
        <a:bodyPr/>
        <a:lstStyle/>
        <a:p>
          <a:endParaRPr lang="el-GR"/>
        </a:p>
      </dgm:t>
    </dgm:pt>
    <dgm:pt modelId="{2C4F6386-0D7B-4AAE-8814-5C8624D8D3CD}" type="sibTrans" cxnId="{A0FF106D-09F4-43D5-84AC-34592656AE4B}">
      <dgm:prSet/>
      <dgm:spPr/>
      <dgm:t>
        <a:bodyPr/>
        <a:lstStyle/>
        <a:p>
          <a:endParaRPr lang="el-GR"/>
        </a:p>
      </dgm:t>
    </dgm:pt>
    <dgm:pt modelId="{9B0FB5CF-3391-4190-BC6D-8C72DDCA0E47}">
      <dgm:prSet phldrT="[Κείμενο]" custT="1"/>
      <dgm:spPr/>
      <dgm:t>
        <a:bodyPr/>
        <a:lstStyle/>
        <a:p>
          <a:r>
            <a:rPr lang="el-GR" sz="1600" dirty="0">
              <a:effectLst>
                <a:outerShdw blurRad="38100" dist="38100" dir="2700000" algn="tl">
                  <a:srgbClr val="000000">
                    <a:alpha val="43137"/>
                  </a:srgbClr>
                </a:outerShdw>
              </a:effectLst>
              <a:latin typeface="+mj-lt"/>
            </a:rPr>
            <a:t>Είναι συναφές με το ΑΠΣ για τα αρχαία</a:t>
          </a:r>
        </a:p>
      </dgm:t>
    </dgm:pt>
    <dgm:pt modelId="{D530584A-80D9-4468-B11F-7FAD332FD3DA}" type="parTrans" cxnId="{DB001DB5-A356-444B-A67C-DF77170B5D6C}">
      <dgm:prSet/>
      <dgm:spPr/>
      <dgm:t>
        <a:bodyPr/>
        <a:lstStyle/>
        <a:p>
          <a:endParaRPr lang="el-GR"/>
        </a:p>
      </dgm:t>
    </dgm:pt>
    <dgm:pt modelId="{7E03E9E5-4EC2-4C3B-BC03-087742D1EEA6}" type="sibTrans" cxnId="{DB001DB5-A356-444B-A67C-DF77170B5D6C}">
      <dgm:prSet/>
      <dgm:spPr/>
      <dgm:t>
        <a:bodyPr/>
        <a:lstStyle/>
        <a:p>
          <a:endParaRPr lang="el-GR"/>
        </a:p>
      </dgm:t>
    </dgm:pt>
    <dgm:pt modelId="{A3F2FADA-3C4A-4B78-9D50-7F20E867483C}">
      <dgm:prSet phldrT="[Κείμενο]" custT="1"/>
      <dgm:spPr/>
      <dgm:t>
        <a:bodyPr/>
        <a:lstStyle/>
        <a:p>
          <a:r>
            <a:rPr lang="el-GR" sz="2000" dirty="0">
              <a:solidFill>
                <a:schemeClr val="accent1">
                  <a:lumMod val="50000"/>
                </a:schemeClr>
              </a:solidFill>
              <a:effectLst>
                <a:outerShdw blurRad="38100" dist="38100" dir="2700000" algn="tl">
                  <a:srgbClr val="000000">
                    <a:alpha val="43137"/>
                  </a:srgbClr>
                </a:outerShdw>
              </a:effectLst>
              <a:latin typeface="+mj-lt"/>
            </a:rPr>
            <a:t>Άρεσε  τρόπος παρουσίασης</a:t>
          </a:r>
        </a:p>
      </dgm:t>
    </dgm:pt>
    <dgm:pt modelId="{6C759A45-F360-4F8A-B189-EA3528E66788}" type="parTrans" cxnId="{B31CC956-E660-4D2A-9542-1A497EC7645C}">
      <dgm:prSet/>
      <dgm:spPr/>
      <dgm:t>
        <a:bodyPr/>
        <a:lstStyle/>
        <a:p>
          <a:endParaRPr lang="el-GR"/>
        </a:p>
      </dgm:t>
    </dgm:pt>
    <dgm:pt modelId="{A56C32A3-160F-43B1-9B87-5D1637473684}" type="sibTrans" cxnId="{B31CC956-E660-4D2A-9542-1A497EC7645C}">
      <dgm:prSet/>
      <dgm:spPr/>
      <dgm:t>
        <a:bodyPr/>
        <a:lstStyle/>
        <a:p>
          <a:endParaRPr lang="el-GR"/>
        </a:p>
      </dgm:t>
    </dgm:pt>
    <dgm:pt modelId="{B03C6AD7-9C6F-4658-BC09-A1579CA3B7EB}">
      <dgm:prSet phldrT="[Κείμενο]" custT="1"/>
      <dgm:spPr/>
      <dgm:t>
        <a:bodyPr/>
        <a:lstStyle/>
        <a:p>
          <a:r>
            <a:rPr lang="el-GR" sz="1600" dirty="0">
              <a:solidFill>
                <a:schemeClr val="accent1">
                  <a:lumMod val="50000"/>
                </a:schemeClr>
              </a:solidFill>
              <a:effectLst>
                <a:outerShdw blurRad="38100" dist="38100" dir="2700000" algn="tl">
                  <a:srgbClr val="000000">
                    <a:alpha val="43137"/>
                  </a:srgbClr>
                </a:outerShdw>
              </a:effectLst>
              <a:latin typeface="+mj-lt"/>
            </a:rPr>
            <a:t>Δυνατά σημεία: </a:t>
          </a:r>
          <a:r>
            <a:rPr lang="el-GR" sz="1600" dirty="0" err="1">
              <a:solidFill>
                <a:schemeClr val="accent1">
                  <a:lumMod val="50000"/>
                </a:schemeClr>
              </a:solidFill>
              <a:effectLst>
                <a:outerShdw blurRad="38100" dist="38100" dir="2700000" algn="tl">
                  <a:srgbClr val="000000">
                    <a:alpha val="43137"/>
                  </a:srgbClr>
                </a:outerShdw>
              </a:effectLst>
              <a:latin typeface="+mj-lt"/>
            </a:rPr>
            <a:t>αλληλεπιδραστικότητα</a:t>
          </a:r>
          <a:r>
            <a:rPr lang="el-GR" sz="1600" dirty="0">
              <a:solidFill>
                <a:schemeClr val="accent1">
                  <a:lumMod val="50000"/>
                </a:schemeClr>
              </a:solidFill>
              <a:effectLst>
                <a:outerShdw blurRad="38100" dist="38100" dir="2700000" algn="tl">
                  <a:srgbClr val="000000">
                    <a:alpha val="43137"/>
                  </a:srgbClr>
                </a:outerShdw>
              </a:effectLst>
              <a:latin typeface="+mj-lt"/>
            </a:rPr>
            <a:t>, ανατροφοδότηση</a:t>
          </a:r>
        </a:p>
      </dgm:t>
    </dgm:pt>
    <dgm:pt modelId="{6ED943BE-7F62-458A-931A-A67D6D917744}" type="parTrans" cxnId="{AEB2E171-545E-4806-8154-BDEDB51D0F09}">
      <dgm:prSet/>
      <dgm:spPr/>
      <dgm:t>
        <a:bodyPr/>
        <a:lstStyle/>
        <a:p>
          <a:endParaRPr lang="el-GR"/>
        </a:p>
      </dgm:t>
    </dgm:pt>
    <dgm:pt modelId="{78492CB1-1A49-4722-AE2E-B70CCE2820F4}" type="sibTrans" cxnId="{AEB2E171-545E-4806-8154-BDEDB51D0F09}">
      <dgm:prSet/>
      <dgm:spPr/>
      <dgm:t>
        <a:bodyPr/>
        <a:lstStyle/>
        <a:p>
          <a:endParaRPr lang="el-GR"/>
        </a:p>
      </dgm:t>
    </dgm:pt>
    <dgm:pt modelId="{7FD37979-F419-49D0-BACB-98BABB9A3CC7}">
      <dgm:prSet phldrT="[Κείμενο]" custT="1"/>
      <dgm:spPr/>
      <dgm:t>
        <a:bodyPr/>
        <a:lstStyle/>
        <a:p>
          <a:r>
            <a:rPr lang="el-GR" sz="1800" dirty="0">
              <a:effectLst>
                <a:outerShdw blurRad="38100" dist="38100" dir="2700000" algn="tl">
                  <a:srgbClr val="000000">
                    <a:alpha val="43137"/>
                  </a:srgbClr>
                </a:outerShdw>
              </a:effectLst>
              <a:latin typeface="+mj-lt"/>
            </a:rPr>
            <a:t>Βελτιώσεις:</a:t>
          </a:r>
          <a:r>
            <a:rPr lang="el-GR" sz="1800" baseline="0" dirty="0">
              <a:effectLst>
                <a:outerShdw blurRad="38100" dist="38100" dir="2700000" algn="tl">
                  <a:srgbClr val="000000">
                    <a:alpha val="43137"/>
                  </a:srgbClr>
                </a:outerShdw>
              </a:effectLst>
              <a:latin typeface="+mj-lt"/>
            </a:rPr>
            <a:t> στις ασκήσεις</a:t>
          </a:r>
          <a:endParaRPr lang="el-GR" sz="1800" dirty="0">
            <a:effectLst>
              <a:outerShdw blurRad="38100" dist="38100" dir="2700000" algn="tl">
                <a:srgbClr val="000000">
                  <a:alpha val="43137"/>
                </a:srgbClr>
              </a:outerShdw>
            </a:effectLst>
            <a:latin typeface="+mj-lt"/>
          </a:endParaRPr>
        </a:p>
      </dgm:t>
    </dgm:pt>
    <dgm:pt modelId="{E30EBA19-87DC-4924-A454-54CC449D7F8C}" type="parTrans" cxnId="{F1CCE278-526E-4672-A6A8-D1DB7674474B}">
      <dgm:prSet/>
      <dgm:spPr/>
      <dgm:t>
        <a:bodyPr/>
        <a:lstStyle/>
        <a:p>
          <a:endParaRPr lang="el-GR"/>
        </a:p>
      </dgm:t>
    </dgm:pt>
    <dgm:pt modelId="{A64FC8FB-19DA-4FB4-9CD3-01659AD5BBD3}" type="sibTrans" cxnId="{F1CCE278-526E-4672-A6A8-D1DB7674474B}">
      <dgm:prSet/>
      <dgm:spPr/>
      <dgm:t>
        <a:bodyPr/>
        <a:lstStyle/>
        <a:p>
          <a:endParaRPr lang="el-GR"/>
        </a:p>
      </dgm:t>
    </dgm:pt>
    <dgm:pt modelId="{0CCE964E-D96C-41F0-A9C8-7454DB46B4B2}">
      <dgm:prSet phldrT="[Κείμενο]" custT="1"/>
      <dgm:spPr/>
      <dgm:t>
        <a:bodyPr/>
        <a:lstStyle/>
        <a:p>
          <a:r>
            <a:rPr lang="el-GR" sz="1600" dirty="0">
              <a:effectLst>
                <a:outerShdw blurRad="38100" dist="38100" dir="2700000" algn="tl">
                  <a:srgbClr val="000000">
                    <a:alpha val="43137"/>
                  </a:srgbClr>
                </a:outerShdw>
              </a:effectLst>
              <a:latin typeface="+mj-lt"/>
            </a:rPr>
            <a:t>Θα το χρησιμοποιούσαν στο μάθημά τους</a:t>
          </a:r>
        </a:p>
      </dgm:t>
    </dgm:pt>
    <dgm:pt modelId="{0F1C1593-38E6-4FD8-A0F2-D0930954C22A}" type="parTrans" cxnId="{1FE38F89-6AC3-47B4-947F-9C2C7B6B68AC}">
      <dgm:prSet/>
      <dgm:spPr/>
      <dgm:t>
        <a:bodyPr/>
        <a:lstStyle/>
        <a:p>
          <a:endParaRPr lang="el-GR"/>
        </a:p>
      </dgm:t>
    </dgm:pt>
    <dgm:pt modelId="{0C5F200C-04D4-4743-9BDA-DD786AA64C6D}" type="sibTrans" cxnId="{1FE38F89-6AC3-47B4-947F-9C2C7B6B68AC}">
      <dgm:prSet/>
      <dgm:spPr/>
      <dgm:t>
        <a:bodyPr/>
        <a:lstStyle/>
        <a:p>
          <a:endParaRPr lang="el-GR"/>
        </a:p>
      </dgm:t>
    </dgm:pt>
    <dgm:pt modelId="{1FA4B0A7-458E-4FC6-8E25-5148BA50F65B}">
      <dgm:prSet phldrT="[Κείμενο]"/>
      <dgm:spPr/>
    </dgm:pt>
    <dgm:pt modelId="{67DE7414-9D78-4F0A-B90E-61908D3572FB}" type="parTrans" cxnId="{77E34BDB-3A15-4256-BEAB-6A6BCD2E2636}">
      <dgm:prSet/>
      <dgm:spPr/>
      <dgm:t>
        <a:bodyPr/>
        <a:lstStyle/>
        <a:p>
          <a:endParaRPr lang="el-GR"/>
        </a:p>
      </dgm:t>
    </dgm:pt>
    <dgm:pt modelId="{D3D013E9-5E57-4CE9-9828-CC8A089F413D}" type="sibTrans" cxnId="{77E34BDB-3A15-4256-BEAB-6A6BCD2E2636}">
      <dgm:prSet/>
      <dgm:spPr/>
      <dgm:t>
        <a:bodyPr/>
        <a:lstStyle/>
        <a:p>
          <a:endParaRPr lang="el-GR"/>
        </a:p>
      </dgm:t>
    </dgm:pt>
    <dgm:pt modelId="{4F1EAA86-4F8C-4A79-B8D7-A2438CAE648A}" type="pres">
      <dgm:prSet presAssocID="{ED321699-16EC-496C-A396-E8DBA5F4EB20}" presName="outerComposite" presStyleCnt="0">
        <dgm:presLayoutVars>
          <dgm:chMax val="2"/>
          <dgm:animLvl val="lvl"/>
          <dgm:resizeHandles val="exact"/>
        </dgm:presLayoutVars>
      </dgm:prSet>
      <dgm:spPr/>
    </dgm:pt>
    <dgm:pt modelId="{BA3AE72D-BD5D-4612-A44C-BE7A76656B20}" type="pres">
      <dgm:prSet presAssocID="{ED321699-16EC-496C-A396-E8DBA5F4EB20}" presName="dummyMaxCanvas" presStyleCnt="0"/>
      <dgm:spPr/>
    </dgm:pt>
    <dgm:pt modelId="{AA4B4CE6-3813-4659-87BD-460F5E7461ED}" type="pres">
      <dgm:prSet presAssocID="{ED321699-16EC-496C-A396-E8DBA5F4EB20}" presName="parentComposite" presStyleCnt="0"/>
      <dgm:spPr/>
    </dgm:pt>
    <dgm:pt modelId="{54741EDF-B5E6-46FF-A221-40427B99EF5C}" type="pres">
      <dgm:prSet presAssocID="{ED321699-16EC-496C-A396-E8DBA5F4EB20}" presName="parent1" presStyleLbl="alignAccFollowNode1" presStyleIdx="0" presStyleCnt="4" custScaleX="131162">
        <dgm:presLayoutVars>
          <dgm:chMax val="4"/>
        </dgm:presLayoutVars>
      </dgm:prSet>
      <dgm:spPr/>
    </dgm:pt>
    <dgm:pt modelId="{37D1C83A-C6CD-4A0C-B756-A7C55D712C4F}" type="pres">
      <dgm:prSet presAssocID="{ED321699-16EC-496C-A396-E8DBA5F4EB20}" presName="parent2" presStyleLbl="alignAccFollowNode1" presStyleIdx="1" presStyleCnt="4">
        <dgm:presLayoutVars>
          <dgm:chMax val="4"/>
        </dgm:presLayoutVars>
      </dgm:prSet>
      <dgm:spPr/>
    </dgm:pt>
    <dgm:pt modelId="{F732CB36-9DEB-4B01-B775-7CAE035731CC}" type="pres">
      <dgm:prSet presAssocID="{ED321699-16EC-496C-A396-E8DBA5F4EB20}" presName="childrenComposite" presStyleCnt="0"/>
      <dgm:spPr/>
    </dgm:pt>
    <dgm:pt modelId="{CF7DDC02-3C30-4828-A8B2-463060327BA9}" type="pres">
      <dgm:prSet presAssocID="{ED321699-16EC-496C-A396-E8DBA5F4EB20}" presName="dummyMaxCanvas_ChildArea" presStyleCnt="0"/>
      <dgm:spPr/>
    </dgm:pt>
    <dgm:pt modelId="{87EBE6BF-F4B6-4FE1-BA2F-6DBD8A49E29D}" type="pres">
      <dgm:prSet presAssocID="{ED321699-16EC-496C-A396-E8DBA5F4EB20}" presName="fulcrum" presStyleLbl="alignAccFollowNode1" presStyleIdx="2" presStyleCnt="4"/>
      <dgm:spPr/>
    </dgm:pt>
    <dgm:pt modelId="{F598D57A-0ABC-4D66-A0E6-F9D38CE1EBFF}" type="pres">
      <dgm:prSet presAssocID="{ED321699-16EC-496C-A396-E8DBA5F4EB20}" presName="balance_23" presStyleLbl="alignAccFollowNode1" presStyleIdx="3" presStyleCnt="4">
        <dgm:presLayoutVars>
          <dgm:bulletEnabled val="1"/>
        </dgm:presLayoutVars>
      </dgm:prSet>
      <dgm:spPr/>
    </dgm:pt>
    <dgm:pt modelId="{E9932DB5-D897-4EAE-8A5B-D886BCE0C97C}" type="pres">
      <dgm:prSet presAssocID="{ED321699-16EC-496C-A396-E8DBA5F4EB20}" presName="right_23_1" presStyleLbl="node1" presStyleIdx="0" presStyleCnt="5" custScaleX="116137">
        <dgm:presLayoutVars>
          <dgm:bulletEnabled val="1"/>
        </dgm:presLayoutVars>
      </dgm:prSet>
      <dgm:spPr/>
    </dgm:pt>
    <dgm:pt modelId="{CCFB4782-5ABD-41BF-B714-DD1E21C325C4}" type="pres">
      <dgm:prSet presAssocID="{ED321699-16EC-496C-A396-E8DBA5F4EB20}" presName="right_23_2" presStyleLbl="node1" presStyleIdx="1" presStyleCnt="5">
        <dgm:presLayoutVars>
          <dgm:bulletEnabled val="1"/>
        </dgm:presLayoutVars>
      </dgm:prSet>
      <dgm:spPr/>
    </dgm:pt>
    <dgm:pt modelId="{B770CC16-B114-48F6-A44D-F1BBECA918AA}" type="pres">
      <dgm:prSet presAssocID="{ED321699-16EC-496C-A396-E8DBA5F4EB20}" presName="right_23_3" presStyleLbl="node1" presStyleIdx="2" presStyleCnt="5">
        <dgm:presLayoutVars>
          <dgm:bulletEnabled val="1"/>
        </dgm:presLayoutVars>
      </dgm:prSet>
      <dgm:spPr/>
    </dgm:pt>
    <dgm:pt modelId="{D0E46080-3CAC-4EF5-9768-1651AE428BF3}" type="pres">
      <dgm:prSet presAssocID="{ED321699-16EC-496C-A396-E8DBA5F4EB20}" presName="left_23_1" presStyleLbl="node1" presStyleIdx="3" presStyleCnt="5" custLinFactNeighborX="137" custLinFactNeighborY="-1515">
        <dgm:presLayoutVars>
          <dgm:bulletEnabled val="1"/>
        </dgm:presLayoutVars>
      </dgm:prSet>
      <dgm:spPr/>
    </dgm:pt>
    <dgm:pt modelId="{6DDFDE8E-16A3-421A-BBCB-CAB185C01A39}" type="pres">
      <dgm:prSet presAssocID="{ED321699-16EC-496C-A396-E8DBA5F4EB20}" presName="left_23_2" presStyleLbl="node1" presStyleIdx="4" presStyleCnt="5">
        <dgm:presLayoutVars>
          <dgm:bulletEnabled val="1"/>
        </dgm:presLayoutVars>
      </dgm:prSet>
      <dgm:spPr/>
    </dgm:pt>
  </dgm:ptLst>
  <dgm:cxnLst>
    <dgm:cxn modelId="{95C03C0C-A4C7-494E-A7DE-1F483E9E2E5E}" type="presOf" srcId="{E7D8269E-AC70-4C10-9381-64269EAF5808}" destId="{D0E46080-3CAC-4EF5-9768-1651AE428BF3}" srcOrd="0" destOrd="0" presId="urn:microsoft.com/office/officeart/2005/8/layout/balance1"/>
    <dgm:cxn modelId="{F353B121-8DAD-4E55-BBAD-EEF1DB4B6427}" type="presOf" srcId="{A3F2FADA-3C4A-4B78-9D50-7F20E867483C}" destId="{37D1C83A-C6CD-4A0C-B756-A7C55D712C4F}" srcOrd="0" destOrd="0" presId="urn:microsoft.com/office/officeart/2005/8/layout/balance1"/>
    <dgm:cxn modelId="{8E9EFA6C-352F-4043-BB10-E434A2A060AB}" type="presOf" srcId="{9B0FB5CF-3391-4190-BC6D-8C72DDCA0E47}" destId="{6DDFDE8E-16A3-421A-BBCB-CAB185C01A39}" srcOrd="0" destOrd="0" presId="urn:microsoft.com/office/officeart/2005/8/layout/balance1"/>
    <dgm:cxn modelId="{A0FF106D-09F4-43D5-84AC-34592656AE4B}" srcId="{7ACB3871-6EC6-4DA5-AE6B-A9110D35E192}" destId="{E7D8269E-AC70-4C10-9381-64269EAF5808}" srcOrd="0" destOrd="0" parTransId="{BA49C35F-39F2-43F3-B3D1-55C26612FAA1}" sibTransId="{2C4F6386-0D7B-4AAE-8814-5C8624D8D3CD}"/>
    <dgm:cxn modelId="{AEB2E171-545E-4806-8154-BDEDB51D0F09}" srcId="{A3F2FADA-3C4A-4B78-9D50-7F20E867483C}" destId="{B03C6AD7-9C6F-4658-BC09-A1579CA3B7EB}" srcOrd="0" destOrd="0" parTransId="{6ED943BE-7F62-458A-931A-A67D6D917744}" sibTransId="{78492CB1-1A49-4722-AE2E-B70CCE2820F4}"/>
    <dgm:cxn modelId="{32032D73-96A1-41FB-A0CF-71E046C68F41}" type="presOf" srcId="{ED321699-16EC-496C-A396-E8DBA5F4EB20}" destId="{4F1EAA86-4F8C-4A79-B8D7-A2438CAE648A}" srcOrd="0" destOrd="0" presId="urn:microsoft.com/office/officeart/2005/8/layout/balance1"/>
    <dgm:cxn modelId="{B31CC956-E660-4D2A-9542-1A497EC7645C}" srcId="{ED321699-16EC-496C-A396-E8DBA5F4EB20}" destId="{A3F2FADA-3C4A-4B78-9D50-7F20E867483C}" srcOrd="1" destOrd="0" parTransId="{6C759A45-F360-4F8A-B189-EA3528E66788}" sibTransId="{A56C32A3-160F-43B1-9B87-5D1637473684}"/>
    <dgm:cxn modelId="{F1CCE278-526E-4672-A6A8-D1DB7674474B}" srcId="{A3F2FADA-3C4A-4B78-9D50-7F20E867483C}" destId="{7FD37979-F419-49D0-BACB-98BABB9A3CC7}" srcOrd="1" destOrd="0" parTransId="{E30EBA19-87DC-4924-A454-54CC449D7F8C}" sibTransId="{A64FC8FB-19DA-4FB4-9CD3-01659AD5BBD3}"/>
    <dgm:cxn modelId="{12B0D082-DA1F-4827-A614-B495440476FA}" type="presOf" srcId="{B03C6AD7-9C6F-4658-BC09-A1579CA3B7EB}" destId="{E9932DB5-D897-4EAE-8A5B-D886BCE0C97C}" srcOrd="0" destOrd="0" presId="urn:microsoft.com/office/officeart/2005/8/layout/balance1"/>
    <dgm:cxn modelId="{FF800083-F968-4CDD-8090-70C764D1AE8C}" type="presOf" srcId="{7ACB3871-6EC6-4DA5-AE6B-A9110D35E192}" destId="{54741EDF-B5E6-46FF-A221-40427B99EF5C}" srcOrd="0" destOrd="0" presId="urn:microsoft.com/office/officeart/2005/8/layout/balance1"/>
    <dgm:cxn modelId="{A6575583-7D98-43B5-8EA6-F2CC35C7A520}" type="presOf" srcId="{7FD37979-F419-49D0-BACB-98BABB9A3CC7}" destId="{CCFB4782-5ABD-41BF-B714-DD1E21C325C4}" srcOrd="0" destOrd="0" presId="urn:microsoft.com/office/officeart/2005/8/layout/balance1"/>
    <dgm:cxn modelId="{1FE38F89-6AC3-47B4-947F-9C2C7B6B68AC}" srcId="{A3F2FADA-3C4A-4B78-9D50-7F20E867483C}" destId="{0CCE964E-D96C-41F0-A9C8-7454DB46B4B2}" srcOrd="2" destOrd="0" parTransId="{0F1C1593-38E6-4FD8-A0F2-D0930954C22A}" sibTransId="{0C5F200C-04D4-4743-9BDA-DD786AA64C6D}"/>
    <dgm:cxn modelId="{DB001DB5-A356-444B-A67C-DF77170B5D6C}" srcId="{7ACB3871-6EC6-4DA5-AE6B-A9110D35E192}" destId="{9B0FB5CF-3391-4190-BC6D-8C72DDCA0E47}" srcOrd="1" destOrd="0" parTransId="{D530584A-80D9-4468-B11F-7FAD332FD3DA}" sibTransId="{7E03E9E5-4EC2-4C3B-BC03-087742D1EEA6}"/>
    <dgm:cxn modelId="{8674A8D3-9FF4-419F-B225-5CE98E46EB51}" srcId="{ED321699-16EC-496C-A396-E8DBA5F4EB20}" destId="{7ACB3871-6EC6-4DA5-AE6B-A9110D35E192}" srcOrd="0" destOrd="0" parTransId="{88D81E3A-B6E3-4132-9D97-7EB2193E68D1}" sibTransId="{14CACE1C-5E71-4C71-A0FD-0CDF88B8D024}"/>
    <dgm:cxn modelId="{77E34BDB-3A15-4256-BEAB-6A6BCD2E2636}" srcId="{ED321699-16EC-496C-A396-E8DBA5F4EB20}" destId="{1FA4B0A7-458E-4FC6-8E25-5148BA50F65B}" srcOrd="2" destOrd="0" parTransId="{67DE7414-9D78-4F0A-B90E-61908D3572FB}" sibTransId="{D3D013E9-5E57-4CE9-9828-CC8A089F413D}"/>
    <dgm:cxn modelId="{229B4CF8-C16C-444D-A249-767BFB300DBF}" type="presOf" srcId="{0CCE964E-D96C-41F0-A9C8-7454DB46B4B2}" destId="{B770CC16-B114-48F6-A44D-F1BBECA918AA}" srcOrd="0" destOrd="0" presId="urn:microsoft.com/office/officeart/2005/8/layout/balance1"/>
    <dgm:cxn modelId="{AE38C92B-6D10-4B7B-8ED3-9C7444D674D5}" type="presParOf" srcId="{4F1EAA86-4F8C-4A79-B8D7-A2438CAE648A}" destId="{BA3AE72D-BD5D-4612-A44C-BE7A76656B20}" srcOrd="0" destOrd="0" presId="urn:microsoft.com/office/officeart/2005/8/layout/balance1"/>
    <dgm:cxn modelId="{8472F67A-957E-4F10-8AD4-4F22859B850A}" type="presParOf" srcId="{4F1EAA86-4F8C-4A79-B8D7-A2438CAE648A}" destId="{AA4B4CE6-3813-4659-87BD-460F5E7461ED}" srcOrd="1" destOrd="0" presId="urn:microsoft.com/office/officeart/2005/8/layout/balance1"/>
    <dgm:cxn modelId="{A5A8931E-5B08-42A7-98A1-49D6930E32EE}" type="presParOf" srcId="{AA4B4CE6-3813-4659-87BD-460F5E7461ED}" destId="{54741EDF-B5E6-46FF-A221-40427B99EF5C}" srcOrd="0" destOrd="0" presId="urn:microsoft.com/office/officeart/2005/8/layout/balance1"/>
    <dgm:cxn modelId="{E74186B0-9D80-4893-8890-A4F47350867F}" type="presParOf" srcId="{AA4B4CE6-3813-4659-87BD-460F5E7461ED}" destId="{37D1C83A-C6CD-4A0C-B756-A7C55D712C4F}" srcOrd="1" destOrd="0" presId="urn:microsoft.com/office/officeart/2005/8/layout/balance1"/>
    <dgm:cxn modelId="{7057EFC2-4656-48B0-A50D-09A71D1DD350}" type="presParOf" srcId="{4F1EAA86-4F8C-4A79-B8D7-A2438CAE648A}" destId="{F732CB36-9DEB-4B01-B775-7CAE035731CC}" srcOrd="2" destOrd="0" presId="urn:microsoft.com/office/officeart/2005/8/layout/balance1"/>
    <dgm:cxn modelId="{45E95086-F74B-4E30-8832-A7D551DB6945}" type="presParOf" srcId="{F732CB36-9DEB-4B01-B775-7CAE035731CC}" destId="{CF7DDC02-3C30-4828-A8B2-463060327BA9}" srcOrd="0" destOrd="0" presId="urn:microsoft.com/office/officeart/2005/8/layout/balance1"/>
    <dgm:cxn modelId="{452792D0-A78C-4217-BD71-4432F089058E}" type="presParOf" srcId="{F732CB36-9DEB-4B01-B775-7CAE035731CC}" destId="{87EBE6BF-F4B6-4FE1-BA2F-6DBD8A49E29D}" srcOrd="1" destOrd="0" presId="urn:microsoft.com/office/officeart/2005/8/layout/balance1"/>
    <dgm:cxn modelId="{763CD77E-D7DB-406F-A8B4-3B414E5FFEAC}" type="presParOf" srcId="{F732CB36-9DEB-4B01-B775-7CAE035731CC}" destId="{F598D57A-0ABC-4D66-A0E6-F9D38CE1EBFF}" srcOrd="2" destOrd="0" presId="urn:microsoft.com/office/officeart/2005/8/layout/balance1"/>
    <dgm:cxn modelId="{F5E77B13-99A7-4399-A8FC-493DAE69A006}" type="presParOf" srcId="{F732CB36-9DEB-4B01-B775-7CAE035731CC}" destId="{E9932DB5-D897-4EAE-8A5B-D886BCE0C97C}" srcOrd="3" destOrd="0" presId="urn:microsoft.com/office/officeart/2005/8/layout/balance1"/>
    <dgm:cxn modelId="{ED45E24A-E1D3-4151-960E-D70185362ECA}" type="presParOf" srcId="{F732CB36-9DEB-4B01-B775-7CAE035731CC}" destId="{CCFB4782-5ABD-41BF-B714-DD1E21C325C4}" srcOrd="4" destOrd="0" presId="urn:microsoft.com/office/officeart/2005/8/layout/balance1"/>
    <dgm:cxn modelId="{113CAD25-D5E5-48DE-967A-F443FABC4947}" type="presParOf" srcId="{F732CB36-9DEB-4B01-B775-7CAE035731CC}" destId="{B770CC16-B114-48F6-A44D-F1BBECA918AA}" srcOrd="5" destOrd="0" presId="urn:microsoft.com/office/officeart/2005/8/layout/balance1"/>
    <dgm:cxn modelId="{09BFA820-C6F4-4E8E-BAD9-3183D726E759}" type="presParOf" srcId="{F732CB36-9DEB-4B01-B775-7CAE035731CC}" destId="{D0E46080-3CAC-4EF5-9768-1651AE428BF3}" srcOrd="6" destOrd="0" presId="urn:microsoft.com/office/officeart/2005/8/layout/balance1"/>
    <dgm:cxn modelId="{8085D1BA-1993-4145-A9D0-9D4B72B93CEA}" type="presParOf" srcId="{F732CB36-9DEB-4B01-B775-7CAE035731CC}" destId="{6DDFDE8E-16A3-421A-BBCB-CAB185C01A39}"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D321699-16EC-496C-A396-E8DBA5F4EB20}"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el-GR"/>
        </a:p>
      </dgm:t>
    </dgm:pt>
    <dgm:pt modelId="{7ACB3871-6EC6-4DA5-AE6B-A9110D35E192}">
      <dgm:prSet phldrT="[Κείμενο]" custT="1"/>
      <dgm:spPr/>
      <dgm:t>
        <a:bodyPr/>
        <a:lstStyle/>
        <a:p>
          <a:pPr algn="l"/>
          <a:r>
            <a:rPr lang="el-GR" sz="2000" dirty="0" err="1">
              <a:solidFill>
                <a:schemeClr val="accent1">
                  <a:lumMod val="50000"/>
                </a:schemeClr>
              </a:solidFill>
              <a:effectLst>
                <a:outerShdw blurRad="38100" dist="38100" dir="2700000" algn="tl">
                  <a:srgbClr val="000000">
                    <a:alpha val="43137"/>
                  </a:srgbClr>
                </a:outerShdw>
              </a:effectLst>
              <a:latin typeface="+mj-lt"/>
            </a:rPr>
            <a:t>Διαδραστικός</a:t>
          </a:r>
          <a:r>
            <a:rPr lang="el-GR" sz="2000" dirty="0">
              <a:solidFill>
                <a:schemeClr val="accent1">
                  <a:lumMod val="50000"/>
                </a:schemeClr>
              </a:solidFill>
              <a:effectLst>
                <a:outerShdw blurRad="38100" dist="38100" dir="2700000" algn="tl">
                  <a:srgbClr val="000000">
                    <a:alpha val="43137"/>
                  </a:srgbClr>
                </a:outerShdw>
              </a:effectLst>
              <a:latin typeface="+mj-lt"/>
            </a:rPr>
            <a:t> , πρωτότυπος τρόπος παρουσίασης</a:t>
          </a:r>
        </a:p>
      </dgm:t>
    </dgm:pt>
    <dgm:pt modelId="{88D81E3A-B6E3-4132-9D97-7EB2193E68D1}" type="parTrans" cxnId="{8674A8D3-9FF4-419F-B225-5CE98E46EB51}">
      <dgm:prSet/>
      <dgm:spPr/>
      <dgm:t>
        <a:bodyPr/>
        <a:lstStyle/>
        <a:p>
          <a:endParaRPr lang="el-GR"/>
        </a:p>
      </dgm:t>
    </dgm:pt>
    <dgm:pt modelId="{14CACE1C-5E71-4C71-A0FD-0CDF88B8D024}" type="sibTrans" cxnId="{8674A8D3-9FF4-419F-B225-5CE98E46EB51}">
      <dgm:prSet/>
      <dgm:spPr/>
      <dgm:t>
        <a:bodyPr/>
        <a:lstStyle/>
        <a:p>
          <a:endParaRPr lang="el-GR"/>
        </a:p>
      </dgm:t>
    </dgm:pt>
    <dgm:pt modelId="{E7D8269E-AC70-4C10-9381-64269EAF5808}">
      <dgm:prSet phldrT="[Κείμενο]" custT="1"/>
      <dgm:spPr/>
      <dgm:t>
        <a:bodyPr/>
        <a:lstStyle/>
        <a:p>
          <a:r>
            <a:rPr lang="el-GR" sz="1800" dirty="0">
              <a:effectLst>
                <a:outerShdw blurRad="38100" dist="38100" dir="2700000" algn="tl">
                  <a:srgbClr val="000000">
                    <a:alpha val="43137"/>
                  </a:srgbClr>
                </a:outerShdw>
              </a:effectLst>
              <a:latin typeface="+mj-lt"/>
            </a:rPr>
            <a:t>Πιο ενδιαφέρων αυτός ο τρόπος διδασκαλίας</a:t>
          </a:r>
        </a:p>
      </dgm:t>
    </dgm:pt>
    <dgm:pt modelId="{BA49C35F-39F2-43F3-B3D1-55C26612FAA1}" type="parTrans" cxnId="{A0FF106D-09F4-43D5-84AC-34592656AE4B}">
      <dgm:prSet/>
      <dgm:spPr/>
      <dgm:t>
        <a:bodyPr/>
        <a:lstStyle/>
        <a:p>
          <a:endParaRPr lang="el-GR"/>
        </a:p>
      </dgm:t>
    </dgm:pt>
    <dgm:pt modelId="{2C4F6386-0D7B-4AAE-8814-5C8624D8D3CD}" type="sibTrans" cxnId="{A0FF106D-09F4-43D5-84AC-34592656AE4B}">
      <dgm:prSet/>
      <dgm:spPr/>
      <dgm:t>
        <a:bodyPr/>
        <a:lstStyle/>
        <a:p>
          <a:endParaRPr lang="el-GR"/>
        </a:p>
      </dgm:t>
    </dgm:pt>
    <dgm:pt modelId="{9B0FB5CF-3391-4190-BC6D-8C72DDCA0E47}">
      <dgm:prSet phldrT="[Κείμενο]" custT="1"/>
      <dgm:spPr/>
      <dgm:t>
        <a:bodyPr/>
        <a:lstStyle/>
        <a:p>
          <a:r>
            <a:rPr lang="el-GR" sz="1800" dirty="0">
              <a:solidFill>
                <a:schemeClr val="accent1">
                  <a:lumMod val="50000"/>
                </a:schemeClr>
              </a:solidFill>
              <a:effectLst>
                <a:outerShdw blurRad="38100" dist="38100" dir="2700000" algn="tl">
                  <a:srgbClr val="000000">
                    <a:alpha val="43137"/>
                  </a:srgbClr>
                </a:outerShdw>
              </a:effectLst>
              <a:latin typeface="+mj-lt"/>
            </a:rPr>
            <a:t>Περισσότερο κατανοητή η ενότητα που διδάχτηκε</a:t>
          </a:r>
        </a:p>
      </dgm:t>
    </dgm:pt>
    <dgm:pt modelId="{D530584A-80D9-4468-B11F-7FAD332FD3DA}" type="parTrans" cxnId="{DB001DB5-A356-444B-A67C-DF77170B5D6C}">
      <dgm:prSet/>
      <dgm:spPr/>
      <dgm:t>
        <a:bodyPr/>
        <a:lstStyle/>
        <a:p>
          <a:endParaRPr lang="el-GR"/>
        </a:p>
      </dgm:t>
    </dgm:pt>
    <dgm:pt modelId="{7E03E9E5-4EC2-4C3B-BC03-087742D1EEA6}" type="sibTrans" cxnId="{DB001DB5-A356-444B-A67C-DF77170B5D6C}">
      <dgm:prSet/>
      <dgm:spPr/>
      <dgm:t>
        <a:bodyPr/>
        <a:lstStyle/>
        <a:p>
          <a:endParaRPr lang="el-GR"/>
        </a:p>
      </dgm:t>
    </dgm:pt>
    <dgm:pt modelId="{A3F2FADA-3C4A-4B78-9D50-7F20E867483C}">
      <dgm:prSet phldrT="[Κείμενο]" custT="1"/>
      <dgm:spPr/>
      <dgm:t>
        <a:bodyPr/>
        <a:lstStyle/>
        <a:p>
          <a:r>
            <a:rPr lang="el-GR" sz="2000" dirty="0">
              <a:solidFill>
                <a:schemeClr val="accent1">
                  <a:lumMod val="50000"/>
                </a:schemeClr>
              </a:solidFill>
              <a:effectLst>
                <a:outerShdw blurRad="38100" dist="38100" dir="2700000" algn="tl">
                  <a:srgbClr val="000000">
                    <a:alpha val="43137"/>
                  </a:srgbClr>
                </a:outerShdw>
              </a:effectLst>
              <a:latin typeface="+mj-lt"/>
            </a:rPr>
            <a:t>εύχρηστο</a:t>
          </a:r>
        </a:p>
      </dgm:t>
    </dgm:pt>
    <dgm:pt modelId="{6C759A45-F360-4F8A-B189-EA3528E66788}" type="parTrans" cxnId="{B31CC956-E660-4D2A-9542-1A497EC7645C}">
      <dgm:prSet/>
      <dgm:spPr/>
      <dgm:t>
        <a:bodyPr/>
        <a:lstStyle/>
        <a:p>
          <a:endParaRPr lang="el-GR"/>
        </a:p>
      </dgm:t>
    </dgm:pt>
    <dgm:pt modelId="{A56C32A3-160F-43B1-9B87-5D1637473684}" type="sibTrans" cxnId="{B31CC956-E660-4D2A-9542-1A497EC7645C}">
      <dgm:prSet/>
      <dgm:spPr/>
      <dgm:t>
        <a:bodyPr/>
        <a:lstStyle/>
        <a:p>
          <a:endParaRPr lang="el-GR"/>
        </a:p>
      </dgm:t>
    </dgm:pt>
    <dgm:pt modelId="{B03C6AD7-9C6F-4658-BC09-A1579CA3B7EB}">
      <dgm:prSet phldrT="[Κείμενο]" custT="1"/>
      <dgm:spPr/>
      <dgm:t>
        <a:bodyPr/>
        <a:lstStyle/>
        <a:p>
          <a:r>
            <a:rPr lang="el-GR" sz="1800" dirty="0">
              <a:solidFill>
                <a:schemeClr val="accent1">
                  <a:lumMod val="50000"/>
                </a:schemeClr>
              </a:solidFill>
              <a:effectLst>
                <a:outerShdw blurRad="38100" dist="38100" dir="2700000" algn="tl">
                  <a:srgbClr val="000000">
                    <a:alpha val="43137"/>
                  </a:srgbClr>
                </a:outerShdw>
              </a:effectLst>
              <a:latin typeface="+mj-lt"/>
            </a:rPr>
            <a:t>Δυνατά σημεία: </a:t>
          </a:r>
          <a:r>
            <a:rPr lang="el-GR" sz="1800" dirty="0" err="1">
              <a:solidFill>
                <a:schemeClr val="accent1">
                  <a:lumMod val="50000"/>
                </a:schemeClr>
              </a:solidFill>
              <a:effectLst>
                <a:outerShdw blurRad="38100" dist="38100" dir="2700000" algn="tl">
                  <a:srgbClr val="000000">
                    <a:alpha val="43137"/>
                  </a:srgbClr>
                </a:outerShdw>
              </a:effectLst>
              <a:latin typeface="+mj-lt"/>
            </a:rPr>
            <a:t>πολυτροπικότητα</a:t>
          </a:r>
          <a:endParaRPr lang="el-GR" sz="1800" dirty="0">
            <a:solidFill>
              <a:schemeClr val="accent1">
                <a:lumMod val="50000"/>
              </a:schemeClr>
            </a:solidFill>
            <a:effectLst>
              <a:outerShdw blurRad="38100" dist="38100" dir="2700000" algn="tl">
                <a:srgbClr val="000000">
                  <a:alpha val="43137"/>
                </a:srgbClr>
              </a:outerShdw>
            </a:effectLst>
            <a:latin typeface="+mj-lt"/>
          </a:endParaRPr>
        </a:p>
        <a:p>
          <a:r>
            <a:rPr lang="el-GR" sz="1800" dirty="0" err="1">
              <a:solidFill>
                <a:schemeClr val="accent1">
                  <a:lumMod val="50000"/>
                </a:schemeClr>
              </a:solidFill>
              <a:effectLst>
                <a:outerShdw blurRad="38100" dist="38100" dir="2700000" algn="tl">
                  <a:srgbClr val="000000">
                    <a:alpha val="43137"/>
                  </a:srgbClr>
                </a:outerShdw>
              </a:effectLst>
              <a:latin typeface="+mj-lt"/>
            </a:rPr>
            <a:t>Βελτιώσεις:υπερβολική</a:t>
          </a:r>
          <a:r>
            <a:rPr lang="el-GR" sz="1800" dirty="0">
              <a:solidFill>
                <a:schemeClr val="accent1">
                  <a:lumMod val="50000"/>
                </a:schemeClr>
              </a:solidFill>
              <a:effectLst>
                <a:outerShdw blurRad="38100" dist="38100" dir="2700000" algn="tl">
                  <a:srgbClr val="000000">
                    <a:alpha val="43137"/>
                  </a:srgbClr>
                </a:outerShdw>
              </a:effectLst>
              <a:latin typeface="+mj-lt"/>
            </a:rPr>
            <a:t> χρήση </a:t>
          </a:r>
          <a:r>
            <a:rPr lang="el-GR" sz="1800" dirty="0" err="1">
              <a:solidFill>
                <a:schemeClr val="accent1">
                  <a:lumMod val="50000"/>
                </a:schemeClr>
              </a:solidFill>
              <a:effectLst>
                <a:outerShdw blurRad="38100" dist="38100" dir="2700000" algn="tl">
                  <a:srgbClr val="000000">
                    <a:alpha val="43137"/>
                  </a:srgbClr>
                </a:outerShdw>
              </a:effectLst>
              <a:latin typeface="+mj-lt"/>
            </a:rPr>
            <a:t>υπερσυνδέσμων</a:t>
          </a:r>
          <a:r>
            <a:rPr lang="el-GR" sz="1800" dirty="0">
              <a:solidFill>
                <a:schemeClr val="accent1">
                  <a:lumMod val="50000"/>
                </a:schemeClr>
              </a:solidFill>
              <a:effectLst>
                <a:outerShdw blurRad="38100" dist="38100" dir="2700000" algn="tl">
                  <a:srgbClr val="000000">
                    <a:alpha val="43137"/>
                  </a:srgbClr>
                </a:outerShdw>
              </a:effectLst>
              <a:latin typeface="+mj-lt"/>
            </a:rPr>
            <a:t> </a:t>
          </a:r>
        </a:p>
      </dgm:t>
    </dgm:pt>
    <dgm:pt modelId="{6ED943BE-7F62-458A-931A-A67D6D917744}" type="parTrans" cxnId="{AEB2E171-545E-4806-8154-BDEDB51D0F09}">
      <dgm:prSet/>
      <dgm:spPr/>
      <dgm:t>
        <a:bodyPr/>
        <a:lstStyle/>
        <a:p>
          <a:endParaRPr lang="el-GR"/>
        </a:p>
      </dgm:t>
    </dgm:pt>
    <dgm:pt modelId="{78492CB1-1A49-4722-AE2E-B70CCE2820F4}" type="sibTrans" cxnId="{AEB2E171-545E-4806-8154-BDEDB51D0F09}">
      <dgm:prSet/>
      <dgm:spPr/>
      <dgm:t>
        <a:bodyPr/>
        <a:lstStyle/>
        <a:p>
          <a:endParaRPr lang="el-GR"/>
        </a:p>
      </dgm:t>
    </dgm:pt>
    <dgm:pt modelId="{7FD37979-F419-49D0-BACB-98BABB9A3CC7}">
      <dgm:prSet phldrT="[Κείμενο]" custT="1"/>
      <dgm:spPr/>
      <dgm:t>
        <a:bodyPr/>
        <a:lstStyle/>
        <a:p>
          <a:r>
            <a:rPr lang="el-GR" sz="1800" dirty="0">
              <a:solidFill>
                <a:schemeClr val="accent1">
                  <a:lumMod val="50000"/>
                </a:schemeClr>
              </a:solidFill>
              <a:effectLst>
                <a:outerShdw blurRad="38100" dist="38100" dir="2700000" algn="tl">
                  <a:srgbClr val="000000">
                    <a:alpha val="43137"/>
                  </a:srgbClr>
                </a:outerShdw>
              </a:effectLst>
              <a:latin typeface="+mj-lt"/>
            </a:rPr>
            <a:t>Συνδυασμός </a:t>
          </a:r>
          <a:r>
            <a:rPr lang="el-GR" sz="1800" dirty="0" err="1">
              <a:solidFill>
                <a:schemeClr val="accent1">
                  <a:lumMod val="50000"/>
                </a:schemeClr>
              </a:solidFill>
              <a:effectLst>
                <a:outerShdw blurRad="38100" dist="38100" dir="2700000" algn="tl">
                  <a:srgbClr val="000000">
                    <a:alpha val="43137"/>
                  </a:srgbClr>
                </a:outerShdw>
              </a:effectLst>
              <a:latin typeface="+mj-lt"/>
            </a:rPr>
            <a:t>εξΑΕ</a:t>
          </a:r>
          <a:r>
            <a:rPr lang="el-GR" sz="1800" dirty="0">
              <a:solidFill>
                <a:schemeClr val="accent1">
                  <a:lumMod val="50000"/>
                </a:schemeClr>
              </a:solidFill>
              <a:effectLst>
                <a:outerShdw blurRad="38100" dist="38100" dir="2700000" algn="tl">
                  <a:srgbClr val="000000">
                    <a:alpha val="43137"/>
                  </a:srgbClr>
                </a:outerShdw>
              </a:effectLst>
              <a:latin typeface="+mj-lt"/>
            </a:rPr>
            <a:t> και δια ζώσης διδασκαλίας</a:t>
          </a:r>
        </a:p>
      </dgm:t>
    </dgm:pt>
    <dgm:pt modelId="{E30EBA19-87DC-4924-A454-54CC449D7F8C}" type="parTrans" cxnId="{F1CCE278-526E-4672-A6A8-D1DB7674474B}">
      <dgm:prSet/>
      <dgm:spPr/>
      <dgm:t>
        <a:bodyPr/>
        <a:lstStyle/>
        <a:p>
          <a:endParaRPr lang="el-GR"/>
        </a:p>
      </dgm:t>
    </dgm:pt>
    <dgm:pt modelId="{A64FC8FB-19DA-4FB4-9CD3-01659AD5BBD3}" type="sibTrans" cxnId="{F1CCE278-526E-4672-A6A8-D1DB7674474B}">
      <dgm:prSet/>
      <dgm:spPr/>
      <dgm:t>
        <a:bodyPr/>
        <a:lstStyle/>
        <a:p>
          <a:endParaRPr lang="el-GR"/>
        </a:p>
      </dgm:t>
    </dgm:pt>
    <dgm:pt modelId="{0CCE964E-D96C-41F0-A9C8-7454DB46B4B2}">
      <dgm:prSet phldrT="[Κείμενο]" custT="1"/>
      <dgm:spPr/>
      <dgm:t>
        <a:bodyPr/>
        <a:lstStyle/>
        <a:p>
          <a:r>
            <a:rPr lang="el-GR" sz="1800" dirty="0">
              <a:solidFill>
                <a:schemeClr val="accent1">
                  <a:lumMod val="50000"/>
                </a:schemeClr>
              </a:solidFill>
              <a:effectLst>
                <a:outerShdw blurRad="38100" dist="38100" dir="2700000" algn="tl">
                  <a:srgbClr val="000000">
                    <a:alpha val="43137"/>
                  </a:srgbClr>
                </a:outerShdw>
              </a:effectLst>
              <a:latin typeface="+mj-lt"/>
            </a:rPr>
            <a:t>Αποσαφηνίστηκαν δυσνόητοι φιλοσοφικοί όροι</a:t>
          </a:r>
        </a:p>
      </dgm:t>
    </dgm:pt>
    <dgm:pt modelId="{0F1C1593-38E6-4FD8-A0F2-D0930954C22A}" type="parTrans" cxnId="{1FE38F89-6AC3-47B4-947F-9C2C7B6B68AC}">
      <dgm:prSet/>
      <dgm:spPr/>
      <dgm:t>
        <a:bodyPr/>
        <a:lstStyle/>
        <a:p>
          <a:endParaRPr lang="el-GR"/>
        </a:p>
      </dgm:t>
    </dgm:pt>
    <dgm:pt modelId="{0C5F200C-04D4-4743-9BDA-DD786AA64C6D}" type="sibTrans" cxnId="{1FE38F89-6AC3-47B4-947F-9C2C7B6B68AC}">
      <dgm:prSet/>
      <dgm:spPr/>
      <dgm:t>
        <a:bodyPr/>
        <a:lstStyle/>
        <a:p>
          <a:endParaRPr lang="el-GR"/>
        </a:p>
      </dgm:t>
    </dgm:pt>
    <dgm:pt modelId="{1FA4B0A7-458E-4FC6-8E25-5148BA50F65B}">
      <dgm:prSet phldrT="[Κείμενο]"/>
      <dgm:spPr/>
      <dgm:t>
        <a:bodyPr/>
        <a:lstStyle/>
        <a:p>
          <a:endParaRPr lang="el-GR"/>
        </a:p>
      </dgm:t>
    </dgm:pt>
    <dgm:pt modelId="{67DE7414-9D78-4F0A-B90E-61908D3572FB}" type="parTrans" cxnId="{77E34BDB-3A15-4256-BEAB-6A6BCD2E2636}">
      <dgm:prSet/>
      <dgm:spPr/>
      <dgm:t>
        <a:bodyPr/>
        <a:lstStyle/>
        <a:p>
          <a:endParaRPr lang="el-GR"/>
        </a:p>
      </dgm:t>
    </dgm:pt>
    <dgm:pt modelId="{D3D013E9-5E57-4CE9-9828-CC8A089F413D}" type="sibTrans" cxnId="{77E34BDB-3A15-4256-BEAB-6A6BCD2E2636}">
      <dgm:prSet/>
      <dgm:spPr/>
      <dgm:t>
        <a:bodyPr/>
        <a:lstStyle/>
        <a:p>
          <a:endParaRPr lang="el-GR"/>
        </a:p>
      </dgm:t>
    </dgm:pt>
    <dgm:pt modelId="{4F1EAA86-4F8C-4A79-B8D7-A2438CAE648A}" type="pres">
      <dgm:prSet presAssocID="{ED321699-16EC-496C-A396-E8DBA5F4EB20}" presName="outerComposite" presStyleCnt="0">
        <dgm:presLayoutVars>
          <dgm:chMax val="2"/>
          <dgm:animLvl val="lvl"/>
          <dgm:resizeHandles val="exact"/>
        </dgm:presLayoutVars>
      </dgm:prSet>
      <dgm:spPr/>
    </dgm:pt>
    <dgm:pt modelId="{BA3AE72D-BD5D-4612-A44C-BE7A76656B20}" type="pres">
      <dgm:prSet presAssocID="{ED321699-16EC-496C-A396-E8DBA5F4EB20}" presName="dummyMaxCanvas" presStyleCnt="0"/>
      <dgm:spPr/>
    </dgm:pt>
    <dgm:pt modelId="{AA4B4CE6-3813-4659-87BD-460F5E7461ED}" type="pres">
      <dgm:prSet presAssocID="{ED321699-16EC-496C-A396-E8DBA5F4EB20}" presName="parentComposite" presStyleCnt="0"/>
      <dgm:spPr/>
    </dgm:pt>
    <dgm:pt modelId="{54741EDF-B5E6-46FF-A221-40427B99EF5C}" type="pres">
      <dgm:prSet presAssocID="{ED321699-16EC-496C-A396-E8DBA5F4EB20}" presName="parent1" presStyleLbl="alignAccFollowNode1" presStyleIdx="0" presStyleCnt="4" custScaleX="131162">
        <dgm:presLayoutVars>
          <dgm:chMax val="4"/>
        </dgm:presLayoutVars>
      </dgm:prSet>
      <dgm:spPr/>
    </dgm:pt>
    <dgm:pt modelId="{37D1C83A-C6CD-4A0C-B756-A7C55D712C4F}" type="pres">
      <dgm:prSet presAssocID="{ED321699-16EC-496C-A396-E8DBA5F4EB20}" presName="parent2" presStyleLbl="alignAccFollowNode1" presStyleIdx="1" presStyleCnt="4">
        <dgm:presLayoutVars>
          <dgm:chMax val="4"/>
        </dgm:presLayoutVars>
      </dgm:prSet>
      <dgm:spPr/>
    </dgm:pt>
    <dgm:pt modelId="{F732CB36-9DEB-4B01-B775-7CAE035731CC}" type="pres">
      <dgm:prSet presAssocID="{ED321699-16EC-496C-A396-E8DBA5F4EB20}" presName="childrenComposite" presStyleCnt="0"/>
      <dgm:spPr/>
    </dgm:pt>
    <dgm:pt modelId="{CF7DDC02-3C30-4828-A8B2-463060327BA9}" type="pres">
      <dgm:prSet presAssocID="{ED321699-16EC-496C-A396-E8DBA5F4EB20}" presName="dummyMaxCanvas_ChildArea" presStyleCnt="0"/>
      <dgm:spPr/>
    </dgm:pt>
    <dgm:pt modelId="{87EBE6BF-F4B6-4FE1-BA2F-6DBD8A49E29D}" type="pres">
      <dgm:prSet presAssocID="{ED321699-16EC-496C-A396-E8DBA5F4EB20}" presName="fulcrum" presStyleLbl="alignAccFollowNode1" presStyleIdx="2" presStyleCnt="4"/>
      <dgm:spPr/>
    </dgm:pt>
    <dgm:pt modelId="{F598D57A-0ABC-4D66-A0E6-F9D38CE1EBFF}" type="pres">
      <dgm:prSet presAssocID="{ED321699-16EC-496C-A396-E8DBA5F4EB20}" presName="balance_23" presStyleLbl="alignAccFollowNode1" presStyleIdx="3" presStyleCnt="4">
        <dgm:presLayoutVars>
          <dgm:bulletEnabled val="1"/>
        </dgm:presLayoutVars>
      </dgm:prSet>
      <dgm:spPr/>
    </dgm:pt>
    <dgm:pt modelId="{E9932DB5-D897-4EAE-8A5B-D886BCE0C97C}" type="pres">
      <dgm:prSet presAssocID="{ED321699-16EC-496C-A396-E8DBA5F4EB20}" presName="right_23_1" presStyleLbl="node1" presStyleIdx="0" presStyleCnt="5" custScaleX="138674" custScaleY="144171" custLinFactNeighborX="2366" custLinFactNeighborY="-18892">
        <dgm:presLayoutVars>
          <dgm:bulletEnabled val="1"/>
        </dgm:presLayoutVars>
      </dgm:prSet>
      <dgm:spPr/>
    </dgm:pt>
    <dgm:pt modelId="{CCFB4782-5ABD-41BF-B714-DD1E21C325C4}" type="pres">
      <dgm:prSet presAssocID="{ED321699-16EC-496C-A396-E8DBA5F4EB20}" presName="right_23_2" presStyleLbl="node1" presStyleIdx="1" presStyleCnt="5" custScaleX="142469" custLinFactNeighborX="2575" custLinFactNeighborY="-26917">
        <dgm:presLayoutVars>
          <dgm:bulletEnabled val="1"/>
        </dgm:presLayoutVars>
      </dgm:prSet>
      <dgm:spPr/>
    </dgm:pt>
    <dgm:pt modelId="{B770CC16-B114-48F6-A44D-F1BBECA918AA}" type="pres">
      <dgm:prSet presAssocID="{ED321699-16EC-496C-A396-E8DBA5F4EB20}" presName="right_23_3" presStyleLbl="node1" presStyleIdx="2" presStyleCnt="5" custScaleX="121717" custLinFactNeighborX="1123" custLinFactNeighborY="-19765">
        <dgm:presLayoutVars>
          <dgm:bulletEnabled val="1"/>
        </dgm:presLayoutVars>
      </dgm:prSet>
      <dgm:spPr/>
    </dgm:pt>
    <dgm:pt modelId="{D0E46080-3CAC-4EF5-9768-1651AE428BF3}" type="pres">
      <dgm:prSet presAssocID="{ED321699-16EC-496C-A396-E8DBA5F4EB20}" presName="left_23_1" presStyleLbl="node1" presStyleIdx="3" presStyleCnt="5" custScaleX="115492" custLinFactNeighborX="137" custLinFactNeighborY="-1515">
        <dgm:presLayoutVars>
          <dgm:bulletEnabled val="1"/>
        </dgm:presLayoutVars>
      </dgm:prSet>
      <dgm:spPr/>
    </dgm:pt>
    <dgm:pt modelId="{6DDFDE8E-16A3-421A-BBCB-CAB185C01A39}" type="pres">
      <dgm:prSet presAssocID="{ED321699-16EC-496C-A396-E8DBA5F4EB20}" presName="left_23_2" presStyleLbl="node1" presStyleIdx="4" presStyleCnt="5" custScaleX="132476">
        <dgm:presLayoutVars>
          <dgm:bulletEnabled val="1"/>
        </dgm:presLayoutVars>
      </dgm:prSet>
      <dgm:spPr/>
    </dgm:pt>
  </dgm:ptLst>
  <dgm:cxnLst>
    <dgm:cxn modelId="{95C03C0C-A4C7-494E-A7DE-1F483E9E2E5E}" type="presOf" srcId="{E7D8269E-AC70-4C10-9381-64269EAF5808}" destId="{D0E46080-3CAC-4EF5-9768-1651AE428BF3}" srcOrd="0" destOrd="0" presId="urn:microsoft.com/office/officeart/2005/8/layout/balance1"/>
    <dgm:cxn modelId="{F353B121-8DAD-4E55-BBAD-EEF1DB4B6427}" type="presOf" srcId="{A3F2FADA-3C4A-4B78-9D50-7F20E867483C}" destId="{37D1C83A-C6CD-4A0C-B756-A7C55D712C4F}" srcOrd="0" destOrd="0" presId="urn:microsoft.com/office/officeart/2005/8/layout/balance1"/>
    <dgm:cxn modelId="{8E9EFA6C-352F-4043-BB10-E434A2A060AB}" type="presOf" srcId="{9B0FB5CF-3391-4190-BC6D-8C72DDCA0E47}" destId="{6DDFDE8E-16A3-421A-BBCB-CAB185C01A39}" srcOrd="0" destOrd="0" presId="urn:microsoft.com/office/officeart/2005/8/layout/balance1"/>
    <dgm:cxn modelId="{A0FF106D-09F4-43D5-84AC-34592656AE4B}" srcId="{7ACB3871-6EC6-4DA5-AE6B-A9110D35E192}" destId="{E7D8269E-AC70-4C10-9381-64269EAF5808}" srcOrd="0" destOrd="0" parTransId="{BA49C35F-39F2-43F3-B3D1-55C26612FAA1}" sibTransId="{2C4F6386-0D7B-4AAE-8814-5C8624D8D3CD}"/>
    <dgm:cxn modelId="{AEB2E171-545E-4806-8154-BDEDB51D0F09}" srcId="{A3F2FADA-3C4A-4B78-9D50-7F20E867483C}" destId="{B03C6AD7-9C6F-4658-BC09-A1579CA3B7EB}" srcOrd="0" destOrd="0" parTransId="{6ED943BE-7F62-458A-931A-A67D6D917744}" sibTransId="{78492CB1-1A49-4722-AE2E-B70CCE2820F4}"/>
    <dgm:cxn modelId="{32032D73-96A1-41FB-A0CF-71E046C68F41}" type="presOf" srcId="{ED321699-16EC-496C-A396-E8DBA5F4EB20}" destId="{4F1EAA86-4F8C-4A79-B8D7-A2438CAE648A}" srcOrd="0" destOrd="0" presId="urn:microsoft.com/office/officeart/2005/8/layout/balance1"/>
    <dgm:cxn modelId="{B31CC956-E660-4D2A-9542-1A497EC7645C}" srcId="{ED321699-16EC-496C-A396-E8DBA5F4EB20}" destId="{A3F2FADA-3C4A-4B78-9D50-7F20E867483C}" srcOrd="1" destOrd="0" parTransId="{6C759A45-F360-4F8A-B189-EA3528E66788}" sibTransId="{A56C32A3-160F-43B1-9B87-5D1637473684}"/>
    <dgm:cxn modelId="{F1CCE278-526E-4672-A6A8-D1DB7674474B}" srcId="{A3F2FADA-3C4A-4B78-9D50-7F20E867483C}" destId="{7FD37979-F419-49D0-BACB-98BABB9A3CC7}" srcOrd="1" destOrd="0" parTransId="{E30EBA19-87DC-4924-A454-54CC449D7F8C}" sibTransId="{A64FC8FB-19DA-4FB4-9CD3-01659AD5BBD3}"/>
    <dgm:cxn modelId="{12B0D082-DA1F-4827-A614-B495440476FA}" type="presOf" srcId="{B03C6AD7-9C6F-4658-BC09-A1579CA3B7EB}" destId="{E9932DB5-D897-4EAE-8A5B-D886BCE0C97C}" srcOrd="0" destOrd="0" presId="urn:microsoft.com/office/officeart/2005/8/layout/balance1"/>
    <dgm:cxn modelId="{FF800083-F968-4CDD-8090-70C764D1AE8C}" type="presOf" srcId="{7ACB3871-6EC6-4DA5-AE6B-A9110D35E192}" destId="{54741EDF-B5E6-46FF-A221-40427B99EF5C}" srcOrd="0" destOrd="0" presId="urn:microsoft.com/office/officeart/2005/8/layout/balance1"/>
    <dgm:cxn modelId="{A6575583-7D98-43B5-8EA6-F2CC35C7A520}" type="presOf" srcId="{7FD37979-F419-49D0-BACB-98BABB9A3CC7}" destId="{CCFB4782-5ABD-41BF-B714-DD1E21C325C4}" srcOrd="0" destOrd="0" presId="urn:microsoft.com/office/officeart/2005/8/layout/balance1"/>
    <dgm:cxn modelId="{1FE38F89-6AC3-47B4-947F-9C2C7B6B68AC}" srcId="{A3F2FADA-3C4A-4B78-9D50-7F20E867483C}" destId="{0CCE964E-D96C-41F0-A9C8-7454DB46B4B2}" srcOrd="2" destOrd="0" parTransId="{0F1C1593-38E6-4FD8-A0F2-D0930954C22A}" sibTransId="{0C5F200C-04D4-4743-9BDA-DD786AA64C6D}"/>
    <dgm:cxn modelId="{DB001DB5-A356-444B-A67C-DF77170B5D6C}" srcId="{7ACB3871-6EC6-4DA5-AE6B-A9110D35E192}" destId="{9B0FB5CF-3391-4190-BC6D-8C72DDCA0E47}" srcOrd="1" destOrd="0" parTransId="{D530584A-80D9-4468-B11F-7FAD332FD3DA}" sibTransId="{7E03E9E5-4EC2-4C3B-BC03-087742D1EEA6}"/>
    <dgm:cxn modelId="{8674A8D3-9FF4-419F-B225-5CE98E46EB51}" srcId="{ED321699-16EC-496C-A396-E8DBA5F4EB20}" destId="{7ACB3871-6EC6-4DA5-AE6B-A9110D35E192}" srcOrd="0" destOrd="0" parTransId="{88D81E3A-B6E3-4132-9D97-7EB2193E68D1}" sibTransId="{14CACE1C-5E71-4C71-A0FD-0CDF88B8D024}"/>
    <dgm:cxn modelId="{77E34BDB-3A15-4256-BEAB-6A6BCD2E2636}" srcId="{ED321699-16EC-496C-A396-E8DBA5F4EB20}" destId="{1FA4B0A7-458E-4FC6-8E25-5148BA50F65B}" srcOrd="2" destOrd="0" parTransId="{67DE7414-9D78-4F0A-B90E-61908D3572FB}" sibTransId="{D3D013E9-5E57-4CE9-9828-CC8A089F413D}"/>
    <dgm:cxn modelId="{229B4CF8-C16C-444D-A249-767BFB300DBF}" type="presOf" srcId="{0CCE964E-D96C-41F0-A9C8-7454DB46B4B2}" destId="{B770CC16-B114-48F6-A44D-F1BBECA918AA}" srcOrd="0" destOrd="0" presId="urn:microsoft.com/office/officeart/2005/8/layout/balance1"/>
    <dgm:cxn modelId="{AE38C92B-6D10-4B7B-8ED3-9C7444D674D5}" type="presParOf" srcId="{4F1EAA86-4F8C-4A79-B8D7-A2438CAE648A}" destId="{BA3AE72D-BD5D-4612-A44C-BE7A76656B20}" srcOrd="0" destOrd="0" presId="urn:microsoft.com/office/officeart/2005/8/layout/balance1"/>
    <dgm:cxn modelId="{8472F67A-957E-4F10-8AD4-4F22859B850A}" type="presParOf" srcId="{4F1EAA86-4F8C-4A79-B8D7-A2438CAE648A}" destId="{AA4B4CE6-3813-4659-87BD-460F5E7461ED}" srcOrd="1" destOrd="0" presId="urn:microsoft.com/office/officeart/2005/8/layout/balance1"/>
    <dgm:cxn modelId="{A5A8931E-5B08-42A7-98A1-49D6930E32EE}" type="presParOf" srcId="{AA4B4CE6-3813-4659-87BD-460F5E7461ED}" destId="{54741EDF-B5E6-46FF-A221-40427B99EF5C}" srcOrd="0" destOrd="0" presId="urn:microsoft.com/office/officeart/2005/8/layout/balance1"/>
    <dgm:cxn modelId="{E74186B0-9D80-4893-8890-A4F47350867F}" type="presParOf" srcId="{AA4B4CE6-3813-4659-87BD-460F5E7461ED}" destId="{37D1C83A-C6CD-4A0C-B756-A7C55D712C4F}" srcOrd="1" destOrd="0" presId="urn:microsoft.com/office/officeart/2005/8/layout/balance1"/>
    <dgm:cxn modelId="{7057EFC2-4656-48B0-A50D-09A71D1DD350}" type="presParOf" srcId="{4F1EAA86-4F8C-4A79-B8D7-A2438CAE648A}" destId="{F732CB36-9DEB-4B01-B775-7CAE035731CC}" srcOrd="2" destOrd="0" presId="urn:microsoft.com/office/officeart/2005/8/layout/balance1"/>
    <dgm:cxn modelId="{45E95086-F74B-4E30-8832-A7D551DB6945}" type="presParOf" srcId="{F732CB36-9DEB-4B01-B775-7CAE035731CC}" destId="{CF7DDC02-3C30-4828-A8B2-463060327BA9}" srcOrd="0" destOrd="0" presId="urn:microsoft.com/office/officeart/2005/8/layout/balance1"/>
    <dgm:cxn modelId="{452792D0-A78C-4217-BD71-4432F089058E}" type="presParOf" srcId="{F732CB36-9DEB-4B01-B775-7CAE035731CC}" destId="{87EBE6BF-F4B6-4FE1-BA2F-6DBD8A49E29D}" srcOrd="1" destOrd="0" presId="urn:microsoft.com/office/officeart/2005/8/layout/balance1"/>
    <dgm:cxn modelId="{763CD77E-D7DB-406F-A8B4-3B414E5FFEAC}" type="presParOf" srcId="{F732CB36-9DEB-4B01-B775-7CAE035731CC}" destId="{F598D57A-0ABC-4D66-A0E6-F9D38CE1EBFF}" srcOrd="2" destOrd="0" presId="urn:microsoft.com/office/officeart/2005/8/layout/balance1"/>
    <dgm:cxn modelId="{F5E77B13-99A7-4399-A8FC-493DAE69A006}" type="presParOf" srcId="{F732CB36-9DEB-4B01-B775-7CAE035731CC}" destId="{E9932DB5-D897-4EAE-8A5B-D886BCE0C97C}" srcOrd="3" destOrd="0" presId="urn:microsoft.com/office/officeart/2005/8/layout/balance1"/>
    <dgm:cxn modelId="{ED45E24A-E1D3-4151-960E-D70185362ECA}" type="presParOf" srcId="{F732CB36-9DEB-4B01-B775-7CAE035731CC}" destId="{CCFB4782-5ABD-41BF-B714-DD1E21C325C4}" srcOrd="4" destOrd="0" presId="urn:microsoft.com/office/officeart/2005/8/layout/balance1"/>
    <dgm:cxn modelId="{113CAD25-D5E5-48DE-967A-F443FABC4947}" type="presParOf" srcId="{F732CB36-9DEB-4B01-B775-7CAE035731CC}" destId="{B770CC16-B114-48F6-A44D-F1BBECA918AA}" srcOrd="5" destOrd="0" presId="urn:microsoft.com/office/officeart/2005/8/layout/balance1"/>
    <dgm:cxn modelId="{09BFA820-C6F4-4E8E-BAD9-3183D726E759}" type="presParOf" srcId="{F732CB36-9DEB-4B01-B775-7CAE035731CC}" destId="{D0E46080-3CAC-4EF5-9768-1651AE428BF3}" srcOrd="6" destOrd="0" presId="urn:microsoft.com/office/officeart/2005/8/layout/balance1"/>
    <dgm:cxn modelId="{8085D1BA-1993-4145-A9D0-9D4B72B93CEA}" type="presParOf" srcId="{F732CB36-9DEB-4B01-B775-7CAE035731CC}" destId="{6DDFDE8E-16A3-421A-BBCB-CAB185C01A39}"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E4137F1-67EC-4B62-AEC1-DF1620BB286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1438D509-B6AA-4A8A-93C3-6403AC6792FC}">
      <dgm:prSet phldrT="[Κείμενο]"/>
      <dgm:spPr>
        <a:solidFill>
          <a:srgbClr val="44546A"/>
        </a:solidFill>
      </dgm:spPr>
      <dgm:t>
        <a:bodyPr/>
        <a:lstStyle/>
        <a:p>
          <a:pPr>
            <a:lnSpc>
              <a:spcPct val="100000"/>
            </a:lnSpc>
          </a:pPr>
          <a:r>
            <a:rPr lang="el-GR" dirty="0">
              <a:effectLst>
                <a:outerShdw blurRad="38100" dist="38100" dir="2700000" algn="tl">
                  <a:srgbClr val="000000">
                    <a:alpha val="43137"/>
                  </a:srgbClr>
                </a:outerShdw>
              </a:effectLst>
              <a:latin typeface="+mj-lt"/>
              <a:ea typeface="Times New Roman" pitchFamily="18" charset="0"/>
              <a:cs typeface="Times New Roman" pitchFamily="18" charset="0"/>
            </a:rPr>
            <a:t>Το δείγμα ήταν δείγμα ευκολίας και μικρό στον αριθμό.</a:t>
          </a:r>
          <a:endParaRPr lang="el-GR" dirty="0">
            <a:effectLst>
              <a:outerShdw blurRad="38100" dist="38100" dir="2700000" algn="tl">
                <a:srgbClr val="000000">
                  <a:alpha val="43137"/>
                </a:srgbClr>
              </a:outerShdw>
            </a:effectLst>
            <a:latin typeface="+mj-lt"/>
          </a:endParaRPr>
        </a:p>
      </dgm:t>
    </dgm:pt>
    <dgm:pt modelId="{CEC1B211-6AAB-4D12-9593-969CE3A4F798}" type="parTrans" cxnId="{EA379250-53F5-483D-A562-A53353971563}">
      <dgm:prSet/>
      <dgm:spPr/>
      <dgm:t>
        <a:bodyPr/>
        <a:lstStyle/>
        <a:p>
          <a:endParaRPr lang="el-GR"/>
        </a:p>
      </dgm:t>
    </dgm:pt>
    <dgm:pt modelId="{FE55DC68-7A5B-400F-9762-6F0723E48A89}" type="sibTrans" cxnId="{EA379250-53F5-483D-A562-A53353971563}">
      <dgm:prSet/>
      <dgm:spPr/>
      <dgm:t>
        <a:bodyPr/>
        <a:lstStyle/>
        <a:p>
          <a:endParaRPr lang="el-GR"/>
        </a:p>
      </dgm:t>
    </dgm:pt>
    <dgm:pt modelId="{F676BDF6-3CA5-4668-A28D-0FC5891B71D3}">
      <dgm:prSet phldrT="[Κείμενο]"/>
      <dgm:spPr>
        <a:solidFill>
          <a:srgbClr val="44546A"/>
        </a:solidFill>
      </dgm:spPr>
      <dgm:t>
        <a:bodyPr/>
        <a:lstStyle/>
        <a:p>
          <a:r>
            <a:rPr lang="el-GR" dirty="0">
              <a:effectLst>
                <a:outerShdw blurRad="38100" dist="38100" dir="2700000" algn="tl">
                  <a:srgbClr val="000000">
                    <a:alpha val="43137"/>
                  </a:srgbClr>
                </a:outerShdw>
              </a:effectLst>
              <a:latin typeface="+mj-lt"/>
              <a:ea typeface="Times New Roman" pitchFamily="18" charset="0"/>
              <a:cs typeface="Times New Roman" pitchFamily="18" charset="0"/>
            </a:rPr>
            <a:t>Το Ε.Υ. δεν αποτιμήθηκε από ειδικούς στην πλατωνική φιλοσοφία, κάτι που θα βοηθούσε στη βελτίωσή του σε σχέση με το γνωστικό αντικείμενο</a:t>
          </a:r>
          <a:r>
            <a:rPr lang="el-GR" dirty="0">
              <a:latin typeface="Times New Roman" pitchFamily="18" charset="0"/>
              <a:ea typeface="Times New Roman" pitchFamily="18" charset="0"/>
              <a:cs typeface="Times New Roman" pitchFamily="18" charset="0"/>
            </a:rPr>
            <a:t>.</a:t>
          </a:r>
          <a:endParaRPr lang="el-GR" dirty="0"/>
        </a:p>
      </dgm:t>
    </dgm:pt>
    <dgm:pt modelId="{8AE1831F-7D29-4E17-8CFD-DEAEF8C10CB2}" type="parTrans" cxnId="{897F4053-B302-4ACD-A432-26ECF9E3242D}">
      <dgm:prSet/>
      <dgm:spPr/>
      <dgm:t>
        <a:bodyPr/>
        <a:lstStyle/>
        <a:p>
          <a:endParaRPr lang="el-GR"/>
        </a:p>
      </dgm:t>
    </dgm:pt>
    <dgm:pt modelId="{43515068-CB27-45FF-BF0C-1085CDF43A38}" type="sibTrans" cxnId="{897F4053-B302-4ACD-A432-26ECF9E3242D}">
      <dgm:prSet/>
      <dgm:spPr/>
      <dgm:t>
        <a:bodyPr/>
        <a:lstStyle/>
        <a:p>
          <a:endParaRPr lang="el-GR"/>
        </a:p>
      </dgm:t>
    </dgm:pt>
    <dgm:pt modelId="{BA892F21-E3BD-4FC2-A2AC-C51A91300FD0}" type="pres">
      <dgm:prSet presAssocID="{CE4137F1-67EC-4B62-AEC1-DF1620BB2869}" presName="Name0" presStyleCnt="0">
        <dgm:presLayoutVars>
          <dgm:chMax val="7"/>
          <dgm:chPref val="7"/>
          <dgm:dir/>
        </dgm:presLayoutVars>
      </dgm:prSet>
      <dgm:spPr/>
    </dgm:pt>
    <dgm:pt modelId="{9D81BCE7-C872-40CC-930F-E96EB03FE024}" type="pres">
      <dgm:prSet presAssocID="{CE4137F1-67EC-4B62-AEC1-DF1620BB2869}" presName="Name1" presStyleCnt="0"/>
      <dgm:spPr/>
    </dgm:pt>
    <dgm:pt modelId="{903B7CB1-2B3D-4858-A25B-596E0D68A819}" type="pres">
      <dgm:prSet presAssocID="{CE4137F1-67EC-4B62-AEC1-DF1620BB2869}" presName="cycle" presStyleCnt="0"/>
      <dgm:spPr/>
    </dgm:pt>
    <dgm:pt modelId="{72962105-C876-4716-8940-8F74AB83D6FA}" type="pres">
      <dgm:prSet presAssocID="{CE4137F1-67EC-4B62-AEC1-DF1620BB2869}" presName="srcNode" presStyleLbl="node1" presStyleIdx="0" presStyleCnt="2"/>
      <dgm:spPr/>
    </dgm:pt>
    <dgm:pt modelId="{A82A8CF9-740D-4A35-A487-03B14A046B6F}" type="pres">
      <dgm:prSet presAssocID="{CE4137F1-67EC-4B62-AEC1-DF1620BB2869}" presName="conn" presStyleLbl="parChTrans1D2" presStyleIdx="0" presStyleCnt="1"/>
      <dgm:spPr/>
    </dgm:pt>
    <dgm:pt modelId="{459E673D-E35B-4E4A-9FD5-2ECB117E6E31}" type="pres">
      <dgm:prSet presAssocID="{CE4137F1-67EC-4B62-AEC1-DF1620BB2869}" presName="extraNode" presStyleLbl="node1" presStyleIdx="0" presStyleCnt="2"/>
      <dgm:spPr/>
    </dgm:pt>
    <dgm:pt modelId="{E617BF3E-33D6-47F8-ACEC-4763D2051634}" type="pres">
      <dgm:prSet presAssocID="{CE4137F1-67EC-4B62-AEC1-DF1620BB2869}" presName="dstNode" presStyleLbl="node1" presStyleIdx="0" presStyleCnt="2"/>
      <dgm:spPr/>
    </dgm:pt>
    <dgm:pt modelId="{02DAC6DD-EBDE-485E-B948-E727CBAD0746}" type="pres">
      <dgm:prSet presAssocID="{1438D509-B6AA-4A8A-93C3-6403AC6792FC}" presName="text_1" presStyleLbl="node1" presStyleIdx="0" presStyleCnt="2">
        <dgm:presLayoutVars>
          <dgm:bulletEnabled val="1"/>
        </dgm:presLayoutVars>
      </dgm:prSet>
      <dgm:spPr/>
    </dgm:pt>
    <dgm:pt modelId="{9472A2DE-BCC3-4C65-AA1D-91573F12E871}" type="pres">
      <dgm:prSet presAssocID="{1438D509-B6AA-4A8A-93C3-6403AC6792FC}" presName="accent_1" presStyleCnt="0"/>
      <dgm:spPr/>
    </dgm:pt>
    <dgm:pt modelId="{32986A89-851D-4F2A-AB4B-A75443BFCEC6}" type="pres">
      <dgm:prSet presAssocID="{1438D509-B6AA-4A8A-93C3-6403AC6792FC}" presName="accentRepeatNode" presStyleLbl="solidFgAcc1" presStyleIdx="0" presStyleCnt="2" custScaleX="112026" custScaleY="116894" custLinFactNeighborX="-11298" custLinFactNeighborY="-4301"/>
      <dgm:spPr>
        <a:solidFill>
          <a:srgbClr val="800000"/>
        </a:solidFill>
      </dgm:spPr>
    </dgm:pt>
    <dgm:pt modelId="{294B1C67-3F47-4D59-97C1-314BC7849E8C}" type="pres">
      <dgm:prSet presAssocID="{F676BDF6-3CA5-4668-A28D-0FC5891B71D3}" presName="text_2" presStyleLbl="node1" presStyleIdx="1" presStyleCnt="2">
        <dgm:presLayoutVars>
          <dgm:bulletEnabled val="1"/>
        </dgm:presLayoutVars>
      </dgm:prSet>
      <dgm:spPr/>
    </dgm:pt>
    <dgm:pt modelId="{279BE07C-B32C-4DF8-BF50-E4966F4EC381}" type="pres">
      <dgm:prSet presAssocID="{F676BDF6-3CA5-4668-A28D-0FC5891B71D3}" presName="accent_2" presStyleCnt="0"/>
      <dgm:spPr/>
    </dgm:pt>
    <dgm:pt modelId="{795F247F-B786-44B3-8C70-62F1FF7FEBC2}" type="pres">
      <dgm:prSet presAssocID="{F676BDF6-3CA5-4668-A28D-0FC5891B71D3}" presName="accentRepeatNode" presStyleLbl="solidFgAcc1" presStyleIdx="1" presStyleCnt="2" custScaleX="114197" custScaleY="114034" custLinFactNeighborX="1155" custLinFactNeighborY="568"/>
      <dgm:spPr>
        <a:solidFill>
          <a:srgbClr val="D6A300"/>
        </a:solidFill>
      </dgm:spPr>
    </dgm:pt>
  </dgm:ptLst>
  <dgm:cxnLst>
    <dgm:cxn modelId="{EA379250-53F5-483D-A562-A53353971563}" srcId="{CE4137F1-67EC-4B62-AEC1-DF1620BB2869}" destId="{1438D509-B6AA-4A8A-93C3-6403AC6792FC}" srcOrd="0" destOrd="0" parTransId="{CEC1B211-6AAB-4D12-9593-969CE3A4F798}" sibTransId="{FE55DC68-7A5B-400F-9762-6F0723E48A89}"/>
    <dgm:cxn modelId="{C55AB970-519C-4F7B-A8FD-97728D5AD8C9}" type="presOf" srcId="{CE4137F1-67EC-4B62-AEC1-DF1620BB2869}" destId="{BA892F21-E3BD-4FC2-A2AC-C51A91300FD0}" srcOrd="0" destOrd="0" presId="urn:microsoft.com/office/officeart/2008/layout/VerticalCurvedList"/>
    <dgm:cxn modelId="{897F4053-B302-4ACD-A432-26ECF9E3242D}" srcId="{CE4137F1-67EC-4B62-AEC1-DF1620BB2869}" destId="{F676BDF6-3CA5-4668-A28D-0FC5891B71D3}" srcOrd="1" destOrd="0" parTransId="{8AE1831F-7D29-4E17-8CFD-DEAEF8C10CB2}" sibTransId="{43515068-CB27-45FF-BF0C-1085CDF43A38}"/>
    <dgm:cxn modelId="{27E57153-9E11-4389-8315-45A67E8F8305}" type="presOf" srcId="{FE55DC68-7A5B-400F-9762-6F0723E48A89}" destId="{A82A8CF9-740D-4A35-A487-03B14A046B6F}" srcOrd="0" destOrd="0" presId="urn:microsoft.com/office/officeart/2008/layout/VerticalCurvedList"/>
    <dgm:cxn modelId="{2E899E9C-DD3B-487D-AFA0-668F62D57E33}" type="presOf" srcId="{1438D509-B6AA-4A8A-93C3-6403AC6792FC}" destId="{02DAC6DD-EBDE-485E-B948-E727CBAD0746}" srcOrd="0" destOrd="0" presId="urn:microsoft.com/office/officeart/2008/layout/VerticalCurvedList"/>
    <dgm:cxn modelId="{56E44EBF-B792-413B-8385-E452A3AB4E09}" type="presOf" srcId="{F676BDF6-3CA5-4668-A28D-0FC5891B71D3}" destId="{294B1C67-3F47-4D59-97C1-314BC7849E8C}" srcOrd="0" destOrd="0" presId="urn:microsoft.com/office/officeart/2008/layout/VerticalCurvedList"/>
    <dgm:cxn modelId="{2A9457BA-2FCC-440A-9743-E989F76C8772}" type="presParOf" srcId="{BA892F21-E3BD-4FC2-A2AC-C51A91300FD0}" destId="{9D81BCE7-C872-40CC-930F-E96EB03FE024}" srcOrd="0" destOrd="0" presId="urn:microsoft.com/office/officeart/2008/layout/VerticalCurvedList"/>
    <dgm:cxn modelId="{412F0157-658F-4866-B2CC-9FF6860D233D}" type="presParOf" srcId="{9D81BCE7-C872-40CC-930F-E96EB03FE024}" destId="{903B7CB1-2B3D-4858-A25B-596E0D68A819}" srcOrd="0" destOrd="0" presId="urn:microsoft.com/office/officeart/2008/layout/VerticalCurvedList"/>
    <dgm:cxn modelId="{175B051D-2001-43E4-9D31-2B51DD6F15AC}" type="presParOf" srcId="{903B7CB1-2B3D-4858-A25B-596E0D68A819}" destId="{72962105-C876-4716-8940-8F74AB83D6FA}" srcOrd="0" destOrd="0" presId="urn:microsoft.com/office/officeart/2008/layout/VerticalCurvedList"/>
    <dgm:cxn modelId="{832F4065-99AC-4238-9388-15763FC63671}" type="presParOf" srcId="{903B7CB1-2B3D-4858-A25B-596E0D68A819}" destId="{A82A8CF9-740D-4A35-A487-03B14A046B6F}" srcOrd="1" destOrd="0" presId="urn:microsoft.com/office/officeart/2008/layout/VerticalCurvedList"/>
    <dgm:cxn modelId="{E1C0597C-4E57-4A22-8382-894CB7F3D26A}" type="presParOf" srcId="{903B7CB1-2B3D-4858-A25B-596E0D68A819}" destId="{459E673D-E35B-4E4A-9FD5-2ECB117E6E31}" srcOrd="2" destOrd="0" presId="urn:microsoft.com/office/officeart/2008/layout/VerticalCurvedList"/>
    <dgm:cxn modelId="{3A010324-5078-48F3-8B33-636E3D12074A}" type="presParOf" srcId="{903B7CB1-2B3D-4858-A25B-596E0D68A819}" destId="{E617BF3E-33D6-47F8-ACEC-4763D2051634}" srcOrd="3" destOrd="0" presId="urn:microsoft.com/office/officeart/2008/layout/VerticalCurvedList"/>
    <dgm:cxn modelId="{AA48A4D0-7E68-4F2E-9F00-BB90508B4D28}" type="presParOf" srcId="{9D81BCE7-C872-40CC-930F-E96EB03FE024}" destId="{02DAC6DD-EBDE-485E-B948-E727CBAD0746}" srcOrd="1" destOrd="0" presId="urn:microsoft.com/office/officeart/2008/layout/VerticalCurvedList"/>
    <dgm:cxn modelId="{E6D20FC2-0221-4D13-B24B-288078314270}" type="presParOf" srcId="{9D81BCE7-C872-40CC-930F-E96EB03FE024}" destId="{9472A2DE-BCC3-4C65-AA1D-91573F12E871}" srcOrd="2" destOrd="0" presId="urn:microsoft.com/office/officeart/2008/layout/VerticalCurvedList"/>
    <dgm:cxn modelId="{71BD949A-2AF9-46E9-81F5-55B36B3DE24F}" type="presParOf" srcId="{9472A2DE-BCC3-4C65-AA1D-91573F12E871}" destId="{32986A89-851D-4F2A-AB4B-A75443BFCEC6}" srcOrd="0" destOrd="0" presId="urn:microsoft.com/office/officeart/2008/layout/VerticalCurvedList"/>
    <dgm:cxn modelId="{46ED6788-9220-4B6B-84C0-6DF8B08A6D56}" type="presParOf" srcId="{9D81BCE7-C872-40CC-930F-E96EB03FE024}" destId="{294B1C67-3F47-4D59-97C1-314BC7849E8C}" srcOrd="3" destOrd="0" presId="urn:microsoft.com/office/officeart/2008/layout/VerticalCurvedList"/>
    <dgm:cxn modelId="{30F8D4E2-5CB0-4584-A775-BA377B4BF6B4}" type="presParOf" srcId="{9D81BCE7-C872-40CC-930F-E96EB03FE024}" destId="{279BE07C-B32C-4DF8-BF50-E4966F4EC381}" srcOrd="4" destOrd="0" presId="urn:microsoft.com/office/officeart/2008/layout/VerticalCurvedList"/>
    <dgm:cxn modelId="{A613B328-A948-4694-857E-9268AEC7A350}" type="presParOf" srcId="{279BE07C-B32C-4DF8-BF50-E4966F4EC381}" destId="{795F247F-B786-44B3-8C70-62F1FF7FEBC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E564A3-4037-48D5-A426-DFA123521FD0}"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l-GR"/>
        </a:p>
      </dgm:t>
    </dgm:pt>
    <dgm:pt modelId="{B7054297-3694-4CE7-ACAF-F7D258D2BACF}">
      <dgm:prSet phldrT="[Κείμενο]" custT="1"/>
      <dgm:spPr/>
      <dgm:t>
        <a:bodyPr/>
        <a:lstStyle/>
        <a:p>
          <a:r>
            <a:rPr lang="el-GR" sz="2400" b="1" dirty="0">
              <a:solidFill>
                <a:schemeClr val="tx2">
                  <a:lumMod val="75000"/>
                </a:schemeClr>
              </a:solidFill>
              <a:latin typeface="+mj-lt"/>
            </a:rPr>
            <a:t>Γενικό Θεωρητικό Πλαίσιο</a:t>
          </a:r>
        </a:p>
      </dgm:t>
    </dgm:pt>
    <dgm:pt modelId="{698E4F97-0CA4-4932-82D4-EED8BC6F2DB3}" type="parTrans" cxnId="{457CB796-1D7E-4F67-934D-11DCF385D926}">
      <dgm:prSet/>
      <dgm:spPr/>
      <dgm:t>
        <a:bodyPr/>
        <a:lstStyle/>
        <a:p>
          <a:endParaRPr lang="el-GR"/>
        </a:p>
      </dgm:t>
    </dgm:pt>
    <dgm:pt modelId="{0C4A93E7-8BEA-44C7-9442-22C3207EE677}" type="sibTrans" cxnId="{457CB796-1D7E-4F67-934D-11DCF385D926}">
      <dgm:prSet/>
      <dgm:spPr/>
      <dgm:t>
        <a:bodyPr/>
        <a:lstStyle/>
        <a:p>
          <a:endParaRPr lang="el-GR"/>
        </a:p>
      </dgm:t>
    </dgm:pt>
    <dgm:pt modelId="{724E45BB-2D17-4553-AAC6-98FD330F3118}">
      <dgm:prSet phldrT="[Κείμενο]" custT="1"/>
      <dgm:spPr/>
      <dgm:t>
        <a:bodyPr/>
        <a:lstStyle/>
        <a:p>
          <a:r>
            <a:rPr lang="el-GR" sz="2400" b="1" dirty="0">
              <a:solidFill>
                <a:schemeClr val="tx2">
                  <a:lumMod val="75000"/>
                </a:schemeClr>
              </a:solidFill>
              <a:latin typeface="+mj-lt"/>
            </a:rPr>
            <a:t>Βιβλιογραφική ανασκόπηση συναφών ερευνών</a:t>
          </a:r>
        </a:p>
      </dgm:t>
    </dgm:pt>
    <dgm:pt modelId="{B58D1D8B-310A-49C2-AF92-80B05A1173C4}" type="parTrans" cxnId="{DF942696-64B4-4E3E-B0A0-27D9C56718B5}">
      <dgm:prSet/>
      <dgm:spPr/>
      <dgm:t>
        <a:bodyPr/>
        <a:lstStyle/>
        <a:p>
          <a:endParaRPr lang="el-GR"/>
        </a:p>
      </dgm:t>
    </dgm:pt>
    <dgm:pt modelId="{304A183A-2339-42E4-96BE-EC7022D1B6EB}" type="sibTrans" cxnId="{DF942696-64B4-4E3E-B0A0-27D9C56718B5}">
      <dgm:prSet/>
      <dgm:spPr/>
      <dgm:t>
        <a:bodyPr/>
        <a:lstStyle/>
        <a:p>
          <a:endParaRPr lang="el-GR"/>
        </a:p>
      </dgm:t>
    </dgm:pt>
    <dgm:pt modelId="{62EE6211-E4BE-4E82-92A7-791AE1D604B9}">
      <dgm:prSet phldrT="[Κείμενο]" custT="1"/>
      <dgm:spPr/>
      <dgm:t>
        <a:bodyPr/>
        <a:lstStyle/>
        <a:p>
          <a:r>
            <a:rPr lang="el-GR" sz="2400" b="1" dirty="0">
              <a:solidFill>
                <a:schemeClr val="tx2">
                  <a:lumMod val="75000"/>
                </a:schemeClr>
              </a:solidFill>
              <a:latin typeface="+mj-lt"/>
            </a:rPr>
            <a:t>Δημιουργία εκπαιδευτικού υλικού</a:t>
          </a:r>
        </a:p>
      </dgm:t>
    </dgm:pt>
    <dgm:pt modelId="{8D17C918-F225-4FA2-976A-0F1C248470FE}" type="parTrans" cxnId="{240849AE-3AE0-4B0F-96A3-47E276C8223C}">
      <dgm:prSet/>
      <dgm:spPr/>
      <dgm:t>
        <a:bodyPr/>
        <a:lstStyle/>
        <a:p>
          <a:endParaRPr lang="el-GR"/>
        </a:p>
      </dgm:t>
    </dgm:pt>
    <dgm:pt modelId="{B1A5BEDF-242A-4858-A4C2-A5C3C121A679}" type="sibTrans" cxnId="{240849AE-3AE0-4B0F-96A3-47E276C8223C}">
      <dgm:prSet/>
      <dgm:spPr/>
      <dgm:t>
        <a:bodyPr/>
        <a:lstStyle/>
        <a:p>
          <a:endParaRPr lang="el-GR"/>
        </a:p>
      </dgm:t>
    </dgm:pt>
    <dgm:pt modelId="{0C83D17A-39F4-45B2-A14B-292990B31A22}">
      <dgm:prSet phldrT="[Κείμενο]" custT="1"/>
      <dgm:spPr/>
      <dgm:t>
        <a:bodyPr/>
        <a:lstStyle/>
        <a:p>
          <a:r>
            <a:rPr lang="el-GR" sz="2400" b="1" dirty="0">
              <a:solidFill>
                <a:schemeClr val="tx2">
                  <a:lumMod val="75000"/>
                </a:schemeClr>
              </a:solidFill>
              <a:latin typeface="+mj-lt"/>
            </a:rPr>
            <a:t>Αποτίμηση εκπαιδευτικού υλικού</a:t>
          </a:r>
        </a:p>
      </dgm:t>
    </dgm:pt>
    <dgm:pt modelId="{87AACA44-45BC-42B3-86E3-E14089032D9E}" type="parTrans" cxnId="{652CFCEA-5A20-46CC-A7DF-EBE854940EC4}">
      <dgm:prSet/>
      <dgm:spPr/>
      <dgm:t>
        <a:bodyPr/>
        <a:lstStyle/>
        <a:p>
          <a:endParaRPr lang="el-GR"/>
        </a:p>
      </dgm:t>
    </dgm:pt>
    <dgm:pt modelId="{F134111F-BEC6-4868-862B-870C451902FD}" type="sibTrans" cxnId="{652CFCEA-5A20-46CC-A7DF-EBE854940EC4}">
      <dgm:prSet/>
      <dgm:spPr/>
      <dgm:t>
        <a:bodyPr/>
        <a:lstStyle/>
        <a:p>
          <a:endParaRPr lang="el-GR"/>
        </a:p>
      </dgm:t>
    </dgm:pt>
    <dgm:pt modelId="{1A1A17BC-EB6E-4B1D-BDA6-A92E31FAD9D8}">
      <dgm:prSet phldrT="[Κείμενο]" custT="1"/>
      <dgm:spPr/>
      <dgm:t>
        <a:bodyPr/>
        <a:lstStyle/>
        <a:p>
          <a:r>
            <a:rPr lang="el-GR" sz="2400" b="1" dirty="0">
              <a:solidFill>
                <a:schemeClr val="tx2">
                  <a:lumMod val="75000"/>
                </a:schemeClr>
              </a:solidFill>
              <a:latin typeface="+mj-lt"/>
            </a:rPr>
            <a:t>Προτάσεις για περαιτέρω έρευνα</a:t>
          </a:r>
        </a:p>
      </dgm:t>
    </dgm:pt>
    <dgm:pt modelId="{B1EEFE5A-2ED8-4CF2-9BE2-50171DAFEEDA}" type="parTrans" cxnId="{D8E9287B-3375-4A9F-82BC-6E763F7407C8}">
      <dgm:prSet/>
      <dgm:spPr/>
      <dgm:t>
        <a:bodyPr/>
        <a:lstStyle/>
        <a:p>
          <a:endParaRPr lang="el-GR"/>
        </a:p>
      </dgm:t>
    </dgm:pt>
    <dgm:pt modelId="{ADC8B905-0CF2-4BCF-974B-55CA5AFEF99B}" type="sibTrans" cxnId="{D8E9287B-3375-4A9F-82BC-6E763F7407C8}">
      <dgm:prSet/>
      <dgm:spPr/>
      <dgm:t>
        <a:bodyPr/>
        <a:lstStyle/>
        <a:p>
          <a:endParaRPr lang="el-GR"/>
        </a:p>
      </dgm:t>
    </dgm:pt>
    <dgm:pt modelId="{DAC8923F-2EAB-477C-9A19-8C29A41C9CF3}" type="pres">
      <dgm:prSet presAssocID="{78E564A3-4037-48D5-A426-DFA123521FD0}" presName="linear" presStyleCnt="0">
        <dgm:presLayoutVars>
          <dgm:dir/>
          <dgm:animLvl val="lvl"/>
          <dgm:resizeHandles val="exact"/>
        </dgm:presLayoutVars>
      </dgm:prSet>
      <dgm:spPr/>
    </dgm:pt>
    <dgm:pt modelId="{EC29DA62-73E8-4865-BF1A-2D39A4E0C627}" type="pres">
      <dgm:prSet presAssocID="{B7054297-3694-4CE7-ACAF-F7D258D2BACF}" presName="parentLin" presStyleCnt="0"/>
      <dgm:spPr/>
    </dgm:pt>
    <dgm:pt modelId="{D463D6E7-DAB0-495D-AD95-76898C350B9A}" type="pres">
      <dgm:prSet presAssocID="{B7054297-3694-4CE7-ACAF-F7D258D2BACF}" presName="parentLeftMargin" presStyleLbl="node1" presStyleIdx="0" presStyleCnt="5"/>
      <dgm:spPr/>
    </dgm:pt>
    <dgm:pt modelId="{D424EAF5-141B-415B-A556-138D30498386}" type="pres">
      <dgm:prSet presAssocID="{B7054297-3694-4CE7-ACAF-F7D258D2BACF}" presName="parentText" presStyleLbl="node1" presStyleIdx="0" presStyleCnt="5">
        <dgm:presLayoutVars>
          <dgm:chMax val="0"/>
          <dgm:bulletEnabled val="1"/>
        </dgm:presLayoutVars>
      </dgm:prSet>
      <dgm:spPr/>
    </dgm:pt>
    <dgm:pt modelId="{8A0971D4-440E-4E15-85D5-013947439E43}" type="pres">
      <dgm:prSet presAssocID="{B7054297-3694-4CE7-ACAF-F7D258D2BACF}" presName="negativeSpace" presStyleCnt="0"/>
      <dgm:spPr/>
    </dgm:pt>
    <dgm:pt modelId="{BE9471C4-8419-4F0C-AC43-31582432C88E}" type="pres">
      <dgm:prSet presAssocID="{B7054297-3694-4CE7-ACAF-F7D258D2BACF}" presName="childText" presStyleLbl="conFgAcc1" presStyleIdx="0" presStyleCnt="5">
        <dgm:presLayoutVars>
          <dgm:bulletEnabled val="1"/>
        </dgm:presLayoutVars>
      </dgm:prSet>
      <dgm:spPr/>
    </dgm:pt>
    <dgm:pt modelId="{E6553F15-2C6A-4788-AC4F-DAE1E13A742D}" type="pres">
      <dgm:prSet presAssocID="{0C4A93E7-8BEA-44C7-9442-22C3207EE677}" presName="spaceBetweenRectangles" presStyleCnt="0"/>
      <dgm:spPr/>
    </dgm:pt>
    <dgm:pt modelId="{A13B51DF-54C3-4FB3-A07C-43386B88D70E}" type="pres">
      <dgm:prSet presAssocID="{724E45BB-2D17-4553-AAC6-98FD330F3118}" presName="parentLin" presStyleCnt="0"/>
      <dgm:spPr/>
    </dgm:pt>
    <dgm:pt modelId="{0F994CD8-EE6C-4EA1-8B97-662453C83345}" type="pres">
      <dgm:prSet presAssocID="{724E45BB-2D17-4553-AAC6-98FD330F3118}" presName="parentLeftMargin" presStyleLbl="node1" presStyleIdx="0" presStyleCnt="5"/>
      <dgm:spPr/>
    </dgm:pt>
    <dgm:pt modelId="{E7436713-99D7-4E24-8823-4D5E848859F1}" type="pres">
      <dgm:prSet presAssocID="{724E45BB-2D17-4553-AAC6-98FD330F3118}" presName="parentText" presStyleLbl="node1" presStyleIdx="1" presStyleCnt="5">
        <dgm:presLayoutVars>
          <dgm:chMax val="0"/>
          <dgm:bulletEnabled val="1"/>
        </dgm:presLayoutVars>
      </dgm:prSet>
      <dgm:spPr/>
    </dgm:pt>
    <dgm:pt modelId="{636E6252-2B95-4589-A4D5-E559811B6328}" type="pres">
      <dgm:prSet presAssocID="{724E45BB-2D17-4553-AAC6-98FD330F3118}" presName="negativeSpace" presStyleCnt="0"/>
      <dgm:spPr/>
    </dgm:pt>
    <dgm:pt modelId="{1C2EA8F2-6860-434D-BA85-851BCC0F997D}" type="pres">
      <dgm:prSet presAssocID="{724E45BB-2D17-4553-AAC6-98FD330F3118}" presName="childText" presStyleLbl="conFgAcc1" presStyleIdx="1" presStyleCnt="5">
        <dgm:presLayoutVars>
          <dgm:bulletEnabled val="1"/>
        </dgm:presLayoutVars>
      </dgm:prSet>
      <dgm:spPr/>
    </dgm:pt>
    <dgm:pt modelId="{C0A271FE-4ABA-45A4-BEA5-ECCA34E5CAE6}" type="pres">
      <dgm:prSet presAssocID="{304A183A-2339-42E4-96BE-EC7022D1B6EB}" presName="spaceBetweenRectangles" presStyleCnt="0"/>
      <dgm:spPr/>
    </dgm:pt>
    <dgm:pt modelId="{CDF991EE-B505-47F0-97DC-3AFEC9B05188}" type="pres">
      <dgm:prSet presAssocID="{62EE6211-E4BE-4E82-92A7-791AE1D604B9}" presName="parentLin" presStyleCnt="0"/>
      <dgm:spPr/>
    </dgm:pt>
    <dgm:pt modelId="{534C3410-2737-43C2-A382-92B356BA5074}" type="pres">
      <dgm:prSet presAssocID="{62EE6211-E4BE-4E82-92A7-791AE1D604B9}" presName="parentLeftMargin" presStyleLbl="node1" presStyleIdx="1" presStyleCnt="5"/>
      <dgm:spPr/>
    </dgm:pt>
    <dgm:pt modelId="{5A1A46B5-5C5E-48F7-8BA2-3F6859B2145C}" type="pres">
      <dgm:prSet presAssocID="{62EE6211-E4BE-4E82-92A7-791AE1D604B9}" presName="parentText" presStyleLbl="node1" presStyleIdx="2" presStyleCnt="5">
        <dgm:presLayoutVars>
          <dgm:chMax val="0"/>
          <dgm:bulletEnabled val="1"/>
        </dgm:presLayoutVars>
      </dgm:prSet>
      <dgm:spPr/>
    </dgm:pt>
    <dgm:pt modelId="{D217A7DD-9A5E-489D-ADB7-543607E87AE5}" type="pres">
      <dgm:prSet presAssocID="{62EE6211-E4BE-4E82-92A7-791AE1D604B9}" presName="negativeSpace" presStyleCnt="0"/>
      <dgm:spPr/>
    </dgm:pt>
    <dgm:pt modelId="{ACB51496-3360-43D6-BC47-59C4B5E695A4}" type="pres">
      <dgm:prSet presAssocID="{62EE6211-E4BE-4E82-92A7-791AE1D604B9}" presName="childText" presStyleLbl="conFgAcc1" presStyleIdx="2" presStyleCnt="5">
        <dgm:presLayoutVars>
          <dgm:bulletEnabled val="1"/>
        </dgm:presLayoutVars>
      </dgm:prSet>
      <dgm:spPr/>
    </dgm:pt>
    <dgm:pt modelId="{681F359C-92AB-4185-B0E7-DCB0469ACB6A}" type="pres">
      <dgm:prSet presAssocID="{B1A5BEDF-242A-4858-A4C2-A5C3C121A679}" presName="spaceBetweenRectangles" presStyleCnt="0"/>
      <dgm:spPr/>
    </dgm:pt>
    <dgm:pt modelId="{DC47CCC9-80C6-4ACD-BC60-F67AA8CF7606}" type="pres">
      <dgm:prSet presAssocID="{0C83D17A-39F4-45B2-A14B-292990B31A22}" presName="parentLin" presStyleCnt="0"/>
      <dgm:spPr/>
    </dgm:pt>
    <dgm:pt modelId="{B25B3307-479F-4769-9B6F-C6F871DB5B56}" type="pres">
      <dgm:prSet presAssocID="{0C83D17A-39F4-45B2-A14B-292990B31A22}" presName="parentLeftMargin" presStyleLbl="node1" presStyleIdx="2" presStyleCnt="5"/>
      <dgm:spPr/>
    </dgm:pt>
    <dgm:pt modelId="{EE52425D-5833-48CF-9A1B-0F60960EB258}" type="pres">
      <dgm:prSet presAssocID="{0C83D17A-39F4-45B2-A14B-292990B31A22}" presName="parentText" presStyleLbl="node1" presStyleIdx="3" presStyleCnt="5">
        <dgm:presLayoutVars>
          <dgm:chMax val="0"/>
          <dgm:bulletEnabled val="1"/>
        </dgm:presLayoutVars>
      </dgm:prSet>
      <dgm:spPr/>
    </dgm:pt>
    <dgm:pt modelId="{E0924DA9-0978-42BD-A99D-16F83CBCBC16}" type="pres">
      <dgm:prSet presAssocID="{0C83D17A-39F4-45B2-A14B-292990B31A22}" presName="negativeSpace" presStyleCnt="0"/>
      <dgm:spPr/>
    </dgm:pt>
    <dgm:pt modelId="{2474FA4D-79A0-41F3-B77F-CAA1805BC70E}" type="pres">
      <dgm:prSet presAssocID="{0C83D17A-39F4-45B2-A14B-292990B31A22}" presName="childText" presStyleLbl="conFgAcc1" presStyleIdx="3" presStyleCnt="5">
        <dgm:presLayoutVars>
          <dgm:bulletEnabled val="1"/>
        </dgm:presLayoutVars>
      </dgm:prSet>
      <dgm:spPr/>
    </dgm:pt>
    <dgm:pt modelId="{A272CAC9-D38C-4D54-A234-48DA6A57C519}" type="pres">
      <dgm:prSet presAssocID="{F134111F-BEC6-4868-862B-870C451902FD}" presName="spaceBetweenRectangles" presStyleCnt="0"/>
      <dgm:spPr/>
    </dgm:pt>
    <dgm:pt modelId="{89B538CB-1711-41EF-8F02-6C1AABDC89DD}" type="pres">
      <dgm:prSet presAssocID="{1A1A17BC-EB6E-4B1D-BDA6-A92E31FAD9D8}" presName="parentLin" presStyleCnt="0"/>
      <dgm:spPr/>
    </dgm:pt>
    <dgm:pt modelId="{F6028AB4-3D63-4F0B-875A-AEAE4557CCDF}" type="pres">
      <dgm:prSet presAssocID="{1A1A17BC-EB6E-4B1D-BDA6-A92E31FAD9D8}" presName="parentLeftMargin" presStyleLbl="node1" presStyleIdx="3" presStyleCnt="5"/>
      <dgm:spPr/>
    </dgm:pt>
    <dgm:pt modelId="{F0AF4823-6C79-444D-9F3F-67F61D899BCE}" type="pres">
      <dgm:prSet presAssocID="{1A1A17BC-EB6E-4B1D-BDA6-A92E31FAD9D8}" presName="parentText" presStyleLbl="node1" presStyleIdx="4" presStyleCnt="5">
        <dgm:presLayoutVars>
          <dgm:chMax val="0"/>
          <dgm:bulletEnabled val="1"/>
        </dgm:presLayoutVars>
      </dgm:prSet>
      <dgm:spPr/>
    </dgm:pt>
    <dgm:pt modelId="{87B7EAEE-90C1-46F1-97A6-FF515C4AEBB5}" type="pres">
      <dgm:prSet presAssocID="{1A1A17BC-EB6E-4B1D-BDA6-A92E31FAD9D8}" presName="negativeSpace" presStyleCnt="0"/>
      <dgm:spPr/>
    </dgm:pt>
    <dgm:pt modelId="{A1740F14-02D5-4AE0-906A-B20A322155BB}" type="pres">
      <dgm:prSet presAssocID="{1A1A17BC-EB6E-4B1D-BDA6-A92E31FAD9D8}" presName="childText" presStyleLbl="conFgAcc1" presStyleIdx="4" presStyleCnt="5">
        <dgm:presLayoutVars>
          <dgm:bulletEnabled val="1"/>
        </dgm:presLayoutVars>
      </dgm:prSet>
      <dgm:spPr/>
    </dgm:pt>
  </dgm:ptLst>
  <dgm:cxnLst>
    <dgm:cxn modelId="{AF83743C-B060-4B8E-B2A1-B6C0A52BAA2E}" type="presOf" srcId="{724E45BB-2D17-4553-AAC6-98FD330F3118}" destId="{0F994CD8-EE6C-4EA1-8B97-662453C83345}" srcOrd="0" destOrd="0" presId="urn:microsoft.com/office/officeart/2005/8/layout/list1"/>
    <dgm:cxn modelId="{4790F64B-B6F8-42F1-A184-B62CFDA93098}" type="presOf" srcId="{62EE6211-E4BE-4E82-92A7-791AE1D604B9}" destId="{534C3410-2737-43C2-A382-92B356BA5074}" srcOrd="0" destOrd="0" presId="urn:microsoft.com/office/officeart/2005/8/layout/list1"/>
    <dgm:cxn modelId="{ED272D4E-48E3-4A54-BB4C-4F15EA76B19B}" type="presOf" srcId="{78E564A3-4037-48D5-A426-DFA123521FD0}" destId="{DAC8923F-2EAB-477C-9A19-8C29A41C9CF3}" srcOrd="0" destOrd="0" presId="urn:microsoft.com/office/officeart/2005/8/layout/list1"/>
    <dgm:cxn modelId="{B5633679-BAF6-451D-89D5-F21180C0F154}" type="presOf" srcId="{B7054297-3694-4CE7-ACAF-F7D258D2BACF}" destId="{D424EAF5-141B-415B-A556-138D30498386}" srcOrd="1" destOrd="0" presId="urn:microsoft.com/office/officeart/2005/8/layout/list1"/>
    <dgm:cxn modelId="{D8E9287B-3375-4A9F-82BC-6E763F7407C8}" srcId="{78E564A3-4037-48D5-A426-DFA123521FD0}" destId="{1A1A17BC-EB6E-4B1D-BDA6-A92E31FAD9D8}" srcOrd="4" destOrd="0" parTransId="{B1EEFE5A-2ED8-4CF2-9BE2-50171DAFEEDA}" sibTransId="{ADC8B905-0CF2-4BCF-974B-55CA5AFEF99B}"/>
    <dgm:cxn modelId="{4CBC3D94-8F40-45D7-81F3-DA01D660882D}" type="presOf" srcId="{0C83D17A-39F4-45B2-A14B-292990B31A22}" destId="{B25B3307-479F-4769-9B6F-C6F871DB5B56}" srcOrd="0" destOrd="0" presId="urn:microsoft.com/office/officeart/2005/8/layout/list1"/>
    <dgm:cxn modelId="{DF942696-64B4-4E3E-B0A0-27D9C56718B5}" srcId="{78E564A3-4037-48D5-A426-DFA123521FD0}" destId="{724E45BB-2D17-4553-AAC6-98FD330F3118}" srcOrd="1" destOrd="0" parTransId="{B58D1D8B-310A-49C2-AF92-80B05A1173C4}" sibTransId="{304A183A-2339-42E4-96BE-EC7022D1B6EB}"/>
    <dgm:cxn modelId="{457CB796-1D7E-4F67-934D-11DCF385D926}" srcId="{78E564A3-4037-48D5-A426-DFA123521FD0}" destId="{B7054297-3694-4CE7-ACAF-F7D258D2BACF}" srcOrd="0" destOrd="0" parTransId="{698E4F97-0CA4-4932-82D4-EED8BC6F2DB3}" sibTransId="{0C4A93E7-8BEA-44C7-9442-22C3207EE677}"/>
    <dgm:cxn modelId="{25F3D6A0-BE9F-4FE4-909A-2292EB64E086}" type="presOf" srcId="{B7054297-3694-4CE7-ACAF-F7D258D2BACF}" destId="{D463D6E7-DAB0-495D-AD95-76898C350B9A}" srcOrd="0" destOrd="0" presId="urn:microsoft.com/office/officeart/2005/8/layout/list1"/>
    <dgm:cxn modelId="{240849AE-3AE0-4B0F-96A3-47E276C8223C}" srcId="{78E564A3-4037-48D5-A426-DFA123521FD0}" destId="{62EE6211-E4BE-4E82-92A7-791AE1D604B9}" srcOrd="2" destOrd="0" parTransId="{8D17C918-F225-4FA2-976A-0F1C248470FE}" sibTransId="{B1A5BEDF-242A-4858-A4C2-A5C3C121A679}"/>
    <dgm:cxn modelId="{A46A34C0-2733-4D0C-BD7A-A18FA7760AB0}" type="presOf" srcId="{62EE6211-E4BE-4E82-92A7-791AE1D604B9}" destId="{5A1A46B5-5C5E-48F7-8BA2-3F6859B2145C}" srcOrd="1" destOrd="0" presId="urn:microsoft.com/office/officeart/2005/8/layout/list1"/>
    <dgm:cxn modelId="{96B898C4-88D9-4E41-B5E8-966C10E6CC20}" type="presOf" srcId="{1A1A17BC-EB6E-4B1D-BDA6-A92E31FAD9D8}" destId="{F0AF4823-6C79-444D-9F3F-67F61D899BCE}" srcOrd="1" destOrd="0" presId="urn:microsoft.com/office/officeart/2005/8/layout/list1"/>
    <dgm:cxn modelId="{A3148DD1-8222-439B-9795-89652D137A56}" type="presOf" srcId="{724E45BB-2D17-4553-AAC6-98FD330F3118}" destId="{E7436713-99D7-4E24-8823-4D5E848859F1}" srcOrd="1" destOrd="0" presId="urn:microsoft.com/office/officeart/2005/8/layout/list1"/>
    <dgm:cxn modelId="{C1DFA7E4-EDA6-42FD-A066-D2ACFE61587D}" type="presOf" srcId="{1A1A17BC-EB6E-4B1D-BDA6-A92E31FAD9D8}" destId="{F6028AB4-3D63-4F0B-875A-AEAE4557CCDF}" srcOrd="0" destOrd="0" presId="urn:microsoft.com/office/officeart/2005/8/layout/list1"/>
    <dgm:cxn modelId="{652CFCEA-5A20-46CC-A7DF-EBE854940EC4}" srcId="{78E564A3-4037-48D5-A426-DFA123521FD0}" destId="{0C83D17A-39F4-45B2-A14B-292990B31A22}" srcOrd="3" destOrd="0" parTransId="{87AACA44-45BC-42B3-86E3-E14089032D9E}" sibTransId="{F134111F-BEC6-4868-862B-870C451902FD}"/>
    <dgm:cxn modelId="{3481E6FD-DF4D-44AD-AB09-766D9B0A8238}" type="presOf" srcId="{0C83D17A-39F4-45B2-A14B-292990B31A22}" destId="{EE52425D-5833-48CF-9A1B-0F60960EB258}" srcOrd="1" destOrd="0" presId="urn:microsoft.com/office/officeart/2005/8/layout/list1"/>
    <dgm:cxn modelId="{007C9681-B075-40CE-B5E6-316C98C9470E}" type="presParOf" srcId="{DAC8923F-2EAB-477C-9A19-8C29A41C9CF3}" destId="{EC29DA62-73E8-4865-BF1A-2D39A4E0C627}" srcOrd="0" destOrd="0" presId="urn:microsoft.com/office/officeart/2005/8/layout/list1"/>
    <dgm:cxn modelId="{163D4656-0134-42B0-B5E8-24C6F196E2C1}" type="presParOf" srcId="{EC29DA62-73E8-4865-BF1A-2D39A4E0C627}" destId="{D463D6E7-DAB0-495D-AD95-76898C350B9A}" srcOrd="0" destOrd="0" presId="urn:microsoft.com/office/officeart/2005/8/layout/list1"/>
    <dgm:cxn modelId="{5A75D147-D57A-4E41-BD9B-15758EDEC5D0}" type="presParOf" srcId="{EC29DA62-73E8-4865-BF1A-2D39A4E0C627}" destId="{D424EAF5-141B-415B-A556-138D30498386}" srcOrd="1" destOrd="0" presId="urn:microsoft.com/office/officeart/2005/8/layout/list1"/>
    <dgm:cxn modelId="{E19EA7FF-5E27-4268-ACB8-3D129C1BDE64}" type="presParOf" srcId="{DAC8923F-2EAB-477C-9A19-8C29A41C9CF3}" destId="{8A0971D4-440E-4E15-85D5-013947439E43}" srcOrd="1" destOrd="0" presId="urn:microsoft.com/office/officeart/2005/8/layout/list1"/>
    <dgm:cxn modelId="{5386C106-5604-4995-8506-C806A74AC251}" type="presParOf" srcId="{DAC8923F-2EAB-477C-9A19-8C29A41C9CF3}" destId="{BE9471C4-8419-4F0C-AC43-31582432C88E}" srcOrd="2" destOrd="0" presId="urn:microsoft.com/office/officeart/2005/8/layout/list1"/>
    <dgm:cxn modelId="{5929AE48-90E2-4C1C-A110-3C0DFBA30617}" type="presParOf" srcId="{DAC8923F-2EAB-477C-9A19-8C29A41C9CF3}" destId="{E6553F15-2C6A-4788-AC4F-DAE1E13A742D}" srcOrd="3" destOrd="0" presId="urn:microsoft.com/office/officeart/2005/8/layout/list1"/>
    <dgm:cxn modelId="{9B59D274-2DB0-45E3-A977-D880F976E557}" type="presParOf" srcId="{DAC8923F-2EAB-477C-9A19-8C29A41C9CF3}" destId="{A13B51DF-54C3-4FB3-A07C-43386B88D70E}" srcOrd="4" destOrd="0" presId="urn:microsoft.com/office/officeart/2005/8/layout/list1"/>
    <dgm:cxn modelId="{96324C64-A0F1-4315-9580-9424C08576A4}" type="presParOf" srcId="{A13B51DF-54C3-4FB3-A07C-43386B88D70E}" destId="{0F994CD8-EE6C-4EA1-8B97-662453C83345}" srcOrd="0" destOrd="0" presId="urn:microsoft.com/office/officeart/2005/8/layout/list1"/>
    <dgm:cxn modelId="{6483ED1F-BF2B-47E9-B91F-9A91FE6B50CB}" type="presParOf" srcId="{A13B51DF-54C3-4FB3-A07C-43386B88D70E}" destId="{E7436713-99D7-4E24-8823-4D5E848859F1}" srcOrd="1" destOrd="0" presId="urn:microsoft.com/office/officeart/2005/8/layout/list1"/>
    <dgm:cxn modelId="{425580F1-428D-41D3-8D6A-FCB42F2E93FD}" type="presParOf" srcId="{DAC8923F-2EAB-477C-9A19-8C29A41C9CF3}" destId="{636E6252-2B95-4589-A4D5-E559811B6328}" srcOrd="5" destOrd="0" presId="urn:microsoft.com/office/officeart/2005/8/layout/list1"/>
    <dgm:cxn modelId="{7D898E8B-6A25-4D75-AB81-EDC36776D4C8}" type="presParOf" srcId="{DAC8923F-2EAB-477C-9A19-8C29A41C9CF3}" destId="{1C2EA8F2-6860-434D-BA85-851BCC0F997D}" srcOrd="6" destOrd="0" presId="urn:microsoft.com/office/officeart/2005/8/layout/list1"/>
    <dgm:cxn modelId="{4BA08B66-EBD4-4006-AA9E-AE2E6A4298C6}" type="presParOf" srcId="{DAC8923F-2EAB-477C-9A19-8C29A41C9CF3}" destId="{C0A271FE-4ABA-45A4-BEA5-ECCA34E5CAE6}" srcOrd="7" destOrd="0" presId="urn:microsoft.com/office/officeart/2005/8/layout/list1"/>
    <dgm:cxn modelId="{2C78F7CB-0E43-4F1E-969F-4D9C87A9E293}" type="presParOf" srcId="{DAC8923F-2EAB-477C-9A19-8C29A41C9CF3}" destId="{CDF991EE-B505-47F0-97DC-3AFEC9B05188}" srcOrd="8" destOrd="0" presId="urn:microsoft.com/office/officeart/2005/8/layout/list1"/>
    <dgm:cxn modelId="{E172943E-E84B-4342-9155-19968F4B4F2B}" type="presParOf" srcId="{CDF991EE-B505-47F0-97DC-3AFEC9B05188}" destId="{534C3410-2737-43C2-A382-92B356BA5074}" srcOrd="0" destOrd="0" presId="urn:microsoft.com/office/officeart/2005/8/layout/list1"/>
    <dgm:cxn modelId="{4087542A-BCF4-4EA9-98DB-FBCE0E0E5FA8}" type="presParOf" srcId="{CDF991EE-B505-47F0-97DC-3AFEC9B05188}" destId="{5A1A46B5-5C5E-48F7-8BA2-3F6859B2145C}" srcOrd="1" destOrd="0" presId="urn:microsoft.com/office/officeart/2005/8/layout/list1"/>
    <dgm:cxn modelId="{FFA6F0E7-D104-4EDF-9772-BF03316919CF}" type="presParOf" srcId="{DAC8923F-2EAB-477C-9A19-8C29A41C9CF3}" destId="{D217A7DD-9A5E-489D-ADB7-543607E87AE5}" srcOrd="9" destOrd="0" presId="urn:microsoft.com/office/officeart/2005/8/layout/list1"/>
    <dgm:cxn modelId="{94EF67EF-547F-4521-B716-142B7493A492}" type="presParOf" srcId="{DAC8923F-2EAB-477C-9A19-8C29A41C9CF3}" destId="{ACB51496-3360-43D6-BC47-59C4B5E695A4}" srcOrd="10" destOrd="0" presId="urn:microsoft.com/office/officeart/2005/8/layout/list1"/>
    <dgm:cxn modelId="{81B68BB4-0627-4A63-A85A-2F4A6F5495E0}" type="presParOf" srcId="{DAC8923F-2EAB-477C-9A19-8C29A41C9CF3}" destId="{681F359C-92AB-4185-B0E7-DCB0469ACB6A}" srcOrd="11" destOrd="0" presId="urn:microsoft.com/office/officeart/2005/8/layout/list1"/>
    <dgm:cxn modelId="{32DFEA3E-D0D7-418B-BFAD-8A5ADF222563}" type="presParOf" srcId="{DAC8923F-2EAB-477C-9A19-8C29A41C9CF3}" destId="{DC47CCC9-80C6-4ACD-BC60-F67AA8CF7606}" srcOrd="12" destOrd="0" presId="urn:microsoft.com/office/officeart/2005/8/layout/list1"/>
    <dgm:cxn modelId="{4C8ECD43-0D8C-4914-BF75-BD77BE021E95}" type="presParOf" srcId="{DC47CCC9-80C6-4ACD-BC60-F67AA8CF7606}" destId="{B25B3307-479F-4769-9B6F-C6F871DB5B56}" srcOrd="0" destOrd="0" presId="urn:microsoft.com/office/officeart/2005/8/layout/list1"/>
    <dgm:cxn modelId="{AEF8AD6E-ED34-4640-A711-19D7CAF7F4FC}" type="presParOf" srcId="{DC47CCC9-80C6-4ACD-BC60-F67AA8CF7606}" destId="{EE52425D-5833-48CF-9A1B-0F60960EB258}" srcOrd="1" destOrd="0" presId="urn:microsoft.com/office/officeart/2005/8/layout/list1"/>
    <dgm:cxn modelId="{816DF062-49AB-45C7-880E-843F8AA050CE}" type="presParOf" srcId="{DAC8923F-2EAB-477C-9A19-8C29A41C9CF3}" destId="{E0924DA9-0978-42BD-A99D-16F83CBCBC16}" srcOrd="13" destOrd="0" presId="urn:microsoft.com/office/officeart/2005/8/layout/list1"/>
    <dgm:cxn modelId="{B17F5275-DD2E-44C5-BE72-0481E8F0DE4A}" type="presParOf" srcId="{DAC8923F-2EAB-477C-9A19-8C29A41C9CF3}" destId="{2474FA4D-79A0-41F3-B77F-CAA1805BC70E}" srcOrd="14" destOrd="0" presId="urn:microsoft.com/office/officeart/2005/8/layout/list1"/>
    <dgm:cxn modelId="{8C0EF4AE-21AB-46BD-A954-9BD59759295E}" type="presParOf" srcId="{DAC8923F-2EAB-477C-9A19-8C29A41C9CF3}" destId="{A272CAC9-D38C-4D54-A234-48DA6A57C519}" srcOrd="15" destOrd="0" presId="urn:microsoft.com/office/officeart/2005/8/layout/list1"/>
    <dgm:cxn modelId="{55BD8B35-ECCF-42C6-96EE-8072F1499CD5}" type="presParOf" srcId="{DAC8923F-2EAB-477C-9A19-8C29A41C9CF3}" destId="{89B538CB-1711-41EF-8F02-6C1AABDC89DD}" srcOrd="16" destOrd="0" presId="urn:microsoft.com/office/officeart/2005/8/layout/list1"/>
    <dgm:cxn modelId="{A0A09C69-46EF-400C-95D3-63091C9CD08D}" type="presParOf" srcId="{89B538CB-1711-41EF-8F02-6C1AABDC89DD}" destId="{F6028AB4-3D63-4F0B-875A-AEAE4557CCDF}" srcOrd="0" destOrd="0" presId="urn:microsoft.com/office/officeart/2005/8/layout/list1"/>
    <dgm:cxn modelId="{D660A541-0955-41A0-AE0B-28BA83F18593}" type="presParOf" srcId="{89B538CB-1711-41EF-8F02-6C1AABDC89DD}" destId="{F0AF4823-6C79-444D-9F3F-67F61D899BCE}" srcOrd="1" destOrd="0" presId="urn:microsoft.com/office/officeart/2005/8/layout/list1"/>
    <dgm:cxn modelId="{ECC41483-B326-425C-BCB5-DBE4B39F800A}" type="presParOf" srcId="{DAC8923F-2EAB-477C-9A19-8C29A41C9CF3}" destId="{87B7EAEE-90C1-46F1-97A6-FF515C4AEBB5}" srcOrd="17" destOrd="0" presId="urn:microsoft.com/office/officeart/2005/8/layout/list1"/>
    <dgm:cxn modelId="{EAAD064A-2130-499A-8C8E-4BA5C8052B35}" type="presParOf" srcId="{DAC8923F-2EAB-477C-9A19-8C29A41C9CF3}" destId="{A1740F14-02D5-4AE0-906A-B20A322155B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8C2DCC-FB27-4D4F-A09C-48F8FD379743}" type="doc">
      <dgm:prSet loTypeId="urn:microsoft.com/office/officeart/2005/8/layout/radial6" loCatId="cycle" qsTypeId="urn:microsoft.com/office/officeart/2005/8/quickstyle/simple1" qsCatId="simple" csTypeId="urn:microsoft.com/office/officeart/2005/8/colors/colorful2" csCatId="colorful" phldr="1"/>
      <dgm:spPr/>
      <dgm:t>
        <a:bodyPr/>
        <a:lstStyle/>
        <a:p>
          <a:endParaRPr lang="el-GR"/>
        </a:p>
      </dgm:t>
    </dgm:pt>
    <dgm:pt modelId="{E1E5C41E-3A46-42FF-8EF8-E8775D6BE672}">
      <dgm:prSet phldrT="[Κείμενο]" custT="1"/>
      <dgm:spPr/>
      <dgm:t>
        <a:bodyPr/>
        <a:lstStyle/>
        <a:p>
          <a:r>
            <a:rPr lang="el-GR" sz="4000" b="1" dirty="0" err="1">
              <a:solidFill>
                <a:schemeClr val="tx2">
                  <a:lumMod val="75000"/>
                </a:schemeClr>
              </a:solidFill>
              <a:effectLst>
                <a:outerShdw blurRad="38100" dist="38100" dir="2700000" algn="tl">
                  <a:srgbClr val="000000">
                    <a:alpha val="43137"/>
                  </a:srgbClr>
                </a:outerShdw>
              </a:effectLst>
              <a:latin typeface="+mj-lt"/>
            </a:rPr>
            <a:t>ΕξΑΕ</a:t>
          </a:r>
          <a:endParaRPr lang="el-GR" sz="4000" b="1" dirty="0">
            <a:solidFill>
              <a:schemeClr val="tx2">
                <a:lumMod val="75000"/>
              </a:schemeClr>
            </a:solidFill>
            <a:effectLst>
              <a:outerShdw blurRad="38100" dist="38100" dir="2700000" algn="tl">
                <a:srgbClr val="000000">
                  <a:alpha val="43137"/>
                </a:srgbClr>
              </a:outerShdw>
            </a:effectLst>
            <a:latin typeface="+mj-lt"/>
          </a:endParaRPr>
        </a:p>
      </dgm:t>
    </dgm:pt>
    <dgm:pt modelId="{F166A0F0-DA30-4D10-AE64-FDC3E6FD7C0D}" type="parTrans" cxnId="{4D6E672C-CF42-40B6-BFBC-0290E781E3A3}">
      <dgm:prSet/>
      <dgm:spPr/>
      <dgm:t>
        <a:bodyPr/>
        <a:lstStyle/>
        <a:p>
          <a:endParaRPr lang="el-GR"/>
        </a:p>
      </dgm:t>
    </dgm:pt>
    <dgm:pt modelId="{9627F95E-3213-4672-A781-5A62E0624405}" type="sibTrans" cxnId="{4D6E672C-CF42-40B6-BFBC-0290E781E3A3}">
      <dgm:prSet/>
      <dgm:spPr/>
      <dgm:t>
        <a:bodyPr/>
        <a:lstStyle/>
        <a:p>
          <a:endParaRPr lang="el-GR"/>
        </a:p>
      </dgm:t>
    </dgm:pt>
    <dgm:pt modelId="{F0FFFE2F-8853-43A1-9D06-72E075635541}">
      <dgm:prSet phldrT="[Κείμενο]" custT="1"/>
      <dgm:spPr/>
      <dgm:t>
        <a:bodyPr/>
        <a:lstStyle/>
        <a:p>
          <a:r>
            <a:rPr lang="el-GR" sz="2000" b="1" dirty="0">
              <a:solidFill>
                <a:schemeClr val="tx2">
                  <a:lumMod val="75000"/>
                </a:schemeClr>
              </a:solidFill>
              <a:latin typeface="+mj-lt"/>
            </a:rPr>
            <a:t>Μεθοδολογία</a:t>
          </a:r>
          <a:r>
            <a:rPr lang="el-GR" sz="2000" dirty="0">
              <a:latin typeface="+mj-lt"/>
            </a:rPr>
            <a:t> </a:t>
          </a:r>
        </a:p>
      </dgm:t>
    </dgm:pt>
    <dgm:pt modelId="{408848BE-BFC9-48C2-822B-0BBF8DEA8A19}" type="parTrans" cxnId="{CB8EEA19-E3AE-4138-ABF1-35B538A0593A}">
      <dgm:prSet/>
      <dgm:spPr/>
      <dgm:t>
        <a:bodyPr/>
        <a:lstStyle/>
        <a:p>
          <a:endParaRPr lang="el-GR"/>
        </a:p>
      </dgm:t>
    </dgm:pt>
    <dgm:pt modelId="{CCD8F9B9-10C6-4247-90DD-0E242D316CDF}" type="sibTrans" cxnId="{CB8EEA19-E3AE-4138-ABF1-35B538A0593A}">
      <dgm:prSet/>
      <dgm:spPr/>
      <dgm:t>
        <a:bodyPr/>
        <a:lstStyle/>
        <a:p>
          <a:endParaRPr lang="el-GR"/>
        </a:p>
      </dgm:t>
    </dgm:pt>
    <dgm:pt modelId="{11127301-6622-4BDF-8E2E-10FE931D0180}">
      <dgm:prSet phldrT="[Κείμενο]" custT="1"/>
      <dgm:spPr/>
      <dgm:t>
        <a:bodyPr/>
        <a:lstStyle/>
        <a:p>
          <a:r>
            <a:rPr lang="el-GR" sz="2000" b="1" dirty="0">
              <a:solidFill>
                <a:schemeClr val="tx2">
                  <a:lumMod val="75000"/>
                </a:schemeClr>
              </a:solidFill>
              <a:latin typeface="+mj-lt"/>
            </a:rPr>
            <a:t>Μορφές</a:t>
          </a:r>
        </a:p>
      </dgm:t>
    </dgm:pt>
    <dgm:pt modelId="{49A987A1-EFED-43CB-8EBE-F523F4B12F61}" type="parTrans" cxnId="{597AD160-335E-48A3-B6B3-A7F5A6E6FF01}">
      <dgm:prSet/>
      <dgm:spPr/>
      <dgm:t>
        <a:bodyPr/>
        <a:lstStyle/>
        <a:p>
          <a:endParaRPr lang="el-GR"/>
        </a:p>
      </dgm:t>
    </dgm:pt>
    <dgm:pt modelId="{0CE6DBC0-EBFC-4D4B-9A76-2AB11C9F29DA}" type="sibTrans" cxnId="{597AD160-335E-48A3-B6B3-A7F5A6E6FF01}">
      <dgm:prSet/>
      <dgm:spPr/>
      <dgm:t>
        <a:bodyPr/>
        <a:lstStyle/>
        <a:p>
          <a:endParaRPr lang="el-GR"/>
        </a:p>
      </dgm:t>
    </dgm:pt>
    <dgm:pt modelId="{A03B8B78-F822-4DDE-A53D-894B74C5B79F}">
      <dgm:prSet phldrT="[Κείμενο]" custT="1"/>
      <dgm:spPr/>
      <dgm:t>
        <a:bodyPr/>
        <a:lstStyle/>
        <a:p>
          <a:r>
            <a:rPr lang="el-GR" sz="2000" b="1" dirty="0">
              <a:solidFill>
                <a:schemeClr val="tx2">
                  <a:lumMod val="75000"/>
                </a:schemeClr>
              </a:solidFill>
              <a:latin typeface="+mj-lt"/>
            </a:rPr>
            <a:t>Ορισμοί</a:t>
          </a:r>
          <a:r>
            <a:rPr lang="el-GR" sz="1200" dirty="0">
              <a:latin typeface="+mj-lt"/>
            </a:rPr>
            <a:t> </a:t>
          </a:r>
        </a:p>
      </dgm:t>
    </dgm:pt>
    <dgm:pt modelId="{503A4038-EAA3-408A-983B-E99CCFBD5AC1}" type="parTrans" cxnId="{536BAED0-A923-4EC0-84E0-AAFE751DABC3}">
      <dgm:prSet/>
      <dgm:spPr/>
      <dgm:t>
        <a:bodyPr/>
        <a:lstStyle/>
        <a:p>
          <a:endParaRPr lang="el-GR"/>
        </a:p>
      </dgm:t>
    </dgm:pt>
    <dgm:pt modelId="{238D021C-76C9-40AE-BF56-484B82063664}" type="sibTrans" cxnId="{536BAED0-A923-4EC0-84E0-AAFE751DABC3}">
      <dgm:prSet/>
      <dgm:spPr/>
      <dgm:t>
        <a:bodyPr/>
        <a:lstStyle/>
        <a:p>
          <a:endParaRPr lang="el-GR"/>
        </a:p>
      </dgm:t>
    </dgm:pt>
    <dgm:pt modelId="{6185F06C-1DDB-475F-A723-603E41AB4A3E}">
      <dgm:prSet phldrT="[Κείμενο]"/>
      <dgm:spPr/>
      <dgm:t>
        <a:bodyPr/>
        <a:lstStyle/>
        <a:p>
          <a:r>
            <a:rPr lang="el-GR" b="1" dirty="0">
              <a:solidFill>
                <a:schemeClr val="tx2">
                  <a:lumMod val="75000"/>
                </a:schemeClr>
              </a:solidFill>
              <a:latin typeface="+mj-lt"/>
            </a:rPr>
            <a:t>Σχολική </a:t>
          </a:r>
          <a:r>
            <a:rPr lang="el-GR" b="1" dirty="0" err="1">
              <a:solidFill>
                <a:schemeClr val="tx2">
                  <a:lumMod val="75000"/>
                </a:schemeClr>
              </a:solidFill>
              <a:latin typeface="+mj-lt"/>
            </a:rPr>
            <a:t>ΕξΑΕ</a:t>
          </a:r>
          <a:endParaRPr lang="el-GR" b="1" dirty="0">
            <a:solidFill>
              <a:schemeClr val="tx2">
                <a:lumMod val="75000"/>
              </a:schemeClr>
            </a:solidFill>
            <a:latin typeface="+mj-lt"/>
          </a:endParaRPr>
        </a:p>
      </dgm:t>
    </dgm:pt>
    <dgm:pt modelId="{7C025244-7F02-403C-B5BD-6566FA54B524}" type="parTrans" cxnId="{AD5C964F-DAE9-401D-899D-09FBC1C43CB6}">
      <dgm:prSet/>
      <dgm:spPr/>
      <dgm:t>
        <a:bodyPr/>
        <a:lstStyle/>
        <a:p>
          <a:endParaRPr lang="el-GR"/>
        </a:p>
      </dgm:t>
    </dgm:pt>
    <dgm:pt modelId="{7B68E31B-6828-4F3A-8E8B-BB03D6667000}" type="sibTrans" cxnId="{AD5C964F-DAE9-401D-899D-09FBC1C43CB6}">
      <dgm:prSet/>
      <dgm:spPr/>
      <dgm:t>
        <a:bodyPr/>
        <a:lstStyle/>
        <a:p>
          <a:endParaRPr lang="el-GR"/>
        </a:p>
      </dgm:t>
    </dgm:pt>
    <dgm:pt modelId="{7C0E68F1-84C7-4912-A0AF-C56AD466F001}" type="pres">
      <dgm:prSet presAssocID="{4A8C2DCC-FB27-4D4F-A09C-48F8FD379743}" presName="Name0" presStyleCnt="0">
        <dgm:presLayoutVars>
          <dgm:chMax val="1"/>
          <dgm:dir/>
          <dgm:animLvl val="ctr"/>
          <dgm:resizeHandles val="exact"/>
        </dgm:presLayoutVars>
      </dgm:prSet>
      <dgm:spPr/>
    </dgm:pt>
    <dgm:pt modelId="{4CA92C6D-3956-42D5-B96C-89DF8008F74C}" type="pres">
      <dgm:prSet presAssocID="{E1E5C41E-3A46-42FF-8EF8-E8775D6BE672}" presName="centerShape" presStyleLbl="node0" presStyleIdx="0" presStyleCnt="1"/>
      <dgm:spPr/>
    </dgm:pt>
    <dgm:pt modelId="{3189E2E3-815E-465B-8E72-C63877269DE6}" type="pres">
      <dgm:prSet presAssocID="{F0FFFE2F-8853-43A1-9D06-72E075635541}" presName="node" presStyleLbl="node1" presStyleIdx="0" presStyleCnt="4">
        <dgm:presLayoutVars>
          <dgm:bulletEnabled val="1"/>
        </dgm:presLayoutVars>
      </dgm:prSet>
      <dgm:spPr/>
    </dgm:pt>
    <dgm:pt modelId="{E5898327-1610-4DE9-B2BA-1B6261F2D58A}" type="pres">
      <dgm:prSet presAssocID="{F0FFFE2F-8853-43A1-9D06-72E075635541}" presName="dummy" presStyleCnt="0"/>
      <dgm:spPr/>
    </dgm:pt>
    <dgm:pt modelId="{A8C1C730-54C3-4703-84D3-5E030CEE1560}" type="pres">
      <dgm:prSet presAssocID="{CCD8F9B9-10C6-4247-90DD-0E242D316CDF}" presName="sibTrans" presStyleLbl="sibTrans2D1" presStyleIdx="0" presStyleCnt="4"/>
      <dgm:spPr/>
    </dgm:pt>
    <dgm:pt modelId="{C87E805D-899A-46BE-B0F0-8E68EFD89837}" type="pres">
      <dgm:prSet presAssocID="{11127301-6622-4BDF-8E2E-10FE931D0180}" presName="node" presStyleLbl="node1" presStyleIdx="1" presStyleCnt="4">
        <dgm:presLayoutVars>
          <dgm:bulletEnabled val="1"/>
        </dgm:presLayoutVars>
      </dgm:prSet>
      <dgm:spPr/>
    </dgm:pt>
    <dgm:pt modelId="{5203F070-6744-4266-915D-31AC4DBF635E}" type="pres">
      <dgm:prSet presAssocID="{11127301-6622-4BDF-8E2E-10FE931D0180}" presName="dummy" presStyleCnt="0"/>
      <dgm:spPr/>
    </dgm:pt>
    <dgm:pt modelId="{044C02D9-F8D8-4FC8-9B82-04191B96E94B}" type="pres">
      <dgm:prSet presAssocID="{0CE6DBC0-EBFC-4D4B-9A76-2AB11C9F29DA}" presName="sibTrans" presStyleLbl="sibTrans2D1" presStyleIdx="1" presStyleCnt="4"/>
      <dgm:spPr/>
    </dgm:pt>
    <dgm:pt modelId="{8184C56A-6911-449B-B259-58F885775E84}" type="pres">
      <dgm:prSet presAssocID="{6185F06C-1DDB-475F-A723-603E41AB4A3E}" presName="node" presStyleLbl="node1" presStyleIdx="2" presStyleCnt="4">
        <dgm:presLayoutVars>
          <dgm:bulletEnabled val="1"/>
        </dgm:presLayoutVars>
      </dgm:prSet>
      <dgm:spPr/>
    </dgm:pt>
    <dgm:pt modelId="{552C17AB-4554-42C3-B609-485BEB1D3F6A}" type="pres">
      <dgm:prSet presAssocID="{6185F06C-1DDB-475F-A723-603E41AB4A3E}" presName="dummy" presStyleCnt="0"/>
      <dgm:spPr/>
    </dgm:pt>
    <dgm:pt modelId="{3E6CFC5A-C3A5-4727-BAC0-80EDBAD48703}" type="pres">
      <dgm:prSet presAssocID="{7B68E31B-6828-4F3A-8E8B-BB03D6667000}" presName="sibTrans" presStyleLbl="sibTrans2D1" presStyleIdx="2" presStyleCnt="4"/>
      <dgm:spPr/>
    </dgm:pt>
    <dgm:pt modelId="{6CC5C55C-E109-4031-868E-87548ECFEFA7}" type="pres">
      <dgm:prSet presAssocID="{A03B8B78-F822-4DDE-A53D-894B74C5B79F}" presName="node" presStyleLbl="node1" presStyleIdx="3" presStyleCnt="4">
        <dgm:presLayoutVars>
          <dgm:bulletEnabled val="1"/>
        </dgm:presLayoutVars>
      </dgm:prSet>
      <dgm:spPr/>
    </dgm:pt>
    <dgm:pt modelId="{139CC028-E8BC-4DDA-BB05-BFA2A2066B67}" type="pres">
      <dgm:prSet presAssocID="{A03B8B78-F822-4DDE-A53D-894B74C5B79F}" presName="dummy" presStyleCnt="0"/>
      <dgm:spPr/>
    </dgm:pt>
    <dgm:pt modelId="{78C2EC01-A45C-40AB-AD59-E9867A840798}" type="pres">
      <dgm:prSet presAssocID="{238D021C-76C9-40AE-BF56-484B82063664}" presName="sibTrans" presStyleLbl="sibTrans2D1" presStyleIdx="3" presStyleCnt="4"/>
      <dgm:spPr/>
    </dgm:pt>
  </dgm:ptLst>
  <dgm:cxnLst>
    <dgm:cxn modelId="{DE74CB04-0D55-4CF4-8D74-D28EDA78D138}" type="presOf" srcId="{4A8C2DCC-FB27-4D4F-A09C-48F8FD379743}" destId="{7C0E68F1-84C7-4912-A0AF-C56AD466F001}" srcOrd="0" destOrd="0" presId="urn:microsoft.com/office/officeart/2005/8/layout/radial6"/>
    <dgm:cxn modelId="{CB8EEA19-E3AE-4138-ABF1-35B538A0593A}" srcId="{E1E5C41E-3A46-42FF-8EF8-E8775D6BE672}" destId="{F0FFFE2F-8853-43A1-9D06-72E075635541}" srcOrd="0" destOrd="0" parTransId="{408848BE-BFC9-48C2-822B-0BBF8DEA8A19}" sibTransId="{CCD8F9B9-10C6-4247-90DD-0E242D316CDF}"/>
    <dgm:cxn modelId="{4D6E672C-CF42-40B6-BFBC-0290E781E3A3}" srcId="{4A8C2DCC-FB27-4D4F-A09C-48F8FD379743}" destId="{E1E5C41E-3A46-42FF-8EF8-E8775D6BE672}" srcOrd="0" destOrd="0" parTransId="{F166A0F0-DA30-4D10-AE64-FDC3E6FD7C0D}" sibTransId="{9627F95E-3213-4672-A781-5A62E0624405}"/>
    <dgm:cxn modelId="{597AD160-335E-48A3-B6B3-A7F5A6E6FF01}" srcId="{E1E5C41E-3A46-42FF-8EF8-E8775D6BE672}" destId="{11127301-6622-4BDF-8E2E-10FE931D0180}" srcOrd="1" destOrd="0" parTransId="{49A987A1-EFED-43CB-8EBE-F523F4B12F61}" sibTransId="{0CE6DBC0-EBFC-4D4B-9A76-2AB11C9F29DA}"/>
    <dgm:cxn modelId="{D21DAC43-044F-40CC-8173-DB84496E3745}" type="presOf" srcId="{E1E5C41E-3A46-42FF-8EF8-E8775D6BE672}" destId="{4CA92C6D-3956-42D5-B96C-89DF8008F74C}" srcOrd="0" destOrd="0" presId="urn:microsoft.com/office/officeart/2005/8/layout/radial6"/>
    <dgm:cxn modelId="{0071BD6A-2886-4CA5-89CF-710C724B5F70}" type="presOf" srcId="{A03B8B78-F822-4DDE-A53D-894B74C5B79F}" destId="{6CC5C55C-E109-4031-868E-87548ECFEFA7}" srcOrd="0" destOrd="0" presId="urn:microsoft.com/office/officeart/2005/8/layout/radial6"/>
    <dgm:cxn modelId="{AD5C964F-DAE9-401D-899D-09FBC1C43CB6}" srcId="{E1E5C41E-3A46-42FF-8EF8-E8775D6BE672}" destId="{6185F06C-1DDB-475F-A723-603E41AB4A3E}" srcOrd="2" destOrd="0" parTransId="{7C025244-7F02-403C-B5BD-6566FA54B524}" sibTransId="{7B68E31B-6828-4F3A-8E8B-BB03D6667000}"/>
    <dgm:cxn modelId="{D407A45A-8539-4067-974E-98DB00BBDF76}" type="presOf" srcId="{6185F06C-1DDB-475F-A723-603E41AB4A3E}" destId="{8184C56A-6911-449B-B259-58F885775E84}" srcOrd="0" destOrd="0" presId="urn:microsoft.com/office/officeart/2005/8/layout/radial6"/>
    <dgm:cxn modelId="{3191C895-FE05-48BB-81C3-B7F37F05DB92}" type="presOf" srcId="{F0FFFE2F-8853-43A1-9D06-72E075635541}" destId="{3189E2E3-815E-465B-8E72-C63877269DE6}" srcOrd="0" destOrd="0" presId="urn:microsoft.com/office/officeart/2005/8/layout/radial6"/>
    <dgm:cxn modelId="{F59F5ABA-8D46-4E75-8D60-7F32B59728E2}" type="presOf" srcId="{238D021C-76C9-40AE-BF56-484B82063664}" destId="{78C2EC01-A45C-40AB-AD59-E9867A840798}" srcOrd="0" destOrd="0" presId="urn:microsoft.com/office/officeart/2005/8/layout/radial6"/>
    <dgm:cxn modelId="{4DA550BD-0244-42B8-BD61-4D9FC8E197D9}" type="presOf" srcId="{11127301-6622-4BDF-8E2E-10FE931D0180}" destId="{C87E805D-899A-46BE-B0F0-8E68EFD89837}" srcOrd="0" destOrd="0" presId="urn:microsoft.com/office/officeart/2005/8/layout/radial6"/>
    <dgm:cxn modelId="{536BAED0-A923-4EC0-84E0-AAFE751DABC3}" srcId="{E1E5C41E-3A46-42FF-8EF8-E8775D6BE672}" destId="{A03B8B78-F822-4DDE-A53D-894B74C5B79F}" srcOrd="3" destOrd="0" parTransId="{503A4038-EAA3-408A-983B-E99CCFBD5AC1}" sibTransId="{238D021C-76C9-40AE-BF56-484B82063664}"/>
    <dgm:cxn modelId="{FC8D2DDE-E67E-4D5F-9859-AE600B761D00}" type="presOf" srcId="{0CE6DBC0-EBFC-4D4B-9A76-2AB11C9F29DA}" destId="{044C02D9-F8D8-4FC8-9B82-04191B96E94B}" srcOrd="0" destOrd="0" presId="urn:microsoft.com/office/officeart/2005/8/layout/radial6"/>
    <dgm:cxn modelId="{036B2DDF-B5CD-48A6-ABB4-83DEEC45E47E}" type="presOf" srcId="{7B68E31B-6828-4F3A-8E8B-BB03D6667000}" destId="{3E6CFC5A-C3A5-4727-BAC0-80EDBAD48703}" srcOrd="0" destOrd="0" presId="urn:microsoft.com/office/officeart/2005/8/layout/radial6"/>
    <dgm:cxn modelId="{0475D0E3-6A28-41A3-AF72-61C5C0B8BDBB}" type="presOf" srcId="{CCD8F9B9-10C6-4247-90DD-0E242D316CDF}" destId="{A8C1C730-54C3-4703-84D3-5E030CEE1560}" srcOrd="0" destOrd="0" presId="urn:microsoft.com/office/officeart/2005/8/layout/radial6"/>
    <dgm:cxn modelId="{D96BFA51-971C-418B-BC60-2BD9370A52C7}" type="presParOf" srcId="{7C0E68F1-84C7-4912-A0AF-C56AD466F001}" destId="{4CA92C6D-3956-42D5-B96C-89DF8008F74C}" srcOrd="0" destOrd="0" presId="urn:microsoft.com/office/officeart/2005/8/layout/radial6"/>
    <dgm:cxn modelId="{3477677C-6F89-49AE-ACE2-93333524EF72}" type="presParOf" srcId="{7C0E68F1-84C7-4912-A0AF-C56AD466F001}" destId="{3189E2E3-815E-465B-8E72-C63877269DE6}" srcOrd="1" destOrd="0" presId="urn:microsoft.com/office/officeart/2005/8/layout/radial6"/>
    <dgm:cxn modelId="{19D4FEE3-1DF0-4711-8921-D848754FF055}" type="presParOf" srcId="{7C0E68F1-84C7-4912-A0AF-C56AD466F001}" destId="{E5898327-1610-4DE9-B2BA-1B6261F2D58A}" srcOrd="2" destOrd="0" presId="urn:microsoft.com/office/officeart/2005/8/layout/radial6"/>
    <dgm:cxn modelId="{BC5F2727-65FC-43E6-8A09-D01622075B71}" type="presParOf" srcId="{7C0E68F1-84C7-4912-A0AF-C56AD466F001}" destId="{A8C1C730-54C3-4703-84D3-5E030CEE1560}" srcOrd="3" destOrd="0" presId="urn:microsoft.com/office/officeart/2005/8/layout/radial6"/>
    <dgm:cxn modelId="{1500A6FC-A64A-43A6-99B6-8EAE3976C5BD}" type="presParOf" srcId="{7C0E68F1-84C7-4912-A0AF-C56AD466F001}" destId="{C87E805D-899A-46BE-B0F0-8E68EFD89837}" srcOrd="4" destOrd="0" presId="urn:microsoft.com/office/officeart/2005/8/layout/radial6"/>
    <dgm:cxn modelId="{827F857D-F17E-4E85-9B1C-0CDD5A531C25}" type="presParOf" srcId="{7C0E68F1-84C7-4912-A0AF-C56AD466F001}" destId="{5203F070-6744-4266-915D-31AC4DBF635E}" srcOrd="5" destOrd="0" presId="urn:microsoft.com/office/officeart/2005/8/layout/radial6"/>
    <dgm:cxn modelId="{30E30F17-227C-448F-A255-F4509D1A5063}" type="presParOf" srcId="{7C0E68F1-84C7-4912-A0AF-C56AD466F001}" destId="{044C02D9-F8D8-4FC8-9B82-04191B96E94B}" srcOrd="6" destOrd="0" presId="urn:microsoft.com/office/officeart/2005/8/layout/radial6"/>
    <dgm:cxn modelId="{AE9BC24B-0D19-4555-AF67-65D1532E991E}" type="presParOf" srcId="{7C0E68F1-84C7-4912-A0AF-C56AD466F001}" destId="{8184C56A-6911-449B-B259-58F885775E84}" srcOrd="7" destOrd="0" presId="urn:microsoft.com/office/officeart/2005/8/layout/radial6"/>
    <dgm:cxn modelId="{2CFBA952-CAC7-472C-83CF-4C9250A67A69}" type="presParOf" srcId="{7C0E68F1-84C7-4912-A0AF-C56AD466F001}" destId="{552C17AB-4554-42C3-B609-485BEB1D3F6A}" srcOrd="8" destOrd="0" presId="urn:microsoft.com/office/officeart/2005/8/layout/radial6"/>
    <dgm:cxn modelId="{01A8EFE7-F41D-4ED7-957E-F28F9FFD4E50}" type="presParOf" srcId="{7C0E68F1-84C7-4912-A0AF-C56AD466F001}" destId="{3E6CFC5A-C3A5-4727-BAC0-80EDBAD48703}" srcOrd="9" destOrd="0" presId="urn:microsoft.com/office/officeart/2005/8/layout/radial6"/>
    <dgm:cxn modelId="{F694DF67-EE0D-488E-95D0-66D9D223FED0}" type="presParOf" srcId="{7C0E68F1-84C7-4912-A0AF-C56AD466F001}" destId="{6CC5C55C-E109-4031-868E-87548ECFEFA7}" srcOrd="10" destOrd="0" presId="urn:microsoft.com/office/officeart/2005/8/layout/radial6"/>
    <dgm:cxn modelId="{64AD9AD1-A320-4C97-9078-052D26B9DC7E}" type="presParOf" srcId="{7C0E68F1-84C7-4912-A0AF-C56AD466F001}" destId="{139CC028-E8BC-4DDA-BB05-BFA2A2066B67}" srcOrd="11" destOrd="0" presId="urn:microsoft.com/office/officeart/2005/8/layout/radial6"/>
    <dgm:cxn modelId="{3478FCA8-EF58-418C-848D-72DD2C652881}" type="presParOf" srcId="{7C0E68F1-84C7-4912-A0AF-C56AD466F001}" destId="{78C2EC01-A45C-40AB-AD59-E9867A840798}"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2A884D-3800-4CF8-8A34-5B5D0CE3DE9C}" type="doc">
      <dgm:prSet loTypeId="urn:microsoft.com/office/officeart/2008/layout/HorizontalMultiLevelHierarchy" loCatId="hierarchy" qsTypeId="urn:microsoft.com/office/officeart/2005/8/quickstyle/simple5" qsCatId="simple" csTypeId="urn:microsoft.com/office/officeart/2005/8/colors/accent2_4" csCatId="accent2" phldr="1"/>
      <dgm:spPr/>
      <dgm:t>
        <a:bodyPr/>
        <a:lstStyle/>
        <a:p>
          <a:endParaRPr lang="el-GR"/>
        </a:p>
      </dgm:t>
    </dgm:pt>
    <dgm:pt modelId="{65ACFABF-2440-40EA-8559-CE587A36D7EB}">
      <dgm:prSet phldrT="[Κείμενο]" custT="1"/>
      <dgm:spPr>
        <a:ln w="57150">
          <a:solidFill>
            <a:schemeClr val="tx2">
              <a:lumMod val="60000"/>
              <a:lumOff val="40000"/>
            </a:schemeClr>
          </a:solidFill>
        </a:ln>
        <a:scene3d>
          <a:camera prst="orthographicFront"/>
          <a:lightRig rig="threePt" dir="t"/>
        </a:scene3d>
        <a:sp3d>
          <a:bevelT/>
        </a:sp3d>
      </dgm:spPr>
      <dgm:t>
        <a:bodyPr/>
        <a:lstStyle/>
        <a:p>
          <a:r>
            <a:rPr lang="el-GR" sz="4000" b="1" dirty="0">
              <a:solidFill>
                <a:schemeClr val="tx2">
                  <a:lumMod val="75000"/>
                </a:schemeClr>
              </a:solidFill>
              <a:effectLst>
                <a:outerShdw blurRad="38100" dist="38100" dir="2700000" algn="tl">
                  <a:srgbClr val="000000">
                    <a:alpha val="43137"/>
                  </a:srgbClr>
                </a:outerShdw>
              </a:effectLst>
              <a:latin typeface="+mj-lt"/>
            </a:rPr>
            <a:t>Το εκπαιδευτικό υλικό</a:t>
          </a:r>
        </a:p>
      </dgm:t>
    </dgm:pt>
    <dgm:pt modelId="{09EC59F3-A03B-43C5-B4C1-83A91F0CA118}" type="parTrans" cxnId="{6CD1F23C-1D55-4679-BABC-C495C41A63E2}">
      <dgm:prSet/>
      <dgm:spPr/>
      <dgm:t>
        <a:bodyPr/>
        <a:lstStyle/>
        <a:p>
          <a:endParaRPr lang="el-GR"/>
        </a:p>
      </dgm:t>
    </dgm:pt>
    <dgm:pt modelId="{F6A04FE3-E5B9-440E-AAEA-1116636BD382}" type="sibTrans" cxnId="{6CD1F23C-1D55-4679-BABC-C495C41A63E2}">
      <dgm:prSet/>
      <dgm:spPr/>
      <dgm:t>
        <a:bodyPr/>
        <a:lstStyle/>
        <a:p>
          <a:endParaRPr lang="el-GR"/>
        </a:p>
      </dgm:t>
    </dgm:pt>
    <dgm:pt modelId="{FF0A8FF5-B016-4523-A826-25D7E4760762}">
      <dgm:prSet phldrT="[Κείμενο]" custT="1"/>
      <dgm:spPr>
        <a:solidFill>
          <a:schemeClr val="accent2">
            <a:lumMod val="40000"/>
            <a:lumOff val="60000"/>
          </a:schemeClr>
        </a:solidFill>
        <a:ln w="38100">
          <a:solidFill>
            <a:schemeClr val="tx2">
              <a:lumMod val="60000"/>
              <a:lumOff val="40000"/>
            </a:schemeClr>
          </a:solidFill>
        </a:ln>
        <a:effectLst/>
        <a:scene3d>
          <a:camera prst="orthographicFront"/>
          <a:lightRig rig="threePt" dir="t"/>
        </a:scene3d>
        <a:sp3d>
          <a:bevelT/>
        </a:sp3d>
      </dgm:spPr>
      <dgm:t>
        <a:bodyPr/>
        <a:lstStyle/>
        <a:p>
          <a:pPr algn="l"/>
          <a:r>
            <a:rPr lang="el-GR" sz="2000" b="1" dirty="0">
              <a:solidFill>
                <a:schemeClr val="tx2">
                  <a:lumMod val="75000"/>
                </a:schemeClr>
              </a:solidFill>
              <a:latin typeface="+mj-lt"/>
            </a:rPr>
            <a:t>Οι βασικές αρχές του Ε.Υ. στην </a:t>
          </a:r>
          <a:r>
            <a:rPr lang="el-GR" sz="2000" b="1" dirty="0" err="1">
              <a:solidFill>
                <a:schemeClr val="tx2">
                  <a:lumMod val="75000"/>
                </a:schemeClr>
              </a:solidFill>
              <a:latin typeface="+mj-lt"/>
            </a:rPr>
            <a:t>ΕξΑΕ</a:t>
          </a:r>
          <a:endParaRPr lang="el-GR" sz="2000" b="1" dirty="0">
            <a:solidFill>
              <a:schemeClr val="tx2">
                <a:lumMod val="75000"/>
              </a:schemeClr>
            </a:solidFill>
            <a:latin typeface="+mj-lt"/>
          </a:endParaRPr>
        </a:p>
      </dgm:t>
    </dgm:pt>
    <dgm:pt modelId="{614064F3-0EF5-4F3E-8EC2-866E0576F2C3}" type="parTrans" cxnId="{DE4734A0-A643-45AB-BD56-85FB992EADB9}">
      <dgm:prSet/>
      <dgm:spPr/>
      <dgm:t>
        <a:bodyPr/>
        <a:lstStyle/>
        <a:p>
          <a:endParaRPr lang="el-GR"/>
        </a:p>
      </dgm:t>
    </dgm:pt>
    <dgm:pt modelId="{4B3E6FE3-CA64-4092-8D23-B8B2998AC3D8}" type="sibTrans" cxnId="{DE4734A0-A643-45AB-BD56-85FB992EADB9}">
      <dgm:prSet/>
      <dgm:spPr/>
      <dgm:t>
        <a:bodyPr/>
        <a:lstStyle/>
        <a:p>
          <a:endParaRPr lang="el-GR"/>
        </a:p>
      </dgm:t>
    </dgm:pt>
    <dgm:pt modelId="{F6AE3841-B369-4770-81FD-97A4059954BE}">
      <dgm:prSet phldrT="[Κείμενο]" custT="1"/>
      <dgm:spPr>
        <a:solidFill>
          <a:schemeClr val="accent2">
            <a:lumMod val="60000"/>
            <a:lumOff val="40000"/>
          </a:schemeClr>
        </a:solidFill>
        <a:ln w="38100">
          <a:solidFill>
            <a:schemeClr val="tx2">
              <a:lumMod val="60000"/>
              <a:lumOff val="40000"/>
            </a:schemeClr>
          </a:solidFill>
        </a:ln>
        <a:effectLst/>
        <a:scene3d>
          <a:camera prst="orthographicFront"/>
          <a:lightRig rig="threePt" dir="t"/>
        </a:scene3d>
        <a:sp3d>
          <a:bevelT/>
        </a:sp3d>
      </dgm:spPr>
      <dgm:t>
        <a:bodyPr/>
        <a:lstStyle/>
        <a:p>
          <a:pPr algn="l"/>
          <a:r>
            <a:rPr lang="el-GR" sz="2000" b="1" dirty="0">
              <a:solidFill>
                <a:schemeClr val="tx2">
                  <a:lumMod val="75000"/>
                </a:schemeClr>
              </a:solidFill>
              <a:latin typeface="+mj-lt"/>
            </a:rPr>
            <a:t>Οι αρχές σχεδιασμού του Ε.Υ. στην </a:t>
          </a:r>
          <a:r>
            <a:rPr lang="el-GR" sz="2000" b="1" dirty="0" err="1">
              <a:solidFill>
                <a:schemeClr val="tx2">
                  <a:lumMod val="75000"/>
                </a:schemeClr>
              </a:solidFill>
              <a:latin typeface="+mj-lt"/>
            </a:rPr>
            <a:t>ΕξΑΕ</a:t>
          </a:r>
          <a:endParaRPr lang="el-GR" sz="2000" b="1" dirty="0">
            <a:solidFill>
              <a:schemeClr val="tx2">
                <a:lumMod val="75000"/>
              </a:schemeClr>
            </a:solidFill>
            <a:latin typeface="+mj-lt"/>
          </a:endParaRPr>
        </a:p>
      </dgm:t>
    </dgm:pt>
    <dgm:pt modelId="{D4BCBC7E-CA3E-4C69-A048-4F4DC79A6DE6}" type="parTrans" cxnId="{4FED3033-38CE-4FD2-8B39-1C752BC16048}">
      <dgm:prSet/>
      <dgm:spPr/>
      <dgm:t>
        <a:bodyPr/>
        <a:lstStyle/>
        <a:p>
          <a:endParaRPr lang="el-GR"/>
        </a:p>
      </dgm:t>
    </dgm:pt>
    <dgm:pt modelId="{B0BC5335-C4B0-46E3-873C-89DCF59AB2CD}" type="sibTrans" cxnId="{4FED3033-38CE-4FD2-8B39-1C752BC16048}">
      <dgm:prSet/>
      <dgm:spPr/>
      <dgm:t>
        <a:bodyPr/>
        <a:lstStyle/>
        <a:p>
          <a:endParaRPr lang="el-GR"/>
        </a:p>
      </dgm:t>
    </dgm:pt>
    <dgm:pt modelId="{B3B1E5A8-4A8C-4F7A-8234-C52F7FBD1E04}">
      <dgm:prSet phldrT="[Κείμενο]" custT="1"/>
      <dgm:spPr>
        <a:solidFill>
          <a:schemeClr val="bg1">
            <a:lumMod val="65000"/>
          </a:schemeClr>
        </a:solidFill>
        <a:ln w="38100">
          <a:solidFill>
            <a:schemeClr val="tx2">
              <a:lumMod val="60000"/>
              <a:lumOff val="40000"/>
            </a:schemeClr>
          </a:solidFill>
        </a:ln>
        <a:scene3d>
          <a:camera prst="orthographicFront"/>
          <a:lightRig rig="threePt" dir="t"/>
        </a:scene3d>
        <a:sp3d>
          <a:bevelT/>
        </a:sp3d>
      </dgm:spPr>
      <dgm:t>
        <a:bodyPr/>
        <a:lstStyle/>
        <a:p>
          <a:pPr algn="l"/>
          <a:r>
            <a:rPr lang="el-GR" sz="2000" b="1" dirty="0">
              <a:solidFill>
                <a:schemeClr val="tx2">
                  <a:lumMod val="75000"/>
                </a:schemeClr>
              </a:solidFill>
              <a:latin typeface="+mj-lt"/>
            </a:rPr>
            <a:t>Το</a:t>
          </a:r>
          <a:r>
            <a:rPr lang="el-GR" sz="2000" b="1" baseline="0" dirty="0">
              <a:solidFill>
                <a:schemeClr val="tx2">
                  <a:lumMod val="75000"/>
                </a:schemeClr>
              </a:solidFill>
              <a:latin typeface="+mj-lt"/>
            </a:rPr>
            <a:t> μοντέλο σχεδιασμού Ε.Υ. των </a:t>
          </a:r>
          <a:r>
            <a:rPr lang="en-US" sz="2000" b="1" baseline="0" dirty="0">
              <a:solidFill>
                <a:schemeClr val="tx2">
                  <a:lumMod val="75000"/>
                </a:schemeClr>
              </a:solidFill>
              <a:latin typeface="+mj-lt"/>
            </a:rPr>
            <a:t>West &amp;</a:t>
          </a:r>
          <a:r>
            <a:rPr lang="el-GR" sz="2000" b="1" baseline="0" dirty="0">
              <a:solidFill>
                <a:schemeClr val="tx2">
                  <a:lumMod val="75000"/>
                </a:schemeClr>
              </a:solidFill>
              <a:latin typeface="+mj-lt"/>
            </a:rPr>
            <a:t> </a:t>
          </a:r>
          <a:r>
            <a:rPr lang="el-GR" sz="2000" b="1" baseline="0" dirty="0" err="1">
              <a:solidFill>
                <a:schemeClr val="tx2">
                  <a:lumMod val="75000"/>
                </a:schemeClr>
              </a:solidFill>
              <a:latin typeface="+mj-lt"/>
            </a:rPr>
            <a:t>Λιοναράκη</a:t>
          </a:r>
          <a:r>
            <a:rPr lang="en-US" sz="2000" b="1" baseline="0" dirty="0">
              <a:solidFill>
                <a:schemeClr val="tx2">
                  <a:lumMod val="75000"/>
                </a:schemeClr>
              </a:solidFill>
              <a:latin typeface="+mj-lt"/>
            </a:rPr>
            <a:t> </a:t>
          </a:r>
          <a:endParaRPr lang="el-GR" sz="2000" b="1" dirty="0">
            <a:solidFill>
              <a:schemeClr val="tx2">
                <a:lumMod val="75000"/>
              </a:schemeClr>
            </a:solidFill>
            <a:latin typeface="+mj-lt"/>
          </a:endParaRPr>
        </a:p>
      </dgm:t>
    </dgm:pt>
    <dgm:pt modelId="{13277FCE-7482-499A-9DAF-F9515D0B4F90}" type="parTrans" cxnId="{48BD7D87-27D2-41BC-BFC4-3321EE15CF1F}">
      <dgm:prSet/>
      <dgm:spPr/>
      <dgm:t>
        <a:bodyPr/>
        <a:lstStyle/>
        <a:p>
          <a:endParaRPr lang="el-GR"/>
        </a:p>
      </dgm:t>
    </dgm:pt>
    <dgm:pt modelId="{AD996267-CBCF-40A2-B35B-541D5BE3210A}" type="sibTrans" cxnId="{48BD7D87-27D2-41BC-BFC4-3321EE15CF1F}">
      <dgm:prSet/>
      <dgm:spPr/>
      <dgm:t>
        <a:bodyPr/>
        <a:lstStyle/>
        <a:p>
          <a:endParaRPr lang="el-GR"/>
        </a:p>
      </dgm:t>
    </dgm:pt>
    <dgm:pt modelId="{4A8E8E60-589D-4065-9B7F-CBE0BED00B2F}">
      <dgm:prSet custT="1"/>
      <dgm:spPr>
        <a:solidFill>
          <a:schemeClr val="accent1">
            <a:lumMod val="60000"/>
            <a:lumOff val="40000"/>
          </a:schemeClr>
        </a:solidFill>
        <a:ln w="38100">
          <a:solidFill>
            <a:schemeClr val="tx2">
              <a:lumMod val="60000"/>
              <a:lumOff val="40000"/>
            </a:schemeClr>
          </a:solidFill>
        </a:ln>
        <a:scene3d>
          <a:camera prst="orthographicFront"/>
          <a:lightRig rig="threePt" dir="t"/>
        </a:scene3d>
        <a:sp3d>
          <a:bevelT/>
        </a:sp3d>
      </dgm:spPr>
      <dgm:t>
        <a:bodyPr/>
        <a:lstStyle/>
        <a:p>
          <a:pPr algn="l"/>
          <a:r>
            <a:rPr lang="el-GR" sz="2000" b="1" dirty="0">
              <a:solidFill>
                <a:schemeClr val="tx2">
                  <a:lumMod val="75000"/>
                </a:schemeClr>
              </a:solidFill>
              <a:latin typeface="+mj-lt"/>
            </a:rPr>
            <a:t>Μοντέλα σχεδιασμού εκπαιδευτικού υλικού ηλεκτρονικής μάθησης</a:t>
          </a:r>
          <a:endParaRPr lang="el-GR" sz="2000" dirty="0">
            <a:solidFill>
              <a:schemeClr val="tx2">
                <a:lumMod val="75000"/>
              </a:schemeClr>
            </a:solidFill>
            <a:latin typeface="+mj-lt"/>
          </a:endParaRPr>
        </a:p>
      </dgm:t>
    </dgm:pt>
    <dgm:pt modelId="{978E5706-3996-489E-8D63-2A8810CF67F8}" type="parTrans" cxnId="{B866688A-5952-4F39-B57B-7FA2A86C13DE}">
      <dgm:prSet/>
      <dgm:spPr/>
      <dgm:t>
        <a:bodyPr/>
        <a:lstStyle/>
        <a:p>
          <a:endParaRPr lang="el-GR"/>
        </a:p>
      </dgm:t>
    </dgm:pt>
    <dgm:pt modelId="{177BC7CC-E1B3-4AAD-9A50-F5367D638FA0}" type="sibTrans" cxnId="{B866688A-5952-4F39-B57B-7FA2A86C13DE}">
      <dgm:prSet/>
      <dgm:spPr/>
      <dgm:t>
        <a:bodyPr/>
        <a:lstStyle/>
        <a:p>
          <a:endParaRPr lang="el-GR"/>
        </a:p>
      </dgm:t>
    </dgm:pt>
    <dgm:pt modelId="{D0096BCB-80F8-472A-B4EE-5CAA6760B794}" type="pres">
      <dgm:prSet presAssocID="{122A884D-3800-4CF8-8A34-5B5D0CE3DE9C}" presName="Name0" presStyleCnt="0">
        <dgm:presLayoutVars>
          <dgm:chPref val="1"/>
          <dgm:dir/>
          <dgm:animOne val="branch"/>
          <dgm:animLvl val="lvl"/>
          <dgm:resizeHandles val="exact"/>
        </dgm:presLayoutVars>
      </dgm:prSet>
      <dgm:spPr/>
    </dgm:pt>
    <dgm:pt modelId="{6E40E4AD-4789-439B-919B-FD1FDD174D7E}" type="pres">
      <dgm:prSet presAssocID="{65ACFABF-2440-40EA-8559-CE587A36D7EB}" presName="root1" presStyleCnt="0"/>
      <dgm:spPr/>
    </dgm:pt>
    <dgm:pt modelId="{51273D4F-4EA5-4103-9F51-4FB73E195503}" type="pres">
      <dgm:prSet presAssocID="{65ACFABF-2440-40EA-8559-CE587A36D7EB}" presName="LevelOneTextNode" presStyleLbl="node0" presStyleIdx="0" presStyleCnt="1" custScaleX="104143" custScaleY="125876">
        <dgm:presLayoutVars>
          <dgm:chPref val="3"/>
        </dgm:presLayoutVars>
      </dgm:prSet>
      <dgm:spPr/>
    </dgm:pt>
    <dgm:pt modelId="{030AEF41-BE09-4BB0-AD62-6921590610D9}" type="pres">
      <dgm:prSet presAssocID="{65ACFABF-2440-40EA-8559-CE587A36D7EB}" presName="level2hierChild" presStyleCnt="0"/>
      <dgm:spPr/>
    </dgm:pt>
    <dgm:pt modelId="{40FF221B-07D3-4579-B715-1E588E6B4CC8}" type="pres">
      <dgm:prSet presAssocID="{614064F3-0EF5-4F3E-8EC2-866E0576F2C3}" presName="conn2-1" presStyleLbl="parChTrans1D2" presStyleIdx="0" presStyleCnt="4"/>
      <dgm:spPr/>
    </dgm:pt>
    <dgm:pt modelId="{4FD34CF2-646D-450B-BB7E-F7FAC10033A3}" type="pres">
      <dgm:prSet presAssocID="{614064F3-0EF5-4F3E-8EC2-866E0576F2C3}" presName="connTx" presStyleLbl="parChTrans1D2" presStyleIdx="0" presStyleCnt="4"/>
      <dgm:spPr/>
    </dgm:pt>
    <dgm:pt modelId="{6B2EEACA-9EB4-443E-9B65-958BB3699484}" type="pres">
      <dgm:prSet presAssocID="{FF0A8FF5-B016-4523-A826-25D7E4760762}" presName="root2" presStyleCnt="0"/>
      <dgm:spPr/>
    </dgm:pt>
    <dgm:pt modelId="{C0785E0C-41A0-4E71-B087-0C6E949E07CA}" type="pres">
      <dgm:prSet presAssocID="{FF0A8FF5-B016-4523-A826-25D7E4760762}" presName="LevelTwoTextNode" presStyleLbl="node2" presStyleIdx="0" presStyleCnt="4" custScaleX="154717">
        <dgm:presLayoutVars>
          <dgm:chPref val="3"/>
        </dgm:presLayoutVars>
      </dgm:prSet>
      <dgm:spPr/>
    </dgm:pt>
    <dgm:pt modelId="{483492FC-7422-4AF9-BABD-86E762D02B76}" type="pres">
      <dgm:prSet presAssocID="{FF0A8FF5-B016-4523-A826-25D7E4760762}" presName="level3hierChild" presStyleCnt="0"/>
      <dgm:spPr/>
    </dgm:pt>
    <dgm:pt modelId="{3885CD7F-7377-4287-BDB8-65B0B7C4FBA4}" type="pres">
      <dgm:prSet presAssocID="{D4BCBC7E-CA3E-4C69-A048-4F4DC79A6DE6}" presName="conn2-1" presStyleLbl="parChTrans1D2" presStyleIdx="1" presStyleCnt="4"/>
      <dgm:spPr/>
    </dgm:pt>
    <dgm:pt modelId="{82AB1D18-2B90-48F1-BD9D-84842B4560C2}" type="pres">
      <dgm:prSet presAssocID="{D4BCBC7E-CA3E-4C69-A048-4F4DC79A6DE6}" presName="connTx" presStyleLbl="parChTrans1D2" presStyleIdx="1" presStyleCnt="4"/>
      <dgm:spPr/>
    </dgm:pt>
    <dgm:pt modelId="{F036AD94-4B5D-4F9C-9C87-CAEFAC209C8E}" type="pres">
      <dgm:prSet presAssocID="{F6AE3841-B369-4770-81FD-97A4059954BE}" presName="root2" presStyleCnt="0"/>
      <dgm:spPr/>
    </dgm:pt>
    <dgm:pt modelId="{992CDA14-B0FD-4900-A8E2-E25215674CBF}" type="pres">
      <dgm:prSet presAssocID="{F6AE3841-B369-4770-81FD-97A4059954BE}" presName="LevelTwoTextNode" presStyleLbl="node2" presStyleIdx="1" presStyleCnt="4" custScaleX="154717">
        <dgm:presLayoutVars>
          <dgm:chPref val="3"/>
        </dgm:presLayoutVars>
      </dgm:prSet>
      <dgm:spPr/>
    </dgm:pt>
    <dgm:pt modelId="{93D36671-65E5-4E24-91C2-8383EDD9DEB1}" type="pres">
      <dgm:prSet presAssocID="{F6AE3841-B369-4770-81FD-97A4059954BE}" presName="level3hierChild" presStyleCnt="0"/>
      <dgm:spPr/>
    </dgm:pt>
    <dgm:pt modelId="{42EEF285-C09D-4B65-8289-1F9AE6A69B48}" type="pres">
      <dgm:prSet presAssocID="{13277FCE-7482-499A-9DAF-F9515D0B4F90}" presName="conn2-1" presStyleLbl="parChTrans1D2" presStyleIdx="2" presStyleCnt="4"/>
      <dgm:spPr/>
    </dgm:pt>
    <dgm:pt modelId="{228F3D81-6116-4733-AEF4-F40B74B21FC8}" type="pres">
      <dgm:prSet presAssocID="{13277FCE-7482-499A-9DAF-F9515D0B4F90}" presName="connTx" presStyleLbl="parChTrans1D2" presStyleIdx="2" presStyleCnt="4"/>
      <dgm:spPr/>
    </dgm:pt>
    <dgm:pt modelId="{9428395E-7A95-4445-8D37-5EF74EB5B99D}" type="pres">
      <dgm:prSet presAssocID="{B3B1E5A8-4A8C-4F7A-8234-C52F7FBD1E04}" presName="root2" presStyleCnt="0"/>
      <dgm:spPr/>
    </dgm:pt>
    <dgm:pt modelId="{49C78E76-4210-421E-87AF-C92D468F402F}" type="pres">
      <dgm:prSet presAssocID="{B3B1E5A8-4A8C-4F7A-8234-C52F7FBD1E04}" presName="LevelTwoTextNode" presStyleLbl="node2" presStyleIdx="2" presStyleCnt="4" custScaleX="154717">
        <dgm:presLayoutVars>
          <dgm:chPref val="3"/>
        </dgm:presLayoutVars>
      </dgm:prSet>
      <dgm:spPr/>
    </dgm:pt>
    <dgm:pt modelId="{004C5F08-187C-4E39-80D9-503D05492834}" type="pres">
      <dgm:prSet presAssocID="{B3B1E5A8-4A8C-4F7A-8234-C52F7FBD1E04}" presName="level3hierChild" presStyleCnt="0"/>
      <dgm:spPr/>
    </dgm:pt>
    <dgm:pt modelId="{596F1ADB-8EA0-486D-9DC5-38FD64628102}" type="pres">
      <dgm:prSet presAssocID="{978E5706-3996-489E-8D63-2A8810CF67F8}" presName="conn2-1" presStyleLbl="parChTrans1D2" presStyleIdx="3" presStyleCnt="4"/>
      <dgm:spPr/>
    </dgm:pt>
    <dgm:pt modelId="{40C14314-4C73-44F1-9579-94A52DD10EAE}" type="pres">
      <dgm:prSet presAssocID="{978E5706-3996-489E-8D63-2A8810CF67F8}" presName="connTx" presStyleLbl="parChTrans1D2" presStyleIdx="3" presStyleCnt="4"/>
      <dgm:spPr/>
    </dgm:pt>
    <dgm:pt modelId="{4F6228A0-8AC6-474B-99CF-E3E2E66A33AD}" type="pres">
      <dgm:prSet presAssocID="{4A8E8E60-589D-4065-9B7F-CBE0BED00B2F}" presName="root2" presStyleCnt="0"/>
      <dgm:spPr/>
    </dgm:pt>
    <dgm:pt modelId="{749B9ECC-57EF-43AB-9121-91D2CC49EECF}" type="pres">
      <dgm:prSet presAssocID="{4A8E8E60-589D-4065-9B7F-CBE0BED00B2F}" presName="LevelTwoTextNode" presStyleLbl="node2" presStyleIdx="3" presStyleCnt="4" custScaleX="154330">
        <dgm:presLayoutVars>
          <dgm:chPref val="3"/>
        </dgm:presLayoutVars>
      </dgm:prSet>
      <dgm:spPr/>
    </dgm:pt>
    <dgm:pt modelId="{BDAD0D5D-3C2F-4130-881B-DC7547AAA955}" type="pres">
      <dgm:prSet presAssocID="{4A8E8E60-589D-4065-9B7F-CBE0BED00B2F}" presName="level3hierChild" presStyleCnt="0"/>
      <dgm:spPr/>
    </dgm:pt>
  </dgm:ptLst>
  <dgm:cxnLst>
    <dgm:cxn modelId="{5C1F0918-3B42-4DBA-BD46-63006BB6AA7C}" type="presOf" srcId="{122A884D-3800-4CF8-8A34-5B5D0CE3DE9C}" destId="{D0096BCB-80F8-472A-B4EE-5CAA6760B794}" srcOrd="0" destOrd="0" presId="urn:microsoft.com/office/officeart/2008/layout/HorizontalMultiLevelHierarchy"/>
    <dgm:cxn modelId="{9F470319-29BC-4502-A303-251F1033FAE1}" type="presOf" srcId="{B3B1E5A8-4A8C-4F7A-8234-C52F7FBD1E04}" destId="{49C78E76-4210-421E-87AF-C92D468F402F}" srcOrd="0" destOrd="0" presId="urn:microsoft.com/office/officeart/2008/layout/HorizontalMultiLevelHierarchy"/>
    <dgm:cxn modelId="{4FED3033-38CE-4FD2-8B39-1C752BC16048}" srcId="{65ACFABF-2440-40EA-8559-CE587A36D7EB}" destId="{F6AE3841-B369-4770-81FD-97A4059954BE}" srcOrd="1" destOrd="0" parTransId="{D4BCBC7E-CA3E-4C69-A048-4F4DC79A6DE6}" sibTransId="{B0BC5335-C4B0-46E3-873C-89DCF59AB2CD}"/>
    <dgm:cxn modelId="{59A64235-878C-425C-AA1F-27D170FEA7B9}" type="presOf" srcId="{F6AE3841-B369-4770-81FD-97A4059954BE}" destId="{992CDA14-B0FD-4900-A8E2-E25215674CBF}" srcOrd="0" destOrd="0" presId="urn:microsoft.com/office/officeart/2008/layout/HorizontalMultiLevelHierarchy"/>
    <dgm:cxn modelId="{6CD1F23C-1D55-4679-BABC-C495C41A63E2}" srcId="{122A884D-3800-4CF8-8A34-5B5D0CE3DE9C}" destId="{65ACFABF-2440-40EA-8559-CE587A36D7EB}" srcOrd="0" destOrd="0" parTransId="{09EC59F3-A03B-43C5-B4C1-83A91F0CA118}" sibTransId="{F6A04FE3-E5B9-440E-AAEA-1116636BD382}"/>
    <dgm:cxn modelId="{E631D83D-BEAA-44D3-9F7F-63842C0E4386}" type="presOf" srcId="{978E5706-3996-489E-8D63-2A8810CF67F8}" destId="{40C14314-4C73-44F1-9579-94A52DD10EAE}" srcOrd="1" destOrd="0" presId="urn:microsoft.com/office/officeart/2008/layout/HorizontalMultiLevelHierarchy"/>
    <dgm:cxn modelId="{FF79845F-3910-4276-9FFB-3EB693587CAA}" type="presOf" srcId="{4A8E8E60-589D-4065-9B7F-CBE0BED00B2F}" destId="{749B9ECC-57EF-43AB-9121-91D2CC49EECF}" srcOrd="0" destOrd="0" presId="urn:microsoft.com/office/officeart/2008/layout/HorizontalMultiLevelHierarchy"/>
    <dgm:cxn modelId="{EF61AC4C-7D91-4E30-B8D4-EC1AB284D71D}" type="presOf" srcId="{614064F3-0EF5-4F3E-8EC2-866E0576F2C3}" destId="{40FF221B-07D3-4579-B715-1E588E6B4CC8}" srcOrd="0" destOrd="0" presId="urn:microsoft.com/office/officeart/2008/layout/HorizontalMultiLevelHierarchy"/>
    <dgm:cxn modelId="{E3B5036D-39F3-4E71-8886-F9A9E3024A0C}" type="presOf" srcId="{D4BCBC7E-CA3E-4C69-A048-4F4DC79A6DE6}" destId="{3885CD7F-7377-4287-BDB8-65B0B7C4FBA4}" srcOrd="0" destOrd="0" presId="urn:microsoft.com/office/officeart/2008/layout/HorizontalMultiLevelHierarchy"/>
    <dgm:cxn modelId="{15A18B6D-4A05-4767-924D-2041072ACA6B}" type="presOf" srcId="{13277FCE-7482-499A-9DAF-F9515D0B4F90}" destId="{42EEF285-C09D-4B65-8289-1F9AE6A69B48}" srcOrd="0" destOrd="0" presId="urn:microsoft.com/office/officeart/2008/layout/HorizontalMultiLevelHierarchy"/>
    <dgm:cxn modelId="{5B4EE970-B3D4-437C-B8D0-D46FBE45F33E}" type="presOf" srcId="{13277FCE-7482-499A-9DAF-F9515D0B4F90}" destId="{228F3D81-6116-4733-AEF4-F40B74B21FC8}" srcOrd="1" destOrd="0" presId="urn:microsoft.com/office/officeart/2008/layout/HorizontalMultiLevelHierarchy"/>
    <dgm:cxn modelId="{F10B0C71-9E97-4343-924D-209DAAA43274}" type="presOf" srcId="{65ACFABF-2440-40EA-8559-CE587A36D7EB}" destId="{51273D4F-4EA5-4103-9F51-4FB73E195503}" srcOrd="0" destOrd="0" presId="urn:microsoft.com/office/officeart/2008/layout/HorizontalMultiLevelHierarchy"/>
    <dgm:cxn modelId="{48BD7D87-27D2-41BC-BFC4-3321EE15CF1F}" srcId="{65ACFABF-2440-40EA-8559-CE587A36D7EB}" destId="{B3B1E5A8-4A8C-4F7A-8234-C52F7FBD1E04}" srcOrd="2" destOrd="0" parTransId="{13277FCE-7482-499A-9DAF-F9515D0B4F90}" sibTransId="{AD996267-CBCF-40A2-B35B-541D5BE3210A}"/>
    <dgm:cxn modelId="{7255DC87-E4D6-4914-8F7D-4D73118096D3}" type="presOf" srcId="{D4BCBC7E-CA3E-4C69-A048-4F4DC79A6DE6}" destId="{82AB1D18-2B90-48F1-BD9D-84842B4560C2}" srcOrd="1" destOrd="0" presId="urn:microsoft.com/office/officeart/2008/layout/HorizontalMultiLevelHierarchy"/>
    <dgm:cxn modelId="{B866688A-5952-4F39-B57B-7FA2A86C13DE}" srcId="{65ACFABF-2440-40EA-8559-CE587A36D7EB}" destId="{4A8E8E60-589D-4065-9B7F-CBE0BED00B2F}" srcOrd="3" destOrd="0" parTransId="{978E5706-3996-489E-8D63-2A8810CF67F8}" sibTransId="{177BC7CC-E1B3-4AAD-9A50-F5367D638FA0}"/>
    <dgm:cxn modelId="{558DC29E-11AD-4DCD-9F54-86E0690DFA74}" type="presOf" srcId="{978E5706-3996-489E-8D63-2A8810CF67F8}" destId="{596F1ADB-8EA0-486D-9DC5-38FD64628102}" srcOrd="0" destOrd="0" presId="urn:microsoft.com/office/officeart/2008/layout/HorizontalMultiLevelHierarchy"/>
    <dgm:cxn modelId="{DE4734A0-A643-45AB-BD56-85FB992EADB9}" srcId="{65ACFABF-2440-40EA-8559-CE587A36D7EB}" destId="{FF0A8FF5-B016-4523-A826-25D7E4760762}" srcOrd="0" destOrd="0" parTransId="{614064F3-0EF5-4F3E-8EC2-866E0576F2C3}" sibTransId="{4B3E6FE3-CA64-4092-8D23-B8B2998AC3D8}"/>
    <dgm:cxn modelId="{D57C06EB-29BD-494F-B58A-C7631D526BFF}" type="presOf" srcId="{FF0A8FF5-B016-4523-A826-25D7E4760762}" destId="{C0785E0C-41A0-4E71-B087-0C6E949E07CA}" srcOrd="0" destOrd="0" presId="urn:microsoft.com/office/officeart/2008/layout/HorizontalMultiLevelHierarchy"/>
    <dgm:cxn modelId="{73DEE2FB-BE7E-49DD-980D-3A7164772123}" type="presOf" srcId="{614064F3-0EF5-4F3E-8EC2-866E0576F2C3}" destId="{4FD34CF2-646D-450B-BB7E-F7FAC10033A3}" srcOrd="1" destOrd="0" presId="urn:microsoft.com/office/officeart/2008/layout/HorizontalMultiLevelHierarchy"/>
    <dgm:cxn modelId="{879D7254-475F-468E-8F74-517914F6D666}" type="presParOf" srcId="{D0096BCB-80F8-472A-B4EE-5CAA6760B794}" destId="{6E40E4AD-4789-439B-919B-FD1FDD174D7E}" srcOrd="0" destOrd="0" presId="urn:microsoft.com/office/officeart/2008/layout/HorizontalMultiLevelHierarchy"/>
    <dgm:cxn modelId="{75BE0F93-32F8-4FF0-8FFF-54AD1547A338}" type="presParOf" srcId="{6E40E4AD-4789-439B-919B-FD1FDD174D7E}" destId="{51273D4F-4EA5-4103-9F51-4FB73E195503}" srcOrd="0" destOrd="0" presId="urn:microsoft.com/office/officeart/2008/layout/HorizontalMultiLevelHierarchy"/>
    <dgm:cxn modelId="{679D1D18-41F2-4874-B40F-A871CD8DFD04}" type="presParOf" srcId="{6E40E4AD-4789-439B-919B-FD1FDD174D7E}" destId="{030AEF41-BE09-4BB0-AD62-6921590610D9}" srcOrd="1" destOrd="0" presId="urn:microsoft.com/office/officeart/2008/layout/HorizontalMultiLevelHierarchy"/>
    <dgm:cxn modelId="{13C51D70-2992-441C-AA12-BEFE1C9838FB}" type="presParOf" srcId="{030AEF41-BE09-4BB0-AD62-6921590610D9}" destId="{40FF221B-07D3-4579-B715-1E588E6B4CC8}" srcOrd="0" destOrd="0" presId="urn:microsoft.com/office/officeart/2008/layout/HorizontalMultiLevelHierarchy"/>
    <dgm:cxn modelId="{88B0878D-5DF9-45C4-9A8E-E83E270BCC42}" type="presParOf" srcId="{40FF221B-07D3-4579-B715-1E588E6B4CC8}" destId="{4FD34CF2-646D-450B-BB7E-F7FAC10033A3}" srcOrd="0" destOrd="0" presId="urn:microsoft.com/office/officeart/2008/layout/HorizontalMultiLevelHierarchy"/>
    <dgm:cxn modelId="{27D2607F-92CA-4EA7-9FA2-14E79A48656E}" type="presParOf" srcId="{030AEF41-BE09-4BB0-AD62-6921590610D9}" destId="{6B2EEACA-9EB4-443E-9B65-958BB3699484}" srcOrd="1" destOrd="0" presId="urn:microsoft.com/office/officeart/2008/layout/HorizontalMultiLevelHierarchy"/>
    <dgm:cxn modelId="{33AEAC32-66FA-4EE0-A745-554B486E8648}" type="presParOf" srcId="{6B2EEACA-9EB4-443E-9B65-958BB3699484}" destId="{C0785E0C-41A0-4E71-B087-0C6E949E07CA}" srcOrd="0" destOrd="0" presId="urn:microsoft.com/office/officeart/2008/layout/HorizontalMultiLevelHierarchy"/>
    <dgm:cxn modelId="{D15FF893-085B-4E3D-8DA5-389DF91E7FB8}" type="presParOf" srcId="{6B2EEACA-9EB4-443E-9B65-958BB3699484}" destId="{483492FC-7422-4AF9-BABD-86E762D02B76}" srcOrd="1" destOrd="0" presId="urn:microsoft.com/office/officeart/2008/layout/HorizontalMultiLevelHierarchy"/>
    <dgm:cxn modelId="{15B624CC-8918-4143-86C4-1DC448D4FEFA}" type="presParOf" srcId="{030AEF41-BE09-4BB0-AD62-6921590610D9}" destId="{3885CD7F-7377-4287-BDB8-65B0B7C4FBA4}" srcOrd="2" destOrd="0" presId="urn:microsoft.com/office/officeart/2008/layout/HorizontalMultiLevelHierarchy"/>
    <dgm:cxn modelId="{193096D6-4F67-48E2-8680-D9AE5A70E429}" type="presParOf" srcId="{3885CD7F-7377-4287-BDB8-65B0B7C4FBA4}" destId="{82AB1D18-2B90-48F1-BD9D-84842B4560C2}" srcOrd="0" destOrd="0" presId="urn:microsoft.com/office/officeart/2008/layout/HorizontalMultiLevelHierarchy"/>
    <dgm:cxn modelId="{963E0398-94F9-48A4-97BC-037E8C59C695}" type="presParOf" srcId="{030AEF41-BE09-4BB0-AD62-6921590610D9}" destId="{F036AD94-4B5D-4F9C-9C87-CAEFAC209C8E}" srcOrd="3" destOrd="0" presId="urn:microsoft.com/office/officeart/2008/layout/HorizontalMultiLevelHierarchy"/>
    <dgm:cxn modelId="{1D8E61F5-AC5E-4B09-BA14-17E7CB163332}" type="presParOf" srcId="{F036AD94-4B5D-4F9C-9C87-CAEFAC209C8E}" destId="{992CDA14-B0FD-4900-A8E2-E25215674CBF}" srcOrd="0" destOrd="0" presId="urn:microsoft.com/office/officeart/2008/layout/HorizontalMultiLevelHierarchy"/>
    <dgm:cxn modelId="{7A408D7C-E312-4830-B0DA-2C4AA60B122A}" type="presParOf" srcId="{F036AD94-4B5D-4F9C-9C87-CAEFAC209C8E}" destId="{93D36671-65E5-4E24-91C2-8383EDD9DEB1}" srcOrd="1" destOrd="0" presId="urn:microsoft.com/office/officeart/2008/layout/HorizontalMultiLevelHierarchy"/>
    <dgm:cxn modelId="{112FDAB5-1136-46C4-B9A3-E35854BC30B6}" type="presParOf" srcId="{030AEF41-BE09-4BB0-AD62-6921590610D9}" destId="{42EEF285-C09D-4B65-8289-1F9AE6A69B48}" srcOrd="4" destOrd="0" presId="urn:microsoft.com/office/officeart/2008/layout/HorizontalMultiLevelHierarchy"/>
    <dgm:cxn modelId="{5032726A-8FC5-4431-82A5-FAAF50FAC8A7}" type="presParOf" srcId="{42EEF285-C09D-4B65-8289-1F9AE6A69B48}" destId="{228F3D81-6116-4733-AEF4-F40B74B21FC8}" srcOrd="0" destOrd="0" presId="urn:microsoft.com/office/officeart/2008/layout/HorizontalMultiLevelHierarchy"/>
    <dgm:cxn modelId="{7129D8D5-EB00-4E32-B057-1F95FC8E01A1}" type="presParOf" srcId="{030AEF41-BE09-4BB0-AD62-6921590610D9}" destId="{9428395E-7A95-4445-8D37-5EF74EB5B99D}" srcOrd="5" destOrd="0" presId="urn:microsoft.com/office/officeart/2008/layout/HorizontalMultiLevelHierarchy"/>
    <dgm:cxn modelId="{CA39F9D8-41AE-4ED4-83E7-78861E8808D5}" type="presParOf" srcId="{9428395E-7A95-4445-8D37-5EF74EB5B99D}" destId="{49C78E76-4210-421E-87AF-C92D468F402F}" srcOrd="0" destOrd="0" presId="urn:microsoft.com/office/officeart/2008/layout/HorizontalMultiLevelHierarchy"/>
    <dgm:cxn modelId="{B6598487-5E92-41CC-90DF-6CECBDA019A6}" type="presParOf" srcId="{9428395E-7A95-4445-8D37-5EF74EB5B99D}" destId="{004C5F08-187C-4E39-80D9-503D05492834}" srcOrd="1" destOrd="0" presId="urn:microsoft.com/office/officeart/2008/layout/HorizontalMultiLevelHierarchy"/>
    <dgm:cxn modelId="{78021DEF-34EE-4B4B-928B-32BA262F3C95}" type="presParOf" srcId="{030AEF41-BE09-4BB0-AD62-6921590610D9}" destId="{596F1ADB-8EA0-486D-9DC5-38FD64628102}" srcOrd="6" destOrd="0" presId="urn:microsoft.com/office/officeart/2008/layout/HorizontalMultiLevelHierarchy"/>
    <dgm:cxn modelId="{55ECAD51-DB06-4EC6-822C-A45B1BCE23DB}" type="presParOf" srcId="{596F1ADB-8EA0-486D-9DC5-38FD64628102}" destId="{40C14314-4C73-44F1-9579-94A52DD10EAE}" srcOrd="0" destOrd="0" presId="urn:microsoft.com/office/officeart/2008/layout/HorizontalMultiLevelHierarchy"/>
    <dgm:cxn modelId="{624A3A73-6029-49CA-B49B-7AC7EB4E7C3E}" type="presParOf" srcId="{030AEF41-BE09-4BB0-AD62-6921590610D9}" destId="{4F6228A0-8AC6-474B-99CF-E3E2E66A33AD}" srcOrd="7" destOrd="0" presId="urn:microsoft.com/office/officeart/2008/layout/HorizontalMultiLevelHierarchy"/>
    <dgm:cxn modelId="{3DBF3DBA-B0FF-4460-98D7-1046D100AE65}" type="presParOf" srcId="{4F6228A0-8AC6-474B-99CF-E3E2E66A33AD}" destId="{749B9ECC-57EF-43AB-9121-91D2CC49EECF}" srcOrd="0" destOrd="0" presId="urn:microsoft.com/office/officeart/2008/layout/HorizontalMultiLevelHierarchy"/>
    <dgm:cxn modelId="{1D9BD055-BDD4-48BE-B45F-DA03D50B58B9}" type="presParOf" srcId="{4F6228A0-8AC6-474B-99CF-E3E2E66A33AD}" destId="{BDAD0D5D-3C2F-4130-881B-DC7547AAA955}"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8B4361-4AEB-444D-B676-5C0C2AB3D89A}" type="doc">
      <dgm:prSet loTypeId="urn:microsoft.com/office/officeart/2005/8/layout/hList3" loCatId="list" qsTypeId="urn:microsoft.com/office/officeart/2005/8/quickstyle/3d1" qsCatId="3D" csTypeId="urn:microsoft.com/office/officeart/2005/8/colors/colorful2" csCatId="colorful" phldr="1"/>
      <dgm:spPr/>
      <dgm:t>
        <a:bodyPr/>
        <a:lstStyle/>
        <a:p>
          <a:endParaRPr lang="el-GR"/>
        </a:p>
      </dgm:t>
    </dgm:pt>
    <dgm:pt modelId="{71528DF9-A329-427F-8124-A0C23E9F889E}">
      <dgm:prSet phldrT="[Κείμενο]" custT="1"/>
      <dgm:spPr/>
      <dgm:t>
        <a:bodyPr/>
        <a:lstStyle/>
        <a:p>
          <a:r>
            <a:rPr lang="el-GR" sz="4000" b="1" dirty="0">
              <a:solidFill>
                <a:schemeClr val="tx2">
                  <a:lumMod val="75000"/>
                </a:schemeClr>
              </a:solidFill>
              <a:effectLst>
                <a:outerShdw blurRad="38100" dist="38100" dir="2700000" algn="tl">
                  <a:srgbClr val="000000">
                    <a:alpha val="43137"/>
                  </a:srgbClr>
                </a:outerShdw>
              </a:effectLst>
              <a:latin typeface="+mj-lt"/>
            </a:rPr>
            <a:t>Αρχαία Ελληνικά</a:t>
          </a:r>
        </a:p>
      </dgm:t>
    </dgm:pt>
    <dgm:pt modelId="{96F3E1CF-3C42-43C1-9B47-E535BA54703C}" type="parTrans" cxnId="{C008DB08-2205-46AE-A6E8-7B95798B7431}">
      <dgm:prSet/>
      <dgm:spPr/>
      <dgm:t>
        <a:bodyPr/>
        <a:lstStyle/>
        <a:p>
          <a:endParaRPr lang="el-GR"/>
        </a:p>
      </dgm:t>
    </dgm:pt>
    <dgm:pt modelId="{D1EC71DD-F995-400F-8241-39D97F5B6449}" type="sibTrans" cxnId="{C008DB08-2205-46AE-A6E8-7B95798B7431}">
      <dgm:prSet/>
      <dgm:spPr/>
      <dgm:t>
        <a:bodyPr/>
        <a:lstStyle/>
        <a:p>
          <a:endParaRPr lang="el-GR"/>
        </a:p>
      </dgm:t>
    </dgm:pt>
    <dgm:pt modelId="{4FC3FE65-F36F-4D30-8B0A-3C3F28EB5C8F}">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Πλάτων η Ζωή και το έργο του</a:t>
          </a:r>
        </a:p>
      </dgm:t>
    </dgm:pt>
    <dgm:pt modelId="{A7D10255-F2A4-4D8D-81F6-2DE819A6ECFF}" type="parTrans" cxnId="{6967AF6C-D182-41F4-A8FE-639C174EF591}">
      <dgm:prSet/>
      <dgm:spPr/>
      <dgm:t>
        <a:bodyPr/>
        <a:lstStyle/>
        <a:p>
          <a:endParaRPr lang="el-GR"/>
        </a:p>
      </dgm:t>
    </dgm:pt>
    <dgm:pt modelId="{E5E5B797-F78C-4503-9702-9929BB716E0A}" type="sibTrans" cxnId="{6967AF6C-D182-41F4-A8FE-639C174EF591}">
      <dgm:prSet/>
      <dgm:spPr/>
      <dgm:t>
        <a:bodyPr/>
        <a:lstStyle/>
        <a:p>
          <a:endParaRPr lang="el-GR"/>
        </a:p>
      </dgm:t>
    </dgm:pt>
    <dgm:pt modelId="{111BE059-8376-402B-ADC4-1519F8048002}">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Πολιτεία</a:t>
          </a:r>
        </a:p>
      </dgm:t>
    </dgm:pt>
    <dgm:pt modelId="{08DB20C6-778A-492A-95C3-F33667E97A44}" type="parTrans" cxnId="{E0A55DEE-72AB-441D-98A0-7B7EF7035D90}">
      <dgm:prSet/>
      <dgm:spPr/>
      <dgm:t>
        <a:bodyPr/>
        <a:lstStyle/>
        <a:p>
          <a:endParaRPr lang="el-GR"/>
        </a:p>
      </dgm:t>
    </dgm:pt>
    <dgm:pt modelId="{F52E4904-35A9-4761-BE72-9D10077B8A7A}" type="sibTrans" cxnId="{E0A55DEE-72AB-441D-98A0-7B7EF7035D90}">
      <dgm:prSet/>
      <dgm:spPr/>
      <dgm:t>
        <a:bodyPr/>
        <a:lstStyle/>
        <a:p>
          <a:endParaRPr lang="el-GR"/>
        </a:p>
      </dgm:t>
    </dgm:pt>
    <dgm:pt modelId="{1F45A43D-224C-4425-B986-3E9159E60B31}">
      <dgm:prSet phldrT="[Κείμενο]" custT="1"/>
      <dgm:spPr/>
      <dgm:t>
        <a:bodyPr/>
        <a:lstStyle/>
        <a:p>
          <a:r>
            <a:rPr lang="el-GR" sz="1600" b="1" dirty="0">
              <a:solidFill>
                <a:schemeClr val="tx2">
                  <a:lumMod val="75000"/>
                </a:schemeClr>
              </a:solidFill>
              <a:effectLst>
                <a:outerShdw blurRad="38100" dist="38100" dir="2700000" algn="tl">
                  <a:srgbClr val="000000">
                    <a:alpha val="43137"/>
                  </a:srgbClr>
                </a:outerShdw>
              </a:effectLst>
              <a:latin typeface="+mj-lt"/>
            </a:rPr>
            <a:t>Η παιδεία στην πλατωνική πολιτεία</a:t>
          </a:r>
        </a:p>
      </dgm:t>
    </dgm:pt>
    <dgm:pt modelId="{CBCD07F8-D123-44B0-8BD0-FCD82CE14514}" type="parTrans" cxnId="{FF7B17A9-9F2B-4D19-98A2-0340F8929F98}">
      <dgm:prSet/>
      <dgm:spPr/>
      <dgm:t>
        <a:bodyPr/>
        <a:lstStyle/>
        <a:p>
          <a:endParaRPr lang="el-GR"/>
        </a:p>
      </dgm:t>
    </dgm:pt>
    <dgm:pt modelId="{428949D3-4FF5-4198-A3D9-269D8ECCA976}" type="sibTrans" cxnId="{FF7B17A9-9F2B-4D19-98A2-0340F8929F98}">
      <dgm:prSet/>
      <dgm:spPr/>
      <dgm:t>
        <a:bodyPr/>
        <a:lstStyle/>
        <a:p>
          <a:endParaRPr lang="el-GR"/>
        </a:p>
      </dgm:t>
    </dgm:pt>
    <dgm:pt modelId="{A665B8AC-C35F-48A1-BC69-12650F9973FD}">
      <dgm:prSet custT="1"/>
      <dgm:spPr/>
      <dgm:t>
        <a:bodyPr/>
        <a:lstStyle/>
        <a:p>
          <a:pPr algn="ctr"/>
          <a:r>
            <a:rPr lang="el-GR" sz="1600" b="1" dirty="0">
              <a:solidFill>
                <a:schemeClr val="tx2">
                  <a:lumMod val="75000"/>
                </a:schemeClr>
              </a:solidFill>
              <a:effectLst>
                <a:outerShdw blurRad="38100" dist="38100" dir="2700000" algn="tl">
                  <a:srgbClr val="000000">
                    <a:alpha val="43137"/>
                  </a:srgbClr>
                </a:outerShdw>
              </a:effectLst>
              <a:latin typeface="+mj-lt"/>
            </a:rPr>
            <a:t>Η Αλληγορία του Σπηλαίου</a:t>
          </a:r>
        </a:p>
      </dgm:t>
    </dgm:pt>
    <dgm:pt modelId="{46F1F836-169D-4E6E-B6CC-878BE60ECEA6}" type="parTrans" cxnId="{32073C22-A397-4784-8EA9-06B8222938EE}">
      <dgm:prSet/>
      <dgm:spPr/>
      <dgm:t>
        <a:bodyPr/>
        <a:lstStyle/>
        <a:p>
          <a:endParaRPr lang="el-GR"/>
        </a:p>
      </dgm:t>
    </dgm:pt>
    <dgm:pt modelId="{4CE32E0E-5A6E-4D02-B4B1-0641D3BDE599}" type="sibTrans" cxnId="{32073C22-A397-4784-8EA9-06B8222938EE}">
      <dgm:prSet/>
      <dgm:spPr/>
      <dgm:t>
        <a:bodyPr/>
        <a:lstStyle/>
        <a:p>
          <a:endParaRPr lang="el-GR"/>
        </a:p>
      </dgm:t>
    </dgm:pt>
    <dgm:pt modelId="{8C353446-2ABA-4AFD-A47A-119EB23ECC49}">
      <dgm:prSet custT="1"/>
      <dgm:spPr/>
      <dgm:t>
        <a:bodyPr/>
        <a:lstStyle/>
        <a:p>
          <a:r>
            <a:rPr lang="el-GR" sz="1600" b="1" dirty="0">
              <a:solidFill>
                <a:schemeClr val="tx2">
                  <a:lumMod val="75000"/>
                </a:schemeClr>
              </a:solidFill>
              <a:effectLst>
                <a:outerShdw blurRad="38100" dist="38100" dir="2700000" algn="tl">
                  <a:srgbClr val="000000">
                    <a:alpha val="43137"/>
                  </a:srgbClr>
                </a:outerShdw>
              </a:effectLst>
              <a:latin typeface="+mj-lt"/>
            </a:rPr>
            <a:t>Οι </a:t>
          </a:r>
          <a:r>
            <a:rPr lang="el-GR" sz="1600" b="1" dirty="0" err="1">
              <a:solidFill>
                <a:schemeClr val="tx2">
                  <a:lumMod val="75000"/>
                </a:schemeClr>
              </a:solidFill>
              <a:effectLst>
                <a:outerShdw blurRad="38100" dist="38100" dir="2700000" algn="tl">
                  <a:srgbClr val="000000">
                    <a:alpha val="43137"/>
                  </a:srgbClr>
                </a:outerShdw>
              </a:effectLst>
              <a:latin typeface="+mj-lt"/>
            </a:rPr>
            <a:t>Αποσυμβολισμοί</a:t>
          </a:r>
          <a:r>
            <a:rPr lang="el-GR" sz="1600" b="1" dirty="0">
              <a:solidFill>
                <a:schemeClr val="tx2">
                  <a:lumMod val="75000"/>
                </a:schemeClr>
              </a:solidFill>
              <a:effectLst>
                <a:outerShdw blurRad="38100" dist="38100" dir="2700000" algn="tl">
                  <a:srgbClr val="000000">
                    <a:alpha val="43137"/>
                  </a:srgbClr>
                </a:outerShdw>
              </a:effectLst>
              <a:latin typeface="+mj-lt"/>
            </a:rPr>
            <a:t> της Αλληγορίας</a:t>
          </a:r>
        </a:p>
      </dgm:t>
    </dgm:pt>
    <dgm:pt modelId="{273E5432-8522-4A48-8885-89FC29D56ACE}" type="parTrans" cxnId="{D360F7F4-EFFF-44B7-AA81-D7C4C946B004}">
      <dgm:prSet/>
      <dgm:spPr/>
      <dgm:t>
        <a:bodyPr/>
        <a:lstStyle/>
        <a:p>
          <a:endParaRPr lang="el-GR"/>
        </a:p>
      </dgm:t>
    </dgm:pt>
    <dgm:pt modelId="{77A8CA7C-267C-47D7-B6B5-F1BB20608B0F}" type="sibTrans" cxnId="{D360F7F4-EFFF-44B7-AA81-D7C4C946B004}">
      <dgm:prSet/>
      <dgm:spPr/>
      <dgm:t>
        <a:bodyPr/>
        <a:lstStyle/>
        <a:p>
          <a:endParaRPr lang="el-GR"/>
        </a:p>
      </dgm:t>
    </dgm:pt>
    <dgm:pt modelId="{9E39F0AC-8A77-454B-B5A0-5CFABF43B15C}">
      <dgm:prSet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θεωρία των Ιδεών</a:t>
          </a:r>
        </a:p>
      </dgm:t>
    </dgm:pt>
    <dgm:pt modelId="{A10ACFDE-4DDA-47B0-8E80-8DEE0B04556B}" type="parTrans" cxnId="{BAA76E38-0586-4098-A849-968FF584EBDA}">
      <dgm:prSet/>
      <dgm:spPr/>
      <dgm:t>
        <a:bodyPr/>
        <a:lstStyle/>
        <a:p>
          <a:endParaRPr lang="el-GR"/>
        </a:p>
      </dgm:t>
    </dgm:pt>
    <dgm:pt modelId="{5BDA1532-31FA-4A98-94E7-F105417BDAB3}" type="sibTrans" cxnId="{BAA76E38-0586-4098-A849-968FF584EBDA}">
      <dgm:prSet/>
      <dgm:spPr/>
      <dgm:t>
        <a:bodyPr/>
        <a:lstStyle/>
        <a:p>
          <a:endParaRPr lang="el-GR"/>
        </a:p>
      </dgm:t>
    </dgm:pt>
    <dgm:pt modelId="{A7A67158-7416-42AE-8BA5-42DB4252E9B0}">
      <dgm:prSet custT="1"/>
      <dgm:spPr/>
      <dgm:t>
        <a:bodyPr/>
        <a:lstStyle/>
        <a:p>
          <a:r>
            <a:rPr lang="el-GR" sz="1800" b="1" dirty="0">
              <a:solidFill>
                <a:schemeClr val="tx2">
                  <a:lumMod val="75000"/>
                </a:schemeClr>
              </a:solidFill>
              <a:effectLst>
                <a:outerShdw blurRad="38100" dist="38100" dir="2700000" algn="tl">
                  <a:srgbClr val="000000">
                    <a:alpha val="43137"/>
                  </a:srgbClr>
                </a:outerShdw>
              </a:effectLst>
              <a:latin typeface="+mj-lt"/>
            </a:rPr>
            <a:t>Αρχαία ελληνικά και Ε.Υ.</a:t>
          </a:r>
        </a:p>
        <a:p>
          <a:r>
            <a:rPr lang="el-GR" sz="1800" b="1" dirty="0">
              <a:solidFill>
                <a:schemeClr val="tx2">
                  <a:lumMod val="75000"/>
                </a:schemeClr>
              </a:solidFill>
              <a:effectLst>
                <a:outerShdw blurRad="38100" dist="38100" dir="2700000" algn="tl">
                  <a:srgbClr val="000000">
                    <a:alpha val="43137"/>
                  </a:srgbClr>
                </a:outerShdw>
              </a:effectLst>
              <a:latin typeface="+mj-lt"/>
            </a:rPr>
            <a:t>ΔΕΠΠΣ &amp;ΑΠΣ</a:t>
          </a:r>
        </a:p>
      </dgm:t>
    </dgm:pt>
    <dgm:pt modelId="{5210E647-BA44-4B34-A79D-DF10A89F9F06}" type="parTrans" cxnId="{4083ABFE-7A5B-447E-B7C3-C5B7C324AB84}">
      <dgm:prSet/>
      <dgm:spPr/>
      <dgm:t>
        <a:bodyPr/>
        <a:lstStyle/>
        <a:p>
          <a:endParaRPr lang="el-GR"/>
        </a:p>
      </dgm:t>
    </dgm:pt>
    <dgm:pt modelId="{86179728-238C-485E-9154-77656CBE8160}" type="sibTrans" cxnId="{4083ABFE-7A5B-447E-B7C3-C5B7C324AB84}">
      <dgm:prSet/>
      <dgm:spPr/>
      <dgm:t>
        <a:bodyPr/>
        <a:lstStyle/>
        <a:p>
          <a:endParaRPr lang="el-GR"/>
        </a:p>
      </dgm:t>
    </dgm:pt>
    <dgm:pt modelId="{BBD05524-5E0D-4A4E-9DD9-B2BECBD88DC5}" type="pres">
      <dgm:prSet presAssocID="{428B4361-4AEB-444D-B676-5C0C2AB3D89A}" presName="composite" presStyleCnt="0">
        <dgm:presLayoutVars>
          <dgm:chMax val="1"/>
          <dgm:dir/>
          <dgm:resizeHandles val="exact"/>
        </dgm:presLayoutVars>
      </dgm:prSet>
      <dgm:spPr/>
    </dgm:pt>
    <dgm:pt modelId="{28DF4CC3-CEFB-4B70-A586-5AA6D5F20BDA}" type="pres">
      <dgm:prSet presAssocID="{71528DF9-A329-427F-8124-A0C23E9F889E}" presName="roof" presStyleLbl="dkBgShp" presStyleIdx="0" presStyleCnt="2"/>
      <dgm:spPr/>
    </dgm:pt>
    <dgm:pt modelId="{AB328F83-0FB3-491F-895F-E2E924353854}" type="pres">
      <dgm:prSet presAssocID="{71528DF9-A329-427F-8124-A0C23E9F889E}" presName="pillars" presStyleCnt="0"/>
      <dgm:spPr/>
    </dgm:pt>
    <dgm:pt modelId="{A5C3D1B8-611A-4302-9B6A-222975C74BB2}" type="pres">
      <dgm:prSet presAssocID="{71528DF9-A329-427F-8124-A0C23E9F889E}" presName="pillar1" presStyleLbl="node1" presStyleIdx="0" presStyleCnt="7">
        <dgm:presLayoutVars>
          <dgm:bulletEnabled val="1"/>
        </dgm:presLayoutVars>
      </dgm:prSet>
      <dgm:spPr/>
    </dgm:pt>
    <dgm:pt modelId="{823D5CF1-86A2-49AA-A7DC-4642B0BC5CE1}" type="pres">
      <dgm:prSet presAssocID="{111BE059-8376-402B-ADC4-1519F8048002}" presName="pillarX" presStyleLbl="node1" presStyleIdx="1" presStyleCnt="7">
        <dgm:presLayoutVars>
          <dgm:bulletEnabled val="1"/>
        </dgm:presLayoutVars>
      </dgm:prSet>
      <dgm:spPr/>
    </dgm:pt>
    <dgm:pt modelId="{93144A80-7E8A-4358-B6A4-5AD8397F11D1}" type="pres">
      <dgm:prSet presAssocID="{1F45A43D-224C-4425-B986-3E9159E60B31}" presName="pillarX" presStyleLbl="node1" presStyleIdx="2" presStyleCnt="7">
        <dgm:presLayoutVars>
          <dgm:bulletEnabled val="1"/>
        </dgm:presLayoutVars>
      </dgm:prSet>
      <dgm:spPr/>
    </dgm:pt>
    <dgm:pt modelId="{EAAEF508-8E60-4047-8337-EAF3AE8EB7BF}" type="pres">
      <dgm:prSet presAssocID="{A665B8AC-C35F-48A1-BC69-12650F9973FD}" presName="pillarX" presStyleLbl="node1" presStyleIdx="3" presStyleCnt="7">
        <dgm:presLayoutVars>
          <dgm:bulletEnabled val="1"/>
        </dgm:presLayoutVars>
      </dgm:prSet>
      <dgm:spPr/>
    </dgm:pt>
    <dgm:pt modelId="{EE046E2E-B9B5-44E7-8DC0-A5060C89D229}" type="pres">
      <dgm:prSet presAssocID="{8C353446-2ABA-4AFD-A47A-119EB23ECC49}" presName="pillarX" presStyleLbl="node1" presStyleIdx="4" presStyleCnt="7" custScaleX="111997">
        <dgm:presLayoutVars>
          <dgm:bulletEnabled val="1"/>
        </dgm:presLayoutVars>
      </dgm:prSet>
      <dgm:spPr/>
    </dgm:pt>
    <dgm:pt modelId="{0A7543B4-824E-4EC8-A3A2-30EA29179C42}" type="pres">
      <dgm:prSet presAssocID="{9E39F0AC-8A77-454B-B5A0-5CFABF43B15C}" presName="pillarX" presStyleLbl="node1" presStyleIdx="5" presStyleCnt="7">
        <dgm:presLayoutVars>
          <dgm:bulletEnabled val="1"/>
        </dgm:presLayoutVars>
      </dgm:prSet>
      <dgm:spPr/>
    </dgm:pt>
    <dgm:pt modelId="{15AC4577-974C-4724-97FC-D4BB8026044D}" type="pres">
      <dgm:prSet presAssocID="{A7A67158-7416-42AE-8BA5-42DB4252E9B0}" presName="pillarX" presStyleLbl="node1" presStyleIdx="6" presStyleCnt="7">
        <dgm:presLayoutVars>
          <dgm:bulletEnabled val="1"/>
        </dgm:presLayoutVars>
      </dgm:prSet>
      <dgm:spPr/>
    </dgm:pt>
    <dgm:pt modelId="{41700546-7E89-442F-8B2A-98239402BC22}" type="pres">
      <dgm:prSet presAssocID="{71528DF9-A329-427F-8124-A0C23E9F889E}" presName="base" presStyleLbl="dkBgShp" presStyleIdx="1" presStyleCnt="2"/>
      <dgm:spPr/>
    </dgm:pt>
  </dgm:ptLst>
  <dgm:cxnLst>
    <dgm:cxn modelId="{C008DB08-2205-46AE-A6E8-7B95798B7431}" srcId="{428B4361-4AEB-444D-B676-5C0C2AB3D89A}" destId="{71528DF9-A329-427F-8124-A0C23E9F889E}" srcOrd="0" destOrd="0" parTransId="{96F3E1CF-3C42-43C1-9B47-E535BA54703C}" sibTransId="{D1EC71DD-F995-400F-8241-39D97F5B6449}"/>
    <dgm:cxn modelId="{32073C22-A397-4784-8EA9-06B8222938EE}" srcId="{71528DF9-A329-427F-8124-A0C23E9F889E}" destId="{A665B8AC-C35F-48A1-BC69-12650F9973FD}" srcOrd="3" destOrd="0" parTransId="{46F1F836-169D-4E6E-B6CC-878BE60ECEA6}" sibTransId="{4CE32E0E-5A6E-4D02-B4B1-0641D3BDE599}"/>
    <dgm:cxn modelId="{DCDA6724-84EF-4579-8396-60EBBD1A595A}" type="presOf" srcId="{428B4361-4AEB-444D-B676-5C0C2AB3D89A}" destId="{BBD05524-5E0D-4A4E-9DD9-B2BECBD88DC5}" srcOrd="0" destOrd="0" presId="urn:microsoft.com/office/officeart/2005/8/layout/hList3"/>
    <dgm:cxn modelId="{1081F62C-2C81-4996-9D3D-6663E0ADAABA}" type="presOf" srcId="{111BE059-8376-402B-ADC4-1519F8048002}" destId="{823D5CF1-86A2-49AA-A7DC-4642B0BC5CE1}" srcOrd="0" destOrd="0" presId="urn:microsoft.com/office/officeart/2005/8/layout/hList3"/>
    <dgm:cxn modelId="{BAA76E38-0586-4098-A849-968FF584EBDA}" srcId="{71528DF9-A329-427F-8124-A0C23E9F889E}" destId="{9E39F0AC-8A77-454B-B5A0-5CFABF43B15C}" srcOrd="5" destOrd="0" parTransId="{A10ACFDE-4DDA-47B0-8E80-8DEE0B04556B}" sibTransId="{5BDA1532-31FA-4A98-94E7-F105417BDAB3}"/>
    <dgm:cxn modelId="{F5969B3C-51A1-4F55-893E-7B36BAEC385E}" type="presOf" srcId="{9E39F0AC-8A77-454B-B5A0-5CFABF43B15C}" destId="{0A7543B4-824E-4EC8-A3A2-30EA29179C42}" srcOrd="0" destOrd="0" presId="urn:microsoft.com/office/officeart/2005/8/layout/hList3"/>
    <dgm:cxn modelId="{6967AF6C-D182-41F4-A8FE-639C174EF591}" srcId="{71528DF9-A329-427F-8124-A0C23E9F889E}" destId="{4FC3FE65-F36F-4D30-8B0A-3C3F28EB5C8F}" srcOrd="0" destOrd="0" parTransId="{A7D10255-F2A4-4D8D-81F6-2DE819A6ECFF}" sibTransId="{E5E5B797-F78C-4503-9702-9929BB716E0A}"/>
    <dgm:cxn modelId="{0271F670-04F2-4C62-BB2A-F1AE6FBCD5A1}" type="presOf" srcId="{A7A67158-7416-42AE-8BA5-42DB4252E9B0}" destId="{15AC4577-974C-4724-97FC-D4BB8026044D}" srcOrd="0" destOrd="0" presId="urn:microsoft.com/office/officeart/2005/8/layout/hList3"/>
    <dgm:cxn modelId="{3B85DE54-17D1-462A-BB01-C5CE70EA65A4}" type="presOf" srcId="{A665B8AC-C35F-48A1-BC69-12650F9973FD}" destId="{EAAEF508-8E60-4047-8337-EAF3AE8EB7BF}" srcOrd="0" destOrd="0" presId="urn:microsoft.com/office/officeart/2005/8/layout/hList3"/>
    <dgm:cxn modelId="{4923B59D-51AD-4E53-B2F2-543ECB19290F}" type="presOf" srcId="{1F45A43D-224C-4425-B986-3E9159E60B31}" destId="{93144A80-7E8A-4358-B6A4-5AD8397F11D1}" srcOrd="0" destOrd="0" presId="urn:microsoft.com/office/officeart/2005/8/layout/hList3"/>
    <dgm:cxn modelId="{FF7B17A9-9F2B-4D19-98A2-0340F8929F98}" srcId="{71528DF9-A329-427F-8124-A0C23E9F889E}" destId="{1F45A43D-224C-4425-B986-3E9159E60B31}" srcOrd="2" destOrd="0" parTransId="{CBCD07F8-D123-44B0-8BD0-FCD82CE14514}" sibTransId="{428949D3-4FF5-4198-A3D9-269D8ECCA976}"/>
    <dgm:cxn modelId="{969B8FAB-9FDD-4748-BF8E-10CF420D1566}" type="presOf" srcId="{4FC3FE65-F36F-4D30-8B0A-3C3F28EB5C8F}" destId="{A5C3D1B8-611A-4302-9B6A-222975C74BB2}" srcOrd="0" destOrd="0" presId="urn:microsoft.com/office/officeart/2005/8/layout/hList3"/>
    <dgm:cxn modelId="{D7F369E5-1FAE-4705-8827-DA91B2A7080F}" type="presOf" srcId="{8C353446-2ABA-4AFD-A47A-119EB23ECC49}" destId="{EE046E2E-B9B5-44E7-8DC0-A5060C89D229}" srcOrd="0" destOrd="0" presId="urn:microsoft.com/office/officeart/2005/8/layout/hList3"/>
    <dgm:cxn modelId="{E0A55DEE-72AB-441D-98A0-7B7EF7035D90}" srcId="{71528DF9-A329-427F-8124-A0C23E9F889E}" destId="{111BE059-8376-402B-ADC4-1519F8048002}" srcOrd="1" destOrd="0" parTransId="{08DB20C6-778A-492A-95C3-F33667E97A44}" sibTransId="{F52E4904-35A9-4761-BE72-9D10077B8A7A}"/>
    <dgm:cxn modelId="{D360F7F4-EFFF-44B7-AA81-D7C4C946B004}" srcId="{71528DF9-A329-427F-8124-A0C23E9F889E}" destId="{8C353446-2ABA-4AFD-A47A-119EB23ECC49}" srcOrd="4" destOrd="0" parTransId="{273E5432-8522-4A48-8885-89FC29D56ACE}" sibTransId="{77A8CA7C-267C-47D7-B6B5-F1BB20608B0F}"/>
    <dgm:cxn modelId="{4105D3FA-4361-4A73-880C-A30F890B9154}" type="presOf" srcId="{71528DF9-A329-427F-8124-A0C23E9F889E}" destId="{28DF4CC3-CEFB-4B70-A586-5AA6D5F20BDA}" srcOrd="0" destOrd="0" presId="urn:microsoft.com/office/officeart/2005/8/layout/hList3"/>
    <dgm:cxn modelId="{4083ABFE-7A5B-447E-B7C3-C5B7C324AB84}" srcId="{71528DF9-A329-427F-8124-A0C23E9F889E}" destId="{A7A67158-7416-42AE-8BA5-42DB4252E9B0}" srcOrd="6" destOrd="0" parTransId="{5210E647-BA44-4B34-A79D-DF10A89F9F06}" sibTransId="{86179728-238C-485E-9154-77656CBE8160}"/>
    <dgm:cxn modelId="{7FFB3240-79AA-49BB-9050-1631968B077A}" type="presParOf" srcId="{BBD05524-5E0D-4A4E-9DD9-B2BECBD88DC5}" destId="{28DF4CC3-CEFB-4B70-A586-5AA6D5F20BDA}" srcOrd="0" destOrd="0" presId="urn:microsoft.com/office/officeart/2005/8/layout/hList3"/>
    <dgm:cxn modelId="{7807E787-ADE1-4C6F-B9A5-7C8C46621644}" type="presParOf" srcId="{BBD05524-5E0D-4A4E-9DD9-B2BECBD88DC5}" destId="{AB328F83-0FB3-491F-895F-E2E924353854}" srcOrd="1" destOrd="0" presId="urn:microsoft.com/office/officeart/2005/8/layout/hList3"/>
    <dgm:cxn modelId="{5326E417-B17C-4F64-AA92-E1AF7B28B5D5}" type="presParOf" srcId="{AB328F83-0FB3-491F-895F-E2E924353854}" destId="{A5C3D1B8-611A-4302-9B6A-222975C74BB2}" srcOrd="0" destOrd="0" presId="urn:microsoft.com/office/officeart/2005/8/layout/hList3"/>
    <dgm:cxn modelId="{7F38C5B1-CA95-4948-8C73-896FFED87677}" type="presParOf" srcId="{AB328F83-0FB3-491F-895F-E2E924353854}" destId="{823D5CF1-86A2-49AA-A7DC-4642B0BC5CE1}" srcOrd="1" destOrd="0" presId="urn:microsoft.com/office/officeart/2005/8/layout/hList3"/>
    <dgm:cxn modelId="{4D8DB593-8EC9-4324-8771-EE7BD8FAD447}" type="presParOf" srcId="{AB328F83-0FB3-491F-895F-E2E924353854}" destId="{93144A80-7E8A-4358-B6A4-5AD8397F11D1}" srcOrd="2" destOrd="0" presId="urn:microsoft.com/office/officeart/2005/8/layout/hList3"/>
    <dgm:cxn modelId="{54248261-70F1-4211-BCB6-7C42BE261B15}" type="presParOf" srcId="{AB328F83-0FB3-491F-895F-E2E924353854}" destId="{EAAEF508-8E60-4047-8337-EAF3AE8EB7BF}" srcOrd="3" destOrd="0" presId="urn:microsoft.com/office/officeart/2005/8/layout/hList3"/>
    <dgm:cxn modelId="{5E8E7B7E-9DF1-4652-A2B6-F9F26BE329E1}" type="presParOf" srcId="{AB328F83-0FB3-491F-895F-E2E924353854}" destId="{EE046E2E-B9B5-44E7-8DC0-A5060C89D229}" srcOrd="4" destOrd="0" presId="urn:microsoft.com/office/officeart/2005/8/layout/hList3"/>
    <dgm:cxn modelId="{ED45F305-4BE3-4FE5-B7E0-F4A750B9A655}" type="presParOf" srcId="{AB328F83-0FB3-491F-895F-E2E924353854}" destId="{0A7543B4-824E-4EC8-A3A2-30EA29179C42}" srcOrd="5" destOrd="0" presId="urn:microsoft.com/office/officeart/2005/8/layout/hList3"/>
    <dgm:cxn modelId="{476AAA84-3C7A-421E-9DFA-34A750131EA0}" type="presParOf" srcId="{AB328F83-0FB3-491F-895F-E2E924353854}" destId="{15AC4577-974C-4724-97FC-D4BB8026044D}" srcOrd="6" destOrd="0" presId="urn:microsoft.com/office/officeart/2005/8/layout/hList3"/>
    <dgm:cxn modelId="{3A161EA6-4952-422E-B52E-5868C49CC029}" type="presParOf" srcId="{BBD05524-5E0D-4A4E-9DD9-B2BECBD88DC5}" destId="{41700546-7E89-442F-8B2A-98239402BC22}"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BDA5250-3535-4E8D-8ECE-FE3500462A4D}" type="doc">
      <dgm:prSet loTypeId="urn:microsoft.com/office/officeart/2005/8/layout/vList4" loCatId="list" qsTypeId="urn:microsoft.com/office/officeart/2005/8/quickstyle/3d1" qsCatId="3D" csTypeId="urn:microsoft.com/office/officeart/2005/8/colors/colorful5" csCatId="colorful" phldr="1"/>
      <dgm:spPr/>
      <dgm:t>
        <a:bodyPr/>
        <a:lstStyle/>
        <a:p>
          <a:endParaRPr lang="el-GR"/>
        </a:p>
      </dgm:t>
    </dgm:pt>
    <dgm:pt modelId="{F0839179-9D02-4B7C-B798-5F410B3D70FF}">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Μελέτη περίπτωσης: Ιστορία ΄Γ Λυκείου</a:t>
          </a:r>
        </a:p>
        <a:p>
          <a:r>
            <a:rPr lang="el-GR" sz="2000" b="1" dirty="0">
              <a:solidFill>
                <a:schemeClr val="tx2">
                  <a:lumMod val="75000"/>
                </a:schemeClr>
              </a:solidFill>
              <a:effectLst>
                <a:outerShdw blurRad="38100" dist="38100" dir="2700000" algn="tl">
                  <a:srgbClr val="000000">
                    <a:alpha val="43137"/>
                  </a:srgbClr>
                </a:outerShdw>
              </a:effectLst>
              <a:latin typeface="+mj-lt"/>
            </a:rPr>
            <a:t>Χ. </a:t>
          </a:r>
          <a:r>
            <a:rPr lang="el-GR" sz="2000" b="1" dirty="0" err="1">
              <a:solidFill>
                <a:schemeClr val="tx2">
                  <a:lumMod val="75000"/>
                </a:schemeClr>
              </a:solidFill>
              <a:effectLst>
                <a:outerShdw blurRad="38100" dist="38100" dir="2700000" algn="tl">
                  <a:srgbClr val="000000">
                    <a:alpha val="43137"/>
                  </a:srgbClr>
                </a:outerShdw>
              </a:effectLst>
              <a:latin typeface="+mj-lt"/>
            </a:rPr>
            <a:t>Κατσιάπη</a:t>
          </a:r>
          <a:r>
            <a:rPr lang="el-GR" sz="2000" b="1" dirty="0">
              <a:solidFill>
                <a:schemeClr val="tx2">
                  <a:lumMod val="75000"/>
                </a:schemeClr>
              </a:solidFill>
              <a:effectLst>
                <a:outerShdw blurRad="38100" dist="38100" dir="2700000" algn="tl">
                  <a:srgbClr val="000000">
                    <a:alpha val="43137"/>
                  </a:srgbClr>
                </a:outerShdw>
              </a:effectLst>
              <a:latin typeface="+mj-lt"/>
            </a:rPr>
            <a:t> (2020)</a:t>
          </a:r>
        </a:p>
      </dgm:t>
    </dgm:pt>
    <dgm:pt modelId="{583BFC54-9566-40F6-B681-7C1665D818D9}" type="parTrans" cxnId="{B282D054-2229-4DCF-AE6E-9276C1A4D037}">
      <dgm:prSet/>
      <dgm:spPr/>
      <dgm:t>
        <a:bodyPr/>
        <a:lstStyle/>
        <a:p>
          <a:endParaRPr lang="el-GR"/>
        </a:p>
      </dgm:t>
    </dgm:pt>
    <dgm:pt modelId="{2199B7CB-3DAA-4A4E-BBB7-4BD8D5450EF8}" type="sibTrans" cxnId="{B282D054-2229-4DCF-AE6E-9276C1A4D037}">
      <dgm:prSet/>
      <dgm:spPr/>
      <dgm:t>
        <a:bodyPr/>
        <a:lstStyle/>
        <a:p>
          <a:endParaRPr lang="el-GR"/>
        </a:p>
      </dgm:t>
    </dgm:pt>
    <dgm:pt modelId="{C51D4A44-3BFD-4EAB-A2AC-3C2BA6AFBC61}">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Το αναπνευστικό σύστημα, Αντ. </a:t>
          </a:r>
          <a:r>
            <a:rPr lang="el-GR" sz="2000" b="1" dirty="0" err="1">
              <a:solidFill>
                <a:schemeClr val="tx2">
                  <a:lumMod val="75000"/>
                </a:schemeClr>
              </a:solidFill>
              <a:effectLst>
                <a:outerShdw blurRad="38100" dist="38100" dir="2700000" algn="tl">
                  <a:srgbClr val="000000">
                    <a:alpha val="43137"/>
                  </a:srgbClr>
                </a:outerShdw>
              </a:effectLst>
              <a:latin typeface="+mj-lt"/>
            </a:rPr>
            <a:t>Νιανιούρη</a:t>
          </a:r>
          <a:r>
            <a:rPr lang="el-GR" sz="2000" b="1" dirty="0">
              <a:solidFill>
                <a:schemeClr val="tx2">
                  <a:lumMod val="75000"/>
                </a:schemeClr>
              </a:solidFill>
              <a:effectLst>
                <a:outerShdw blurRad="38100" dist="38100" dir="2700000" algn="tl">
                  <a:srgbClr val="000000">
                    <a:alpha val="43137"/>
                  </a:srgbClr>
                </a:outerShdw>
              </a:effectLst>
              <a:latin typeface="+mj-lt"/>
            </a:rPr>
            <a:t> &amp; Μ. </a:t>
          </a:r>
          <a:r>
            <a:rPr lang="el-GR" sz="2000" b="1" dirty="0" err="1">
              <a:solidFill>
                <a:schemeClr val="tx2">
                  <a:lumMod val="75000"/>
                </a:schemeClr>
              </a:solidFill>
              <a:effectLst>
                <a:outerShdw blurRad="38100" dist="38100" dir="2700000" algn="tl">
                  <a:srgbClr val="000000">
                    <a:alpha val="43137"/>
                  </a:srgbClr>
                </a:outerShdw>
              </a:effectLst>
              <a:latin typeface="+mj-lt"/>
            </a:rPr>
            <a:t>Καλογιαννάκη</a:t>
          </a:r>
          <a:r>
            <a:rPr lang="el-GR" sz="2000" b="1" dirty="0">
              <a:solidFill>
                <a:schemeClr val="tx2">
                  <a:lumMod val="75000"/>
                </a:schemeClr>
              </a:solidFill>
              <a:effectLst>
                <a:outerShdw blurRad="38100" dist="38100" dir="2700000" algn="tl">
                  <a:srgbClr val="000000">
                    <a:alpha val="43137"/>
                  </a:srgbClr>
                </a:outerShdw>
              </a:effectLst>
              <a:latin typeface="+mj-lt"/>
            </a:rPr>
            <a:t> (2019)</a:t>
          </a:r>
        </a:p>
      </dgm:t>
    </dgm:pt>
    <dgm:pt modelId="{4A50F799-B714-410F-9EE7-0B431E0F40BD}" type="parTrans" cxnId="{9A4C1807-E91B-49AF-99C2-A35C1CB8F846}">
      <dgm:prSet/>
      <dgm:spPr/>
      <dgm:t>
        <a:bodyPr/>
        <a:lstStyle/>
        <a:p>
          <a:endParaRPr lang="el-GR"/>
        </a:p>
      </dgm:t>
    </dgm:pt>
    <dgm:pt modelId="{07561605-2A2C-4F29-8424-F8C3F40E036A}" type="sibTrans" cxnId="{9A4C1807-E91B-49AF-99C2-A35C1CB8F846}">
      <dgm:prSet/>
      <dgm:spPr/>
      <dgm:t>
        <a:bodyPr/>
        <a:lstStyle/>
        <a:p>
          <a:endParaRPr lang="el-GR"/>
        </a:p>
      </dgm:t>
    </dgm:pt>
    <dgm:pt modelId="{71A1F4C3-3F96-4E6A-BE13-3566E971AD16}">
      <dgm:prSet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κινηματική φυσική </a:t>
          </a:r>
          <a:r>
            <a:rPr lang="el-GR" sz="2000" b="1" dirty="0" err="1">
              <a:solidFill>
                <a:schemeClr val="tx2">
                  <a:lumMod val="75000"/>
                </a:schemeClr>
              </a:solidFill>
              <a:effectLst>
                <a:outerShdw blurRad="38100" dist="38100" dir="2700000" algn="tl">
                  <a:srgbClr val="000000">
                    <a:alpha val="43137"/>
                  </a:srgbClr>
                </a:outerShdw>
              </a:effectLst>
              <a:latin typeface="+mj-lt"/>
            </a:rPr>
            <a:t>Άλυκείου</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l-GR" sz="2000" b="1" dirty="0" err="1">
              <a:solidFill>
                <a:schemeClr val="tx2">
                  <a:lumMod val="75000"/>
                </a:schemeClr>
              </a:solidFill>
              <a:effectLst>
                <a:outerShdw blurRad="38100" dist="38100" dir="2700000" algn="tl">
                  <a:srgbClr val="000000">
                    <a:alpha val="43137"/>
                  </a:srgbClr>
                </a:outerShdw>
              </a:effectLst>
              <a:latin typeface="+mj-lt"/>
            </a:rPr>
            <a:t>Στ</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l-GR" sz="2000" b="1" dirty="0" err="1">
              <a:solidFill>
                <a:schemeClr val="tx2">
                  <a:lumMod val="75000"/>
                </a:schemeClr>
              </a:solidFill>
              <a:effectLst>
                <a:outerShdw blurRad="38100" dist="38100" dir="2700000" algn="tl">
                  <a:srgbClr val="000000">
                    <a:alpha val="43137"/>
                  </a:srgbClr>
                </a:outerShdw>
              </a:effectLst>
              <a:latin typeface="+mj-lt"/>
            </a:rPr>
            <a:t>Σταυγιαννουδάκη</a:t>
          </a:r>
          <a:r>
            <a:rPr lang="el-GR" sz="2000" b="1" dirty="0">
              <a:solidFill>
                <a:schemeClr val="tx2">
                  <a:lumMod val="75000"/>
                </a:schemeClr>
              </a:solidFill>
              <a:effectLst>
                <a:outerShdw blurRad="38100" dist="38100" dir="2700000" algn="tl">
                  <a:srgbClr val="000000">
                    <a:alpha val="43137"/>
                  </a:srgbClr>
                </a:outerShdw>
              </a:effectLst>
              <a:latin typeface="+mj-lt"/>
            </a:rPr>
            <a:t> &amp; Μ. </a:t>
          </a:r>
          <a:r>
            <a:rPr lang="el-GR" sz="2000" b="1" dirty="0" err="1">
              <a:solidFill>
                <a:schemeClr val="tx2">
                  <a:lumMod val="75000"/>
                </a:schemeClr>
              </a:solidFill>
              <a:effectLst>
                <a:outerShdw blurRad="38100" dist="38100" dir="2700000" algn="tl">
                  <a:srgbClr val="000000">
                    <a:alpha val="43137"/>
                  </a:srgbClr>
                </a:outerShdw>
              </a:effectLst>
              <a:latin typeface="+mj-lt"/>
            </a:rPr>
            <a:t>Καλογιαννάκη</a:t>
          </a:r>
          <a:r>
            <a:rPr lang="el-GR" sz="2000" b="1" dirty="0">
              <a:solidFill>
                <a:schemeClr val="tx2">
                  <a:lumMod val="75000"/>
                </a:schemeClr>
              </a:solidFill>
              <a:effectLst>
                <a:outerShdw blurRad="38100" dist="38100" dir="2700000" algn="tl">
                  <a:srgbClr val="000000">
                    <a:alpha val="43137"/>
                  </a:srgbClr>
                </a:outerShdw>
              </a:effectLst>
              <a:latin typeface="+mj-lt"/>
            </a:rPr>
            <a:t> (2019)</a:t>
          </a:r>
        </a:p>
      </dgm:t>
    </dgm:pt>
    <dgm:pt modelId="{F0946B59-635D-46ED-8A3C-A9A6FE378512}" type="parTrans" cxnId="{AD8BEACB-FA7B-4015-95A4-CCEDB44E5434}">
      <dgm:prSet/>
      <dgm:spPr/>
      <dgm:t>
        <a:bodyPr/>
        <a:lstStyle/>
        <a:p>
          <a:endParaRPr lang="el-GR"/>
        </a:p>
      </dgm:t>
    </dgm:pt>
    <dgm:pt modelId="{8A6D35FA-0FF6-48A4-8BB1-225B3EDAAFC6}" type="sibTrans" cxnId="{AD8BEACB-FA7B-4015-95A4-CCEDB44E5434}">
      <dgm:prSet/>
      <dgm:spPr/>
      <dgm:t>
        <a:bodyPr/>
        <a:lstStyle/>
        <a:p>
          <a:endParaRPr lang="el-GR"/>
        </a:p>
      </dgm:t>
    </dgm:pt>
    <dgm:pt modelId="{123507F3-D3E6-4418-9BAE-B2C4761FAB97}">
      <dgm:prSet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κριτική ιστορική σκέψη, </a:t>
          </a:r>
          <a:r>
            <a:rPr lang="el-GR" sz="2000" b="1" dirty="0" err="1">
              <a:solidFill>
                <a:schemeClr val="tx2">
                  <a:lumMod val="75000"/>
                </a:schemeClr>
              </a:solidFill>
              <a:effectLst>
                <a:outerShdw blurRad="38100" dist="38100" dir="2700000" algn="tl">
                  <a:srgbClr val="000000">
                    <a:alpha val="43137"/>
                  </a:srgbClr>
                </a:outerShdw>
              </a:effectLst>
              <a:latin typeface="+mj-lt"/>
            </a:rPr>
            <a:t>Ιωαν</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l-GR" sz="2000" b="1" dirty="0" err="1">
              <a:solidFill>
                <a:schemeClr val="tx2">
                  <a:lumMod val="75000"/>
                </a:schemeClr>
              </a:solidFill>
              <a:effectLst>
                <a:outerShdw blurRad="38100" dist="38100" dir="2700000" algn="tl">
                  <a:srgbClr val="000000">
                    <a:alpha val="43137"/>
                  </a:srgbClr>
                </a:outerShdw>
              </a:effectLst>
              <a:latin typeface="+mj-lt"/>
            </a:rPr>
            <a:t>Σκαράκη</a:t>
          </a:r>
          <a:r>
            <a:rPr lang="el-GR" sz="2000" b="1" dirty="0">
              <a:solidFill>
                <a:schemeClr val="tx2">
                  <a:lumMod val="75000"/>
                </a:schemeClr>
              </a:solidFill>
              <a:effectLst>
                <a:outerShdw blurRad="38100" dist="38100" dir="2700000" algn="tl">
                  <a:srgbClr val="000000">
                    <a:alpha val="43137"/>
                  </a:srgbClr>
                </a:outerShdw>
              </a:effectLst>
              <a:latin typeface="+mj-lt"/>
            </a:rPr>
            <a:t> (2018)</a:t>
          </a:r>
        </a:p>
      </dgm:t>
    </dgm:pt>
    <dgm:pt modelId="{B1942476-AAED-47E7-996C-C00D17C897AA}" type="parTrans" cxnId="{7BB648F2-DC38-4D5C-8AD6-198E38E2BC55}">
      <dgm:prSet/>
      <dgm:spPr/>
      <dgm:t>
        <a:bodyPr/>
        <a:lstStyle/>
        <a:p>
          <a:endParaRPr lang="el-GR"/>
        </a:p>
      </dgm:t>
    </dgm:pt>
    <dgm:pt modelId="{57CD954D-6029-4701-A000-7963318FDCFD}" type="sibTrans" cxnId="{7BB648F2-DC38-4D5C-8AD6-198E38E2BC55}">
      <dgm:prSet/>
      <dgm:spPr/>
      <dgm:t>
        <a:bodyPr/>
        <a:lstStyle/>
        <a:p>
          <a:endParaRPr lang="el-GR"/>
        </a:p>
      </dgm:t>
    </dgm:pt>
    <dgm:pt modelId="{C9E1F153-E765-48B9-88B0-7ECE422409EC}">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περίπτωση της Κνωσού, </a:t>
          </a:r>
          <a:r>
            <a:rPr lang="el-GR" sz="2000" b="1" dirty="0" err="1">
              <a:solidFill>
                <a:schemeClr val="tx2">
                  <a:lumMod val="75000"/>
                </a:schemeClr>
              </a:solidFill>
              <a:effectLst>
                <a:outerShdw blurRad="38100" dist="38100" dir="2700000" algn="tl">
                  <a:srgbClr val="000000">
                    <a:alpha val="43137"/>
                  </a:srgbClr>
                </a:outerShdw>
              </a:effectLst>
              <a:latin typeface="+mj-lt"/>
            </a:rPr>
            <a:t>Αικ</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l-GR" sz="2000" b="1" dirty="0" err="1">
              <a:solidFill>
                <a:schemeClr val="tx2">
                  <a:lumMod val="75000"/>
                </a:schemeClr>
              </a:solidFill>
              <a:effectLst>
                <a:outerShdw blurRad="38100" dist="38100" dir="2700000" algn="tl">
                  <a:srgbClr val="000000">
                    <a:alpha val="43137"/>
                  </a:srgbClr>
                </a:outerShdw>
              </a:effectLst>
              <a:latin typeface="+mj-lt"/>
            </a:rPr>
            <a:t>Ροκάκη</a:t>
          </a:r>
          <a:r>
            <a:rPr lang="el-GR" sz="2000" b="1" dirty="0">
              <a:solidFill>
                <a:schemeClr val="tx2">
                  <a:lumMod val="75000"/>
                </a:schemeClr>
              </a:solidFill>
              <a:effectLst>
                <a:outerShdw blurRad="38100" dist="38100" dir="2700000" algn="tl">
                  <a:srgbClr val="000000">
                    <a:alpha val="43137"/>
                  </a:srgbClr>
                </a:outerShdw>
              </a:effectLst>
              <a:latin typeface="+mj-lt"/>
            </a:rPr>
            <a:t> (2020)</a:t>
          </a:r>
        </a:p>
      </dgm:t>
    </dgm:pt>
    <dgm:pt modelId="{5D41ADFF-C46D-45FF-9BE9-0B53E4742CF2}" type="sibTrans" cxnId="{245946F3-2847-42A0-8D94-6B95635D09BE}">
      <dgm:prSet/>
      <dgm:spPr/>
      <dgm:t>
        <a:bodyPr/>
        <a:lstStyle/>
        <a:p>
          <a:endParaRPr lang="el-GR"/>
        </a:p>
      </dgm:t>
    </dgm:pt>
    <dgm:pt modelId="{A5746F2F-EE91-425D-9239-427A2387CF88}" type="parTrans" cxnId="{245946F3-2847-42A0-8D94-6B95635D09BE}">
      <dgm:prSet/>
      <dgm:spPr/>
      <dgm:t>
        <a:bodyPr/>
        <a:lstStyle/>
        <a:p>
          <a:endParaRPr lang="el-GR"/>
        </a:p>
      </dgm:t>
    </dgm:pt>
    <dgm:pt modelId="{55AEC628-B2C9-4E54-A69E-B2765A728AB1}" type="pres">
      <dgm:prSet presAssocID="{0BDA5250-3535-4E8D-8ECE-FE3500462A4D}" presName="linear" presStyleCnt="0">
        <dgm:presLayoutVars>
          <dgm:dir/>
          <dgm:resizeHandles val="exact"/>
        </dgm:presLayoutVars>
      </dgm:prSet>
      <dgm:spPr/>
    </dgm:pt>
    <dgm:pt modelId="{AC732869-AC45-445D-857F-5105F73CA2D1}" type="pres">
      <dgm:prSet presAssocID="{F0839179-9D02-4B7C-B798-5F410B3D70FF}" presName="comp" presStyleCnt="0"/>
      <dgm:spPr/>
    </dgm:pt>
    <dgm:pt modelId="{731AD79A-A016-4BB6-92EB-BDFE9F181D05}" type="pres">
      <dgm:prSet presAssocID="{F0839179-9D02-4B7C-B798-5F410B3D70FF}" presName="box" presStyleLbl="node1" presStyleIdx="0" presStyleCnt="5" custLinFactNeighborX="-1306" custLinFactNeighborY="9392"/>
      <dgm:spPr/>
    </dgm:pt>
    <dgm:pt modelId="{EFD6859D-6D94-457C-8BE5-E1B40FCC69AC}" type="pres">
      <dgm:prSet presAssocID="{F0839179-9D02-4B7C-B798-5F410B3D70FF}" presName="img"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dgm:spPr>
    </dgm:pt>
    <dgm:pt modelId="{E3043798-D436-4A04-84AA-37AA584C1867}" type="pres">
      <dgm:prSet presAssocID="{F0839179-9D02-4B7C-B798-5F410B3D70FF}" presName="text" presStyleLbl="node1" presStyleIdx="0" presStyleCnt="5">
        <dgm:presLayoutVars>
          <dgm:bulletEnabled val="1"/>
        </dgm:presLayoutVars>
      </dgm:prSet>
      <dgm:spPr/>
    </dgm:pt>
    <dgm:pt modelId="{96430378-E0F5-4A82-B838-597F37BCB795}" type="pres">
      <dgm:prSet presAssocID="{2199B7CB-3DAA-4A4E-BBB7-4BD8D5450EF8}" presName="spacer" presStyleCnt="0"/>
      <dgm:spPr/>
    </dgm:pt>
    <dgm:pt modelId="{2370CED2-0BB8-49B6-B447-C1EC8098D053}" type="pres">
      <dgm:prSet presAssocID="{C9E1F153-E765-48B9-88B0-7ECE422409EC}" presName="comp" presStyleCnt="0"/>
      <dgm:spPr/>
    </dgm:pt>
    <dgm:pt modelId="{95FDEFF4-ECB2-46AD-A261-BB723961D118}" type="pres">
      <dgm:prSet presAssocID="{C9E1F153-E765-48B9-88B0-7ECE422409EC}" presName="box" presStyleLbl="node1" presStyleIdx="1" presStyleCnt="5"/>
      <dgm:spPr/>
    </dgm:pt>
    <dgm:pt modelId="{91AA96EB-814E-4C13-A7F5-5179A150D78A}" type="pres">
      <dgm:prSet presAssocID="{C9E1F153-E765-48B9-88B0-7ECE422409EC}" presName="img"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5000" r="-5000"/>
          </a:stretch>
        </a:blipFill>
      </dgm:spPr>
    </dgm:pt>
    <dgm:pt modelId="{D077F141-D526-404B-8780-D2B28E1E8FE4}" type="pres">
      <dgm:prSet presAssocID="{C9E1F153-E765-48B9-88B0-7ECE422409EC}" presName="text" presStyleLbl="node1" presStyleIdx="1" presStyleCnt="5">
        <dgm:presLayoutVars>
          <dgm:bulletEnabled val="1"/>
        </dgm:presLayoutVars>
      </dgm:prSet>
      <dgm:spPr/>
    </dgm:pt>
    <dgm:pt modelId="{9D96DCFD-711B-42C4-9809-9BB4B21CAAD5}" type="pres">
      <dgm:prSet presAssocID="{5D41ADFF-C46D-45FF-9BE9-0B53E4742CF2}" presName="spacer" presStyleCnt="0"/>
      <dgm:spPr/>
    </dgm:pt>
    <dgm:pt modelId="{922C649B-431E-4675-AA4C-7AC2E1F82225}" type="pres">
      <dgm:prSet presAssocID="{C51D4A44-3BFD-4EAB-A2AC-3C2BA6AFBC61}" presName="comp" presStyleCnt="0"/>
      <dgm:spPr/>
    </dgm:pt>
    <dgm:pt modelId="{51F2D30C-5A2B-442A-8CA9-7F58EBAFF4CD}" type="pres">
      <dgm:prSet presAssocID="{C51D4A44-3BFD-4EAB-A2AC-3C2BA6AFBC61}" presName="box" presStyleLbl="node1" presStyleIdx="2" presStyleCnt="5"/>
      <dgm:spPr/>
    </dgm:pt>
    <dgm:pt modelId="{33FE2A2C-AB95-4DBB-95A6-BDE931C110BD}" type="pres">
      <dgm:prSet presAssocID="{C51D4A44-3BFD-4EAB-A2AC-3C2BA6AFBC61}" presName="img" presStyleLbl="fgImgPlac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8000" b="-18000"/>
          </a:stretch>
        </a:blipFill>
      </dgm:spPr>
    </dgm:pt>
    <dgm:pt modelId="{8DDB40E5-F805-4B3F-89E0-3F0B818294E1}" type="pres">
      <dgm:prSet presAssocID="{C51D4A44-3BFD-4EAB-A2AC-3C2BA6AFBC61}" presName="text" presStyleLbl="node1" presStyleIdx="2" presStyleCnt="5">
        <dgm:presLayoutVars>
          <dgm:bulletEnabled val="1"/>
        </dgm:presLayoutVars>
      </dgm:prSet>
      <dgm:spPr/>
    </dgm:pt>
    <dgm:pt modelId="{379E5CA3-2E70-45B5-8D64-17F10C416EAE}" type="pres">
      <dgm:prSet presAssocID="{07561605-2A2C-4F29-8424-F8C3F40E036A}" presName="spacer" presStyleCnt="0"/>
      <dgm:spPr/>
    </dgm:pt>
    <dgm:pt modelId="{DB4C16A0-BF64-4BF7-8D45-ACDCB60D7D21}" type="pres">
      <dgm:prSet presAssocID="{71A1F4C3-3F96-4E6A-BE13-3566E971AD16}" presName="comp" presStyleCnt="0"/>
      <dgm:spPr/>
    </dgm:pt>
    <dgm:pt modelId="{6183F95D-E08A-4B47-8548-D012566E386C}" type="pres">
      <dgm:prSet presAssocID="{71A1F4C3-3F96-4E6A-BE13-3566E971AD16}" presName="box" presStyleLbl="node1" presStyleIdx="3" presStyleCnt="5"/>
      <dgm:spPr/>
    </dgm:pt>
    <dgm:pt modelId="{487A27FB-9882-4457-9B9A-75CADC195F91}" type="pres">
      <dgm:prSet presAssocID="{71A1F4C3-3F96-4E6A-BE13-3566E971AD16}" presName="img"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25000" b="-25000"/>
          </a:stretch>
        </a:blipFill>
      </dgm:spPr>
    </dgm:pt>
    <dgm:pt modelId="{E37C4EFE-C912-41BD-ADB9-C77819672C3A}" type="pres">
      <dgm:prSet presAssocID="{71A1F4C3-3F96-4E6A-BE13-3566E971AD16}" presName="text" presStyleLbl="node1" presStyleIdx="3" presStyleCnt="5">
        <dgm:presLayoutVars>
          <dgm:bulletEnabled val="1"/>
        </dgm:presLayoutVars>
      </dgm:prSet>
      <dgm:spPr/>
    </dgm:pt>
    <dgm:pt modelId="{C9F2301B-D63C-412F-A399-15730F761E27}" type="pres">
      <dgm:prSet presAssocID="{8A6D35FA-0FF6-48A4-8BB1-225B3EDAAFC6}" presName="spacer" presStyleCnt="0"/>
      <dgm:spPr/>
    </dgm:pt>
    <dgm:pt modelId="{7AD0ED04-9BB8-454D-B004-4B46A4070898}" type="pres">
      <dgm:prSet presAssocID="{123507F3-D3E6-4418-9BAE-B2C4761FAB97}" presName="comp" presStyleCnt="0"/>
      <dgm:spPr/>
    </dgm:pt>
    <dgm:pt modelId="{1A52A343-166A-4D56-9067-7E4609439BCB}" type="pres">
      <dgm:prSet presAssocID="{123507F3-D3E6-4418-9BAE-B2C4761FAB97}" presName="box" presStyleLbl="node1" presStyleIdx="4" presStyleCnt="5"/>
      <dgm:spPr/>
    </dgm:pt>
    <dgm:pt modelId="{71E562D4-60C9-4596-A0CD-3BCDB041F10F}" type="pres">
      <dgm:prSet presAssocID="{123507F3-D3E6-4418-9BAE-B2C4761FAB97}" presName="img" presStyleLbl="fgImgPlac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t="-11000" b="-11000"/>
          </a:stretch>
        </a:blipFill>
      </dgm:spPr>
    </dgm:pt>
    <dgm:pt modelId="{65ED575E-C000-47C7-BD1C-002FEC6E4803}" type="pres">
      <dgm:prSet presAssocID="{123507F3-D3E6-4418-9BAE-B2C4761FAB97}" presName="text" presStyleLbl="node1" presStyleIdx="4" presStyleCnt="5">
        <dgm:presLayoutVars>
          <dgm:bulletEnabled val="1"/>
        </dgm:presLayoutVars>
      </dgm:prSet>
      <dgm:spPr/>
    </dgm:pt>
  </dgm:ptLst>
  <dgm:cxnLst>
    <dgm:cxn modelId="{9A4C1807-E91B-49AF-99C2-A35C1CB8F846}" srcId="{0BDA5250-3535-4E8D-8ECE-FE3500462A4D}" destId="{C51D4A44-3BFD-4EAB-A2AC-3C2BA6AFBC61}" srcOrd="2" destOrd="0" parTransId="{4A50F799-B714-410F-9EE7-0B431E0F40BD}" sibTransId="{07561605-2A2C-4F29-8424-F8C3F40E036A}"/>
    <dgm:cxn modelId="{86B61427-ECB5-4596-8ACB-9B0E2C9B7331}" type="presOf" srcId="{123507F3-D3E6-4418-9BAE-B2C4761FAB97}" destId="{1A52A343-166A-4D56-9067-7E4609439BCB}" srcOrd="0" destOrd="0" presId="urn:microsoft.com/office/officeart/2005/8/layout/vList4"/>
    <dgm:cxn modelId="{421CB73A-27C8-4912-B825-F0AD3AC6373E}" type="presOf" srcId="{C9E1F153-E765-48B9-88B0-7ECE422409EC}" destId="{D077F141-D526-404B-8780-D2B28E1E8FE4}" srcOrd="1" destOrd="0" presId="urn:microsoft.com/office/officeart/2005/8/layout/vList4"/>
    <dgm:cxn modelId="{6E0D6266-7A98-411B-9260-51C5538FBAEE}" type="presOf" srcId="{71A1F4C3-3F96-4E6A-BE13-3566E971AD16}" destId="{6183F95D-E08A-4B47-8548-D012566E386C}" srcOrd="0" destOrd="0" presId="urn:microsoft.com/office/officeart/2005/8/layout/vList4"/>
    <dgm:cxn modelId="{3F23F449-9C8B-40E4-9417-30DCA3514343}" type="presOf" srcId="{0BDA5250-3535-4E8D-8ECE-FE3500462A4D}" destId="{55AEC628-B2C9-4E54-A69E-B2765A728AB1}" srcOrd="0" destOrd="0" presId="urn:microsoft.com/office/officeart/2005/8/layout/vList4"/>
    <dgm:cxn modelId="{B282D054-2229-4DCF-AE6E-9276C1A4D037}" srcId="{0BDA5250-3535-4E8D-8ECE-FE3500462A4D}" destId="{F0839179-9D02-4B7C-B798-5F410B3D70FF}" srcOrd="0" destOrd="0" parTransId="{583BFC54-9566-40F6-B681-7C1665D818D9}" sibTransId="{2199B7CB-3DAA-4A4E-BBB7-4BD8D5450EF8}"/>
    <dgm:cxn modelId="{28A68D58-CF3F-447C-9B0C-772A74767879}" type="presOf" srcId="{F0839179-9D02-4B7C-B798-5F410B3D70FF}" destId="{731AD79A-A016-4BB6-92EB-BDFE9F181D05}" srcOrd="0" destOrd="0" presId="urn:microsoft.com/office/officeart/2005/8/layout/vList4"/>
    <dgm:cxn modelId="{F42B7B9D-7CE5-4988-9534-3DBE17539358}" type="presOf" srcId="{F0839179-9D02-4B7C-B798-5F410B3D70FF}" destId="{E3043798-D436-4A04-84AA-37AA584C1867}" srcOrd="1" destOrd="0" presId="urn:microsoft.com/office/officeart/2005/8/layout/vList4"/>
    <dgm:cxn modelId="{E418B0AE-165E-4D17-A0BF-A6A5CEB29916}" type="presOf" srcId="{C51D4A44-3BFD-4EAB-A2AC-3C2BA6AFBC61}" destId="{51F2D30C-5A2B-442A-8CA9-7F58EBAFF4CD}" srcOrd="0" destOrd="0" presId="urn:microsoft.com/office/officeart/2005/8/layout/vList4"/>
    <dgm:cxn modelId="{843674BC-CA3A-4117-8456-8AE2C62D610F}" type="presOf" srcId="{123507F3-D3E6-4418-9BAE-B2C4761FAB97}" destId="{65ED575E-C000-47C7-BD1C-002FEC6E4803}" srcOrd="1" destOrd="0" presId="urn:microsoft.com/office/officeart/2005/8/layout/vList4"/>
    <dgm:cxn modelId="{016819BD-F3CB-48DA-8F5A-6B3772F0C2F8}" type="presOf" srcId="{71A1F4C3-3F96-4E6A-BE13-3566E971AD16}" destId="{E37C4EFE-C912-41BD-ADB9-C77819672C3A}" srcOrd="1" destOrd="0" presId="urn:microsoft.com/office/officeart/2005/8/layout/vList4"/>
    <dgm:cxn modelId="{AD8BEACB-FA7B-4015-95A4-CCEDB44E5434}" srcId="{0BDA5250-3535-4E8D-8ECE-FE3500462A4D}" destId="{71A1F4C3-3F96-4E6A-BE13-3566E971AD16}" srcOrd="3" destOrd="0" parTransId="{F0946B59-635D-46ED-8A3C-A9A6FE378512}" sibTransId="{8A6D35FA-0FF6-48A4-8BB1-225B3EDAAFC6}"/>
    <dgm:cxn modelId="{3A40E2D8-A6C8-450A-AEB6-7B91D5F8FFD7}" type="presOf" srcId="{C9E1F153-E765-48B9-88B0-7ECE422409EC}" destId="{95FDEFF4-ECB2-46AD-A261-BB723961D118}" srcOrd="0" destOrd="0" presId="urn:microsoft.com/office/officeart/2005/8/layout/vList4"/>
    <dgm:cxn modelId="{3503C6DF-F817-4F57-961F-CC8D860E2EE6}" type="presOf" srcId="{C51D4A44-3BFD-4EAB-A2AC-3C2BA6AFBC61}" destId="{8DDB40E5-F805-4B3F-89E0-3F0B818294E1}" srcOrd="1" destOrd="0" presId="urn:microsoft.com/office/officeart/2005/8/layout/vList4"/>
    <dgm:cxn modelId="{7BB648F2-DC38-4D5C-8AD6-198E38E2BC55}" srcId="{0BDA5250-3535-4E8D-8ECE-FE3500462A4D}" destId="{123507F3-D3E6-4418-9BAE-B2C4761FAB97}" srcOrd="4" destOrd="0" parTransId="{B1942476-AAED-47E7-996C-C00D17C897AA}" sibTransId="{57CD954D-6029-4701-A000-7963318FDCFD}"/>
    <dgm:cxn modelId="{245946F3-2847-42A0-8D94-6B95635D09BE}" srcId="{0BDA5250-3535-4E8D-8ECE-FE3500462A4D}" destId="{C9E1F153-E765-48B9-88B0-7ECE422409EC}" srcOrd="1" destOrd="0" parTransId="{A5746F2F-EE91-425D-9239-427A2387CF88}" sibTransId="{5D41ADFF-C46D-45FF-9BE9-0B53E4742CF2}"/>
    <dgm:cxn modelId="{2D4FDB54-A441-464B-90AD-D982C168B8DF}" type="presParOf" srcId="{55AEC628-B2C9-4E54-A69E-B2765A728AB1}" destId="{AC732869-AC45-445D-857F-5105F73CA2D1}" srcOrd="0" destOrd="0" presId="urn:microsoft.com/office/officeart/2005/8/layout/vList4"/>
    <dgm:cxn modelId="{4637741F-6E3F-48FF-B553-D9D47452657C}" type="presParOf" srcId="{AC732869-AC45-445D-857F-5105F73CA2D1}" destId="{731AD79A-A016-4BB6-92EB-BDFE9F181D05}" srcOrd="0" destOrd="0" presId="urn:microsoft.com/office/officeart/2005/8/layout/vList4"/>
    <dgm:cxn modelId="{0D4ABB2E-0F91-4655-844F-6D9F14CC7008}" type="presParOf" srcId="{AC732869-AC45-445D-857F-5105F73CA2D1}" destId="{EFD6859D-6D94-457C-8BE5-E1B40FCC69AC}" srcOrd="1" destOrd="0" presId="urn:microsoft.com/office/officeart/2005/8/layout/vList4"/>
    <dgm:cxn modelId="{59E1ACED-A001-4F76-870D-356B8FB537F3}" type="presParOf" srcId="{AC732869-AC45-445D-857F-5105F73CA2D1}" destId="{E3043798-D436-4A04-84AA-37AA584C1867}" srcOrd="2" destOrd="0" presId="urn:microsoft.com/office/officeart/2005/8/layout/vList4"/>
    <dgm:cxn modelId="{B92819E5-36D6-4BD6-B4F3-A6F473692258}" type="presParOf" srcId="{55AEC628-B2C9-4E54-A69E-B2765A728AB1}" destId="{96430378-E0F5-4A82-B838-597F37BCB795}" srcOrd="1" destOrd="0" presId="urn:microsoft.com/office/officeart/2005/8/layout/vList4"/>
    <dgm:cxn modelId="{C8523479-7623-48C9-8202-04B42168209C}" type="presParOf" srcId="{55AEC628-B2C9-4E54-A69E-B2765A728AB1}" destId="{2370CED2-0BB8-49B6-B447-C1EC8098D053}" srcOrd="2" destOrd="0" presId="urn:microsoft.com/office/officeart/2005/8/layout/vList4"/>
    <dgm:cxn modelId="{F536D59B-B71D-46DD-B51E-79BF4CCCE3CB}" type="presParOf" srcId="{2370CED2-0BB8-49B6-B447-C1EC8098D053}" destId="{95FDEFF4-ECB2-46AD-A261-BB723961D118}" srcOrd="0" destOrd="0" presId="urn:microsoft.com/office/officeart/2005/8/layout/vList4"/>
    <dgm:cxn modelId="{24DDD405-B0FD-4A34-8D4D-4C099CA07D53}" type="presParOf" srcId="{2370CED2-0BB8-49B6-B447-C1EC8098D053}" destId="{91AA96EB-814E-4C13-A7F5-5179A150D78A}" srcOrd="1" destOrd="0" presId="urn:microsoft.com/office/officeart/2005/8/layout/vList4"/>
    <dgm:cxn modelId="{17773B50-8B1D-4515-AB17-35166B2665CA}" type="presParOf" srcId="{2370CED2-0BB8-49B6-B447-C1EC8098D053}" destId="{D077F141-D526-404B-8780-D2B28E1E8FE4}" srcOrd="2" destOrd="0" presId="urn:microsoft.com/office/officeart/2005/8/layout/vList4"/>
    <dgm:cxn modelId="{8FE7F61A-C9ED-40A5-A360-9F2886D9AC6C}" type="presParOf" srcId="{55AEC628-B2C9-4E54-A69E-B2765A728AB1}" destId="{9D96DCFD-711B-42C4-9809-9BB4B21CAAD5}" srcOrd="3" destOrd="0" presId="urn:microsoft.com/office/officeart/2005/8/layout/vList4"/>
    <dgm:cxn modelId="{42E4604C-B1DA-42FB-B765-32A813F517C6}" type="presParOf" srcId="{55AEC628-B2C9-4E54-A69E-B2765A728AB1}" destId="{922C649B-431E-4675-AA4C-7AC2E1F82225}" srcOrd="4" destOrd="0" presId="urn:microsoft.com/office/officeart/2005/8/layout/vList4"/>
    <dgm:cxn modelId="{77D126F3-8E31-45FE-980F-758A9AA6944F}" type="presParOf" srcId="{922C649B-431E-4675-AA4C-7AC2E1F82225}" destId="{51F2D30C-5A2B-442A-8CA9-7F58EBAFF4CD}" srcOrd="0" destOrd="0" presId="urn:microsoft.com/office/officeart/2005/8/layout/vList4"/>
    <dgm:cxn modelId="{3077CD13-BE27-4286-A5DA-5497F0B54B34}" type="presParOf" srcId="{922C649B-431E-4675-AA4C-7AC2E1F82225}" destId="{33FE2A2C-AB95-4DBB-95A6-BDE931C110BD}" srcOrd="1" destOrd="0" presId="urn:microsoft.com/office/officeart/2005/8/layout/vList4"/>
    <dgm:cxn modelId="{2D477634-7757-463C-AC94-F103965FCFF0}" type="presParOf" srcId="{922C649B-431E-4675-AA4C-7AC2E1F82225}" destId="{8DDB40E5-F805-4B3F-89E0-3F0B818294E1}" srcOrd="2" destOrd="0" presId="urn:microsoft.com/office/officeart/2005/8/layout/vList4"/>
    <dgm:cxn modelId="{59EA5B13-05AF-4376-AE21-FE04AE97BB5B}" type="presParOf" srcId="{55AEC628-B2C9-4E54-A69E-B2765A728AB1}" destId="{379E5CA3-2E70-45B5-8D64-17F10C416EAE}" srcOrd="5" destOrd="0" presId="urn:microsoft.com/office/officeart/2005/8/layout/vList4"/>
    <dgm:cxn modelId="{DE031975-03FA-4DF4-A9C8-BBEF6401F9EC}" type="presParOf" srcId="{55AEC628-B2C9-4E54-A69E-B2765A728AB1}" destId="{DB4C16A0-BF64-4BF7-8D45-ACDCB60D7D21}" srcOrd="6" destOrd="0" presId="urn:microsoft.com/office/officeart/2005/8/layout/vList4"/>
    <dgm:cxn modelId="{FC0C5202-C93A-4305-9391-CE02A1AECBF1}" type="presParOf" srcId="{DB4C16A0-BF64-4BF7-8D45-ACDCB60D7D21}" destId="{6183F95D-E08A-4B47-8548-D012566E386C}" srcOrd="0" destOrd="0" presId="urn:microsoft.com/office/officeart/2005/8/layout/vList4"/>
    <dgm:cxn modelId="{783EE187-E95E-47F6-AE82-A83593E8D05C}" type="presParOf" srcId="{DB4C16A0-BF64-4BF7-8D45-ACDCB60D7D21}" destId="{487A27FB-9882-4457-9B9A-75CADC195F91}" srcOrd="1" destOrd="0" presId="urn:microsoft.com/office/officeart/2005/8/layout/vList4"/>
    <dgm:cxn modelId="{CD01B0FB-1251-47B3-B6CF-F819AD7C097E}" type="presParOf" srcId="{DB4C16A0-BF64-4BF7-8D45-ACDCB60D7D21}" destId="{E37C4EFE-C912-41BD-ADB9-C77819672C3A}" srcOrd="2" destOrd="0" presId="urn:microsoft.com/office/officeart/2005/8/layout/vList4"/>
    <dgm:cxn modelId="{071B8FC5-472E-4385-9E46-104DC0ACBA6A}" type="presParOf" srcId="{55AEC628-B2C9-4E54-A69E-B2765A728AB1}" destId="{C9F2301B-D63C-412F-A399-15730F761E27}" srcOrd="7" destOrd="0" presId="urn:microsoft.com/office/officeart/2005/8/layout/vList4"/>
    <dgm:cxn modelId="{133875E1-42D9-483E-BAD3-D23333D70D72}" type="presParOf" srcId="{55AEC628-B2C9-4E54-A69E-B2765A728AB1}" destId="{7AD0ED04-9BB8-454D-B004-4B46A4070898}" srcOrd="8" destOrd="0" presId="urn:microsoft.com/office/officeart/2005/8/layout/vList4"/>
    <dgm:cxn modelId="{349B9E79-B1C0-4847-8102-D6849ED166E0}" type="presParOf" srcId="{7AD0ED04-9BB8-454D-B004-4B46A4070898}" destId="{1A52A343-166A-4D56-9067-7E4609439BCB}" srcOrd="0" destOrd="0" presId="urn:microsoft.com/office/officeart/2005/8/layout/vList4"/>
    <dgm:cxn modelId="{5D221BBF-1EBD-40F1-B58F-05F4919EACC1}" type="presParOf" srcId="{7AD0ED04-9BB8-454D-B004-4B46A4070898}" destId="{71E562D4-60C9-4596-A0CD-3BCDB041F10F}" srcOrd="1" destOrd="0" presId="urn:microsoft.com/office/officeart/2005/8/layout/vList4"/>
    <dgm:cxn modelId="{88ABD44F-BC91-4E51-97A2-BD41099AE6E1}" type="presParOf" srcId="{7AD0ED04-9BB8-454D-B004-4B46A4070898}" destId="{65ED575E-C000-47C7-BD1C-002FEC6E480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BDA5250-3535-4E8D-8ECE-FE3500462A4D}" type="doc">
      <dgm:prSet loTypeId="urn:microsoft.com/office/officeart/2005/8/layout/vList4" loCatId="list" qsTypeId="urn:microsoft.com/office/officeart/2005/8/quickstyle/3d1" qsCatId="3D" csTypeId="urn:microsoft.com/office/officeart/2005/8/colors/colorful5" csCatId="colorful" phldr="1"/>
      <dgm:spPr/>
      <dgm:t>
        <a:bodyPr/>
        <a:lstStyle/>
        <a:p>
          <a:endParaRPr lang="el-GR"/>
        </a:p>
      </dgm:t>
    </dgm:pt>
    <dgm:pt modelId="{F0839179-9D02-4B7C-B798-5F410B3D70FF}">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Μάχη της Κρήτης, Μ. </a:t>
          </a:r>
          <a:r>
            <a:rPr lang="el-GR" sz="2000" b="1" dirty="0" err="1">
              <a:solidFill>
                <a:schemeClr val="tx2">
                  <a:lumMod val="75000"/>
                </a:schemeClr>
              </a:solidFill>
              <a:effectLst>
                <a:outerShdw blurRad="38100" dist="38100" dir="2700000" algn="tl">
                  <a:srgbClr val="000000">
                    <a:alpha val="43137"/>
                  </a:srgbClr>
                </a:outerShdw>
              </a:effectLst>
              <a:latin typeface="+mj-lt"/>
            </a:rPr>
            <a:t>Καπριδάκη</a:t>
          </a:r>
          <a:r>
            <a:rPr lang="el-GR" sz="2000" b="1" dirty="0">
              <a:solidFill>
                <a:schemeClr val="tx2">
                  <a:lumMod val="75000"/>
                </a:schemeClr>
              </a:solidFill>
              <a:effectLst>
                <a:outerShdw blurRad="38100" dist="38100" dir="2700000" algn="tl">
                  <a:srgbClr val="000000">
                    <a:alpha val="43137"/>
                  </a:srgbClr>
                </a:outerShdw>
              </a:effectLst>
              <a:latin typeface="+mj-lt"/>
            </a:rPr>
            <a:t> (2019)</a:t>
          </a:r>
        </a:p>
      </dgm:t>
    </dgm:pt>
    <dgm:pt modelId="{583BFC54-9566-40F6-B681-7C1665D818D9}" type="parTrans" cxnId="{B282D054-2229-4DCF-AE6E-9276C1A4D037}">
      <dgm:prSet/>
      <dgm:spPr/>
      <dgm:t>
        <a:bodyPr/>
        <a:lstStyle/>
        <a:p>
          <a:endParaRPr lang="el-GR"/>
        </a:p>
      </dgm:t>
    </dgm:pt>
    <dgm:pt modelId="{2199B7CB-3DAA-4A4E-BBB7-4BD8D5450EF8}" type="sibTrans" cxnId="{B282D054-2229-4DCF-AE6E-9276C1A4D037}">
      <dgm:prSet/>
      <dgm:spPr/>
      <dgm:t>
        <a:bodyPr/>
        <a:lstStyle/>
        <a:p>
          <a:endParaRPr lang="el-GR"/>
        </a:p>
      </dgm:t>
    </dgm:pt>
    <dgm:pt modelId="{C51D4A44-3BFD-4EAB-A2AC-3C2BA6AFBC61}">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Ν. Γλώσσα &amp; Λογοτεχνία ΄Γ Λυκείου (2019), Π. Παπαϊωάννου, Γ. Κουτρομάνου, Κ. </a:t>
          </a:r>
          <a:r>
            <a:rPr lang="el-GR" sz="2000" b="1" dirty="0" err="1">
              <a:solidFill>
                <a:schemeClr val="tx2">
                  <a:lumMod val="75000"/>
                </a:schemeClr>
              </a:solidFill>
              <a:effectLst>
                <a:outerShdw blurRad="38100" dist="38100" dir="2700000" algn="tl">
                  <a:srgbClr val="000000">
                    <a:alpha val="43137"/>
                  </a:srgbClr>
                </a:outerShdw>
              </a:effectLst>
              <a:latin typeface="+mj-lt"/>
            </a:rPr>
            <a:t>Κωτσίδη</a:t>
          </a:r>
          <a:r>
            <a:rPr lang="el-GR" sz="2000" b="1" dirty="0">
              <a:solidFill>
                <a:schemeClr val="tx2">
                  <a:lumMod val="75000"/>
                </a:schemeClr>
              </a:solidFill>
              <a:effectLst>
                <a:outerShdw blurRad="38100" dist="38100" dir="2700000" algn="tl">
                  <a:srgbClr val="000000">
                    <a:alpha val="43137"/>
                  </a:srgbClr>
                </a:outerShdw>
              </a:effectLst>
              <a:latin typeface="+mj-lt"/>
            </a:rPr>
            <a:t> &amp; Π. Αναστασιάδη (2021)</a:t>
          </a:r>
        </a:p>
      </dgm:t>
    </dgm:pt>
    <dgm:pt modelId="{4A50F799-B714-410F-9EE7-0B431E0F40BD}" type="parTrans" cxnId="{9A4C1807-E91B-49AF-99C2-A35C1CB8F846}">
      <dgm:prSet/>
      <dgm:spPr/>
      <dgm:t>
        <a:bodyPr/>
        <a:lstStyle/>
        <a:p>
          <a:endParaRPr lang="el-GR"/>
        </a:p>
      </dgm:t>
    </dgm:pt>
    <dgm:pt modelId="{07561605-2A2C-4F29-8424-F8C3F40E036A}" type="sibTrans" cxnId="{9A4C1807-E91B-49AF-99C2-A35C1CB8F846}">
      <dgm:prSet/>
      <dgm:spPr/>
      <dgm:t>
        <a:bodyPr/>
        <a:lstStyle/>
        <a:p>
          <a:endParaRPr lang="el-GR"/>
        </a:p>
      </dgm:t>
    </dgm:pt>
    <dgm:pt modelId="{71A1F4C3-3F96-4E6A-BE13-3566E971AD16}">
      <dgm:prSet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Η Μουσική στην Πρωτοβάθμια Εκπαίδευση, Δ.-Ν. </a:t>
          </a:r>
          <a:r>
            <a:rPr lang="el-GR" sz="2000" b="1" dirty="0" err="1">
              <a:solidFill>
                <a:schemeClr val="tx2">
                  <a:lumMod val="75000"/>
                </a:schemeClr>
              </a:solidFill>
              <a:effectLst>
                <a:outerShdw blurRad="38100" dist="38100" dir="2700000" algn="tl">
                  <a:srgbClr val="000000">
                    <a:alpha val="43137"/>
                  </a:srgbClr>
                </a:outerShdw>
              </a:effectLst>
              <a:latin typeface="+mj-lt"/>
            </a:rPr>
            <a:t>Κουτελιδάκη</a:t>
          </a:r>
          <a:r>
            <a:rPr lang="el-GR" sz="2000" b="1" dirty="0">
              <a:solidFill>
                <a:schemeClr val="tx2">
                  <a:lumMod val="75000"/>
                </a:schemeClr>
              </a:solidFill>
              <a:effectLst>
                <a:outerShdw blurRad="38100" dist="38100" dir="2700000" algn="tl">
                  <a:srgbClr val="000000">
                    <a:alpha val="43137"/>
                  </a:srgbClr>
                </a:outerShdw>
              </a:effectLst>
              <a:latin typeface="+mj-lt"/>
            </a:rPr>
            <a:t> &amp; Χ. </a:t>
          </a:r>
          <a:r>
            <a:rPr lang="el-GR" sz="2000" b="1" dirty="0" err="1">
              <a:solidFill>
                <a:schemeClr val="tx2">
                  <a:lumMod val="75000"/>
                </a:schemeClr>
              </a:solidFill>
              <a:effectLst>
                <a:outerShdw blurRad="38100" dist="38100" dir="2700000" algn="tl">
                  <a:srgbClr val="000000">
                    <a:alpha val="43137"/>
                  </a:srgbClr>
                </a:outerShdw>
              </a:effectLst>
              <a:latin typeface="+mj-lt"/>
            </a:rPr>
            <a:t>Μουζάκη</a:t>
          </a:r>
          <a:r>
            <a:rPr lang="el-GR" sz="2000" b="1" dirty="0">
              <a:solidFill>
                <a:schemeClr val="tx2">
                  <a:lumMod val="75000"/>
                </a:schemeClr>
              </a:solidFill>
              <a:effectLst>
                <a:outerShdw blurRad="38100" dist="38100" dir="2700000" algn="tl">
                  <a:srgbClr val="000000">
                    <a:alpha val="43137"/>
                  </a:srgbClr>
                </a:outerShdw>
              </a:effectLst>
              <a:latin typeface="+mj-lt"/>
            </a:rPr>
            <a:t> (2020)</a:t>
          </a:r>
        </a:p>
      </dgm:t>
    </dgm:pt>
    <dgm:pt modelId="{F0946B59-635D-46ED-8A3C-A9A6FE378512}" type="parTrans" cxnId="{AD8BEACB-FA7B-4015-95A4-CCEDB44E5434}">
      <dgm:prSet/>
      <dgm:spPr/>
      <dgm:t>
        <a:bodyPr/>
        <a:lstStyle/>
        <a:p>
          <a:endParaRPr lang="el-GR"/>
        </a:p>
      </dgm:t>
    </dgm:pt>
    <dgm:pt modelId="{8A6D35FA-0FF6-48A4-8BB1-225B3EDAAFC6}" type="sibTrans" cxnId="{AD8BEACB-FA7B-4015-95A4-CCEDB44E5434}">
      <dgm:prSet/>
      <dgm:spPr/>
      <dgm:t>
        <a:bodyPr/>
        <a:lstStyle/>
        <a:p>
          <a:endParaRPr lang="el-GR"/>
        </a:p>
      </dgm:t>
    </dgm:pt>
    <dgm:pt modelId="{123507F3-D3E6-4418-9BAE-B2C4761FAB97}">
      <dgm:prSet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Τα Μαθηματικά στην επαγγελματική </a:t>
          </a:r>
          <a:r>
            <a:rPr lang="el-GR" sz="2000" b="1" dirty="0" err="1">
              <a:solidFill>
                <a:schemeClr val="tx2">
                  <a:lumMod val="75000"/>
                </a:schemeClr>
              </a:solidFill>
              <a:effectLst>
                <a:outerShdw blurRad="38100" dist="38100" dir="2700000" algn="tl">
                  <a:srgbClr val="000000">
                    <a:alpha val="43137"/>
                  </a:srgbClr>
                </a:outerShdw>
              </a:effectLst>
              <a:latin typeface="+mj-lt"/>
            </a:rPr>
            <a:t>εκπ</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l-GR" sz="2000" b="1" dirty="0" err="1">
              <a:solidFill>
                <a:schemeClr val="tx2">
                  <a:lumMod val="75000"/>
                </a:schemeClr>
              </a:solidFill>
              <a:effectLst>
                <a:outerShdw blurRad="38100" dist="38100" dir="2700000" algn="tl">
                  <a:srgbClr val="000000">
                    <a:alpha val="43137"/>
                  </a:srgbClr>
                </a:outerShdw>
              </a:effectLst>
              <a:latin typeface="+mj-lt"/>
            </a:rPr>
            <a:t>ση</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D</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n-US" sz="2000" b="1" dirty="0">
              <a:solidFill>
                <a:schemeClr val="tx2">
                  <a:lumMod val="75000"/>
                </a:schemeClr>
              </a:solidFill>
              <a:effectLst>
                <a:outerShdw blurRad="38100" dist="38100" dir="2700000" algn="tl">
                  <a:srgbClr val="000000">
                    <a:alpha val="43137"/>
                  </a:srgbClr>
                </a:outerShdw>
              </a:effectLst>
              <a:latin typeface="+mj-lt"/>
            </a:rPr>
            <a:t> P</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Zwart</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J</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n-US" sz="2000" b="1" dirty="0">
              <a:solidFill>
                <a:schemeClr val="tx2">
                  <a:lumMod val="75000"/>
                </a:schemeClr>
              </a:solidFill>
              <a:effectLst>
                <a:outerShdw blurRad="38100" dist="38100" dir="2700000" algn="tl">
                  <a:srgbClr val="000000">
                    <a:alpha val="43137"/>
                  </a:srgbClr>
                </a:outerShdw>
              </a:effectLst>
              <a:latin typeface="+mj-lt"/>
            </a:rPr>
            <a:t> E</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H</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Van </a:t>
          </a:r>
          <a:r>
            <a:rPr lang="en-US" sz="2000" b="1" dirty="0" err="1">
              <a:solidFill>
                <a:schemeClr val="tx2">
                  <a:lumMod val="75000"/>
                </a:schemeClr>
              </a:solidFill>
              <a:effectLst>
                <a:outerShdw blurRad="38100" dist="38100" dir="2700000" algn="tl">
                  <a:srgbClr val="000000">
                    <a:alpha val="43137"/>
                  </a:srgbClr>
                </a:outerShdw>
              </a:effectLst>
              <a:latin typeface="+mj-lt"/>
            </a:rPr>
            <a:t>Luit</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Om</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n-US"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err="1">
              <a:solidFill>
                <a:schemeClr val="tx2">
                  <a:lumMod val="75000"/>
                </a:schemeClr>
              </a:solidFill>
              <a:effectLst>
                <a:outerShdw blurRad="38100" dist="38100" dir="2700000" algn="tl">
                  <a:srgbClr val="000000">
                    <a:alpha val="43137"/>
                  </a:srgbClr>
                </a:outerShdw>
              </a:effectLst>
              <a:latin typeface="+mj-lt"/>
            </a:rPr>
            <a:t>Noroozi</a:t>
          </a:r>
          <a:r>
            <a:rPr lang="el-GR"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a:solidFill>
                <a:schemeClr val="tx2">
                  <a:lumMod val="75000"/>
                </a:schemeClr>
              </a:solidFill>
              <a:effectLst>
                <a:outerShdw blurRad="38100" dist="38100" dir="2700000" algn="tl">
                  <a:srgbClr val="000000">
                    <a:alpha val="43137"/>
                  </a:srgbClr>
                </a:outerShdw>
              </a:effectLst>
              <a:latin typeface="+mj-lt"/>
            </a:rPr>
            <a:t>S</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n-US" sz="2000" b="1" dirty="0">
              <a:solidFill>
                <a:schemeClr val="tx2">
                  <a:lumMod val="75000"/>
                </a:schemeClr>
              </a:solidFill>
              <a:effectLst>
                <a:outerShdw blurRad="38100" dist="38100" dir="2700000" algn="tl">
                  <a:srgbClr val="000000">
                    <a:alpha val="43137"/>
                  </a:srgbClr>
                </a:outerShdw>
              </a:effectLst>
              <a:latin typeface="+mj-lt"/>
            </a:rPr>
            <a:t> L</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n-US" sz="2000" b="1" dirty="0">
              <a:solidFill>
                <a:schemeClr val="tx2">
                  <a:lumMod val="75000"/>
                </a:schemeClr>
              </a:solidFill>
              <a:effectLst>
                <a:outerShdw blurRad="38100" dist="38100" dir="2700000" algn="tl">
                  <a:srgbClr val="000000">
                    <a:alpha val="43137"/>
                  </a:srgbClr>
                </a:outerShdw>
              </a:effectLst>
              <a:latin typeface="+mj-lt"/>
            </a:rPr>
            <a:t> </a:t>
          </a:r>
          <a:r>
            <a:rPr lang="en-US" sz="2000" b="1" dirty="0" err="1">
              <a:solidFill>
                <a:schemeClr val="tx2">
                  <a:lumMod val="75000"/>
                </a:schemeClr>
              </a:solidFill>
              <a:effectLst>
                <a:outerShdw blurRad="38100" dist="38100" dir="2700000" algn="tl">
                  <a:srgbClr val="000000">
                    <a:alpha val="43137"/>
                  </a:srgbClr>
                </a:outerShdw>
              </a:effectLst>
              <a:latin typeface="+mj-lt"/>
            </a:rPr>
            <a:t>Goei</a:t>
          </a:r>
          <a:r>
            <a:rPr lang="el-GR" sz="2000" b="1" dirty="0">
              <a:solidFill>
                <a:schemeClr val="tx2">
                  <a:lumMod val="75000"/>
                </a:schemeClr>
              </a:solidFill>
              <a:effectLst>
                <a:outerShdw blurRad="38100" dist="38100" dir="2700000" algn="tl">
                  <a:srgbClr val="000000">
                    <a:alpha val="43137"/>
                  </a:srgbClr>
                </a:outerShdw>
              </a:effectLst>
              <a:latin typeface="+mj-lt"/>
            </a:rPr>
            <a:t> &amp; </a:t>
          </a:r>
          <a:r>
            <a:rPr lang="en-US" sz="2000" b="1" dirty="0">
              <a:solidFill>
                <a:schemeClr val="tx2">
                  <a:lumMod val="75000"/>
                </a:schemeClr>
              </a:solidFill>
              <a:effectLst>
                <a:outerShdw blurRad="38100" dist="38100" dir="2700000" algn="tl">
                  <a:srgbClr val="000000">
                    <a:alpha val="43137"/>
                  </a:srgbClr>
                </a:outerShdw>
              </a:effectLst>
              <a:latin typeface="+mj-lt"/>
            </a:rPr>
            <a:t>M</a:t>
          </a:r>
          <a:r>
            <a:rPr lang="el-GR" sz="2000" b="1" dirty="0">
              <a:solidFill>
                <a:schemeClr val="tx2">
                  <a:lumMod val="75000"/>
                </a:schemeClr>
              </a:solidFill>
              <a:effectLst>
                <a:outerShdw blurRad="38100" dist="38100" dir="2700000" algn="tl">
                  <a:srgbClr val="000000">
                    <a:alpha val="43137"/>
                  </a:srgbClr>
                </a:outerShdw>
              </a:effectLst>
              <a:latin typeface="+mj-lt"/>
            </a:rPr>
            <a:t>.</a:t>
          </a:r>
          <a:r>
            <a:rPr lang="en-US" sz="2000" b="1" dirty="0">
              <a:solidFill>
                <a:schemeClr val="tx2">
                  <a:lumMod val="75000"/>
                </a:schemeClr>
              </a:solidFill>
              <a:effectLst>
                <a:outerShdw blurRad="38100" dist="38100" dir="2700000" algn="tl">
                  <a:srgbClr val="000000">
                    <a:alpha val="43137"/>
                  </a:srgbClr>
                </a:outerShdw>
              </a:effectLst>
              <a:latin typeface="+mj-lt"/>
            </a:rPr>
            <a:t> Cheng</a:t>
          </a:r>
          <a:r>
            <a:rPr lang="el-GR" sz="2000" b="1" dirty="0">
              <a:solidFill>
                <a:schemeClr val="tx2">
                  <a:lumMod val="75000"/>
                </a:schemeClr>
              </a:solidFill>
              <a:effectLst>
                <a:outerShdw blurRad="38100" dist="38100" dir="2700000" algn="tl">
                  <a:srgbClr val="000000">
                    <a:alpha val="43137"/>
                  </a:srgbClr>
                </a:outerShdw>
              </a:effectLst>
              <a:latin typeface="+mj-lt"/>
            </a:rPr>
            <a:t> (2017)</a:t>
          </a:r>
        </a:p>
      </dgm:t>
    </dgm:pt>
    <dgm:pt modelId="{B1942476-AAED-47E7-996C-C00D17C897AA}" type="parTrans" cxnId="{7BB648F2-DC38-4D5C-8AD6-198E38E2BC55}">
      <dgm:prSet/>
      <dgm:spPr/>
      <dgm:t>
        <a:bodyPr/>
        <a:lstStyle/>
        <a:p>
          <a:endParaRPr lang="el-GR"/>
        </a:p>
      </dgm:t>
    </dgm:pt>
    <dgm:pt modelId="{57CD954D-6029-4701-A000-7963318FDCFD}" type="sibTrans" cxnId="{7BB648F2-DC38-4D5C-8AD6-198E38E2BC55}">
      <dgm:prSet/>
      <dgm:spPr/>
      <dgm:t>
        <a:bodyPr/>
        <a:lstStyle/>
        <a:p>
          <a:endParaRPr lang="el-GR"/>
        </a:p>
      </dgm:t>
    </dgm:pt>
    <dgm:pt modelId="{C9E1F153-E765-48B9-88B0-7ECE422409EC}">
      <dgm:prSet phldrT="[Κείμενο]" custT="1"/>
      <dgm:spPr/>
      <dgm:t>
        <a:bodyPr/>
        <a:lstStyle/>
        <a:p>
          <a:r>
            <a:rPr lang="el-GR" sz="2000" b="1" dirty="0">
              <a:solidFill>
                <a:schemeClr val="tx2">
                  <a:lumMod val="75000"/>
                </a:schemeClr>
              </a:solidFill>
              <a:effectLst>
                <a:outerShdw blurRad="38100" dist="38100" dir="2700000" algn="tl">
                  <a:srgbClr val="000000">
                    <a:alpha val="43137"/>
                  </a:srgbClr>
                </a:outerShdw>
              </a:effectLst>
              <a:latin typeface="+mj-lt"/>
            </a:rPr>
            <a:t>Μαθήματα Αρχαίας Ιστορίας, Β. </a:t>
          </a:r>
          <a:r>
            <a:rPr lang="el-GR" sz="2000" b="1" dirty="0" err="1">
              <a:solidFill>
                <a:schemeClr val="tx2">
                  <a:lumMod val="75000"/>
                </a:schemeClr>
              </a:solidFill>
              <a:effectLst>
                <a:outerShdw blurRad="38100" dist="38100" dir="2700000" algn="tl">
                  <a:srgbClr val="000000">
                    <a:alpha val="43137"/>
                  </a:srgbClr>
                </a:outerShdw>
              </a:effectLst>
              <a:latin typeface="+mj-lt"/>
            </a:rPr>
            <a:t>Κοντογεωργάκου</a:t>
          </a:r>
          <a:r>
            <a:rPr lang="el-GR" sz="2000" b="1" dirty="0">
              <a:solidFill>
                <a:schemeClr val="tx2">
                  <a:lumMod val="75000"/>
                </a:schemeClr>
              </a:solidFill>
              <a:effectLst>
                <a:outerShdw blurRad="38100" dist="38100" dir="2700000" algn="tl">
                  <a:srgbClr val="000000">
                    <a:alpha val="43137"/>
                  </a:srgbClr>
                </a:outerShdw>
              </a:effectLst>
              <a:latin typeface="+mj-lt"/>
            </a:rPr>
            <a:t> (2021)</a:t>
          </a:r>
        </a:p>
      </dgm:t>
    </dgm:pt>
    <dgm:pt modelId="{5D41ADFF-C46D-45FF-9BE9-0B53E4742CF2}" type="sibTrans" cxnId="{245946F3-2847-42A0-8D94-6B95635D09BE}">
      <dgm:prSet/>
      <dgm:spPr/>
      <dgm:t>
        <a:bodyPr/>
        <a:lstStyle/>
        <a:p>
          <a:endParaRPr lang="el-GR"/>
        </a:p>
      </dgm:t>
    </dgm:pt>
    <dgm:pt modelId="{A5746F2F-EE91-425D-9239-427A2387CF88}" type="parTrans" cxnId="{245946F3-2847-42A0-8D94-6B95635D09BE}">
      <dgm:prSet/>
      <dgm:spPr/>
      <dgm:t>
        <a:bodyPr/>
        <a:lstStyle/>
        <a:p>
          <a:endParaRPr lang="el-GR"/>
        </a:p>
      </dgm:t>
    </dgm:pt>
    <dgm:pt modelId="{55AEC628-B2C9-4E54-A69E-B2765A728AB1}" type="pres">
      <dgm:prSet presAssocID="{0BDA5250-3535-4E8D-8ECE-FE3500462A4D}" presName="linear" presStyleCnt="0">
        <dgm:presLayoutVars>
          <dgm:dir/>
          <dgm:resizeHandles val="exact"/>
        </dgm:presLayoutVars>
      </dgm:prSet>
      <dgm:spPr/>
    </dgm:pt>
    <dgm:pt modelId="{AC732869-AC45-445D-857F-5105F73CA2D1}" type="pres">
      <dgm:prSet presAssocID="{F0839179-9D02-4B7C-B798-5F410B3D70FF}" presName="comp" presStyleCnt="0"/>
      <dgm:spPr/>
    </dgm:pt>
    <dgm:pt modelId="{731AD79A-A016-4BB6-92EB-BDFE9F181D05}" type="pres">
      <dgm:prSet presAssocID="{F0839179-9D02-4B7C-B798-5F410B3D70FF}" presName="box" presStyleLbl="node1" presStyleIdx="0" presStyleCnt="5" custLinFactNeighborX="-1306" custLinFactNeighborY="9392"/>
      <dgm:spPr/>
    </dgm:pt>
    <dgm:pt modelId="{EFD6859D-6D94-457C-8BE5-E1B40FCC69AC}" type="pres">
      <dgm:prSet presAssocID="{F0839179-9D02-4B7C-B798-5F410B3D70FF}" presName="img"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8000" b="-48000"/>
          </a:stretch>
        </a:blipFill>
      </dgm:spPr>
    </dgm:pt>
    <dgm:pt modelId="{E3043798-D436-4A04-84AA-37AA584C1867}" type="pres">
      <dgm:prSet presAssocID="{F0839179-9D02-4B7C-B798-5F410B3D70FF}" presName="text" presStyleLbl="node1" presStyleIdx="0" presStyleCnt="5">
        <dgm:presLayoutVars>
          <dgm:bulletEnabled val="1"/>
        </dgm:presLayoutVars>
      </dgm:prSet>
      <dgm:spPr/>
    </dgm:pt>
    <dgm:pt modelId="{96430378-E0F5-4A82-B838-597F37BCB795}" type="pres">
      <dgm:prSet presAssocID="{2199B7CB-3DAA-4A4E-BBB7-4BD8D5450EF8}" presName="spacer" presStyleCnt="0"/>
      <dgm:spPr/>
    </dgm:pt>
    <dgm:pt modelId="{2370CED2-0BB8-49B6-B447-C1EC8098D053}" type="pres">
      <dgm:prSet presAssocID="{C9E1F153-E765-48B9-88B0-7ECE422409EC}" presName="comp" presStyleCnt="0"/>
      <dgm:spPr/>
    </dgm:pt>
    <dgm:pt modelId="{95FDEFF4-ECB2-46AD-A261-BB723961D118}" type="pres">
      <dgm:prSet presAssocID="{C9E1F153-E765-48B9-88B0-7ECE422409EC}" presName="box" presStyleLbl="node1" presStyleIdx="1" presStyleCnt="5"/>
      <dgm:spPr/>
    </dgm:pt>
    <dgm:pt modelId="{91AA96EB-814E-4C13-A7F5-5179A150D78A}" type="pres">
      <dgm:prSet presAssocID="{C9E1F153-E765-48B9-88B0-7ECE422409EC}" presName="img"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dgm:spPr>
    </dgm:pt>
    <dgm:pt modelId="{D077F141-D526-404B-8780-D2B28E1E8FE4}" type="pres">
      <dgm:prSet presAssocID="{C9E1F153-E765-48B9-88B0-7ECE422409EC}" presName="text" presStyleLbl="node1" presStyleIdx="1" presStyleCnt="5">
        <dgm:presLayoutVars>
          <dgm:bulletEnabled val="1"/>
        </dgm:presLayoutVars>
      </dgm:prSet>
      <dgm:spPr/>
    </dgm:pt>
    <dgm:pt modelId="{9D96DCFD-711B-42C4-9809-9BB4B21CAAD5}" type="pres">
      <dgm:prSet presAssocID="{5D41ADFF-C46D-45FF-9BE9-0B53E4742CF2}" presName="spacer" presStyleCnt="0"/>
      <dgm:spPr/>
    </dgm:pt>
    <dgm:pt modelId="{922C649B-431E-4675-AA4C-7AC2E1F82225}" type="pres">
      <dgm:prSet presAssocID="{C51D4A44-3BFD-4EAB-A2AC-3C2BA6AFBC61}" presName="comp" presStyleCnt="0"/>
      <dgm:spPr/>
    </dgm:pt>
    <dgm:pt modelId="{51F2D30C-5A2B-442A-8CA9-7F58EBAFF4CD}" type="pres">
      <dgm:prSet presAssocID="{C51D4A44-3BFD-4EAB-A2AC-3C2BA6AFBC61}" presName="box" presStyleLbl="node1" presStyleIdx="2" presStyleCnt="5"/>
      <dgm:spPr/>
    </dgm:pt>
    <dgm:pt modelId="{33FE2A2C-AB95-4DBB-95A6-BDE931C110BD}" type="pres">
      <dgm:prSet presAssocID="{C51D4A44-3BFD-4EAB-A2AC-3C2BA6AFBC61}" presName="img"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75000" b="-75000"/>
          </a:stretch>
        </a:blipFill>
      </dgm:spPr>
    </dgm:pt>
    <dgm:pt modelId="{8DDB40E5-F805-4B3F-89E0-3F0B818294E1}" type="pres">
      <dgm:prSet presAssocID="{C51D4A44-3BFD-4EAB-A2AC-3C2BA6AFBC61}" presName="text" presStyleLbl="node1" presStyleIdx="2" presStyleCnt="5">
        <dgm:presLayoutVars>
          <dgm:bulletEnabled val="1"/>
        </dgm:presLayoutVars>
      </dgm:prSet>
      <dgm:spPr/>
    </dgm:pt>
    <dgm:pt modelId="{379E5CA3-2E70-45B5-8D64-17F10C416EAE}" type="pres">
      <dgm:prSet presAssocID="{07561605-2A2C-4F29-8424-F8C3F40E036A}" presName="spacer" presStyleCnt="0"/>
      <dgm:spPr/>
    </dgm:pt>
    <dgm:pt modelId="{DB4C16A0-BF64-4BF7-8D45-ACDCB60D7D21}" type="pres">
      <dgm:prSet presAssocID="{71A1F4C3-3F96-4E6A-BE13-3566E971AD16}" presName="comp" presStyleCnt="0"/>
      <dgm:spPr/>
    </dgm:pt>
    <dgm:pt modelId="{6183F95D-E08A-4B47-8548-D012566E386C}" type="pres">
      <dgm:prSet presAssocID="{71A1F4C3-3F96-4E6A-BE13-3566E971AD16}" presName="box" presStyleLbl="node1" presStyleIdx="3" presStyleCnt="5"/>
      <dgm:spPr/>
    </dgm:pt>
    <dgm:pt modelId="{487A27FB-9882-4457-9B9A-75CADC195F91}" type="pres">
      <dgm:prSet presAssocID="{71A1F4C3-3F96-4E6A-BE13-3566E971AD16}" presName="img" presStyleLbl="fgImgPlac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dgm:spPr>
    </dgm:pt>
    <dgm:pt modelId="{E37C4EFE-C912-41BD-ADB9-C77819672C3A}" type="pres">
      <dgm:prSet presAssocID="{71A1F4C3-3F96-4E6A-BE13-3566E971AD16}" presName="text" presStyleLbl="node1" presStyleIdx="3" presStyleCnt="5">
        <dgm:presLayoutVars>
          <dgm:bulletEnabled val="1"/>
        </dgm:presLayoutVars>
      </dgm:prSet>
      <dgm:spPr/>
    </dgm:pt>
    <dgm:pt modelId="{C9F2301B-D63C-412F-A399-15730F761E27}" type="pres">
      <dgm:prSet presAssocID="{8A6D35FA-0FF6-48A4-8BB1-225B3EDAAFC6}" presName="spacer" presStyleCnt="0"/>
      <dgm:spPr/>
    </dgm:pt>
    <dgm:pt modelId="{7AD0ED04-9BB8-454D-B004-4B46A4070898}" type="pres">
      <dgm:prSet presAssocID="{123507F3-D3E6-4418-9BAE-B2C4761FAB97}" presName="comp" presStyleCnt="0"/>
      <dgm:spPr/>
    </dgm:pt>
    <dgm:pt modelId="{1A52A343-166A-4D56-9067-7E4609439BCB}" type="pres">
      <dgm:prSet presAssocID="{123507F3-D3E6-4418-9BAE-B2C4761FAB97}" presName="box" presStyleLbl="node1" presStyleIdx="4" presStyleCnt="5"/>
      <dgm:spPr/>
    </dgm:pt>
    <dgm:pt modelId="{71E562D4-60C9-4596-A0CD-3BCDB041F10F}" type="pres">
      <dgm:prSet presAssocID="{123507F3-D3E6-4418-9BAE-B2C4761FAB97}" presName="img" presStyleLbl="fgImgPlac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t="-18000" b="-18000"/>
          </a:stretch>
        </a:blipFill>
      </dgm:spPr>
    </dgm:pt>
    <dgm:pt modelId="{65ED575E-C000-47C7-BD1C-002FEC6E4803}" type="pres">
      <dgm:prSet presAssocID="{123507F3-D3E6-4418-9BAE-B2C4761FAB97}" presName="text" presStyleLbl="node1" presStyleIdx="4" presStyleCnt="5">
        <dgm:presLayoutVars>
          <dgm:bulletEnabled val="1"/>
        </dgm:presLayoutVars>
      </dgm:prSet>
      <dgm:spPr/>
    </dgm:pt>
  </dgm:ptLst>
  <dgm:cxnLst>
    <dgm:cxn modelId="{9A4C1807-E91B-49AF-99C2-A35C1CB8F846}" srcId="{0BDA5250-3535-4E8D-8ECE-FE3500462A4D}" destId="{C51D4A44-3BFD-4EAB-A2AC-3C2BA6AFBC61}" srcOrd="2" destOrd="0" parTransId="{4A50F799-B714-410F-9EE7-0B431E0F40BD}" sibTransId="{07561605-2A2C-4F29-8424-F8C3F40E036A}"/>
    <dgm:cxn modelId="{86B61427-ECB5-4596-8ACB-9B0E2C9B7331}" type="presOf" srcId="{123507F3-D3E6-4418-9BAE-B2C4761FAB97}" destId="{1A52A343-166A-4D56-9067-7E4609439BCB}" srcOrd="0" destOrd="0" presId="urn:microsoft.com/office/officeart/2005/8/layout/vList4"/>
    <dgm:cxn modelId="{421CB73A-27C8-4912-B825-F0AD3AC6373E}" type="presOf" srcId="{C9E1F153-E765-48B9-88B0-7ECE422409EC}" destId="{D077F141-D526-404B-8780-D2B28E1E8FE4}" srcOrd="1" destOrd="0" presId="urn:microsoft.com/office/officeart/2005/8/layout/vList4"/>
    <dgm:cxn modelId="{6E0D6266-7A98-411B-9260-51C5538FBAEE}" type="presOf" srcId="{71A1F4C3-3F96-4E6A-BE13-3566E971AD16}" destId="{6183F95D-E08A-4B47-8548-D012566E386C}" srcOrd="0" destOrd="0" presId="urn:microsoft.com/office/officeart/2005/8/layout/vList4"/>
    <dgm:cxn modelId="{3F23F449-9C8B-40E4-9417-30DCA3514343}" type="presOf" srcId="{0BDA5250-3535-4E8D-8ECE-FE3500462A4D}" destId="{55AEC628-B2C9-4E54-A69E-B2765A728AB1}" srcOrd="0" destOrd="0" presId="urn:microsoft.com/office/officeart/2005/8/layout/vList4"/>
    <dgm:cxn modelId="{B282D054-2229-4DCF-AE6E-9276C1A4D037}" srcId="{0BDA5250-3535-4E8D-8ECE-FE3500462A4D}" destId="{F0839179-9D02-4B7C-B798-5F410B3D70FF}" srcOrd="0" destOrd="0" parTransId="{583BFC54-9566-40F6-B681-7C1665D818D9}" sibTransId="{2199B7CB-3DAA-4A4E-BBB7-4BD8D5450EF8}"/>
    <dgm:cxn modelId="{28A68D58-CF3F-447C-9B0C-772A74767879}" type="presOf" srcId="{F0839179-9D02-4B7C-B798-5F410B3D70FF}" destId="{731AD79A-A016-4BB6-92EB-BDFE9F181D05}" srcOrd="0" destOrd="0" presId="urn:microsoft.com/office/officeart/2005/8/layout/vList4"/>
    <dgm:cxn modelId="{F42B7B9D-7CE5-4988-9534-3DBE17539358}" type="presOf" srcId="{F0839179-9D02-4B7C-B798-5F410B3D70FF}" destId="{E3043798-D436-4A04-84AA-37AA584C1867}" srcOrd="1" destOrd="0" presId="urn:microsoft.com/office/officeart/2005/8/layout/vList4"/>
    <dgm:cxn modelId="{E418B0AE-165E-4D17-A0BF-A6A5CEB29916}" type="presOf" srcId="{C51D4A44-3BFD-4EAB-A2AC-3C2BA6AFBC61}" destId="{51F2D30C-5A2B-442A-8CA9-7F58EBAFF4CD}" srcOrd="0" destOrd="0" presId="urn:microsoft.com/office/officeart/2005/8/layout/vList4"/>
    <dgm:cxn modelId="{843674BC-CA3A-4117-8456-8AE2C62D610F}" type="presOf" srcId="{123507F3-D3E6-4418-9BAE-B2C4761FAB97}" destId="{65ED575E-C000-47C7-BD1C-002FEC6E4803}" srcOrd="1" destOrd="0" presId="urn:microsoft.com/office/officeart/2005/8/layout/vList4"/>
    <dgm:cxn modelId="{016819BD-F3CB-48DA-8F5A-6B3772F0C2F8}" type="presOf" srcId="{71A1F4C3-3F96-4E6A-BE13-3566E971AD16}" destId="{E37C4EFE-C912-41BD-ADB9-C77819672C3A}" srcOrd="1" destOrd="0" presId="urn:microsoft.com/office/officeart/2005/8/layout/vList4"/>
    <dgm:cxn modelId="{AD8BEACB-FA7B-4015-95A4-CCEDB44E5434}" srcId="{0BDA5250-3535-4E8D-8ECE-FE3500462A4D}" destId="{71A1F4C3-3F96-4E6A-BE13-3566E971AD16}" srcOrd="3" destOrd="0" parTransId="{F0946B59-635D-46ED-8A3C-A9A6FE378512}" sibTransId="{8A6D35FA-0FF6-48A4-8BB1-225B3EDAAFC6}"/>
    <dgm:cxn modelId="{3A40E2D8-A6C8-450A-AEB6-7B91D5F8FFD7}" type="presOf" srcId="{C9E1F153-E765-48B9-88B0-7ECE422409EC}" destId="{95FDEFF4-ECB2-46AD-A261-BB723961D118}" srcOrd="0" destOrd="0" presId="urn:microsoft.com/office/officeart/2005/8/layout/vList4"/>
    <dgm:cxn modelId="{3503C6DF-F817-4F57-961F-CC8D860E2EE6}" type="presOf" srcId="{C51D4A44-3BFD-4EAB-A2AC-3C2BA6AFBC61}" destId="{8DDB40E5-F805-4B3F-89E0-3F0B818294E1}" srcOrd="1" destOrd="0" presId="urn:microsoft.com/office/officeart/2005/8/layout/vList4"/>
    <dgm:cxn modelId="{7BB648F2-DC38-4D5C-8AD6-198E38E2BC55}" srcId="{0BDA5250-3535-4E8D-8ECE-FE3500462A4D}" destId="{123507F3-D3E6-4418-9BAE-B2C4761FAB97}" srcOrd="4" destOrd="0" parTransId="{B1942476-AAED-47E7-996C-C00D17C897AA}" sibTransId="{57CD954D-6029-4701-A000-7963318FDCFD}"/>
    <dgm:cxn modelId="{245946F3-2847-42A0-8D94-6B95635D09BE}" srcId="{0BDA5250-3535-4E8D-8ECE-FE3500462A4D}" destId="{C9E1F153-E765-48B9-88B0-7ECE422409EC}" srcOrd="1" destOrd="0" parTransId="{A5746F2F-EE91-425D-9239-427A2387CF88}" sibTransId="{5D41ADFF-C46D-45FF-9BE9-0B53E4742CF2}"/>
    <dgm:cxn modelId="{2D4FDB54-A441-464B-90AD-D982C168B8DF}" type="presParOf" srcId="{55AEC628-B2C9-4E54-A69E-B2765A728AB1}" destId="{AC732869-AC45-445D-857F-5105F73CA2D1}" srcOrd="0" destOrd="0" presId="urn:microsoft.com/office/officeart/2005/8/layout/vList4"/>
    <dgm:cxn modelId="{4637741F-6E3F-48FF-B553-D9D47452657C}" type="presParOf" srcId="{AC732869-AC45-445D-857F-5105F73CA2D1}" destId="{731AD79A-A016-4BB6-92EB-BDFE9F181D05}" srcOrd="0" destOrd="0" presId="urn:microsoft.com/office/officeart/2005/8/layout/vList4"/>
    <dgm:cxn modelId="{0D4ABB2E-0F91-4655-844F-6D9F14CC7008}" type="presParOf" srcId="{AC732869-AC45-445D-857F-5105F73CA2D1}" destId="{EFD6859D-6D94-457C-8BE5-E1B40FCC69AC}" srcOrd="1" destOrd="0" presId="urn:microsoft.com/office/officeart/2005/8/layout/vList4"/>
    <dgm:cxn modelId="{59E1ACED-A001-4F76-870D-356B8FB537F3}" type="presParOf" srcId="{AC732869-AC45-445D-857F-5105F73CA2D1}" destId="{E3043798-D436-4A04-84AA-37AA584C1867}" srcOrd="2" destOrd="0" presId="urn:microsoft.com/office/officeart/2005/8/layout/vList4"/>
    <dgm:cxn modelId="{B92819E5-36D6-4BD6-B4F3-A6F473692258}" type="presParOf" srcId="{55AEC628-B2C9-4E54-A69E-B2765A728AB1}" destId="{96430378-E0F5-4A82-B838-597F37BCB795}" srcOrd="1" destOrd="0" presId="urn:microsoft.com/office/officeart/2005/8/layout/vList4"/>
    <dgm:cxn modelId="{C8523479-7623-48C9-8202-04B42168209C}" type="presParOf" srcId="{55AEC628-B2C9-4E54-A69E-B2765A728AB1}" destId="{2370CED2-0BB8-49B6-B447-C1EC8098D053}" srcOrd="2" destOrd="0" presId="urn:microsoft.com/office/officeart/2005/8/layout/vList4"/>
    <dgm:cxn modelId="{F536D59B-B71D-46DD-B51E-79BF4CCCE3CB}" type="presParOf" srcId="{2370CED2-0BB8-49B6-B447-C1EC8098D053}" destId="{95FDEFF4-ECB2-46AD-A261-BB723961D118}" srcOrd="0" destOrd="0" presId="urn:microsoft.com/office/officeart/2005/8/layout/vList4"/>
    <dgm:cxn modelId="{24DDD405-B0FD-4A34-8D4D-4C099CA07D53}" type="presParOf" srcId="{2370CED2-0BB8-49B6-B447-C1EC8098D053}" destId="{91AA96EB-814E-4C13-A7F5-5179A150D78A}" srcOrd="1" destOrd="0" presId="urn:microsoft.com/office/officeart/2005/8/layout/vList4"/>
    <dgm:cxn modelId="{17773B50-8B1D-4515-AB17-35166B2665CA}" type="presParOf" srcId="{2370CED2-0BB8-49B6-B447-C1EC8098D053}" destId="{D077F141-D526-404B-8780-D2B28E1E8FE4}" srcOrd="2" destOrd="0" presId="urn:microsoft.com/office/officeart/2005/8/layout/vList4"/>
    <dgm:cxn modelId="{8FE7F61A-C9ED-40A5-A360-9F2886D9AC6C}" type="presParOf" srcId="{55AEC628-B2C9-4E54-A69E-B2765A728AB1}" destId="{9D96DCFD-711B-42C4-9809-9BB4B21CAAD5}" srcOrd="3" destOrd="0" presId="urn:microsoft.com/office/officeart/2005/8/layout/vList4"/>
    <dgm:cxn modelId="{42E4604C-B1DA-42FB-B765-32A813F517C6}" type="presParOf" srcId="{55AEC628-B2C9-4E54-A69E-B2765A728AB1}" destId="{922C649B-431E-4675-AA4C-7AC2E1F82225}" srcOrd="4" destOrd="0" presId="urn:microsoft.com/office/officeart/2005/8/layout/vList4"/>
    <dgm:cxn modelId="{77D126F3-8E31-45FE-980F-758A9AA6944F}" type="presParOf" srcId="{922C649B-431E-4675-AA4C-7AC2E1F82225}" destId="{51F2D30C-5A2B-442A-8CA9-7F58EBAFF4CD}" srcOrd="0" destOrd="0" presId="urn:microsoft.com/office/officeart/2005/8/layout/vList4"/>
    <dgm:cxn modelId="{3077CD13-BE27-4286-A5DA-5497F0B54B34}" type="presParOf" srcId="{922C649B-431E-4675-AA4C-7AC2E1F82225}" destId="{33FE2A2C-AB95-4DBB-95A6-BDE931C110BD}" srcOrd="1" destOrd="0" presId="urn:microsoft.com/office/officeart/2005/8/layout/vList4"/>
    <dgm:cxn modelId="{2D477634-7757-463C-AC94-F103965FCFF0}" type="presParOf" srcId="{922C649B-431E-4675-AA4C-7AC2E1F82225}" destId="{8DDB40E5-F805-4B3F-89E0-3F0B818294E1}" srcOrd="2" destOrd="0" presId="urn:microsoft.com/office/officeart/2005/8/layout/vList4"/>
    <dgm:cxn modelId="{59EA5B13-05AF-4376-AE21-FE04AE97BB5B}" type="presParOf" srcId="{55AEC628-B2C9-4E54-A69E-B2765A728AB1}" destId="{379E5CA3-2E70-45B5-8D64-17F10C416EAE}" srcOrd="5" destOrd="0" presId="urn:microsoft.com/office/officeart/2005/8/layout/vList4"/>
    <dgm:cxn modelId="{DE031975-03FA-4DF4-A9C8-BBEF6401F9EC}" type="presParOf" srcId="{55AEC628-B2C9-4E54-A69E-B2765A728AB1}" destId="{DB4C16A0-BF64-4BF7-8D45-ACDCB60D7D21}" srcOrd="6" destOrd="0" presId="urn:microsoft.com/office/officeart/2005/8/layout/vList4"/>
    <dgm:cxn modelId="{FC0C5202-C93A-4305-9391-CE02A1AECBF1}" type="presParOf" srcId="{DB4C16A0-BF64-4BF7-8D45-ACDCB60D7D21}" destId="{6183F95D-E08A-4B47-8548-D012566E386C}" srcOrd="0" destOrd="0" presId="urn:microsoft.com/office/officeart/2005/8/layout/vList4"/>
    <dgm:cxn modelId="{783EE187-E95E-47F6-AE82-A83593E8D05C}" type="presParOf" srcId="{DB4C16A0-BF64-4BF7-8D45-ACDCB60D7D21}" destId="{487A27FB-9882-4457-9B9A-75CADC195F91}" srcOrd="1" destOrd="0" presId="urn:microsoft.com/office/officeart/2005/8/layout/vList4"/>
    <dgm:cxn modelId="{CD01B0FB-1251-47B3-B6CF-F819AD7C097E}" type="presParOf" srcId="{DB4C16A0-BF64-4BF7-8D45-ACDCB60D7D21}" destId="{E37C4EFE-C912-41BD-ADB9-C77819672C3A}" srcOrd="2" destOrd="0" presId="urn:microsoft.com/office/officeart/2005/8/layout/vList4"/>
    <dgm:cxn modelId="{071B8FC5-472E-4385-9E46-104DC0ACBA6A}" type="presParOf" srcId="{55AEC628-B2C9-4E54-A69E-B2765A728AB1}" destId="{C9F2301B-D63C-412F-A399-15730F761E27}" srcOrd="7" destOrd="0" presId="urn:microsoft.com/office/officeart/2005/8/layout/vList4"/>
    <dgm:cxn modelId="{133875E1-42D9-483E-BAD3-D23333D70D72}" type="presParOf" srcId="{55AEC628-B2C9-4E54-A69E-B2765A728AB1}" destId="{7AD0ED04-9BB8-454D-B004-4B46A4070898}" srcOrd="8" destOrd="0" presId="urn:microsoft.com/office/officeart/2005/8/layout/vList4"/>
    <dgm:cxn modelId="{349B9E79-B1C0-4847-8102-D6849ED166E0}" type="presParOf" srcId="{7AD0ED04-9BB8-454D-B004-4B46A4070898}" destId="{1A52A343-166A-4D56-9067-7E4609439BCB}" srcOrd="0" destOrd="0" presId="urn:microsoft.com/office/officeart/2005/8/layout/vList4"/>
    <dgm:cxn modelId="{5D221BBF-1EBD-40F1-B58F-05F4919EACC1}" type="presParOf" srcId="{7AD0ED04-9BB8-454D-B004-4B46A4070898}" destId="{71E562D4-60C9-4596-A0CD-3BCDB041F10F}" srcOrd="1" destOrd="0" presId="urn:microsoft.com/office/officeart/2005/8/layout/vList4"/>
    <dgm:cxn modelId="{88ABD44F-BC91-4E51-97A2-BD41099AE6E1}" type="presParOf" srcId="{7AD0ED04-9BB8-454D-B004-4B46A4070898}" destId="{65ED575E-C000-47C7-BD1C-002FEC6E480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AA6FF2-1FD0-4FAA-BB23-944F28843CE0}" type="doc">
      <dgm:prSet loTypeId="urn:microsoft.com/office/officeart/2005/8/layout/cycle4" loCatId="cycle" qsTypeId="urn:microsoft.com/office/officeart/2005/8/quickstyle/3d1" qsCatId="3D" csTypeId="urn:microsoft.com/office/officeart/2005/8/colors/accent4_4" csCatId="accent4" phldr="1"/>
      <dgm:spPr/>
      <dgm:t>
        <a:bodyPr/>
        <a:lstStyle/>
        <a:p>
          <a:endParaRPr lang="el-GR"/>
        </a:p>
      </dgm:t>
    </dgm:pt>
    <dgm:pt modelId="{22D1FF0C-06DE-4592-9FCF-E10FDE7CBAF3}">
      <dgm:prSet phldrT="[Κείμενο]" custT="1"/>
      <dgm:spPr/>
      <dgm:t>
        <a:bodyPr/>
        <a:lstStyle/>
        <a:p>
          <a:r>
            <a:rPr lang="el-GR" sz="2000" b="1" dirty="0">
              <a:solidFill>
                <a:schemeClr val="accent1">
                  <a:lumMod val="50000"/>
                </a:schemeClr>
              </a:solidFill>
              <a:effectLst>
                <a:outerShdw blurRad="38100" dist="38100" dir="2700000" algn="tl">
                  <a:srgbClr val="000000">
                    <a:alpha val="43137"/>
                  </a:srgbClr>
                </a:outerShdw>
              </a:effectLst>
              <a:latin typeface="+mj-lt"/>
            </a:rPr>
            <a:t>Αρχές </a:t>
          </a:r>
          <a:r>
            <a:rPr lang="el-GR" sz="2000" b="1" dirty="0" err="1">
              <a:solidFill>
                <a:schemeClr val="accent1">
                  <a:lumMod val="50000"/>
                </a:schemeClr>
              </a:solidFill>
              <a:effectLst>
                <a:outerShdw blurRad="38100" dist="38100" dir="2700000" algn="tl">
                  <a:srgbClr val="000000">
                    <a:alpha val="43137"/>
                  </a:srgbClr>
                </a:outerShdw>
              </a:effectLst>
              <a:latin typeface="+mj-lt"/>
            </a:rPr>
            <a:t>ΕξΑΕ</a:t>
          </a:r>
          <a:endParaRPr lang="el-GR" sz="2000" b="1" dirty="0">
            <a:solidFill>
              <a:schemeClr val="accent1">
                <a:lumMod val="50000"/>
              </a:schemeClr>
            </a:solidFill>
            <a:effectLst>
              <a:outerShdw blurRad="38100" dist="38100" dir="2700000" algn="tl">
                <a:srgbClr val="000000">
                  <a:alpha val="43137"/>
                </a:srgbClr>
              </a:outerShdw>
            </a:effectLst>
            <a:latin typeface="+mj-lt"/>
          </a:endParaRPr>
        </a:p>
      </dgm:t>
    </dgm:pt>
    <dgm:pt modelId="{6C91B871-D7AF-44F3-B6BB-64336E4C05E8}" type="parTrans" cxnId="{AFFFF659-488E-42EF-A9C9-69679B0D072A}">
      <dgm:prSet/>
      <dgm:spPr/>
      <dgm:t>
        <a:bodyPr/>
        <a:lstStyle/>
        <a:p>
          <a:endParaRPr lang="el-GR"/>
        </a:p>
      </dgm:t>
    </dgm:pt>
    <dgm:pt modelId="{502EBA80-6FE5-41EF-B90F-48ED27B285FB}" type="sibTrans" cxnId="{AFFFF659-488E-42EF-A9C9-69679B0D072A}">
      <dgm:prSet/>
      <dgm:spPr/>
      <dgm:t>
        <a:bodyPr/>
        <a:lstStyle/>
        <a:p>
          <a:endParaRPr lang="el-GR"/>
        </a:p>
      </dgm:t>
    </dgm:pt>
    <dgm:pt modelId="{31FA5C2D-FC0B-4FAA-BF8C-93F76B1C0E56}">
      <dgm:prSet phldrT="[Κείμενο]" custT="1"/>
      <dgm:spPr>
        <a:solidFill>
          <a:schemeClr val="accent4">
            <a:lumMod val="60000"/>
            <a:lumOff val="40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Αυτονομία</a:t>
          </a:r>
          <a:endParaRPr lang="el-GR" sz="1800" dirty="0">
            <a:solidFill>
              <a:schemeClr val="accent1">
                <a:lumMod val="50000"/>
              </a:schemeClr>
            </a:solidFill>
            <a:effectLst>
              <a:outerShdw blurRad="38100" dist="38100" dir="2700000" algn="tl">
                <a:srgbClr val="000000">
                  <a:alpha val="43137"/>
                </a:srgbClr>
              </a:outerShdw>
            </a:effectLst>
            <a:latin typeface="+mj-lt"/>
          </a:endParaRPr>
        </a:p>
      </dgm:t>
    </dgm:pt>
    <dgm:pt modelId="{32E9650D-77EF-41D2-B202-BB88857D9EA3}" type="parTrans" cxnId="{868DD578-713F-4D32-85B6-A342A13387EC}">
      <dgm:prSet/>
      <dgm:spPr/>
      <dgm:t>
        <a:bodyPr/>
        <a:lstStyle/>
        <a:p>
          <a:endParaRPr lang="el-GR"/>
        </a:p>
      </dgm:t>
    </dgm:pt>
    <dgm:pt modelId="{7CFCDFFE-C5E5-45B4-B6A4-4221932F774B}" type="sibTrans" cxnId="{868DD578-713F-4D32-85B6-A342A13387EC}">
      <dgm:prSet/>
      <dgm:spPr/>
      <dgm:t>
        <a:bodyPr/>
        <a:lstStyle/>
        <a:p>
          <a:endParaRPr lang="el-GR"/>
        </a:p>
      </dgm:t>
    </dgm:pt>
    <dgm:pt modelId="{07E4A6BB-2465-4F5F-9796-188134167109}">
      <dgm:prSet phldrT="[Κείμενο]" custT="1"/>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Διδακτική των αρχαίων ελληνικών</a:t>
          </a:r>
        </a:p>
      </dgm:t>
    </dgm:pt>
    <dgm:pt modelId="{DF970970-0BBC-4CFF-A3DC-7BD8DCF080BA}" type="parTrans" cxnId="{468E9E7D-C823-4FB9-B746-4A301D350FE4}">
      <dgm:prSet/>
      <dgm:spPr/>
      <dgm:t>
        <a:bodyPr/>
        <a:lstStyle/>
        <a:p>
          <a:endParaRPr lang="el-GR"/>
        </a:p>
      </dgm:t>
    </dgm:pt>
    <dgm:pt modelId="{A2D3363A-B9B7-4026-A6E6-148157EA8791}" type="sibTrans" cxnId="{468E9E7D-C823-4FB9-B746-4A301D350FE4}">
      <dgm:prSet/>
      <dgm:spPr/>
      <dgm:t>
        <a:bodyPr/>
        <a:lstStyle/>
        <a:p>
          <a:endParaRPr lang="el-GR"/>
        </a:p>
      </dgm:t>
    </dgm:pt>
    <dgm:pt modelId="{577A4242-95ED-4156-B3C8-59D7DEB95380}">
      <dgm:prSet phldrT="[Κείμενο]" custT="1"/>
      <dgm:spPr/>
      <dgm:t>
        <a:bodyPr/>
        <a:lstStyle/>
        <a:p>
          <a:r>
            <a:rPr lang="el-GR" sz="1600" b="1" dirty="0">
              <a:solidFill>
                <a:schemeClr val="accent1">
                  <a:lumMod val="50000"/>
                </a:schemeClr>
              </a:solidFill>
              <a:effectLst>
                <a:outerShdw blurRad="38100" dist="38100" dir="2700000" algn="tl">
                  <a:srgbClr val="000000">
                    <a:alpha val="43137"/>
                  </a:srgbClr>
                </a:outerShdw>
              </a:effectLst>
              <a:latin typeface="+mj-lt"/>
            </a:rPr>
            <a:t>Αρχές δημιουργίας Ε.Υ. στην </a:t>
          </a:r>
          <a:r>
            <a:rPr lang="el-GR" sz="1600" b="1" dirty="0" err="1">
              <a:solidFill>
                <a:schemeClr val="accent1">
                  <a:lumMod val="50000"/>
                </a:schemeClr>
              </a:solidFill>
              <a:effectLst>
                <a:outerShdw blurRad="38100" dist="38100" dir="2700000" algn="tl">
                  <a:srgbClr val="000000">
                    <a:alpha val="43137"/>
                  </a:srgbClr>
                </a:outerShdw>
              </a:effectLst>
              <a:latin typeface="+mj-lt"/>
            </a:rPr>
            <a:t>ΕξΑΕ</a:t>
          </a:r>
          <a:endParaRPr lang="el-GR" sz="1600" b="1" dirty="0">
            <a:solidFill>
              <a:schemeClr val="accent1">
                <a:lumMod val="50000"/>
              </a:schemeClr>
            </a:solidFill>
            <a:effectLst>
              <a:outerShdw blurRad="38100" dist="38100" dir="2700000" algn="tl">
                <a:srgbClr val="000000">
                  <a:alpha val="43137"/>
                </a:srgbClr>
              </a:outerShdw>
            </a:effectLst>
            <a:latin typeface="+mj-lt"/>
          </a:endParaRPr>
        </a:p>
      </dgm:t>
    </dgm:pt>
    <dgm:pt modelId="{63A2773F-8524-4925-A503-2C02D242EB3E}" type="parTrans" cxnId="{539B5AB4-4F28-43CD-BE9D-094655230B59}">
      <dgm:prSet/>
      <dgm:spPr/>
      <dgm:t>
        <a:bodyPr/>
        <a:lstStyle/>
        <a:p>
          <a:endParaRPr lang="el-GR"/>
        </a:p>
      </dgm:t>
    </dgm:pt>
    <dgm:pt modelId="{E7FB35B5-0762-4C37-9C96-5F887760BDEA}" type="sibTrans" cxnId="{539B5AB4-4F28-43CD-BE9D-094655230B59}">
      <dgm:prSet/>
      <dgm:spPr/>
      <dgm:t>
        <a:bodyPr/>
        <a:lstStyle/>
        <a:p>
          <a:endParaRPr lang="el-GR"/>
        </a:p>
      </dgm:t>
    </dgm:pt>
    <dgm:pt modelId="{9BD7EDB1-0D14-45E0-BD13-B05B8A934302}">
      <dgm:prSet phldrT="[Κείμενο]" custT="1"/>
      <dgm:spPr>
        <a:solidFill>
          <a:schemeClr val="accent2">
            <a:lumMod val="60000"/>
            <a:lumOff val="40000"/>
            <a:alpha val="90000"/>
          </a:schemeClr>
        </a:solidFill>
      </dgm:spPr>
      <dgm:t>
        <a:bodyPr/>
        <a:lstStyle/>
        <a:p>
          <a:r>
            <a:rPr lang="en-US" sz="1600" dirty="0"/>
            <a:t> </a:t>
          </a:r>
          <a:r>
            <a:rPr lang="en-US" sz="1800" b="1" dirty="0">
              <a:solidFill>
                <a:schemeClr val="accent1">
                  <a:lumMod val="50000"/>
                </a:schemeClr>
              </a:solidFill>
              <a:effectLst>
                <a:outerShdw blurRad="38100" dist="38100" dir="2700000" algn="tl">
                  <a:srgbClr val="000000">
                    <a:alpha val="43137"/>
                  </a:srgbClr>
                </a:outerShdw>
              </a:effectLst>
              <a:latin typeface="+mj-lt"/>
            </a:rPr>
            <a:t>Holmberg</a:t>
          </a:r>
          <a:endParaRPr lang="el-GR" sz="1800" b="1" dirty="0">
            <a:solidFill>
              <a:schemeClr val="accent1">
                <a:lumMod val="50000"/>
              </a:schemeClr>
            </a:solidFill>
            <a:effectLst>
              <a:outerShdw blurRad="38100" dist="38100" dir="2700000" algn="tl">
                <a:srgbClr val="000000">
                  <a:alpha val="43137"/>
                </a:srgbClr>
              </a:outerShdw>
            </a:effectLst>
            <a:latin typeface="+mj-lt"/>
          </a:endParaRPr>
        </a:p>
      </dgm:t>
    </dgm:pt>
    <dgm:pt modelId="{DF6E78CE-A008-4D12-818B-217F02F95065}" type="parTrans" cxnId="{32F7D408-52FC-4801-B82F-C3FDA90E3AF2}">
      <dgm:prSet/>
      <dgm:spPr/>
      <dgm:t>
        <a:bodyPr/>
        <a:lstStyle/>
        <a:p>
          <a:endParaRPr lang="el-GR"/>
        </a:p>
      </dgm:t>
    </dgm:pt>
    <dgm:pt modelId="{CD4DCF1D-47A3-41AA-886E-E4A73A3E4980}" type="sibTrans" cxnId="{32F7D408-52FC-4801-B82F-C3FDA90E3AF2}">
      <dgm:prSet/>
      <dgm:spPr/>
      <dgm:t>
        <a:bodyPr/>
        <a:lstStyle/>
        <a:p>
          <a:endParaRPr lang="el-GR"/>
        </a:p>
      </dgm:t>
    </dgm:pt>
    <dgm:pt modelId="{5D255B1C-73A1-44DB-A87F-33D3AF01D6BA}">
      <dgm:prSet phldrT="[Κείμενο]" custT="1"/>
      <dgm:spPr/>
      <dgm:t>
        <a:bodyPr/>
        <a:lstStyle/>
        <a:p>
          <a:r>
            <a:rPr lang="el-GR" sz="2000" b="1" dirty="0">
              <a:solidFill>
                <a:schemeClr val="accent1">
                  <a:lumMod val="50000"/>
                </a:schemeClr>
              </a:solidFill>
              <a:effectLst>
                <a:outerShdw blurRad="38100" dist="38100" dir="2700000" algn="tl">
                  <a:srgbClr val="000000">
                    <a:alpha val="43137"/>
                  </a:srgbClr>
                </a:outerShdw>
              </a:effectLst>
              <a:latin typeface="+mj-lt"/>
            </a:rPr>
            <a:t>Θεωρίες μάθησης </a:t>
          </a:r>
        </a:p>
      </dgm:t>
    </dgm:pt>
    <dgm:pt modelId="{C997E50D-AA7B-47AF-BE06-E9A8D84ACED4}" type="parTrans" cxnId="{E1A27A24-AAB4-45F8-998E-3661EF5F7CC6}">
      <dgm:prSet/>
      <dgm:spPr/>
      <dgm:t>
        <a:bodyPr/>
        <a:lstStyle/>
        <a:p>
          <a:endParaRPr lang="el-GR"/>
        </a:p>
      </dgm:t>
    </dgm:pt>
    <dgm:pt modelId="{C3F84BE0-D896-44CB-A62D-523D95E28320}" type="sibTrans" cxnId="{E1A27A24-AAB4-45F8-998E-3661EF5F7CC6}">
      <dgm:prSet/>
      <dgm:spPr/>
      <dgm:t>
        <a:bodyPr/>
        <a:lstStyle/>
        <a:p>
          <a:endParaRPr lang="el-GR"/>
        </a:p>
      </dgm:t>
    </dgm:pt>
    <dgm:pt modelId="{9D35709C-BE18-44DC-8569-DBA73E37CCAE}">
      <dgm:prSet phldrT="[Κείμενο]" custT="1"/>
      <dgm:spPr>
        <a:solidFill>
          <a:schemeClr val="accent4">
            <a:lumMod val="75000"/>
            <a:alpha val="90000"/>
          </a:schemeClr>
        </a:solidFill>
      </dgm:spPr>
      <dgm:t>
        <a:bodyPr/>
        <a:lstStyle/>
        <a:p>
          <a:r>
            <a:rPr lang="el-GR" sz="1800" b="1" dirty="0" err="1">
              <a:solidFill>
                <a:schemeClr val="accent1">
                  <a:lumMod val="50000"/>
                </a:schemeClr>
              </a:solidFill>
              <a:effectLst>
                <a:outerShdw blurRad="38100" dist="38100" dir="2700000" algn="tl">
                  <a:srgbClr val="000000">
                    <a:alpha val="43137"/>
                  </a:srgbClr>
                </a:outerShdw>
              </a:effectLst>
              <a:latin typeface="+mj-lt"/>
            </a:rPr>
            <a:t>Εποικοδομισμός</a:t>
          </a:r>
          <a:endParaRPr lang="el-GR" sz="1800" b="1" dirty="0">
            <a:solidFill>
              <a:schemeClr val="accent1">
                <a:lumMod val="50000"/>
              </a:schemeClr>
            </a:solidFill>
            <a:effectLst>
              <a:outerShdw blurRad="38100" dist="38100" dir="2700000" algn="tl">
                <a:srgbClr val="000000">
                  <a:alpha val="43137"/>
                </a:srgbClr>
              </a:outerShdw>
            </a:effectLst>
            <a:latin typeface="+mj-lt"/>
          </a:endParaRPr>
        </a:p>
      </dgm:t>
    </dgm:pt>
    <dgm:pt modelId="{3ED72C5E-7FA6-4544-91C9-D5F13D11753E}" type="parTrans" cxnId="{4FF33E78-1B2F-4AF7-BF68-00B778CCAD96}">
      <dgm:prSet/>
      <dgm:spPr/>
      <dgm:t>
        <a:bodyPr/>
        <a:lstStyle/>
        <a:p>
          <a:endParaRPr lang="el-GR"/>
        </a:p>
      </dgm:t>
    </dgm:pt>
    <dgm:pt modelId="{8FCE2872-16E0-4E3B-A1ED-360FD91C7799}" type="sibTrans" cxnId="{4FF33E78-1B2F-4AF7-BF68-00B778CCAD96}">
      <dgm:prSet/>
      <dgm:spPr/>
      <dgm:t>
        <a:bodyPr/>
        <a:lstStyle/>
        <a:p>
          <a:endParaRPr lang="el-GR"/>
        </a:p>
      </dgm:t>
    </dgm:pt>
    <dgm:pt modelId="{1F89FABA-E229-466B-A357-1034F8A2060E}">
      <dgm:prSet custT="1"/>
      <dgm:spPr>
        <a:solidFill>
          <a:schemeClr val="accent4">
            <a:lumMod val="60000"/>
            <a:lumOff val="40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Αυτορρύθμιση</a:t>
          </a:r>
        </a:p>
      </dgm:t>
    </dgm:pt>
    <dgm:pt modelId="{1008AB13-0851-4387-8CF2-FC8488D5B0FF}" type="parTrans" cxnId="{31CC97C6-50ED-45C0-9D82-E9EDF35D8269}">
      <dgm:prSet/>
      <dgm:spPr/>
      <dgm:t>
        <a:bodyPr/>
        <a:lstStyle/>
        <a:p>
          <a:endParaRPr lang="el-GR"/>
        </a:p>
      </dgm:t>
    </dgm:pt>
    <dgm:pt modelId="{747826AD-7A71-41D1-9118-661F74F61416}" type="sibTrans" cxnId="{31CC97C6-50ED-45C0-9D82-E9EDF35D8269}">
      <dgm:prSet/>
      <dgm:spPr/>
      <dgm:t>
        <a:bodyPr/>
        <a:lstStyle/>
        <a:p>
          <a:endParaRPr lang="el-GR"/>
        </a:p>
      </dgm:t>
    </dgm:pt>
    <dgm:pt modelId="{F85903FA-C592-4040-A6E0-4101E43C3E71}">
      <dgm:prSet custT="1"/>
      <dgm:spPr>
        <a:solidFill>
          <a:schemeClr val="accent4">
            <a:lumMod val="60000"/>
            <a:lumOff val="40000"/>
          </a:schemeClr>
        </a:solidFill>
      </dgm:spPr>
      <dgm:t>
        <a:bodyPr/>
        <a:lstStyle/>
        <a:p>
          <a:r>
            <a:rPr lang="el-GR" sz="1800" b="1" dirty="0" err="1">
              <a:solidFill>
                <a:schemeClr val="accent1">
                  <a:lumMod val="50000"/>
                </a:schemeClr>
              </a:solidFill>
              <a:effectLst>
                <a:outerShdw blurRad="38100" dist="38100" dir="2700000" algn="tl">
                  <a:srgbClr val="000000">
                    <a:alpha val="43137"/>
                  </a:srgbClr>
                </a:outerShdw>
              </a:effectLst>
              <a:latin typeface="+mj-lt"/>
            </a:rPr>
            <a:t>Προϋπάρχουσα</a:t>
          </a:r>
          <a:r>
            <a:rPr lang="el-GR" sz="1800" b="1" dirty="0">
              <a:solidFill>
                <a:schemeClr val="accent1">
                  <a:lumMod val="50000"/>
                </a:schemeClr>
              </a:solidFill>
              <a:effectLst>
                <a:outerShdw blurRad="38100" dist="38100" dir="2700000" algn="tl">
                  <a:srgbClr val="000000">
                    <a:alpha val="43137"/>
                  </a:srgbClr>
                </a:outerShdw>
              </a:effectLst>
              <a:latin typeface="+mj-lt"/>
            </a:rPr>
            <a:t> γνώση</a:t>
          </a:r>
        </a:p>
      </dgm:t>
    </dgm:pt>
    <dgm:pt modelId="{1572DBB9-91A3-464E-9B90-6D4731FC4A3F}" type="parTrans" cxnId="{1FC68D6B-0A0D-49D2-BFD1-ACA0C05F5497}">
      <dgm:prSet/>
      <dgm:spPr/>
      <dgm:t>
        <a:bodyPr/>
        <a:lstStyle/>
        <a:p>
          <a:endParaRPr lang="el-GR"/>
        </a:p>
      </dgm:t>
    </dgm:pt>
    <dgm:pt modelId="{6A8839EB-9E71-4F03-8A92-463F20F462E7}" type="sibTrans" cxnId="{1FC68D6B-0A0D-49D2-BFD1-ACA0C05F5497}">
      <dgm:prSet/>
      <dgm:spPr/>
      <dgm:t>
        <a:bodyPr/>
        <a:lstStyle/>
        <a:p>
          <a:endParaRPr lang="el-GR"/>
        </a:p>
      </dgm:t>
    </dgm:pt>
    <dgm:pt modelId="{BDACAAD8-DF72-4543-A12F-B0AE6F4087BE}">
      <dgm:prSet custT="1"/>
      <dgm:spPr>
        <a:solidFill>
          <a:schemeClr val="accent4">
            <a:lumMod val="60000"/>
            <a:lumOff val="40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Μαθαίνω πώς να μαθαίνω</a:t>
          </a:r>
        </a:p>
      </dgm:t>
    </dgm:pt>
    <dgm:pt modelId="{9E8D2271-22E7-4C23-89E2-68B8419CFD11}" type="parTrans" cxnId="{700AEDF8-5CEA-4100-AC74-FA3D238578E1}">
      <dgm:prSet/>
      <dgm:spPr/>
      <dgm:t>
        <a:bodyPr/>
        <a:lstStyle/>
        <a:p>
          <a:endParaRPr lang="el-GR"/>
        </a:p>
      </dgm:t>
    </dgm:pt>
    <dgm:pt modelId="{1EFBF731-A13C-43C3-B9BE-B3CAC091A468}" type="sibTrans" cxnId="{700AEDF8-5CEA-4100-AC74-FA3D238578E1}">
      <dgm:prSet/>
      <dgm:spPr/>
      <dgm:t>
        <a:bodyPr/>
        <a:lstStyle/>
        <a:p>
          <a:endParaRPr lang="el-GR"/>
        </a:p>
      </dgm:t>
    </dgm:pt>
    <dgm:pt modelId="{9BF4BABC-03D4-4E83-B0BE-98E11F7F720C}">
      <dgm:prSet phldrT="[Κείμενο]" custT="1"/>
      <dgm:spPr>
        <a:solidFill>
          <a:schemeClr val="accent4">
            <a:lumMod val="75000"/>
            <a:alpha val="90000"/>
          </a:schemeClr>
        </a:solidFill>
      </dgm:spPr>
      <dgm:t>
        <a:bodyPr/>
        <a:lstStyle/>
        <a:p>
          <a:r>
            <a:rPr lang="el-GR" sz="1800" b="1">
              <a:solidFill>
                <a:schemeClr val="accent1">
                  <a:lumMod val="50000"/>
                </a:schemeClr>
              </a:solidFill>
              <a:effectLst>
                <a:outerShdw blurRad="38100" dist="38100" dir="2700000" algn="tl">
                  <a:srgbClr val="000000">
                    <a:alpha val="43137"/>
                  </a:srgbClr>
                </a:outerShdw>
              </a:effectLst>
              <a:latin typeface="+mj-lt"/>
            </a:rPr>
            <a:t>Κονεκτιβισμός</a:t>
          </a:r>
          <a:endParaRPr lang="el-GR" sz="1800" b="1" dirty="0">
            <a:solidFill>
              <a:schemeClr val="accent1">
                <a:lumMod val="50000"/>
              </a:schemeClr>
            </a:solidFill>
            <a:effectLst>
              <a:outerShdw blurRad="38100" dist="38100" dir="2700000" algn="tl">
                <a:srgbClr val="000000">
                  <a:alpha val="43137"/>
                </a:srgbClr>
              </a:outerShdw>
            </a:effectLst>
            <a:latin typeface="+mj-lt"/>
          </a:endParaRPr>
        </a:p>
      </dgm:t>
    </dgm:pt>
    <dgm:pt modelId="{9AE63BC5-89F1-4AFF-B3AF-6632B366908D}" type="parTrans" cxnId="{49E89E14-CB2B-4523-A3A5-305C2AB0AFF4}">
      <dgm:prSet/>
      <dgm:spPr/>
      <dgm:t>
        <a:bodyPr/>
        <a:lstStyle/>
        <a:p>
          <a:endParaRPr lang="el-GR"/>
        </a:p>
      </dgm:t>
    </dgm:pt>
    <dgm:pt modelId="{10FB4FA7-9349-4DB5-ACFF-321E633A803D}" type="sibTrans" cxnId="{49E89E14-CB2B-4523-A3A5-305C2AB0AFF4}">
      <dgm:prSet/>
      <dgm:spPr/>
      <dgm:t>
        <a:bodyPr/>
        <a:lstStyle/>
        <a:p>
          <a:endParaRPr lang="el-GR"/>
        </a:p>
      </dgm:t>
    </dgm:pt>
    <dgm:pt modelId="{FF28C8D9-044A-4213-B40F-0BC24A18EE63}">
      <dgm:prSet phldrT="[Κείμενο]" custT="1"/>
      <dgm:spPr>
        <a:solidFill>
          <a:schemeClr val="accent4">
            <a:lumMod val="75000"/>
            <a:alpha val="90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Συμπεριφορισμός</a:t>
          </a:r>
        </a:p>
      </dgm:t>
    </dgm:pt>
    <dgm:pt modelId="{9105E9D1-6192-46FF-B81B-3C21D72B9187}" type="parTrans" cxnId="{481C7F00-C13E-416B-85A0-156BBEF4F3E9}">
      <dgm:prSet/>
      <dgm:spPr/>
      <dgm:t>
        <a:bodyPr/>
        <a:lstStyle/>
        <a:p>
          <a:endParaRPr lang="el-GR"/>
        </a:p>
      </dgm:t>
    </dgm:pt>
    <dgm:pt modelId="{309EA999-B67F-44FA-BBBD-92795FA3ED14}" type="sibTrans" cxnId="{481C7F00-C13E-416B-85A0-156BBEF4F3E9}">
      <dgm:prSet/>
      <dgm:spPr/>
      <dgm:t>
        <a:bodyPr/>
        <a:lstStyle/>
        <a:p>
          <a:endParaRPr lang="el-GR"/>
        </a:p>
      </dgm:t>
    </dgm:pt>
    <dgm:pt modelId="{FD2DCB20-CD7F-4E98-A4FF-EBC1A98F19BE}">
      <dgm:prSet phldrT="[Κείμενο]" custT="1"/>
      <dgm:spPr>
        <a:solidFill>
          <a:schemeClr val="accent4">
            <a:lumMod val="75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Διαθεματικότητα</a:t>
          </a:r>
        </a:p>
      </dgm:t>
    </dgm:pt>
    <dgm:pt modelId="{55C3E8C7-B39C-4A6A-A29A-13EF74979200}" type="sibTrans" cxnId="{6BF98CEA-1101-4489-B0FB-B2C10E351811}">
      <dgm:prSet/>
      <dgm:spPr/>
      <dgm:t>
        <a:bodyPr/>
        <a:lstStyle/>
        <a:p>
          <a:endParaRPr lang="el-GR"/>
        </a:p>
      </dgm:t>
    </dgm:pt>
    <dgm:pt modelId="{D8D7C48C-CA3F-44CC-9D8C-70F136CA2237}" type="parTrans" cxnId="{6BF98CEA-1101-4489-B0FB-B2C10E351811}">
      <dgm:prSet/>
      <dgm:spPr/>
      <dgm:t>
        <a:bodyPr/>
        <a:lstStyle/>
        <a:p>
          <a:endParaRPr lang="el-GR"/>
        </a:p>
      </dgm:t>
    </dgm:pt>
    <dgm:pt modelId="{442D9B08-F71E-4E3D-A8E9-5005E6C38B31}">
      <dgm:prSet custT="1"/>
      <dgm:spPr>
        <a:solidFill>
          <a:schemeClr val="accent4">
            <a:lumMod val="75000"/>
          </a:schemeClr>
        </a:solidFill>
      </dgm:spPr>
      <dgm:t>
        <a:bodyPr/>
        <a:lstStyle/>
        <a:p>
          <a:r>
            <a:rPr lang="el-GR" sz="1800" b="1" dirty="0" err="1">
              <a:solidFill>
                <a:schemeClr val="accent1">
                  <a:lumMod val="50000"/>
                </a:schemeClr>
              </a:solidFill>
              <a:effectLst>
                <a:outerShdw blurRad="38100" dist="38100" dir="2700000" algn="tl">
                  <a:srgbClr val="000000">
                    <a:alpha val="43137"/>
                  </a:srgbClr>
                </a:outerShdw>
              </a:effectLst>
              <a:latin typeface="+mj-lt"/>
            </a:rPr>
            <a:t>Ανακαλυπτική</a:t>
          </a:r>
          <a:r>
            <a:rPr lang="el-GR" sz="1800" b="1" dirty="0">
              <a:solidFill>
                <a:schemeClr val="accent1">
                  <a:lumMod val="50000"/>
                </a:schemeClr>
              </a:solidFill>
              <a:effectLst>
                <a:outerShdw blurRad="38100" dist="38100" dir="2700000" algn="tl">
                  <a:srgbClr val="000000">
                    <a:alpha val="43137"/>
                  </a:srgbClr>
                </a:outerShdw>
              </a:effectLst>
              <a:latin typeface="+mj-lt"/>
            </a:rPr>
            <a:t> μάθηση</a:t>
          </a:r>
        </a:p>
      </dgm:t>
    </dgm:pt>
    <dgm:pt modelId="{965CE577-ADDC-4BBB-BD24-9E023DA68172}" type="sibTrans" cxnId="{50151307-C08D-4FE7-83AD-E3704F4C3E9D}">
      <dgm:prSet/>
      <dgm:spPr/>
      <dgm:t>
        <a:bodyPr/>
        <a:lstStyle/>
        <a:p>
          <a:endParaRPr lang="el-GR"/>
        </a:p>
      </dgm:t>
    </dgm:pt>
    <dgm:pt modelId="{37550720-34A9-417E-A51D-7663D2ACCC57}" type="parTrans" cxnId="{50151307-C08D-4FE7-83AD-E3704F4C3E9D}">
      <dgm:prSet/>
      <dgm:spPr/>
      <dgm:t>
        <a:bodyPr/>
        <a:lstStyle/>
        <a:p>
          <a:endParaRPr lang="el-GR"/>
        </a:p>
      </dgm:t>
    </dgm:pt>
    <dgm:pt modelId="{79985BE2-7EA8-4636-9801-48C76DA63577}">
      <dgm:prSet custT="1"/>
      <dgm:spPr>
        <a:solidFill>
          <a:schemeClr val="accent4">
            <a:lumMod val="75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Εμβάθυνση</a:t>
          </a:r>
        </a:p>
      </dgm:t>
    </dgm:pt>
    <dgm:pt modelId="{38D81D48-4BDE-4C66-B819-48FF0A4A2E16}" type="sibTrans" cxnId="{E5E12B60-D2B7-4223-B2F4-B1B795DDE13C}">
      <dgm:prSet/>
      <dgm:spPr/>
      <dgm:t>
        <a:bodyPr/>
        <a:lstStyle/>
        <a:p>
          <a:endParaRPr lang="el-GR"/>
        </a:p>
      </dgm:t>
    </dgm:pt>
    <dgm:pt modelId="{A2584DC2-701C-437E-8442-96E2A44A75CC}" type="parTrans" cxnId="{E5E12B60-D2B7-4223-B2F4-B1B795DDE13C}">
      <dgm:prSet/>
      <dgm:spPr/>
      <dgm:t>
        <a:bodyPr/>
        <a:lstStyle/>
        <a:p>
          <a:endParaRPr lang="el-GR"/>
        </a:p>
      </dgm:t>
    </dgm:pt>
    <dgm:pt modelId="{AB1FF798-52C8-483B-9031-11462C660FD4}">
      <dgm:prSet phldrT="[Κείμενο]" custT="1"/>
      <dgm:spPr>
        <a:solidFill>
          <a:schemeClr val="accent2">
            <a:lumMod val="60000"/>
            <a:lumOff val="40000"/>
            <a:alpha val="90000"/>
          </a:schemeClr>
        </a:solidFill>
      </dgm:spPr>
      <dgm:t>
        <a:bodyPr/>
        <a:lstStyle/>
        <a:p>
          <a:r>
            <a:rPr lang="el-GR" sz="1800" b="1" dirty="0">
              <a:solidFill>
                <a:schemeClr val="accent1">
                  <a:lumMod val="50000"/>
                </a:schemeClr>
              </a:solidFill>
              <a:effectLst>
                <a:outerShdw blurRad="38100" dist="38100" dir="2700000" algn="tl">
                  <a:srgbClr val="000000">
                    <a:alpha val="43137"/>
                  </a:srgbClr>
                </a:outerShdw>
              </a:effectLst>
              <a:latin typeface="+mj-lt"/>
            </a:rPr>
            <a:t> </a:t>
          </a:r>
          <a:r>
            <a:rPr lang="en-US" sz="1800" b="1" dirty="0">
              <a:solidFill>
                <a:schemeClr val="accent1">
                  <a:lumMod val="50000"/>
                </a:schemeClr>
              </a:solidFill>
              <a:effectLst>
                <a:outerShdw blurRad="38100" dist="38100" dir="2700000" algn="tl">
                  <a:srgbClr val="000000">
                    <a:alpha val="43137"/>
                  </a:srgbClr>
                </a:outerShdw>
              </a:effectLst>
              <a:latin typeface="+mj-lt"/>
            </a:rPr>
            <a:t>Mayer</a:t>
          </a:r>
          <a:endParaRPr lang="el-GR" sz="1800" b="1" dirty="0">
            <a:solidFill>
              <a:schemeClr val="accent1">
                <a:lumMod val="50000"/>
              </a:schemeClr>
            </a:solidFill>
            <a:effectLst>
              <a:outerShdw blurRad="38100" dist="38100" dir="2700000" algn="tl">
                <a:srgbClr val="000000">
                  <a:alpha val="43137"/>
                </a:srgbClr>
              </a:outerShdw>
            </a:effectLst>
            <a:latin typeface="+mj-lt"/>
          </a:endParaRPr>
        </a:p>
      </dgm:t>
    </dgm:pt>
    <dgm:pt modelId="{4BAE250B-1E31-4849-A5F7-A9597BB238FD}" type="parTrans" cxnId="{E6FF70CC-7368-4B63-BC10-D1630BB476D8}">
      <dgm:prSet/>
      <dgm:spPr/>
      <dgm:t>
        <a:bodyPr/>
        <a:lstStyle/>
        <a:p>
          <a:endParaRPr lang="el-GR"/>
        </a:p>
      </dgm:t>
    </dgm:pt>
    <dgm:pt modelId="{CE844324-5C6E-4E28-9423-6321EB4C00AB}" type="sibTrans" cxnId="{E6FF70CC-7368-4B63-BC10-D1630BB476D8}">
      <dgm:prSet/>
      <dgm:spPr/>
      <dgm:t>
        <a:bodyPr/>
        <a:lstStyle/>
        <a:p>
          <a:endParaRPr lang="el-GR"/>
        </a:p>
      </dgm:t>
    </dgm:pt>
    <dgm:pt modelId="{FEF7A897-2FE8-4E6D-9574-D3CF24D24F58}">
      <dgm:prSet phldrT="[Κείμενο]" custT="1"/>
      <dgm:spPr>
        <a:solidFill>
          <a:schemeClr val="accent2">
            <a:lumMod val="60000"/>
            <a:lumOff val="40000"/>
            <a:alpha val="90000"/>
          </a:schemeClr>
        </a:solidFill>
      </dgm:spPr>
      <dgm:t>
        <a:bodyPr/>
        <a:lstStyle/>
        <a:p>
          <a:r>
            <a:rPr lang="en-US" sz="1800" b="1" dirty="0">
              <a:solidFill>
                <a:schemeClr val="accent1">
                  <a:lumMod val="50000"/>
                </a:schemeClr>
              </a:solidFill>
              <a:effectLst>
                <a:outerShdw blurRad="38100" dist="38100" dir="2700000" algn="tl">
                  <a:srgbClr val="000000">
                    <a:alpha val="43137"/>
                  </a:srgbClr>
                </a:outerShdw>
              </a:effectLst>
              <a:latin typeface="+mj-lt"/>
            </a:rPr>
            <a:t>West &amp;</a:t>
          </a:r>
          <a:r>
            <a:rPr lang="el-GR" sz="1800" b="1" dirty="0">
              <a:solidFill>
                <a:schemeClr val="accent1">
                  <a:lumMod val="50000"/>
                </a:schemeClr>
              </a:solidFill>
              <a:effectLst>
                <a:outerShdw blurRad="38100" dist="38100" dir="2700000" algn="tl">
                  <a:srgbClr val="000000">
                    <a:alpha val="43137"/>
                  </a:srgbClr>
                </a:outerShdw>
              </a:effectLst>
              <a:latin typeface="+mj-lt"/>
            </a:rPr>
            <a:t> </a:t>
          </a:r>
          <a:r>
            <a:rPr lang="el-GR" sz="1800" b="1" dirty="0" err="1">
              <a:solidFill>
                <a:schemeClr val="accent1">
                  <a:lumMod val="50000"/>
                </a:schemeClr>
              </a:solidFill>
              <a:effectLst>
                <a:outerShdw blurRad="38100" dist="38100" dir="2700000" algn="tl">
                  <a:srgbClr val="000000">
                    <a:alpha val="43137"/>
                  </a:srgbClr>
                </a:outerShdw>
              </a:effectLst>
              <a:latin typeface="+mj-lt"/>
            </a:rPr>
            <a:t>Λιοναράκης</a:t>
          </a:r>
          <a:r>
            <a:rPr lang="en-US" sz="1800" b="1" dirty="0">
              <a:solidFill>
                <a:schemeClr val="accent1">
                  <a:lumMod val="50000"/>
                </a:schemeClr>
              </a:solidFill>
              <a:effectLst>
                <a:outerShdw blurRad="38100" dist="38100" dir="2700000" algn="tl">
                  <a:srgbClr val="000000">
                    <a:alpha val="43137"/>
                  </a:srgbClr>
                </a:outerShdw>
              </a:effectLst>
              <a:latin typeface="+mj-lt"/>
            </a:rPr>
            <a:t> </a:t>
          </a:r>
          <a:endParaRPr lang="el-GR" sz="1800" b="1" dirty="0">
            <a:solidFill>
              <a:schemeClr val="accent1">
                <a:lumMod val="50000"/>
              </a:schemeClr>
            </a:solidFill>
            <a:effectLst>
              <a:outerShdw blurRad="38100" dist="38100" dir="2700000" algn="tl">
                <a:srgbClr val="000000">
                  <a:alpha val="43137"/>
                </a:srgbClr>
              </a:outerShdw>
            </a:effectLst>
            <a:latin typeface="+mj-lt"/>
          </a:endParaRPr>
        </a:p>
      </dgm:t>
    </dgm:pt>
    <dgm:pt modelId="{597B8730-989A-49C2-BAA6-250D03B89F2B}" type="parTrans" cxnId="{5A491596-199B-4180-8972-FF34D0866CA0}">
      <dgm:prSet/>
      <dgm:spPr/>
      <dgm:t>
        <a:bodyPr/>
        <a:lstStyle/>
        <a:p>
          <a:endParaRPr lang="el-GR"/>
        </a:p>
      </dgm:t>
    </dgm:pt>
    <dgm:pt modelId="{6FD5B077-AA4E-440D-8C5F-277B4C28FB4D}" type="sibTrans" cxnId="{5A491596-199B-4180-8972-FF34D0866CA0}">
      <dgm:prSet/>
      <dgm:spPr/>
      <dgm:t>
        <a:bodyPr/>
        <a:lstStyle/>
        <a:p>
          <a:endParaRPr lang="el-GR"/>
        </a:p>
      </dgm:t>
    </dgm:pt>
    <dgm:pt modelId="{9CDA8871-05A8-4189-B1FC-1995620DEF50}">
      <dgm:prSet phldrT="[Κείμενο]" custScaleX="132360" custLinFactNeighborX="44013" custLinFactNeighborY="-23514"/>
      <dgm:spPr/>
      <dgm:t>
        <a:bodyPr/>
        <a:lstStyle/>
        <a:p>
          <a:endParaRPr lang="el-GR"/>
        </a:p>
      </dgm:t>
    </dgm:pt>
    <dgm:pt modelId="{E80BC64B-8D7F-4AAB-A0BD-4B8ED5E3D342}" type="parTrans" cxnId="{D65B1A9C-BDB2-4377-B5D2-3B2356573C97}">
      <dgm:prSet/>
      <dgm:spPr/>
      <dgm:t>
        <a:bodyPr/>
        <a:lstStyle/>
        <a:p>
          <a:endParaRPr lang="el-GR"/>
        </a:p>
      </dgm:t>
    </dgm:pt>
    <dgm:pt modelId="{A234B15E-8DC0-4150-B681-ED1AC1D0700A}" type="sibTrans" cxnId="{D65B1A9C-BDB2-4377-B5D2-3B2356573C97}">
      <dgm:prSet/>
      <dgm:spPr/>
      <dgm:t>
        <a:bodyPr/>
        <a:lstStyle/>
        <a:p>
          <a:endParaRPr lang="el-GR"/>
        </a:p>
      </dgm:t>
    </dgm:pt>
    <dgm:pt modelId="{33B28900-CAE1-4788-BAAE-3BC52BF685BA}">
      <dgm:prSet phldrT="[Κείμενο]" custScaleX="132360" custLinFactNeighborX="44013" custLinFactNeighborY="-23514"/>
      <dgm:spPr/>
      <dgm:t>
        <a:bodyPr/>
        <a:lstStyle/>
        <a:p>
          <a:endParaRPr lang="el-GR"/>
        </a:p>
      </dgm:t>
    </dgm:pt>
    <dgm:pt modelId="{A776ECEE-C50F-4D3B-B55D-9606DF19B92E}" type="parTrans" cxnId="{7D929E67-8266-41AD-B70B-67BA02371674}">
      <dgm:prSet/>
      <dgm:spPr/>
      <dgm:t>
        <a:bodyPr/>
        <a:lstStyle/>
        <a:p>
          <a:endParaRPr lang="el-GR"/>
        </a:p>
      </dgm:t>
    </dgm:pt>
    <dgm:pt modelId="{9CD1FE50-E630-495A-9461-09A688DBA0D4}" type="sibTrans" cxnId="{7D929E67-8266-41AD-B70B-67BA02371674}">
      <dgm:prSet/>
      <dgm:spPr/>
      <dgm:t>
        <a:bodyPr/>
        <a:lstStyle/>
        <a:p>
          <a:endParaRPr lang="el-GR"/>
        </a:p>
      </dgm:t>
    </dgm:pt>
    <dgm:pt modelId="{139992C6-1110-46FF-9FEC-05AD40E35021}">
      <dgm:prSet phldrT="[Κείμενο]" custScaleX="132360" custLinFactNeighborX="44013" custLinFactNeighborY="-23514"/>
      <dgm:spPr/>
      <dgm:t>
        <a:bodyPr/>
        <a:lstStyle/>
        <a:p>
          <a:endParaRPr lang="el-GR"/>
        </a:p>
      </dgm:t>
    </dgm:pt>
    <dgm:pt modelId="{47C81BB4-7101-46E4-9AD7-B6A931C1E58E}" type="parTrans" cxnId="{A8A60140-BDAA-47ED-9173-9E41954BC069}">
      <dgm:prSet/>
      <dgm:spPr/>
      <dgm:t>
        <a:bodyPr/>
        <a:lstStyle/>
        <a:p>
          <a:endParaRPr lang="el-GR"/>
        </a:p>
      </dgm:t>
    </dgm:pt>
    <dgm:pt modelId="{37533C85-69BB-434A-A596-B016C96F518A}" type="sibTrans" cxnId="{A8A60140-BDAA-47ED-9173-9E41954BC069}">
      <dgm:prSet/>
      <dgm:spPr/>
      <dgm:t>
        <a:bodyPr/>
        <a:lstStyle/>
        <a:p>
          <a:endParaRPr lang="el-GR"/>
        </a:p>
      </dgm:t>
    </dgm:pt>
    <dgm:pt modelId="{B10A8596-9B62-4CCF-975F-E88414AE7557}" type="pres">
      <dgm:prSet presAssocID="{6DAA6FF2-1FD0-4FAA-BB23-944F28843CE0}" presName="cycleMatrixDiagram" presStyleCnt="0">
        <dgm:presLayoutVars>
          <dgm:chMax val="1"/>
          <dgm:dir/>
          <dgm:animLvl val="lvl"/>
          <dgm:resizeHandles val="exact"/>
        </dgm:presLayoutVars>
      </dgm:prSet>
      <dgm:spPr/>
    </dgm:pt>
    <dgm:pt modelId="{93B5E45E-7DE6-4E88-8CF8-5774038D093C}" type="pres">
      <dgm:prSet presAssocID="{6DAA6FF2-1FD0-4FAA-BB23-944F28843CE0}" presName="children" presStyleCnt="0"/>
      <dgm:spPr/>
    </dgm:pt>
    <dgm:pt modelId="{F6147F06-DBC0-48BE-80FE-7D4430C3FA45}" type="pres">
      <dgm:prSet presAssocID="{6DAA6FF2-1FD0-4FAA-BB23-944F28843CE0}" presName="child1group" presStyleCnt="0"/>
      <dgm:spPr/>
    </dgm:pt>
    <dgm:pt modelId="{648D9A91-B5A3-45E0-97E0-2CF0BC1CE782}" type="pres">
      <dgm:prSet presAssocID="{6DAA6FF2-1FD0-4FAA-BB23-944F28843CE0}" presName="child1" presStyleLbl="bgAcc1" presStyleIdx="0" presStyleCnt="4" custScaleX="137435" custScaleY="120500" custLinFactNeighborX="-24142" custLinFactNeighborY="-1104"/>
      <dgm:spPr/>
    </dgm:pt>
    <dgm:pt modelId="{D8F6895C-7AA9-4614-8C37-5A214DE117F1}" type="pres">
      <dgm:prSet presAssocID="{6DAA6FF2-1FD0-4FAA-BB23-944F28843CE0}" presName="child1Text" presStyleLbl="bgAcc1" presStyleIdx="0" presStyleCnt="4">
        <dgm:presLayoutVars>
          <dgm:bulletEnabled val="1"/>
        </dgm:presLayoutVars>
      </dgm:prSet>
      <dgm:spPr/>
    </dgm:pt>
    <dgm:pt modelId="{91B67CF5-D964-408D-8EA6-A05B8BDD325E}" type="pres">
      <dgm:prSet presAssocID="{6DAA6FF2-1FD0-4FAA-BB23-944F28843CE0}" presName="child2group" presStyleCnt="0"/>
      <dgm:spPr/>
    </dgm:pt>
    <dgm:pt modelId="{CC160B94-E813-44A7-B8C8-B27069342A9E}" type="pres">
      <dgm:prSet presAssocID="{6DAA6FF2-1FD0-4FAA-BB23-944F28843CE0}" presName="child2" presStyleLbl="bgAcc1" presStyleIdx="1" presStyleCnt="4" custScaleX="135258" custScaleY="119899" custLinFactNeighborX="25793" custLinFactNeighborY="5748"/>
      <dgm:spPr/>
    </dgm:pt>
    <dgm:pt modelId="{B040CF64-19EC-4521-B8FB-60E5DB29CC33}" type="pres">
      <dgm:prSet presAssocID="{6DAA6FF2-1FD0-4FAA-BB23-944F28843CE0}" presName="child2Text" presStyleLbl="bgAcc1" presStyleIdx="1" presStyleCnt="4">
        <dgm:presLayoutVars>
          <dgm:bulletEnabled val="1"/>
        </dgm:presLayoutVars>
      </dgm:prSet>
      <dgm:spPr/>
    </dgm:pt>
    <dgm:pt modelId="{63906EBC-BCC5-491E-BF33-FF83C7BC2810}" type="pres">
      <dgm:prSet presAssocID="{6DAA6FF2-1FD0-4FAA-BB23-944F28843CE0}" presName="child3group" presStyleCnt="0"/>
      <dgm:spPr/>
    </dgm:pt>
    <dgm:pt modelId="{D9D45064-91CE-4066-BA0E-4FAACABFC0DF}" type="pres">
      <dgm:prSet presAssocID="{6DAA6FF2-1FD0-4FAA-BB23-944F28843CE0}" presName="child3" presStyleLbl="bgAcc1" presStyleIdx="2" presStyleCnt="4" custScaleX="138833" custScaleY="120230" custLinFactNeighborX="26457" custLinFactNeighborY="-38293"/>
      <dgm:spPr/>
    </dgm:pt>
    <dgm:pt modelId="{301E0C94-37B9-43D0-9CC8-9D9246FB3959}" type="pres">
      <dgm:prSet presAssocID="{6DAA6FF2-1FD0-4FAA-BB23-944F28843CE0}" presName="child3Text" presStyleLbl="bgAcc1" presStyleIdx="2" presStyleCnt="4">
        <dgm:presLayoutVars>
          <dgm:bulletEnabled val="1"/>
        </dgm:presLayoutVars>
      </dgm:prSet>
      <dgm:spPr/>
    </dgm:pt>
    <dgm:pt modelId="{FA4C4506-9E23-4399-9FB9-1D4C29BE1224}" type="pres">
      <dgm:prSet presAssocID="{6DAA6FF2-1FD0-4FAA-BB23-944F28843CE0}" presName="child4group" presStyleCnt="0"/>
      <dgm:spPr/>
    </dgm:pt>
    <dgm:pt modelId="{9A14998B-7348-4C77-A995-994346C774B6}" type="pres">
      <dgm:prSet presAssocID="{6DAA6FF2-1FD0-4FAA-BB23-944F28843CE0}" presName="child4" presStyleLbl="bgAcc1" presStyleIdx="3" presStyleCnt="4" custScaleX="134281" custScaleY="108401" custLinFactNeighborX="-26629" custLinFactNeighborY="-31770"/>
      <dgm:spPr/>
    </dgm:pt>
    <dgm:pt modelId="{C497A8FD-8129-4033-8952-FBF30C0B630C}" type="pres">
      <dgm:prSet presAssocID="{6DAA6FF2-1FD0-4FAA-BB23-944F28843CE0}" presName="child4Text" presStyleLbl="bgAcc1" presStyleIdx="3" presStyleCnt="4">
        <dgm:presLayoutVars>
          <dgm:bulletEnabled val="1"/>
        </dgm:presLayoutVars>
      </dgm:prSet>
      <dgm:spPr/>
    </dgm:pt>
    <dgm:pt modelId="{CA724D6B-58F2-4060-969F-8F7CA1CA16AD}" type="pres">
      <dgm:prSet presAssocID="{6DAA6FF2-1FD0-4FAA-BB23-944F28843CE0}" presName="childPlaceholder" presStyleCnt="0"/>
      <dgm:spPr/>
    </dgm:pt>
    <dgm:pt modelId="{A3837282-394F-4E96-A7AC-CC1E7A2DCECA}" type="pres">
      <dgm:prSet presAssocID="{6DAA6FF2-1FD0-4FAA-BB23-944F28843CE0}" presName="circle" presStyleCnt="0"/>
      <dgm:spPr/>
    </dgm:pt>
    <dgm:pt modelId="{7E32B891-1533-4568-AF3C-0D7C5AAB0A1E}" type="pres">
      <dgm:prSet presAssocID="{6DAA6FF2-1FD0-4FAA-BB23-944F28843CE0}" presName="quadrant1" presStyleLbl="node1" presStyleIdx="0" presStyleCnt="4">
        <dgm:presLayoutVars>
          <dgm:chMax val="1"/>
          <dgm:bulletEnabled val="1"/>
        </dgm:presLayoutVars>
      </dgm:prSet>
      <dgm:spPr/>
    </dgm:pt>
    <dgm:pt modelId="{49972219-62E6-4E3F-AF31-1295EDD29732}" type="pres">
      <dgm:prSet presAssocID="{6DAA6FF2-1FD0-4FAA-BB23-944F28843CE0}" presName="quadrant2" presStyleLbl="node1" presStyleIdx="1" presStyleCnt="4">
        <dgm:presLayoutVars>
          <dgm:chMax val="1"/>
          <dgm:bulletEnabled val="1"/>
        </dgm:presLayoutVars>
      </dgm:prSet>
      <dgm:spPr/>
    </dgm:pt>
    <dgm:pt modelId="{14638F30-9FB5-4814-88AD-3A6E13717F70}" type="pres">
      <dgm:prSet presAssocID="{6DAA6FF2-1FD0-4FAA-BB23-944F28843CE0}" presName="quadrant3" presStyleLbl="node1" presStyleIdx="2" presStyleCnt="4">
        <dgm:presLayoutVars>
          <dgm:chMax val="1"/>
          <dgm:bulletEnabled val="1"/>
        </dgm:presLayoutVars>
      </dgm:prSet>
      <dgm:spPr/>
    </dgm:pt>
    <dgm:pt modelId="{EE2F2BF9-9B99-4227-B48A-7E1AB7362685}" type="pres">
      <dgm:prSet presAssocID="{6DAA6FF2-1FD0-4FAA-BB23-944F28843CE0}" presName="quadrant4" presStyleLbl="node1" presStyleIdx="3" presStyleCnt="4">
        <dgm:presLayoutVars>
          <dgm:chMax val="1"/>
          <dgm:bulletEnabled val="1"/>
        </dgm:presLayoutVars>
      </dgm:prSet>
      <dgm:spPr/>
    </dgm:pt>
    <dgm:pt modelId="{17918B26-9838-40A8-A81B-9FB4A00BF2B3}" type="pres">
      <dgm:prSet presAssocID="{6DAA6FF2-1FD0-4FAA-BB23-944F28843CE0}" presName="quadrantPlaceholder" presStyleCnt="0"/>
      <dgm:spPr/>
    </dgm:pt>
    <dgm:pt modelId="{FB71D933-186F-4E82-B6D9-A4417322FC34}" type="pres">
      <dgm:prSet presAssocID="{6DAA6FF2-1FD0-4FAA-BB23-944F28843CE0}" presName="center1" presStyleLbl="fgShp" presStyleIdx="0" presStyleCnt="2"/>
      <dgm:spPr/>
    </dgm:pt>
    <dgm:pt modelId="{9AFE75F1-F798-4EF7-968A-9D5CD9242347}" type="pres">
      <dgm:prSet presAssocID="{6DAA6FF2-1FD0-4FAA-BB23-944F28843CE0}" presName="center2" presStyleLbl="fgShp" presStyleIdx="1" presStyleCnt="2"/>
      <dgm:spPr/>
    </dgm:pt>
  </dgm:ptLst>
  <dgm:cxnLst>
    <dgm:cxn modelId="{481C7F00-C13E-416B-85A0-156BBEF4F3E9}" srcId="{5D255B1C-73A1-44DB-A87F-33D3AF01D6BA}" destId="{FF28C8D9-044A-4213-B40F-0BC24A18EE63}" srcOrd="2" destOrd="0" parTransId="{9105E9D1-6192-46FF-B81B-3C21D72B9187}" sibTransId="{309EA999-B67F-44FA-BBBD-92795FA3ED14}"/>
    <dgm:cxn modelId="{08A1E603-197A-449D-82F2-0A5912A7454D}" type="presOf" srcId="{9BF4BABC-03D4-4E83-B0BE-98E11F7F720C}" destId="{9A14998B-7348-4C77-A995-994346C774B6}" srcOrd="0" destOrd="1" presId="urn:microsoft.com/office/officeart/2005/8/layout/cycle4"/>
    <dgm:cxn modelId="{078B0905-039A-44F7-B55B-24FE4AE4AFDC}" type="presOf" srcId="{BDACAAD8-DF72-4543-A12F-B0AE6F4087BE}" destId="{D8F6895C-7AA9-4614-8C37-5A214DE117F1}" srcOrd="1" destOrd="3" presId="urn:microsoft.com/office/officeart/2005/8/layout/cycle4"/>
    <dgm:cxn modelId="{50151307-C08D-4FE7-83AD-E3704F4C3E9D}" srcId="{07E4A6BB-2465-4F5F-9796-188134167109}" destId="{442D9B08-F71E-4E3D-A8E9-5005E6C38B31}" srcOrd="1" destOrd="0" parTransId="{37550720-34A9-417E-A51D-7663D2ACCC57}" sibTransId="{965CE577-ADDC-4BBB-BD24-9E023DA68172}"/>
    <dgm:cxn modelId="{32F7D408-52FC-4801-B82F-C3FDA90E3AF2}" srcId="{577A4242-95ED-4156-B3C8-59D7DEB95380}" destId="{9BD7EDB1-0D14-45E0-BD13-B05B8A934302}" srcOrd="0" destOrd="0" parTransId="{DF6E78CE-A008-4D12-818B-217F02F95065}" sibTransId="{CD4DCF1D-47A3-41AA-886E-E4A73A3E4980}"/>
    <dgm:cxn modelId="{1176250B-0C37-4F34-8450-6BD18AA6EC70}" type="presOf" srcId="{F85903FA-C592-4040-A6E0-4101E43C3E71}" destId="{D8F6895C-7AA9-4614-8C37-5A214DE117F1}" srcOrd="1" destOrd="2" presId="urn:microsoft.com/office/officeart/2005/8/layout/cycle4"/>
    <dgm:cxn modelId="{D92D1712-812B-4527-A15B-6EB2EE27A8B1}" type="presOf" srcId="{442D9B08-F71E-4E3D-A8E9-5005E6C38B31}" destId="{B040CF64-19EC-4521-B8FB-60E5DB29CC33}" srcOrd="1" destOrd="1" presId="urn:microsoft.com/office/officeart/2005/8/layout/cycle4"/>
    <dgm:cxn modelId="{73931314-B82D-4422-B2B1-818B4F620B35}" type="presOf" srcId="{79985BE2-7EA8-4636-9801-48C76DA63577}" destId="{B040CF64-19EC-4521-B8FB-60E5DB29CC33}" srcOrd="1" destOrd="2" presId="urn:microsoft.com/office/officeart/2005/8/layout/cycle4"/>
    <dgm:cxn modelId="{49E89E14-CB2B-4523-A3A5-305C2AB0AFF4}" srcId="{5D255B1C-73A1-44DB-A87F-33D3AF01D6BA}" destId="{9BF4BABC-03D4-4E83-B0BE-98E11F7F720C}" srcOrd="1" destOrd="0" parTransId="{9AE63BC5-89F1-4AFF-B3AF-6632B366908D}" sibTransId="{10FB4FA7-9349-4DB5-ACFF-321E633A803D}"/>
    <dgm:cxn modelId="{EC7A3316-9BA0-4814-9A5F-9753FA07768A}" type="presOf" srcId="{FD2DCB20-CD7F-4E98-A4FF-EBC1A98F19BE}" destId="{CC160B94-E813-44A7-B8C8-B27069342A9E}" srcOrd="0" destOrd="0" presId="urn:microsoft.com/office/officeart/2005/8/layout/cycle4"/>
    <dgm:cxn modelId="{870F561E-E111-438B-A623-1451F863CEFB}" type="presOf" srcId="{AB1FF798-52C8-483B-9031-11462C660FD4}" destId="{D9D45064-91CE-4066-BA0E-4FAACABFC0DF}" srcOrd="0" destOrd="1" presId="urn:microsoft.com/office/officeart/2005/8/layout/cycle4"/>
    <dgm:cxn modelId="{BFE2221F-441C-4DC1-8279-5E76FF7B7472}" type="presOf" srcId="{9D35709C-BE18-44DC-8569-DBA73E37CCAE}" destId="{C497A8FD-8129-4033-8952-FBF30C0B630C}" srcOrd="1" destOrd="0" presId="urn:microsoft.com/office/officeart/2005/8/layout/cycle4"/>
    <dgm:cxn modelId="{E1A27A24-AAB4-45F8-998E-3661EF5F7CC6}" srcId="{6DAA6FF2-1FD0-4FAA-BB23-944F28843CE0}" destId="{5D255B1C-73A1-44DB-A87F-33D3AF01D6BA}" srcOrd="3" destOrd="0" parTransId="{C997E50D-AA7B-47AF-BE06-E9A8D84ACED4}" sibTransId="{C3F84BE0-D896-44CB-A62D-523D95E28320}"/>
    <dgm:cxn modelId="{F0756826-6256-4091-9542-0EC186DF03C6}" type="presOf" srcId="{FEF7A897-2FE8-4E6D-9574-D3CF24D24F58}" destId="{D9D45064-91CE-4066-BA0E-4FAACABFC0DF}" srcOrd="0" destOrd="2" presId="urn:microsoft.com/office/officeart/2005/8/layout/cycle4"/>
    <dgm:cxn modelId="{AFD86733-A260-4FBA-9288-40C9E65E495E}" type="presOf" srcId="{22D1FF0C-06DE-4592-9FCF-E10FDE7CBAF3}" destId="{7E32B891-1533-4568-AF3C-0D7C5AAB0A1E}" srcOrd="0" destOrd="0" presId="urn:microsoft.com/office/officeart/2005/8/layout/cycle4"/>
    <dgm:cxn modelId="{DB3C8636-D0EE-4E6F-A66F-96E45A4BC9B5}" type="presOf" srcId="{BDACAAD8-DF72-4543-A12F-B0AE6F4087BE}" destId="{648D9A91-B5A3-45E0-97E0-2CF0BC1CE782}" srcOrd="0" destOrd="3" presId="urn:microsoft.com/office/officeart/2005/8/layout/cycle4"/>
    <dgm:cxn modelId="{F4BF603B-57D9-4C16-A533-2616E4F0C7C9}" type="presOf" srcId="{F85903FA-C592-4040-A6E0-4101E43C3E71}" destId="{648D9A91-B5A3-45E0-97E0-2CF0BC1CE782}" srcOrd="0" destOrd="2" presId="urn:microsoft.com/office/officeart/2005/8/layout/cycle4"/>
    <dgm:cxn modelId="{A8A60140-BDAA-47ED-9173-9E41954BC069}" srcId="{6DAA6FF2-1FD0-4FAA-BB23-944F28843CE0}" destId="{139992C6-1110-46FF-9FEC-05AD40E35021}" srcOrd="6" destOrd="0" parTransId="{47C81BB4-7101-46E4-9AD7-B6A931C1E58E}" sibTransId="{37533C85-69BB-434A-A596-B016C96F518A}"/>
    <dgm:cxn modelId="{A6685140-264E-4847-9C15-D3A56537B6AA}" type="presOf" srcId="{FF28C8D9-044A-4213-B40F-0BC24A18EE63}" destId="{C497A8FD-8129-4033-8952-FBF30C0B630C}" srcOrd="1" destOrd="2" presId="urn:microsoft.com/office/officeart/2005/8/layout/cycle4"/>
    <dgm:cxn modelId="{E5E12B60-D2B7-4223-B2F4-B1B795DDE13C}" srcId="{07E4A6BB-2465-4F5F-9796-188134167109}" destId="{79985BE2-7EA8-4636-9801-48C76DA63577}" srcOrd="2" destOrd="0" parTransId="{A2584DC2-701C-437E-8442-96E2A44A75CC}" sibTransId="{38D81D48-4BDE-4C66-B819-48FF0A4A2E16}"/>
    <dgm:cxn modelId="{A64F5262-2A64-4590-AFCA-EE1DEE993F5E}" type="presOf" srcId="{FEF7A897-2FE8-4E6D-9574-D3CF24D24F58}" destId="{301E0C94-37B9-43D0-9CC8-9D9246FB3959}" srcOrd="1" destOrd="2" presId="urn:microsoft.com/office/officeart/2005/8/layout/cycle4"/>
    <dgm:cxn modelId="{8B002064-AC98-4F6D-A4CF-CA3117BAAC69}" type="presOf" srcId="{9BD7EDB1-0D14-45E0-BD13-B05B8A934302}" destId="{301E0C94-37B9-43D0-9CC8-9D9246FB3959}" srcOrd="1" destOrd="0" presId="urn:microsoft.com/office/officeart/2005/8/layout/cycle4"/>
    <dgm:cxn modelId="{7D929E67-8266-41AD-B70B-67BA02371674}" srcId="{6DAA6FF2-1FD0-4FAA-BB23-944F28843CE0}" destId="{33B28900-CAE1-4788-BAAE-3BC52BF685BA}" srcOrd="5" destOrd="0" parTransId="{A776ECEE-C50F-4D3B-B55D-9606DF19B92E}" sibTransId="{9CD1FE50-E630-495A-9461-09A688DBA0D4}"/>
    <dgm:cxn modelId="{1FC68D6B-0A0D-49D2-BFD1-ACA0C05F5497}" srcId="{22D1FF0C-06DE-4592-9FCF-E10FDE7CBAF3}" destId="{F85903FA-C592-4040-A6E0-4101E43C3E71}" srcOrd="2" destOrd="0" parTransId="{1572DBB9-91A3-464E-9B90-6D4731FC4A3F}" sibTransId="{6A8839EB-9E71-4F03-8A92-463F20F462E7}"/>
    <dgm:cxn modelId="{4FF33E78-1B2F-4AF7-BF68-00B778CCAD96}" srcId="{5D255B1C-73A1-44DB-A87F-33D3AF01D6BA}" destId="{9D35709C-BE18-44DC-8569-DBA73E37CCAE}" srcOrd="0" destOrd="0" parTransId="{3ED72C5E-7FA6-4544-91C9-D5F13D11753E}" sibTransId="{8FCE2872-16E0-4E3B-A1ED-360FD91C7799}"/>
    <dgm:cxn modelId="{868DD578-713F-4D32-85B6-A342A13387EC}" srcId="{22D1FF0C-06DE-4592-9FCF-E10FDE7CBAF3}" destId="{31FA5C2D-FC0B-4FAA-BF8C-93F76B1C0E56}" srcOrd="0" destOrd="0" parTransId="{32E9650D-77EF-41D2-B202-BB88857D9EA3}" sibTransId="{7CFCDFFE-C5E5-45B4-B6A4-4221932F774B}"/>
    <dgm:cxn modelId="{AFFFF659-488E-42EF-A9C9-69679B0D072A}" srcId="{6DAA6FF2-1FD0-4FAA-BB23-944F28843CE0}" destId="{22D1FF0C-06DE-4592-9FCF-E10FDE7CBAF3}" srcOrd="0" destOrd="0" parTransId="{6C91B871-D7AF-44F3-B6BB-64336E4C05E8}" sibTransId="{502EBA80-6FE5-41EF-B90F-48ED27B285FB}"/>
    <dgm:cxn modelId="{854A4B7A-499B-4F72-8C57-F7A42B2C7012}" type="presOf" srcId="{577A4242-95ED-4156-B3C8-59D7DEB95380}" destId="{14638F30-9FB5-4814-88AD-3A6E13717F70}" srcOrd="0" destOrd="0" presId="urn:microsoft.com/office/officeart/2005/8/layout/cycle4"/>
    <dgm:cxn modelId="{468E9E7D-C823-4FB9-B746-4A301D350FE4}" srcId="{6DAA6FF2-1FD0-4FAA-BB23-944F28843CE0}" destId="{07E4A6BB-2465-4F5F-9796-188134167109}" srcOrd="1" destOrd="0" parTransId="{DF970970-0BBC-4CFF-A3DC-7BD8DCF080BA}" sibTransId="{A2D3363A-B9B7-4026-A6E6-148157EA8791}"/>
    <dgm:cxn modelId="{22CBB18B-54F2-4959-98CE-CEDC872EF5D2}" type="presOf" srcId="{31FA5C2D-FC0B-4FAA-BF8C-93F76B1C0E56}" destId="{D8F6895C-7AA9-4614-8C37-5A214DE117F1}" srcOrd="1" destOrd="0" presId="urn:microsoft.com/office/officeart/2005/8/layout/cycle4"/>
    <dgm:cxn modelId="{0279E38E-7695-4250-9450-66E4CC2D2971}" type="presOf" srcId="{AB1FF798-52C8-483B-9031-11462C660FD4}" destId="{301E0C94-37B9-43D0-9CC8-9D9246FB3959}" srcOrd="1" destOrd="1" presId="urn:microsoft.com/office/officeart/2005/8/layout/cycle4"/>
    <dgm:cxn modelId="{DA540992-020D-46E9-A477-C2916CEA4792}" type="presOf" srcId="{07E4A6BB-2465-4F5F-9796-188134167109}" destId="{49972219-62E6-4E3F-AF31-1295EDD29732}" srcOrd="0" destOrd="0" presId="urn:microsoft.com/office/officeart/2005/8/layout/cycle4"/>
    <dgm:cxn modelId="{FE515895-F14B-4FCE-820E-AD33D2328E91}" type="presOf" srcId="{9BD7EDB1-0D14-45E0-BD13-B05B8A934302}" destId="{D9D45064-91CE-4066-BA0E-4FAACABFC0DF}" srcOrd="0" destOrd="0" presId="urn:microsoft.com/office/officeart/2005/8/layout/cycle4"/>
    <dgm:cxn modelId="{5A491596-199B-4180-8972-FF34D0866CA0}" srcId="{577A4242-95ED-4156-B3C8-59D7DEB95380}" destId="{FEF7A897-2FE8-4E6D-9574-D3CF24D24F58}" srcOrd="2" destOrd="0" parTransId="{597B8730-989A-49C2-BAA6-250D03B89F2B}" sibTransId="{6FD5B077-AA4E-440D-8C5F-277B4C28FB4D}"/>
    <dgm:cxn modelId="{76D99A97-4499-440E-A7C6-F3611DCB5045}" type="presOf" srcId="{1F89FABA-E229-466B-A357-1034F8A2060E}" destId="{D8F6895C-7AA9-4614-8C37-5A214DE117F1}" srcOrd="1" destOrd="1" presId="urn:microsoft.com/office/officeart/2005/8/layout/cycle4"/>
    <dgm:cxn modelId="{D65B1A9C-BDB2-4377-B5D2-3B2356573C97}" srcId="{6DAA6FF2-1FD0-4FAA-BB23-944F28843CE0}" destId="{9CDA8871-05A8-4189-B1FC-1995620DEF50}" srcOrd="4" destOrd="0" parTransId="{E80BC64B-8D7F-4AAB-A0BD-4B8ED5E3D342}" sibTransId="{A234B15E-8DC0-4150-B681-ED1AC1D0700A}"/>
    <dgm:cxn modelId="{B06A219C-4AF8-473A-B835-D377061792F4}" type="presOf" srcId="{5D255B1C-73A1-44DB-A87F-33D3AF01D6BA}" destId="{EE2F2BF9-9B99-4227-B48A-7E1AB7362685}" srcOrd="0" destOrd="0" presId="urn:microsoft.com/office/officeart/2005/8/layout/cycle4"/>
    <dgm:cxn modelId="{96100EAB-9FC7-48B3-BE26-019BD0C1FADB}" type="presOf" srcId="{6DAA6FF2-1FD0-4FAA-BB23-944F28843CE0}" destId="{B10A8596-9B62-4CCF-975F-E88414AE7557}" srcOrd="0" destOrd="0" presId="urn:microsoft.com/office/officeart/2005/8/layout/cycle4"/>
    <dgm:cxn modelId="{9B2C34AD-B6E3-4344-8A69-B2D692454688}" type="presOf" srcId="{9D35709C-BE18-44DC-8569-DBA73E37CCAE}" destId="{9A14998B-7348-4C77-A995-994346C774B6}" srcOrd="0" destOrd="0" presId="urn:microsoft.com/office/officeart/2005/8/layout/cycle4"/>
    <dgm:cxn modelId="{539B5AB4-4F28-43CD-BE9D-094655230B59}" srcId="{6DAA6FF2-1FD0-4FAA-BB23-944F28843CE0}" destId="{577A4242-95ED-4156-B3C8-59D7DEB95380}" srcOrd="2" destOrd="0" parTransId="{63A2773F-8524-4925-A503-2C02D242EB3E}" sibTransId="{E7FB35B5-0762-4C37-9C96-5F887760BDEA}"/>
    <dgm:cxn modelId="{476B9CBB-2A67-4DC1-9266-16B0654C4649}" type="presOf" srcId="{FD2DCB20-CD7F-4E98-A4FF-EBC1A98F19BE}" destId="{B040CF64-19EC-4521-B8FB-60E5DB29CC33}" srcOrd="1" destOrd="0" presId="urn:microsoft.com/office/officeart/2005/8/layout/cycle4"/>
    <dgm:cxn modelId="{A48B1BBC-D4B1-4AF2-B907-EBF250AD91A6}" type="presOf" srcId="{442D9B08-F71E-4E3D-A8E9-5005E6C38B31}" destId="{CC160B94-E813-44A7-B8C8-B27069342A9E}" srcOrd="0" destOrd="1" presId="urn:microsoft.com/office/officeart/2005/8/layout/cycle4"/>
    <dgm:cxn modelId="{366D2EBE-442B-490E-A206-CBED56B0FBBF}" type="presOf" srcId="{FF28C8D9-044A-4213-B40F-0BC24A18EE63}" destId="{9A14998B-7348-4C77-A995-994346C774B6}" srcOrd="0" destOrd="2" presId="urn:microsoft.com/office/officeart/2005/8/layout/cycle4"/>
    <dgm:cxn modelId="{9045E0BE-1BF9-49C7-B25E-70D13DEE16D4}" type="presOf" srcId="{1F89FABA-E229-466B-A357-1034F8A2060E}" destId="{648D9A91-B5A3-45E0-97E0-2CF0BC1CE782}" srcOrd="0" destOrd="1" presId="urn:microsoft.com/office/officeart/2005/8/layout/cycle4"/>
    <dgm:cxn modelId="{31CC97C6-50ED-45C0-9D82-E9EDF35D8269}" srcId="{22D1FF0C-06DE-4592-9FCF-E10FDE7CBAF3}" destId="{1F89FABA-E229-466B-A357-1034F8A2060E}" srcOrd="1" destOrd="0" parTransId="{1008AB13-0851-4387-8CF2-FC8488D5B0FF}" sibTransId="{747826AD-7A71-41D1-9118-661F74F61416}"/>
    <dgm:cxn modelId="{E6FF70CC-7368-4B63-BC10-D1630BB476D8}" srcId="{577A4242-95ED-4156-B3C8-59D7DEB95380}" destId="{AB1FF798-52C8-483B-9031-11462C660FD4}" srcOrd="1" destOrd="0" parTransId="{4BAE250B-1E31-4849-A5F7-A9597BB238FD}" sibTransId="{CE844324-5C6E-4E28-9423-6321EB4C00AB}"/>
    <dgm:cxn modelId="{DA398CD9-ED4F-4440-ADC3-2CC853239256}" type="presOf" srcId="{9BF4BABC-03D4-4E83-B0BE-98E11F7F720C}" destId="{C497A8FD-8129-4033-8952-FBF30C0B630C}" srcOrd="1" destOrd="1" presId="urn:microsoft.com/office/officeart/2005/8/layout/cycle4"/>
    <dgm:cxn modelId="{AA6135E0-1A49-4732-A5B0-04BD441BA8DA}" type="presOf" srcId="{31FA5C2D-FC0B-4FAA-BF8C-93F76B1C0E56}" destId="{648D9A91-B5A3-45E0-97E0-2CF0BC1CE782}" srcOrd="0" destOrd="0" presId="urn:microsoft.com/office/officeart/2005/8/layout/cycle4"/>
    <dgm:cxn modelId="{6BF98CEA-1101-4489-B0FB-B2C10E351811}" srcId="{07E4A6BB-2465-4F5F-9796-188134167109}" destId="{FD2DCB20-CD7F-4E98-A4FF-EBC1A98F19BE}" srcOrd="0" destOrd="0" parTransId="{D8D7C48C-CA3F-44CC-9D8C-70F136CA2237}" sibTransId="{55C3E8C7-B39C-4A6A-A29A-13EF74979200}"/>
    <dgm:cxn modelId="{754F83EE-C56A-40A2-8C88-E7F540B20525}" type="presOf" srcId="{79985BE2-7EA8-4636-9801-48C76DA63577}" destId="{CC160B94-E813-44A7-B8C8-B27069342A9E}" srcOrd="0" destOrd="2" presId="urn:microsoft.com/office/officeart/2005/8/layout/cycle4"/>
    <dgm:cxn modelId="{700AEDF8-5CEA-4100-AC74-FA3D238578E1}" srcId="{22D1FF0C-06DE-4592-9FCF-E10FDE7CBAF3}" destId="{BDACAAD8-DF72-4543-A12F-B0AE6F4087BE}" srcOrd="3" destOrd="0" parTransId="{9E8D2271-22E7-4C23-89E2-68B8419CFD11}" sibTransId="{1EFBF731-A13C-43C3-B9BE-B3CAC091A468}"/>
    <dgm:cxn modelId="{39693622-1A13-4228-8563-26D1D42C887F}" type="presParOf" srcId="{B10A8596-9B62-4CCF-975F-E88414AE7557}" destId="{93B5E45E-7DE6-4E88-8CF8-5774038D093C}" srcOrd="0" destOrd="0" presId="urn:microsoft.com/office/officeart/2005/8/layout/cycle4"/>
    <dgm:cxn modelId="{C3B9C9CA-541A-42A9-8567-BDBB53F89694}" type="presParOf" srcId="{93B5E45E-7DE6-4E88-8CF8-5774038D093C}" destId="{F6147F06-DBC0-48BE-80FE-7D4430C3FA45}" srcOrd="0" destOrd="0" presId="urn:microsoft.com/office/officeart/2005/8/layout/cycle4"/>
    <dgm:cxn modelId="{BDACB7BC-2639-4693-BBE2-3A90F5D3D2D3}" type="presParOf" srcId="{F6147F06-DBC0-48BE-80FE-7D4430C3FA45}" destId="{648D9A91-B5A3-45E0-97E0-2CF0BC1CE782}" srcOrd="0" destOrd="0" presId="urn:microsoft.com/office/officeart/2005/8/layout/cycle4"/>
    <dgm:cxn modelId="{4EEC0568-81DA-4386-BAB6-8EC5969B6150}" type="presParOf" srcId="{F6147F06-DBC0-48BE-80FE-7D4430C3FA45}" destId="{D8F6895C-7AA9-4614-8C37-5A214DE117F1}" srcOrd="1" destOrd="0" presId="urn:microsoft.com/office/officeart/2005/8/layout/cycle4"/>
    <dgm:cxn modelId="{A5367E8F-C2B4-40EC-99A0-DEEF92B38321}" type="presParOf" srcId="{93B5E45E-7DE6-4E88-8CF8-5774038D093C}" destId="{91B67CF5-D964-408D-8EA6-A05B8BDD325E}" srcOrd="1" destOrd="0" presId="urn:microsoft.com/office/officeart/2005/8/layout/cycle4"/>
    <dgm:cxn modelId="{5DB68641-856D-4234-94A2-C54523EA5B28}" type="presParOf" srcId="{91B67CF5-D964-408D-8EA6-A05B8BDD325E}" destId="{CC160B94-E813-44A7-B8C8-B27069342A9E}" srcOrd="0" destOrd="0" presId="urn:microsoft.com/office/officeart/2005/8/layout/cycle4"/>
    <dgm:cxn modelId="{A2C86F2E-D13F-4A1B-AEFF-437E345BC200}" type="presParOf" srcId="{91B67CF5-D964-408D-8EA6-A05B8BDD325E}" destId="{B040CF64-19EC-4521-B8FB-60E5DB29CC33}" srcOrd="1" destOrd="0" presId="urn:microsoft.com/office/officeart/2005/8/layout/cycle4"/>
    <dgm:cxn modelId="{EA3DBE58-C9FA-48B7-AB70-024304EBAA15}" type="presParOf" srcId="{93B5E45E-7DE6-4E88-8CF8-5774038D093C}" destId="{63906EBC-BCC5-491E-BF33-FF83C7BC2810}" srcOrd="2" destOrd="0" presId="urn:microsoft.com/office/officeart/2005/8/layout/cycle4"/>
    <dgm:cxn modelId="{0F28F64D-B086-4594-A83D-8B7C7CF061A8}" type="presParOf" srcId="{63906EBC-BCC5-491E-BF33-FF83C7BC2810}" destId="{D9D45064-91CE-4066-BA0E-4FAACABFC0DF}" srcOrd="0" destOrd="0" presId="urn:microsoft.com/office/officeart/2005/8/layout/cycle4"/>
    <dgm:cxn modelId="{2DE44317-6B22-4510-919A-545D1FBD4E38}" type="presParOf" srcId="{63906EBC-BCC5-491E-BF33-FF83C7BC2810}" destId="{301E0C94-37B9-43D0-9CC8-9D9246FB3959}" srcOrd="1" destOrd="0" presId="urn:microsoft.com/office/officeart/2005/8/layout/cycle4"/>
    <dgm:cxn modelId="{552EEBCB-42BF-4820-8395-65DB6D2F44D1}" type="presParOf" srcId="{93B5E45E-7DE6-4E88-8CF8-5774038D093C}" destId="{FA4C4506-9E23-4399-9FB9-1D4C29BE1224}" srcOrd="3" destOrd="0" presId="urn:microsoft.com/office/officeart/2005/8/layout/cycle4"/>
    <dgm:cxn modelId="{79C7C69E-13A4-4412-84B0-DAAE9C3ED660}" type="presParOf" srcId="{FA4C4506-9E23-4399-9FB9-1D4C29BE1224}" destId="{9A14998B-7348-4C77-A995-994346C774B6}" srcOrd="0" destOrd="0" presId="urn:microsoft.com/office/officeart/2005/8/layout/cycle4"/>
    <dgm:cxn modelId="{1F8B93CB-1C4C-4292-BF4B-412047F005B5}" type="presParOf" srcId="{FA4C4506-9E23-4399-9FB9-1D4C29BE1224}" destId="{C497A8FD-8129-4033-8952-FBF30C0B630C}" srcOrd="1" destOrd="0" presId="urn:microsoft.com/office/officeart/2005/8/layout/cycle4"/>
    <dgm:cxn modelId="{81F85392-0184-4291-AEDF-FF2267A41EA7}" type="presParOf" srcId="{93B5E45E-7DE6-4E88-8CF8-5774038D093C}" destId="{CA724D6B-58F2-4060-969F-8F7CA1CA16AD}" srcOrd="4" destOrd="0" presId="urn:microsoft.com/office/officeart/2005/8/layout/cycle4"/>
    <dgm:cxn modelId="{FDD7A550-B7EC-4E04-9C31-16EF959AA2A6}" type="presParOf" srcId="{B10A8596-9B62-4CCF-975F-E88414AE7557}" destId="{A3837282-394F-4E96-A7AC-CC1E7A2DCECA}" srcOrd="1" destOrd="0" presId="urn:microsoft.com/office/officeart/2005/8/layout/cycle4"/>
    <dgm:cxn modelId="{44C6D6E1-FA88-4970-BE19-76CE5941E67A}" type="presParOf" srcId="{A3837282-394F-4E96-A7AC-CC1E7A2DCECA}" destId="{7E32B891-1533-4568-AF3C-0D7C5AAB0A1E}" srcOrd="0" destOrd="0" presId="urn:microsoft.com/office/officeart/2005/8/layout/cycle4"/>
    <dgm:cxn modelId="{5C2921CA-C6FE-45D7-88A9-92132575AB11}" type="presParOf" srcId="{A3837282-394F-4E96-A7AC-CC1E7A2DCECA}" destId="{49972219-62E6-4E3F-AF31-1295EDD29732}" srcOrd="1" destOrd="0" presId="urn:microsoft.com/office/officeart/2005/8/layout/cycle4"/>
    <dgm:cxn modelId="{D52B733A-DF43-4906-9C53-F7E4129272BC}" type="presParOf" srcId="{A3837282-394F-4E96-A7AC-CC1E7A2DCECA}" destId="{14638F30-9FB5-4814-88AD-3A6E13717F70}" srcOrd="2" destOrd="0" presId="urn:microsoft.com/office/officeart/2005/8/layout/cycle4"/>
    <dgm:cxn modelId="{FC401677-F9A5-425A-93E3-CACD3F1A6756}" type="presParOf" srcId="{A3837282-394F-4E96-A7AC-CC1E7A2DCECA}" destId="{EE2F2BF9-9B99-4227-B48A-7E1AB7362685}" srcOrd="3" destOrd="0" presId="urn:microsoft.com/office/officeart/2005/8/layout/cycle4"/>
    <dgm:cxn modelId="{449DFA10-6AB2-4460-9CAC-FF9CB3B3CF31}" type="presParOf" srcId="{A3837282-394F-4E96-A7AC-CC1E7A2DCECA}" destId="{17918B26-9838-40A8-A81B-9FB4A00BF2B3}" srcOrd="4" destOrd="0" presId="urn:microsoft.com/office/officeart/2005/8/layout/cycle4"/>
    <dgm:cxn modelId="{D6515C25-C605-4030-9F1A-B0361855A5A6}" type="presParOf" srcId="{B10A8596-9B62-4CCF-975F-E88414AE7557}" destId="{FB71D933-186F-4E82-B6D9-A4417322FC34}" srcOrd="2" destOrd="0" presId="urn:microsoft.com/office/officeart/2005/8/layout/cycle4"/>
    <dgm:cxn modelId="{598BBA93-4FBF-4563-8030-108B0B4B3335}" type="presParOf" srcId="{B10A8596-9B62-4CCF-975F-E88414AE7557}" destId="{9AFE75F1-F798-4EF7-968A-9D5CD9242347}"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65FEA2-1973-42A1-A1CF-749CBC27C481}" type="doc">
      <dgm:prSet loTypeId="urn:microsoft.com/office/officeart/2005/8/layout/radial2" loCatId="relationship" qsTypeId="urn:microsoft.com/office/officeart/2005/8/quickstyle/3d1" qsCatId="3D" csTypeId="urn:microsoft.com/office/officeart/2005/8/colors/colorful2" csCatId="colorful" phldr="1"/>
      <dgm:spPr/>
      <dgm:t>
        <a:bodyPr/>
        <a:lstStyle/>
        <a:p>
          <a:endParaRPr lang="el-GR"/>
        </a:p>
      </dgm:t>
    </dgm:pt>
    <dgm:pt modelId="{79EE2955-2F27-477A-831F-F5D147A44630}">
      <dgm:prSet phldrT="[Κείμενο]" custT="1"/>
      <dgm:spPr/>
      <dgm:t>
        <a:bodyPr/>
        <a:lstStyle/>
        <a:p>
          <a:r>
            <a:rPr lang="el-GR" sz="1800" dirty="0">
              <a:solidFill>
                <a:schemeClr val="accent1">
                  <a:lumMod val="50000"/>
                </a:schemeClr>
              </a:solidFill>
              <a:effectLst>
                <a:outerShdw blurRad="38100" dist="38100" dir="2700000" algn="tl">
                  <a:srgbClr val="000000">
                    <a:alpha val="43137"/>
                  </a:srgbClr>
                </a:outerShdw>
              </a:effectLst>
            </a:rPr>
            <a:t>Διαλεκτική διαδικασία</a:t>
          </a:r>
        </a:p>
      </dgm:t>
    </dgm:pt>
    <dgm:pt modelId="{BE951AE1-C7F9-4668-B4EE-8C6A88E55E87}" type="parTrans" cxnId="{60416836-5BB1-420C-919A-C2E25FEB9286}">
      <dgm:prSet/>
      <dgm:spPr/>
      <dgm:t>
        <a:bodyPr/>
        <a:lstStyle/>
        <a:p>
          <a:endParaRPr lang="el-GR"/>
        </a:p>
      </dgm:t>
    </dgm:pt>
    <dgm:pt modelId="{48EA30AC-36CF-498D-9F46-BA2B8556937E}" type="sibTrans" cxnId="{60416836-5BB1-420C-919A-C2E25FEB9286}">
      <dgm:prSet/>
      <dgm:spPr/>
      <dgm:t>
        <a:bodyPr/>
        <a:lstStyle/>
        <a:p>
          <a:endParaRPr lang="el-GR"/>
        </a:p>
      </dgm:t>
    </dgm:pt>
    <dgm:pt modelId="{58182D58-49A9-4B5A-9666-FC99C538CF71}">
      <dgm:prSet phldrT="[Κείμενο]"/>
      <dgm:spPr/>
      <dgm:t>
        <a:bodyPr/>
        <a:lstStyle/>
        <a:p>
          <a:endParaRPr lang="el-GR" dirty="0"/>
        </a:p>
      </dgm:t>
    </dgm:pt>
    <dgm:pt modelId="{45BC7FB1-185E-4B00-8EE1-89AF7F8D6447}" type="parTrans" cxnId="{00C6667C-A1D5-41FA-85BA-CDCF7CC1911B}">
      <dgm:prSet/>
      <dgm:spPr/>
      <dgm:t>
        <a:bodyPr/>
        <a:lstStyle/>
        <a:p>
          <a:endParaRPr lang="el-GR"/>
        </a:p>
      </dgm:t>
    </dgm:pt>
    <dgm:pt modelId="{E0357C44-E040-4597-8C7F-ADE63524C314}" type="sibTrans" cxnId="{00C6667C-A1D5-41FA-85BA-CDCF7CC1911B}">
      <dgm:prSet/>
      <dgm:spPr/>
      <dgm:t>
        <a:bodyPr/>
        <a:lstStyle/>
        <a:p>
          <a:endParaRPr lang="el-GR"/>
        </a:p>
      </dgm:t>
    </dgm:pt>
    <dgm:pt modelId="{5BDB24C9-60BE-473A-923C-CFA1451E9106}">
      <dgm:prSet phldrT="[Κείμενο]" custT="1"/>
      <dgm:spPr/>
      <dgm:t>
        <a:bodyPr/>
        <a:lstStyle/>
        <a:p>
          <a:r>
            <a:rPr lang="el-GR" sz="1600" dirty="0">
              <a:solidFill>
                <a:schemeClr val="accent1">
                  <a:lumMod val="50000"/>
                </a:schemeClr>
              </a:solidFill>
              <a:effectLst>
                <a:outerShdw blurRad="38100" dist="38100" dir="2700000" algn="tl">
                  <a:srgbClr val="000000">
                    <a:alpha val="43137"/>
                  </a:srgbClr>
                </a:outerShdw>
              </a:effectLst>
              <a:latin typeface="+mj-lt"/>
            </a:rPr>
            <a:t>Προσαρμοστική διαδικασία</a:t>
          </a:r>
        </a:p>
      </dgm:t>
    </dgm:pt>
    <dgm:pt modelId="{7A3D37D6-E2D2-4BCB-AD22-ECE4BD6D6C71}" type="parTrans" cxnId="{8AE8F2D5-0D9E-4670-93CE-5491FECDEEC3}">
      <dgm:prSet/>
      <dgm:spPr/>
      <dgm:t>
        <a:bodyPr/>
        <a:lstStyle/>
        <a:p>
          <a:endParaRPr lang="el-GR"/>
        </a:p>
      </dgm:t>
    </dgm:pt>
    <dgm:pt modelId="{7073627A-5C90-4FF1-A102-E2D32921A716}" type="sibTrans" cxnId="{8AE8F2D5-0D9E-4670-93CE-5491FECDEEC3}">
      <dgm:prSet/>
      <dgm:spPr/>
      <dgm:t>
        <a:bodyPr/>
        <a:lstStyle/>
        <a:p>
          <a:endParaRPr lang="el-GR"/>
        </a:p>
      </dgm:t>
    </dgm:pt>
    <dgm:pt modelId="{8C13BB25-2A43-415A-A7EF-D4BFB95F78D3}">
      <dgm:prSet custT="1"/>
      <dgm:spPr/>
      <dgm:t>
        <a:bodyPr/>
        <a:lstStyle/>
        <a:p>
          <a:r>
            <a:rPr lang="el-GR" sz="1600" dirty="0" err="1">
              <a:solidFill>
                <a:schemeClr val="accent1">
                  <a:lumMod val="50000"/>
                </a:schemeClr>
              </a:solidFill>
              <a:effectLst>
                <a:outerShdw blurRad="38100" dist="38100" dir="2700000" algn="tl">
                  <a:srgbClr val="000000">
                    <a:alpha val="43137"/>
                  </a:srgbClr>
                </a:outerShdw>
              </a:effectLst>
              <a:latin typeface="+mj-lt"/>
            </a:rPr>
            <a:t>Διαδραστική</a:t>
          </a:r>
          <a:r>
            <a:rPr lang="el-GR" sz="1600" dirty="0">
              <a:solidFill>
                <a:schemeClr val="accent1">
                  <a:lumMod val="50000"/>
                </a:schemeClr>
              </a:solidFill>
              <a:effectLst>
                <a:outerShdw blurRad="38100" dist="38100" dir="2700000" algn="tl">
                  <a:srgbClr val="000000">
                    <a:alpha val="43137"/>
                  </a:srgbClr>
                </a:outerShdw>
              </a:effectLst>
              <a:latin typeface="+mj-lt"/>
            </a:rPr>
            <a:t> διαδικασία</a:t>
          </a:r>
        </a:p>
      </dgm:t>
    </dgm:pt>
    <dgm:pt modelId="{69B49AD8-9DE0-41B8-926E-53F936C1402F}" type="parTrans" cxnId="{302FE516-EAF6-42FC-9515-8BAD90D31B66}">
      <dgm:prSet/>
      <dgm:spPr/>
      <dgm:t>
        <a:bodyPr/>
        <a:lstStyle/>
        <a:p>
          <a:endParaRPr lang="el-GR"/>
        </a:p>
      </dgm:t>
    </dgm:pt>
    <dgm:pt modelId="{29235BBA-613D-4B2B-9872-575D1F45539E}" type="sibTrans" cxnId="{302FE516-EAF6-42FC-9515-8BAD90D31B66}">
      <dgm:prSet/>
      <dgm:spPr/>
      <dgm:t>
        <a:bodyPr/>
        <a:lstStyle/>
        <a:p>
          <a:endParaRPr lang="el-GR"/>
        </a:p>
      </dgm:t>
    </dgm:pt>
    <dgm:pt modelId="{67502BA0-86AF-492B-85D5-C1B32FC7E421}">
      <dgm:prSet custT="1"/>
      <dgm:spPr/>
      <dgm:t>
        <a:bodyPr/>
        <a:lstStyle/>
        <a:p>
          <a:r>
            <a:rPr lang="el-GR" sz="1600" dirty="0" err="1">
              <a:solidFill>
                <a:schemeClr val="accent1">
                  <a:lumMod val="50000"/>
                </a:schemeClr>
              </a:solidFill>
              <a:effectLst>
                <a:outerShdw blurRad="38100" dist="38100" dir="2700000" algn="tl">
                  <a:srgbClr val="000000">
                    <a:alpha val="43137"/>
                  </a:srgbClr>
                </a:outerShdw>
              </a:effectLst>
              <a:latin typeface="+mj-lt"/>
            </a:rPr>
            <a:t>Αναστοχαστική</a:t>
          </a:r>
          <a:r>
            <a:rPr lang="el-GR" sz="1600" dirty="0">
              <a:solidFill>
                <a:schemeClr val="accent1">
                  <a:lumMod val="50000"/>
                </a:schemeClr>
              </a:solidFill>
              <a:effectLst>
                <a:outerShdw blurRad="38100" dist="38100" dir="2700000" algn="tl">
                  <a:srgbClr val="000000">
                    <a:alpha val="43137"/>
                  </a:srgbClr>
                </a:outerShdw>
              </a:effectLst>
              <a:latin typeface="+mj-lt"/>
            </a:rPr>
            <a:t> διαδικασία</a:t>
          </a:r>
        </a:p>
      </dgm:t>
    </dgm:pt>
    <dgm:pt modelId="{99FCCDB9-34E5-49F4-BD8A-B7A6A99DBB2F}" type="parTrans" cxnId="{51041E25-5EE9-4D82-8905-09C2D3930901}">
      <dgm:prSet/>
      <dgm:spPr/>
      <dgm:t>
        <a:bodyPr/>
        <a:lstStyle/>
        <a:p>
          <a:endParaRPr lang="el-GR"/>
        </a:p>
      </dgm:t>
    </dgm:pt>
    <dgm:pt modelId="{D0A40EA7-F90B-4ABB-B526-976FBCB46556}" type="sibTrans" cxnId="{51041E25-5EE9-4D82-8905-09C2D3930901}">
      <dgm:prSet/>
      <dgm:spPr/>
      <dgm:t>
        <a:bodyPr/>
        <a:lstStyle/>
        <a:p>
          <a:endParaRPr lang="el-GR"/>
        </a:p>
      </dgm:t>
    </dgm:pt>
    <dgm:pt modelId="{82C6A6F5-1620-4B36-81E3-FBD618822226}" type="pres">
      <dgm:prSet presAssocID="{6465FEA2-1973-42A1-A1CF-749CBC27C481}" presName="composite" presStyleCnt="0">
        <dgm:presLayoutVars>
          <dgm:chMax val="5"/>
          <dgm:dir/>
          <dgm:animLvl val="ctr"/>
          <dgm:resizeHandles val="exact"/>
        </dgm:presLayoutVars>
      </dgm:prSet>
      <dgm:spPr/>
    </dgm:pt>
    <dgm:pt modelId="{9A0EDA81-5178-43AB-96DD-C4D60DC98D9C}" type="pres">
      <dgm:prSet presAssocID="{6465FEA2-1973-42A1-A1CF-749CBC27C481}" presName="cycle" presStyleCnt="0"/>
      <dgm:spPr/>
    </dgm:pt>
    <dgm:pt modelId="{DD92ACF6-B7C6-4388-BC9A-881257BCBF9A}" type="pres">
      <dgm:prSet presAssocID="{6465FEA2-1973-42A1-A1CF-749CBC27C481}" presName="centerShape" presStyleCnt="0"/>
      <dgm:spPr/>
    </dgm:pt>
    <dgm:pt modelId="{B9C2FAA9-6CA4-4F5E-AB97-4C2E3F86A834}" type="pres">
      <dgm:prSet presAssocID="{6465FEA2-1973-42A1-A1CF-749CBC27C481}" presName="connSite" presStyleLbl="node1" presStyleIdx="0" presStyleCnt="5"/>
      <dgm:spPr/>
    </dgm:pt>
    <dgm:pt modelId="{601FC429-9124-4604-B623-7DD05D0E4C1A}" type="pres">
      <dgm:prSet presAssocID="{6465FEA2-1973-42A1-A1CF-749CBC27C481}" presName="visible" presStyleLbl="node1" presStyleIdx="0" presStyleCnt="5" custAng="0"/>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C6709BA1-A6F3-4F40-A9F0-E7511489E0B5}" type="pres">
      <dgm:prSet presAssocID="{BE951AE1-C7F9-4668-B4EE-8C6A88E55E87}" presName="Name25" presStyleLbl="parChTrans1D1" presStyleIdx="0" presStyleCnt="4"/>
      <dgm:spPr/>
    </dgm:pt>
    <dgm:pt modelId="{A8149595-F3F0-4B00-A0E1-48F0ADD64A47}" type="pres">
      <dgm:prSet presAssocID="{79EE2955-2F27-477A-831F-F5D147A44630}" presName="node" presStyleCnt="0"/>
      <dgm:spPr/>
    </dgm:pt>
    <dgm:pt modelId="{BC3DD0E2-D5E4-4261-8738-6053D5034AC9}" type="pres">
      <dgm:prSet presAssocID="{79EE2955-2F27-477A-831F-F5D147A44630}" presName="parentNode" presStyleLbl="node1" presStyleIdx="1" presStyleCnt="5" custScaleX="144586" custScaleY="122727" custLinFactNeighborX="5246" custLinFactNeighborY="-17666">
        <dgm:presLayoutVars>
          <dgm:chMax val="1"/>
          <dgm:bulletEnabled val="1"/>
        </dgm:presLayoutVars>
      </dgm:prSet>
      <dgm:spPr/>
    </dgm:pt>
    <dgm:pt modelId="{E118AFD0-2369-43A3-8DA0-08835E241065}" type="pres">
      <dgm:prSet presAssocID="{79EE2955-2F27-477A-831F-F5D147A44630}" presName="childNode" presStyleLbl="revTx" presStyleIdx="0" presStyleCnt="1">
        <dgm:presLayoutVars>
          <dgm:bulletEnabled val="1"/>
        </dgm:presLayoutVars>
      </dgm:prSet>
      <dgm:spPr/>
    </dgm:pt>
    <dgm:pt modelId="{1A19B5BD-8560-4BF9-A03E-65289C2A52A8}" type="pres">
      <dgm:prSet presAssocID="{7A3D37D6-E2D2-4BCB-AD22-ECE4BD6D6C71}" presName="Name25" presStyleLbl="parChTrans1D1" presStyleIdx="1" presStyleCnt="4"/>
      <dgm:spPr/>
    </dgm:pt>
    <dgm:pt modelId="{2D662F7F-C479-4BD4-BA3C-F152E7A43EFC}" type="pres">
      <dgm:prSet presAssocID="{5BDB24C9-60BE-473A-923C-CFA1451E9106}" presName="node" presStyleCnt="0"/>
      <dgm:spPr/>
    </dgm:pt>
    <dgm:pt modelId="{6F81F125-CD0C-4484-8924-4A37B399A701}" type="pres">
      <dgm:prSet presAssocID="{5BDB24C9-60BE-473A-923C-CFA1451E9106}" presName="parentNode" presStyleLbl="node1" presStyleIdx="2" presStyleCnt="5" custScaleX="175834" custScaleY="160351" custLinFactNeighborX="96120" custLinFactNeighborY="4530">
        <dgm:presLayoutVars>
          <dgm:chMax val="1"/>
          <dgm:bulletEnabled val="1"/>
        </dgm:presLayoutVars>
      </dgm:prSet>
      <dgm:spPr/>
    </dgm:pt>
    <dgm:pt modelId="{BF8AC1AA-BF5A-442C-9835-ECBE008C0D68}" type="pres">
      <dgm:prSet presAssocID="{5BDB24C9-60BE-473A-923C-CFA1451E9106}" presName="childNode" presStyleLbl="revTx" presStyleIdx="0" presStyleCnt="1">
        <dgm:presLayoutVars>
          <dgm:bulletEnabled val="1"/>
        </dgm:presLayoutVars>
      </dgm:prSet>
      <dgm:spPr/>
    </dgm:pt>
    <dgm:pt modelId="{9FFB20DB-4B6E-4F02-BC0D-DF307C1FDFFB}" type="pres">
      <dgm:prSet presAssocID="{69B49AD8-9DE0-41B8-926E-53F936C1402F}" presName="Name25" presStyleLbl="parChTrans1D1" presStyleIdx="2" presStyleCnt="4"/>
      <dgm:spPr/>
    </dgm:pt>
    <dgm:pt modelId="{381C45E0-E3C5-4882-8A01-707D02CA7F55}" type="pres">
      <dgm:prSet presAssocID="{8C13BB25-2A43-415A-A7EF-D4BFB95F78D3}" presName="node" presStyleCnt="0"/>
      <dgm:spPr/>
    </dgm:pt>
    <dgm:pt modelId="{3A0987CB-FED1-4178-BAB5-DC3F12F836AA}" type="pres">
      <dgm:prSet presAssocID="{8C13BB25-2A43-415A-A7EF-D4BFB95F78D3}" presName="parentNode" presStyleLbl="node1" presStyleIdx="3" presStyleCnt="5" custScaleX="181226" custScaleY="129132" custLinFactX="85106" custLinFactNeighborX="100000" custLinFactNeighborY="59615">
        <dgm:presLayoutVars>
          <dgm:chMax val="1"/>
          <dgm:bulletEnabled val="1"/>
        </dgm:presLayoutVars>
      </dgm:prSet>
      <dgm:spPr/>
    </dgm:pt>
    <dgm:pt modelId="{8659821F-6CB9-411B-BD70-0D5298C8D39D}" type="pres">
      <dgm:prSet presAssocID="{8C13BB25-2A43-415A-A7EF-D4BFB95F78D3}" presName="childNode" presStyleLbl="revTx" presStyleIdx="0" presStyleCnt="1">
        <dgm:presLayoutVars>
          <dgm:bulletEnabled val="1"/>
        </dgm:presLayoutVars>
      </dgm:prSet>
      <dgm:spPr/>
    </dgm:pt>
    <dgm:pt modelId="{F50C27F2-0D26-44DF-B4FB-3702D8BCC8EE}" type="pres">
      <dgm:prSet presAssocID="{99FCCDB9-34E5-49F4-BD8A-B7A6A99DBB2F}" presName="Name25" presStyleLbl="parChTrans1D1" presStyleIdx="3" presStyleCnt="4"/>
      <dgm:spPr/>
    </dgm:pt>
    <dgm:pt modelId="{D1EA0E30-9509-4608-97A7-178D633CF25F}" type="pres">
      <dgm:prSet presAssocID="{67502BA0-86AF-492B-85D5-C1B32FC7E421}" presName="node" presStyleCnt="0"/>
      <dgm:spPr/>
    </dgm:pt>
    <dgm:pt modelId="{402085A1-166C-45B4-9872-FF518619C8B5}" type="pres">
      <dgm:prSet presAssocID="{67502BA0-86AF-492B-85D5-C1B32FC7E421}" presName="parentNode" presStyleLbl="node1" presStyleIdx="4" presStyleCnt="5" custScaleX="172906" custScaleY="160964" custLinFactNeighborX="32087" custLinFactNeighborY="-7875">
        <dgm:presLayoutVars>
          <dgm:chMax val="1"/>
          <dgm:bulletEnabled val="1"/>
        </dgm:presLayoutVars>
      </dgm:prSet>
      <dgm:spPr/>
    </dgm:pt>
    <dgm:pt modelId="{CBD6EBB7-2C0D-4F5E-B889-B1944A030E2C}" type="pres">
      <dgm:prSet presAssocID="{67502BA0-86AF-492B-85D5-C1B32FC7E421}" presName="childNode" presStyleLbl="revTx" presStyleIdx="0" presStyleCnt="1">
        <dgm:presLayoutVars>
          <dgm:bulletEnabled val="1"/>
        </dgm:presLayoutVars>
      </dgm:prSet>
      <dgm:spPr/>
    </dgm:pt>
  </dgm:ptLst>
  <dgm:cxnLst>
    <dgm:cxn modelId="{302FE516-EAF6-42FC-9515-8BAD90D31B66}" srcId="{6465FEA2-1973-42A1-A1CF-749CBC27C481}" destId="{8C13BB25-2A43-415A-A7EF-D4BFB95F78D3}" srcOrd="2" destOrd="0" parTransId="{69B49AD8-9DE0-41B8-926E-53F936C1402F}" sibTransId="{29235BBA-613D-4B2B-9872-575D1F45539E}"/>
    <dgm:cxn modelId="{9D45C61C-D291-4326-AE9C-BD8B1D6284CE}" type="presOf" srcId="{BE951AE1-C7F9-4668-B4EE-8C6A88E55E87}" destId="{C6709BA1-A6F3-4F40-A9F0-E7511489E0B5}" srcOrd="0" destOrd="0" presId="urn:microsoft.com/office/officeart/2005/8/layout/radial2"/>
    <dgm:cxn modelId="{51041E25-5EE9-4D82-8905-09C2D3930901}" srcId="{6465FEA2-1973-42A1-A1CF-749CBC27C481}" destId="{67502BA0-86AF-492B-85D5-C1B32FC7E421}" srcOrd="3" destOrd="0" parTransId="{99FCCDB9-34E5-49F4-BD8A-B7A6A99DBB2F}" sibTransId="{D0A40EA7-F90B-4ABB-B526-976FBCB46556}"/>
    <dgm:cxn modelId="{2BE1422E-567F-46CB-84A3-FB31BF04F6C1}" type="presOf" srcId="{6465FEA2-1973-42A1-A1CF-749CBC27C481}" destId="{82C6A6F5-1620-4B36-81E3-FBD618822226}" srcOrd="0" destOrd="0" presId="urn:microsoft.com/office/officeart/2005/8/layout/radial2"/>
    <dgm:cxn modelId="{60416836-5BB1-420C-919A-C2E25FEB9286}" srcId="{6465FEA2-1973-42A1-A1CF-749CBC27C481}" destId="{79EE2955-2F27-477A-831F-F5D147A44630}" srcOrd="0" destOrd="0" parTransId="{BE951AE1-C7F9-4668-B4EE-8C6A88E55E87}" sibTransId="{48EA30AC-36CF-498D-9F46-BA2B8556937E}"/>
    <dgm:cxn modelId="{E3B2423A-21CA-4414-9678-F6746E14313B}" type="presOf" srcId="{69B49AD8-9DE0-41B8-926E-53F936C1402F}" destId="{9FFB20DB-4B6E-4F02-BC0D-DF307C1FDFFB}" srcOrd="0" destOrd="0" presId="urn:microsoft.com/office/officeart/2005/8/layout/radial2"/>
    <dgm:cxn modelId="{A8C2834D-CBAA-4C0E-99DA-1D21A17ACFC7}" type="presOf" srcId="{99FCCDB9-34E5-49F4-BD8A-B7A6A99DBB2F}" destId="{F50C27F2-0D26-44DF-B4FB-3702D8BCC8EE}" srcOrd="0" destOrd="0" presId="urn:microsoft.com/office/officeart/2005/8/layout/radial2"/>
    <dgm:cxn modelId="{00C6667C-A1D5-41FA-85BA-CDCF7CC1911B}" srcId="{79EE2955-2F27-477A-831F-F5D147A44630}" destId="{58182D58-49A9-4B5A-9666-FC99C538CF71}" srcOrd="0" destOrd="0" parTransId="{45BC7FB1-185E-4B00-8EE1-89AF7F8D6447}" sibTransId="{E0357C44-E040-4597-8C7F-ADE63524C314}"/>
    <dgm:cxn modelId="{392B3593-A7F9-447D-94CA-CAD035434F65}" type="presOf" srcId="{58182D58-49A9-4B5A-9666-FC99C538CF71}" destId="{E118AFD0-2369-43A3-8DA0-08835E241065}" srcOrd="0" destOrd="0" presId="urn:microsoft.com/office/officeart/2005/8/layout/radial2"/>
    <dgm:cxn modelId="{AC2315CD-B89D-4474-B495-F53872BE51EB}" type="presOf" srcId="{8C13BB25-2A43-415A-A7EF-D4BFB95F78D3}" destId="{3A0987CB-FED1-4178-BAB5-DC3F12F836AA}" srcOrd="0" destOrd="0" presId="urn:microsoft.com/office/officeart/2005/8/layout/radial2"/>
    <dgm:cxn modelId="{BC6788D1-BF22-463A-9549-BF5ECDA5E2F1}" type="presOf" srcId="{67502BA0-86AF-492B-85D5-C1B32FC7E421}" destId="{402085A1-166C-45B4-9872-FF518619C8B5}" srcOrd="0" destOrd="0" presId="urn:microsoft.com/office/officeart/2005/8/layout/radial2"/>
    <dgm:cxn modelId="{8AE8F2D5-0D9E-4670-93CE-5491FECDEEC3}" srcId="{6465FEA2-1973-42A1-A1CF-749CBC27C481}" destId="{5BDB24C9-60BE-473A-923C-CFA1451E9106}" srcOrd="1" destOrd="0" parTransId="{7A3D37D6-E2D2-4BCB-AD22-ECE4BD6D6C71}" sibTransId="{7073627A-5C90-4FF1-A102-E2D32921A716}"/>
    <dgm:cxn modelId="{8709EDE6-336F-43A0-BC41-FFAFE751BC5D}" type="presOf" srcId="{7A3D37D6-E2D2-4BCB-AD22-ECE4BD6D6C71}" destId="{1A19B5BD-8560-4BF9-A03E-65289C2A52A8}" srcOrd="0" destOrd="0" presId="urn:microsoft.com/office/officeart/2005/8/layout/radial2"/>
    <dgm:cxn modelId="{4B9FFDF1-0476-4CA4-B2A2-C93FD4BC3D62}" type="presOf" srcId="{79EE2955-2F27-477A-831F-F5D147A44630}" destId="{BC3DD0E2-D5E4-4261-8738-6053D5034AC9}" srcOrd="0" destOrd="0" presId="urn:microsoft.com/office/officeart/2005/8/layout/radial2"/>
    <dgm:cxn modelId="{6D2111F6-3EA7-42E0-B3A2-980C6C115BA8}" type="presOf" srcId="{5BDB24C9-60BE-473A-923C-CFA1451E9106}" destId="{6F81F125-CD0C-4484-8924-4A37B399A701}" srcOrd="0" destOrd="0" presId="urn:microsoft.com/office/officeart/2005/8/layout/radial2"/>
    <dgm:cxn modelId="{7A74E16A-89F4-4C76-98D3-4745863601C3}" type="presParOf" srcId="{82C6A6F5-1620-4B36-81E3-FBD618822226}" destId="{9A0EDA81-5178-43AB-96DD-C4D60DC98D9C}" srcOrd="0" destOrd="0" presId="urn:microsoft.com/office/officeart/2005/8/layout/radial2"/>
    <dgm:cxn modelId="{BF97B9FE-69C4-4B1F-AD37-528D2EC0CDB6}" type="presParOf" srcId="{9A0EDA81-5178-43AB-96DD-C4D60DC98D9C}" destId="{DD92ACF6-B7C6-4388-BC9A-881257BCBF9A}" srcOrd="0" destOrd="0" presId="urn:microsoft.com/office/officeart/2005/8/layout/radial2"/>
    <dgm:cxn modelId="{1CCF1884-D3BE-4616-BBDC-32F5DD9AF56F}" type="presParOf" srcId="{DD92ACF6-B7C6-4388-BC9A-881257BCBF9A}" destId="{B9C2FAA9-6CA4-4F5E-AB97-4C2E3F86A834}" srcOrd="0" destOrd="0" presId="urn:microsoft.com/office/officeart/2005/8/layout/radial2"/>
    <dgm:cxn modelId="{4F0740DE-1D9E-44A4-9078-ACD403A2AEBF}" type="presParOf" srcId="{DD92ACF6-B7C6-4388-BC9A-881257BCBF9A}" destId="{601FC429-9124-4604-B623-7DD05D0E4C1A}" srcOrd="1" destOrd="0" presId="urn:microsoft.com/office/officeart/2005/8/layout/radial2"/>
    <dgm:cxn modelId="{A24AF367-AE5A-4FE2-AE8E-E54629BD5F71}" type="presParOf" srcId="{9A0EDA81-5178-43AB-96DD-C4D60DC98D9C}" destId="{C6709BA1-A6F3-4F40-A9F0-E7511489E0B5}" srcOrd="1" destOrd="0" presId="urn:microsoft.com/office/officeart/2005/8/layout/radial2"/>
    <dgm:cxn modelId="{42FCF038-B525-49DC-9919-99E24217B6D8}" type="presParOf" srcId="{9A0EDA81-5178-43AB-96DD-C4D60DC98D9C}" destId="{A8149595-F3F0-4B00-A0E1-48F0ADD64A47}" srcOrd="2" destOrd="0" presId="urn:microsoft.com/office/officeart/2005/8/layout/radial2"/>
    <dgm:cxn modelId="{2BFB60E7-8108-4F9D-B968-DF88CBB80BF7}" type="presParOf" srcId="{A8149595-F3F0-4B00-A0E1-48F0ADD64A47}" destId="{BC3DD0E2-D5E4-4261-8738-6053D5034AC9}" srcOrd="0" destOrd="0" presId="urn:microsoft.com/office/officeart/2005/8/layout/radial2"/>
    <dgm:cxn modelId="{4B55F441-3047-4627-8221-BF75F43E74D6}" type="presParOf" srcId="{A8149595-F3F0-4B00-A0E1-48F0ADD64A47}" destId="{E118AFD0-2369-43A3-8DA0-08835E241065}" srcOrd="1" destOrd="0" presId="urn:microsoft.com/office/officeart/2005/8/layout/radial2"/>
    <dgm:cxn modelId="{0750B5A0-CD70-4BBC-9CB7-FBEFE0DD15D6}" type="presParOf" srcId="{9A0EDA81-5178-43AB-96DD-C4D60DC98D9C}" destId="{1A19B5BD-8560-4BF9-A03E-65289C2A52A8}" srcOrd="3" destOrd="0" presId="urn:microsoft.com/office/officeart/2005/8/layout/radial2"/>
    <dgm:cxn modelId="{49E415CD-A12C-4A17-84E5-46A83BD1F18A}" type="presParOf" srcId="{9A0EDA81-5178-43AB-96DD-C4D60DC98D9C}" destId="{2D662F7F-C479-4BD4-BA3C-F152E7A43EFC}" srcOrd="4" destOrd="0" presId="urn:microsoft.com/office/officeart/2005/8/layout/radial2"/>
    <dgm:cxn modelId="{DA5C9CD7-439E-46A6-93C9-D4CBE4D05CCB}" type="presParOf" srcId="{2D662F7F-C479-4BD4-BA3C-F152E7A43EFC}" destId="{6F81F125-CD0C-4484-8924-4A37B399A701}" srcOrd="0" destOrd="0" presId="urn:microsoft.com/office/officeart/2005/8/layout/radial2"/>
    <dgm:cxn modelId="{3E767BB8-4A68-40C3-B346-14D15AB32434}" type="presParOf" srcId="{2D662F7F-C479-4BD4-BA3C-F152E7A43EFC}" destId="{BF8AC1AA-BF5A-442C-9835-ECBE008C0D68}" srcOrd="1" destOrd="0" presId="urn:microsoft.com/office/officeart/2005/8/layout/radial2"/>
    <dgm:cxn modelId="{76BE2EB2-789E-4616-B7B9-EED209649FF4}" type="presParOf" srcId="{9A0EDA81-5178-43AB-96DD-C4D60DC98D9C}" destId="{9FFB20DB-4B6E-4F02-BC0D-DF307C1FDFFB}" srcOrd="5" destOrd="0" presId="urn:microsoft.com/office/officeart/2005/8/layout/radial2"/>
    <dgm:cxn modelId="{A2961A5E-A8A6-4569-82B8-E894F72B737C}" type="presParOf" srcId="{9A0EDA81-5178-43AB-96DD-C4D60DC98D9C}" destId="{381C45E0-E3C5-4882-8A01-707D02CA7F55}" srcOrd="6" destOrd="0" presId="urn:microsoft.com/office/officeart/2005/8/layout/radial2"/>
    <dgm:cxn modelId="{0AB52AFA-7C0A-4677-A180-620CC6C232B2}" type="presParOf" srcId="{381C45E0-E3C5-4882-8A01-707D02CA7F55}" destId="{3A0987CB-FED1-4178-BAB5-DC3F12F836AA}" srcOrd="0" destOrd="0" presId="urn:microsoft.com/office/officeart/2005/8/layout/radial2"/>
    <dgm:cxn modelId="{854BA3FC-AD85-4007-AA03-6A771CFCF5E4}" type="presParOf" srcId="{381C45E0-E3C5-4882-8A01-707D02CA7F55}" destId="{8659821F-6CB9-411B-BD70-0D5298C8D39D}" srcOrd="1" destOrd="0" presId="urn:microsoft.com/office/officeart/2005/8/layout/radial2"/>
    <dgm:cxn modelId="{BFF12651-09C4-40A7-BE3C-1FF8D8566D89}" type="presParOf" srcId="{9A0EDA81-5178-43AB-96DD-C4D60DC98D9C}" destId="{F50C27F2-0D26-44DF-B4FB-3702D8BCC8EE}" srcOrd="7" destOrd="0" presId="urn:microsoft.com/office/officeart/2005/8/layout/radial2"/>
    <dgm:cxn modelId="{9147D584-196E-4449-A5E8-52D9E581EBF2}" type="presParOf" srcId="{9A0EDA81-5178-43AB-96DD-C4D60DC98D9C}" destId="{D1EA0E30-9509-4608-97A7-178D633CF25F}" srcOrd="8" destOrd="0" presId="urn:microsoft.com/office/officeart/2005/8/layout/radial2"/>
    <dgm:cxn modelId="{11AEABF8-CCD6-4237-A132-FA4026B41D41}" type="presParOf" srcId="{D1EA0E30-9509-4608-97A7-178D633CF25F}" destId="{402085A1-166C-45B4-9872-FF518619C8B5}" srcOrd="0" destOrd="0" presId="urn:microsoft.com/office/officeart/2005/8/layout/radial2"/>
    <dgm:cxn modelId="{D66DC5A9-23D1-404F-9395-493DDC5FCCC6}" type="presParOf" srcId="{D1EA0E30-9509-4608-97A7-178D633CF25F}" destId="{CBD6EBB7-2C0D-4F5E-B889-B1944A030E2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1E670-9717-478E-9120-689E9CD54362}">
      <dsp:nvSpPr>
        <dsp:cNvPr id="0" name=""/>
        <dsp:cNvSpPr/>
      </dsp:nvSpPr>
      <dsp:spPr>
        <a:xfrm rot="10800000">
          <a:off x="1870433" y="206"/>
          <a:ext cx="6596506" cy="1268688"/>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490" tIns="68580" rIns="128016" bIns="68580" numCol="1" spcCol="1270" anchor="ctr" anchorCtr="0">
          <a:noAutofit/>
        </a:bodyPr>
        <a:lstStyle/>
        <a:p>
          <a:pPr marL="0" lvl="0" indent="0" algn="l" defTabSz="800100">
            <a:lnSpc>
              <a:spcPct val="90000"/>
            </a:lnSpc>
            <a:spcBef>
              <a:spcPct val="0"/>
            </a:spcBef>
            <a:spcAft>
              <a:spcPct val="35000"/>
            </a:spcAft>
            <a:buFont typeface="+mj-lt"/>
            <a:buNone/>
          </a:pPr>
          <a:r>
            <a:rPr lang="el-GR" sz="1800" kern="1200" dirty="0" err="1">
              <a:solidFill>
                <a:schemeClr val="tx2">
                  <a:lumMod val="75000"/>
                </a:schemeClr>
              </a:solidFill>
            </a:rPr>
            <a:t>Διέπεται</a:t>
          </a:r>
          <a:r>
            <a:rPr lang="el-GR" sz="1800" kern="1200" dirty="0">
              <a:solidFill>
                <a:schemeClr val="tx2">
                  <a:lumMod val="75000"/>
                </a:schemeClr>
              </a:solidFill>
            </a:rPr>
            <a:t> το εκπαιδευτικό υλικό από τις αρχές και τη μεθοδολογία της εξ αποστάσεως εκπαίδευσης, όπως αυτές προσεγγίζονται στο μοντέλο σχεδιασμού εκπαιδευτικού υλικού των </a:t>
          </a:r>
          <a:r>
            <a:rPr lang="en-US" sz="1800" kern="1200" dirty="0">
              <a:solidFill>
                <a:schemeClr val="tx2">
                  <a:lumMod val="75000"/>
                </a:schemeClr>
              </a:solidFill>
            </a:rPr>
            <a:t>West</a:t>
          </a:r>
          <a:r>
            <a:rPr lang="el-GR" sz="1800" kern="1200" dirty="0">
              <a:solidFill>
                <a:schemeClr val="tx2">
                  <a:lumMod val="75000"/>
                </a:schemeClr>
              </a:solidFill>
            </a:rPr>
            <a:t> &amp; </a:t>
          </a:r>
          <a:r>
            <a:rPr lang="el-GR" sz="1800" kern="1200" dirty="0" err="1">
              <a:solidFill>
                <a:schemeClr val="tx2">
                  <a:lumMod val="75000"/>
                </a:schemeClr>
              </a:solidFill>
            </a:rPr>
            <a:t>Λιοναράκη</a:t>
          </a:r>
          <a:r>
            <a:rPr lang="el-GR" sz="1800" kern="1200" dirty="0">
              <a:solidFill>
                <a:schemeClr val="tx2">
                  <a:lumMod val="75000"/>
                </a:schemeClr>
              </a:solidFill>
            </a:rPr>
            <a:t>;</a:t>
          </a:r>
        </a:p>
      </dsp:txBody>
      <dsp:txXfrm rot="10800000">
        <a:off x="2187605" y="206"/>
        <a:ext cx="6279334" cy="1268688"/>
      </dsp:txXfrm>
    </dsp:sp>
    <dsp:sp modelId="{366676FA-0943-41E7-A587-DBBB5064F95E}">
      <dsp:nvSpPr>
        <dsp:cNvPr id="0" name=""/>
        <dsp:cNvSpPr/>
      </dsp:nvSpPr>
      <dsp:spPr>
        <a:xfrm>
          <a:off x="1452618" y="216735"/>
          <a:ext cx="835630" cy="83563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9000" r="-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C52598-9596-4690-BFB7-F408FE11392F}">
      <dsp:nvSpPr>
        <dsp:cNvPr id="0" name=""/>
        <dsp:cNvSpPr/>
      </dsp:nvSpPr>
      <dsp:spPr>
        <a:xfrm rot="10800000">
          <a:off x="1870433" y="1518336"/>
          <a:ext cx="6596506" cy="835630"/>
        </a:xfrm>
        <a:prstGeom prst="homePlate">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490" tIns="68580" rIns="128016" bIns="68580" numCol="1" spcCol="1270" anchor="ctr" anchorCtr="0">
          <a:noAutofit/>
        </a:bodyPr>
        <a:lstStyle/>
        <a:p>
          <a:pPr marL="0" lvl="0" indent="0" algn="l" defTabSz="800100">
            <a:lnSpc>
              <a:spcPct val="90000"/>
            </a:lnSpc>
            <a:spcBef>
              <a:spcPct val="0"/>
            </a:spcBef>
            <a:spcAft>
              <a:spcPct val="35000"/>
            </a:spcAft>
            <a:buFont typeface="+mj-lt"/>
            <a:buNone/>
          </a:pPr>
          <a:r>
            <a:rPr lang="el-GR" sz="1800" kern="1200" dirty="0">
              <a:solidFill>
                <a:schemeClr val="tx2">
                  <a:lumMod val="75000"/>
                </a:schemeClr>
              </a:solidFill>
            </a:rPr>
            <a:t>Έχει δημιουργηθεί το εκπαιδευτικό υλικό σύμφωνα με τις αρχές της </a:t>
          </a:r>
          <a:r>
            <a:rPr lang="el-GR" sz="1800" kern="1200" dirty="0" err="1">
              <a:solidFill>
                <a:schemeClr val="tx2">
                  <a:lumMod val="75000"/>
                </a:schemeClr>
              </a:solidFill>
            </a:rPr>
            <a:t>Πολυμεσικής</a:t>
          </a:r>
          <a:r>
            <a:rPr lang="el-GR" sz="1800" kern="1200" dirty="0">
              <a:solidFill>
                <a:schemeClr val="tx2">
                  <a:lumMod val="75000"/>
                </a:schemeClr>
              </a:solidFill>
            </a:rPr>
            <a:t> Μάθησης;</a:t>
          </a:r>
        </a:p>
      </dsp:txBody>
      <dsp:txXfrm rot="10800000">
        <a:off x="2079340" y="1518336"/>
        <a:ext cx="6387599" cy="835630"/>
      </dsp:txXfrm>
    </dsp:sp>
    <dsp:sp modelId="{5F96CEE3-DCAC-4BC5-A6C1-2EF7DE307D66}">
      <dsp:nvSpPr>
        <dsp:cNvPr id="0" name=""/>
        <dsp:cNvSpPr/>
      </dsp:nvSpPr>
      <dsp:spPr>
        <a:xfrm>
          <a:off x="1452618" y="1518336"/>
          <a:ext cx="835630" cy="83563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099326-2123-4064-A82B-1322C341B772}">
      <dsp:nvSpPr>
        <dsp:cNvPr id="0" name=""/>
        <dsp:cNvSpPr/>
      </dsp:nvSpPr>
      <dsp:spPr>
        <a:xfrm rot="10800000">
          <a:off x="1870433" y="2603409"/>
          <a:ext cx="6596506" cy="835630"/>
        </a:xfrm>
        <a:prstGeom prst="homePlate">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490" tIns="68580" rIns="128016" bIns="68580" numCol="1" spcCol="1270" anchor="ctr" anchorCtr="0">
          <a:noAutofit/>
        </a:bodyPr>
        <a:lstStyle/>
        <a:p>
          <a:pPr marL="0" lvl="0" indent="0" algn="l" defTabSz="800100">
            <a:lnSpc>
              <a:spcPct val="90000"/>
            </a:lnSpc>
            <a:spcBef>
              <a:spcPct val="0"/>
            </a:spcBef>
            <a:spcAft>
              <a:spcPct val="35000"/>
            </a:spcAft>
            <a:buFont typeface="+mj-lt"/>
            <a:buNone/>
          </a:pPr>
          <a:r>
            <a:rPr lang="el-GR" sz="1800" kern="1200" dirty="0">
              <a:solidFill>
                <a:schemeClr val="tx2">
                  <a:lumMod val="75000"/>
                </a:schemeClr>
              </a:solidFill>
            </a:rPr>
            <a:t>Ποιες είναι οι στάσεις και απόψεις των εκπαιδευτικών απέναντι στο συγκεκριμένο εκπαιδευτικό υλικό;</a:t>
          </a:r>
        </a:p>
      </dsp:txBody>
      <dsp:txXfrm rot="10800000">
        <a:off x="2079340" y="2603409"/>
        <a:ext cx="6387599" cy="835630"/>
      </dsp:txXfrm>
    </dsp:sp>
    <dsp:sp modelId="{F85FC0C9-E4D9-4953-9ADE-2196BBAFFF29}">
      <dsp:nvSpPr>
        <dsp:cNvPr id="0" name=""/>
        <dsp:cNvSpPr/>
      </dsp:nvSpPr>
      <dsp:spPr>
        <a:xfrm>
          <a:off x="1452618" y="2603409"/>
          <a:ext cx="835630" cy="83563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039DBE-7DBC-4DBC-9E50-DDAD232D03B5}">
      <dsp:nvSpPr>
        <dsp:cNvPr id="0" name=""/>
        <dsp:cNvSpPr/>
      </dsp:nvSpPr>
      <dsp:spPr>
        <a:xfrm rot="10800000">
          <a:off x="1870433" y="3688482"/>
          <a:ext cx="6596506" cy="835630"/>
        </a:xfrm>
        <a:prstGeom prst="homePlat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490" tIns="68580" rIns="128016" bIns="68580" numCol="1" spcCol="1270" anchor="ctr" anchorCtr="0">
          <a:noAutofit/>
        </a:bodyPr>
        <a:lstStyle/>
        <a:p>
          <a:pPr marL="0" lvl="0" indent="0" algn="l" defTabSz="800100">
            <a:lnSpc>
              <a:spcPct val="90000"/>
            </a:lnSpc>
            <a:spcBef>
              <a:spcPct val="0"/>
            </a:spcBef>
            <a:spcAft>
              <a:spcPct val="35000"/>
            </a:spcAft>
            <a:buFont typeface="+mj-lt"/>
            <a:buNone/>
          </a:pPr>
          <a:r>
            <a:rPr lang="el-GR" sz="1800" kern="1200" dirty="0">
              <a:solidFill>
                <a:schemeClr val="tx2">
                  <a:lumMod val="75000"/>
                </a:schemeClr>
              </a:solidFill>
            </a:rPr>
            <a:t>Ποιες είναι οι στάσεις και απόψεις των μαθητών απέναντι στο συγκεκριμένο εκπαιδευτικό υλικό;</a:t>
          </a:r>
        </a:p>
      </dsp:txBody>
      <dsp:txXfrm rot="10800000">
        <a:off x="2079340" y="3688482"/>
        <a:ext cx="6387599" cy="835630"/>
      </dsp:txXfrm>
    </dsp:sp>
    <dsp:sp modelId="{3984D20E-7F30-46A4-98EA-EEDA0CB4DE4C}">
      <dsp:nvSpPr>
        <dsp:cNvPr id="0" name=""/>
        <dsp:cNvSpPr/>
      </dsp:nvSpPr>
      <dsp:spPr>
        <a:xfrm>
          <a:off x="1452618" y="3688482"/>
          <a:ext cx="835630" cy="835630"/>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4A2FBB-A6F2-4FC7-AC50-855C1E379BE5}">
      <dsp:nvSpPr>
        <dsp:cNvPr id="0" name=""/>
        <dsp:cNvSpPr/>
      </dsp:nvSpPr>
      <dsp:spPr>
        <a:xfrm>
          <a:off x="448249" y="0"/>
          <a:ext cx="5080164" cy="3621802"/>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A0C380-0669-4A12-8DC8-F6F72F118CD9}">
      <dsp:nvSpPr>
        <dsp:cNvPr id="0" name=""/>
        <dsp:cNvSpPr/>
      </dsp:nvSpPr>
      <dsp:spPr>
        <a:xfrm>
          <a:off x="202529" y="1086540"/>
          <a:ext cx="1792999" cy="14487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effectLst>
                <a:outerShdw blurRad="38100" dist="38100" dir="2700000" algn="tl">
                  <a:srgbClr val="000000">
                    <a:alpha val="43137"/>
                  </a:srgbClr>
                </a:outerShdw>
              </a:effectLst>
              <a:latin typeface="+mj-lt"/>
            </a:rPr>
            <a:t>Έρευνα</a:t>
          </a:r>
        </a:p>
      </dsp:txBody>
      <dsp:txXfrm>
        <a:off x="273250" y="1157261"/>
        <a:ext cx="1651557" cy="1307278"/>
      </dsp:txXfrm>
    </dsp:sp>
    <dsp:sp modelId="{8E031841-CD59-4862-829C-90406A4E45B0}">
      <dsp:nvSpPr>
        <dsp:cNvPr id="0" name=""/>
        <dsp:cNvSpPr/>
      </dsp:nvSpPr>
      <dsp:spPr>
        <a:xfrm>
          <a:off x="2091832" y="1086540"/>
          <a:ext cx="1792999" cy="1448720"/>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Συλλογή πληροφοριών και πηγών</a:t>
          </a:r>
        </a:p>
      </dsp:txBody>
      <dsp:txXfrm>
        <a:off x="2162553" y="1157261"/>
        <a:ext cx="1651557" cy="1307278"/>
      </dsp:txXfrm>
    </dsp:sp>
    <dsp:sp modelId="{4DCCA9D7-4688-4996-AD4B-1FED25D062DD}">
      <dsp:nvSpPr>
        <dsp:cNvPr id="0" name=""/>
        <dsp:cNvSpPr/>
      </dsp:nvSpPr>
      <dsp:spPr>
        <a:xfrm>
          <a:off x="3981135" y="1086540"/>
          <a:ext cx="1792999" cy="144872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Δημιουργία – Σύνθεση </a:t>
          </a:r>
          <a:r>
            <a:rPr lang="el-GR" sz="2000" b="1" kern="1200" dirty="0" err="1">
              <a:effectLst>
                <a:outerShdw blurRad="38100" dist="38100" dir="2700000" algn="tl">
                  <a:srgbClr val="000000">
                    <a:alpha val="43137"/>
                  </a:srgbClr>
                </a:outerShdw>
              </a:effectLst>
              <a:latin typeface="+mj-lt"/>
            </a:rPr>
            <a:t>διαδραστικού</a:t>
          </a:r>
          <a:r>
            <a:rPr lang="el-GR" sz="2000" b="1" kern="1200" dirty="0">
              <a:effectLst>
                <a:outerShdw blurRad="38100" dist="38100" dir="2700000" algn="tl">
                  <a:srgbClr val="000000">
                    <a:alpha val="43137"/>
                  </a:srgbClr>
                </a:outerShdw>
              </a:effectLst>
              <a:latin typeface="+mj-lt"/>
            </a:rPr>
            <a:t> Ε.Υ</a:t>
          </a:r>
          <a:r>
            <a:rPr lang="el-GR" sz="2000" kern="1200" dirty="0"/>
            <a:t>.</a:t>
          </a:r>
        </a:p>
      </dsp:txBody>
      <dsp:txXfrm>
        <a:off x="4051856" y="1157261"/>
        <a:ext cx="1651557" cy="13072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A8A82-1B87-4D03-834F-6439A8C1BAF6}">
      <dsp:nvSpPr>
        <dsp:cNvPr id="0" name=""/>
        <dsp:cNvSpPr/>
      </dsp:nvSpPr>
      <dsp:spPr>
        <a:xfrm>
          <a:off x="29" y="34885"/>
          <a:ext cx="2848570" cy="113942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l-GR" sz="3200" b="1" kern="1200" dirty="0">
              <a:solidFill>
                <a:schemeClr val="accent1">
                  <a:lumMod val="50000"/>
                </a:schemeClr>
              </a:solidFill>
              <a:effectLst>
                <a:outerShdw blurRad="38100" dist="38100" dir="2700000" algn="tl">
                  <a:srgbClr val="000000">
                    <a:alpha val="43137"/>
                  </a:srgbClr>
                </a:outerShdw>
              </a:effectLst>
              <a:latin typeface="+mj-lt"/>
            </a:rPr>
            <a:t>ΤΠΕ</a:t>
          </a:r>
        </a:p>
      </dsp:txBody>
      <dsp:txXfrm>
        <a:off x="29" y="34885"/>
        <a:ext cx="2848570" cy="1139428"/>
      </dsp:txXfrm>
    </dsp:sp>
    <dsp:sp modelId="{8EF0C635-F0D0-4693-BC7F-D5037385C532}">
      <dsp:nvSpPr>
        <dsp:cNvPr id="0" name=""/>
        <dsp:cNvSpPr/>
      </dsp:nvSpPr>
      <dsp:spPr>
        <a:xfrm>
          <a:off x="29" y="1174314"/>
          <a:ext cx="2848570" cy="28548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chemeClr val="accent1">
                  <a:lumMod val="50000"/>
                </a:schemeClr>
              </a:solidFill>
              <a:effectLst>
                <a:outerShdw blurRad="38100" dist="38100" dir="2700000" algn="tl">
                  <a:srgbClr val="000000">
                    <a:alpha val="43137"/>
                  </a:srgbClr>
                </a:outerShdw>
              </a:effectLst>
            </a:rPr>
            <a:t>H5P</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err="1">
              <a:solidFill>
                <a:schemeClr val="accent1">
                  <a:lumMod val="50000"/>
                </a:schemeClr>
              </a:solidFill>
              <a:effectLst>
                <a:outerShdw blurRad="38100" dist="38100" dir="2700000" algn="tl">
                  <a:srgbClr val="000000">
                    <a:alpha val="43137"/>
                  </a:srgbClr>
                </a:outerShdw>
              </a:effectLst>
            </a:rPr>
            <a:t>Chamilo</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err="1">
              <a:solidFill>
                <a:schemeClr val="accent1">
                  <a:lumMod val="50000"/>
                </a:schemeClr>
              </a:solidFill>
              <a:effectLst>
                <a:outerShdw blurRad="38100" dist="38100" dir="2700000" algn="tl">
                  <a:srgbClr val="000000">
                    <a:alpha val="43137"/>
                  </a:srgbClr>
                </a:outerShdw>
              </a:effectLst>
            </a:rPr>
            <a:t>Doodly</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err="1">
              <a:solidFill>
                <a:schemeClr val="accent1">
                  <a:lumMod val="50000"/>
                </a:schemeClr>
              </a:solidFill>
              <a:effectLst>
                <a:outerShdw blurRad="38100" dist="38100" dir="2700000" algn="tl">
                  <a:srgbClr val="000000">
                    <a:alpha val="43137"/>
                  </a:srgbClr>
                </a:outerShdw>
              </a:effectLst>
            </a:rPr>
            <a:t>Plotagon</a:t>
          </a:r>
          <a:r>
            <a:rPr lang="en-US" sz="1800" kern="1200" dirty="0">
              <a:solidFill>
                <a:schemeClr val="accent1">
                  <a:lumMod val="50000"/>
                </a:schemeClr>
              </a:solidFill>
              <a:effectLst>
                <a:outerShdw blurRad="38100" dist="38100" dir="2700000" algn="tl">
                  <a:srgbClr val="000000">
                    <a:alpha val="43137"/>
                  </a:srgbClr>
                </a:outerShdw>
              </a:effectLst>
            </a:rPr>
            <a:t> Studio</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a:solidFill>
                <a:schemeClr val="accent1">
                  <a:lumMod val="50000"/>
                </a:schemeClr>
              </a:solidFill>
              <a:effectLst>
                <a:outerShdw blurRad="38100" dist="38100" dir="2700000" algn="tl">
                  <a:srgbClr val="000000">
                    <a:alpha val="43137"/>
                  </a:srgbClr>
                </a:outerShdw>
              </a:effectLst>
            </a:rPr>
            <a:t>Padlet</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err="1">
              <a:solidFill>
                <a:schemeClr val="accent1">
                  <a:lumMod val="50000"/>
                </a:schemeClr>
              </a:solidFill>
              <a:effectLst>
                <a:outerShdw blurRad="38100" dist="38100" dir="2700000" algn="tl">
                  <a:srgbClr val="000000">
                    <a:alpha val="43137"/>
                  </a:srgbClr>
                </a:outerShdw>
              </a:effectLst>
            </a:rPr>
            <a:t>Blippar</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err="1">
              <a:solidFill>
                <a:schemeClr val="accent1">
                  <a:lumMod val="50000"/>
                </a:schemeClr>
              </a:solidFill>
              <a:effectLst>
                <a:outerShdw blurRad="38100" dist="38100" dir="2700000" algn="tl">
                  <a:srgbClr val="000000">
                    <a:alpha val="43137"/>
                  </a:srgbClr>
                </a:outerShdw>
              </a:effectLst>
            </a:rPr>
            <a:t>Bookcreator</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n-US" sz="1800" kern="1200" dirty="0" err="1">
              <a:solidFill>
                <a:schemeClr val="accent1">
                  <a:lumMod val="50000"/>
                </a:schemeClr>
              </a:solidFill>
              <a:effectLst>
                <a:outerShdw blurRad="38100" dist="38100" dir="2700000" algn="tl">
                  <a:srgbClr val="000000">
                    <a:alpha val="43137"/>
                  </a:srgbClr>
                </a:outerShdw>
              </a:effectLst>
            </a:rPr>
            <a:t>Storyboardthat</a:t>
          </a:r>
          <a:endParaRPr lang="el-GR" sz="1800" kern="1200" dirty="0">
            <a:solidFill>
              <a:schemeClr val="accent1">
                <a:lumMod val="50000"/>
              </a:schemeClr>
            </a:solidFill>
            <a:effectLst>
              <a:outerShdw blurRad="38100" dist="38100" dir="2700000" algn="tl">
                <a:srgbClr val="000000">
                  <a:alpha val="43137"/>
                </a:srgbClr>
              </a:outerShdw>
            </a:effectLst>
          </a:endParaRPr>
        </a:p>
        <a:p>
          <a:pPr marL="171450" lvl="1" indent="-171450" algn="l" defTabSz="844550">
            <a:lnSpc>
              <a:spcPct val="90000"/>
            </a:lnSpc>
            <a:spcBef>
              <a:spcPct val="0"/>
            </a:spcBef>
            <a:spcAft>
              <a:spcPct val="15000"/>
            </a:spcAft>
            <a:buChar char="•"/>
          </a:pPr>
          <a:endParaRPr lang="el-GR" sz="1900" kern="1200" dirty="0"/>
        </a:p>
      </dsp:txBody>
      <dsp:txXfrm>
        <a:off x="29" y="1174314"/>
        <a:ext cx="2848570" cy="2854800"/>
      </dsp:txXfrm>
    </dsp:sp>
    <dsp:sp modelId="{0CDCC96C-35FB-420B-888B-6BC5D24306C4}">
      <dsp:nvSpPr>
        <dsp:cNvPr id="0" name=""/>
        <dsp:cNvSpPr/>
      </dsp:nvSpPr>
      <dsp:spPr>
        <a:xfrm>
          <a:off x="3247399" y="34885"/>
          <a:ext cx="2848570" cy="11394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accent1">
                  <a:lumMod val="50000"/>
                </a:schemeClr>
              </a:solidFill>
              <a:effectLst>
                <a:outerShdw blurRad="38100" dist="38100" dir="2700000" algn="tl">
                  <a:srgbClr val="000000">
                    <a:alpha val="43137"/>
                  </a:srgbClr>
                </a:outerShdw>
              </a:effectLst>
              <a:latin typeface="+mj-lt"/>
            </a:rPr>
            <a:t>On-line </a:t>
          </a:r>
          <a:r>
            <a:rPr lang="el-GR" sz="2800" b="1" kern="1200" dirty="0">
              <a:solidFill>
                <a:schemeClr val="accent1">
                  <a:lumMod val="50000"/>
                </a:schemeClr>
              </a:solidFill>
              <a:effectLst>
                <a:outerShdw blurRad="38100" dist="38100" dir="2700000" algn="tl">
                  <a:srgbClr val="000000">
                    <a:alpha val="43137"/>
                  </a:srgbClr>
                </a:outerShdw>
              </a:effectLst>
              <a:latin typeface="+mj-lt"/>
            </a:rPr>
            <a:t>εφαρμογές</a:t>
          </a:r>
          <a:endParaRPr lang="el-GR" sz="2800" b="1" kern="1200" dirty="0">
            <a:solidFill>
              <a:schemeClr val="accent1">
                <a:lumMod val="50000"/>
              </a:schemeClr>
            </a:solidFill>
            <a:latin typeface="+mj-lt"/>
          </a:endParaRPr>
        </a:p>
      </dsp:txBody>
      <dsp:txXfrm>
        <a:off x="3247399" y="34885"/>
        <a:ext cx="2848570" cy="1139428"/>
      </dsp:txXfrm>
    </dsp:sp>
    <dsp:sp modelId="{EB06813D-433F-4448-8224-DCB175A46079}">
      <dsp:nvSpPr>
        <dsp:cNvPr id="0" name=""/>
        <dsp:cNvSpPr/>
      </dsp:nvSpPr>
      <dsp:spPr>
        <a:xfrm>
          <a:off x="3247399" y="1174314"/>
          <a:ext cx="2848570" cy="285480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chemeClr val="accent1">
                  <a:lumMod val="50000"/>
                </a:schemeClr>
              </a:solidFill>
              <a:effectLst>
                <a:outerShdw blurRad="38100" dist="38100" dir="2700000" algn="tl">
                  <a:srgbClr val="000000">
                    <a:alpha val="43137"/>
                  </a:srgbClr>
                </a:outerShdw>
              </a:effectLst>
            </a:rPr>
            <a:t>Audiocutter</a:t>
          </a:r>
          <a:endParaRPr lang="el-GR" sz="2000" kern="1200" dirty="0">
            <a:solidFill>
              <a:schemeClr val="accent1">
                <a:lumMod val="50000"/>
              </a:schemeClr>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r>
            <a:rPr lang="en-US" sz="2000" kern="1200" dirty="0">
              <a:solidFill>
                <a:schemeClr val="accent1">
                  <a:lumMod val="50000"/>
                </a:schemeClr>
              </a:solidFill>
              <a:effectLst>
                <a:outerShdw blurRad="38100" dist="38100" dir="2700000" algn="tl">
                  <a:srgbClr val="000000">
                    <a:alpha val="43137"/>
                  </a:srgbClr>
                </a:outerShdw>
              </a:effectLst>
            </a:rPr>
            <a:t>Audio converter </a:t>
          </a:r>
          <a:endParaRPr lang="el-GR" sz="2000" kern="1200" dirty="0">
            <a:solidFill>
              <a:schemeClr val="accent1">
                <a:lumMod val="50000"/>
              </a:schemeClr>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r>
            <a:rPr lang="en-US" sz="2000" kern="1200" dirty="0">
              <a:solidFill>
                <a:schemeClr val="accent1">
                  <a:lumMod val="50000"/>
                </a:schemeClr>
              </a:solidFill>
              <a:effectLst>
                <a:outerShdw blurRad="38100" dist="38100" dir="2700000" algn="tl">
                  <a:srgbClr val="000000">
                    <a:alpha val="43137"/>
                  </a:srgbClr>
                </a:outerShdw>
              </a:effectLst>
            </a:rPr>
            <a:t>R</a:t>
          </a:r>
          <a:r>
            <a:rPr lang="el-GR" sz="2000" kern="1200" dirty="0" err="1">
              <a:solidFill>
                <a:schemeClr val="accent1">
                  <a:lumMod val="50000"/>
                </a:schemeClr>
              </a:solidFill>
              <a:effectLst>
                <a:outerShdw blurRad="38100" dist="38100" dir="2700000" algn="tl">
                  <a:srgbClr val="000000">
                    <a:alpha val="43137"/>
                  </a:srgbClr>
                </a:outerShdw>
              </a:effectLst>
            </a:rPr>
            <a:t>emove</a:t>
          </a:r>
          <a:r>
            <a:rPr lang="el-GR" sz="2000" kern="1200" dirty="0">
              <a:solidFill>
                <a:schemeClr val="accent1">
                  <a:lumMod val="50000"/>
                </a:schemeClr>
              </a:solidFill>
              <a:effectLst>
                <a:outerShdw blurRad="38100" dist="38100" dir="2700000" algn="tl">
                  <a:srgbClr val="000000">
                    <a:alpha val="43137"/>
                  </a:srgbClr>
                </a:outerShdw>
              </a:effectLst>
            </a:rPr>
            <a:t> </a:t>
          </a:r>
          <a:r>
            <a:rPr lang="el-GR" sz="2000" kern="1200" dirty="0" err="1">
              <a:solidFill>
                <a:schemeClr val="accent1">
                  <a:lumMod val="50000"/>
                </a:schemeClr>
              </a:solidFill>
              <a:effectLst>
                <a:outerShdw blurRad="38100" dist="38100" dir="2700000" algn="tl">
                  <a:srgbClr val="000000">
                    <a:alpha val="43137"/>
                  </a:srgbClr>
                </a:outerShdw>
              </a:effectLst>
            </a:rPr>
            <a:t>background</a:t>
          </a:r>
          <a:r>
            <a:rPr lang="el-GR" sz="2000" kern="1200" dirty="0">
              <a:solidFill>
                <a:schemeClr val="accent1">
                  <a:lumMod val="50000"/>
                </a:schemeClr>
              </a:solidFill>
              <a:effectLst>
                <a:outerShdw blurRad="38100" dist="38100" dir="2700000" algn="tl">
                  <a:srgbClr val="000000">
                    <a:alpha val="43137"/>
                  </a:srgbClr>
                </a:outerShdw>
              </a:effectLst>
            </a:rPr>
            <a:t> </a:t>
          </a:r>
        </a:p>
        <a:p>
          <a:pPr marL="228600" lvl="1" indent="-228600" algn="l" defTabSz="889000">
            <a:lnSpc>
              <a:spcPct val="90000"/>
            </a:lnSpc>
            <a:spcBef>
              <a:spcPct val="0"/>
            </a:spcBef>
            <a:spcAft>
              <a:spcPct val="15000"/>
            </a:spcAft>
            <a:buChar char="•"/>
          </a:pPr>
          <a:r>
            <a:rPr lang="en-US" sz="2000" kern="1200" dirty="0">
              <a:solidFill>
                <a:schemeClr val="accent1">
                  <a:lumMod val="50000"/>
                </a:schemeClr>
              </a:solidFill>
              <a:effectLst>
                <a:outerShdw blurRad="38100" dist="38100" dir="2700000" algn="tl">
                  <a:srgbClr val="000000">
                    <a:alpha val="43137"/>
                  </a:srgbClr>
                </a:outerShdw>
              </a:effectLst>
            </a:rPr>
            <a:t>Mp3 converter</a:t>
          </a:r>
          <a:endParaRPr lang="el-GR" sz="2000" kern="1200" dirty="0">
            <a:solidFill>
              <a:schemeClr val="accent1">
                <a:lumMod val="50000"/>
              </a:schemeClr>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r>
            <a:rPr lang="en-US" sz="2000" kern="1200" dirty="0">
              <a:solidFill>
                <a:schemeClr val="accent1">
                  <a:lumMod val="50000"/>
                </a:schemeClr>
              </a:solidFill>
              <a:effectLst>
                <a:outerShdw blurRad="38100" dist="38100" dir="2700000" algn="tl">
                  <a:srgbClr val="000000">
                    <a:alpha val="43137"/>
                  </a:srgbClr>
                </a:outerShdw>
              </a:effectLst>
            </a:rPr>
            <a:t>You Tube</a:t>
          </a:r>
          <a:endParaRPr lang="el-GR" sz="2000" kern="1200" dirty="0">
            <a:solidFill>
              <a:schemeClr val="accent1">
                <a:lumMod val="50000"/>
              </a:schemeClr>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r>
            <a:rPr lang="en-US" sz="2000" kern="1200" dirty="0" err="1">
              <a:solidFill>
                <a:schemeClr val="accent1">
                  <a:lumMod val="50000"/>
                </a:schemeClr>
              </a:solidFill>
              <a:effectLst>
                <a:outerShdw blurRad="38100" dist="38100" dir="2700000" algn="tl">
                  <a:srgbClr val="000000">
                    <a:alpha val="43137"/>
                  </a:srgbClr>
                </a:outerShdw>
              </a:effectLst>
            </a:rPr>
            <a:t>Wordwall</a:t>
          </a:r>
          <a:endParaRPr lang="el-GR" sz="2000" kern="1200" dirty="0">
            <a:solidFill>
              <a:schemeClr val="accent1">
                <a:lumMod val="50000"/>
              </a:schemeClr>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r>
            <a:rPr lang="en-US" sz="2000" kern="1200" dirty="0" err="1">
              <a:solidFill>
                <a:schemeClr val="accent1">
                  <a:lumMod val="50000"/>
                </a:schemeClr>
              </a:solidFill>
              <a:effectLst>
                <a:outerShdw blurRad="38100" dist="38100" dir="2700000" algn="tl">
                  <a:srgbClr val="000000">
                    <a:alpha val="43137"/>
                  </a:srgbClr>
                </a:outerShdw>
              </a:effectLst>
            </a:rPr>
            <a:t>jigsawplanet</a:t>
          </a:r>
          <a:endParaRPr lang="el-GR" sz="2000" kern="1200" dirty="0">
            <a:solidFill>
              <a:schemeClr val="accent1">
                <a:lumMod val="50000"/>
              </a:schemeClr>
            </a:solidFill>
            <a:effectLst>
              <a:outerShdw blurRad="38100" dist="38100" dir="2700000" algn="tl">
                <a:srgbClr val="000000">
                  <a:alpha val="43137"/>
                </a:srgbClr>
              </a:outerShdw>
            </a:effectLst>
          </a:endParaRPr>
        </a:p>
      </dsp:txBody>
      <dsp:txXfrm>
        <a:off x="3247399" y="1174314"/>
        <a:ext cx="2848570" cy="28548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91109-D7DD-4309-B094-5A20258FC970}">
      <dsp:nvSpPr>
        <dsp:cNvPr id="0" name=""/>
        <dsp:cNvSpPr/>
      </dsp:nvSpPr>
      <dsp:spPr>
        <a:xfrm rot="5400000">
          <a:off x="4839154" y="-2017063"/>
          <a:ext cx="667480" cy="4868606"/>
        </a:xfrm>
        <a:prstGeom prst="round2SameRect">
          <a:avLst/>
        </a:prstGeom>
        <a:solidFill>
          <a:schemeClr val="bg1">
            <a:lumMod val="65000"/>
            <a:alpha val="9000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l-GR" sz="2400" kern="1200">
              <a:solidFill>
                <a:schemeClr val="accent1">
                  <a:lumMod val="50000"/>
                </a:schemeClr>
              </a:solidFill>
              <a:effectLst>
                <a:outerShdw blurRad="38100" dist="38100" dir="2700000" algn="tl">
                  <a:srgbClr val="000000">
                    <a:alpha val="43137"/>
                  </a:srgbClr>
                </a:outerShdw>
              </a:effectLst>
              <a:latin typeface="+mj-lt"/>
            </a:rPr>
            <a:t> Διαμορφωτική Αξιολόγηση </a:t>
          </a:r>
          <a:r>
            <a:rPr lang="el-GR" sz="2400" kern="1200" dirty="0">
              <a:solidFill>
                <a:schemeClr val="accent1">
                  <a:lumMod val="50000"/>
                </a:schemeClr>
              </a:solidFill>
              <a:effectLst>
                <a:outerShdw blurRad="38100" dist="38100" dir="2700000" algn="tl">
                  <a:srgbClr val="000000">
                    <a:alpha val="43137"/>
                  </a:srgbClr>
                </a:outerShdw>
              </a:effectLst>
              <a:latin typeface="+mj-lt"/>
            </a:rPr>
            <a:t>Ε.Υ. </a:t>
          </a:r>
        </a:p>
      </dsp:txBody>
      <dsp:txXfrm rot="-5400000">
        <a:off x="2738591" y="116084"/>
        <a:ext cx="4836022" cy="602312"/>
      </dsp:txXfrm>
    </dsp:sp>
    <dsp:sp modelId="{6DEB6E87-E405-4950-9C09-09DE609C567D}">
      <dsp:nvSpPr>
        <dsp:cNvPr id="0" name=""/>
        <dsp:cNvSpPr/>
      </dsp:nvSpPr>
      <dsp:spPr>
        <a:xfrm>
          <a:off x="0" y="64"/>
          <a:ext cx="2738591" cy="834350"/>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Είδος έρευνας:</a:t>
          </a:r>
          <a:endParaRPr lang="el-GR" sz="2000" kern="1200" dirty="0">
            <a:effectLst>
              <a:outerShdw blurRad="38100" dist="38100" dir="2700000" algn="tl">
                <a:srgbClr val="000000">
                  <a:alpha val="43137"/>
                </a:srgbClr>
              </a:outerShdw>
            </a:effectLst>
            <a:latin typeface="+mj-lt"/>
          </a:endParaRPr>
        </a:p>
      </dsp:txBody>
      <dsp:txXfrm>
        <a:off x="40730" y="40794"/>
        <a:ext cx="2657131" cy="752890"/>
      </dsp:txXfrm>
    </dsp:sp>
    <dsp:sp modelId="{93A0190C-338D-4C97-BD15-B7B2C1291B75}">
      <dsp:nvSpPr>
        <dsp:cNvPr id="0" name=""/>
        <dsp:cNvSpPr/>
      </dsp:nvSpPr>
      <dsp:spPr>
        <a:xfrm rot="5400000">
          <a:off x="4815219" y="-1111339"/>
          <a:ext cx="667480" cy="4868606"/>
        </a:xfrm>
        <a:prstGeom prst="round2SameRect">
          <a:avLst/>
        </a:prstGeom>
        <a:solidFill>
          <a:schemeClr val="bg1">
            <a:lumMod val="65000"/>
            <a:alpha val="90000"/>
          </a:schemeClr>
        </a:solidFill>
        <a:ln w="12700" cap="flat" cmpd="sng" algn="ctr">
          <a:solidFill>
            <a:schemeClr val="accent3">
              <a:tint val="40000"/>
              <a:alpha val="90000"/>
              <a:hueOff val="507285"/>
              <a:satOff val="25000"/>
              <a:lumOff val="4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a:solidFill>
                <a:schemeClr val="accent1">
                  <a:lumMod val="50000"/>
                </a:schemeClr>
              </a:solidFill>
              <a:effectLst>
                <a:outerShdw blurRad="38100" dist="38100" dir="2700000" algn="tl">
                  <a:srgbClr val="000000">
                    <a:alpha val="43137"/>
                  </a:srgbClr>
                </a:outerShdw>
              </a:effectLst>
              <a:latin typeface="+mj-lt"/>
            </a:rPr>
            <a:t>Ποιοτική</a:t>
          </a:r>
        </a:p>
      </dsp:txBody>
      <dsp:txXfrm rot="-5400000">
        <a:off x="2714656" y="1021808"/>
        <a:ext cx="4836022" cy="602312"/>
      </dsp:txXfrm>
    </dsp:sp>
    <dsp:sp modelId="{BFA7B182-D827-46EE-ABCC-01ED37962553}">
      <dsp:nvSpPr>
        <dsp:cNvPr id="0" name=""/>
        <dsp:cNvSpPr/>
      </dsp:nvSpPr>
      <dsp:spPr>
        <a:xfrm>
          <a:off x="0" y="866645"/>
          <a:ext cx="2738591" cy="834350"/>
        </a:xfrm>
        <a:prstGeom prst="round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Μεθοδολογική προσέγγιση:</a:t>
          </a:r>
          <a:endParaRPr lang="el-GR" sz="2000" kern="1200" dirty="0">
            <a:effectLst>
              <a:outerShdw blurRad="38100" dist="38100" dir="2700000" algn="tl">
                <a:srgbClr val="000000">
                  <a:alpha val="43137"/>
                </a:srgbClr>
              </a:outerShdw>
            </a:effectLst>
            <a:latin typeface="+mj-lt"/>
          </a:endParaRPr>
        </a:p>
      </dsp:txBody>
      <dsp:txXfrm>
        <a:off x="40730" y="907375"/>
        <a:ext cx="2657131" cy="752890"/>
      </dsp:txXfrm>
    </dsp:sp>
    <dsp:sp modelId="{045CAA9C-BF72-4CD7-BC4C-CA11150452A1}">
      <dsp:nvSpPr>
        <dsp:cNvPr id="0" name=""/>
        <dsp:cNvSpPr/>
      </dsp:nvSpPr>
      <dsp:spPr>
        <a:xfrm rot="5400000">
          <a:off x="4839154" y="-264927"/>
          <a:ext cx="667480" cy="4868606"/>
        </a:xfrm>
        <a:prstGeom prst="round2SameRect">
          <a:avLst/>
        </a:prstGeom>
        <a:solidFill>
          <a:schemeClr val="bg1">
            <a:lumMod val="65000"/>
            <a:alpha val="9000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a:solidFill>
                <a:schemeClr val="accent1">
                  <a:lumMod val="50000"/>
                </a:schemeClr>
              </a:solidFill>
              <a:effectLst>
                <a:outerShdw blurRad="38100" dist="38100" dir="2700000" algn="tl">
                  <a:srgbClr val="000000">
                    <a:alpha val="43137"/>
                  </a:srgbClr>
                </a:outerShdw>
              </a:effectLst>
              <a:latin typeface="+mj-lt"/>
            </a:rPr>
            <a:t>Απρίλιος – Μάιος  2022</a:t>
          </a:r>
        </a:p>
      </dsp:txBody>
      <dsp:txXfrm rot="-5400000">
        <a:off x="2738591" y="1868220"/>
        <a:ext cx="4836022" cy="602312"/>
      </dsp:txXfrm>
    </dsp:sp>
    <dsp:sp modelId="{4FE730DA-4000-40EA-A330-15D5729E764B}">
      <dsp:nvSpPr>
        <dsp:cNvPr id="0" name=""/>
        <dsp:cNvSpPr/>
      </dsp:nvSpPr>
      <dsp:spPr>
        <a:xfrm>
          <a:off x="0" y="1752200"/>
          <a:ext cx="2738591" cy="834350"/>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Χρονική περίοδος διενέργειας έρευνας</a:t>
          </a:r>
          <a:r>
            <a:rPr lang="el-GR" sz="2000" b="0" kern="1200" dirty="0">
              <a:effectLst>
                <a:outerShdw blurRad="38100" dist="38100" dir="2700000" algn="tl">
                  <a:srgbClr val="000000">
                    <a:alpha val="43137"/>
                  </a:srgbClr>
                </a:outerShdw>
              </a:effectLst>
              <a:latin typeface="+mj-lt"/>
            </a:rPr>
            <a:t>:</a:t>
          </a:r>
        </a:p>
      </dsp:txBody>
      <dsp:txXfrm>
        <a:off x="40730" y="1792930"/>
        <a:ext cx="2657131" cy="752890"/>
      </dsp:txXfrm>
    </dsp:sp>
    <dsp:sp modelId="{25AC7B15-EF91-449C-86B8-FD9C09E38C8E}">
      <dsp:nvSpPr>
        <dsp:cNvPr id="0" name=""/>
        <dsp:cNvSpPr/>
      </dsp:nvSpPr>
      <dsp:spPr>
        <a:xfrm rot="5400000">
          <a:off x="4645161" y="646814"/>
          <a:ext cx="979040" cy="4941947"/>
        </a:xfrm>
        <a:prstGeom prst="round2SameRect">
          <a:avLst/>
        </a:prstGeom>
        <a:solidFill>
          <a:schemeClr val="bg1">
            <a:lumMod val="65000"/>
            <a:alpha val="90000"/>
          </a:schemeClr>
        </a:solidFill>
        <a:ln w="12700" cap="flat" cmpd="sng" algn="ctr">
          <a:solidFill>
            <a:schemeClr val="accent3">
              <a:tint val="40000"/>
              <a:alpha val="90000"/>
              <a:hueOff val="1521856"/>
              <a:satOff val="75000"/>
              <a:lumOff val="13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kern="1200" dirty="0">
              <a:solidFill>
                <a:schemeClr val="accent1">
                  <a:lumMod val="50000"/>
                </a:schemeClr>
              </a:solidFill>
              <a:effectLst>
                <a:outerShdw blurRad="38100" dist="38100" dir="2700000" algn="tl">
                  <a:srgbClr val="000000">
                    <a:alpha val="43137"/>
                  </a:srgbClr>
                </a:outerShdw>
              </a:effectLst>
              <a:latin typeface="+mj-lt"/>
            </a:rPr>
            <a:t>Ερωτηματολόγιο κριτικών αναγνωστών</a:t>
          </a:r>
        </a:p>
        <a:p>
          <a:pPr marL="228600" lvl="1" indent="-228600" algn="l" defTabSz="889000" rtl="0">
            <a:lnSpc>
              <a:spcPct val="90000"/>
            </a:lnSpc>
            <a:spcBef>
              <a:spcPct val="0"/>
            </a:spcBef>
            <a:spcAft>
              <a:spcPct val="15000"/>
            </a:spcAft>
            <a:buChar char="•"/>
          </a:pPr>
          <a:r>
            <a:rPr lang="el-GR" sz="2000" kern="1200" dirty="0">
              <a:solidFill>
                <a:schemeClr val="accent1">
                  <a:lumMod val="50000"/>
                </a:schemeClr>
              </a:solidFill>
              <a:effectLst>
                <a:outerShdw blurRad="38100" dist="38100" dir="2700000" algn="tl">
                  <a:srgbClr val="000000">
                    <a:alpha val="43137"/>
                  </a:srgbClr>
                </a:outerShdw>
              </a:effectLst>
              <a:latin typeface="+mj-lt"/>
            </a:rPr>
            <a:t>Ερωτηματολόγια εκπαιδευτικών</a:t>
          </a:r>
        </a:p>
        <a:p>
          <a:pPr marL="228600" lvl="1" indent="-228600" algn="l" defTabSz="889000" rtl="0">
            <a:lnSpc>
              <a:spcPct val="90000"/>
            </a:lnSpc>
            <a:spcBef>
              <a:spcPct val="0"/>
            </a:spcBef>
            <a:spcAft>
              <a:spcPct val="15000"/>
            </a:spcAft>
            <a:buChar char="•"/>
          </a:pPr>
          <a:r>
            <a:rPr lang="el-GR" sz="2000" kern="1200" dirty="0">
              <a:solidFill>
                <a:schemeClr val="accent1">
                  <a:lumMod val="50000"/>
                </a:schemeClr>
              </a:solidFill>
              <a:effectLst>
                <a:outerShdw blurRad="38100" dist="38100" dir="2700000" algn="tl">
                  <a:srgbClr val="000000">
                    <a:alpha val="43137"/>
                  </a:srgbClr>
                </a:outerShdw>
              </a:effectLst>
              <a:latin typeface="+mj-lt"/>
            </a:rPr>
            <a:t>Ερωτηματολόγια μαθητών</a:t>
          </a:r>
        </a:p>
      </dsp:txBody>
      <dsp:txXfrm rot="-5400000">
        <a:off x="2663708" y="2676061"/>
        <a:ext cx="4894154" cy="883454"/>
      </dsp:txXfrm>
    </dsp:sp>
    <dsp:sp modelId="{DEF78AC2-2324-4DD4-BFEB-6B377249E158}">
      <dsp:nvSpPr>
        <dsp:cNvPr id="0" name=""/>
        <dsp:cNvSpPr/>
      </dsp:nvSpPr>
      <dsp:spPr>
        <a:xfrm>
          <a:off x="15011" y="2625813"/>
          <a:ext cx="2663707" cy="834350"/>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Ερευνητικό εργαλείο</a:t>
          </a:r>
          <a:r>
            <a:rPr lang="el-GR" sz="2000" b="1" kern="1200" dirty="0"/>
            <a:t>:</a:t>
          </a:r>
          <a:endParaRPr lang="el-GR" sz="2000" kern="1200" dirty="0"/>
        </a:p>
      </dsp:txBody>
      <dsp:txXfrm>
        <a:off x="55741" y="2666543"/>
        <a:ext cx="2582247" cy="752890"/>
      </dsp:txXfrm>
    </dsp:sp>
    <dsp:sp modelId="{391E2BCE-DFC6-4B1A-89CE-9800A77616D0}">
      <dsp:nvSpPr>
        <dsp:cNvPr id="0" name=""/>
        <dsp:cNvSpPr/>
      </dsp:nvSpPr>
      <dsp:spPr>
        <a:xfrm rot="5400000">
          <a:off x="4472108" y="1912834"/>
          <a:ext cx="1391469" cy="4863852"/>
        </a:xfrm>
        <a:prstGeom prst="round2SameRect">
          <a:avLst/>
        </a:prstGeom>
        <a:solidFill>
          <a:schemeClr val="bg1">
            <a:lumMod val="65000"/>
            <a:alpha val="9000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l-GR" sz="2000" kern="1200" dirty="0">
              <a:solidFill>
                <a:schemeClr val="accent1">
                  <a:lumMod val="50000"/>
                </a:schemeClr>
              </a:solidFill>
              <a:effectLst>
                <a:outerShdw blurRad="38100" dist="38100" dir="2700000" algn="tl">
                  <a:srgbClr val="000000">
                    <a:alpha val="43137"/>
                  </a:srgbClr>
                </a:outerShdw>
              </a:effectLst>
              <a:latin typeface="+mj-lt"/>
            </a:rPr>
            <a:t>3 κριτικοί φίλοι, ειδικοί στην </a:t>
          </a:r>
          <a:r>
            <a:rPr lang="el-GR" sz="2000" kern="1200" dirty="0" err="1">
              <a:solidFill>
                <a:schemeClr val="accent1">
                  <a:lumMod val="50000"/>
                </a:schemeClr>
              </a:solidFill>
              <a:effectLst>
                <a:outerShdw blurRad="38100" dist="38100" dir="2700000" algn="tl">
                  <a:srgbClr val="000000">
                    <a:alpha val="43137"/>
                  </a:srgbClr>
                </a:outerShdw>
              </a:effectLst>
              <a:latin typeface="+mj-lt"/>
            </a:rPr>
            <a:t>ΕξΑΕ</a:t>
          </a:r>
          <a:endParaRPr lang="el-GR" sz="2000" kern="1200" dirty="0">
            <a:solidFill>
              <a:schemeClr val="accent1">
                <a:lumMod val="50000"/>
              </a:schemeClr>
            </a:solidFill>
            <a:effectLst>
              <a:outerShdw blurRad="38100" dist="38100" dir="2700000" algn="tl">
                <a:srgbClr val="000000">
                  <a:alpha val="43137"/>
                </a:srgbClr>
              </a:outerShdw>
            </a:effectLst>
            <a:latin typeface="+mj-lt"/>
          </a:endParaRPr>
        </a:p>
        <a:p>
          <a:pPr marL="228600" lvl="1" indent="-228600" algn="l" defTabSz="889000" rtl="0">
            <a:lnSpc>
              <a:spcPct val="90000"/>
            </a:lnSpc>
            <a:spcBef>
              <a:spcPct val="0"/>
            </a:spcBef>
            <a:spcAft>
              <a:spcPct val="15000"/>
            </a:spcAft>
            <a:buChar char="•"/>
          </a:pPr>
          <a:r>
            <a:rPr lang="el-GR" sz="2000" kern="1200" dirty="0">
              <a:solidFill>
                <a:schemeClr val="accent1">
                  <a:lumMod val="50000"/>
                </a:schemeClr>
              </a:solidFill>
              <a:effectLst>
                <a:outerShdw blurRad="38100" dist="38100" dir="2700000" algn="tl">
                  <a:srgbClr val="000000">
                    <a:alpha val="43137"/>
                  </a:srgbClr>
                </a:outerShdw>
              </a:effectLst>
              <a:latin typeface="+mj-lt"/>
            </a:rPr>
            <a:t>4 εκπαιδευτικοί</a:t>
          </a:r>
        </a:p>
        <a:p>
          <a:pPr marL="228600" lvl="1" indent="-228600" algn="l" defTabSz="889000" rtl="0">
            <a:lnSpc>
              <a:spcPct val="90000"/>
            </a:lnSpc>
            <a:spcBef>
              <a:spcPct val="0"/>
            </a:spcBef>
            <a:spcAft>
              <a:spcPct val="15000"/>
            </a:spcAft>
            <a:buChar char="•"/>
          </a:pPr>
          <a:r>
            <a:rPr lang="el-GR" sz="2000" kern="1200" dirty="0">
              <a:solidFill>
                <a:schemeClr val="accent1">
                  <a:lumMod val="50000"/>
                </a:schemeClr>
              </a:solidFill>
              <a:effectLst>
                <a:outerShdw blurRad="38100" dist="38100" dir="2700000" algn="tl">
                  <a:srgbClr val="000000">
                    <a:alpha val="43137"/>
                  </a:srgbClr>
                </a:outerShdw>
              </a:effectLst>
              <a:latin typeface="+mj-lt"/>
            </a:rPr>
            <a:t>13 μαθητές της ΄Γ λυκείου του Προτύπου Λυκείου Ηρακλείου</a:t>
          </a:r>
        </a:p>
      </dsp:txBody>
      <dsp:txXfrm rot="-5400000">
        <a:off x="2735917" y="3716951"/>
        <a:ext cx="4795926" cy="1255617"/>
      </dsp:txXfrm>
    </dsp:sp>
    <dsp:sp modelId="{89180363-CE4D-498A-B6B8-3E342CE30B94}">
      <dsp:nvSpPr>
        <dsp:cNvPr id="0" name=""/>
        <dsp:cNvSpPr/>
      </dsp:nvSpPr>
      <dsp:spPr>
        <a:xfrm>
          <a:off x="15029" y="3561914"/>
          <a:ext cx="2735916" cy="834350"/>
        </a:xfrm>
        <a:prstGeom prst="roundRect">
          <a:avLst/>
        </a:prstGeom>
        <a:solidFill>
          <a:schemeClr val="tx1">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mj-lt"/>
            </a:rPr>
            <a:t>Δείγμα έρευνας:</a:t>
          </a:r>
          <a:endParaRPr lang="el-GR" sz="2000" kern="1200" dirty="0">
            <a:effectLst>
              <a:outerShdw blurRad="38100" dist="38100" dir="2700000" algn="tl">
                <a:srgbClr val="000000">
                  <a:alpha val="43137"/>
                </a:srgbClr>
              </a:outerShdw>
            </a:effectLst>
            <a:latin typeface="+mj-lt"/>
          </a:endParaRPr>
        </a:p>
      </dsp:txBody>
      <dsp:txXfrm>
        <a:off x="55759" y="3602644"/>
        <a:ext cx="2654456" cy="75289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91109-D7DD-4309-B094-5A20258FC970}">
      <dsp:nvSpPr>
        <dsp:cNvPr id="0" name=""/>
        <dsp:cNvSpPr/>
      </dsp:nvSpPr>
      <dsp:spPr>
        <a:xfrm rot="5400000">
          <a:off x="3481013" y="-742705"/>
          <a:ext cx="3375201" cy="4863852"/>
        </a:xfrm>
        <a:prstGeom prst="round2SameRect">
          <a:avLst/>
        </a:prstGeom>
        <a:solidFill>
          <a:schemeClr val="bg1">
            <a:lumMod val="65000"/>
            <a:alpha val="9000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b="0" kern="120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Μονάδα ανάλυσης </a:t>
          </a:r>
          <a:r>
            <a:rPr lang="el-GR" sz="2000" kern="1200" dirty="0">
              <a:solidFill>
                <a:schemeClr val="accent1">
                  <a:lumMod val="50000"/>
                </a:schemeClr>
              </a:solidFill>
              <a:effectLst>
                <a:outerShdw blurRad="38100" dist="38100" dir="2700000" algn="tl">
                  <a:srgbClr val="000000">
                    <a:alpha val="43137"/>
                  </a:srgbClr>
                </a:outerShdw>
              </a:effectLst>
              <a:latin typeface="+mj-lt"/>
            </a:rPr>
            <a:t>το λεκτικό σύνολο με ολοκληρωμένο νόημα / </a:t>
          </a:r>
          <a:r>
            <a:rPr lang="el-GR" sz="2000" b="0" kern="120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10 ερευνητικοί άξονες (για τους ειδικούς), 7 ερευνητικοί άξονες (για τους εκπαιδευτικούς και τους μαθητές) &amp; επιμέρους κατηγορίες ανάλυσης.</a:t>
          </a:r>
          <a:endParaRPr lang="el-GR" sz="2000" b="0" kern="1200" dirty="0">
            <a:solidFill>
              <a:schemeClr val="accent1">
                <a:lumMod val="50000"/>
              </a:schemeClr>
            </a:solidFill>
            <a:effectLst>
              <a:outerShdw blurRad="38100" dist="38100" dir="2700000" algn="tl">
                <a:srgbClr val="000000">
                  <a:alpha val="43137"/>
                </a:srgbClr>
              </a:outerShdw>
            </a:effectLst>
            <a:latin typeface="+mj-lt"/>
          </a:endParaRPr>
        </a:p>
      </dsp:txBody>
      <dsp:txXfrm rot="-5400000">
        <a:off x="2736688" y="166384"/>
        <a:ext cx="4699088" cy="3045673"/>
      </dsp:txXfrm>
    </dsp:sp>
    <dsp:sp modelId="{6DEB6E87-E405-4950-9C09-09DE609C567D}">
      <dsp:nvSpPr>
        <dsp:cNvPr id="0" name=""/>
        <dsp:cNvSpPr/>
      </dsp:nvSpPr>
      <dsp:spPr>
        <a:xfrm>
          <a:off x="771" y="559574"/>
          <a:ext cx="2735916" cy="2259291"/>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l-GR" sz="2400" b="1" kern="1200" dirty="0">
              <a:effectLst>
                <a:outerShdw blurRad="38100" dist="38100" dir="2700000" algn="tl">
                  <a:srgbClr val="000000">
                    <a:alpha val="43137"/>
                  </a:srgbClr>
                </a:outerShdw>
              </a:effectLst>
              <a:latin typeface="+mj-lt"/>
            </a:rPr>
            <a:t>Επεξεργασία δεδομένων:</a:t>
          </a:r>
          <a:endParaRPr lang="el-GR" sz="2400" kern="1200" dirty="0">
            <a:effectLst>
              <a:outerShdw blurRad="38100" dist="38100" dir="2700000" algn="tl">
                <a:srgbClr val="000000">
                  <a:alpha val="43137"/>
                </a:srgbClr>
              </a:outerShdw>
            </a:effectLst>
            <a:latin typeface="+mj-lt"/>
          </a:endParaRPr>
        </a:p>
      </dsp:txBody>
      <dsp:txXfrm>
        <a:off x="111060" y="669863"/>
        <a:ext cx="2515338" cy="2038713"/>
      </dsp:txXfrm>
    </dsp:sp>
    <dsp:sp modelId="{25AC7B15-EF91-449C-86B8-FD9C09E38C8E}">
      <dsp:nvSpPr>
        <dsp:cNvPr id="0" name=""/>
        <dsp:cNvSpPr/>
      </dsp:nvSpPr>
      <dsp:spPr>
        <a:xfrm rot="5400000">
          <a:off x="4338358" y="1770871"/>
          <a:ext cx="1594189" cy="4941947"/>
        </a:xfrm>
        <a:prstGeom prst="round2SameRect">
          <a:avLst/>
        </a:prstGeom>
        <a:solidFill>
          <a:schemeClr val="bg1">
            <a:lumMod val="65000"/>
            <a:alpha val="9000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l-GR" sz="2000" b="0" kern="1200" dirty="0">
              <a:solidFill>
                <a:schemeClr val="accent1">
                  <a:lumMod val="50000"/>
                </a:schemeClr>
              </a:solidFill>
              <a:effectLst>
                <a:outerShdw blurRad="38100" dist="38100" dir="2700000" algn="tl">
                  <a:srgbClr val="000000">
                    <a:alpha val="43137"/>
                  </a:srgbClr>
                </a:outerShdw>
              </a:effectLst>
              <a:latin typeface="+mj-lt"/>
            </a:rPr>
            <a:t>Τριγωνισμός μέσω της αποτίμησης από κριτικούς αναγνώστες, εκπαιδευτικούς και μαθητές. </a:t>
          </a:r>
        </a:p>
      </dsp:txBody>
      <dsp:txXfrm rot="-5400000">
        <a:off x="2664479" y="3522572"/>
        <a:ext cx="4864125" cy="1438545"/>
      </dsp:txXfrm>
    </dsp:sp>
    <dsp:sp modelId="{DEF78AC2-2324-4DD4-BFEB-6B377249E158}">
      <dsp:nvSpPr>
        <dsp:cNvPr id="0" name=""/>
        <dsp:cNvSpPr/>
      </dsp:nvSpPr>
      <dsp:spPr>
        <a:xfrm>
          <a:off x="15024" y="3571476"/>
          <a:ext cx="2663707" cy="1358588"/>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l-GR" sz="2400" b="1" kern="1200" dirty="0">
              <a:solidFill>
                <a:schemeClr val="bg1"/>
              </a:solidFill>
              <a:effectLst/>
              <a:latin typeface="+mj-lt"/>
            </a:rPr>
            <a:t>Αξιοπιστία-Εγκυρότητα: </a:t>
          </a:r>
          <a:endParaRPr lang="el-GR" sz="2400" kern="1200" dirty="0"/>
        </a:p>
      </dsp:txBody>
      <dsp:txXfrm>
        <a:off x="81345" y="3637797"/>
        <a:ext cx="2531065" cy="122594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41EDF-B5E6-46FF-A221-40427B99EF5C}">
      <dsp:nvSpPr>
        <dsp:cNvPr id="0" name=""/>
        <dsp:cNvSpPr/>
      </dsp:nvSpPr>
      <dsp:spPr>
        <a:xfrm>
          <a:off x="1076315" y="0"/>
          <a:ext cx="2356713" cy="998220"/>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solidFill>
                <a:schemeClr val="accent1">
                  <a:lumMod val="50000"/>
                </a:schemeClr>
              </a:solidFill>
              <a:effectLst>
                <a:outerShdw blurRad="38100" dist="38100" dir="2700000" algn="tl">
                  <a:srgbClr val="000000">
                    <a:alpha val="43137"/>
                  </a:srgbClr>
                </a:outerShdw>
              </a:effectLst>
              <a:latin typeface="+mj-lt"/>
            </a:rPr>
            <a:t>Είναι εύχρηστο</a:t>
          </a:r>
        </a:p>
      </dsp:txBody>
      <dsp:txXfrm>
        <a:off x="1105552" y="29237"/>
        <a:ext cx="2298239" cy="939746"/>
      </dsp:txXfrm>
    </dsp:sp>
    <dsp:sp modelId="{37D1C83A-C6CD-4A0C-B756-A7C55D712C4F}">
      <dsp:nvSpPr>
        <dsp:cNvPr id="0" name=""/>
        <dsp:cNvSpPr/>
      </dsp:nvSpPr>
      <dsp:spPr>
        <a:xfrm>
          <a:off x="3951646" y="0"/>
          <a:ext cx="1796796" cy="998220"/>
        </a:xfrm>
        <a:prstGeom prst="roundRect">
          <a:avLst>
            <a:gd name="adj" fmla="val 10000"/>
          </a:avLst>
        </a:prstGeom>
        <a:solidFill>
          <a:schemeClr val="accent3">
            <a:tint val="40000"/>
            <a:alpha val="90000"/>
            <a:hueOff val="676380"/>
            <a:satOff val="33333"/>
            <a:lumOff val="593"/>
            <a:alphaOff val="0"/>
          </a:schemeClr>
        </a:solidFill>
        <a:ln w="12700" cap="flat" cmpd="sng" algn="ctr">
          <a:solidFill>
            <a:schemeClr val="accent3">
              <a:tint val="40000"/>
              <a:alpha val="90000"/>
              <a:hueOff val="676380"/>
              <a:satOff val="33333"/>
              <a:lumOff val="5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accent1">
                  <a:lumMod val="50000"/>
                </a:schemeClr>
              </a:solidFill>
              <a:effectLst>
                <a:outerShdw blurRad="38100" dist="38100" dir="2700000" algn="tl">
                  <a:srgbClr val="000000">
                    <a:alpha val="43137"/>
                  </a:srgbClr>
                </a:outerShdw>
              </a:effectLst>
              <a:latin typeface="+mj-lt"/>
            </a:rPr>
            <a:t>Άρεσε  τρόπος παρουσίασης</a:t>
          </a:r>
        </a:p>
      </dsp:txBody>
      <dsp:txXfrm>
        <a:off x="3980883" y="29237"/>
        <a:ext cx="1738322" cy="939746"/>
      </dsp:txXfrm>
    </dsp:sp>
    <dsp:sp modelId="{87EBE6BF-F4B6-4FE1-BA2F-6DBD8A49E29D}">
      <dsp:nvSpPr>
        <dsp:cNvPr id="0" name=""/>
        <dsp:cNvSpPr/>
      </dsp:nvSpPr>
      <dsp:spPr>
        <a:xfrm>
          <a:off x="3038046" y="4242435"/>
          <a:ext cx="748665" cy="748665"/>
        </a:xfrm>
        <a:prstGeom prst="triangle">
          <a:avLst/>
        </a:prstGeom>
        <a:solidFill>
          <a:schemeClr val="accent3">
            <a:tint val="40000"/>
            <a:alpha val="90000"/>
            <a:hueOff val="1352761"/>
            <a:satOff val="66667"/>
            <a:lumOff val="1186"/>
            <a:alphaOff val="0"/>
          </a:schemeClr>
        </a:solidFill>
        <a:ln w="12700" cap="flat" cmpd="sng" algn="ctr">
          <a:solidFill>
            <a:schemeClr val="accent3">
              <a:tint val="40000"/>
              <a:alpha val="90000"/>
              <a:hueOff val="1352761"/>
              <a:satOff val="66667"/>
              <a:lumOff val="1186"/>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98D57A-0ABC-4D66-A0E6-F9D38CE1EBFF}">
      <dsp:nvSpPr>
        <dsp:cNvPr id="0" name=""/>
        <dsp:cNvSpPr/>
      </dsp:nvSpPr>
      <dsp:spPr>
        <a:xfrm rot="240000">
          <a:off x="1165698" y="3921623"/>
          <a:ext cx="4493361" cy="314206"/>
        </a:xfrm>
        <a:prstGeom prst="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932DB5-D897-4EAE-8A5B-D886BCE0C97C}">
      <dsp:nvSpPr>
        <dsp:cNvPr id="0" name=""/>
        <dsp:cNvSpPr/>
      </dsp:nvSpPr>
      <dsp:spPr>
        <a:xfrm rot="240000">
          <a:off x="3713472" y="3146526"/>
          <a:ext cx="2093007" cy="81427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accent1">
                  <a:lumMod val="50000"/>
                </a:schemeClr>
              </a:solidFill>
              <a:effectLst>
                <a:outerShdw blurRad="38100" dist="38100" dir="2700000" algn="tl">
                  <a:srgbClr val="000000">
                    <a:alpha val="43137"/>
                  </a:srgbClr>
                </a:outerShdw>
              </a:effectLst>
              <a:latin typeface="+mj-lt"/>
            </a:rPr>
            <a:t>Δυνατά σημεία: </a:t>
          </a:r>
          <a:r>
            <a:rPr lang="el-GR" sz="1600" kern="1200" dirty="0" err="1">
              <a:solidFill>
                <a:schemeClr val="accent1">
                  <a:lumMod val="50000"/>
                </a:schemeClr>
              </a:solidFill>
              <a:effectLst>
                <a:outerShdw blurRad="38100" dist="38100" dir="2700000" algn="tl">
                  <a:srgbClr val="000000">
                    <a:alpha val="43137"/>
                  </a:srgbClr>
                </a:outerShdw>
              </a:effectLst>
              <a:latin typeface="+mj-lt"/>
            </a:rPr>
            <a:t>αλληλεπιδραστικότητα</a:t>
          </a:r>
          <a:r>
            <a:rPr lang="el-GR" sz="1600" kern="1200" dirty="0">
              <a:solidFill>
                <a:schemeClr val="accent1">
                  <a:lumMod val="50000"/>
                </a:schemeClr>
              </a:solidFill>
              <a:effectLst>
                <a:outerShdw blurRad="38100" dist="38100" dir="2700000" algn="tl">
                  <a:srgbClr val="000000">
                    <a:alpha val="43137"/>
                  </a:srgbClr>
                </a:outerShdw>
              </a:effectLst>
              <a:latin typeface="+mj-lt"/>
            </a:rPr>
            <a:t>, ανατροφοδότηση</a:t>
          </a:r>
        </a:p>
      </dsp:txBody>
      <dsp:txXfrm>
        <a:off x="3753222" y="3186276"/>
        <a:ext cx="2013507" cy="734773"/>
      </dsp:txXfrm>
    </dsp:sp>
    <dsp:sp modelId="{CCFB4782-5ABD-41BF-B714-DD1E21C325C4}">
      <dsp:nvSpPr>
        <dsp:cNvPr id="0" name=""/>
        <dsp:cNvSpPr/>
      </dsp:nvSpPr>
      <dsp:spPr>
        <a:xfrm rot="240000">
          <a:off x="3928455" y="2237632"/>
          <a:ext cx="1792808" cy="835265"/>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effectLst>
                <a:outerShdw blurRad="38100" dist="38100" dir="2700000" algn="tl">
                  <a:srgbClr val="000000">
                    <a:alpha val="43137"/>
                  </a:srgbClr>
                </a:outerShdw>
              </a:effectLst>
              <a:latin typeface="+mj-lt"/>
            </a:rPr>
            <a:t>Βελτιώσεις:</a:t>
          </a:r>
          <a:r>
            <a:rPr lang="el-GR" sz="1800" kern="1200" baseline="0" dirty="0">
              <a:effectLst>
                <a:outerShdw blurRad="38100" dist="38100" dir="2700000" algn="tl">
                  <a:srgbClr val="000000">
                    <a:alpha val="43137"/>
                  </a:srgbClr>
                </a:outerShdw>
              </a:effectLst>
              <a:latin typeface="+mj-lt"/>
            </a:rPr>
            <a:t> στις ασκήσεις</a:t>
          </a:r>
          <a:endParaRPr lang="el-GR" sz="1800" kern="1200" dirty="0">
            <a:effectLst>
              <a:outerShdw blurRad="38100" dist="38100" dir="2700000" algn="tl">
                <a:srgbClr val="000000">
                  <a:alpha val="43137"/>
                </a:srgbClr>
              </a:outerShdw>
            </a:effectLst>
            <a:latin typeface="+mj-lt"/>
          </a:endParaRPr>
        </a:p>
      </dsp:txBody>
      <dsp:txXfrm>
        <a:off x="3969229" y="2278406"/>
        <a:ext cx="1711260" cy="753717"/>
      </dsp:txXfrm>
    </dsp:sp>
    <dsp:sp modelId="{B770CC16-B114-48F6-A44D-F1BBECA918AA}">
      <dsp:nvSpPr>
        <dsp:cNvPr id="0" name=""/>
        <dsp:cNvSpPr/>
      </dsp:nvSpPr>
      <dsp:spPr>
        <a:xfrm rot="240000">
          <a:off x="3993340" y="1359198"/>
          <a:ext cx="1792808" cy="835265"/>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mj-lt"/>
            </a:rPr>
            <a:t>Θα το χρησιμοποιούσαν στο μάθημά τους</a:t>
          </a:r>
        </a:p>
      </dsp:txBody>
      <dsp:txXfrm>
        <a:off x="4034114" y="1399972"/>
        <a:ext cx="1711260" cy="753717"/>
      </dsp:txXfrm>
    </dsp:sp>
    <dsp:sp modelId="{D0E46080-3CAC-4EF5-9768-1651AE428BF3}">
      <dsp:nvSpPr>
        <dsp:cNvPr id="0" name=""/>
        <dsp:cNvSpPr/>
      </dsp:nvSpPr>
      <dsp:spPr>
        <a:xfrm rot="240000">
          <a:off x="1295684" y="2941832"/>
          <a:ext cx="1792808" cy="835265"/>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mj-lt"/>
            </a:rPr>
            <a:t>Έχει επάρκεια και επιστημονική τεκμηρίωση</a:t>
          </a:r>
        </a:p>
      </dsp:txBody>
      <dsp:txXfrm>
        <a:off x="1336458" y="2982606"/>
        <a:ext cx="1711260" cy="753717"/>
      </dsp:txXfrm>
    </dsp:sp>
    <dsp:sp modelId="{6DDFDE8E-16A3-421A-BBCB-CAB185C01A39}">
      <dsp:nvSpPr>
        <dsp:cNvPr id="0" name=""/>
        <dsp:cNvSpPr/>
      </dsp:nvSpPr>
      <dsp:spPr>
        <a:xfrm rot="240000">
          <a:off x="1358039" y="2057952"/>
          <a:ext cx="1792808" cy="835265"/>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effectLst>
                <a:outerShdw blurRad="38100" dist="38100" dir="2700000" algn="tl">
                  <a:srgbClr val="000000">
                    <a:alpha val="43137"/>
                  </a:srgbClr>
                </a:outerShdw>
              </a:effectLst>
              <a:latin typeface="+mj-lt"/>
            </a:rPr>
            <a:t>Είναι συναφές με το ΑΠΣ για τα αρχαία</a:t>
          </a:r>
        </a:p>
      </dsp:txBody>
      <dsp:txXfrm>
        <a:off x="1398813" y="2098726"/>
        <a:ext cx="1711260" cy="7537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41EDF-B5E6-46FF-A221-40427B99EF5C}">
      <dsp:nvSpPr>
        <dsp:cNvPr id="0" name=""/>
        <dsp:cNvSpPr/>
      </dsp:nvSpPr>
      <dsp:spPr>
        <a:xfrm>
          <a:off x="1129470" y="56783"/>
          <a:ext cx="2303088" cy="975506"/>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err="1">
              <a:solidFill>
                <a:schemeClr val="accent1">
                  <a:lumMod val="50000"/>
                </a:schemeClr>
              </a:solidFill>
              <a:effectLst>
                <a:outerShdw blurRad="38100" dist="38100" dir="2700000" algn="tl">
                  <a:srgbClr val="000000">
                    <a:alpha val="43137"/>
                  </a:srgbClr>
                </a:outerShdw>
              </a:effectLst>
              <a:latin typeface="+mj-lt"/>
            </a:rPr>
            <a:t>Διαδραστικός</a:t>
          </a:r>
          <a:r>
            <a:rPr lang="el-GR" sz="2000" kern="1200" dirty="0">
              <a:solidFill>
                <a:schemeClr val="accent1">
                  <a:lumMod val="50000"/>
                </a:schemeClr>
              </a:solidFill>
              <a:effectLst>
                <a:outerShdw blurRad="38100" dist="38100" dir="2700000" algn="tl">
                  <a:srgbClr val="000000">
                    <a:alpha val="43137"/>
                  </a:srgbClr>
                </a:outerShdw>
              </a:effectLst>
              <a:latin typeface="+mj-lt"/>
            </a:rPr>
            <a:t> , πρωτότυπος τρόπος παρουσίασης</a:t>
          </a:r>
        </a:p>
      </dsp:txBody>
      <dsp:txXfrm>
        <a:off x="1158042" y="85355"/>
        <a:ext cx="2245944" cy="918362"/>
      </dsp:txXfrm>
    </dsp:sp>
    <dsp:sp modelId="{37D1C83A-C6CD-4A0C-B756-A7C55D712C4F}">
      <dsp:nvSpPr>
        <dsp:cNvPr id="0" name=""/>
        <dsp:cNvSpPr/>
      </dsp:nvSpPr>
      <dsp:spPr>
        <a:xfrm>
          <a:off x="3939375" y="56783"/>
          <a:ext cx="1755911" cy="975506"/>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accent1">
                  <a:lumMod val="50000"/>
                </a:schemeClr>
              </a:solidFill>
              <a:effectLst>
                <a:outerShdw blurRad="38100" dist="38100" dir="2700000" algn="tl">
                  <a:srgbClr val="000000">
                    <a:alpha val="43137"/>
                  </a:srgbClr>
                </a:outerShdw>
              </a:effectLst>
              <a:latin typeface="+mj-lt"/>
            </a:rPr>
            <a:t>εύχρηστο</a:t>
          </a:r>
        </a:p>
      </dsp:txBody>
      <dsp:txXfrm>
        <a:off x="3967947" y="85355"/>
        <a:ext cx="1698767" cy="918362"/>
      </dsp:txXfrm>
    </dsp:sp>
    <dsp:sp modelId="{87EBE6BF-F4B6-4FE1-BA2F-6DBD8A49E29D}">
      <dsp:nvSpPr>
        <dsp:cNvPr id="0" name=""/>
        <dsp:cNvSpPr/>
      </dsp:nvSpPr>
      <dsp:spPr>
        <a:xfrm>
          <a:off x="2932996" y="4202686"/>
          <a:ext cx="731629" cy="731629"/>
        </a:xfrm>
        <a:prstGeom prst="triangle">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98D57A-0ABC-4D66-A0E6-F9D38CE1EBFF}">
      <dsp:nvSpPr>
        <dsp:cNvPr id="0" name=""/>
        <dsp:cNvSpPr/>
      </dsp:nvSpPr>
      <dsp:spPr>
        <a:xfrm rot="240000">
          <a:off x="1103251" y="3889174"/>
          <a:ext cx="4391119" cy="307057"/>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932DB5-D897-4EAE-8A5B-D886BCE0C97C}">
      <dsp:nvSpPr>
        <dsp:cNvPr id="0" name=""/>
        <dsp:cNvSpPr/>
      </dsp:nvSpPr>
      <dsp:spPr>
        <a:xfrm rot="240000">
          <a:off x="3445462" y="2760766"/>
          <a:ext cx="2425963" cy="118379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accent1">
                  <a:lumMod val="50000"/>
                </a:schemeClr>
              </a:solidFill>
              <a:effectLst>
                <a:outerShdw blurRad="38100" dist="38100" dir="2700000" algn="tl">
                  <a:srgbClr val="000000">
                    <a:alpha val="43137"/>
                  </a:srgbClr>
                </a:outerShdw>
              </a:effectLst>
              <a:latin typeface="+mj-lt"/>
            </a:rPr>
            <a:t>Δυνατά σημεία: </a:t>
          </a:r>
          <a:r>
            <a:rPr lang="el-GR" sz="1800" kern="1200" dirty="0" err="1">
              <a:solidFill>
                <a:schemeClr val="accent1">
                  <a:lumMod val="50000"/>
                </a:schemeClr>
              </a:solidFill>
              <a:effectLst>
                <a:outerShdw blurRad="38100" dist="38100" dir="2700000" algn="tl">
                  <a:srgbClr val="000000">
                    <a:alpha val="43137"/>
                  </a:srgbClr>
                </a:outerShdw>
              </a:effectLst>
              <a:latin typeface="+mj-lt"/>
            </a:rPr>
            <a:t>πολυτροπικότητα</a:t>
          </a:r>
          <a:endParaRPr lang="el-GR" sz="1800" kern="1200" dirty="0">
            <a:solidFill>
              <a:schemeClr val="accent1">
                <a:lumMod val="50000"/>
              </a:schemeClr>
            </a:solidFill>
            <a:effectLst>
              <a:outerShdw blurRad="38100" dist="38100" dir="2700000" algn="tl">
                <a:srgbClr val="000000">
                  <a:alpha val="43137"/>
                </a:srgbClr>
              </a:outerShdw>
            </a:effectLst>
            <a:latin typeface="+mj-lt"/>
          </a:endParaRPr>
        </a:p>
        <a:p>
          <a:pPr marL="0" lvl="0" indent="0" algn="ctr" defTabSz="800100">
            <a:lnSpc>
              <a:spcPct val="90000"/>
            </a:lnSpc>
            <a:spcBef>
              <a:spcPct val="0"/>
            </a:spcBef>
            <a:spcAft>
              <a:spcPct val="35000"/>
            </a:spcAft>
            <a:buNone/>
          </a:pPr>
          <a:r>
            <a:rPr lang="el-GR" sz="1800" kern="1200" dirty="0" err="1">
              <a:solidFill>
                <a:schemeClr val="accent1">
                  <a:lumMod val="50000"/>
                </a:schemeClr>
              </a:solidFill>
              <a:effectLst>
                <a:outerShdw blurRad="38100" dist="38100" dir="2700000" algn="tl">
                  <a:srgbClr val="000000">
                    <a:alpha val="43137"/>
                  </a:srgbClr>
                </a:outerShdw>
              </a:effectLst>
              <a:latin typeface="+mj-lt"/>
            </a:rPr>
            <a:t>Βελτιώσεις:υπερβολική</a:t>
          </a:r>
          <a:r>
            <a:rPr lang="el-GR" sz="1800" kern="1200" dirty="0">
              <a:solidFill>
                <a:schemeClr val="accent1">
                  <a:lumMod val="50000"/>
                </a:schemeClr>
              </a:solidFill>
              <a:effectLst>
                <a:outerShdw blurRad="38100" dist="38100" dir="2700000" algn="tl">
                  <a:srgbClr val="000000">
                    <a:alpha val="43137"/>
                  </a:srgbClr>
                </a:outerShdw>
              </a:effectLst>
              <a:latin typeface="+mj-lt"/>
            </a:rPr>
            <a:t> χρήση </a:t>
          </a:r>
          <a:r>
            <a:rPr lang="el-GR" sz="1800" kern="1200" dirty="0" err="1">
              <a:solidFill>
                <a:schemeClr val="accent1">
                  <a:lumMod val="50000"/>
                </a:schemeClr>
              </a:solidFill>
              <a:effectLst>
                <a:outerShdw blurRad="38100" dist="38100" dir="2700000" algn="tl">
                  <a:srgbClr val="000000">
                    <a:alpha val="43137"/>
                  </a:srgbClr>
                </a:outerShdw>
              </a:effectLst>
              <a:latin typeface="+mj-lt"/>
            </a:rPr>
            <a:t>υπερσυνδέσμων</a:t>
          </a:r>
          <a:r>
            <a:rPr lang="el-GR" sz="1800" kern="1200" dirty="0">
              <a:solidFill>
                <a:schemeClr val="accent1">
                  <a:lumMod val="50000"/>
                </a:schemeClr>
              </a:solidFill>
              <a:effectLst>
                <a:outerShdw blurRad="38100" dist="38100" dir="2700000" algn="tl">
                  <a:srgbClr val="000000">
                    <a:alpha val="43137"/>
                  </a:srgbClr>
                </a:outerShdw>
              </a:effectLst>
              <a:latin typeface="+mj-lt"/>
            </a:rPr>
            <a:t> </a:t>
          </a:r>
        </a:p>
      </dsp:txBody>
      <dsp:txXfrm>
        <a:off x="3503250" y="2818554"/>
        <a:ext cx="2310387" cy="1068222"/>
      </dsp:txXfrm>
    </dsp:sp>
    <dsp:sp modelId="{CCFB4782-5ABD-41BF-B714-DD1E21C325C4}">
      <dsp:nvSpPr>
        <dsp:cNvPr id="0" name=""/>
        <dsp:cNvSpPr/>
      </dsp:nvSpPr>
      <dsp:spPr>
        <a:xfrm rot="240000">
          <a:off x="3463576" y="2018421"/>
          <a:ext cx="2524094" cy="76227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accent1">
                  <a:lumMod val="50000"/>
                </a:schemeClr>
              </a:solidFill>
              <a:effectLst>
                <a:outerShdw blurRad="38100" dist="38100" dir="2700000" algn="tl">
                  <a:srgbClr val="000000">
                    <a:alpha val="43137"/>
                  </a:srgbClr>
                </a:outerShdw>
              </a:effectLst>
              <a:latin typeface="+mj-lt"/>
            </a:rPr>
            <a:t>Συνδυασμός </a:t>
          </a:r>
          <a:r>
            <a:rPr lang="el-GR" sz="1800" kern="1200" dirty="0" err="1">
              <a:solidFill>
                <a:schemeClr val="accent1">
                  <a:lumMod val="50000"/>
                </a:schemeClr>
              </a:solidFill>
              <a:effectLst>
                <a:outerShdw blurRad="38100" dist="38100" dir="2700000" algn="tl">
                  <a:srgbClr val="000000">
                    <a:alpha val="43137"/>
                  </a:srgbClr>
                </a:outerShdw>
              </a:effectLst>
              <a:latin typeface="+mj-lt"/>
            </a:rPr>
            <a:t>εξΑΕ</a:t>
          </a:r>
          <a:r>
            <a:rPr lang="el-GR" sz="1800" kern="1200" dirty="0">
              <a:solidFill>
                <a:schemeClr val="accent1">
                  <a:lumMod val="50000"/>
                </a:schemeClr>
              </a:solidFill>
              <a:effectLst>
                <a:outerShdw blurRad="38100" dist="38100" dir="2700000" algn="tl">
                  <a:srgbClr val="000000">
                    <a:alpha val="43137"/>
                  </a:srgbClr>
                </a:outerShdw>
              </a:effectLst>
              <a:latin typeface="+mj-lt"/>
            </a:rPr>
            <a:t> και δια ζώσης διδασκαλίας</a:t>
          </a:r>
        </a:p>
      </dsp:txBody>
      <dsp:txXfrm>
        <a:off x="3500787" y="2055632"/>
        <a:ext cx="2449672" cy="687849"/>
      </dsp:txXfrm>
    </dsp:sp>
    <dsp:sp modelId="{B770CC16-B114-48F6-A44D-F1BBECA918AA}">
      <dsp:nvSpPr>
        <dsp:cNvPr id="0" name=""/>
        <dsp:cNvSpPr/>
      </dsp:nvSpPr>
      <dsp:spPr>
        <a:xfrm rot="240000">
          <a:off x="3689414" y="1213762"/>
          <a:ext cx="2146826" cy="7886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accent1">
                  <a:lumMod val="50000"/>
                </a:schemeClr>
              </a:solidFill>
              <a:effectLst>
                <a:outerShdw blurRad="38100" dist="38100" dir="2700000" algn="tl">
                  <a:srgbClr val="000000">
                    <a:alpha val="43137"/>
                  </a:srgbClr>
                </a:outerShdw>
              </a:effectLst>
              <a:latin typeface="+mj-lt"/>
            </a:rPr>
            <a:t>Αποσαφηνίστηκαν δυσνόητοι φιλοσοφικοί όροι</a:t>
          </a:r>
        </a:p>
      </dsp:txBody>
      <dsp:txXfrm>
        <a:off x="3727913" y="1252261"/>
        <a:ext cx="2069828" cy="711654"/>
      </dsp:txXfrm>
    </dsp:sp>
    <dsp:sp modelId="{D0E46080-3CAC-4EF5-9768-1651AE428BF3}">
      <dsp:nvSpPr>
        <dsp:cNvPr id="0" name=""/>
        <dsp:cNvSpPr/>
      </dsp:nvSpPr>
      <dsp:spPr>
        <a:xfrm rot="240000">
          <a:off x="1089459" y="2941525"/>
          <a:ext cx="2033657" cy="79656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effectLst>
                <a:outerShdw blurRad="38100" dist="38100" dir="2700000" algn="tl">
                  <a:srgbClr val="000000">
                    <a:alpha val="43137"/>
                  </a:srgbClr>
                </a:outerShdw>
              </a:effectLst>
              <a:latin typeface="+mj-lt"/>
            </a:rPr>
            <a:t>Πιο ενδιαφέρων αυτός ο τρόπος διδασκαλίας</a:t>
          </a:r>
        </a:p>
      </dsp:txBody>
      <dsp:txXfrm>
        <a:off x="1128344" y="2980410"/>
        <a:ext cx="1955887" cy="718795"/>
      </dsp:txXfrm>
    </dsp:sp>
    <dsp:sp modelId="{6DDFDE8E-16A3-421A-BBCB-CAB185C01A39}">
      <dsp:nvSpPr>
        <dsp:cNvPr id="0" name=""/>
        <dsp:cNvSpPr/>
      </dsp:nvSpPr>
      <dsp:spPr>
        <a:xfrm rot="240000">
          <a:off x="996012" y="2088552"/>
          <a:ext cx="2342423" cy="77497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accent1">
                  <a:lumMod val="50000"/>
                </a:schemeClr>
              </a:solidFill>
              <a:effectLst>
                <a:outerShdw blurRad="38100" dist="38100" dir="2700000" algn="tl">
                  <a:srgbClr val="000000">
                    <a:alpha val="43137"/>
                  </a:srgbClr>
                </a:outerShdw>
              </a:effectLst>
              <a:latin typeface="+mj-lt"/>
            </a:rPr>
            <a:t>Περισσότερο κατανοητή η ενότητα που διδάχτηκε</a:t>
          </a:r>
        </a:p>
      </dsp:txBody>
      <dsp:txXfrm>
        <a:off x="1033843" y="2126383"/>
        <a:ext cx="2266761" cy="69931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A8CF9-740D-4A35-A487-03B14A046B6F}">
      <dsp:nvSpPr>
        <dsp:cNvPr id="0" name=""/>
        <dsp:cNvSpPr/>
      </dsp:nvSpPr>
      <dsp:spPr>
        <a:xfrm>
          <a:off x="-5428856" y="-847165"/>
          <a:ext cx="6588314" cy="6588314"/>
        </a:xfrm>
        <a:prstGeom prst="blockArc">
          <a:avLst>
            <a:gd name="adj1" fmla="val 18900000"/>
            <a:gd name="adj2" fmla="val 2700000"/>
            <a:gd name="adj3" fmla="val 32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DAC6DD-EBDE-485E-B948-E727CBAD0746}">
      <dsp:nvSpPr>
        <dsp:cNvPr id="0" name=""/>
        <dsp:cNvSpPr/>
      </dsp:nvSpPr>
      <dsp:spPr>
        <a:xfrm>
          <a:off x="961664" y="699154"/>
          <a:ext cx="6363693" cy="1398113"/>
        </a:xfrm>
        <a:prstGeom prst="rect">
          <a:avLst/>
        </a:prstGeom>
        <a:solidFill>
          <a:srgbClr val="4454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9752" tIns="55880" rIns="55880" bIns="55880" numCol="1" spcCol="1270" anchor="ctr" anchorCtr="0">
          <a:noAutofit/>
        </a:bodyPr>
        <a:lstStyle/>
        <a:p>
          <a:pPr marL="0" lvl="0" indent="0" algn="l" defTabSz="977900">
            <a:lnSpc>
              <a:spcPct val="100000"/>
            </a:lnSpc>
            <a:spcBef>
              <a:spcPct val="0"/>
            </a:spcBef>
            <a:spcAft>
              <a:spcPct val="35000"/>
            </a:spcAft>
            <a:buNone/>
          </a:pPr>
          <a:r>
            <a:rPr lang="el-GR" sz="2200" kern="1200" dirty="0">
              <a:effectLst>
                <a:outerShdw blurRad="38100" dist="38100" dir="2700000" algn="tl">
                  <a:srgbClr val="000000">
                    <a:alpha val="43137"/>
                  </a:srgbClr>
                </a:outerShdw>
              </a:effectLst>
              <a:latin typeface="+mj-lt"/>
              <a:ea typeface="Times New Roman" pitchFamily="18" charset="0"/>
              <a:cs typeface="Times New Roman" pitchFamily="18" charset="0"/>
            </a:rPr>
            <a:t>Το δείγμα ήταν δείγμα ευκολίας και μικρό στον αριθμό.</a:t>
          </a:r>
          <a:endParaRPr lang="el-GR" sz="2200" kern="1200" dirty="0">
            <a:effectLst>
              <a:outerShdw blurRad="38100" dist="38100" dir="2700000" algn="tl">
                <a:srgbClr val="000000">
                  <a:alpha val="43137"/>
                </a:srgbClr>
              </a:outerShdw>
            </a:effectLst>
            <a:latin typeface="+mj-lt"/>
          </a:endParaRPr>
        </a:p>
      </dsp:txBody>
      <dsp:txXfrm>
        <a:off x="961664" y="699154"/>
        <a:ext cx="6363693" cy="1398113"/>
      </dsp:txXfrm>
    </dsp:sp>
    <dsp:sp modelId="{32986A89-851D-4F2A-AB4B-A75443BFCEC6}">
      <dsp:nvSpPr>
        <dsp:cNvPr id="0" name=""/>
        <dsp:cNvSpPr/>
      </dsp:nvSpPr>
      <dsp:spPr>
        <a:xfrm>
          <a:off x="-17241" y="301601"/>
          <a:ext cx="1957813" cy="2042888"/>
        </a:xfrm>
        <a:prstGeom prst="ellipse">
          <a:avLst/>
        </a:prstGeom>
        <a:solidFill>
          <a:srgbClr val="80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4B1C67-3F47-4D59-97C1-314BC7849E8C}">
      <dsp:nvSpPr>
        <dsp:cNvPr id="0" name=""/>
        <dsp:cNvSpPr/>
      </dsp:nvSpPr>
      <dsp:spPr>
        <a:xfrm>
          <a:off x="961664" y="2796716"/>
          <a:ext cx="6363693" cy="1398113"/>
        </a:xfrm>
        <a:prstGeom prst="rect">
          <a:avLst/>
        </a:prstGeom>
        <a:solidFill>
          <a:srgbClr val="4454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9752" tIns="55880" rIns="55880" bIns="55880" numCol="1" spcCol="1270" anchor="ctr" anchorCtr="0">
          <a:noAutofit/>
        </a:bodyPr>
        <a:lstStyle/>
        <a:p>
          <a:pPr marL="0" lvl="0" indent="0" algn="l" defTabSz="977900">
            <a:lnSpc>
              <a:spcPct val="90000"/>
            </a:lnSpc>
            <a:spcBef>
              <a:spcPct val="0"/>
            </a:spcBef>
            <a:spcAft>
              <a:spcPct val="35000"/>
            </a:spcAft>
            <a:buNone/>
          </a:pPr>
          <a:r>
            <a:rPr lang="el-GR" sz="2200" kern="1200" dirty="0">
              <a:effectLst>
                <a:outerShdw blurRad="38100" dist="38100" dir="2700000" algn="tl">
                  <a:srgbClr val="000000">
                    <a:alpha val="43137"/>
                  </a:srgbClr>
                </a:outerShdw>
              </a:effectLst>
              <a:latin typeface="+mj-lt"/>
              <a:ea typeface="Times New Roman" pitchFamily="18" charset="0"/>
              <a:cs typeface="Times New Roman" pitchFamily="18" charset="0"/>
            </a:rPr>
            <a:t>Το Ε.Υ. δεν αποτιμήθηκε από ειδικούς στην πλατωνική φιλοσοφία, κάτι που θα βοηθούσε στη βελτίωσή του σε σχέση με το γνωστικό αντικείμενο</a:t>
          </a:r>
          <a:r>
            <a:rPr lang="el-GR" sz="2200" kern="1200" dirty="0">
              <a:latin typeface="Times New Roman" pitchFamily="18" charset="0"/>
              <a:ea typeface="Times New Roman" pitchFamily="18" charset="0"/>
              <a:cs typeface="Times New Roman" pitchFamily="18" charset="0"/>
            </a:rPr>
            <a:t>.</a:t>
          </a:r>
          <a:endParaRPr lang="el-GR" sz="2200" kern="1200" dirty="0"/>
        </a:p>
      </dsp:txBody>
      <dsp:txXfrm>
        <a:off x="961664" y="2796716"/>
        <a:ext cx="6363693" cy="1398113"/>
      </dsp:txXfrm>
    </dsp:sp>
    <dsp:sp modelId="{795F247F-B786-44B3-8C70-62F1FF7FEBC2}">
      <dsp:nvSpPr>
        <dsp:cNvPr id="0" name=""/>
        <dsp:cNvSpPr/>
      </dsp:nvSpPr>
      <dsp:spPr>
        <a:xfrm>
          <a:off x="-16027" y="2509246"/>
          <a:ext cx="1995754" cy="1992905"/>
        </a:xfrm>
        <a:prstGeom prst="ellipse">
          <a:avLst/>
        </a:prstGeom>
        <a:solidFill>
          <a:srgbClr val="D6A3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471C4-8419-4F0C-AC43-31582432C88E}">
      <dsp:nvSpPr>
        <dsp:cNvPr id="0" name=""/>
        <dsp:cNvSpPr/>
      </dsp:nvSpPr>
      <dsp:spPr>
        <a:xfrm>
          <a:off x="0" y="439341"/>
          <a:ext cx="7312702"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24EAF5-141B-415B-A556-138D30498386}">
      <dsp:nvSpPr>
        <dsp:cNvPr id="0" name=""/>
        <dsp:cNvSpPr/>
      </dsp:nvSpPr>
      <dsp:spPr>
        <a:xfrm>
          <a:off x="365635" y="70341"/>
          <a:ext cx="5118891" cy="738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82" tIns="0" rIns="193482"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75000"/>
                </a:schemeClr>
              </a:solidFill>
              <a:latin typeface="+mj-lt"/>
            </a:rPr>
            <a:t>Γενικό Θεωρητικό Πλαίσιο</a:t>
          </a:r>
        </a:p>
      </dsp:txBody>
      <dsp:txXfrm>
        <a:off x="401661" y="106367"/>
        <a:ext cx="5046839" cy="665948"/>
      </dsp:txXfrm>
    </dsp:sp>
    <dsp:sp modelId="{1C2EA8F2-6860-434D-BA85-851BCC0F997D}">
      <dsp:nvSpPr>
        <dsp:cNvPr id="0" name=""/>
        <dsp:cNvSpPr/>
      </dsp:nvSpPr>
      <dsp:spPr>
        <a:xfrm>
          <a:off x="0" y="1573341"/>
          <a:ext cx="7312702" cy="630000"/>
        </a:xfrm>
        <a:prstGeom prst="rect">
          <a:avLst/>
        </a:prstGeom>
        <a:solidFill>
          <a:schemeClr val="lt1">
            <a:alpha val="90000"/>
            <a:hueOff val="0"/>
            <a:satOff val="0"/>
            <a:lumOff val="0"/>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436713-99D7-4E24-8823-4D5E848859F1}">
      <dsp:nvSpPr>
        <dsp:cNvPr id="0" name=""/>
        <dsp:cNvSpPr/>
      </dsp:nvSpPr>
      <dsp:spPr>
        <a:xfrm>
          <a:off x="365635" y="1204341"/>
          <a:ext cx="5118891" cy="73800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82" tIns="0" rIns="193482"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75000"/>
                </a:schemeClr>
              </a:solidFill>
              <a:latin typeface="+mj-lt"/>
            </a:rPr>
            <a:t>Βιβλιογραφική ανασκόπηση συναφών ερευνών</a:t>
          </a:r>
        </a:p>
      </dsp:txBody>
      <dsp:txXfrm>
        <a:off x="401661" y="1240367"/>
        <a:ext cx="5046839" cy="665948"/>
      </dsp:txXfrm>
    </dsp:sp>
    <dsp:sp modelId="{ACB51496-3360-43D6-BC47-59C4B5E695A4}">
      <dsp:nvSpPr>
        <dsp:cNvPr id="0" name=""/>
        <dsp:cNvSpPr/>
      </dsp:nvSpPr>
      <dsp:spPr>
        <a:xfrm>
          <a:off x="0" y="2707341"/>
          <a:ext cx="7312702" cy="6300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1A46B5-5C5E-48F7-8BA2-3F6859B2145C}">
      <dsp:nvSpPr>
        <dsp:cNvPr id="0" name=""/>
        <dsp:cNvSpPr/>
      </dsp:nvSpPr>
      <dsp:spPr>
        <a:xfrm>
          <a:off x="365635" y="2338341"/>
          <a:ext cx="5118891" cy="7380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82" tIns="0" rIns="193482"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75000"/>
                </a:schemeClr>
              </a:solidFill>
              <a:latin typeface="+mj-lt"/>
            </a:rPr>
            <a:t>Δημιουργία εκπαιδευτικού υλικού</a:t>
          </a:r>
        </a:p>
      </dsp:txBody>
      <dsp:txXfrm>
        <a:off x="401661" y="2374367"/>
        <a:ext cx="5046839" cy="665948"/>
      </dsp:txXfrm>
    </dsp:sp>
    <dsp:sp modelId="{2474FA4D-79A0-41F3-B77F-CAA1805BC70E}">
      <dsp:nvSpPr>
        <dsp:cNvPr id="0" name=""/>
        <dsp:cNvSpPr/>
      </dsp:nvSpPr>
      <dsp:spPr>
        <a:xfrm>
          <a:off x="0" y="3841341"/>
          <a:ext cx="7312702" cy="630000"/>
        </a:xfrm>
        <a:prstGeom prst="rect">
          <a:avLst/>
        </a:prstGeom>
        <a:solidFill>
          <a:schemeClr val="lt1">
            <a:alpha val="90000"/>
            <a:hueOff val="0"/>
            <a:satOff val="0"/>
            <a:lumOff val="0"/>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52425D-5833-48CF-9A1B-0F60960EB258}">
      <dsp:nvSpPr>
        <dsp:cNvPr id="0" name=""/>
        <dsp:cNvSpPr/>
      </dsp:nvSpPr>
      <dsp:spPr>
        <a:xfrm>
          <a:off x="365635" y="3472341"/>
          <a:ext cx="5118891" cy="73800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82" tIns="0" rIns="193482"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75000"/>
                </a:schemeClr>
              </a:solidFill>
              <a:latin typeface="+mj-lt"/>
            </a:rPr>
            <a:t>Αποτίμηση εκπαιδευτικού υλικού</a:t>
          </a:r>
        </a:p>
      </dsp:txBody>
      <dsp:txXfrm>
        <a:off x="401661" y="3508367"/>
        <a:ext cx="5046839" cy="665948"/>
      </dsp:txXfrm>
    </dsp:sp>
    <dsp:sp modelId="{A1740F14-02D5-4AE0-906A-B20A322155BB}">
      <dsp:nvSpPr>
        <dsp:cNvPr id="0" name=""/>
        <dsp:cNvSpPr/>
      </dsp:nvSpPr>
      <dsp:spPr>
        <a:xfrm>
          <a:off x="0" y="4975341"/>
          <a:ext cx="7312702" cy="6300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AF4823-6C79-444D-9F3F-67F61D899BCE}">
      <dsp:nvSpPr>
        <dsp:cNvPr id="0" name=""/>
        <dsp:cNvSpPr/>
      </dsp:nvSpPr>
      <dsp:spPr>
        <a:xfrm>
          <a:off x="365635" y="4606341"/>
          <a:ext cx="5118891" cy="7380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82" tIns="0" rIns="193482"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75000"/>
                </a:schemeClr>
              </a:solidFill>
              <a:latin typeface="+mj-lt"/>
            </a:rPr>
            <a:t>Προτάσεις για περαιτέρω έρευνα</a:t>
          </a:r>
        </a:p>
      </dsp:txBody>
      <dsp:txXfrm>
        <a:off x="401661" y="4642367"/>
        <a:ext cx="5046839"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2EC01-A45C-40AB-AD59-E9867A840798}">
      <dsp:nvSpPr>
        <dsp:cNvPr id="0" name=""/>
        <dsp:cNvSpPr/>
      </dsp:nvSpPr>
      <dsp:spPr>
        <a:xfrm>
          <a:off x="1986096" y="635598"/>
          <a:ext cx="4236718" cy="4236718"/>
        </a:xfrm>
        <a:prstGeom prst="blockArc">
          <a:avLst>
            <a:gd name="adj1" fmla="val 10800000"/>
            <a:gd name="adj2" fmla="val 16200000"/>
            <a:gd name="adj3" fmla="val 4644"/>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6CFC5A-C3A5-4727-BAC0-80EDBAD48703}">
      <dsp:nvSpPr>
        <dsp:cNvPr id="0" name=""/>
        <dsp:cNvSpPr/>
      </dsp:nvSpPr>
      <dsp:spPr>
        <a:xfrm>
          <a:off x="1986096" y="635598"/>
          <a:ext cx="4236718" cy="4236718"/>
        </a:xfrm>
        <a:prstGeom prst="blockArc">
          <a:avLst>
            <a:gd name="adj1" fmla="val 5400000"/>
            <a:gd name="adj2" fmla="val 10800000"/>
            <a:gd name="adj3" fmla="val 4644"/>
          </a:avLst>
        </a:prstGeom>
        <a:solidFill>
          <a:schemeClr val="accent2">
            <a:hueOff val="-970242"/>
            <a:satOff val="-55952"/>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4C02D9-F8D8-4FC8-9B82-04191B96E94B}">
      <dsp:nvSpPr>
        <dsp:cNvPr id="0" name=""/>
        <dsp:cNvSpPr/>
      </dsp:nvSpPr>
      <dsp:spPr>
        <a:xfrm>
          <a:off x="1986096" y="635598"/>
          <a:ext cx="4236718" cy="4236718"/>
        </a:xfrm>
        <a:prstGeom prst="blockArc">
          <a:avLst>
            <a:gd name="adj1" fmla="val 0"/>
            <a:gd name="adj2" fmla="val 5400000"/>
            <a:gd name="adj3" fmla="val 4644"/>
          </a:avLst>
        </a:prstGeom>
        <a:solidFill>
          <a:schemeClr val="accent2">
            <a:hueOff val="-485121"/>
            <a:satOff val="-27976"/>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C1C730-54C3-4703-84D3-5E030CEE1560}">
      <dsp:nvSpPr>
        <dsp:cNvPr id="0" name=""/>
        <dsp:cNvSpPr/>
      </dsp:nvSpPr>
      <dsp:spPr>
        <a:xfrm>
          <a:off x="1986096" y="635598"/>
          <a:ext cx="4236718" cy="4236718"/>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CA92C6D-3956-42D5-B96C-89DF8008F74C}">
      <dsp:nvSpPr>
        <dsp:cNvPr id="0" name=""/>
        <dsp:cNvSpPr/>
      </dsp:nvSpPr>
      <dsp:spPr>
        <a:xfrm>
          <a:off x="3128445" y="1777947"/>
          <a:ext cx="1952021" cy="19520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l-GR" sz="4000" b="1" kern="1200" dirty="0" err="1">
              <a:solidFill>
                <a:schemeClr val="tx2">
                  <a:lumMod val="75000"/>
                </a:schemeClr>
              </a:solidFill>
              <a:effectLst>
                <a:outerShdw blurRad="38100" dist="38100" dir="2700000" algn="tl">
                  <a:srgbClr val="000000">
                    <a:alpha val="43137"/>
                  </a:srgbClr>
                </a:outerShdw>
              </a:effectLst>
              <a:latin typeface="+mj-lt"/>
            </a:rPr>
            <a:t>ΕξΑΕ</a:t>
          </a:r>
          <a:endParaRPr lang="el-GR" sz="4000" b="1" kern="1200" dirty="0">
            <a:solidFill>
              <a:schemeClr val="tx2">
                <a:lumMod val="75000"/>
              </a:schemeClr>
            </a:solidFill>
            <a:effectLst>
              <a:outerShdw blurRad="38100" dist="38100" dir="2700000" algn="tl">
                <a:srgbClr val="000000">
                  <a:alpha val="43137"/>
                </a:srgbClr>
              </a:outerShdw>
            </a:effectLst>
            <a:latin typeface="+mj-lt"/>
          </a:endParaRPr>
        </a:p>
      </dsp:txBody>
      <dsp:txXfrm>
        <a:off x="3414312" y="2063814"/>
        <a:ext cx="1380287" cy="1380287"/>
      </dsp:txXfrm>
    </dsp:sp>
    <dsp:sp modelId="{3189E2E3-815E-465B-8E72-C63877269DE6}">
      <dsp:nvSpPr>
        <dsp:cNvPr id="0" name=""/>
        <dsp:cNvSpPr/>
      </dsp:nvSpPr>
      <dsp:spPr>
        <a:xfrm>
          <a:off x="3421248" y="1581"/>
          <a:ext cx="1366415" cy="136641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2">
                  <a:lumMod val="75000"/>
                </a:schemeClr>
              </a:solidFill>
              <a:latin typeface="+mj-lt"/>
            </a:rPr>
            <a:t>Μεθοδολογία</a:t>
          </a:r>
          <a:r>
            <a:rPr lang="el-GR" sz="2000" kern="1200" dirty="0">
              <a:latin typeface="+mj-lt"/>
            </a:rPr>
            <a:t> </a:t>
          </a:r>
        </a:p>
      </dsp:txBody>
      <dsp:txXfrm>
        <a:off x="3621355" y="201688"/>
        <a:ext cx="966201" cy="966201"/>
      </dsp:txXfrm>
    </dsp:sp>
    <dsp:sp modelId="{C87E805D-899A-46BE-B0F0-8E68EFD89837}">
      <dsp:nvSpPr>
        <dsp:cNvPr id="0" name=""/>
        <dsp:cNvSpPr/>
      </dsp:nvSpPr>
      <dsp:spPr>
        <a:xfrm>
          <a:off x="5490416" y="2070750"/>
          <a:ext cx="1366415" cy="1366415"/>
        </a:xfrm>
        <a:prstGeom prst="ellipse">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2">
                  <a:lumMod val="75000"/>
                </a:schemeClr>
              </a:solidFill>
              <a:latin typeface="+mj-lt"/>
            </a:rPr>
            <a:t>Μορφές</a:t>
          </a:r>
        </a:p>
      </dsp:txBody>
      <dsp:txXfrm>
        <a:off x="5690523" y="2270857"/>
        <a:ext cx="966201" cy="966201"/>
      </dsp:txXfrm>
    </dsp:sp>
    <dsp:sp modelId="{8184C56A-6911-449B-B259-58F885775E84}">
      <dsp:nvSpPr>
        <dsp:cNvPr id="0" name=""/>
        <dsp:cNvSpPr/>
      </dsp:nvSpPr>
      <dsp:spPr>
        <a:xfrm>
          <a:off x="3421248" y="4139918"/>
          <a:ext cx="1366415" cy="1366415"/>
        </a:xfrm>
        <a:prstGeom prst="ellipse">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l-GR" sz="2300" b="1" kern="1200" dirty="0">
              <a:solidFill>
                <a:schemeClr val="tx2">
                  <a:lumMod val="75000"/>
                </a:schemeClr>
              </a:solidFill>
              <a:latin typeface="+mj-lt"/>
            </a:rPr>
            <a:t>Σχολική </a:t>
          </a:r>
          <a:r>
            <a:rPr lang="el-GR" sz="2300" b="1" kern="1200" dirty="0" err="1">
              <a:solidFill>
                <a:schemeClr val="tx2">
                  <a:lumMod val="75000"/>
                </a:schemeClr>
              </a:solidFill>
              <a:latin typeface="+mj-lt"/>
            </a:rPr>
            <a:t>ΕξΑΕ</a:t>
          </a:r>
          <a:endParaRPr lang="el-GR" sz="2300" b="1" kern="1200" dirty="0">
            <a:solidFill>
              <a:schemeClr val="tx2">
                <a:lumMod val="75000"/>
              </a:schemeClr>
            </a:solidFill>
            <a:latin typeface="+mj-lt"/>
          </a:endParaRPr>
        </a:p>
      </dsp:txBody>
      <dsp:txXfrm>
        <a:off x="3621355" y="4340025"/>
        <a:ext cx="966201" cy="966201"/>
      </dsp:txXfrm>
    </dsp:sp>
    <dsp:sp modelId="{6CC5C55C-E109-4031-868E-87548ECFEFA7}">
      <dsp:nvSpPr>
        <dsp:cNvPr id="0" name=""/>
        <dsp:cNvSpPr/>
      </dsp:nvSpPr>
      <dsp:spPr>
        <a:xfrm>
          <a:off x="1352079" y="2070750"/>
          <a:ext cx="1366415" cy="1366415"/>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2">
                  <a:lumMod val="75000"/>
                </a:schemeClr>
              </a:solidFill>
              <a:latin typeface="+mj-lt"/>
            </a:rPr>
            <a:t>Ορισμοί</a:t>
          </a:r>
          <a:r>
            <a:rPr lang="el-GR" sz="1200" kern="1200" dirty="0">
              <a:latin typeface="+mj-lt"/>
            </a:rPr>
            <a:t> </a:t>
          </a:r>
        </a:p>
      </dsp:txBody>
      <dsp:txXfrm>
        <a:off x="1552186" y="2270857"/>
        <a:ext cx="966201" cy="9662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F1ADB-8EA0-486D-9DC5-38FD64628102}">
      <dsp:nvSpPr>
        <dsp:cNvPr id="0" name=""/>
        <dsp:cNvSpPr/>
      </dsp:nvSpPr>
      <dsp:spPr>
        <a:xfrm>
          <a:off x="2305346" y="2647454"/>
          <a:ext cx="523458" cy="1496165"/>
        </a:xfrm>
        <a:custGeom>
          <a:avLst/>
          <a:gdLst/>
          <a:ahLst/>
          <a:cxnLst/>
          <a:rect l="0" t="0" r="0" b="0"/>
          <a:pathLst>
            <a:path>
              <a:moveTo>
                <a:pt x="0" y="0"/>
              </a:moveTo>
              <a:lnTo>
                <a:pt x="261729" y="0"/>
              </a:lnTo>
              <a:lnTo>
                <a:pt x="261729" y="1496165"/>
              </a:lnTo>
              <a:lnTo>
                <a:pt x="523458" y="1496165"/>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27448" y="3355909"/>
        <a:ext cx="79254" cy="79254"/>
      </dsp:txXfrm>
    </dsp:sp>
    <dsp:sp modelId="{42EEF285-C09D-4B65-8289-1F9AE6A69B48}">
      <dsp:nvSpPr>
        <dsp:cNvPr id="0" name=""/>
        <dsp:cNvSpPr/>
      </dsp:nvSpPr>
      <dsp:spPr>
        <a:xfrm>
          <a:off x="2305346" y="2647454"/>
          <a:ext cx="523458" cy="498721"/>
        </a:xfrm>
        <a:custGeom>
          <a:avLst/>
          <a:gdLst/>
          <a:ahLst/>
          <a:cxnLst/>
          <a:rect l="0" t="0" r="0" b="0"/>
          <a:pathLst>
            <a:path>
              <a:moveTo>
                <a:pt x="0" y="0"/>
              </a:moveTo>
              <a:lnTo>
                <a:pt x="261729" y="0"/>
              </a:lnTo>
              <a:lnTo>
                <a:pt x="261729" y="498721"/>
              </a:lnTo>
              <a:lnTo>
                <a:pt x="523458" y="498721"/>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49000" y="2878739"/>
        <a:ext cx="36150" cy="36150"/>
      </dsp:txXfrm>
    </dsp:sp>
    <dsp:sp modelId="{3885CD7F-7377-4287-BDB8-65B0B7C4FBA4}">
      <dsp:nvSpPr>
        <dsp:cNvPr id="0" name=""/>
        <dsp:cNvSpPr/>
      </dsp:nvSpPr>
      <dsp:spPr>
        <a:xfrm>
          <a:off x="2305346" y="2148732"/>
          <a:ext cx="523458" cy="498721"/>
        </a:xfrm>
        <a:custGeom>
          <a:avLst/>
          <a:gdLst/>
          <a:ahLst/>
          <a:cxnLst/>
          <a:rect l="0" t="0" r="0" b="0"/>
          <a:pathLst>
            <a:path>
              <a:moveTo>
                <a:pt x="0" y="498721"/>
              </a:moveTo>
              <a:lnTo>
                <a:pt x="261729" y="498721"/>
              </a:lnTo>
              <a:lnTo>
                <a:pt x="261729" y="0"/>
              </a:lnTo>
              <a:lnTo>
                <a:pt x="523458" y="0"/>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49000" y="2380018"/>
        <a:ext cx="36150" cy="36150"/>
      </dsp:txXfrm>
    </dsp:sp>
    <dsp:sp modelId="{40FF221B-07D3-4579-B715-1E588E6B4CC8}">
      <dsp:nvSpPr>
        <dsp:cNvPr id="0" name=""/>
        <dsp:cNvSpPr/>
      </dsp:nvSpPr>
      <dsp:spPr>
        <a:xfrm>
          <a:off x="2305346" y="1151288"/>
          <a:ext cx="523458" cy="1496165"/>
        </a:xfrm>
        <a:custGeom>
          <a:avLst/>
          <a:gdLst/>
          <a:ahLst/>
          <a:cxnLst/>
          <a:rect l="0" t="0" r="0" b="0"/>
          <a:pathLst>
            <a:path>
              <a:moveTo>
                <a:pt x="0" y="1496165"/>
              </a:moveTo>
              <a:lnTo>
                <a:pt x="261729" y="1496165"/>
              </a:lnTo>
              <a:lnTo>
                <a:pt x="261729" y="0"/>
              </a:lnTo>
              <a:lnTo>
                <a:pt x="523458" y="0"/>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27448" y="1859744"/>
        <a:ext cx="79254" cy="79254"/>
      </dsp:txXfrm>
    </dsp:sp>
    <dsp:sp modelId="{51273D4F-4EA5-4103-9F51-4FB73E195503}">
      <dsp:nvSpPr>
        <dsp:cNvPr id="0" name=""/>
        <dsp:cNvSpPr/>
      </dsp:nvSpPr>
      <dsp:spPr>
        <a:xfrm rot="16200000">
          <a:off x="-753406" y="2231946"/>
          <a:ext cx="5286492" cy="831014"/>
        </a:xfrm>
        <a:prstGeom prst="rect">
          <a:avLst/>
        </a:prstGeom>
        <a:gradFill rotWithShape="0">
          <a:gsLst>
            <a:gs pos="0">
              <a:schemeClr val="accent2">
                <a:shade val="60000"/>
                <a:hueOff val="0"/>
                <a:satOff val="0"/>
                <a:lumOff val="0"/>
                <a:alphaOff val="0"/>
                <a:satMod val="103000"/>
                <a:lumMod val="102000"/>
                <a:tint val="94000"/>
              </a:schemeClr>
            </a:gs>
            <a:gs pos="50000">
              <a:schemeClr val="accent2">
                <a:shade val="60000"/>
                <a:hueOff val="0"/>
                <a:satOff val="0"/>
                <a:lumOff val="0"/>
                <a:alphaOff val="0"/>
                <a:satMod val="110000"/>
                <a:lumMod val="100000"/>
                <a:shade val="100000"/>
              </a:schemeClr>
            </a:gs>
            <a:gs pos="100000">
              <a:schemeClr val="accent2">
                <a:shade val="60000"/>
                <a:hueOff val="0"/>
                <a:satOff val="0"/>
                <a:lumOff val="0"/>
                <a:alphaOff val="0"/>
                <a:lumMod val="99000"/>
                <a:satMod val="120000"/>
                <a:shade val="78000"/>
              </a:schemeClr>
            </a:gs>
          </a:gsLst>
          <a:lin ang="5400000" scaled="0"/>
        </a:gradFill>
        <a:ln w="57150">
          <a:solidFill>
            <a:schemeClr val="tx2">
              <a:lumMod val="60000"/>
              <a:lumOff val="4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l-GR" sz="4000" b="1" kern="1200" dirty="0">
              <a:solidFill>
                <a:schemeClr val="tx2">
                  <a:lumMod val="75000"/>
                </a:schemeClr>
              </a:solidFill>
              <a:effectLst>
                <a:outerShdw blurRad="38100" dist="38100" dir="2700000" algn="tl">
                  <a:srgbClr val="000000">
                    <a:alpha val="43137"/>
                  </a:srgbClr>
                </a:outerShdw>
              </a:effectLst>
              <a:latin typeface="+mj-lt"/>
            </a:rPr>
            <a:t>Το εκπαιδευτικό υλικό</a:t>
          </a:r>
        </a:p>
      </dsp:txBody>
      <dsp:txXfrm>
        <a:off x="-753406" y="2231946"/>
        <a:ext cx="5286492" cy="831014"/>
      </dsp:txXfrm>
    </dsp:sp>
    <dsp:sp modelId="{C0785E0C-41A0-4E71-B087-0C6E949E07CA}">
      <dsp:nvSpPr>
        <dsp:cNvPr id="0" name=""/>
        <dsp:cNvSpPr/>
      </dsp:nvSpPr>
      <dsp:spPr>
        <a:xfrm>
          <a:off x="2828805" y="752311"/>
          <a:ext cx="4049395" cy="797954"/>
        </a:xfrm>
        <a:prstGeom prst="rect">
          <a:avLst/>
        </a:prstGeom>
        <a:solidFill>
          <a:schemeClr val="accent2">
            <a:lumMod val="40000"/>
            <a:lumOff val="60000"/>
          </a:schemeClr>
        </a:solidFill>
        <a:ln w="38100">
          <a:solidFill>
            <a:schemeClr val="tx2">
              <a:lumMod val="60000"/>
              <a:lumOff val="40000"/>
            </a:schemeClr>
          </a:solidFill>
        </a:ln>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latin typeface="+mj-lt"/>
            </a:rPr>
            <a:t>Οι βασικές αρχές του Ε.Υ. στην </a:t>
          </a:r>
          <a:r>
            <a:rPr lang="el-GR" sz="2000" b="1" kern="1200" dirty="0" err="1">
              <a:solidFill>
                <a:schemeClr val="tx2">
                  <a:lumMod val="75000"/>
                </a:schemeClr>
              </a:solidFill>
              <a:latin typeface="+mj-lt"/>
            </a:rPr>
            <a:t>ΕξΑΕ</a:t>
          </a:r>
          <a:endParaRPr lang="el-GR" sz="2000" b="1" kern="1200" dirty="0">
            <a:solidFill>
              <a:schemeClr val="tx2">
                <a:lumMod val="75000"/>
              </a:schemeClr>
            </a:solidFill>
            <a:latin typeface="+mj-lt"/>
          </a:endParaRPr>
        </a:p>
      </dsp:txBody>
      <dsp:txXfrm>
        <a:off x="2828805" y="752311"/>
        <a:ext cx="4049395" cy="797954"/>
      </dsp:txXfrm>
    </dsp:sp>
    <dsp:sp modelId="{992CDA14-B0FD-4900-A8E2-E25215674CBF}">
      <dsp:nvSpPr>
        <dsp:cNvPr id="0" name=""/>
        <dsp:cNvSpPr/>
      </dsp:nvSpPr>
      <dsp:spPr>
        <a:xfrm>
          <a:off x="2828805" y="1749754"/>
          <a:ext cx="4049395" cy="797954"/>
        </a:xfrm>
        <a:prstGeom prst="rect">
          <a:avLst/>
        </a:prstGeom>
        <a:solidFill>
          <a:schemeClr val="accent2">
            <a:lumMod val="60000"/>
            <a:lumOff val="40000"/>
          </a:schemeClr>
        </a:solidFill>
        <a:ln w="38100">
          <a:solidFill>
            <a:schemeClr val="tx2">
              <a:lumMod val="60000"/>
              <a:lumOff val="40000"/>
            </a:schemeClr>
          </a:solidFill>
        </a:ln>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latin typeface="+mj-lt"/>
            </a:rPr>
            <a:t>Οι αρχές σχεδιασμού του Ε.Υ. στην </a:t>
          </a:r>
          <a:r>
            <a:rPr lang="el-GR" sz="2000" b="1" kern="1200" dirty="0" err="1">
              <a:solidFill>
                <a:schemeClr val="tx2">
                  <a:lumMod val="75000"/>
                </a:schemeClr>
              </a:solidFill>
              <a:latin typeface="+mj-lt"/>
            </a:rPr>
            <a:t>ΕξΑΕ</a:t>
          </a:r>
          <a:endParaRPr lang="el-GR" sz="2000" b="1" kern="1200" dirty="0">
            <a:solidFill>
              <a:schemeClr val="tx2">
                <a:lumMod val="75000"/>
              </a:schemeClr>
            </a:solidFill>
            <a:latin typeface="+mj-lt"/>
          </a:endParaRPr>
        </a:p>
      </dsp:txBody>
      <dsp:txXfrm>
        <a:off x="2828805" y="1749754"/>
        <a:ext cx="4049395" cy="797954"/>
      </dsp:txXfrm>
    </dsp:sp>
    <dsp:sp modelId="{49C78E76-4210-421E-87AF-C92D468F402F}">
      <dsp:nvSpPr>
        <dsp:cNvPr id="0" name=""/>
        <dsp:cNvSpPr/>
      </dsp:nvSpPr>
      <dsp:spPr>
        <a:xfrm>
          <a:off x="2828805" y="2747198"/>
          <a:ext cx="4049395" cy="797954"/>
        </a:xfrm>
        <a:prstGeom prst="rect">
          <a:avLst/>
        </a:prstGeom>
        <a:solidFill>
          <a:schemeClr val="bg1">
            <a:lumMod val="65000"/>
          </a:schemeClr>
        </a:solidFill>
        <a:ln w="38100">
          <a:solidFill>
            <a:schemeClr val="tx2">
              <a:lumMod val="60000"/>
              <a:lumOff val="4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latin typeface="+mj-lt"/>
            </a:rPr>
            <a:t>Το</a:t>
          </a:r>
          <a:r>
            <a:rPr lang="el-GR" sz="2000" b="1" kern="1200" baseline="0" dirty="0">
              <a:solidFill>
                <a:schemeClr val="tx2">
                  <a:lumMod val="75000"/>
                </a:schemeClr>
              </a:solidFill>
              <a:latin typeface="+mj-lt"/>
            </a:rPr>
            <a:t> μοντέλο σχεδιασμού Ε.Υ. των </a:t>
          </a:r>
          <a:r>
            <a:rPr lang="en-US" sz="2000" b="1" kern="1200" baseline="0" dirty="0">
              <a:solidFill>
                <a:schemeClr val="tx2">
                  <a:lumMod val="75000"/>
                </a:schemeClr>
              </a:solidFill>
              <a:latin typeface="+mj-lt"/>
            </a:rPr>
            <a:t>West &amp;</a:t>
          </a:r>
          <a:r>
            <a:rPr lang="el-GR" sz="2000" b="1" kern="1200" baseline="0" dirty="0">
              <a:solidFill>
                <a:schemeClr val="tx2">
                  <a:lumMod val="75000"/>
                </a:schemeClr>
              </a:solidFill>
              <a:latin typeface="+mj-lt"/>
            </a:rPr>
            <a:t> </a:t>
          </a:r>
          <a:r>
            <a:rPr lang="el-GR" sz="2000" b="1" kern="1200" baseline="0" dirty="0" err="1">
              <a:solidFill>
                <a:schemeClr val="tx2">
                  <a:lumMod val="75000"/>
                </a:schemeClr>
              </a:solidFill>
              <a:latin typeface="+mj-lt"/>
            </a:rPr>
            <a:t>Λιοναράκη</a:t>
          </a:r>
          <a:r>
            <a:rPr lang="en-US" sz="2000" b="1" kern="1200" baseline="0" dirty="0">
              <a:solidFill>
                <a:schemeClr val="tx2">
                  <a:lumMod val="75000"/>
                </a:schemeClr>
              </a:solidFill>
              <a:latin typeface="+mj-lt"/>
            </a:rPr>
            <a:t> </a:t>
          </a:r>
          <a:endParaRPr lang="el-GR" sz="2000" b="1" kern="1200" dirty="0">
            <a:solidFill>
              <a:schemeClr val="tx2">
                <a:lumMod val="75000"/>
              </a:schemeClr>
            </a:solidFill>
            <a:latin typeface="+mj-lt"/>
          </a:endParaRPr>
        </a:p>
      </dsp:txBody>
      <dsp:txXfrm>
        <a:off x="2828805" y="2747198"/>
        <a:ext cx="4049395" cy="797954"/>
      </dsp:txXfrm>
    </dsp:sp>
    <dsp:sp modelId="{749B9ECC-57EF-43AB-9121-91D2CC49EECF}">
      <dsp:nvSpPr>
        <dsp:cNvPr id="0" name=""/>
        <dsp:cNvSpPr/>
      </dsp:nvSpPr>
      <dsp:spPr>
        <a:xfrm>
          <a:off x="2828805" y="3744641"/>
          <a:ext cx="4039266" cy="797954"/>
        </a:xfrm>
        <a:prstGeom prst="rect">
          <a:avLst/>
        </a:prstGeom>
        <a:solidFill>
          <a:schemeClr val="accent1">
            <a:lumMod val="60000"/>
            <a:lumOff val="40000"/>
          </a:schemeClr>
        </a:solidFill>
        <a:ln w="38100">
          <a:solidFill>
            <a:schemeClr val="tx2">
              <a:lumMod val="60000"/>
              <a:lumOff val="4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latin typeface="+mj-lt"/>
            </a:rPr>
            <a:t>Μοντέλα σχεδιασμού εκπαιδευτικού υλικού ηλεκτρονικής μάθησης</a:t>
          </a:r>
          <a:endParaRPr lang="el-GR" sz="2000" kern="1200" dirty="0">
            <a:solidFill>
              <a:schemeClr val="tx2">
                <a:lumMod val="75000"/>
              </a:schemeClr>
            </a:solidFill>
            <a:latin typeface="+mj-lt"/>
          </a:endParaRPr>
        </a:p>
      </dsp:txBody>
      <dsp:txXfrm>
        <a:off x="2828805" y="3744641"/>
        <a:ext cx="4039266" cy="7979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F4CC3-CEFB-4B70-A586-5AA6D5F20BDA}">
      <dsp:nvSpPr>
        <dsp:cNvPr id="0" name=""/>
        <dsp:cNvSpPr/>
      </dsp:nvSpPr>
      <dsp:spPr>
        <a:xfrm>
          <a:off x="0" y="0"/>
          <a:ext cx="7741169" cy="1435815"/>
        </a:xfrm>
        <a:prstGeom prst="rect">
          <a:avLst/>
        </a:prstGeom>
        <a:gradFill rotWithShape="0">
          <a:gsLst>
            <a:gs pos="0">
              <a:schemeClr val="accent2">
                <a:shade val="90000"/>
                <a:hueOff val="0"/>
                <a:satOff val="0"/>
                <a:lumOff val="0"/>
                <a:alphaOff val="0"/>
                <a:lumMod val="110000"/>
                <a:satMod val="105000"/>
                <a:tint val="67000"/>
              </a:schemeClr>
            </a:gs>
            <a:gs pos="50000">
              <a:schemeClr val="accent2">
                <a:shade val="90000"/>
                <a:hueOff val="0"/>
                <a:satOff val="0"/>
                <a:lumOff val="0"/>
                <a:alphaOff val="0"/>
                <a:lumMod val="105000"/>
                <a:satMod val="103000"/>
                <a:tint val="73000"/>
              </a:schemeClr>
            </a:gs>
            <a:gs pos="100000">
              <a:schemeClr val="accent2">
                <a:shade val="90000"/>
                <a:hueOff val="0"/>
                <a:satOff val="0"/>
                <a:lumOff val="0"/>
                <a:alphaOff val="0"/>
                <a:lumMod val="105000"/>
                <a:satMod val="109000"/>
                <a:tint val="81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l-GR" sz="4000" b="1" kern="1200" dirty="0">
              <a:solidFill>
                <a:schemeClr val="tx2">
                  <a:lumMod val="75000"/>
                </a:schemeClr>
              </a:solidFill>
              <a:effectLst>
                <a:outerShdw blurRad="38100" dist="38100" dir="2700000" algn="tl">
                  <a:srgbClr val="000000">
                    <a:alpha val="43137"/>
                  </a:srgbClr>
                </a:outerShdw>
              </a:effectLst>
              <a:latin typeface="+mj-lt"/>
            </a:rPr>
            <a:t>Αρχαία Ελληνικά</a:t>
          </a:r>
        </a:p>
      </dsp:txBody>
      <dsp:txXfrm>
        <a:off x="0" y="0"/>
        <a:ext cx="7741169" cy="1435815"/>
      </dsp:txXfrm>
    </dsp:sp>
    <dsp:sp modelId="{A5C3D1B8-611A-4302-9B6A-222975C74BB2}">
      <dsp:nvSpPr>
        <dsp:cNvPr id="0" name=""/>
        <dsp:cNvSpPr/>
      </dsp:nvSpPr>
      <dsp:spPr>
        <a:xfrm>
          <a:off x="1906" y="1435815"/>
          <a:ext cx="1086711" cy="301521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Πλάτων η Ζωή και το έργο του</a:t>
          </a:r>
        </a:p>
      </dsp:txBody>
      <dsp:txXfrm>
        <a:off x="1906" y="1435815"/>
        <a:ext cx="1086711" cy="3015213"/>
      </dsp:txXfrm>
    </dsp:sp>
    <dsp:sp modelId="{823D5CF1-86A2-49AA-A7DC-4642B0BC5CE1}">
      <dsp:nvSpPr>
        <dsp:cNvPr id="0" name=""/>
        <dsp:cNvSpPr/>
      </dsp:nvSpPr>
      <dsp:spPr>
        <a:xfrm>
          <a:off x="1088618" y="1435815"/>
          <a:ext cx="1086711" cy="3015213"/>
        </a:xfrm>
        <a:prstGeom prst="rect">
          <a:avLst/>
        </a:prstGeom>
        <a:gradFill rotWithShape="0">
          <a:gsLst>
            <a:gs pos="0">
              <a:schemeClr val="accent2">
                <a:hueOff val="-242561"/>
                <a:satOff val="-13988"/>
                <a:lumOff val="1438"/>
                <a:alphaOff val="0"/>
                <a:satMod val="103000"/>
                <a:lumMod val="102000"/>
                <a:tint val="94000"/>
              </a:schemeClr>
            </a:gs>
            <a:gs pos="50000">
              <a:schemeClr val="accent2">
                <a:hueOff val="-242561"/>
                <a:satOff val="-13988"/>
                <a:lumOff val="1438"/>
                <a:alphaOff val="0"/>
                <a:satMod val="110000"/>
                <a:lumMod val="100000"/>
                <a:shade val="100000"/>
              </a:schemeClr>
            </a:gs>
            <a:gs pos="100000">
              <a:schemeClr val="accent2">
                <a:hueOff val="-242561"/>
                <a:satOff val="-13988"/>
                <a:lumOff val="143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Πολιτεία</a:t>
          </a:r>
        </a:p>
      </dsp:txBody>
      <dsp:txXfrm>
        <a:off x="1088618" y="1435815"/>
        <a:ext cx="1086711" cy="3015213"/>
      </dsp:txXfrm>
    </dsp:sp>
    <dsp:sp modelId="{93144A80-7E8A-4358-B6A4-5AD8397F11D1}">
      <dsp:nvSpPr>
        <dsp:cNvPr id="0" name=""/>
        <dsp:cNvSpPr/>
      </dsp:nvSpPr>
      <dsp:spPr>
        <a:xfrm>
          <a:off x="2175330" y="1435815"/>
          <a:ext cx="1086711" cy="3015213"/>
        </a:xfrm>
        <a:prstGeom prst="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2">
                  <a:lumMod val="75000"/>
                </a:schemeClr>
              </a:solidFill>
              <a:effectLst>
                <a:outerShdw blurRad="38100" dist="38100" dir="2700000" algn="tl">
                  <a:srgbClr val="000000">
                    <a:alpha val="43137"/>
                  </a:srgbClr>
                </a:outerShdw>
              </a:effectLst>
              <a:latin typeface="+mj-lt"/>
            </a:rPr>
            <a:t>Η παιδεία στην πλατωνική πολιτεία</a:t>
          </a:r>
        </a:p>
      </dsp:txBody>
      <dsp:txXfrm>
        <a:off x="2175330" y="1435815"/>
        <a:ext cx="1086711" cy="3015213"/>
      </dsp:txXfrm>
    </dsp:sp>
    <dsp:sp modelId="{EAAEF508-8E60-4047-8337-EAF3AE8EB7BF}">
      <dsp:nvSpPr>
        <dsp:cNvPr id="0" name=""/>
        <dsp:cNvSpPr/>
      </dsp:nvSpPr>
      <dsp:spPr>
        <a:xfrm>
          <a:off x="3262042" y="1435815"/>
          <a:ext cx="1086711" cy="3015213"/>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2">
                  <a:lumMod val="75000"/>
                </a:schemeClr>
              </a:solidFill>
              <a:effectLst>
                <a:outerShdw blurRad="38100" dist="38100" dir="2700000" algn="tl">
                  <a:srgbClr val="000000">
                    <a:alpha val="43137"/>
                  </a:srgbClr>
                </a:outerShdw>
              </a:effectLst>
              <a:latin typeface="+mj-lt"/>
            </a:rPr>
            <a:t>Η Αλληγορία του Σπηλαίου</a:t>
          </a:r>
        </a:p>
      </dsp:txBody>
      <dsp:txXfrm>
        <a:off x="3262042" y="1435815"/>
        <a:ext cx="1086711" cy="3015213"/>
      </dsp:txXfrm>
    </dsp:sp>
    <dsp:sp modelId="{EE046E2E-B9B5-44E7-8DC0-A5060C89D229}">
      <dsp:nvSpPr>
        <dsp:cNvPr id="0" name=""/>
        <dsp:cNvSpPr/>
      </dsp:nvSpPr>
      <dsp:spPr>
        <a:xfrm>
          <a:off x="4348754" y="1435815"/>
          <a:ext cx="1217084" cy="3015213"/>
        </a:xfrm>
        <a:prstGeom prst="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2">
                  <a:lumMod val="75000"/>
                </a:schemeClr>
              </a:solidFill>
              <a:effectLst>
                <a:outerShdw blurRad="38100" dist="38100" dir="2700000" algn="tl">
                  <a:srgbClr val="000000">
                    <a:alpha val="43137"/>
                  </a:srgbClr>
                </a:outerShdw>
              </a:effectLst>
              <a:latin typeface="+mj-lt"/>
            </a:rPr>
            <a:t>Οι </a:t>
          </a:r>
          <a:r>
            <a:rPr lang="el-GR" sz="1600" b="1" kern="1200" dirty="0" err="1">
              <a:solidFill>
                <a:schemeClr val="tx2">
                  <a:lumMod val="75000"/>
                </a:schemeClr>
              </a:solidFill>
              <a:effectLst>
                <a:outerShdw blurRad="38100" dist="38100" dir="2700000" algn="tl">
                  <a:srgbClr val="000000">
                    <a:alpha val="43137"/>
                  </a:srgbClr>
                </a:outerShdw>
              </a:effectLst>
              <a:latin typeface="+mj-lt"/>
            </a:rPr>
            <a:t>Αποσυμβολισμοί</a:t>
          </a:r>
          <a:r>
            <a:rPr lang="el-GR" sz="1600" b="1" kern="1200" dirty="0">
              <a:solidFill>
                <a:schemeClr val="tx2">
                  <a:lumMod val="75000"/>
                </a:schemeClr>
              </a:solidFill>
              <a:effectLst>
                <a:outerShdw blurRad="38100" dist="38100" dir="2700000" algn="tl">
                  <a:srgbClr val="000000">
                    <a:alpha val="43137"/>
                  </a:srgbClr>
                </a:outerShdw>
              </a:effectLst>
              <a:latin typeface="+mj-lt"/>
            </a:rPr>
            <a:t> της Αλληγορίας</a:t>
          </a:r>
        </a:p>
      </dsp:txBody>
      <dsp:txXfrm>
        <a:off x="4348754" y="1435815"/>
        <a:ext cx="1217084" cy="3015213"/>
      </dsp:txXfrm>
    </dsp:sp>
    <dsp:sp modelId="{0A7543B4-824E-4EC8-A3A2-30EA29179C42}">
      <dsp:nvSpPr>
        <dsp:cNvPr id="0" name=""/>
        <dsp:cNvSpPr/>
      </dsp:nvSpPr>
      <dsp:spPr>
        <a:xfrm>
          <a:off x="5565838" y="1435815"/>
          <a:ext cx="1086711" cy="3015213"/>
        </a:xfrm>
        <a:prstGeom prst="rect">
          <a:avLst/>
        </a:prstGeom>
        <a:gradFill rotWithShape="0">
          <a:gsLst>
            <a:gs pos="0">
              <a:schemeClr val="accent2">
                <a:hueOff val="-1212803"/>
                <a:satOff val="-69940"/>
                <a:lumOff val="7190"/>
                <a:alphaOff val="0"/>
                <a:satMod val="103000"/>
                <a:lumMod val="102000"/>
                <a:tint val="94000"/>
              </a:schemeClr>
            </a:gs>
            <a:gs pos="50000">
              <a:schemeClr val="accent2">
                <a:hueOff val="-1212803"/>
                <a:satOff val="-69940"/>
                <a:lumOff val="7190"/>
                <a:alphaOff val="0"/>
                <a:satMod val="110000"/>
                <a:lumMod val="100000"/>
                <a:shade val="100000"/>
              </a:schemeClr>
            </a:gs>
            <a:gs pos="100000">
              <a:schemeClr val="accent2">
                <a:hueOff val="-1212803"/>
                <a:satOff val="-69940"/>
                <a:lumOff val="719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θεωρία των Ιδεών</a:t>
          </a:r>
        </a:p>
      </dsp:txBody>
      <dsp:txXfrm>
        <a:off x="5565838" y="1435815"/>
        <a:ext cx="1086711" cy="3015213"/>
      </dsp:txXfrm>
    </dsp:sp>
    <dsp:sp modelId="{15AC4577-974C-4724-97FC-D4BB8026044D}">
      <dsp:nvSpPr>
        <dsp:cNvPr id="0" name=""/>
        <dsp:cNvSpPr/>
      </dsp:nvSpPr>
      <dsp:spPr>
        <a:xfrm>
          <a:off x="6652550" y="1435815"/>
          <a:ext cx="1086711" cy="3015213"/>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2">
                  <a:lumMod val="75000"/>
                </a:schemeClr>
              </a:solidFill>
              <a:effectLst>
                <a:outerShdw blurRad="38100" dist="38100" dir="2700000" algn="tl">
                  <a:srgbClr val="000000">
                    <a:alpha val="43137"/>
                  </a:srgbClr>
                </a:outerShdw>
              </a:effectLst>
              <a:latin typeface="+mj-lt"/>
            </a:rPr>
            <a:t>Αρχαία ελληνικά και Ε.Υ.</a:t>
          </a:r>
        </a:p>
        <a:p>
          <a:pPr marL="0" lvl="0" indent="0" algn="ctr" defTabSz="800100">
            <a:lnSpc>
              <a:spcPct val="90000"/>
            </a:lnSpc>
            <a:spcBef>
              <a:spcPct val="0"/>
            </a:spcBef>
            <a:spcAft>
              <a:spcPct val="35000"/>
            </a:spcAft>
            <a:buNone/>
          </a:pPr>
          <a:r>
            <a:rPr lang="el-GR" sz="1800" b="1" kern="1200" dirty="0">
              <a:solidFill>
                <a:schemeClr val="tx2">
                  <a:lumMod val="75000"/>
                </a:schemeClr>
              </a:solidFill>
              <a:effectLst>
                <a:outerShdw blurRad="38100" dist="38100" dir="2700000" algn="tl">
                  <a:srgbClr val="000000">
                    <a:alpha val="43137"/>
                  </a:srgbClr>
                </a:outerShdw>
              </a:effectLst>
              <a:latin typeface="+mj-lt"/>
            </a:rPr>
            <a:t>ΔΕΠΠΣ &amp;ΑΠΣ</a:t>
          </a:r>
        </a:p>
      </dsp:txBody>
      <dsp:txXfrm>
        <a:off x="6652550" y="1435815"/>
        <a:ext cx="1086711" cy="3015213"/>
      </dsp:txXfrm>
    </dsp:sp>
    <dsp:sp modelId="{41700546-7E89-442F-8B2A-98239402BC22}">
      <dsp:nvSpPr>
        <dsp:cNvPr id="0" name=""/>
        <dsp:cNvSpPr/>
      </dsp:nvSpPr>
      <dsp:spPr>
        <a:xfrm>
          <a:off x="0" y="4451029"/>
          <a:ext cx="7741169" cy="335023"/>
        </a:xfrm>
        <a:prstGeom prst="rect">
          <a:avLst/>
        </a:prstGeom>
        <a:gradFill rotWithShape="0">
          <a:gsLst>
            <a:gs pos="0">
              <a:schemeClr val="accent2">
                <a:shade val="90000"/>
                <a:hueOff val="0"/>
                <a:satOff val="0"/>
                <a:lumOff val="0"/>
                <a:alphaOff val="0"/>
                <a:lumMod val="110000"/>
                <a:satMod val="105000"/>
                <a:tint val="67000"/>
              </a:schemeClr>
            </a:gs>
            <a:gs pos="50000">
              <a:schemeClr val="accent2">
                <a:shade val="90000"/>
                <a:hueOff val="0"/>
                <a:satOff val="0"/>
                <a:lumOff val="0"/>
                <a:alphaOff val="0"/>
                <a:lumMod val="105000"/>
                <a:satMod val="103000"/>
                <a:tint val="73000"/>
              </a:schemeClr>
            </a:gs>
            <a:gs pos="100000">
              <a:schemeClr val="accent2">
                <a:shade val="90000"/>
                <a:hueOff val="0"/>
                <a:satOff val="0"/>
                <a:lumOff val="0"/>
                <a:alphaOff val="0"/>
                <a:lumMod val="105000"/>
                <a:satMod val="109000"/>
                <a:tint val="81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AD79A-A016-4BB6-92EB-BDFE9F181D05}">
      <dsp:nvSpPr>
        <dsp:cNvPr id="0" name=""/>
        <dsp:cNvSpPr/>
      </dsp:nvSpPr>
      <dsp:spPr>
        <a:xfrm>
          <a:off x="0" y="86631"/>
          <a:ext cx="6736747" cy="92239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Μελέτη περίπτωσης: Ιστορία ΄Γ Λυκείου</a:t>
          </a:r>
        </a:p>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Χ.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Κατσιάπη</a:t>
          </a:r>
          <a:r>
            <a:rPr lang="el-GR" sz="2000" b="1" kern="1200" dirty="0">
              <a:solidFill>
                <a:schemeClr val="tx2">
                  <a:lumMod val="75000"/>
                </a:schemeClr>
              </a:solidFill>
              <a:effectLst>
                <a:outerShdw blurRad="38100" dist="38100" dir="2700000" algn="tl">
                  <a:srgbClr val="000000">
                    <a:alpha val="43137"/>
                  </a:srgbClr>
                </a:outerShdw>
              </a:effectLst>
              <a:latin typeface="+mj-lt"/>
            </a:rPr>
            <a:t> (2020)</a:t>
          </a:r>
        </a:p>
      </dsp:txBody>
      <dsp:txXfrm>
        <a:off x="1439588" y="86631"/>
        <a:ext cx="5297158" cy="922392"/>
      </dsp:txXfrm>
    </dsp:sp>
    <dsp:sp modelId="{EFD6859D-6D94-457C-8BE5-E1B40FCC69AC}">
      <dsp:nvSpPr>
        <dsp:cNvPr id="0" name=""/>
        <dsp:cNvSpPr/>
      </dsp:nvSpPr>
      <dsp:spPr>
        <a:xfrm>
          <a:off x="92239" y="92239"/>
          <a:ext cx="1347349" cy="73791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5FDEFF4-ECB2-46AD-A261-BB723961D118}">
      <dsp:nvSpPr>
        <dsp:cNvPr id="0" name=""/>
        <dsp:cNvSpPr/>
      </dsp:nvSpPr>
      <dsp:spPr>
        <a:xfrm>
          <a:off x="0" y="1014632"/>
          <a:ext cx="6736747" cy="922392"/>
        </a:xfrm>
        <a:prstGeom prst="roundRect">
          <a:avLst>
            <a:gd name="adj" fmla="val 10000"/>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περίπτωση της Κνωσού,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Αικ</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l-GR" sz="2000" b="1" kern="1200" dirty="0" err="1">
              <a:solidFill>
                <a:schemeClr val="tx2">
                  <a:lumMod val="75000"/>
                </a:schemeClr>
              </a:solidFill>
              <a:effectLst>
                <a:outerShdw blurRad="38100" dist="38100" dir="2700000" algn="tl">
                  <a:srgbClr val="000000">
                    <a:alpha val="43137"/>
                  </a:srgbClr>
                </a:outerShdw>
              </a:effectLst>
              <a:latin typeface="+mj-lt"/>
            </a:rPr>
            <a:t>Ροκάκη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(2020)</a:t>
          </a:r>
        </a:p>
      </dsp:txBody>
      <dsp:txXfrm>
        <a:off x="1439588" y="1014632"/>
        <a:ext cx="5297158" cy="922392"/>
      </dsp:txXfrm>
    </dsp:sp>
    <dsp:sp modelId="{91AA96EB-814E-4C13-A7F5-5179A150D78A}">
      <dsp:nvSpPr>
        <dsp:cNvPr id="0" name=""/>
        <dsp:cNvSpPr/>
      </dsp:nvSpPr>
      <dsp:spPr>
        <a:xfrm>
          <a:off x="92239" y="1106871"/>
          <a:ext cx="1347349" cy="737914"/>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5000" r="-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1F2D30C-5A2B-442A-8CA9-7F58EBAFF4CD}">
      <dsp:nvSpPr>
        <dsp:cNvPr id="0" name=""/>
        <dsp:cNvSpPr/>
      </dsp:nvSpPr>
      <dsp:spPr>
        <a:xfrm>
          <a:off x="0" y="2029264"/>
          <a:ext cx="6736747" cy="922392"/>
        </a:xfrm>
        <a:prstGeom prst="roundRect">
          <a:avLst>
            <a:gd name="adj" fmla="val 10000"/>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Το αναπνευστικό σύστημα, Αντ.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Νιανιούρη</a:t>
          </a:r>
          <a:r>
            <a:rPr lang="el-GR" sz="2000" b="1" kern="1200" dirty="0">
              <a:solidFill>
                <a:schemeClr val="tx2">
                  <a:lumMod val="75000"/>
                </a:schemeClr>
              </a:solidFill>
              <a:effectLst>
                <a:outerShdw blurRad="38100" dist="38100" dir="2700000" algn="tl">
                  <a:srgbClr val="000000">
                    <a:alpha val="43137"/>
                  </a:srgbClr>
                </a:outerShdw>
              </a:effectLst>
              <a:latin typeface="+mj-lt"/>
            </a:rPr>
            <a:t> &amp; Μ.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Καλογιαννάκη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(2019)</a:t>
          </a:r>
        </a:p>
      </dsp:txBody>
      <dsp:txXfrm>
        <a:off x="1439588" y="2029264"/>
        <a:ext cx="5297158" cy="922392"/>
      </dsp:txXfrm>
    </dsp:sp>
    <dsp:sp modelId="{33FE2A2C-AB95-4DBB-95A6-BDE931C110BD}">
      <dsp:nvSpPr>
        <dsp:cNvPr id="0" name=""/>
        <dsp:cNvSpPr/>
      </dsp:nvSpPr>
      <dsp:spPr>
        <a:xfrm>
          <a:off x="92239" y="2121503"/>
          <a:ext cx="1347349" cy="737914"/>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8000" b="-1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183F95D-E08A-4B47-8548-D012566E386C}">
      <dsp:nvSpPr>
        <dsp:cNvPr id="0" name=""/>
        <dsp:cNvSpPr/>
      </dsp:nvSpPr>
      <dsp:spPr>
        <a:xfrm>
          <a:off x="0" y="3043896"/>
          <a:ext cx="6736747" cy="922392"/>
        </a:xfrm>
        <a:prstGeom prst="roundRect">
          <a:avLst>
            <a:gd name="adj" fmla="val 10000"/>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κινηματική φυσική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Άλυκείου</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l-GR" sz="2000" b="1" kern="1200" dirty="0" err="1">
              <a:solidFill>
                <a:schemeClr val="tx2">
                  <a:lumMod val="75000"/>
                </a:schemeClr>
              </a:solidFill>
              <a:effectLst>
                <a:outerShdw blurRad="38100" dist="38100" dir="2700000" algn="tl">
                  <a:srgbClr val="000000">
                    <a:alpha val="43137"/>
                  </a:srgbClr>
                </a:outerShdw>
              </a:effectLst>
              <a:latin typeface="+mj-lt"/>
            </a:rPr>
            <a:t>Στ</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l-GR" sz="2000" b="1" kern="1200" dirty="0" err="1">
              <a:solidFill>
                <a:schemeClr val="tx2">
                  <a:lumMod val="75000"/>
                </a:schemeClr>
              </a:solidFill>
              <a:effectLst>
                <a:outerShdw blurRad="38100" dist="38100" dir="2700000" algn="tl">
                  <a:srgbClr val="000000">
                    <a:alpha val="43137"/>
                  </a:srgbClr>
                </a:outerShdw>
              </a:effectLst>
              <a:latin typeface="+mj-lt"/>
            </a:rPr>
            <a:t>Σταυγιαννουδάκη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&amp; Μ.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Καλογιαννάκη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(2019)</a:t>
          </a:r>
        </a:p>
      </dsp:txBody>
      <dsp:txXfrm>
        <a:off x="1439588" y="3043896"/>
        <a:ext cx="5297158" cy="922392"/>
      </dsp:txXfrm>
    </dsp:sp>
    <dsp:sp modelId="{487A27FB-9882-4457-9B9A-75CADC195F91}">
      <dsp:nvSpPr>
        <dsp:cNvPr id="0" name=""/>
        <dsp:cNvSpPr/>
      </dsp:nvSpPr>
      <dsp:spPr>
        <a:xfrm>
          <a:off x="92239" y="3136135"/>
          <a:ext cx="1347349" cy="737914"/>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25000" b="-2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A52A343-166A-4D56-9067-7E4609439BCB}">
      <dsp:nvSpPr>
        <dsp:cNvPr id="0" name=""/>
        <dsp:cNvSpPr/>
      </dsp:nvSpPr>
      <dsp:spPr>
        <a:xfrm>
          <a:off x="0" y="4058528"/>
          <a:ext cx="6736747" cy="922392"/>
        </a:xfrm>
        <a:prstGeom prst="roundRect">
          <a:avLst>
            <a:gd name="adj" fmla="val 1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κριτική ιστορική σκέψη,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Ιωαν</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l-GR" sz="2000" b="1" kern="1200" dirty="0" err="1">
              <a:solidFill>
                <a:schemeClr val="tx2">
                  <a:lumMod val="75000"/>
                </a:schemeClr>
              </a:solidFill>
              <a:effectLst>
                <a:outerShdw blurRad="38100" dist="38100" dir="2700000" algn="tl">
                  <a:srgbClr val="000000">
                    <a:alpha val="43137"/>
                  </a:srgbClr>
                </a:outerShdw>
              </a:effectLst>
              <a:latin typeface="+mj-lt"/>
            </a:rPr>
            <a:t>Σκαράκη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(2018)</a:t>
          </a:r>
        </a:p>
      </dsp:txBody>
      <dsp:txXfrm>
        <a:off x="1439588" y="4058528"/>
        <a:ext cx="5297158" cy="922392"/>
      </dsp:txXfrm>
    </dsp:sp>
    <dsp:sp modelId="{71E562D4-60C9-4596-A0CD-3BCDB041F10F}">
      <dsp:nvSpPr>
        <dsp:cNvPr id="0" name=""/>
        <dsp:cNvSpPr/>
      </dsp:nvSpPr>
      <dsp:spPr>
        <a:xfrm>
          <a:off x="92239" y="4150767"/>
          <a:ext cx="1347349" cy="737914"/>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t="-11000" b="-11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AD79A-A016-4BB6-92EB-BDFE9F181D05}">
      <dsp:nvSpPr>
        <dsp:cNvPr id="0" name=""/>
        <dsp:cNvSpPr/>
      </dsp:nvSpPr>
      <dsp:spPr>
        <a:xfrm>
          <a:off x="0" y="86631"/>
          <a:ext cx="6736747" cy="92239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Μάχη της Κρήτης, Μ.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Καπριδάκη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(2019)</a:t>
          </a:r>
        </a:p>
      </dsp:txBody>
      <dsp:txXfrm>
        <a:off x="1439588" y="86631"/>
        <a:ext cx="5297158" cy="922392"/>
      </dsp:txXfrm>
    </dsp:sp>
    <dsp:sp modelId="{EFD6859D-6D94-457C-8BE5-E1B40FCC69AC}">
      <dsp:nvSpPr>
        <dsp:cNvPr id="0" name=""/>
        <dsp:cNvSpPr/>
      </dsp:nvSpPr>
      <dsp:spPr>
        <a:xfrm>
          <a:off x="92239" y="92239"/>
          <a:ext cx="1347349" cy="73791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8000" b="-4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5FDEFF4-ECB2-46AD-A261-BB723961D118}">
      <dsp:nvSpPr>
        <dsp:cNvPr id="0" name=""/>
        <dsp:cNvSpPr/>
      </dsp:nvSpPr>
      <dsp:spPr>
        <a:xfrm>
          <a:off x="0" y="1014632"/>
          <a:ext cx="6736747" cy="922392"/>
        </a:xfrm>
        <a:prstGeom prst="roundRect">
          <a:avLst>
            <a:gd name="adj" fmla="val 10000"/>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Μαθήματα Αρχαίας Ιστορίας, Β.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Κοντογεωργάκου</a:t>
          </a:r>
          <a:r>
            <a:rPr lang="el-GR" sz="2000" b="1" kern="1200" dirty="0">
              <a:solidFill>
                <a:schemeClr val="tx2">
                  <a:lumMod val="75000"/>
                </a:schemeClr>
              </a:solidFill>
              <a:effectLst>
                <a:outerShdw blurRad="38100" dist="38100" dir="2700000" algn="tl">
                  <a:srgbClr val="000000">
                    <a:alpha val="43137"/>
                  </a:srgbClr>
                </a:outerShdw>
              </a:effectLst>
              <a:latin typeface="+mj-lt"/>
            </a:rPr>
            <a:t> (2021)</a:t>
          </a:r>
        </a:p>
      </dsp:txBody>
      <dsp:txXfrm>
        <a:off x="1439588" y="1014632"/>
        <a:ext cx="5297158" cy="922392"/>
      </dsp:txXfrm>
    </dsp:sp>
    <dsp:sp modelId="{91AA96EB-814E-4C13-A7F5-5179A150D78A}">
      <dsp:nvSpPr>
        <dsp:cNvPr id="0" name=""/>
        <dsp:cNvSpPr/>
      </dsp:nvSpPr>
      <dsp:spPr>
        <a:xfrm>
          <a:off x="92239" y="1106871"/>
          <a:ext cx="1347349" cy="737914"/>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1F2D30C-5A2B-442A-8CA9-7F58EBAFF4CD}">
      <dsp:nvSpPr>
        <dsp:cNvPr id="0" name=""/>
        <dsp:cNvSpPr/>
      </dsp:nvSpPr>
      <dsp:spPr>
        <a:xfrm>
          <a:off x="0" y="2029264"/>
          <a:ext cx="6736747" cy="922392"/>
        </a:xfrm>
        <a:prstGeom prst="roundRect">
          <a:avLst>
            <a:gd name="adj" fmla="val 10000"/>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Ν. Γλώσσα &amp; Λογοτεχνία ΄Γ Λυκείου (2019), Π. Παπαϊωάννου, Γ. Κουτρομάνου, Κ.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Κωτσίδη</a:t>
          </a:r>
          <a:r>
            <a:rPr lang="el-GR" sz="2000" b="1" kern="1200" dirty="0">
              <a:solidFill>
                <a:schemeClr val="tx2">
                  <a:lumMod val="75000"/>
                </a:schemeClr>
              </a:solidFill>
              <a:effectLst>
                <a:outerShdw blurRad="38100" dist="38100" dir="2700000" algn="tl">
                  <a:srgbClr val="000000">
                    <a:alpha val="43137"/>
                  </a:srgbClr>
                </a:outerShdw>
              </a:effectLst>
              <a:latin typeface="+mj-lt"/>
            </a:rPr>
            <a:t> &amp; Π. Αναστασιάδη (2021)</a:t>
          </a:r>
        </a:p>
      </dsp:txBody>
      <dsp:txXfrm>
        <a:off x="1439588" y="2029264"/>
        <a:ext cx="5297158" cy="922392"/>
      </dsp:txXfrm>
    </dsp:sp>
    <dsp:sp modelId="{33FE2A2C-AB95-4DBB-95A6-BDE931C110BD}">
      <dsp:nvSpPr>
        <dsp:cNvPr id="0" name=""/>
        <dsp:cNvSpPr/>
      </dsp:nvSpPr>
      <dsp:spPr>
        <a:xfrm>
          <a:off x="92239" y="2121503"/>
          <a:ext cx="1347349" cy="73791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75000" b="-7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183F95D-E08A-4B47-8548-D012566E386C}">
      <dsp:nvSpPr>
        <dsp:cNvPr id="0" name=""/>
        <dsp:cNvSpPr/>
      </dsp:nvSpPr>
      <dsp:spPr>
        <a:xfrm>
          <a:off x="0" y="3043896"/>
          <a:ext cx="6736747" cy="922392"/>
        </a:xfrm>
        <a:prstGeom prst="roundRect">
          <a:avLst>
            <a:gd name="adj" fmla="val 10000"/>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Η Μουσική στην Πρωτοβάθμια Εκπαίδευση, Δ.-Ν.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Κουτελιδάκη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&amp; Χ.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Μουζάκη</a:t>
          </a:r>
          <a:r>
            <a:rPr lang="el-GR" sz="2000" b="1" kern="1200" dirty="0">
              <a:solidFill>
                <a:schemeClr val="tx2">
                  <a:lumMod val="75000"/>
                </a:schemeClr>
              </a:solidFill>
              <a:effectLst>
                <a:outerShdw blurRad="38100" dist="38100" dir="2700000" algn="tl">
                  <a:srgbClr val="000000">
                    <a:alpha val="43137"/>
                  </a:srgbClr>
                </a:outerShdw>
              </a:effectLst>
              <a:latin typeface="+mj-lt"/>
            </a:rPr>
            <a:t> (2020)</a:t>
          </a:r>
        </a:p>
      </dsp:txBody>
      <dsp:txXfrm>
        <a:off x="1439588" y="3043896"/>
        <a:ext cx="5297158" cy="922392"/>
      </dsp:txXfrm>
    </dsp:sp>
    <dsp:sp modelId="{487A27FB-9882-4457-9B9A-75CADC195F91}">
      <dsp:nvSpPr>
        <dsp:cNvPr id="0" name=""/>
        <dsp:cNvSpPr/>
      </dsp:nvSpPr>
      <dsp:spPr>
        <a:xfrm>
          <a:off x="92239" y="3136135"/>
          <a:ext cx="1347349" cy="737914"/>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1000" r="-11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A52A343-166A-4D56-9067-7E4609439BCB}">
      <dsp:nvSpPr>
        <dsp:cNvPr id="0" name=""/>
        <dsp:cNvSpPr/>
      </dsp:nvSpPr>
      <dsp:spPr>
        <a:xfrm>
          <a:off x="0" y="4058528"/>
          <a:ext cx="6736747" cy="922392"/>
        </a:xfrm>
        <a:prstGeom prst="roundRect">
          <a:avLst>
            <a:gd name="adj" fmla="val 1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2">
                  <a:lumMod val="75000"/>
                </a:schemeClr>
              </a:solidFill>
              <a:effectLst>
                <a:outerShdw blurRad="38100" dist="38100" dir="2700000" algn="tl">
                  <a:srgbClr val="000000">
                    <a:alpha val="43137"/>
                  </a:srgbClr>
                </a:outerShdw>
              </a:effectLst>
              <a:latin typeface="+mj-lt"/>
            </a:rPr>
            <a:t>Τα Μαθηματικά στην επαγγελματική </a:t>
          </a:r>
          <a:r>
            <a:rPr lang="el-GR" sz="2000" b="1" kern="1200" dirty="0" err="1">
              <a:solidFill>
                <a:schemeClr val="tx2">
                  <a:lumMod val="75000"/>
                </a:schemeClr>
              </a:solidFill>
              <a:effectLst>
                <a:outerShdw blurRad="38100" dist="38100" dir="2700000" algn="tl">
                  <a:srgbClr val="000000">
                    <a:alpha val="43137"/>
                  </a:srgbClr>
                </a:outerShdw>
              </a:effectLst>
              <a:latin typeface="+mj-lt"/>
            </a:rPr>
            <a:t>εκπ</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l-GR" sz="2000" b="1" kern="1200" dirty="0" err="1">
              <a:solidFill>
                <a:schemeClr val="tx2">
                  <a:lumMod val="75000"/>
                </a:schemeClr>
              </a:solidFill>
              <a:effectLst>
                <a:outerShdw blurRad="38100" dist="38100" dir="2700000" algn="tl">
                  <a:srgbClr val="000000">
                    <a:alpha val="43137"/>
                  </a:srgbClr>
                </a:outerShdw>
              </a:effectLst>
              <a:latin typeface="+mj-lt"/>
            </a:rPr>
            <a:t>ση</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D</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n-US" sz="2000" b="1" kern="1200" dirty="0">
              <a:solidFill>
                <a:schemeClr val="tx2">
                  <a:lumMod val="75000"/>
                </a:schemeClr>
              </a:solidFill>
              <a:effectLst>
                <a:outerShdw blurRad="38100" dist="38100" dir="2700000" algn="tl">
                  <a:srgbClr val="000000">
                    <a:alpha val="43137"/>
                  </a:srgbClr>
                </a:outerShdw>
              </a:effectLst>
              <a:latin typeface="+mj-lt"/>
            </a:rPr>
            <a:t> P</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Zwart</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J</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n-US" sz="2000" b="1" kern="1200" dirty="0">
              <a:solidFill>
                <a:schemeClr val="tx2">
                  <a:lumMod val="75000"/>
                </a:schemeClr>
              </a:solidFill>
              <a:effectLst>
                <a:outerShdw blurRad="38100" dist="38100" dir="2700000" algn="tl">
                  <a:srgbClr val="000000">
                    <a:alpha val="43137"/>
                  </a:srgbClr>
                </a:outerShdw>
              </a:effectLst>
              <a:latin typeface="+mj-lt"/>
            </a:rPr>
            <a:t> E</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H</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Van </a:t>
          </a:r>
          <a:r>
            <a:rPr lang="en-US" sz="2000" b="1" kern="1200" dirty="0" err="1">
              <a:solidFill>
                <a:schemeClr val="tx2">
                  <a:lumMod val="75000"/>
                </a:schemeClr>
              </a:solidFill>
              <a:effectLst>
                <a:outerShdw blurRad="38100" dist="38100" dir="2700000" algn="tl">
                  <a:srgbClr val="000000">
                    <a:alpha val="43137"/>
                  </a:srgbClr>
                </a:outerShdw>
              </a:effectLst>
              <a:latin typeface="+mj-lt"/>
            </a:rPr>
            <a:t>Luit</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Om</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n-US"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err="1">
              <a:solidFill>
                <a:schemeClr val="tx2">
                  <a:lumMod val="75000"/>
                </a:schemeClr>
              </a:solidFill>
              <a:effectLst>
                <a:outerShdw blurRad="38100" dist="38100" dir="2700000" algn="tl">
                  <a:srgbClr val="000000">
                    <a:alpha val="43137"/>
                  </a:srgbClr>
                </a:outerShdw>
              </a:effectLst>
              <a:latin typeface="+mj-lt"/>
            </a:rPr>
            <a:t>Noroozi</a:t>
          </a:r>
          <a:r>
            <a:rPr lang="el-GR"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a:solidFill>
                <a:schemeClr val="tx2">
                  <a:lumMod val="75000"/>
                </a:schemeClr>
              </a:solidFill>
              <a:effectLst>
                <a:outerShdw blurRad="38100" dist="38100" dir="2700000" algn="tl">
                  <a:srgbClr val="000000">
                    <a:alpha val="43137"/>
                  </a:srgbClr>
                </a:outerShdw>
              </a:effectLst>
              <a:latin typeface="+mj-lt"/>
            </a:rPr>
            <a:t>S</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n-US" sz="2000" b="1" kern="1200" dirty="0">
              <a:solidFill>
                <a:schemeClr val="tx2">
                  <a:lumMod val="75000"/>
                </a:schemeClr>
              </a:solidFill>
              <a:effectLst>
                <a:outerShdw blurRad="38100" dist="38100" dir="2700000" algn="tl">
                  <a:srgbClr val="000000">
                    <a:alpha val="43137"/>
                  </a:srgbClr>
                </a:outerShdw>
              </a:effectLst>
              <a:latin typeface="+mj-lt"/>
            </a:rPr>
            <a:t> L</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n-US" sz="2000" b="1" kern="1200" dirty="0">
              <a:solidFill>
                <a:schemeClr val="tx2">
                  <a:lumMod val="75000"/>
                </a:schemeClr>
              </a:solidFill>
              <a:effectLst>
                <a:outerShdw blurRad="38100" dist="38100" dir="2700000" algn="tl">
                  <a:srgbClr val="000000">
                    <a:alpha val="43137"/>
                  </a:srgbClr>
                </a:outerShdw>
              </a:effectLst>
              <a:latin typeface="+mj-lt"/>
            </a:rPr>
            <a:t> </a:t>
          </a:r>
          <a:r>
            <a:rPr lang="en-US" sz="2000" b="1" kern="1200" dirty="0" err="1">
              <a:solidFill>
                <a:schemeClr val="tx2">
                  <a:lumMod val="75000"/>
                </a:schemeClr>
              </a:solidFill>
              <a:effectLst>
                <a:outerShdw blurRad="38100" dist="38100" dir="2700000" algn="tl">
                  <a:srgbClr val="000000">
                    <a:alpha val="43137"/>
                  </a:srgbClr>
                </a:outerShdw>
              </a:effectLst>
              <a:latin typeface="+mj-lt"/>
            </a:rPr>
            <a:t>Goei</a:t>
          </a:r>
          <a:r>
            <a:rPr lang="el-GR" sz="2000" b="1" kern="1200" dirty="0">
              <a:solidFill>
                <a:schemeClr val="tx2">
                  <a:lumMod val="75000"/>
                </a:schemeClr>
              </a:solidFill>
              <a:effectLst>
                <a:outerShdw blurRad="38100" dist="38100" dir="2700000" algn="tl">
                  <a:srgbClr val="000000">
                    <a:alpha val="43137"/>
                  </a:srgbClr>
                </a:outerShdw>
              </a:effectLst>
              <a:latin typeface="+mj-lt"/>
            </a:rPr>
            <a:t> &amp; </a:t>
          </a:r>
          <a:r>
            <a:rPr lang="en-US" sz="2000" b="1" kern="1200" dirty="0">
              <a:solidFill>
                <a:schemeClr val="tx2">
                  <a:lumMod val="75000"/>
                </a:schemeClr>
              </a:solidFill>
              <a:effectLst>
                <a:outerShdw blurRad="38100" dist="38100" dir="2700000" algn="tl">
                  <a:srgbClr val="000000">
                    <a:alpha val="43137"/>
                  </a:srgbClr>
                </a:outerShdw>
              </a:effectLst>
              <a:latin typeface="+mj-lt"/>
            </a:rPr>
            <a:t>M</a:t>
          </a:r>
          <a:r>
            <a:rPr lang="el-GR" sz="2000" b="1" kern="1200" dirty="0">
              <a:solidFill>
                <a:schemeClr val="tx2">
                  <a:lumMod val="75000"/>
                </a:schemeClr>
              </a:solidFill>
              <a:effectLst>
                <a:outerShdw blurRad="38100" dist="38100" dir="2700000" algn="tl">
                  <a:srgbClr val="000000">
                    <a:alpha val="43137"/>
                  </a:srgbClr>
                </a:outerShdw>
              </a:effectLst>
              <a:latin typeface="+mj-lt"/>
            </a:rPr>
            <a:t>.</a:t>
          </a:r>
          <a:r>
            <a:rPr lang="en-US" sz="2000" b="1" kern="1200" dirty="0">
              <a:solidFill>
                <a:schemeClr val="tx2">
                  <a:lumMod val="75000"/>
                </a:schemeClr>
              </a:solidFill>
              <a:effectLst>
                <a:outerShdw blurRad="38100" dist="38100" dir="2700000" algn="tl">
                  <a:srgbClr val="000000">
                    <a:alpha val="43137"/>
                  </a:srgbClr>
                </a:outerShdw>
              </a:effectLst>
              <a:latin typeface="+mj-lt"/>
            </a:rPr>
            <a:t> Cheng</a:t>
          </a:r>
          <a:r>
            <a:rPr lang="el-GR" sz="2000" b="1" kern="1200" dirty="0">
              <a:solidFill>
                <a:schemeClr val="tx2">
                  <a:lumMod val="75000"/>
                </a:schemeClr>
              </a:solidFill>
              <a:effectLst>
                <a:outerShdw blurRad="38100" dist="38100" dir="2700000" algn="tl">
                  <a:srgbClr val="000000">
                    <a:alpha val="43137"/>
                  </a:srgbClr>
                </a:outerShdw>
              </a:effectLst>
              <a:latin typeface="+mj-lt"/>
            </a:rPr>
            <a:t> (2017)</a:t>
          </a:r>
        </a:p>
      </dsp:txBody>
      <dsp:txXfrm>
        <a:off x="1439588" y="4058528"/>
        <a:ext cx="5297158" cy="922392"/>
      </dsp:txXfrm>
    </dsp:sp>
    <dsp:sp modelId="{71E562D4-60C9-4596-A0CD-3BCDB041F10F}">
      <dsp:nvSpPr>
        <dsp:cNvPr id="0" name=""/>
        <dsp:cNvSpPr/>
      </dsp:nvSpPr>
      <dsp:spPr>
        <a:xfrm>
          <a:off x="92239" y="4150767"/>
          <a:ext cx="1347349" cy="737914"/>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t="-18000" b="-18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45064-91CE-4066-BA0E-4FAACABFC0DF}">
      <dsp:nvSpPr>
        <dsp:cNvPr id="0" name=""/>
        <dsp:cNvSpPr/>
      </dsp:nvSpPr>
      <dsp:spPr>
        <a:xfrm>
          <a:off x="4681909" y="2372302"/>
          <a:ext cx="3096595" cy="1737111"/>
        </a:xfrm>
        <a:prstGeom prst="roundRect">
          <a:avLst>
            <a:gd name="adj" fmla="val 10000"/>
          </a:avLst>
        </a:prstGeom>
        <a:solidFill>
          <a:schemeClr val="accent2">
            <a:lumMod val="60000"/>
            <a:lumOff val="40000"/>
            <a:alpha val="90000"/>
          </a:schemeClr>
        </a:solidFill>
        <a:ln w="6350" cap="flat" cmpd="sng" algn="ctr">
          <a:solidFill>
            <a:schemeClr val="accent4">
              <a:shade val="50000"/>
              <a:hueOff val="-594204"/>
              <a:satOff val="0"/>
              <a:lumOff val="4830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 </a:t>
          </a:r>
          <a:r>
            <a:rPr lang="en-US" sz="1800" b="1" kern="1200" dirty="0">
              <a:solidFill>
                <a:schemeClr val="accent1">
                  <a:lumMod val="50000"/>
                </a:schemeClr>
              </a:solidFill>
              <a:effectLst>
                <a:outerShdw blurRad="38100" dist="38100" dir="2700000" algn="tl">
                  <a:srgbClr val="000000">
                    <a:alpha val="43137"/>
                  </a:srgbClr>
                </a:outerShdw>
              </a:effectLst>
              <a:latin typeface="+mj-lt"/>
            </a:rPr>
            <a:t>Holmberg</a:t>
          </a:r>
          <a:endParaRPr lang="el-GR" sz="1800" b="1" kern="1200" dirty="0">
            <a:solidFill>
              <a:schemeClr val="accent1">
                <a:lumMod val="50000"/>
              </a:schemeClr>
            </a:solidFill>
            <a:effectLst>
              <a:outerShdw blurRad="38100" dist="38100" dir="2700000" algn="tl">
                <a:srgbClr val="000000">
                  <a:alpha val="43137"/>
                </a:srgbClr>
              </a:outerShdw>
            </a:effectLst>
            <a:latin typeface="+mj-lt"/>
          </a:endParaRPr>
        </a:p>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 </a:t>
          </a:r>
          <a:r>
            <a:rPr lang="en-US" sz="1800" b="1" kern="1200" dirty="0">
              <a:solidFill>
                <a:schemeClr val="accent1">
                  <a:lumMod val="50000"/>
                </a:schemeClr>
              </a:solidFill>
              <a:effectLst>
                <a:outerShdw blurRad="38100" dist="38100" dir="2700000" algn="tl">
                  <a:srgbClr val="000000">
                    <a:alpha val="43137"/>
                  </a:srgbClr>
                </a:outerShdw>
              </a:effectLst>
              <a:latin typeface="+mj-lt"/>
            </a:rPr>
            <a:t>Mayer</a:t>
          </a:r>
          <a:endParaRPr lang="el-GR" sz="1800" b="1" kern="1200" dirty="0">
            <a:solidFill>
              <a:schemeClr val="accent1">
                <a:lumMod val="50000"/>
              </a:schemeClr>
            </a:solidFill>
            <a:effectLst>
              <a:outerShdw blurRad="38100" dist="38100" dir="2700000" algn="tl">
                <a:srgbClr val="000000">
                  <a:alpha val="43137"/>
                </a:srgbClr>
              </a:outerShdw>
            </a:effectLst>
            <a:latin typeface="+mj-lt"/>
          </a:endParaRPr>
        </a:p>
        <a:p>
          <a:pPr marL="171450" lvl="1" indent="-171450" algn="l" defTabSz="800100">
            <a:lnSpc>
              <a:spcPct val="90000"/>
            </a:lnSpc>
            <a:spcBef>
              <a:spcPct val="0"/>
            </a:spcBef>
            <a:spcAft>
              <a:spcPct val="15000"/>
            </a:spcAft>
            <a:buChar char="•"/>
          </a:pPr>
          <a:r>
            <a:rPr lang="en-US" sz="1800" b="1" kern="1200" dirty="0">
              <a:solidFill>
                <a:schemeClr val="accent1">
                  <a:lumMod val="50000"/>
                </a:schemeClr>
              </a:solidFill>
              <a:effectLst>
                <a:outerShdw blurRad="38100" dist="38100" dir="2700000" algn="tl">
                  <a:srgbClr val="000000">
                    <a:alpha val="43137"/>
                  </a:srgbClr>
                </a:outerShdw>
              </a:effectLst>
              <a:latin typeface="+mj-lt"/>
            </a:rPr>
            <a:t>West &amp;</a:t>
          </a:r>
          <a:r>
            <a:rPr lang="el-GR" sz="1800" b="1" kern="1200" dirty="0">
              <a:solidFill>
                <a:schemeClr val="accent1">
                  <a:lumMod val="50000"/>
                </a:schemeClr>
              </a:solidFill>
              <a:effectLst>
                <a:outerShdw blurRad="38100" dist="38100" dir="2700000" algn="tl">
                  <a:srgbClr val="000000">
                    <a:alpha val="43137"/>
                  </a:srgbClr>
                </a:outerShdw>
              </a:effectLst>
              <a:latin typeface="+mj-lt"/>
            </a:rPr>
            <a:t> </a:t>
          </a:r>
          <a:r>
            <a:rPr lang="el-GR" sz="1800" b="1" kern="1200" dirty="0" err="1">
              <a:solidFill>
                <a:schemeClr val="accent1">
                  <a:lumMod val="50000"/>
                </a:schemeClr>
              </a:solidFill>
              <a:effectLst>
                <a:outerShdw blurRad="38100" dist="38100" dir="2700000" algn="tl">
                  <a:srgbClr val="000000">
                    <a:alpha val="43137"/>
                  </a:srgbClr>
                </a:outerShdw>
              </a:effectLst>
              <a:latin typeface="+mj-lt"/>
            </a:rPr>
            <a:t>Λιοναράκης</a:t>
          </a:r>
          <a:r>
            <a:rPr lang="en-US" sz="1800" b="1" kern="1200" dirty="0">
              <a:solidFill>
                <a:schemeClr val="accent1">
                  <a:lumMod val="50000"/>
                </a:schemeClr>
              </a:solidFill>
              <a:effectLst>
                <a:outerShdw blurRad="38100" dist="38100" dir="2700000" algn="tl">
                  <a:srgbClr val="000000">
                    <a:alpha val="43137"/>
                  </a:srgbClr>
                </a:outerShdw>
              </a:effectLst>
              <a:latin typeface="+mj-lt"/>
            </a:rPr>
            <a:t> </a:t>
          </a:r>
          <a:endParaRPr lang="el-GR" sz="1800" b="1" kern="1200" dirty="0">
            <a:solidFill>
              <a:schemeClr val="accent1">
                <a:lumMod val="50000"/>
              </a:schemeClr>
            </a:solidFill>
            <a:effectLst>
              <a:outerShdw blurRad="38100" dist="38100" dir="2700000" algn="tl">
                <a:srgbClr val="000000">
                  <a:alpha val="43137"/>
                </a:srgbClr>
              </a:outerShdw>
            </a:effectLst>
            <a:latin typeface="+mj-lt"/>
          </a:endParaRPr>
        </a:p>
      </dsp:txBody>
      <dsp:txXfrm>
        <a:off x="5649047" y="2844739"/>
        <a:ext cx="2091298" cy="1226515"/>
      </dsp:txXfrm>
    </dsp:sp>
    <dsp:sp modelId="{9A14998B-7348-4C77-A995-994346C774B6}">
      <dsp:nvSpPr>
        <dsp:cNvPr id="0" name=""/>
        <dsp:cNvSpPr/>
      </dsp:nvSpPr>
      <dsp:spPr>
        <a:xfrm>
          <a:off x="0" y="2552002"/>
          <a:ext cx="2995065" cy="1566203"/>
        </a:xfrm>
        <a:prstGeom prst="roundRect">
          <a:avLst>
            <a:gd name="adj" fmla="val 10000"/>
          </a:avLst>
        </a:prstGeom>
        <a:solidFill>
          <a:schemeClr val="accent4">
            <a:lumMod val="75000"/>
            <a:alpha val="90000"/>
          </a:schemeClr>
        </a:solidFill>
        <a:ln w="6350" cap="flat" cmpd="sng" algn="ctr">
          <a:solidFill>
            <a:schemeClr val="accent4">
              <a:shade val="50000"/>
              <a:hueOff val="-297102"/>
              <a:satOff val="0"/>
              <a:lumOff val="2415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b="1" kern="1200" dirty="0" err="1">
              <a:solidFill>
                <a:schemeClr val="accent1">
                  <a:lumMod val="50000"/>
                </a:schemeClr>
              </a:solidFill>
              <a:effectLst>
                <a:outerShdw blurRad="38100" dist="38100" dir="2700000" algn="tl">
                  <a:srgbClr val="000000">
                    <a:alpha val="43137"/>
                  </a:srgbClr>
                </a:outerShdw>
              </a:effectLst>
              <a:latin typeface="+mj-lt"/>
            </a:rPr>
            <a:t>Εποικοδομισμός</a:t>
          </a:r>
          <a:endParaRPr lang="el-GR" sz="1800" b="1" kern="1200" dirty="0">
            <a:solidFill>
              <a:schemeClr val="accent1">
                <a:lumMod val="50000"/>
              </a:schemeClr>
            </a:solidFill>
            <a:effectLst>
              <a:outerShdw blurRad="38100" dist="38100" dir="2700000" algn="tl">
                <a:srgbClr val="000000">
                  <a:alpha val="43137"/>
                </a:srgbClr>
              </a:outerShdw>
            </a:effectLst>
            <a:latin typeface="+mj-lt"/>
          </a:endParaRPr>
        </a:p>
        <a:p>
          <a:pPr marL="171450" lvl="1" indent="-171450" algn="l" defTabSz="800100">
            <a:lnSpc>
              <a:spcPct val="90000"/>
            </a:lnSpc>
            <a:spcBef>
              <a:spcPct val="0"/>
            </a:spcBef>
            <a:spcAft>
              <a:spcPct val="15000"/>
            </a:spcAft>
            <a:buChar char="•"/>
          </a:pPr>
          <a:r>
            <a:rPr lang="el-GR" sz="1800" b="1" kern="1200">
              <a:solidFill>
                <a:schemeClr val="accent1">
                  <a:lumMod val="50000"/>
                </a:schemeClr>
              </a:solidFill>
              <a:effectLst>
                <a:outerShdw blurRad="38100" dist="38100" dir="2700000" algn="tl">
                  <a:srgbClr val="000000">
                    <a:alpha val="43137"/>
                  </a:srgbClr>
                </a:outerShdw>
              </a:effectLst>
              <a:latin typeface="+mj-lt"/>
            </a:rPr>
            <a:t>Κονεκτιβισμός</a:t>
          </a:r>
          <a:endParaRPr lang="el-GR" sz="1800" b="1" kern="1200" dirty="0">
            <a:solidFill>
              <a:schemeClr val="accent1">
                <a:lumMod val="50000"/>
              </a:schemeClr>
            </a:solidFill>
            <a:effectLst>
              <a:outerShdw blurRad="38100" dist="38100" dir="2700000" algn="tl">
                <a:srgbClr val="000000">
                  <a:alpha val="43137"/>
                </a:srgbClr>
              </a:outerShdw>
            </a:effectLst>
            <a:latin typeface="+mj-lt"/>
          </a:endParaRPr>
        </a:p>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Συμπεριφορισμός</a:t>
          </a:r>
        </a:p>
      </dsp:txBody>
      <dsp:txXfrm>
        <a:off x="34404" y="2977957"/>
        <a:ext cx="2027738" cy="1105844"/>
      </dsp:txXfrm>
    </dsp:sp>
    <dsp:sp modelId="{CC160B94-E813-44A7-B8C8-B27069342A9E}">
      <dsp:nvSpPr>
        <dsp:cNvPr id="0" name=""/>
        <dsp:cNvSpPr/>
      </dsp:nvSpPr>
      <dsp:spPr>
        <a:xfrm>
          <a:off x="4761647" y="-59241"/>
          <a:ext cx="3016857" cy="1732329"/>
        </a:xfrm>
        <a:prstGeom prst="roundRect">
          <a:avLst>
            <a:gd name="adj" fmla="val 10000"/>
          </a:avLst>
        </a:prstGeom>
        <a:solidFill>
          <a:schemeClr val="accent4">
            <a:lumMod val="75000"/>
          </a:schemeClr>
        </a:solidFill>
        <a:ln w="6350" cap="flat" cmpd="sng" algn="ctr">
          <a:solidFill>
            <a:schemeClr val="accent4">
              <a:shade val="50000"/>
              <a:hueOff val="-297102"/>
              <a:satOff val="0"/>
              <a:lumOff val="2415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Διαθεματικότητα</a:t>
          </a:r>
        </a:p>
        <a:p>
          <a:pPr marL="171450" lvl="1" indent="-171450" algn="l" defTabSz="800100">
            <a:lnSpc>
              <a:spcPct val="90000"/>
            </a:lnSpc>
            <a:spcBef>
              <a:spcPct val="0"/>
            </a:spcBef>
            <a:spcAft>
              <a:spcPct val="15000"/>
            </a:spcAft>
            <a:buChar char="•"/>
          </a:pPr>
          <a:r>
            <a:rPr lang="el-GR" sz="1800" b="1" kern="1200" dirty="0" err="1">
              <a:solidFill>
                <a:schemeClr val="accent1">
                  <a:lumMod val="50000"/>
                </a:schemeClr>
              </a:solidFill>
              <a:effectLst>
                <a:outerShdw blurRad="38100" dist="38100" dir="2700000" algn="tl">
                  <a:srgbClr val="000000">
                    <a:alpha val="43137"/>
                  </a:srgbClr>
                </a:outerShdw>
              </a:effectLst>
              <a:latin typeface="+mj-lt"/>
            </a:rPr>
            <a:t>Ανακαλυπτική</a:t>
          </a:r>
          <a:r>
            <a:rPr lang="el-GR" sz="1800" b="1" kern="1200" dirty="0">
              <a:solidFill>
                <a:schemeClr val="accent1">
                  <a:lumMod val="50000"/>
                </a:schemeClr>
              </a:solidFill>
              <a:effectLst>
                <a:outerShdw blurRad="38100" dist="38100" dir="2700000" algn="tl">
                  <a:srgbClr val="000000">
                    <a:alpha val="43137"/>
                  </a:srgbClr>
                </a:outerShdw>
              </a:effectLst>
              <a:latin typeface="+mj-lt"/>
            </a:rPr>
            <a:t> μάθηση</a:t>
          </a:r>
        </a:p>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Εμβάθυνση</a:t>
          </a:r>
        </a:p>
      </dsp:txBody>
      <dsp:txXfrm>
        <a:off x="5704758" y="-21187"/>
        <a:ext cx="2035692" cy="1223138"/>
      </dsp:txXfrm>
    </dsp:sp>
    <dsp:sp modelId="{648D9A91-B5A3-45E0-97E0-2CF0BC1CE782}">
      <dsp:nvSpPr>
        <dsp:cNvPr id="0" name=""/>
        <dsp:cNvSpPr/>
      </dsp:nvSpPr>
      <dsp:spPr>
        <a:xfrm>
          <a:off x="0" y="-146631"/>
          <a:ext cx="3065414" cy="1741012"/>
        </a:xfrm>
        <a:prstGeom prst="roundRect">
          <a:avLst>
            <a:gd name="adj" fmla="val 10000"/>
          </a:avLst>
        </a:prstGeom>
        <a:solidFill>
          <a:schemeClr val="accent4">
            <a:lumMod val="60000"/>
            <a:lumOff val="40000"/>
          </a:schemeClr>
        </a:solidFill>
        <a:ln w="6350" cap="flat" cmpd="sng" algn="ctr">
          <a:solidFill>
            <a:schemeClr val="accent4">
              <a:shade val="5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Αυτονομία</a:t>
          </a:r>
          <a:endParaRPr lang="el-GR" sz="1800" kern="1200" dirty="0">
            <a:solidFill>
              <a:schemeClr val="accent1">
                <a:lumMod val="50000"/>
              </a:schemeClr>
            </a:solidFill>
            <a:effectLst>
              <a:outerShdw blurRad="38100" dist="38100" dir="2700000" algn="tl">
                <a:srgbClr val="000000">
                  <a:alpha val="43137"/>
                </a:srgbClr>
              </a:outerShdw>
            </a:effectLst>
            <a:latin typeface="+mj-lt"/>
          </a:endParaRPr>
        </a:p>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Αυτορρύθμιση</a:t>
          </a:r>
        </a:p>
        <a:p>
          <a:pPr marL="171450" lvl="1" indent="-171450" algn="l" defTabSz="800100">
            <a:lnSpc>
              <a:spcPct val="90000"/>
            </a:lnSpc>
            <a:spcBef>
              <a:spcPct val="0"/>
            </a:spcBef>
            <a:spcAft>
              <a:spcPct val="15000"/>
            </a:spcAft>
            <a:buChar char="•"/>
          </a:pPr>
          <a:r>
            <a:rPr lang="el-GR" sz="1800" b="1" kern="1200" dirty="0" err="1">
              <a:solidFill>
                <a:schemeClr val="accent1">
                  <a:lumMod val="50000"/>
                </a:schemeClr>
              </a:solidFill>
              <a:effectLst>
                <a:outerShdw blurRad="38100" dist="38100" dir="2700000" algn="tl">
                  <a:srgbClr val="000000">
                    <a:alpha val="43137"/>
                  </a:srgbClr>
                </a:outerShdw>
              </a:effectLst>
              <a:latin typeface="+mj-lt"/>
            </a:rPr>
            <a:t>Προϋπάρχουσα</a:t>
          </a:r>
          <a:r>
            <a:rPr lang="el-GR" sz="1800" b="1" kern="1200" dirty="0">
              <a:solidFill>
                <a:schemeClr val="accent1">
                  <a:lumMod val="50000"/>
                </a:schemeClr>
              </a:solidFill>
              <a:effectLst>
                <a:outerShdw blurRad="38100" dist="38100" dir="2700000" algn="tl">
                  <a:srgbClr val="000000">
                    <a:alpha val="43137"/>
                  </a:srgbClr>
                </a:outerShdw>
              </a:effectLst>
              <a:latin typeface="+mj-lt"/>
            </a:rPr>
            <a:t> γνώση</a:t>
          </a:r>
        </a:p>
        <a:p>
          <a:pPr marL="171450" lvl="1" indent="-171450" algn="l" defTabSz="800100">
            <a:lnSpc>
              <a:spcPct val="90000"/>
            </a:lnSpc>
            <a:spcBef>
              <a:spcPct val="0"/>
            </a:spcBef>
            <a:spcAft>
              <a:spcPct val="15000"/>
            </a:spcAft>
            <a:buChar char="•"/>
          </a:pPr>
          <a:r>
            <a:rPr lang="el-GR" sz="1800" b="1" kern="1200" dirty="0">
              <a:solidFill>
                <a:schemeClr val="accent1">
                  <a:lumMod val="50000"/>
                </a:schemeClr>
              </a:solidFill>
              <a:effectLst>
                <a:outerShdw blurRad="38100" dist="38100" dir="2700000" algn="tl">
                  <a:srgbClr val="000000">
                    <a:alpha val="43137"/>
                  </a:srgbClr>
                </a:outerShdw>
              </a:effectLst>
              <a:latin typeface="+mj-lt"/>
            </a:rPr>
            <a:t>Μαθαίνω πώς να μαθαίνω</a:t>
          </a:r>
        </a:p>
      </dsp:txBody>
      <dsp:txXfrm>
        <a:off x="38244" y="-108387"/>
        <a:ext cx="2069301" cy="1229271"/>
      </dsp:txXfrm>
    </dsp:sp>
    <dsp:sp modelId="{7E32B891-1533-4568-AF3C-0D7C5AAB0A1E}">
      <dsp:nvSpPr>
        <dsp:cNvPr id="0" name=""/>
        <dsp:cNvSpPr/>
      </dsp:nvSpPr>
      <dsp:spPr>
        <a:xfrm>
          <a:off x="1889074" y="257846"/>
          <a:ext cx="1955026" cy="1955026"/>
        </a:xfrm>
        <a:prstGeom prst="pieWedge">
          <a:avLst/>
        </a:prstGeom>
        <a:gradFill rotWithShape="0">
          <a:gsLst>
            <a:gs pos="0">
              <a:schemeClr val="accent4">
                <a:shade val="50000"/>
                <a:hueOff val="0"/>
                <a:satOff val="0"/>
                <a:lumOff val="0"/>
                <a:alphaOff val="0"/>
                <a:satMod val="103000"/>
                <a:lumMod val="102000"/>
                <a:tint val="94000"/>
              </a:schemeClr>
            </a:gs>
            <a:gs pos="50000">
              <a:schemeClr val="accent4">
                <a:shade val="50000"/>
                <a:hueOff val="0"/>
                <a:satOff val="0"/>
                <a:lumOff val="0"/>
                <a:alphaOff val="0"/>
                <a:satMod val="110000"/>
                <a:lumMod val="100000"/>
                <a:shade val="100000"/>
              </a:schemeClr>
            </a:gs>
            <a:gs pos="100000">
              <a:schemeClr val="accent4">
                <a:shade val="5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effectLst>
                <a:outerShdw blurRad="38100" dist="38100" dir="2700000" algn="tl">
                  <a:srgbClr val="000000">
                    <a:alpha val="43137"/>
                  </a:srgbClr>
                </a:outerShdw>
              </a:effectLst>
              <a:latin typeface="+mj-lt"/>
            </a:rPr>
            <a:t>Αρχές </a:t>
          </a:r>
          <a:r>
            <a:rPr lang="el-GR" sz="2000" b="1" kern="1200" dirty="0" err="1">
              <a:solidFill>
                <a:schemeClr val="accent1">
                  <a:lumMod val="50000"/>
                </a:schemeClr>
              </a:solidFill>
              <a:effectLst>
                <a:outerShdw blurRad="38100" dist="38100" dir="2700000" algn="tl">
                  <a:srgbClr val="000000">
                    <a:alpha val="43137"/>
                  </a:srgbClr>
                </a:outerShdw>
              </a:effectLst>
              <a:latin typeface="+mj-lt"/>
            </a:rPr>
            <a:t>ΕξΑΕ</a:t>
          </a:r>
          <a:endParaRPr lang="el-GR" sz="2000" b="1" kern="1200" dirty="0">
            <a:solidFill>
              <a:schemeClr val="accent1">
                <a:lumMod val="50000"/>
              </a:schemeClr>
            </a:solidFill>
            <a:effectLst>
              <a:outerShdw blurRad="38100" dist="38100" dir="2700000" algn="tl">
                <a:srgbClr val="000000">
                  <a:alpha val="43137"/>
                </a:srgbClr>
              </a:outerShdw>
            </a:effectLst>
            <a:latin typeface="+mj-lt"/>
          </a:endParaRPr>
        </a:p>
      </dsp:txBody>
      <dsp:txXfrm>
        <a:off x="2461688" y="830460"/>
        <a:ext cx="1382412" cy="1382412"/>
      </dsp:txXfrm>
    </dsp:sp>
    <dsp:sp modelId="{49972219-62E6-4E3F-AF31-1295EDD29732}">
      <dsp:nvSpPr>
        <dsp:cNvPr id="0" name=""/>
        <dsp:cNvSpPr/>
      </dsp:nvSpPr>
      <dsp:spPr>
        <a:xfrm rot="5400000">
          <a:off x="3934403" y="257846"/>
          <a:ext cx="1955026" cy="1955026"/>
        </a:xfrm>
        <a:prstGeom prst="pieWedge">
          <a:avLst/>
        </a:prstGeom>
        <a:gradFill rotWithShape="0">
          <a:gsLst>
            <a:gs pos="0">
              <a:schemeClr val="accent4">
                <a:shade val="50000"/>
                <a:hueOff val="-297102"/>
                <a:satOff val="0"/>
                <a:lumOff val="24151"/>
                <a:alphaOff val="0"/>
                <a:satMod val="103000"/>
                <a:lumMod val="102000"/>
                <a:tint val="94000"/>
              </a:schemeClr>
            </a:gs>
            <a:gs pos="50000">
              <a:schemeClr val="accent4">
                <a:shade val="50000"/>
                <a:hueOff val="-297102"/>
                <a:satOff val="0"/>
                <a:lumOff val="24151"/>
                <a:alphaOff val="0"/>
                <a:satMod val="110000"/>
                <a:lumMod val="100000"/>
                <a:shade val="100000"/>
              </a:schemeClr>
            </a:gs>
            <a:gs pos="100000">
              <a:schemeClr val="accent4">
                <a:shade val="50000"/>
                <a:hueOff val="-297102"/>
                <a:satOff val="0"/>
                <a:lumOff val="24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accent1">
                  <a:lumMod val="50000"/>
                </a:schemeClr>
              </a:solidFill>
              <a:effectLst>
                <a:outerShdw blurRad="38100" dist="38100" dir="2700000" algn="tl">
                  <a:srgbClr val="000000">
                    <a:alpha val="43137"/>
                  </a:srgbClr>
                </a:outerShdw>
              </a:effectLst>
              <a:latin typeface="+mj-lt"/>
            </a:rPr>
            <a:t>Διδακτική των αρχαίων ελληνικών</a:t>
          </a:r>
        </a:p>
      </dsp:txBody>
      <dsp:txXfrm rot="-5400000">
        <a:off x="3934403" y="830460"/>
        <a:ext cx="1382412" cy="1382412"/>
      </dsp:txXfrm>
    </dsp:sp>
    <dsp:sp modelId="{14638F30-9FB5-4814-88AD-3A6E13717F70}">
      <dsp:nvSpPr>
        <dsp:cNvPr id="0" name=""/>
        <dsp:cNvSpPr/>
      </dsp:nvSpPr>
      <dsp:spPr>
        <a:xfrm rot="10800000">
          <a:off x="3934403" y="2303175"/>
          <a:ext cx="1955026" cy="1955026"/>
        </a:xfrm>
        <a:prstGeom prst="pieWedge">
          <a:avLst/>
        </a:prstGeom>
        <a:gradFill rotWithShape="0">
          <a:gsLst>
            <a:gs pos="0">
              <a:schemeClr val="accent4">
                <a:shade val="50000"/>
                <a:hueOff val="-594204"/>
                <a:satOff val="0"/>
                <a:lumOff val="48303"/>
                <a:alphaOff val="0"/>
                <a:satMod val="103000"/>
                <a:lumMod val="102000"/>
                <a:tint val="94000"/>
              </a:schemeClr>
            </a:gs>
            <a:gs pos="50000">
              <a:schemeClr val="accent4">
                <a:shade val="50000"/>
                <a:hueOff val="-594204"/>
                <a:satOff val="0"/>
                <a:lumOff val="48303"/>
                <a:alphaOff val="0"/>
                <a:satMod val="110000"/>
                <a:lumMod val="100000"/>
                <a:shade val="100000"/>
              </a:schemeClr>
            </a:gs>
            <a:gs pos="100000">
              <a:schemeClr val="accent4">
                <a:shade val="50000"/>
                <a:hueOff val="-594204"/>
                <a:satOff val="0"/>
                <a:lumOff val="4830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lumMod val="50000"/>
                </a:schemeClr>
              </a:solidFill>
              <a:effectLst>
                <a:outerShdw blurRad="38100" dist="38100" dir="2700000" algn="tl">
                  <a:srgbClr val="000000">
                    <a:alpha val="43137"/>
                  </a:srgbClr>
                </a:outerShdw>
              </a:effectLst>
              <a:latin typeface="+mj-lt"/>
            </a:rPr>
            <a:t>Αρχές δημιουργίας Ε.Υ. στην </a:t>
          </a:r>
          <a:r>
            <a:rPr lang="el-GR" sz="1600" b="1" kern="1200" dirty="0" err="1">
              <a:solidFill>
                <a:schemeClr val="accent1">
                  <a:lumMod val="50000"/>
                </a:schemeClr>
              </a:solidFill>
              <a:effectLst>
                <a:outerShdw blurRad="38100" dist="38100" dir="2700000" algn="tl">
                  <a:srgbClr val="000000">
                    <a:alpha val="43137"/>
                  </a:srgbClr>
                </a:outerShdw>
              </a:effectLst>
              <a:latin typeface="+mj-lt"/>
            </a:rPr>
            <a:t>ΕξΑΕ</a:t>
          </a:r>
          <a:endParaRPr lang="el-GR" sz="1600" b="1" kern="1200" dirty="0">
            <a:solidFill>
              <a:schemeClr val="accent1">
                <a:lumMod val="50000"/>
              </a:schemeClr>
            </a:solidFill>
            <a:effectLst>
              <a:outerShdw blurRad="38100" dist="38100" dir="2700000" algn="tl">
                <a:srgbClr val="000000">
                  <a:alpha val="43137"/>
                </a:srgbClr>
              </a:outerShdw>
            </a:effectLst>
            <a:latin typeface="+mj-lt"/>
          </a:endParaRPr>
        </a:p>
      </dsp:txBody>
      <dsp:txXfrm rot="10800000">
        <a:off x="3934403" y="2303175"/>
        <a:ext cx="1382412" cy="1382412"/>
      </dsp:txXfrm>
    </dsp:sp>
    <dsp:sp modelId="{EE2F2BF9-9B99-4227-B48A-7E1AB7362685}">
      <dsp:nvSpPr>
        <dsp:cNvPr id="0" name=""/>
        <dsp:cNvSpPr/>
      </dsp:nvSpPr>
      <dsp:spPr>
        <a:xfrm rot="16200000">
          <a:off x="1889074" y="2303175"/>
          <a:ext cx="1955026" cy="1955026"/>
        </a:xfrm>
        <a:prstGeom prst="pieWedge">
          <a:avLst/>
        </a:prstGeom>
        <a:gradFill rotWithShape="0">
          <a:gsLst>
            <a:gs pos="0">
              <a:schemeClr val="accent4">
                <a:shade val="50000"/>
                <a:hueOff val="-297102"/>
                <a:satOff val="0"/>
                <a:lumOff val="24151"/>
                <a:alphaOff val="0"/>
                <a:satMod val="103000"/>
                <a:lumMod val="102000"/>
                <a:tint val="94000"/>
              </a:schemeClr>
            </a:gs>
            <a:gs pos="50000">
              <a:schemeClr val="accent4">
                <a:shade val="50000"/>
                <a:hueOff val="-297102"/>
                <a:satOff val="0"/>
                <a:lumOff val="24151"/>
                <a:alphaOff val="0"/>
                <a:satMod val="110000"/>
                <a:lumMod val="100000"/>
                <a:shade val="100000"/>
              </a:schemeClr>
            </a:gs>
            <a:gs pos="100000">
              <a:schemeClr val="accent4">
                <a:shade val="50000"/>
                <a:hueOff val="-297102"/>
                <a:satOff val="0"/>
                <a:lumOff val="24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50000"/>
                </a:schemeClr>
              </a:solidFill>
              <a:effectLst>
                <a:outerShdw blurRad="38100" dist="38100" dir="2700000" algn="tl">
                  <a:srgbClr val="000000">
                    <a:alpha val="43137"/>
                  </a:srgbClr>
                </a:outerShdw>
              </a:effectLst>
              <a:latin typeface="+mj-lt"/>
            </a:rPr>
            <a:t>Θεωρίες μάθησης </a:t>
          </a:r>
        </a:p>
      </dsp:txBody>
      <dsp:txXfrm rot="5400000">
        <a:off x="2461688" y="2303175"/>
        <a:ext cx="1382412" cy="1382412"/>
      </dsp:txXfrm>
    </dsp:sp>
    <dsp:sp modelId="{FB71D933-186F-4E82-B6D9-A4417322FC34}">
      <dsp:nvSpPr>
        <dsp:cNvPr id="0" name=""/>
        <dsp:cNvSpPr/>
      </dsp:nvSpPr>
      <dsp:spPr>
        <a:xfrm>
          <a:off x="3551750" y="1851667"/>
          <a:ext cx="675003" cy="586959"/>
        </a:xfrm>
        <a:prstGeom prst="circularArrow">
          <a:avLst/>
        </a:prstGeom>
        <a:solidFill>
          <a:schemeClr val="accent4">
            <a:tint val="55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9AFE75F1-F798-4EF7-968A-9D5CD9242347}">
      <dsp:nvSpPr>
        <dsp:cNvPr id="0" name=""/>
        <dsp:cNvSpPr/>
      </dsp:nvSpPr>
      <dsp:spPr>
        <a:xfrm rot="10800000">
          <a:off x="3551750" y="2077421"/>
          <a:ext cx="675003" cy="586959"/>
        </a:xfrm>
        <a:prstGeom prst="circularArrow">
          <a:avLst/>
        </a:prstGeom>
        <a:solidFill>
          <a:schemeClr val="accent4">
            <a:tint val="55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C27F2-0D26-44DF-B4FB-3702D8BCC8EE}">
      <dsp:nvSpPr>
        <dsp:cNvPr id="0" name=""/>
        <dsp:cNvSpPr/>
      </dsp:nvSpPr>
      <dsp:spPr>
        <a:xfrm rot="3281968">
          <a:off x="2049449" y="3229537"/>
          <a:ext cx="575591" cy="46054"/>
        </a:xfrm>
        <a:custGeom>
          <a:avLst/>
          <a:gdLst/>
          <a:ahLst/>
          <a:cxnLst/>
          <a:rect l="0" t="0" r="0" b="0"/>
          <a:pathLst>
            <a:path>
              <a:moveTo>
                <a:pt x="0" y="23027"/>
              </a:moveTo>
              <a:lnTo>
                <a:pt x="575591" y="23027"/>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FFB20DB-4B6E-4F02-BC0D-DF307C1FDFFB}">
      <dsp:nvSpPr>
        <dsp:cNvPr id="0" name=""/>
        <dsp:cNvSpPr/>
      </dsp:nvSpPr>
      <dsp:spPr>
        <a:xfrm rot="1217503">
          <a:off x="2286276" y="2990730"/>
          <a:ext cx="2303004" cy="46054"/>
        </a:xfrm>
        <a:custGeom>
          <a:avLst/>
          <a:gdLst/>
          <a:ahLst/>
          <a:cxnLst/>
          <a:rect l="0" t="0" r="0" b="0"/>
          <a:pathLst>
            <a:path>
              <a:moveTo>
                <a:pt x="0" y="23027"/>
              </a:moveTo>
              <a:lnTo>
                <a:pt x="2303004" y="23027"/>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A19B5BD-8560-4BF9-A03E-65289C2A52A8}">
      <dsp:nvSpPr>
        <dsp:cNvPr id="0" name=""/>
        <dsp:cNvSpPr/>
      </dsp:nvSpPr>
      <dsp:spPr>
        <a:xfrm rot="20782316">
          <a:off x="2341203" y="2061286"/>
          <a:ext cx="1174707" cy="46054"/>
        </a:xfrm>
        <a:custGeom>
          <a:avLst/>
          <a:gdLst/>
          <a:ahLst/>
          <a:cxnLst/>
          <a:rect l="0" t="0" r="0" b="0"/>
          <a:pathLst>
            <a:path>
              <a:moveTo>
                <a:pt x="0" y="23027"/>
              </a:moveTo>
              <a:lnTo>
                <a:pt x="1174707" y="23027"/>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6709BA1-A6F3-4F40-A9F0-E7511489E0B5}">
      <dsp:nvSpPr>
        <dsp:cNvPr id="0" name=""/>
        <dsp:cNvSpPr/>
      </dsp:nvSpPr>
      <dsp:spPr>
        <a:xfrm rot="17913292">
          <a:off x="1863390" y="1373869"/>
          <a:ext cx="776640" cy="46054"/>
        </a:xfrm>
        <a:custGeom>
          <a:avLst/>
          <a:gdLst/>
          <a:ahLst/>
          <a:cxnLst/>
          <a:rect l="0" t="0" r="0" b="0"/>
          <a:pathLst>
            <a:path>
              <a:moveTo>
                <a:pt x="0" y="23027"/>
              </a:moveTo>
              <a:lnTo>
                <a:pt x="776640" y="23027"/>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1FC429-9124-4604-B623-7DD05D0E4C1A}">
      <dsp:nvSpPr>
        <dsp:cNvPr id="0" name=""/>
        <dsp:cNvSpPr/>
      </dsp:nvSpPr>
      <dsp:spPr>
        <a:xfrm>
          <a:off x="803813" y="1463759"/>
          <a:ext cx="1828148" cy="182814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C3DD0E2-D5E4-4261-8738-6053D5034AC9}">
      <dsp:nvSpPr>
        <dsp:cNvPr id="0" name=""/>
        <dsp:cNvSpPr/>
      </dsp:nvSpPr>
      <dsp:spPr>
        <a:xfrm>
          <a:off x="1976883" y="-228326"/>
          <a:ext cx="1585948" cy="1346179"/>
        </a:xfrm>
        <a:prstGeom prst="ellipse">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accent1">
                  <a:lumMod val="50000"/>
                </a:schemeClr>
              </a:solidFill>
              <a:effectLst>
                <a:outerShdw blurRad="38100" dist="38100" dir="2700000" algn="tl">
                  <a:srgbClr val="000000">
                    <a:alpha val="43137"/>
                  </a:srgbClr>
                </a:outerShdw>
              </a:effectLst>
            </a:rPr>
            <a:t>Διαλεκτική διαδικασία</a:t>
          </a:r>
        </a:p>
      </dsp:txBody>
      <dsp:txXfrm>
        <a:off x="2209140" y="-31183"/>
        <a:ext cx="1121434" cy="951893"/>
      </dsp:txXfrm>
    </dsp:sp>
    <dsp:sp modelId="{E118AFD0-2369-43A3-8DA0-08835E241065}">
      <dsp:nvSpPr>
        <dsp:cNvPr id="0" name=""/>
        <dsp:cNvSpPr/>
      </dsp:nvSpPr>
      <dsp:spPr>
        <a:xfrm>
          <a:off x="3061197" y="-228326"/>
          <a:ext cx="2378922" cy="1346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el-GR" sz="6500" kern="1200" dirty="0"/>
        </a:p>
      </dsp:txBody>
      <dsp:txXfrm>
        <a:off x="3061197" y="-228326"/>
        <a:ext cx="2378922" cy="1346179"/>
      </dsp:txXfrm>
    </dsp:sp>
    <dsp:sp modelId="{6F81F125-CD0C-4484-8924-4A37B399A701}">
      <dsp:nvSpPr>
        <dsp:cNvPr id="0" name=""/>
        <dsp:cNvSpPr/>
      </dsp:nvSpPr>
      <dsp:spPr>
        <a:xfrm>
          <a:off x="3467001" y="840533"/>
          <a:ext cx="1928704" cy="1758872"/>
        </a:xfrm>
        <a:prstGeom prst="ellips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accent1">
                  <a:lumMod val="50000"/>
                </a:schemeClr>
              </a:solidFill>
              <a:effectLst>
                <a:outerShdw blurRad="38100" dist="38100" dir="2700000" algn="tl">
                  <a:srgbClr val="000000">
                    <a:alpha val="43137"/>
                  </a:srgbClr>
                </a:outerShdw>
              </a:effectLst>
              <a:latin typeface="+mj-lt"/>
            </a:rPr>
            <a:t>Προσαρμοστική διαδικασία</a:t>
          </a:r>
        </a:p>
      </dsp:txBody>
      <dsp:txXfrm>
        <a:off x="3749453" y="1098114"/>
        <a:ext cx="1363800" cy="1243710"/>
      </dsp:txXfrm>
    </dsp:sp>
    <dsp:sp modelId="{3A0987CB-FED1-4178-BAB5-DC3F12F836AA}">
      <dsp:nvSpPr>
        <dsp:cNvPr id="0" name=""/>
        <dsp:cNvSpPr/>
      </dsp:nvSpPr>
      <dsp:spPr>
        <a:xfrm>
          <a:off x="4406113" y="3031079"/>
          <a:ext cx="1987848" cy="1416435"/>
        </a:xfrm>
        <a:prstGeom prst="ellipse">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err="1">
              <a:solidFill>
                <a:schemeClr val="accent1">
                  <a:lumMod val="50000"/>
                </a:schemeClr>
              </a:solidFill>
              <a:effectLst>
                <a:outerShdw blurRad="38100" dist="38100" dir="2700000" algn="tl">
                  <a:srgbClr val="000000">
                    <a:alpha val="43137"/>
                  </a:srgbClr>
                </a:outerShdw>
              </a:effectLst>
              <a:latin typeface="+mj-lt"/>
            </a:rPr>
            <a:t>Διαδραστική</a:t>
          </a:r>
          <a:r>
            <a:rPr lang="el-GR" sz="1600" kern="1200" dirty="0">
              <a:solidFill>
                <a:schemeClr val="accent1">
                  <a:lumMod val="50000"/>
                </a:schemeClr>
              </a:solidFill>
              <a:effectLst>
                <a:outerShdw blurRad="38100" dist="38100" dir="2700000" algn="tl">
                  <a:srgbClr val="000000">
                    <a:alpha val="43137"/>
                  </a:srgbClr>
                </a:outerShdw>
              </a:effectLst>
              <a:latin typeface="+mj-lt"/>
            </a:rPr>
            <a:t> διαδικασία</a:t>
          </a:r>
        </a:p>
      </dsp:txBody>
      <dsp:txXfrm>
        <a:off x="4697227" y="3238511"/>
        <a:ext cx="1405620" cy="1001571"/>
      </dsp:txXfrm>
    </dsp:sp>
    <dsp:sp modelId="{402085A1-166C-45B4-9872-FF518619C8B5}">
      <dsp:nvSpPr>
        <dsp:cNvPr id="0" name=""/>
        <dsp:cNvSpPr/>
      </dsp:nvSpPr>
      <dsp:spPr>
        <a:xfrm>
          <a:off x="2077150" y="3341725"/>
          <a:ext cx="1896587" cy="1765596"/>
        </a:xfrm>
        <a:prstGeom prst="ellips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err="1">
              <a:solidFill>
                <a:schemeClr val="accent1">
                  <a:lumMod val="50000"/>
                </a:schemeClr>
              </a:solidFill>
              <a:effectLst>
                <a:outerShdw blurRad="38100" dist="38100" dir="2700000" algn="tl">
                  <a:srgbClr val="000000">
                    <a:alpha val="43137"/>
                  </a:srgbClr>
                </a:outerShdw>
              </a:effectLst>
              <a:latin typeface="+mj-lt"/>
            </a:rPr>
            <a:t>Αναστοχαστική</a:t>
          </a:r>
          <a:r>
            <a:rPr lang="el-GR" sz="1600" kern="1200" dirty="0">
              <a:solidFill>
                <a:schemeClr val="accent1">
                  <a:lumMod val="50000"/>
                </a:schemeClr>
              </a:solidFill>
              <a:effectLst>
                <a:outerShdw blurRad="38100" dist="38100" dir="2700000" algn="tl">
                  <a:srgbClr val="000000">
                    <a:alpha val="43137"/>
                  </a:srgbClr>
                </a:outerShdw>
              </a:effectLst>
              <a:latin typeface="+mj-lt"/>
            </a:rPr>
            <a:t> διαδικασία</a:t>
          </a:r>
        </a:p>
      </dsp:txBody>
      <dsp:txXfrm>
        <a:off x="2354899" y="3600291"/>
        <a:ext cx="1341089" cy="1248464"/>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5.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9.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11/22/2022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11/22/2022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11/22/2022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11/22/2022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11/22/2022</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11/22/2022</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11/22/2022</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11/22/2022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11/22/2022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saturation sat="200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11/22/2022</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hyperlink" Target="http://chamilo.datacenter.uoc.gr/metchamilo/courses/HALLHGORIATOYSPHLAIOYSTHNPLATWNIKH/index.php" TargetMode="Externa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431570" y="1300494"/>
            <a:ext cx="7405944" cy="2211799"/>
          </a:xfrm>
        </p:spPr>
        <p:txBody>
          <a:bodyPr>
            <a:noAutofit/>
          </a:bodyPr>
          <a:lstStyle/>
          <a:p>
            <a:r>
              <a:rPr lang="el-GR" sz="28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Η ΑΛΛΗΓΟΡΙΑ ΤΟΥ ΣΠΗΛΑΙΟΥ ΤΗΣ ΠΛΑΤΩΝΙΚΗΣ «ΠΟΛΙΤΕΙΑΣ» ΣΤΟ ΠΛΑΙΣΙΟ ΤΗΣ ΕΞ</a:t>
            </a:r>
            <a:br>
              <a:rPr lang="el-GR" sz="28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el-GR" sz="28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ΑΠΟΣΤΑΣΕΩΣ ΣΧΟΛΙΚΗΣ ΕΚΠΑΙΔΕΥΣΗΣ: ΜΙΑ ΜΕΛΕΤΗ ΠΕΡΙΠΤΩΣΗΣ</a:t>
            </a:r>
            <a:br>
              <a:rPr lang="el-GR"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l-GR" sz="2400" b="1" dirty="0">
              <a:solidFill>
                <a:srgbClr val="C00000"/>
              </a:solidFill>
            </a:endParaRPr>
          </a:p>
        </p:txBody>
      </p:sp>
      <p:cxnSp>
        <p:nvCxnSpPr>
          <p:cNvPr id="16" name="15 - Ευθεία γραμμή σύνδεσης"/>
          <p:cNvCxnSpPr/>
          <p:nvPr/>
        </p:nvCxnSpPr>
        <p:spPr bwMode="auto">
          <a:xfrm>
            <a:off x="1518948" y="1090150"/>
            <a:ext cx="7034182" cy="7353"/>
          </a:xfrm>
          <a:prstGeom prst="line">
            <a:avLst/>
          </a:prstGeom>
          <a:ln>
            <a:headEnd type="none" w="med" len="med"/>
            <a:tailEnd type="none" w="med" len="med"/>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3081" name="11 - Ορθογώνιο"/>
          <p:cNvSpPr>
            <a:spLocks noChangeArrowheads="1"/>
          </p:cNvSpPr>
          <p:nvPr/>
        </p:nvSpPr>
        <p:spPr bwMode="auto">
          <a:xfrm>
            <a:off x="1334084" y="206963"/>
            <a:ext cx="7403909" cy="830997"/>
          </a:xfrm>
          <a:prstGeom prst="rect">
            <a:avLst/>
          </a:prstGeom>
          <a:noFill/>
          <a:ln w="9525">
            <a:noFill/>
            <a:miter lim="800000"/>
            <a:headEnd/>
            <a:tailEnd/>
          </a:ln>
        </p:spPr>
        <p:txBody>
          <a:bodyPr wrap="square">
            <a:spAutoFit/>
          </a:bodyPr>
          <a:lstStyle/>
          <a:p>
            <a:pPr algn="ctr"/>
            <a:r>
              <a:rPr lang="el-GR" sz="1600" dirty="0">
                <a:solidFill>
                  <a:schemeClr val="accent1">
                    <a:lumMod val="50000"/>
                  </a:schemeClr>
                </a:solidFill>
                <a:latin typeface="Book Antiqua" panose="02040602050305030304" pitchFamily="18" charset="0"/>
              </a:rPr>
              <a:t>Πρόγραμμα Μεταπτυχιακών Σπουδών: </a:t>
            </a:r>
            <a:endParaRPr lang="en-US" sz="1600" dirty="0">
              <a:solidFill>
                <a:schemeClr val="accent1">
                  <a:lumMod val="50000"/>
                </a:schemeClr>
              </a:solidFill>
              <a:latin typeface="Book Antiqua" panose="02040602050305030304" pitchFamily="18" charset="0"/>
            </a:endParaRPr>
          </a:p>
          <a:p>
            <a:pPr algn="ctr"/>
            <a:r>
              <a:rPr lang="el-GR" sz="1600" dirty="0">
                <a:solidFill>
                  <a:schemeClr val="accent1">
                    <a:lumMod val="50000"/>
                  </a:schemeClr>
                </a:solidFill>
                <a:latin typeface="Book Antiqua" panose="02040602050305030304" pitchFamily="18" charset="0"/>
              </a:rPr>
              <a:t>«Επιστήμες της Αγωγής - Εξ Αποστάσεως Εκπαίδευση  με την χρήση των ΤΠΕ (e-</a:t>
            </a:r>
            <a:r>
              <a:rPr lang="el-GR" sz="1600" dirty="0" err="1">
                <a:solidFill>
                  <a:schemeClr val="accent1">
                    <a:lumMod val="50000"/>
                  </a:schemeClr>
                </a:solidFill>
                <a:latin typeface="Book Antiqua" panose="02040602050305030304" pitchFamily="18" charset="0"/>
              </a:rPr>
              <a:t>Learning</a:t>
            </a:r>
            <a:r>
              <a:rPr lang="el-GR" sz="1600" dirty="0">
                <a:solidFill>
                  <a:schemeClr val="accent1">
                    <a:lumMod val="50000"/>
                  </a:schemeClr>
                </a:solidFill>
                <a:latin typeface="Book Antiqua" panose="02040602050305030304" pitchFamily="18" charset="0"/>
              </a:rPr>
              <a:t>)»</a:t>
            </a:r>
          </a:p>
        </p:txBody>
      </p:sp>
      <p:sp>
        <p:nvSpPr>
          <p:cNvPr id="11" name="Rectangle 1"/>
          <p:cNvSpPr>
            <a:spLocks noChangeArrowheads="1"/>
          </p:cNvSpPr>
          <p:nvPr/>
        </p:nvSpPr>
        <p:spPr bwMode="auto">
          <a:xfrm>
            <a:off x="1533723" y="5871569"/>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u="none" strike="noStrike" cap="none" normalizeH="0" baseline="0" dirty="0">
                <a:ln>
                  <a:noFill/>
                </a:ln>
                <a:solidFill>
                  <a:schemeClr val="accent1">
                    <a:lumMod val="50000"/>
                  </a:schemeClr>
                </a:solidFill>
                <a:effectLst/>
                <a:latin typeface="Book Antiqua" pitchFamily="18" charset="0"/>
                <a:ea typeface="Times New Roman" pitchFamily="18" charset="0"/>
                <a:cs typeface="Arial" pitchFamily="34" charset="0"/>
              </a:rPr>
              <a:t>Ρέθυμνο,</a:t>
            </a:r>
            <a:r>
              <a:rPr kumimoji="0" lang="el-GR" sz="2000" b="0" u="none" strike="noStrike" cap="none" normalizeH="0" dirty="0">
                <a:ln>
                  <a:noFill/>
                </a:ln>
                <a:solidFill>
                  <a:schemeClr val="accent1">
                    <a:lumMod val="50000"/>
                  </a:schemeClr>
                </a:solidFill>
                <a:effectLst/>
                <a:latin typeface="Book Antiqua" pitchFamily="18" charset="0"/>
                <a:ea typeface="Times New Roman" pitchFamily="18" charset="0"/>
                <a:cs typeface="Arial" pitchFamily="34" charset="0"/>
              </a:rPr>
              <a:t> 2022</a:t>
            </a:r>
            <a:endParaRPr kumimoji="0" lang="el-GR" sz="2000" b="0" u="none" strike="noStrike" cap="none" normalizeH="0" baseline="0" dirty="0">
              <a:ln>
                <a:noFill/>
              </a:ln>
              <a:solidFill>
                <a:schemeClr val="accent1">
                  <a:lumMod val="50000"/>
                </a:schemeClr>
              </a:solidFill>
              <a:effectLst/>
              <a:latin typeface="Arial" pitchFamily="34" charset="0"/>
              <a:cs typeface="Arial" pitchFamily="34" charset="0"/>
            </a:endParaRPr>
          </a:p>
        </p:txBody>
      </p:sp>
      <p:cxnSp>
        <p:nvCxnSpPr>
          <p:cNvPr id="9" name="15 - Ευθεία γραμμή σύνδεσης"/>
          <p:cNvCxnSpPr>
            <a:cxnSpLocks/>
          </p:cNvCxnSpPr>
          <p:nvPr/>
        </p:nvCxnSpPr>
        <p:spPr bwMode="auto">
          <a:xfrm>
            <a:off x="1638680" y="5589240"/>
            <a:ext cx="7198834" cy="0"/>
          </a:xfrm>
          <a:prstGeom prst="line">
            <a:avLst/>
          </a:prstGeom>
          <a:ln>
            <a:headEnd type="none" w="med" len="med"/>
            <a:tailEnd type="none" w="med" len="med"/>
          </a:ln>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cxnSp>
      <p:sp>
        <p:nvSpPr>
          <p:cNvPr id="10" name="9 - Ορθογώνιο"/>
          <p:cNvSpPr/>
          <p:nvPr/>
        </p:nvSpPr>
        <p:spPr>
          <a:xfrm>
            <a:off x="1615658" y="3519101"/>
            <a:ext cx="6840760" cy="461665"/>
          </a:xfrm>
          <a:prstGeom prst="rect">
            <a:avLst/>
          </a:prstGeom>
        </p:spPr>
        <p:txBody>
          <a:bodyPr wrap="square">
            <a:spAutoFit/>
          </a:bodyPr>
          <a:lstStyle/>
          <a:p>
            <a:pPr algn="ctr"/>
            <a:r>
              <a:rPr lang="el-GR" b="1" dirty="0">
                <a:solidFill>
                  <a:schemeClr val="accent1">
                    <a:lumMod val="50000"/>
                  </a:schemeClr>
                </a:solidFill>
                <a:latin typeface="Book Antiqua" panose="02040602050305030304" pitchFamily="18" charset="0"/>
              </a:rPr>
              <a:t>ΤΣΑΚΙΡΕΛΗ ΑΝΝΑ</a:t>
            </a:r>
          </a:p>
        </p:txBody>
      </p:sp>
      <p:sp>
        <p:nvSpPr>
          <p:cNvPr id="13" name="9 - Ορθογώνιο"/>
          <p:cNvSpPr/>
          <p:nvPr/>
        </p:nvSpPr>
        <p:spPr>
          <a:xfrm>
            <a:off x="1638680" y="4191435"/>
            <a:ext cx="6840760" cy="369332"/>
          </a:xfrm>
          <a:prstGeom prst="rect">
            <a:avLst/>
          </a:prstGeom>
        </p:spPr>
        <p:txBody>
          <a:bodyPr wrap="square">
            <a:spAutoFit/>
          </a:bodyPr>
          <a:lstStyle/>
          <a:p>
            <a:pPr algn="ctr"/>
            <a:r>
              <a:rPr lang="el-GR" sz="1800" dirty="0">
                <a:solidFill>
                  <a:schemeClr val="accent1">
                    <a:lumMod val="50000"/>
                  </a:schemeClr>
                </a:solidFill>
                <a:latin typeface="Book Antiqua" panose="02040602050305030304" pitchFamily="18" charset="0"/>
              </a:rPr>
              <a:t>Επιτροπή Κρίσης ΔΕ</a:t>
            </a:r>
          </a:p>
        </p:txBody>
      </p:sp>
      <p:graphicFrame>
        <p:nvGraphicFramePr>
          <p:cNvPr id="3" name="Πίνακας 1">
            <a:extLst>
              <a:ext uri="{FF2B5EF4-FFF2-40B4-BE49-F238E27FC236}">
                <a16:creationId xmlns:a16="http://schemas.microsoft.com/office/drawing/2014/main" id="{23F2B423-F3C4-0836-CA8D-35FABC528292}"/>
              </a:ext>
            </a:extLst>
          </p:cNvPr>
          <p:cNvGraphicFramePr>
            <a:graphicFrameLocks noGrp="1"/>
          </p:cNvGraphicFramePr>
          <p:nvPr>
            <p:extLst>
              <p:ext uri="{D42A27DB-BD31-4B8C-83A1-F6EECF244321}">
                <p14:modId xmlns:p14="http://schemas.microsoft.com/office/powerpoint/2010/main" val="1773435578"/>
              </p:ext>
            </p:extLst>
          </p:nvPr>
        </p:nvGraphicFramePr>
        <p:xfrm>
          <a:off x="2123710" y="4754963"/>
          <a:ext cx="6429420" cy="640080"/>
        </p:xfrm>
        <a:graphic>
          <a:graphicData uri="http://schemas.openxmlformats.org/drawingml/2006/table">
            <a:tbl>
              <a:tblPr firstRow="1" bandRow="1"/>
              <a:tblGrid>
                <a:gridCol w="2143140">
                  <a:extLst>
                    <a:ext uri="{9D8B030D-6E8A-4147-A177-3AD203B41FA5}">
                      <a16:colId xmlns:a16="http://schemas.microsoft.com/office/drawing/2014/main" val="20000"/>
                    </a:ext>
                  </a:extLst>
                </a:gridCol>
                <a:gridCol w="2143140">
                  <a:extLst>
                    <a:ext uri="{9D8B030D-6E8A-4147-A177-3AD203B41FA5}">
                      <a16:colId xmlns:a16="http://schemas.microsoft.com/office/drawing/2014/main" val="20001"/>
                    </a:ext>
                  </a:extLst>
                </a:gridCol>
                <a:gridCol w="2143140">
                  <a:extLst>
                    <a:ext uri="{9D8B030D-6E8A-4147-A177-3AD203B41FA5}">
                      <a16:colId xmlns:a16="http://schemas.microsoft.com/office/drawing/2014/main" val="20002"/>
                    </a:ext>
                  </a:extLst>
                </a:gridCol>
              </a:tblGrid>
              <a:tr h="370840">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r>
                        <a:rPr lang="el-GR" sz="1800" b="1" kern="1200" dirty="0" err="1">
                          <a:solidFill>
                            <a:schemeClr val="accent1">
                              <a:lumMod val="50000"/>
                            </a:schemeClr>
                          </a:solidFill>
                          <a:latin typeface="Book Antiqua" panose="02040602050305030304" pitchFamily="18" charset="0"/>
                          <a:ea typeface="+mn-ea"/>
                          <a:cs typeface="Times New Roman" panose="02020603050405020304" pitchFamily="18" charset="0"/>
                        </a:rPr>
                        <a:t>Μουζάκης</a:t>
                      </a:r>
                      <a:r>
                        <a:rPr lang="el-GR" sz="1800" b="1" kern="1200" dirty="0">
                          <a:solidFill>
                            <a:schemeClr val="accent1">
                              <a:lumMod val="50000"/>
                            </a:schemeClr>
                          </a:solidFill>
                          <a:latin typeface="Book Antiqua" panose="02040602050305030304" pitchFamily="18" charset="0"/>
                          <a:ea typeface="+mn-ea"/>
                          <a:cs typeface="Times New Roman" panose="02020603050405020304" pitchFamily="18" charset="0"/>
                        </a:rPr>
                        <a:t> Χαράλαμπος</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DD71"/>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r>
                        <a:rPr lang="el-GR" sz="1800" b="1" kern="1200" dirty="0">
                          <a:solidFill>
                            <a:schemeClr val="accent1">
                              <a:lumMod val="50000"/>
                            </a:schemeClr>
                          </a:solidFill>
                          <a:latin typeface="Book Antiqua" panose="02040602050305030304" pitchFamily="18" charset="0"/>
                          <a:ea typeface="+mn-ea"/>
                          <a:cs typeface="Times New Roman" panose="02020603050405020304" pitchFamily="18" charset="0"/>
                        </a:rPr>
                        <a:t>Αναστασιάδης Παναγιώτης</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DD71"/>
                    </a:solidFill>
                  </a:tcPr>
                </a:tc>
                <a:tc>
                  <a:txBody>
                    <a:bodyPr/>
                    <a:lstStyle>
                      <a:lvl1pPr marL="0" algn="l" defTabSz="685800" rtl="0" eaLnBrk="1" latinLnBrk="0" hangingPunct="1">
                        <a:defRPr sz="1350" b="1" kern="1200">
                          <a:solidFill>
                            <a:schemeClr val="lt1"/>
                          </a:solidFill>
                          <a:latin typeface="Calibri"/>
                        </a:defRPr>
                      </a:lvl1pPr>
                      <a:lvl2pPr marL="342900" algn="l" defTabSz="685800" rtl="0" eaLnBrk="1" latinLnBrk="0" hangingPunct="1">
                        <a:defRPr sz="1350" b="1" kern="1200">
                          <a:solidFill>
                            <a:schemeClr val="lt1"/>
                          </a:solidFill>
                          <a:latin typeface="Calibri"/>
                        </a:defRPr>
                      </a:lvl2pPr>
                      <a:lvl3pPr marL="685800" algn="l" defTabSz="685800" rtl="0" eaLnBrk="1" latinLnBrk="0" hangingPunct="1">
                        <a:defRPr sz="1350" b="1" kern="1200">
                          <a:solidFill>
                            <a:schemeClr val="lt1"/>
                          </a:solidFill>
                          <a:latin typeface="Calibri"/>
                        </a:defRPr>
                      </a:lvl3pPr>
                      <a:lvl4pPr marL="1028700" algn="l" defTabSz="685800" rtl="0" eaLnBrk="1" latinLnBrk="0" hangingPunct="1">
                        <a:defRPr sz="1350" b="1" kern="1200">
                          <a:solidFill>
                            <a:schemeClr val="lt1"/>
                          </a:solidFill>
                          <a:latin typeface="Calibri"/>
                        </a:defRPr>
                      </a:lvl4pPr>
                      <a:lvl5pPr marL="1371600" algn="l" defTabSz="685800" rtl="0" eaLnBrk="1" latinLnBrk="0" hangingPunct="1">
                        <a:defRPr sz="1350" b="1" kern="1200">
                          <a:solidFill>
                            <a:schemeClr val="lt1"/>
                          </a:solidFill>
                          <a:latin typeface="Calibri"/>
                        </a:defRPr>
                      </a:lvl5pPr>
                      <a:lvl6pPr marL="1714500" algn="l" defTabSz="685800" rtl="0" eaLnBrk="1" latinLnBrk="0" hangingPunct="1">
                        <a:defRPr sz="1350" b="1" kern="1200">
                          <a:solidFill>
                            <a:schemeClr val="lt1"/>
                          </a:solidFill>
                          <a:latin typeface="Calibri"/>
                        </a:defRPr>
                      </a:lvl6pPr>
                      <a:lvl7pPr marL="2057400" algn="l" defTabSz="685800" rtl="0" eaLnBrk="1" latinLnBrk="0" hangingPunct="1">
                        <a:defRPr sz="1350" b="1" kern="1200">
                          <a:solidFill>
                            <a:schemeClr val="lt1"/>
                          </a:solidFill>
                          <a:latin typeface="Calibri"/>
                        </a:defRPr>
                      </a:lvl7pPr>
                      <a:lvl8pPr marL="2400300" algn="l" defTabSz="685800" rtl="0" eaLnBrk="1" latinLnBrk="0" hangingPunct="1">
                        <a:defRPr sz="1350" b="1" kern="1200">
                          <a:solidFill>
                            <a:schemeClr val="lt1"/>
                          </a:solidFill>
                          <a:latin typeface="Calibri"/>
                        </a:defRPr>
                      </a:lvl8pPr>
                      <a:lvl9pPr marL="2743200" algn="l" defTabSz="685800" rtl="0" eaLnBrk="1" latinLnBrk="0" hangingPunct="1">
                        <a:defRPr sz="1350" b="1" kern="1200">
                          <a:solidFill>
                            <a:schemeClr val="lt1"/>
                          </a:solidFill>
                          <a:latin typeface="Calibri"/>
                        </a:defRPr>
                      </a:lvl9pPr>
                    </a:lstStyle>
                    <a:p>
                      <a:pPr algn="ctr"/>
                      <a:r>
                        <a:rPr lang="el-GR" sz="1800" b="1" kern="1200" dirty="0" err="1">
                          <a:solidFill>
                            <a:schemeClr val="accent1">
                              <a:lumMod val="50000"/>
                            </a:schemeClr>
                          </a:solidFill>
                          <a:latin typeface="Book Antiqua" panose="02040602050305030304" pitchFamily="18" charset="0"/>
                          <a:ea typeface="+mn-ea"/>
                          <a:cs typeface="Times New Roman" panose="02020603050405020304" pitchFamily="18" charset="0"/>
                        </a:rPr>
                        <a:t>Βιταλάκη</a:t>
                      </a:r>
                      <a:endParaRPr lang="el-GR" sz="1800" b="1" kern="1200" dirty="0">
                        <a:solidFill>
                          <a:schemeClr val="accent1">
                            <a:lumMod val="50000"/>
                          </a:schemeClr>
                        </a:solidFill>
                        <a:latin typeface="Book Antiqua" panose="02040602050305030304" pitchFamily="18" charset="0"/>
                        <a:ea typeface="+mn-ea"/>
                        <a:cs typeface="Times New Roman" panose="02020603050405020304" pitchFamily="18" charset="0"/>
                      </a:endParaRPr>
                    </a:p>
                    <a:p>
                      <a:pPr algn="ctr"/>
                      <a:r>
                        <a:rPr lang="el-GR" sz="1800" b="1" kern="1200" dirty="0">
                          <a:solidFill>
                            <a:schemeClr val="accent1">
                              <a:lumMod val="50000"/>
                            </a:schemeClr>
                          </a:solidFill>
                          <a:latin typeface="Book Antiqua" panose="02040602050305030304" pitchFamily="18" charset="0"/>
                          <a:ea typeface="+mn-ea"/>
                          <a:cs typeface="Times New Roman" panose="02020603050405020304" pitchFamily="18" charset="0"/>
                        </a:rPr>
                        <a:t> Έλενα</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DD71"/>
                    </a:solidFill>
                  </a:tcPr>
                </a:tc>
                <a:extLst>
                  <a:ext uri="{0D108BD9-81ED-4DB2-BD59-A6C34878D82A}">
                    <a16:rowId xmlns:a16="http://schemas.microsoft.com/office/drawing/2014/main" val="10000"/>
                  </a:ext>
                </a:extLst>
              </a:tr>
            </a:tbl>
          </a:graphicData>
        </a:graphic>
      </p:graphicFrame>
      <p:sp>
        <p:nvSpPr>
          <p:cNvPr id="2" name="Ορθογώνιο 1">
            <a:extLst>
              <a:ext uri="{FF2B5EF4-FFF2-40B4-BE49-F238E27FC236}">
                <a16:creationId xmlns:a16="http://schemas.microsoft.com/office/drawing/2014/main" id="{4DC15ABF-33B6-233E-E10C-B4962454F5D8}"/>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4" name="Βέλος: Πεντάγωνο 3">
            <a:extLst>
              <a:ext uri="{FF2B5EF4-FFF2-40B4-BE49-F238E27FC236}">
                <a16:creationId xmlns:a16="http://schemas.microsoft.com/office/drawing/2014/main" id="{9F9A8CDB-CE08-F609-AC0C-5556EA07E347}"/>
              </a:ext>
            </a:extLst>
          </p:cNvPr>
          <p:cNvSpPr/>
          <p:nvPr/>
        </p:nvSpPr>
        <p:spPr>
          <a:xfrm>
            <a:off x="406006" y="2204864"/>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Βιβλιογραφική Ανασκόπηση  1/2</a:t>
            </a:r>
            <a:endParaRPr lang="el-GR" sz="3600" b="1" dirty="0">
              <a:solidFill>
                <a:schemeClr val="accent1">
                  <a:lumMod val="50000"/>
                </a:schemeClr>
              </a:solidFill>
            </a:endParaRPr>
          </a:p>
        </p:txBody>
      </p:sp>
      <p:graphicFrame>
        <p:nvGraphicFramePr>
          <p:cNvPr id="4" name="Διάγραμμα 3">
            <a:extLst>
              <a:ext uri="{FF2B5EF4-FFF2-40B4-BE49-F238E27FC236}">
                <a16:creationId xmlns:a16="http://schemas.microsoft.com/office/drawing/2014/main" id="{1B428B8F-AD0C-3259-DD45-F3ABB3853561}"/>
              </a:ext>
            </a:extLst>
          </p:cNvPr>
          <p:cNvGraphicFramePr/>
          <p:nvPr>
            <p:extLst>
              <p:ext uri="{D42A27DB-BD31-4B8C-83A1-F6EECF244321}">
                <p14:modId xmlns:p14="http://schemas.microsoft.com/office/powerpoint/2010/main" val="409125925"/>
              </p:ext>
            </p:extLst>
          </p:nvPr>
        </p:nvGraphicFramePr>
        <p:xfrm>
          <a:off x="1203626" y="1479947"/>
          <a:ext cx="6736747"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17720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Βιβλιογραφική Ανασκόπηση  2/2</a:t>
            </a:r>
            <a:endParaRPr lang="el-GR" sz="3600" b="1" dirty="0">
              <a:solidFill>
                <a:schemeClr val="accent1">
                  <a:lumMod val="50000"/>
                </a:schemeClr>
              </a:solidFill>
            </a:endParaRPr>
          </a:p>
        </p:txBody>
      </p:sp>
      <p:graphicFrame>
        <p:nvGraphicFramePr>
          <p:cNvPr id="4" name="Διάγραμμα 3">
            <a:extLst>
              <a:ext uri="{FF2B5EF4-FFF2-40B4-BE49-F238E27FC236}">
                <a16:creationId xmlns:a16="http://schemas.microsoft.com/office/drawing/2014/main" id="{1B428B8F-AD0C-3259-DD45-F3ABB3853561}"/>
              </a:ext>
            </a:extLst>
          </p:cNvPr>
          <p:cNvGraphicFramePr/>
          <p:nvPr>
            <p:extLst>
              <p:ext uri="{D42A27DB-BD31-4B8C-83A1-F6EECF244321}">
                <p14:modId xmlns:p14="http://schemas.microsoft.com/office/powerpoint/2010/main" val="1503316030"/>
              </p:ext>
            </p:extLst>
          </p:nvPr>
        </p:nvGraphicFramePr>
        <p:xfrm>
          <a:off x="1203626" y="1479947"/>
          <a:ext cx="6736747"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51596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Δημιουργία Εκπαιδευτικού Υλικού 1/6</a:t>
            </a:r>
            <a:endParaRPr lang="el-GR" sz="3600" b="1" dirty="0">
              <a:solidFill>
                <a:schemeClr val="accent1">
                  <a:lumMod val="50000"/>
                </a:schemeClr>
              </a:solidFill>
            </a:endParaRPr>
          </a:p>
        </p:txBody>
      </p:sp>
      <p:pic>
        <p:nvPicPr>
          <p:cNvPr id="13" name="Εικόνα 12">
            <a:extLst>
              <a:ext uri="{FF2B5EF4-FFF2-40B4-BE49-F238E27FC236}">
                <a16:creationId xmlns:a16="http://schemas.microsoft.com/office/drawing/2014/main" id="{F2064796-6AC5-2708-8140-648A1E9DA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588" y="1118595"/>
            <a:ext cx="3096344" cy="2636731"/>
          </a:xfrm>
          <a:prstGeom prst="rect">
            <a:avLst/>
          </a:prstGeom>
        </p:spPr>
      </p:pic>
      <p:sp>
        <p:nvSpPr>
          <p:cNvPr id="15" name="Τίτλος 1">
            <a:extLst>
              <a:ext uri="{FF2B5EF4-FFF2-40B4-BE49-F238E27FC236}">
                <a16:creationId xmlns:a16="http://schemas.microsoft.com/office/drawing/2014/main" id="{5C47AC7F-4549-83BF-301A-58C607AE85A1}"/>
              </a:ext>
            </a:extLst>
          </p:cNvPr>
          <p:cNvSpPr txBox="1">
            <a:spLocks/>
          </p:cNvSpPr>
          <p:nvPr/>
        </p:nvSpPr>
        <p:spPr>
          <a:xfrm>
            <a:off x="4399388" y="2780928"/>
            <a:ext cx="4637108" cy="362750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2800" dirty="0">
                <a:solidFill>
                  <a:schemeClr val="accent1">
                    <a:lumMod val="50000"/>
                  </a:schemeClr>
                </a:solidFill>
                <a:effectLst>
                  <a:outerShdw blurRad="38100" dist="38100" dir="2700000" algn="tl">
                    <a:srgbClr val="000000">
                      <a:alpha val="43137"/>
                    </a:srgbClr>
                  </a:outerShdw>
                </a:effectLst>
              </a:rPr>
              <a:t>Σκοπός </a:t>
            </a:r>
            <a:r>
              <a:rPr lang="el-GR" sz="2800" b="0" dirty="0">
                <a:solidFill>
                  <a:schemeClr val="accent1">
                    <a:lumMod val="50000"/>
                  </a:schemeClr>
                </a:solidFill>
                <a:effectLst>
                  <a:outerShdw blurRad="38100" dist="38100" dir="2700000" algn="tl">
                    <a:srgbClr val="000000">
                      <a:alpha val="43137"/>
                    </a:srgbClr>
                  </a:outerShdw>
                </a:effectLst>
              </a:rPr>
              <a:t>του συγκεκριμένου  Ε.Υ. ήταν η δημιουργία πρωτότυπου </a:t>
            </a:r>
            <a:r>
              <a:rPr lang="el-GR" sz="2800" b="0" dirty="0" err="1">
                <a:solidFill>
                  <a:schemeClr val="accent1">
                    <a:lumMod val="50000"/>
                  </a:schemeClr>
                </a:solidFill>
                <a:effectLst>
                  <a:outerShdw blurRad="38100" dist="38100" dir="2700000" algn="tl">
                    <a:srgbClr val="000000">
                      <a:alpha val="43137"/>
                    </a:srgbClr>
                  </a:outerShdw>
                </a:effectLst>
              </a:rPr>
              <a:t>διαδραστικού</a:t>
            </a:r>
            <a:r>
              <a:rPr lang="el-GR" sz="2800" b="0" dirty="0">
                <a:solidFill>
                  <a:schemeClr val="accent1">
                    <a:lumMod val="50000"/>
                  </a:schemeClr>
                </a:solidFill>
                <a:effectLst>
                  <a:outerShdw blurRad="38100" dist="38100" dir="2700000" algn="tl">
                    <a:srgbClr val="000000">
                      <a:alpha val="43137"/>
                    </a:srgbClr>
                  </a:outerShdw>
                </a:effectLst>
              </a:rPr>
              <a:t> και </a:t>
            </a:r>
            <a:r>
              <a:rPr lang="el-GR" sz="2800" b="0" dirty="0" err="1">
                <a:solidFill>
                  <a:schemeClr val="accent1">
                    <a:lumMod val="50000"/>
                  </a:schemeClr>
                </a:solidFill>
                <a:effectLst>
                  <a:outerShdw blurRad="38100" dist="38100" dir="2700000" algn="tl">
                    <a:srgbClr val="000000">
                      <a:alpha val="43137"/>
                    </a:srgbClr>
                  </a:outerShdw>
                </a:effectLst>
              </a:rPr>
              <a:t>πολυμεσικού</a:t>
            </a:r>
            <a:r>
              <a:rPr lang="el-GR" sz="2800" b="0" dirty="0">
                <a:solidFill>
                  <a:schemeClr val="accent1">
                    <a:lumMod val="50000"/>
                  </a:schemeClr>
                </a:solidFill>
                <a:effectLst>
                  <a:outerShdw blurRad="38100" dist="38100" dir="2700000" algn="tl">
                    <a:srgbClr val="000000">
                      <a:alpha val="43137"/>
                    </a:srgbClr>
                  </a:outerShdw>
                </a:effectLst>
              </a:rPr>
              <a:t> υλικού για τη διδασκαλία της πλατωνικής Πολιτείας, στα αρχαία της ΄Γ Λυκείου. </a:t>
            </a:r>
          </a:p>
        </p:txBody>
      </p:sp>
    </p:spTree>
    <p:extLst>
      <p:ext uri="{BB962C8B-B14F-4D97-AF65-F5344CB8AC3E}">
        <p14:creationId xmlns:p14="http://schemas.microsoft.com/office/powerpoint/2010/main" val="1991632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500"/>
                                        <p:tgtEl>
                                          <p:spTgt spid="13"/>
                                        </p:tgtEl>
                                      </p:cBhvr>
                                    </p:animEffect>
                                    <p:anim calcmode="lin" valueType="num">
                                      <p:cBhvr>
                                        <p:cTn id="8" dur="1500" fill="hold"/>
                                        <p:tgtEl>
                                          <p:spTgt spid="13"/>
                                        </p:tgtEl>
                                        <p:attrNameLst>
                                          <p:attrName>ppt_x</p:attrName>
                                        </p:attrNameLst>
                                      </p:cBhvr>
                                      <p:tavLst>
                                        <p:tav tm="0">
                                          <p:val>
                                            <p:strVal val="#ppt_x"/>
                                          </p:val>
                                        </p:tav>
                                        <p:tav tm="100000">
                                          <p:val>
                                            <p:strVal val="#ppt_x"/>
                                          </p:val>
                                        </p:tav>
                                      </p:tavLst>
                                    </p:anim>
                                    <p:anim calcmode="lin" valueType="num">
                                      <p:cBhvr>
                                        <p:cTn id="9" dur="15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0" presetClass="entr" presetSubtype="0" fill="hold" grpId="0" nodeType="after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Δημιουργία Εκπαιδευτικού Υλικού 2/6</a:t>
            </a:r>
            <a:endParaRPr lang="el-GR" sz="3600" b="1" dirty="0">
              <a:solidFill>
                <a:schemeClr val="accent1">
                  <a:lumMod val="50000"/>
                </a:schemeClr>
              </a:solidFill>
            </a:endParaRPr>
          </a:p>
        </p:txBody>
      </p:sp>
      <p:sp>
        <p:nvSpPr>
          <p:cNvPr id="15" name="Τίτλος 1">
            <a:extLst>
              <a:ext uri="{FF2B5EF4-FFF2-40B4-BE49-F238E27FC236}">
                <a16:creationId xmlns:a16="http://schemas.microsoft.com/office/drawing/2014/main" id="{5C47AC7F-4549-83BF-301A-58C607AE85A1}"/>
              </a:ext>
            </a:extLst>
          </p:cNvPr>
          <p:cNvSpPr txBox="1">
            <a:spLocks/>
          </p:cNvSpPr>
          <p:nvPr/>
        </p:nvSpPr>
        <p:spPr>
          <a:xfrm>
            <a:off x="2447763" y="5547883"/>
            <a:ext cx="4248472" cy="12954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ctr" fontAlgn="auto">
              <a:spcAft>
                <a:spcPts val="0"/>
              </a:spcAft>
            </a:pPr>
            <a:r>
              <a:rPr lang="el-GR" sz="2400" dirty="0">
                <a:solidFill>
                  <a:schemeClr val="accent1">
                    <a:lumMod val="50000"/>
                  </a:schemeClr>
                </a:solidFill>
                <a:effectLst>
                  <a:outerShdw blurRad="38100" dist="38100" dir="2700000" algn="tl">
                    <a:srgbClr val="000000">
                      <a:alpha val="43137"/>
                    </a:srgbClr>
                  </a:outerShdw>
                </a:effectLst>
              </a:rPr>
              <a:t>Η ταξινομία του</a:t>
            </a:r>
            <a:r>
              <a:rPr lang="en-US" sz="2400" dirty="0">
                <a:solidFill>
                  <a:schemeClr val="accent1">
                    <a:lumMod val="50000"/>
                  </a:schemeClr>
                </a:solidFill>
                <a:effectLst>
                  <a:outerShdw blurRad="38100" dist="38100" dir="2700000" algn="tl">
                    <a:srgbClr val="000000">
                      <a:alpha val="43137"/>
                    </a:srgbClr>
                  </a:outerShdw>
                </a:effectLst>
              </a:rPr>
              <a:t> Bloom</a:t>
            </a:r>
            <a:r>
              <a:rPr lang="el-GR" sz="2400" dirty="0">
                <a:solidFill>
                  <a:schemeClr val="accent1">
                    <a:lumMod val="50000"/>
                  </a:schemeClr>
                </a:solidFill>
                <a:effectLst>
                  <a:outerShdw blurRad="38100" dist="38100" dir="2700000" algn="tl">
                    <a:srgbClr val="000000">
                      <a:alpha val="43137"/>
                    </a:srgbClr>
                  </a:outerShdw>
                </a:effectLst>
              </a:rPr>
              <a:t> </a:t>
            </a:r>
          </a:p>
        </p:txBody>
      </p:sp>
      <p:pic>
        <p:nvPicPr>
          <p:cNvPr id="4" name="12 - Εικόνα" descr="Bloom-removebg-preview.png">
            <a:extLst>
              <a:ext uri="{FF2B5EF4-FFF2-40B4-BE49-F238E27FC236}">
                <a16:creationId xmlns:a16="http://schemas.microsoft.com/office/drawing/2014/main" id="{5B25A6B3-C672-C7B8-9D11-A3732F19C719}"/>
              </a:ext>
            </a:extLst>
          </p:cNvPr>
          <p:cNvPicPr>
            <a:picLocks noChangeAspect="1"/>
          </p:cNvPicPr>
          <p:nvPr/>
        </p:nvPicPr>
        <p:blipFill>
          <a:blip r:embed="rId3"/>
          <a:stretch>
            <a:fillRect/>
          </a:stretch>
        </p:blipFill>
        <p:spPr>
          <a:xfrm>
            <a:off x="1698193" y="1789370"/>
            <a:ext cx="5747613" cy="4071966"/>
          </a:xfrm>
          <a:prstGeom prst="rect">
            <a:avLst/>
          </a:prstGeom>
        </p:spPr>
      </p:pic>
      <p:sp>
        <p:nvSpPr>
          <p:cNvPr id="8" name="Τίτλος 1">
            <a:extLst>
              <a:ext uri="{FF2B5EF4-FFF2-40B4-BE49-F238E27FC236}">
                <a16:creationId xmlns:a16="http://schemas.microsoft.com/office/drawing/2014/main" id="{35A0D048-9191-A04F-04CD-5726A656DCAF}"/>
              </a:ext>
            </a:extLst>
          </p:cNvPr>
          <p:cNvSpPr txBox="1">
            <a:spLocks/>
          </p:cNvSpPr>
          <p:nvPr/>
        </p:nvSpPr>
        <p:spPr>
          <a:xfrm>
            <a:off x="2554338" y="931267"/>
            <a:ext cx="4248472" cy="12954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ctr" fontAlgn="auto">
              <a:spcAft>
                <a:spcPts val="0"/>
              </a:spcAft>
            </a:pPr>
            <a:r>
              <a:rPr lang="el-GR" sz="3200" dirty="0">
                <a:solidFill>
                  <a:schemeClr val="accent1">
                    <a:lumMod val="50000"/>
                  </a:schemeClr>
                </a:solidFill>
                <a:effectLst>
                  <a:outerShdw blurRad="38100" dist="38100" dir="2700000" algn="tl">
                    <a:srgbClr val="000000">
                      <a:alpha val="43137"/>
                    </a:srgbClr>
                  </a:outerShdw>
                </a:effectLst>
              </a:rPr>
              <a:t>Διδακτικοί Στόχοι</a:t>
            </a:r>
          </a:p>
        </p:txBody>
      </p:sp>
    </p:spTree>
    <p:extLst>
      <p:ext uri="{BB962C8B-B14F-4D97-AF65-F5344CB8AC3E}">
        <p14:creationId xmlns:p14="http://schemas.microsoft.com/office/powerpoint/2010/main" val="341771402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0" presetClass="entr" presetSubtype="0" fill="hold" grpId="0" nodeType="after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Δημιουργία Εκπαιδευτικού Υλικού 3/</a:t>
            </a:r>
            <a:r>
              <a:rPr lang="en-US" sz="3600" dirty="0">
                <a:solidFill>
                  <a:schemeClr val="accent1">
                    <a:lumMod val="50000"/>
                  </a:schemeClr>
                </a:solidFill>
              </a:rPr>
              <a:t>6</a:t>
            </a:r>
            <a:endParaRPr lang="el-GR" sz="3600" b="1" dirty="0">
              <a:solidFill>
                <a:schemeClr val="accent1">
                  <a:lumMod val="50000"/>
                </a:schemeClr>
              </a:solidFill>
            </a:endParaRPr>
          </a:p>
        </p:txBody>
      </p:sp>
      <p:sp>
        <p:nvSpPr>
          <p:cNvPr id="2" name="Τίτλος 1">
            <a:extLst>
              <a:ext uri="{FF2B5EF4-FFF2-40B4-BE49-F238E27FC236}">
                <a16:creationId xmlns:a16="http://schemas.microsoft.com/office/drawing/2014/main" id="{38BE4B6D-098C-58B6-4575-22A2CAB89F5F}"/>
              </a:ext>
            </a:extLst>
          </p:cNvPr>
          <p:cNvSpPr txBox="1">
            <a:spLocks/>
          </p:cNvSpPr>
          <p:nvPr/>
        </p:nvSpPr>
        <p:spPr>
          <a:xfrm>
            <a:off x="3116555" y="987448"/>
            <a:ext cx="3629481" cy="10216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3200" dirty="0">
                <a:solidFill>
                  <a:schemeClr val="accent1">
                    <a:lumMod val="50000"/>
                  </a:schemeClr>
                </a:solidFill>
                <a:effectLst>
                  <a:outerShdw blurRad="38100" dist="38100" dir="2700000" algn="tl">
                    <a:srgbClr val="000000">
                      <a:alpha val="43137"/>
                    </a:srgbClr>
                  </a:outerShdw>
                </a:effectLst>
              </a:rPr>
              <a:t>Σχεδιασμός Ε.Υ. 1/2</a:t>
            </a:r>
          </a:p>
        </p:txBody>
      </p:sp>
      <p:sp>
        <p:nvSpPr>
          <p:cNvPr id="4" name="Πλαίσιο 3">
            <a:extLst>
              <a:ext uri="{FF2B5EF4-FFF2-40B4-BE49-F238E27FC236}">
                <a16:creationId xmlns:a16="http://schemas.microsoft.com/office/drawing/2014/main" id="{5CEAD013-5F65-A48B-EB19-850419717F41}"/>
              </a:ext>
            </a:extLst>
          </p:cNvPr>
          <p:cNvSpPr/>
          <p:nvPr/>
        </p:nvSpPr>
        <p:spPr>
          <a:xfrm>
            <a:off x="2203905" y="1100429"/>
            <a:ext cx="4968552" cy="755717"/>
          </a:xfrm>
          <a:prstGeom prst="fram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glow rad="101600">
              <a:schemeClr val="accent2">
                <a:satMod val="175000"/>
                <a:alpha val="40000"/>
              </a:schemeClr>
            </a:glow>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l-GR">
              <a:solidFill>
                <a:schemeClr val="tx1"/>
              </a:solidFill>
            </a:endParaRPr>
          </a:p>
        </p:txBody>
      </p:sp>
      <p:graphicFrame>
        <p:nvGraphicFramePr>
          <p:cNvPr id="10" name="Διάγραμμα 9">
            <a:extLst>
              <a:ext uri="{FF2B5EF4-FFF2-40B4-BE49-F238E27FC236}">
                <a16:creationId xmlns:a16="http://schemas.microsoft.com/office/drawing/2014/main" id="{CB93DE95-0DC2-C6DD-470C-01145AF1C38A}"/>
              </a:ext>
            </a:extLst>
          </p:cNvPr>
          <p:cNvGraphicFramePr/>
          <p:nvPr>
            <p:extLst>
              <p:ext uri="{D42A27DB-BD31-4B8C-83A1-F6EECF244321}">
                <p14:modId xmlns:p14="http://schemas.microsoft.com/office/powerpoint/2010/main" val="291205371"/>
              </p:ext>
            </p:extLst>
          </p:nvPr>
        </p:nvGraphicFramePr>
        <p:xfrm>
          <a:off x="798928" y="2327245"/>
          <a:ext cx="7778505" cy="4516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2978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anim calcmode="lin" valueType="num">
                                      <p:cBhvr>
                                        <p:cTn id="8" dur="750" fill="hold"/>
                                        <p:tgtEl>
                                          <p:spTgt spid="10"/>
                                        </p:tgtEl>
                                        <p:attrNameLst>
                                          <p:attrName>ppt_x</p:attrName>
                                        </p:attrNameLst>
                                      </p:cBhvr>
                                      <p:tavLst>
                                        <p:tav tm="0">
                                          <p:val>
                                            <p:strVal val="#ppt_x"/>
                                          </p:val>
                                        </p:tav>
                                        <p:tav tm="100000">
                                          <p:val>
                                            <p:strVal val="#ppt_x"/>
                                          </p:val>
                                        </p:tav>
                                      </p:tavLst>
                                    </p:anim>
                                    <p:anim calcmode="lin" valueType="num">
                                      <p:cBhvr>
                                        <p:cTn id="9" dur="7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Δημιουργία Εκπαιδευτικού Υλικού 4/6</a:t>
            </a:r>
            <a:endParaRPr lang="el-GR" sz="3600" b="1" dirty="0">
              <a:solidFill>
                <a:schemeClr val="accent1">
                  <a:lumMod val="50000"/>
                </a:schemeClr>
              </a:solidFill>
            </a:endParaRPr>
          </a:p>
        </p:txBody>
      </p:sp>
      <p:sp>
        <p:nvSpPr>
          <p:cNvPr id="2" name="Τίτλος 1">
            <a:extLst>
              <a:ext uri="{FF2B5EF4-FFF2-40B4-BE49-F238E27FC236}">
                <a16:creationId xmlns:a16="http://schemas.microsoft.com/office/drawing/2014/main" id="{38BE4B6D-098C-58B6-4575-22A2CAB89F5F}"/>
              </a:ext>
            </a:extLst>
          </p:cNvPr>
          <p:cNvSpPr txBox="1">
            <a:spLocks/>
          </p:cNvSpPr>
          <p:nvPr/>
        </p:nvSpPr>
        <p:spPr>
          <a:xfrm>
            <a:off x="4865449" y="1191250"/>
            <a:ext cx="3421626" cy="10216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3200" dirty="0">
                <a:solidFill>
                  <a:schemeClr val="accent1">
                    <a:lumMod val="50000"/>
                  </a:schemeClr>
                </a:solidFill>
                <a:effectLst>
                  <a:outerShdw blurRad="38100" dist="38100" dir="2700000" algn="tl">
                    <a:srgbClr val="000000">
                      <a:alpha val="43137"/>
                    </a:srgbClr>
                  </a:outerShdw>
                </a:effectLst>
              </a:rPr>
              <a:t>Σχεδιασμός Ε.Υ. 2/2</a:t>
            </a:r>
          </a:p>
        </p:txBody>
      </p:sp>
      <p:sp>
        <p:nvSpPr>
          <p:cNvPr id="4" name="Πλαίσιο 3">
            <a:extLst>
              <a:ext uri="{FF2B5EF4-FFF2-40B4-BE49-F238E27FC236}">
                <a16:creationId xmlns:a16="http://schemas.microsoft.com/office/drawing/2014/main" id="{5CEAD013-5F65-A48B-EB19-850419717F41}"/>
              </a:ext>
            </a:extLst>
          </p:cNvPr>
          <p:cNvSpPr/>
          <p:nvPr/>
        </p:nvSpPr>
        <p:spPr>
          <a:xfrm>
            <a:off x="4155839" y="1305962"/>
            <a:ext cx="4968552" cy="755717"/>
          </a:xfrm>
          <a:prstGeom prst="fram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glow rad="101600">
              <a:schemeClr val="accent2">
                <a:satMod val="175000"/>
                <a:alpha val="40000"/>
              </a:schemeClr>
            </a:glow>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l-GR">
              <a:solidFill>
                <a:schemeClr val="tx1"/>
              </a:solidFill>
            </a:endParaRPr>
          </a:p>
        </p:txBody>
      </p:sp>
      <p:graphicFrame>
        <p:nvGraphicFramePr>
          <p:cNvPr id="9" name="Διάγραμμα 8">
            <a:extLst>
              <a:ext uri="{FF2B5EF4-FFF2-40B4-BE49-F238E27FC236}">
                <a16:creationId xmlns:a16="http://schemas.microsoft.com/office/drawing/2014/main" id="{D9EF1AD5-567D-F6A1-95CE-C68A4AA4A5AF}"/>
              </a:ext>
            </a:extLst>
          </p:cNvPr>
          <p:cNvGraphicFramePr/>
          <p:nvPr>
            <p:extLst>
              <p:ext uri="{D42A27DB-BD31-4B8C-83A1-F6EECF244321}">
                <p14:modId xmlns:p14="http://schemas.microsoft.com/office/powerpoint/2010/main" val="919995823"/>
              </p:ext>
            </p:extLst>
          </p:nvPr>
        </p:nvGraphicFramePr>
        <p:xfrm>
          <a:off x="-415581" y="1628797"/>
          <a:ext cx="7145131" cy="4965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Τίτλος 1">
            <a:extLst>
              <a:ext uri="{FF2B5EF4-FFF2-40B4-BE49-F238E27FC236}">
                <a16:creationId xmlns:a16="http://schemas.microsoft.com/office/drawing/2014/main" id="{2399457C-1466-8BDC-4EFD-2C1F8B6859B6}"/>
              </a:ext>
            </a:extLst>
          </p:cNvPr>
          <p:cNvSpPr txBox="1">
            <a:spLocks/>
          </p:cNvSpPr>
          <p:nvPr/>
        </p:nvSpPr>
        <p:spPr>
          <a:xfrm>
            <a:off x="5255568" y="2860802"/>
            <a:ext cx="3888432" cy="193552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2400" b="0" dirty="0">
                <a:solidFill>
                  <a:schemeClr val="accent1">
                    <a:lumMod val="50000"/>
                  </a:schemeClr>
                </a:solidFill>
                <a:effectLst>
                  <a:outerShdw blurRad="38100" dist="38100" dir="2700000" algn="tl">
                    <a:srgbClr val="000000">
                      <a:alpha val="43137"/>
                    </a:srgbClr>
                  </a:outerShdw>
                </a:effectLst>
              </a:rPr>
              <a:t>Το </a:t>
            </a:r>
            <a:r>
              <a:rPr lang="el-GR" sz="2400" dirty="0" err="1">
                <a:solidFill>
                  <a:schemeClr val="accent1">
                    <a:lumMod val="50000"/>
                  </a:schemeClr>
                </a:solidFill>
                <a:effectLst>
                  <a:outerShdw blurRad="38100" dist="38100" dir="2700000" algn="tl">
                    <a:srgbClr val="000000">
                      <a:alpha val="43137"/>
                    </a:srgbClr>
                  </a:outerShdw>
                </a:effectLst>
              </a:rPr>
              <a:t>Συνομιλιακό</a:t>
            </a:r>
            <a:r>
              <a:rPr lang="el-GR" sz="2400" b="0" dirty="0">
                <a:solidFill>
                  <a:schemeClr val="accent1">
                    <a:lumMod val="50000"/>
                  </a:schemeClr>
                </a:solidFill>
                <a:effectLst>
                  <a:outerShdw blurRad="38100" dist="38100" dir="2700000" algn="tl">
                    <a:srgbClr val="000000">
                      <a:alpha val="43137"/>
                    </a:srgbClr>
                  </a:outerShdw>
                </a:effectLst>
              </a:rPr>
              <a:t> μοντέλο </a:t>
            </a:r>
            <a:r>
              <a:rPr lang="el-GR" sz="2400" b="0" dirty="0">
                <a:solidFill>
                  <a:schemeClr val="accent1">
                    <a:lumMod val="50000"/>
                  </a:schemeClr>
                </a:solidFill>
                <a:effectLst>
                  <a:outerShdw blurRad="38100" dist="38100" dir="2700000" algn="tl">
                    <a:srgbClr val="000000">
                      <a:alpha val="43137"/>
                    </a:srgbClr>
                  </a:outerShdw>
                </a:effectLst>
                <a:ea typeface="Times New Roman" panose="02020603050405020304" pitchFamily="18" charset="0"/>
                <a:cs typeface="Calibri" panose="020F0502020204030204" pitchFamily="34" charset="0"/>
              </a:rPr>
              <a:t>σχεδιασμού και ανάπτυξης εκπαιδευτικού υλικού ηλεκτρονικής μάθησης, της </a:t>
            </a:r>
            <a:r>
              <a:rPr lang="en-US" sz="2400" dirty="0" err="1">
                <a:solidFill>
                  <a:schemeClr val="accent1">
                    <a:lumMod val="50000"/>
                  </a:schemeClr>
                </a:solidFill>
                <a:effectLst>
                  <a:outerShdw blurRad="38100" dist="38100" dir="2700000" algn="tl">
                    <a:srgbClr val="000000">
                      <a:alpha val="43137"/>
                    </a:srgbClr>
                  </a:outerShdw>
                </a:effectLst>
                <a:ea typeface="Times New Roman" panose="02020603050405020304" pitchFamily="18" charset="0"/>
              </a:rPr>
              <a:t>Laurillard</a:t>
            </a:r>
            <a:r>
              <a:rPr lang="el-GR" sz="2400" b="0" dirty="0">
                <a:solidFill>
                  <a:schemeClr val="accent1">
                    <a:lumMod val="50000"/>
                  </a:schemeClr>
                </a:solidFill>
                <a:effectLst>
                  <a:outerShdw blurRad="38100" dist="38100" dir="2700000" algn="tl">
                    <a:srgbClr val="000000">
                      <a:alpha val="43137"/>
                    </a:srgbClr>
                  </a:outerShdw>
                </a:effectLst>
                <a:ea typeface="Times New Roman" panose="02020603050405020304" pitchFamily="18" charset="0"/>
              </a:rPr>
              <a:t>.</a:t>
            </a:r>
            <a:endParaRPr lang="el-GR" sz="2400" b="0" dirty="0">
              <a:solidFill>
                <a:schemeClr val="accent1">
                  <a:lumMod val="50000"/>
                </a:schemeClr>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gn="just" fontAlgn="auto">
              <a:spcAft>
                <a:spcPts val="0"/>
              </a:spcAft>
            </a:pPr>
            <a:endParaRPr lang="el-GR" sz="3200" dirty="0">
              <a:solidFill>
                <a:schemeClr val="accent1">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75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75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par>
                          <p:cTn id="8" fill="hold">
                            <p:stCondLst>
                              <p:cond delay="1750"/>
                            </p:stCondLst>
                            <p:childTnLst>
                              <p:par>
                                <p:cTn id="9" presetID="10" presetClass="entr" presetSubtype="0" fill="hold" grpId="0" nodeType="afterEffect">
                                  <p:stCondLst>
                                    <p:cond delay="7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Δημιουργία Εκπαιδευτικού Υλικού 5/5</a:t>
            </a:r>
            <a:endParaRPr lang="el-GR" sz="3600" b="1" dirty="0">
              <a:solidFill>
                <a:schemeClr val="accent1">
                  <a:lumMod val="50000"/>
                </a:schemeClr>
              </a:solidFill>
            </a:endParaRPr>
          </a:p>
        </p:txBody>
      </p:sp>
      <p:sp>
        <p:nvSpPr>
          <p:cNvPr id="2" name="Τίτλος 1">
            <a:extLst>
              <a:ext uri="{FF2B5EF4-FFF2-40B4-BE49-F238E27FC236}">
                <a16:creationId xmlns:a16="http://schemas.microsoft.com/office/drawing/2014/main" id="{38BE4B6D-098C-58B6-4575-22A2CAB89F5F}"/>
              </a:ext>
            </a:extLst>
          </p:cNvPr>
          <p:cNvSpPr txBox="1">
            <a:spLocks/>
          </p:cNvSpPr>
          <p:nvPr/>
        </p:nvSpPr>
        <p:spPr>
          <a:xfrm>
            <a:off x="3203848" y="1183992"/>
            <a:ext cx="2736304" cy="10216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3200" dirty="0">
                <a:solidFill>
                  <a:schemeClr val="accent1">
                    <a:lumMod val="50000"/>
                  </a:schemeClr>
                </a:solidFill>
                <a:effectLst>
                  <a:outerShdw blurRad="38100" dist="38100" dir="2700000" algn="tl">
                    <a:srgbClr val="000000">
                      <a:alpha val="43137"/>
                    </a:srgbClr>
                  </a:outerShdw>
                </a:effectLst>
              </a:rPr>
              <a:t>Υλοποίηση Ε.Υ.</a:t>
            </a:r>
          </a:p>
        </p:txBody>
      </p:sp>
      <p:sp>
        <p:nvSpPr>
          <p:cNvPr id="4" name="Πλαίσιο 3">
            <a:extLst>
              <a:ext uri="{FF2B5EF4-FFF2-40B4-BE49-F238E27FC236}">
                <a16:creationId xmlns:a16="http://schemas.microsoft.com/office/drawing/2014/main" id="{5CEAD013-5F65-A48B-EB19-850419717F41}"/>
              </a:ext>
            </a:extLst>
          </p:cNvPr>
          <p:cNvSpPr/>
          <p:nvPr/>
        </p:nvSpPr>
        <p:spPr>
          <a:xfrm>
            <a:off x="2051720" y="1316965"/>
            <a:ext cx="4968552" cy="755717"/>
          </a:xfrm>
          <a:prstGeom prst="fram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glow rad="101600">
              <a:schemeClr val="accent2">
                <a:satMod val="175000"/>
                <a:alpha val="40000"/>
              </a:schemeClr>
            </a:glow>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l-GR">
              <a:solidFill>
                <a:schemeClr val="tx1"/>
              </a:solidFill>
            </a:endParaRPr>
          </a:p>
        </p:txBody>
      </p:sp>
      <p:graphicFrame>
        <p:nvGraphicFramePr>
          <p:cNvPr id="8" name="Διάγραμμα 7">
            <a:extLst>
              <a:ext uri="{FF2B5EF4-FFF2-40B4-BE49-F238E27FC236}">
                <a16:creationId xmlns:a16="http://schemas.microsoft.com/office/drawing/2014/main" id="{1C7522B3-DC82-A3F8-920F-642EFCDACDBA}"/>
              </a:ext>
            </a:extLst>
          </p:cNvPr>
          <p:cNvGraphicFramePr/>
          <p:nvPr>
            <p:extLst>
              <p:ext uri="{D42A27DB-BD31-4B8C-83A1-F6EECF244321}">
                <p14:modId xmlns:p14="http://schemas.microsoft.com/office/powerpoint/2010/main" val="1400552830"/>
              </p:ext>
            </p:extLst>
          </p:nvPr>
        </p:nvGraphicFramePr>
        <p:xfrm>
          <a:off x="539552" y="2782646"/>
          <a:ext cx="5976664" cy="3621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Ορθογώνιο: Στρογγύλεμα γωνιών 8">
            <a:extLst>
              <a:ext uri="{FF2B5EF4-FFF2-40B4-BE49-F238E27FC236}">
                <a16:creationId xmlns:a16="http://schemas.microsoft.com/office/drawing/2014/main" id="{AB219F86-9F7A-41B7-3F73-27C08D05714C}"/>
              </a:ext>
            </a:extLst>
          </p:cNvPr>
          <p:cNvSpPr/>
          <p:nvPr/>
        </p:nvSpPr>
        <p:spPr>
          <a:xfrm>
            <a:off x="6649762" y="3118445"/>
            <a:ext cx="2267744" cy="2648321"/>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latin typeface="+mj-lt"/>
              </a:rPr>
              <a:t>Παρέμβαση  Συμπληρωματικής ΕξΑΕ</a:t>
            </a:r>
          </a:p>
        </p:txBody>
      </p:sp>
    </p:spTree>
    <p:extLst>
      <p:ext uri="{BB962C8B-B14F-4D97-AF65-F5344CB8AC3E}">
        <p14:creationId xmlns:p14="http://schemas.microsoft.com/office/powerpoint/2010/main" val="1643751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 calcmode="lin" valueType="num">
                                      <p:cBhvr>
                                        <p:cTn id="9" dur="1500" fill="hold"/>
                                        <p:tgtEl>
                                          <p:spTgt spid="8"/>
                                        </p:tgtEl>
                                        <p:attrNameLst>
                                          <p:attrName>style.rotation</p:attrName>
                                        </p:attrNameLst>
                                      </p:cBhvr>
                                      <p:tavLst>
                                        <p:tav tm="0">
                                          <p:val>
                                            <p:fltVal val="90"/>
                                          </p:val>
                                        </p:tav>
                                        <p:tav tm="100000">
                                          <p:val>
                                            <p:fltVal val="0"/>
                                          </p:val>
                                        </p:tav>
                                      </p:tavLst>
                                    </p:anim>
                                    <p:animEffect transition="in" filter="fade">
                                      <p:cBhvr>
                                        <p:cTn id="10" dur="1500"/>
                                        <p:tgtEl>
                                          <p:spTgt spid="8"/>
                                        </p:tgtEl>
                                      </p:cBhvr>
                                    </p:animEffect>
                                  </p:childTnLst>
                                </p:cTn>
                              </p:par>
                            </p:childTnLst>
                          </p:cTn>
                        </p:par>
                        <p:par>
                          <p:cTn id="11" fill="hold">
                            <p:stCondLst>
                              <p:cond delay="2000"/>
                            </p:stCondLst>
                            <p:childTnLst>
                              <p:par>
                                <p:cTn id="12" presetID="10" presetClass="entr" presetSubtype="0" fill="hold" grpId="0" nodeType="afterEffect">
                                  <p:stCondLst>
                                    <p:cond delay="10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Δημιουργία Εκπαιδευτικού Υλικού 6/6</a:t>
            </a:r>
            <a:endParaRPr lang="el-GR" sz="3600" b="1" dirty="0">
              <a:solidFill>
                <a:schemeClr val="accent1">
                  <a:lumMod val="50000"/>
                </a:schemeClr>
              </a:solidFill>
            </a:endParaRPr>
          </a:p>
        </p:txBody>
      </p:sp>
      <p:sp>
        <p:nvSpPr>
          <p:cNvPr id="2" name="Τίτλος 1">
            <a:extLst>
              <a:ext uri="{FF2B5EF4-FFF2-40B4-BE49-F238E27FC236}">
                <a16:creationId xmlns:a16="http://schemas.microsoft.com/office/drawing/2014/main" id="{38BE4B6D-098C-58B6-4575-22A2CAB89F5F}"/>
              </a:ext>
            </a:extLst>
          </p:cNvPr>
          <p:cNvSpPr txBox="1">
            <a:spLocks/>
          </p:cNvSpPr>
          <p:nvPr/>
        </p:nvSpPr>
        <p:spPr>
          <a:xfrm>
            <a:off x="2051720" y="1183992"/>
            <a:ext cx="5040560" cy="10216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2400" dirty="0">
                <a:solidFill>
                  <a:schemeClr val="accent1">
                    <a:lumMod val="50000"/>
                  </a:schemeClr>
                </a:solidFill>
                <a:effectLst>
                  <a:outerShdw blurRad="38100" dist="38100" dir="2700000" algn="tl">
                    <a:srgbClr val="000000">
                      <a:alpha val="43137"/>
                    </a:srgbClr>
                  </a:outerShdw>
                </a:effectLst>
              </a:rPr>
              <a:t>Εργαλεία Τ.Π.Ε. που χρησιμοποιήθηκαν και άλλες </a:t>
            </a:r>
            <a:r>
              <a:rPr lang="en-US" sz="2400" dirty="0">
                <a:solidFill>
                  <a:schemeClr val="accent1">
                    <a:lumMod val="50000"/>
                  </a:schemeClr>
                </a:solidFill>
                <a:effectLst>
                  <a:outerShdw blurRad="38100" dist="38100" dir="2700000" algn="tl">
                    <a:srgbClr val="000000">
                      <a:alpha val="43137"/>
                    </a:srgbClr>
                  </a:outerShdw>
                </a:effectLst>
              </a:rPr>
              <a:t>on-line </a:t>
            </a:r>
            <a:r>
              <a:rPr lang="el-GR" sz="2400" dirty="0">
                <a:solidFill>
                  <a:schemeClr val="accent1">
                    <a:lumMod val="50000"/>
                  </a:schemeClr>
                </a:solidFill>
                <a:effectLst>
                  <a:outerShdw blurRad="38100" dist="38100" dir="2700000" algn="tl">
                    <a:srgbClr val="000000">
                      <a:alpha val="43137"/>
                    </a:srgbClr>
                  </a:outerShdw>
                </a:effectLst>
              </a:rPr>
              <a:t>εφαρμογές</a:t>
            </a:r>
          </a:p>
        </p:txBody>
      </p:sp>
      <p:sp>
        <p:nvSpPr>
          <p:cNvPr id="4" name="Πλαίσιο 3">
            <a:extLst>
              <a:ext uri="{FF2B5EF4-FFF2-40B4-BE49-F238E27FC236}">
                <a16:creationId xmlns:a16="http://schemas.microsoft.com/office/drawing/2014/main" id="{5CEAD013-5F65-A48B-EB19-850419717F41}"/>
              </a:ext>
            </a:extLst>
          </p:cNvPr>
          <p:cNvSpPr/>
          <p:nvPr/>
        </p:nvSpPr>
        <p:spPr>
          <a:xfrm>
            <a:off x="1667067" y="1192138"/>
            <a:ext cx="5688632" cy="1021664"/>
          </a:xfrm>
          <a:prstGeom prst="fram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glow rad="101600">
              <a:schemeClr val="accent2">
                <a:satMod val="175000"/>
                <a:alpha val="40000"/>
              </a:schemeClr>
            </a:glow>
            <a:softEdge rad="127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l-GR">
              <a:solidFill>
                <a:schemeClr val="tx1"/>
              </a:solidFill>
            </a:endParaRPr>
          </a:p>
        </p:txBody>
      </p:sp>
      <p:graphicFrame>
        <p:nvGraphicFramePr>
          <p:cNvPr id="10" name="Διάγραμμα 9">
            <a:extLst>
              <a:ext uri="{FF2B5EF4-FFF2-40B4-BE49-F238E27FC236}">
                <a16:creationId xmlns:a16="http://schemas.microsoft.com/office/drawing/2014/main" id="{CF2A50C9-1BDE-00A4-A6D4-E185E62BEA0F}"/>
              </a:ext>
            </a:extLst>
          </p:cNvPr>
          <p:cNvGraphicFramePr/>
          <p:nvPr>
            <p:extLst>
              <p:ext uri="{D42A27DB-BD31-4B8C-83A1-F6EECF244321}">
                <p14:modId xmlns:p14="http://schemas.microsoft.com/office/powerpoint/2010/main" val="2545654110"/>
              </p:ext>
            </p:extLst>
          </p:nvPr>
        </p:nvGraphicFramePr>
        <p:xfrm>
          <a:off x="1640181" y="261219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37979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n-US" sz="3600" dirty="0">
                <a:solidFill>
                  <a:schemeClr val="accent1">
                    <a:lumMod val="50000"/>
                  </a:schemeClr>
                </a:solidFill>
              </a:rPr>
              <a:t>To </a:t>
            </a:r>
            <a:r>
              <a:rPr lang="el-GR" sz="3600" dirty="0">
                <a:solidFill>
                  <a:schemeClr val="accent1">
                    <a:lumMod val="50000"/>
                  </a:schemeClr>
                </a:solidFill>
              </a:rPr>
              <a:t> Εκπαιδευτικό </a:t>
            </a:r>
            <a:r>
              <a:rPr lang="el-GR" sz="3600">
                <a:solidFill>
                  <a:schemeClr val="accent1">
                    <a:lumMod val="50000"/>
                  </a:schemeClr>
                </a:solidFill>
              </a:rPr>
              <a:t>Υλικό </a:t>
            </a:r>
            <a:endParaRPr lang="el-GR" sz="3600" b="1" dirty="0">
              <a:solidFill>
                <a:schemeClr val="accent1">
                  <a:lumMod val="50000"/>
                </a:schemeClr>
              </a:solidFill>
            </a:endParaRPr>
          </a:p>
        </p:txBody>
      </p:sp>
      <p:pic>
        <p:nvPicPr>
          <p:cNvPr id="8" name="Εικόνα 7">
            <a:extLst>
              <a:ext uri="{FF2B5EF4-FFF2-40B4-BE49-F238E27FC236}">
                <a16:creationId xmlns:a16="http://schemas.microsoft.com/office/drawing/2014/main" id="{B43365FC-0C3A-FCDB-1BCD-D5DE4C7D0CC2}"/>
              </a:ext>
            </a:extLst>
          </p:cNvPr>
          <p:cNvPicPr>
            <a:picLocks noChangeAspect="1"/>
          </p:cNvPicPr>
          <p:nvPr/>
        </p:nvPicPr>
        <p:blipFill>
          <a:blip r:embed="rId3"/>
          <a:stretch>
            <a:fillRect/>
          </a:stretch>
        </p:blipFill>
        <p:spPr>
          <a:xfrm>
            <a:off x="2493431" y="1720715"/>
            <a:ext cx="4389500" cy="3401863"/>
          </a:xfrm>
          <a:prstGeom prst="rect">
            <a:avLst/>
          </a:prstGeom>
        </p:spPr>
      </p:pic>
      <p:sp>
        <p:nvSpPr>
          <p:cNvPr id="11" name="TextBox 10">
            <a:extLst>
              <a:ext uri="{FF2B5EF4-FFF2-40B4-BE49-F238E27FC236}">
                <a16:creationId xmlns:a16="http://schemas.microsoft.com/office/drawing/2014/main" id="{45F80B4C-CB1C-C55B-6BCE-0499ADF506BE}"/>
              </a:ext>
            </a:extLst>
          </p:cNvPr>
          <p:cNvSpPr txBox="1"/>
          <p:nvPr/>
        </p:nvSpPr>
        <p:spPr>
          <a:xfrm>
            <a:off x="1978968" y="5507393"/>
            <a:ext cx="5904656" cy="707886"/>
          </a:xfrm>
          <a:prstGeom prst="rect">
            <a:avLst/>
          </a:prstGeom>
          <a:noFill/>
        </p:spPr>
        <p:txBody>
          <a:bodyPr wrap="square">
            <a:spAutoFit/>
          </a:bodyPr>
          <a:lstStyle/>
          <a:p>
            <a:r>
              <a:rPr lang="el-GR" sz="2000" dirty="0">
                <a:solidFill>
                  <a:schemeClr val="accent1">
                    <a:lumMod val="75000"/>
                  </a:schemeClr>
                </a:solidFill>
                <a:effectLst>
                  <a:outerShdw blurRad="38100" dist="38100" dir="2700000" algn="tl">
                    <a:srgbClr val="000000">
                      <a:alpha val="43137"/>
                    </a:srgbClr>
                  </a:outerShdw>
                </a:effectLst>
                <a:latin typeface="+mj-lt"/>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http://chamilo.datacenter.uoc.gr/metchamilo/courses/HALLHGORIATOYSPHLAIOYSTHNPLATWNIKH/index.php</a:t>
            </a:r>
            <a:endParaRPr lang="el-GR" sz="2000" dirty="0">
              <a:solidFill>
                <a:schemeClr val="accent1">
                  <a:lumMod val="75000"/>
                </a:schemeClr>
              </a:solidFill>
              <a:effectLst>
                <a:outerShdw blurRad="38100" dist="38100" dir="2700000" algn="tl">
                  <a:srgbClr val="000000">
                    <a:alpha val="43137"/>
                  </a:srgbClr>
                </a:outerShdw>
              </a:effectLst>
              <a:latin typeface="+mj-lt"/>
            </a:endParaRPr>
          </a:p>
        </p:txBody>
      </p:sp>
      <p:pic>
        <p:nvPicPr>
          <p:cNvPr id="12" name="Picture 2" descr="Chamilo Software - 2020 Reviews, Pricing &amp; Demo">
            <a:extLst>
              <a:ext uri="{FF2B5EF4-FFF2-40B4-BE49-F238E27FC236}">
                <a16:creationId xmlns:a16="http://schemas.microsoft.com/office/drawing/2014/main" id="{87B11B5A-5F5C-CAC7-0700-187D3A8B162F}"/>
              </a:ext>
            </a:extLst>
          </p:cNvPr>
          <p:cNvPicPr>
            <a:picLocks noChangeAspect="1" noChangeArrowheads="1"/>
          </p:cNvPicPr>
          <p:nvPr/>
        </p:nvPicPr>
        <p:blipFill>
          <a:blip r:embed="rId5"/>
          <a:srcRect/>
          <a:stretch>
            <a:fillRect/>
          </a:stretch>
        </p:blipFill>
        <p:spPr bwMode="auto">
          <a:xfrm>
            <a:off x="2687917" y="1982017"/>
            <a:ext cx="4000528" cy="2242493"/>
          </a:xfrm>
          <a:prstGeom prst="rect">
            <a:avLst/>
          </a:prstGeom>
          <a:noFill/>
        </p:spPr>
      </p:pic>
    </p:spTree>
    <p:extLst>
      <p:ext uri="{BB962C8B-B14F-4D97-AF65-F5344CB8AC3E}">
        <p14:creationId xmlns:p14="http://schemas.microsoft.com/office/powerpoint/2010/main" val="41159179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250"/>
                                        <p:tgtEl>
                                          <p:spTgt spid="8"/>
                                        </p:tgtEl>
                                      </p:cBhvr>
                                    </p:animEffect>
                                  </p:childTnLst>
                                </p:cTn>
                              </p:par>
                            </p:childTnLst>
                          </p:cTn>
                        </p:par>
                        <p:par>
                          <p:cTn id="8" fill="hold">
                            <p:stCondLst>
                              <p:cond delay="1500"/>
                            </p:stCondLst>
                            <p:childTnLst>
                              <p:par>
                                <p:cTn id="9" presetID="22" presetClass="entr" presetSubtype="4" fill="hold" grpId="0"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Μεθοδολογία έρευνας 1</a:t>
            </a:r>
            <a:r>
              <a:rPr lang="en-US" sz="3600" dirty="0">
                <a:solidFill>
                  <a:schemeClr val="accent1">
                    <a:lumMod val="50000"/>
                  </a:schemeClr>
                </a:solidFill>
              </a:rPr>
              <a:t>/</a:t>
            </a:r>
            <a:r>
              <a:rPr lang="el-GR" sz="3600" dirty="0">
                <a:solidFill>
                  <a:schemeClr val="accent1">
                    <a:lumMod val="50000"/>
                  </a:schemeClr>
                </a:solidFill>
              </a:rPr>
              <a:t>2</a:t>
            </a:r>
            <a:endParaRPr lang="el-GR" sz="3600" b="1" dirty="0">
              <a:solidFill>
                <a:schemeClr val="accent1">
                  <a:lumMod val="50000"/>
                </a:schemeClr>
              </a:solidFill>
            </a:endParaRPr>
          </a:p>
        </p:txBody>
      </p:sp>
      <p:graphicFrame>
        <p:nvGraphicFramePr>
          <p:cNvPr id="8" name="Διάγραμμα 7">
            <a:extLst>
              <a:ext uri="{FF2B5EF4-FFF2-40B4-BE49-F238E27FC236}">
                <a16:creationId xmlns:a16="http://schemas.microsoft.com/office/drawing/2014/main" id="{2594A3C1-A9EE-0B00-C1EB-8C09FA29167D}"/>
              </a:ext>
            </a:extLst>
          </p:cNvPr>
          <p:cNvGraphicFramePr/>
          <p:nvPr>
            <p:extLst>
              <p:ext uri="{D42A27DB-BD31-4B8C-83A1-F6EECF244321}">
                <p14:modId xmlns:p14="http://schemas.microsoft.com/office/powerpoint/2010/main" val="1833916941"/>
              </p:ext>
            </p:extLst>
          </p:nvPr>
        </p:nvGraphicFramePr>
        <p:xfrm>
          <a:off x="884582" y="1379251"/>
          <a:ext cx="760719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88409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14892" y="134323"/>
            <a:ext cx="7199240" cy="765652"/>
          </a:xfrm>
        </p:spPr>
        <p:txBody>
          <a:bodyPr>
            <a:noAutofit/>
          </a:bodyPr>
          <a:lstStyle/>
          <a:p>
            <a:r>
              <a:rPr lang="el-GR" sz="3600" b="1" dirty="0">
                <a:solidFill>
                  <a:schemeClr val="accent1">
                    <a:lumMod val="50000"/>
                  </a:schemeClr>
                </a:solidFill>
              </a:rPr>
              <a:t>Ευχαριστίες</a:t>
            </a:r>
          </a:p>
        </p:txBody>
      </p:sp>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64178"/>
            <a:ext cx="7145131" cy="121931"/>
          </a:xfrm>
          <a:prstGeom prst="rect">
            <a:avLst/>
          </a:prstGeom>
        </p:spPr>
      </p:pic>
      <p:sp>
        <p:nvSpPr>
          <p:cNvPr id="25" name="Πλαίσιο 24">
            <a:extLst>
              <a:ext uri="{FF2B5EF4-FFF2-40B4-BE49-F238E27FC236}">
                <a16:creationId xmlns:a16="http://schemas.microsoft.com/office/drawing/2014/main" id="{8A4BD5F6-6E9F-0F72-D1E3-2107AF0ACAD6}"/>
              </a:ext>
            </a:extLst>
          </p:cNvPr>
          <p:cNvSpPr/>
          <p:nvPr/>
        </p:nvSpPr>
        <p:spPr>
          <a:xfrm>
            <a:off x="713842" y="1315473"/>
            <a:ext cx="3066070" cy="1086961"/>
          </a:xfrm>
          <a:prstGeom prst="fram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27" name="Πλαίσιο 26">
            <a:extLst>
              <a:ext uri="{FF2B5EF4-FFF2-40B4-BE49-F238E27FC236}">
                <a16:creationId xmlns:a16="http://schemas.microsoft.com/office/drawing/2014/main" id="{9049BA13-E813-AE46-B763-9C3C195F9487}"/>
              </a:ext>
            </a:extLst>
          </p:cNvPr>
          <p:cNvSpPr/>
          <p:nvPr/>
        </p:nvSpPr>
        <p:spPr>
          <a:xfrm>
            <a:off x="713842" y="3123727"/>
            <a:ext cx="2592288" cy="1243620"/>
          </a:xfrm>
          <a:prstGeom prst="fram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28" name="Πλαίσιο 27">
            <a:extLst>
              <a:ext uri="{FF2B5EF4-FFF2-40B4-BE49-F238E27FC236}">
                <a16:creationId xmlns:a16="http://schemas.microsoft.com/office/drawing/2014/main" id="{A33B5956-9F68-1474-8AB7-42654BE4DACE}"/>
              </a:ext>
            </a:extLst>
          </p:cNvPr>
          <p:cNvSpPr/>
          <p:nvPr/>
        </p:nvSpPr>
        <p:spPr>
          <a:xfrm>
            <a:off x="706996" y="5035840"/>
            <a:ext cx="2592288" cy="1013374"/>
          </a:xfrm>
          <a:prstGeom prst="fram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29" name="Τίτλος 1">
            <a:extLst>
              <a:ext uri="{FF2B5EF4-FFF2-40B4-BE49-F238E27FC236}">
                <a16:creationId xmlns:a16="http://schemas.microsoft.com/office/drawing/2014/main" id="{C64F2D41-2673-0A8B-F729-11BCC3F2A613}"/>
              </a:ext>
            </a:extLst>
          </p:cNvPr>
          <p:cNvSpPr txBox="1">
            <a:spLocks/>
          </p:cNvSpPr>
          <p:nvPr/>
        </p:nvSpPr>
        <p:spPr>
          <a:xfrm>
            <a:off x="772949" y="1485049"/>
            <a:ext cx="3006963"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2400" dirty="0">
                <a:solidFill>
                  <a:schemeClr val="accent1">
                    <a:lumMod val="50000"/>
                  </a:schemeClr>
                </a:solidFill>
              </a:rPr>
              <a:t>Στην τριμελή επιτροπή</a:t>
            </a:r>
          </a:p>
          <a:p>
            <a:pPr fontAlgn="auto">
              <a:spcAft>
                <a:spcPts val="0"/>
              </a:spcAft>
            </a:pPr>
            <a:r>
              <a:rPr lang="el-GR" sz="2400" dirty="0">
                <a:solidFill>
                  <a:schemeClr val="bg2">
                    <a:lumMod val="50000"/>
                  </a:schemeClr>
                </a:solidFill>
              </a:rPr>
              <a:t> </a:t>
            </a:r>
            <a:r>
              <a:rPr lang="el-GR" sz="2400" dirty="0">
                <a:solidFill>
                  <a:schemeClr val="accent1">
                    <a:lumMod val="50000"/>
                  </a:schemeClr>
                </a:solidFill>
              </a:rPr>
              <a:t>επίβλεψης</a:t>
            </a:r>
          </a:p>
        </p:txBody>
      </p:sp>
      <p:sp>
        <p:nvSpPr>
          <p:cNvPr id="32" name="Τίτλος 1">
            <a:extLst>
              <a:ext uri="{FF2B5EF4-FFF2-40B4-BE49-F238E27FC236}">
                <a16:creationId xmlns:a16="http://schemas.microsoft.com/office/drawing/2014/main" id="{3CE9178A-0FFA-BCE1-DD67-A451ABA5603B}"/>
              </a:ext>
            </a:extLst>
          </p:cNvPr>
          <p:cNvSpPr txBox="1">
            <a:spLocks/>
          </p:cNvSpPr>
          <p:nvPr/>
        </p:nvSpPr>
        <p:spPr>
          <a:xfrm>
            <a:off x="845694" y="3361076"/>
            <a:ext cx="2443037"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2400" dirty="0">
                <a:solidFill>
                  <a:schemeClr val="accent1">
                    <a:lumMod val="50000"/>
                  </a:schemeClr>
                </a:solidFill>
              </a:rPr>
              <a:t>Στους συμμετέχοντες στην έρευνα</a:t>
            </a:r>
          </a:p>
        </p:txBody>
      </p:sp>
      <p:sp>
        <p:nvSpPr>
          <p:cNvPr id="33" name="Τίτλος 1">
            <a:extLst>
              <a:ext uri="{FF2B5EF4-FFF2-40B4-BE49-F238E27FC236}">
                <a16:creationId xmlns:a16="http://schemas.microsoft.com/office/drawing/2014/main" id="{193357CF-A1E8-D097-CB59-3846BF63962D}"/>
              </a:ext>
            </a:extLst>
          </p:cNvPr>
          <p:cNvSpPr txBox="1">
            <a:spLocks/>
          </p:cNvSpPr>
          <p:nvPr/>
        </p:nvSpPr>
        <p:spPr>
          <a:xfrm>
            <a:off x="856058" y="5152134"/>
            <a:ext cx="255578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2400" dirty="0">
                <a:solidFill>
                  <a:schemeClr val="accent1">
                    <a:lumMod val="50000"/>
                  </a:schemeClr>
                </a:solidFill>
              </a:rPr>
              <a:t>Στην οικογένειά    μου</a:t>
            </a:r>
          </a:p>
        </p:txBody>
      </p:sp>
      <p:sp>
        <p:nvSpPr>
          <p:cNvPr id="34" name="Τίτλος 1">
            <a:extLst>
              <a:ext uri="{FF2B5EF4-FFF2-40B4-BE49-F238E27FC236}">
                <a16:creationId xmlns:a16="http://schemas.microsoft.com/office/drawing/2014/main" id="{0A50D64C-E6FA-57D4-D684-042AE8DAD70A}"/>
              </a:ext>
            </a:extLst>
          </p:cNvPr>
          <p:cNvSpPr txBox="1">
            <a:spLocks/>
          </p:cNvSpPr>
          <p:nvPr/>
        </p:nvSpPr>
        <p:spPr>
          <a:xfrm>
            <a:off x="4334482" y="1273316"/>
            <a:ext cx="4403512" cy="99501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marL="342900" indent="-342900" fontAlgn="auto">
              <a:spcAft>
                <a:spcPts val="0"/>
              </a:spcAft>
              <a:buFont typeface="Arial" panose="020B0604020202020204" pitchFamily="34" charset="0"/>
              <a:buChar char="•"/>
            </a:pPr>
            <a:r>
              <a:rPr lang="el-GR" sz="2400" dirty="0">
                <a:solidFill>
                  <a:schemeClr val="accent1">
                    <a:lumMod val="50000"/>
                  </a:schemeClr>
                </a:solidFill>
              </a:rPr>
              <a:t>κ. </a:t>
            </a:r>
            <a:r>
              <a:rPr lang="el-GR" sz="2400" dirty="0" err="1">
                <a:solidFill>
                  <a:schemeClr val="accent1">
                    <a:lumMod val="50000"/>
                  </a:schemeClr>
                </a:solidFill>
              </a:rPr>
              <a:t>Μουζάκη</a:t>
            </a:r>
            <a:endParaRPr lang="el-GR" sz="2400" dirty="0">
              <a:solidFill>
                <a:schemeClr val="accent1">
                  <a:lumMod val="50000"/>
                </a:schemeClr>
              </a:solidFill>
            </a:endParaRPr>
          </a:p>
          <a:p>
            <a:pPr marL="342900" indent="-342900" fontAlgn="auto">
              <a:spcAft>
                <a:spcPts val="0"/>
              </a:spcAft>
              <a:buFont typeface="Arial" panose="020B0604020202020204" pitchFamily="34" charset="0"/>
              <a:buChar char="•"/>
            </a:pPr>
            <a:r>
              <a:rPr lang="el-GR" sz="2400" dirty="0">
                <a:solidFill>
                  <a:schemeClr val="accent1">
                    <a:lumMod val="50000"/>
                  </a:schemeClr>
                </a:solidFill>
              </a:rPr>
              <a:t>κ. Αναστασιάδη</a:t>
            </a:r>
          </a:p>
          <a:p>
            <a:pPr marL="342900" indent="-342900" fontAlgn="auto">
              <a:spcAft>
                <a:spcPts val="0"/>
              </a:spcAft>
              <a:buFont typeface="Arial" panose="020B0604020202020204" pitchFamily="34" charset="0"/>
              <a:buChar char="•"/>
            </a:pPr>
            <a:r>
              <a:rPr lang="el-GR" sz="2400" dirty="0">
                <a:solidFill>
                  <a:schemeClr val="accent1">
                    <a:lumMod val="50000"/>
                  </a:schemeClr>
                </a:solidFill>
              </a:rPr>
              <a:t>κ. </a:t>
            </a:r>
            <a:r>
              <a:rPr lang="el-GR" sz="2400" dirty="0" err="1">
                <a:solidFill>
                  <a:schemeClr val="accent1">
                    <a:lumMod val="50000"/>
                  </a:schemeClr>
                </a:solidFill>
              </a:rPr>
              <a:t>Βιταλάκη</a:t>
            </a:r>
            <a:endParaRPr lang="el-GR" sz="2400" dirty="0">
              <a:solidFill>
                <a:schemeClr val="accent1">
                  <a:lumMod val="50000"/>
                </a:schemeClr>
              </a:solidFill>
            </a:endParaRPr>
          </a:p>
        </p:txBody>
      </p:sp>
      <p:sp>
        <p:nvSpPr>
          <p:cNvPr id="36" name="Τίτλος 1">
            <a:extLst>
              <a:ext uri="{FF2B5EF4-FFF2-40B4-BE49-F238E27FC236}">
                <a16:creationId xmlns:a16="http://schemas.microsoft.com/office/drawing/2014/main" id="{A457778E-0FB9-91E2-452C-3AD0CAC613FC}"/>
              </a:ext>
            </a:extLst>
          </p:cNvPr>
          <p:cNvSpPr txBox="1">
            <a:spLocks/>
          </p:cNvSpPr>
          <p:nvPr/>
        </p:nvSpPr>
        <p:spPr>
          <a:xfrm>
            <a:off x="4222273" y="3233907"/>
            <a:ext cx="4403512" cy="124362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marL="342900" indent="-342900" fontAlgn="auto">
              <a:spcAft>
                <a:spcPts val="0"/>
              </a:spcAft>
              <a:buFont typeface="Arial" panose="020B0604020202020204" pitchFamily="34" charset="0"/>
              <a:buChar char="•"/>
            </a:pPr>
            <a:r>
              <a:rPr lang="el-GR" sz="2400" dirty="0">
                <a:solidFill>
                  <a:schemeClr val="accent1">
                    <a:lumMod val="50000"/>
                  </a:schemeClr>
                </a:solidFill>
              </a:rPr>
              <a:t>ειδικούς στην </a:t>
            </a:r>
            <a:r>
              <a:rPr lang="el-GR" sz="2400" dirty="0" err="1">
                <a:solidFill>
                  <a:schemeClr val="accent1">
                    <a:lumMod val="50000"/>
                  </a:schemeClr>
                </a:solidFill>
              </a:rPr>
              <a:t>ΕξΑΕ</a:t>
            </a:r>
            <a:r>
              <a:rPr lang="el-GR" sz="2400" dirty="0">
                <a:solidFill>
                  <a:schemeClr val="accent1">
                    <a:lumMod val="50000"/>
                  </a:schemeClr>
                </a:solidFill>
              </a:rPr>
              <a:t>, κριτικούς αναγνώστες</a:t>
            </a:r>
          </a:p>
          <a:p>
            <a:pPr marL="342900" indent="-342900" fontAlgn="auto">
              <a:spcAft>
                <a:spcPts val="0"/>
              </a:spcAft>
              <a:buFont typeface="Arial" panose="020B0604020202020204" pitchFamily="34" charset="0"/>
              <a:buChar char="•"/>
            </a:pPr>
            <a:r>
              <a:rPr lang="el-GR" sz="2400" dirty="0">
                <a:solidFill>
                  <a:schemeClr val="accent1">
                    <a:lumMod val="50000"/>
                  </a:schemeClr>
                </a:solidFill>
              </a:rPr>
              <a:t>εκπαιδευτικούς</a:t>
            </a:r>
          </a:p>
          <a:p>
            <a:pPr marL="342900" indent="-342900" fontAlgn="auto">
              <a:spcAft>
                <a:spcPts val="0"/>
              </a:spcAft>
              <a:buFont typeface="Arial" panose="020B0604020202020204" pitchFamily="34" charset="0"/>
              <a:buChar char="•"/>
            </a:pPr>
            <a:r>
              <a:rPr lang="el-GR" sz="2400" dirty="0">
                <a:solidFill>
                  <a:schemeClr val="accent1">
                    <a:lumMod val="50000"/>
                  </a:schemeClr>
                </a:solidFill>
              </a:rPr>
              <a:t>μαθητές</a:t>
            </a:r>
          </a:p>
        </p:txBody>
      </p:sp>
      <p:sp>
        <p:nvSpPr>
          <p:cNvPr id="37" name="Τίτλος 1">
            <a:extLst>
              <a:ext uri="{FF2B5EF4-FFF2-40B4-BE49-F238E27FC236}">
                <a16:creationId xmlns:a16="http://schemas.microsoft.com/office/drawing/2014/main" id="{DF65FABE-BF4B-E13D-3EA4-61483B1A671C}"/>
              </a:ext>
            </a:extLst>
          </p:cNvPr>
          <p:cNvSpPr txBox="1">
            <a:spLocks/>
          </p:cNvSpPr>
          <p:nvPr/>
        </p:nvSpPr>
        <p:spPr>
          <a:xfrm>
            <a:off x="4222273" y="5225876"/>
            <a:ext cx="440351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marL="342900" indent="-342900" fontAlgn="auto">
              <a:spcAft>
                <a:spcPts val="0"/>
              </a:spcAft>
              <a:buFont typeface="Arial" panose="020B0604020202020204" pitchFamily="34" charset="0"/>
              <a:buChar char="•"/>
            </a:pPr>
            <a:r>
              <a:rPr lang="el-GR" sz="2400" dirty="0">
                <a:solidFill>
                  <a:schemeClr val="accent1">
                    <a:lumMod val="50000"/>
                  </a:schemeClr>
                </a:solidFill>
              </a:rPr>
              <a:t>τον Δημήτρη, την Ειρήνη, τον Αλέξανδρο</a:t>
            </a:r>
          </a:p>
          <a:p>
            <a:pPr marL="342900" indent="-342900" fontAlgn="auto">
              <a:spcAft>
                <a:spcPts val="0"/>
              </a:spcAft>
              <a:buFont typeface="Arial" panose="020B0604020202020204" pitchFamily="34" charset="0"/>
              <a:buChar char="•"/>
            </a:pPr>
            <a:r>
              <a:rPr lang="el-GR" sz="2400" dirty="0">
                <a:solidFill>
                  <a:schemeClr val="accent1">
                    <a:lumMod val="50000"/>
                  </a:schemeClr>
                </a:solidFill>
              </a:rPr>
              <a:t>τους γονείς μου</a:t>
            </a:r>
          </a:p>
        </p:txBody>
      </p:sp>
    </p:spTree>
    <p:extLst>
      <p:ext uri="{BB962C8B-B14F-4D97-AF65-F5344CB8AC3E}">
        <p14:creationId xmlns:p14="http://schemas.microsoft.com/office/powerpoint/2010/main" val="3100854761"/>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Μεθοδολογία έρευνας 2</a:t>
            </a:r>
            <a:r>
              <a:rPr lang="en-US" sz="3600" dirty="0">
                <a:solidFill>
                  <a:schemeClr val="accent1">
                    <a:lumMod val="50000"/>
                  </a:schemeClr>
                </a:solidFill>
              </a:rPr>
              <a:t>/</a:t>
            </a:r>
            <a:r>
              <a:rPr lang="el-GR" sz="3600" dirty="0">
                <a:solidFill>
                  <a:schemeClr val="accent1">
                    <a:lumMod val="50000"/>
                  </a:schemeClr>
                </a:solidFill>
              </a:rPr>
              <a:t>2</a:t>
            </a:r>
            <a:endParaRPr lang="el-GR" sz="3600" b="1" dirty="0">
              <a:solidFill>
                <a:schemeClr val="accent1">
                  <a:lumMod val="50000"/>
                </a:schemeClr>
              </a:solidFill>
            </a:endParaRPr>
          </a:p>
        </p:txBody>
      </p:sp>
      <p:graphicFrame>
        <p:nvGraphicFramePr>
          <p:cNvPr id="8" name="Διάγραμμα 7">
            <a:extLst>
              <a:ext uri="{FF2B5EF4-FFF2-40B4-BE49-F238E27FC236}">
                <a16:creationId xmlns:a16="http://schemas.microsoft.com/office/drawing/2014/main" id="{2594A3C1-A9EE-0B00-C1EB-8C09FA29167D}"/>
              </a:ext>
            </a:extLst>
          </p:cNvPr>
          <p:cNvGraphicFramePr/>
          <p:nvPr>
            <p:extLst>
              <p:ext uri="{D42A27DB-BD31-4B8C-83A1-F6EECF244321}">
                <p14:modId xmlns:p14="http://schemas.microsoft.com/office/powerpoint/2010/main" val="847035036"/>
              </p:ext>
            </p:extLst>
          </p:nvPr>
        </p:nvGraphicFramePr>
        <p:xfrm>
          <a:off x="884582" y="1379251"/>
          <a:ext cx="760719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5822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Αποτελέσματα – Κύρια ευρήματα 1</a:t>
            </a:r>
            <a:r>
              <a:rPr lang="en-US" sz="3600" dirty="0">
                <a:solidFill>
                  <a:schemeClr val="accent1">
                    <a:lumMod val="50000"/>
                  </a:schemeClr>
                </a:solidFill>
              </a:rPr>
              <a:t>/</a:t>
            </a:r>
            <a:r>
              <a:rPr lang="el-GR" sz="3600" dirty="0">
                <a:solidFill>
                  <a:schemeClr val="accent1">
                    <a:lumMod val="50000"/>
                  </a:schemeClr>
                </a:solidFill>
              </a:rPr>
              <a:t>3</a:t>
            </a:r>
            <a:endParaRPr lang="el-GR" sz="3600" b="1" dirty="0">
              <a:solidFill>
                <a:schemeClr val="accent1">
                  <a:lumMod val="50000"/>
                </a:schemeClr>
              </a:solidFill>
            </a:endParaRPr>
          </a:p>
        </p:txBody>
      </p:sp>
      <p:pic>
        <p:nvPicPr>
          <p:cNvPr id="2" name="Picture 2" descr="Free Monitor PNG Transparent Images, Download Free Clip Art, Free Clip Art  on Clipart Library">
            <a:extLst>
              <a:ext uri="{FF2B5EF4-FFF2-40B4-BE49-F238E27FC236}">
                <a16:creationId xmlns:a16="http://schemas.microsoft.com/office/drawing/2014/main" id="{6CC41176-9391-FA9D-58F6-3237C3EE113E}"/>
              </a:ext>
            </a:extLst>
          </p:cNvPr>
          <p:cNvPicPr>
            <a:picLocks noChangeAspect="1" noChangeArrowheads="1"/>
          </p:cNvPicPr>
          <p:nvPr/>
        </p:nvPicPr>
        <p:blipFill>
          <a:blip r:embed="rId3"/>
          <a:srcRect/>
          <a:stretch>
            <a:fillRect/>
          </a:stretch>
        </p:blipFill>
        <p:spPr bwMode="auto">
          <a:xfrm>
            <a:off x="539552" y="2307166"/>
            <a:ext cx="2952328" cy="2334399"/>
          </a:xfrm>
          <a:prstGeom prst="rect">
            <a:avLst/>
          </a:prstGeom>
          <a:noFill/>
        </p:spPr>
      </p:pic>
      <p:sp>
        <p:nvSpPr>
          <p:cNvPr id="4" name="TextBox 3">
            <a:extLst>
              <a:ext uri="{FF2B5EF4-FFF2-40B4-BE49-F238E27FC236}">
                <a16:creationId xmlns:a16="http://schemas.microsoft.com/office/drawing/2014/main" id="{3D28D51B-8FE8-7CE9-2B8B-549821EED3AD}"/>
              </a:ext>
            </a:extLst>
          </p:cNvPr>
          <p:cNvSpPr txBox="1"/>
          <p:nvPr/>
        </p:nvSpPr>
        <p:spPr>
          <a:xfrm>
            <a:off x="770318" y="2564904"/>
            <a:ext cx="2383556" cy="707886"/>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1</a:t>
            </a:r>
            <a:r>
              <a:rPr lang="el-GR" sz="2000" b="1" baseline="30000"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ο</a:t>
            </a: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 – 2</a:t>
            </a:r>
            <a:r>
              <a:rPr lang="el-GR" sz="2000" b="1" baseline="30000"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ο</a:t>
            </a: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 ερευνητικό ερώτημα</a:t>
            </a:r>
          </a:p>
        </p:txBody>
      </p:sp>
      <p:sp>
        <p:nvSpPr>
          <p:cNvPr id="9" name="TextBox 8">
            <a:extLst>
              <a:ext uri="{FF2B5EF4-FFF2-40B4-BE49-F238E27FC236}">
                <a16:creationId xmlns:a16="http://schemas.microsoft.com/office/drawing/2014/main" id="{AECD2BF8-0661-F738-BADB-F77BCAEB7742}"/>
              </a:ext>
            </a:extLst>
          </p:cNvPr>
          <p:cNvSpPr txBox="1"/>
          <p:nvPr/>
        </p:nvSpPr>
        <p:spPr>
          <a:xfrm>
            <a:off x="3909186" y="1156042"/>
            <a:ext cx="4464496" cy="1692771"/>
          </a:xfrm>
          <a:prstGeom prst="rect">
            <a:avLst/>
          </a:prstGeom>
          <a:noFill/>
        </p:spPr>
        <p:txBody>
          <a:bodyPr wrap="square">
            <a:spAutoFit/>
          </a:bodyPr>
          <a:lstStyle/>
          <a:p>
            <a:pPr algn="just"/>
            <a:r>
              <a:rPr lang="el-GR" sz="2000" b="1" dirty="0">
                <a:solidFill>
                  <a:schemeClr val="accent6">
                    <a:lumMod val="50000"/>
                  </a:schemeClr>
                </a:solidFill>
                <a:effectLst>
                  <a:outerShdw blurRad="38100" dist="38100" dir="2700000" algn="tl">
                    <a:srgbClr val="000000">
                      <a:alpha val="43137"/>
                    </a:srgbClr>
                  </a:outerShdw>
                </a:effectLst>
                <a:latin typeface="+mj-lt"/>
              </a:rPr>
              <a:t>Ε.Ε. 1-7:  </a:t>
            </a:r>
            <a:r>
              <a:rPr lang="el-GR" sz="2000" b="1" dirty="0">
                <a:solidFill>
                  <a:schemeClr val="accent1">
                    <a:lumMod val="50000"/>
                  </a:schemeClr>
                </a:solidFill>
                <a:effectLst>
                  <a:outerShdw blurRad="38100" dist="38100" dir="2700000" algn="tl">
                    <a:srgbClr val="000000">
                      <a:alpha val="43137"/>
                    </a:srgbClr>
                  </a:outerShdw>
                </a:effectLst>
                <a:latin typeface="+mj-lt"/>
              </a:rPr>
              <a:t>Το ΕΥ έχει σχεδιαστεί στο σύνολό του σύμφωνα με τις </a:t>
            </a:r>
            <a:r>
              <a:rPr lang="el-GR" sz="2000" b="1" dirty="0">
                <a:solidFill>
                  <a:schemeClr val="accent6">
                    <a:lumMod val="50000"/>
                  </a:schemeClr>
                </a:solidFill>
                <a:effectLst>
                  <a:outerShdw blurRad="38100" dist="38100" dir="2700000" algn="tl">
                    <a:srgbClr val="000000">
                      <a:alpha val="43137"/>
                    </a:srgbClr>
                  </a:outerShdw>
                </a:effectLst>
                <a:latin typeface="+mj-lt"/>
              </a:rPr>
              <a:t>αρχές της </a:t>
            </a:r>
            <a:r>
              <a:rPr lang="el-GR" sz="2000" b="1" dirty="0" err="1">
                <a:solidFill>
                  <a:schemeClr val="accent6">
                    <a:lumMod val="50000"/>
                  </a:schemeClr>
                </a:solidFill>
                <a:effectLst>
                  <a:outerShdw blurRad="38100" dist="38100" dir="2700000" algn="tl">
                    <a:srgbClr val="000000">
                      <a:alpha val="43137"/>
                    </a:srgbClr>
                  </a:outerShdw>
                </a:effectLst>
                <a:latin typeface="+mj-lt"/>
              </a:rPr>
              <a:t>ΕξΑΕ</a:t>
            </a:r>
            <a:r>
              <a:rPr lang="el-GR" sz="2000" b="1" dirty="0">
                <a:solidFill>
                  <a:schemeClr val="accent6">
                    <a:lumMod val="50000"/>
                  </a:schemeClr>
                </a:solidFill>
                <a:effectLst>
                  <a:outerShdw blurRad="38100" dist="38100" dir="2700000" algn="tl">
                    <a:srgbClr val="000000">
                      <a:alpha val="43137"/>
                    </a:srgbClr>
                  </a:outerShdw>
                </a:effectLst>
                <a:latin typeface="+mj-lt"/>
              </a:rPr>
              <a:t>. </a:t>
            </a:r>
          </a:p>
          <a:p>
            <a:pPr algn="just"/>
            <a:r>
              <a:rPr lang="el-GR" sz="2000" b="1" dirty="0">
                <a:solidFill>
                  <a:schemeClr val="accent6">
                    <a:lumMod val="50000"/>
                  </a:schemeClr>
                </a:solidFill>
                <a:effectLst>
                  <a:outerShdw blurRad="38100" dist="38100" dir="2700000" algn="tl">
                    <a:srgbClr val="000000">
                      <a:alpha val="43137"/>
                    </a:srgbClr>
                  </a:outerShdw>
                </a:effectLst>
                <a:latin typeface="+mj-lt"/>
              </a:rPr>
              <a:t>Ε.Ε. 8: </a:t>
            </a:r>
            <a:r>
              <a:rPr lang="el-GR" sz="2000" b="1" dirty="0">
                <a:solidFill>
                  <a:schemeClr val="accent1">
                    <a:lumMod val="50000"/>
                  </a:schemeClr>
                </a:solidFill>
                <a:effectLst>
                  <a:outerShdw blurRad="38100" dist="38100" dir="2700000" algn="tl">
                    <a:srgbClr val="000000">
                      <a:alpha val="43137"/>
                    </a:srgbClr>
                  </a:outerShdw>
                </a:effectLst>
                <a:latin typeface="+mj-lt"/>
              </a:rPr>
              <a:t>Εφαρμόζονται οι αρχές της Θεωρίας </a:t>
            </a:r>
            <a:r>
              <a:rPr lang="el-GR" sz="2000" b="1" dirty="0" err="1">
                <a:solidFill>
                  <a:schemeClr val="accent6">
                    <a:lumMod val="50000"/>
                  </a:schemeClr>
                </a:solidFill>
                <a:effectLst>
                  <a:outerShdw blurRad="38100" dist="38100" dir="2700000" algn="tl">
                    <a:srgbClr val="000000">
                      <a:alpha val="43137"/>
                    </a:srgbClr>
                  </a:outerShdw>
                </a:effectLst>
                <a:latin typeface="+mj-lt"/>
              </a:rPr>
              <a:t>Πολυμεσικής</a:t>
            </a:r>
            <a:r>
              <a:rPr lang="el-GR" sz="2000" b="1" dirty="0">
                <a:solidFill>
                  <a:schemeClr val="accent1">
                    <a:lumMod val="50000"/>
                  </a:schemeClr>
                </a:solidFill>
                <a:effectLst>
                  <a:outerShdw blurRad="38100" dist="38100" dir="2700000" algn="tl">
                    <a:srgbClr val="000000">
                      <a:alpha val="43137"/>
                    </a:srgbClr>
                  </a:outerShdw>
                </a:effectLst>
                <a:latin typeface="+mj-lt"/>
              </a:rPr>
              <a:t> Μάθησης.</a:t>
            </a:r>
          </a:p>
        </p:txBody>
      </p:sp>
      <p:sp>
        <p:nvSpPr>
          <p:cNvPr id="11" name="TextBox 10">
            <a:extLst>
              <a:ext uri="{FF2B5EF4-FFF2-40B4-BE49-F238E27FC236}">
                <a16:creationId xmlns:a16="http://schemas.microsoft.com/office/drawing/2014/main" id="{DCAC1193-3D0B-152B-A84A-2C2D21D06410}"/>
              </a:ext>
            </a:extLst>
          </p:cNvPr>
          <p:cNvSpPr txBox="1"/>
          <p:nvPr/>
        </p:nvSpPr>
        <p:spPr>
          <a:xfrm>
            <a:off x="3909186" y="2839135"/>
            <a:ext cx="4572000" cy="3785652"/>
          </a:xfrm>
          <a:prstGeom prst="rect">
            <a:avLst/>
          </a:prstGeom>
          <a:noFill/>
        </p:spPr>
        <p:txBody>
          <a:bodyPr wrap="square">
            <a:spAutoFit/>
          </a:bodyPr>
          <a:lstStyle/>
          <a:p>
            <a:pPr algn="just"/>
            <a:r>
              <a:rPr lang="el-GR" sz="2000" b="1" dirty="0">
                <a:solidFill>
                  <a:schemeClr val="accent6">
                    <a:lumMod val="50000"/>
                  </a:schemeClr>
                </a:solidFill>
                <a:effectLst>
                  <a:outerShdw blurRad="38100" dist="38100" dir="2700000" algn="tl">
                    <a:srgbClr val="000000">
                      <a:alpha val="43137"/>
                    </a:srgbClr>
                  </a:outerShdw>
                </a:effectLst>
                <a:latin typeface="+mj-lt"/>
              </a:rPr>
              <a:t>Ε.Ε. 9 - Δυνατά σημεία</a:t>
            </a:r>
            <a:r>
              <a:rPr lang="el-GR" sz="2000" dirty="0">
                <a:solidFill>
                  <a:schemeClr val="accent6">
                    <a:lumMod val="50000"/>
                  </a:schemeClr>
                </a:solidFill>
                <a:effectLst>
                  <a:outerShdw blurRad="38100" dist="38100" dir="2700000" algn="tl">
                    <a:srgbClr val="000000">
                      <a:alpha val="43137"/>
                    </a:srgbClr>
                  </a:outerShdw>
                </a:effectLst>
                <a:latin typeface="+mj-lt"/>
              </a:rPr>
              <a:t>: </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η ποικιλία δραστηριοτήτων, η διαρκής ανατροφοδότηση του εκπαιδευόμενου, το φιλικό ύφος, οι </a:t>
            </a:r>
            <a:r>
              <a:rPr lang="el-GR" sz="2000" b="1"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υπερσύνδεσμοι</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και τα βίντεο για εμβάθυνση, η ψηφιακή αφήγηση, η τμηματική και μεθοδική παρουσίαση του γνωστικού αντικειμένου </a:t>
            </a:r>
            <a:endParaRPr lang="el-GR" sz="2000" b="1" dirty="0">
              <a:solidFill>
                <a:schemeClr val="accent1">
                  <a:lumMod val="50000"/>
                </a:schemeClr>
              </a:solidFill>
              <a:effectLst>
                <a:outerShdw blurRad="38100" dist="38100" dir="2700000" algn="tl">
                  <a:srgbClr val="000000">
                    <a:alpha val="43137"/>
                  </a:srgbClr>
                </a:outerShdw>
              </a:effectLst>
              <a:latin typeface="+mj-lt"/>
            </a:endParaRPr>
          </a:p>
          <a:p>
            <a:pPr algn="just"/>
            <a:r>
              <a:rPr lang="el-GR" sz="2000" b="1" dirty="0">
                <a:solidFill>
                  <a:schemeClr val="accent6">
                    <a:lumMod val="50000"/>
                  </a:schemeClr>
                </a:solidFill>
                <a:effectLst>
                  <a:outerShdw blurRad="38100" dist="38100" dir="2700000" algn="tl">
                    <a:srgbClr val="000000">
                      <a:alpha val="43137"/>
                    </a:srgbClr>
                  </a:outerShdw>
                </a:effectLst>
                <a:latin typeface="+mj-lt"/>
              </a:rPr>
              <a:t>Ε.Ε. 10 - Προτάσεις</a:t>
            </a:r>
            <a:r>
              <a:rPr lang="el-GR" sz="2000" dirty="0">
                <a:solidFill>
                  <a:schemeClr val="accent6">
                    <a:lumMod val="50000"/>
                  </a:schemeClr>
                </a:solidFill>
                <a:effectLst>
                  <a:outerShdw blurRad="38100" dist="38100" dir="2700000" algn="tl">
                    <a:srgbClr val="000000">
                      <a:alpha val="43137"/>
                    </a:srgbClr>
                  </a:outerShdw>
                </a:effectLst>
                <a:latin typeface="+mj-lt"/>
              </a:rPr>
              <a:t>: </a:t>
            </a:r>
            <a:r>
              <a:rPr lang="el-GR" sz="2000" b="1" dirty="0">
                <a:solidFill>
                  <a:schemeClr val="accent1">
                    <a:lumMod val="50000"/>
                  </a:schemeClr>
                </a:solidFill>
                <a:effectLst>
                  <a:outerShdw blurRad="38100" dist="38100" dir="2700000" algn="tl">
                    <a:srgbClr val="000000">
                      <a:alpha val="43137"/>
                    </a:srgbClr>
                  </a:outerShdw>
                </a:effectLst>
                <a:latin typeface="+mj-lt"/>
              </a:rPr>
              <a:t>ευκρίνεια εικόνων, περισσότερη ηχητική αφήγηση με το </a:t>
            </a:r>
            <a:r>
              <a:rPr lang="el-GR" sz="2000" b="1" dirty="0" err="1">
                <a:solidFill>
                  <a:schemeClr val="accent1">
                    <a:lumMod val="50000"/>
                  </a:schemeClr>
                </a:solidFill>
                <a:effectLst>
                  <a:outerShdw blurRad="38100" dist="38100" dir="2700000" algn="tl">
                    <a:srgbClr val="000000">
                      <a:alpha val="43137"/>
                    </a:srgbClr>
                  </a:outerShdw>
                </a:effectLst>
                <a:latin typeface="+mj-lt"/>
              </a:rPr>
              <a:t>άβαταρ</a:t>
            </a:r>
            <a:r>
              <a:rPr lang="el-GR" sz="2000" b="1" dirty="0">
                <a:solidFill>
                  <a:schemeClr val="accent1">
                    <a:lumMod val="50000"/>
                  </a:schemeClr>
                </a:solidFill>
                <a:effectLst>
                  <a:outerShdw blurRad="38100" dist="38100" dir="2700000" algn="tl">
                    <a:srgbClr val="000000">
                      <a:alpha val="43137"/>
                    </a:srgbClr>
                  </a:outerShdw>
                </a:effectLst>
                <a:latin typeface="+mj-lt"/>
              </a:rPr>
              <a:t>, περισσότερες δραστηριότητες για τη διερεύνηση της </a:t>
            </a:r>
            <a:r>
              <a:rPr lang="el-GR" sz="2000" b="1" dirty="0" err="1">
                <a:solidFill>
                  <a:schemeClr val="accent1">
                    <a:lumMod val="50000"/>
                  </a:schemeClr>
                </a:solidFill>
                <a:effectLst>
                  <a:outerShdw blurRad="38100" dist="38100" dir="2700000" algn="tl">
                    <a:srgbClr val="000000">
                      <a:alpha val="43137"/>
                    </a:srgbClr>
                  </a:outerShdw>
                </a:effectLst>
                <a:latin typeface="+mj-lt"/>
              </a:rPr>
              <a:t>προϋπάρχουσας</a:t>
            </a:r>
            <a:r>
              <a:rPr lang="el-GR" sz="2000" b="1" dirty="0">
                <a:solidFill>
                  <a:schemeClr val="accent1">
                    <a:lumMod val="50000"/>
                  </a:schemeClr>
                </a:solidFill>
                <a:effectLst>
                  <a:outerShdw blurRad="38100" dist="38100" dir="2700000" algn="tl">
                    <a:srgbClr val="000000">
                      <a:alpha val="43137"/>
                    </a:srgbClr>
                  </a:outerShdw>
                </a:effectLst>
                <a:latin typeface="+mj-lt"/>
              </a:rPr>
              <a:t> γνώσης.</a:t>
            </a:r>
          </a:p>
        </p:txBody>
      </p:sp>
    </p:spTree>
    <p:extLst>
      <p:ext uri="{BB962C8B-B14F-4D97-AF65-F5344CB8AC3E}">
        <p14:creationId xmlns:p14="http://schemas.microsoft.com/office/powerpoint/2010/main" val="3201439416"/>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Αποτελέσματα – Κύρια ευρήματα 2</a:t>
            </a:r>
            <a:r>
              <a:rPr lang="en-US" sz="3600" dirty="0">
                <a:solidFill>
                  <a:schemeClr val="accent1">
                    <a:lumMod val="50000"/>
                  </a:schemeClr>
                </a:solidFill>
              </a:rPr>
              <a:t>/</a:t>
            </a:r>
            <a:r>
              <a:rPr lang="el-GR" sz="3600" dirty="0">
                <a:solidFill>
                  <a:schemeClr val="accent1">
                    <a:lumMod val="50000"/>
                  </a:schemeClr>
                </a:solidFill>
              </a:rPr>
              <a:t>3</a:t>
            </a:r>
            <a:endParaRPr lang="el-GR" sz="3600" b="1" dirty="0">
              <a:solidFill>
                <a:schemeClr val="accent1">
                  <a:lumMod val="50000"/>
                </a:schemeClr>
              </a:solidFill>
            </a:endParaRPr>
          </a:p>
        </p:txBody>
      </p:sp>
      <p:pic>
        <p:nvPicPr>
          <p:cNvPr id="2" name="Picture 2" descr="Free Monitor PNG Transparent Images, Download Free Clip Art, Free Clip Art  on Clipart Library">
            <a:extLst>
              <a:ext uri="{FF2B5EF4-FFF2-40B4-BE49-F238E27FC236}">
                <a16:creationId xmlns:a16="http://schemas.microsoft.com/office/drawing/2014/main" id="{6CC41176-9391-FA9D-58F6-3237C3EE113E}"/>
              </a:ext>
            </a:extLst>
          </p:cNvPr>
          <p:cNvPicPr>
            <a:picLocks noChangeAspect="1" noChangeArrowheads="1"/>
          </p:cNvPicPr>
          <p:nvPr/>
        </p:nvPicPr>
        <p:blipFill>
          <a:blip r:embed="rId3"/>
          <a:srcRect/>
          <a:stretch>
            <a:fillRect/>
          </a:stretch>
        </p:blipFill>
        <p:spPr bwMode="auto">
          <a:xfrm>
            <a:off x="539552" y="2307166"/>
            <a:ext cx="2952328" cy="2334399"/>
          </a:xfrm>
          <a:prstGeom prst="rect">
            <a:avLst/>
          </a:prstGeom>
          <a:noFill/>
        </p:spPr>
      </p:pic>
      <p:sp>
        <p:nvSpPr>
          <p:cNvPr id="4" name="TextBox 3">
            <a:extLst>
              <a:ext uri="{FF2B5EF4-FFF2-40B4-BE49-F238E27FC236}">
                <a16:creationId xmlns:a16="http://schemas.microsoft.com/office/drawing/2014/main" id="{3D28D51B-8FE8-7CE9-2B8B-549821EED3AD}"/>
              </a:ext>
            </a:extLst>
          </p:cNvPr>
          <p:cNvSpPr txBox="1"/>
          <p:nvPr/>
        </p:nvSpPr>
        <p:spPr>
          <a:xfrm>
            <a:off x="760811" y="2632771"/>
            <a:ext cx="2383556" cy="1015663"/>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3</a:t>
            </a:r>
            <a:r>
              <a:rPr lang="el-GR" sz="2000" b="1" baseline="30000"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ο</a:t>
            </a: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 ερευνητικό ερώτημα: οι απόψεις των εκπαιδευτικών</a:t>
            </a:r>
          </a:p>
        </p:txBody>
      </p:sp>
      <p:sp>
        <p:nvSpPr>
          <p:cNvPr id="9" name="TextBox 8">
            <a:extLst>
              <a:ext uri="{FF2B5EF4-FFF2-40B4-BE49-F238E27FC236}">
                <a16:creationId xmlns:a16="http://schemas.microsoft.com/office/drawing/2014/main" id="{AECD2BF8-0661-F738-BADB-F77BCAEB7742}"/>
              </a:ext>
            </a:extLst>
          </p:cNvPr>
          <p:cNvSpPr txBox="1"/>
          <p:nvPr/>
        </p:nvSpPr>
        <p:spPr>
          <a:xfrm>
            <a:off x="3625426" y="1221044"/>
            <a:ext cx="4464496" cy="5601533"/>
          </a:xfrm>
          <a:prstGeom prst="rect">
            <a:avLst/>
          </a:prstGeom>
          <a:noFill/>
        </p:spPr>
        <p:txBody>
          <a:bodyPr wrap="square">
            <a:spAutoFit/>
          </a:bodyPr>
          <a:lstStyle/>
          <a:p>
            <a:pPr marL="285750" indent="-285750" algn="just">
              <a:buFont typeface="Arial" panose="020B0604020202020204" pitchFamily="34" charset="0"/>
              <a:buChar char="•"/>
            </a:pPr>
            <a:r>
              <a:rPr lang="el-GR" sz="2000" b="1"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 </a:t>
            </a:r>
            <a:r>
              <a:rPr lang="el-GR" sz="2000" b="1" dirty="0">
                <a:solidFill>
                  <a:schemeClr val="accent6">
                    <a:lumMod val="50000"/>
                  </a:schemeClr>
                </a:solidFill>
                <a:effectLst>
                  <a:outerShdw blurRad="38100" dist="38100" dir="2700000" algn="tl">
                    <a:srgbClr val="000000">
                      <a:alpha val="43137"/>
                    </a:srgbClr>
                  </a:outerShdw>
                </a:effectLst>
                <a:latin typeface="+mj-lt"/>
                <a:cs typeface="Times New Roman" panose="02020603050405020304" pitchFamily="18" charset="0"/>
              </a:rPr>
              <a:t>Ά</a:t>
            </a: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ρεσε</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ο τρόπος παρουσίασης του Ε.Υ.</a:t>
            </a:r>
          </a:p>
          <a:p>
            <a:pPr marL="342900" indent="-342900" algn="just">
              <a:buFont typeface="Arial" panose="020B0604020202020204" pitchFamily="34" charset="0"/>
              <a:buChar char="•"/>
            </a:pP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Αρκετά έως πολύ εύκολο στη χρήση του</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Εμπεριέχει</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πληροφορίες που είναι επαρκείς και τεκμηριωμένες</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Απόλυτη συνάφεια </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του Ε.Υ. με τους σκοπούς του Αναλυτικού Προγράμματος Σπουδών</a:t>
            </a:r>
          </a:p>
          <a:p>
            <a:pPr marL="342900" indent="-342900" algn="just">
              <a:buFont typeface="Arial" panose="020B0604020202020204" pitchFamily="34" charset="0"/>
              <a:buChar char="•"/>
            </a:pP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Οι εκπαιδευτικοί </a:t>
            </a: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θα χρησιμοποιούσαν </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το Ε.Υ. στο μάθημά τους</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Δυνατά σημεία</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κυρίως η </a:t>
            </a:r>
            <a:r>
              <a:rPr lang="el-GR" sz="2000" b="1"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διαδραστικότητά</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του Ε.Υ. και η ανατροφοδότηση που παρέχει στον μαθητή</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Βελτιώσεις:</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αφορούν κυρίως στο είδος των ασκήσεων και στο περιβάλλον που φιλοξενεί το υλικό.</a:t>
            </a:r>
          </a:p>
          <a:p>
            <a:pPr marL="342900" indent="-342900" algn="just">
              <a:buFont typeface="Arial" panose="020B0604020202020204" pitchFamily="34" charset="0"/>
              <a:buChar char="•"/>
            </a:pPr>
            <a:endParaRPr lang="el-GR" sz="1800" b="1" dirty="0">
              <a:solidFill>
                <a:schemeClr val="accent1">
                  <a:lumMod val="50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4898546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Αποτελέσματα – Κύρια ευρήματα 3</a:t>
            </a:r>
            <a:r>
              <a:rPr lang="en-US" sz="3600" dirty="0">
                <a:solidFill>
                  <a:schemeClr val="accent1">
                    <a:lumMod val="50000"/>
                  </a:schemeClr>
                </a:solidFill>
              </a:rPr>
              <a:t>/</a:t>
            </a:r>
            <a:r>
              <a:rPr lang="el-GR" sz="3600" dirty="0">
                <a:solidFill>
                  <a:schemeClr val="accent1">
                    <a:lumMod val="50000"/>
                  </a:schemeClr>
                </a:solidFill>
              </a:rPr>
              <a:t>3</a:t>
            </a:r>
            <a:endParaRPr lang="el-GR" sz="3600" b="1" dirty="0">
              <a:solidFill>
                <a:schemeClr val="accent1">
                  <a:lumMod val="50000"/>
                </a:schemeClr>
              </a:solidFill>
            </a:endParaRPr>
          </a:p>
        </p:txBody>
      </p:sp>
      <p:pic>
        <p:nvPicPr>
          <p:cNvPr id="2" name="Picture 2" descr="Free Monitor PNG Transparent Images, Download Free Clip Art, Free Clip Art  on Clipart Library">
            <a:extLst>
              <a:ext uri="{FF2B5EF4-FFF2-40B4-BE49-F238E27FC236}">
                <a16:creationId xmlns:a16="http://schemas.microsoft.com/office/drawing/2014/main" id="{6CC41176-9391-FA9D-58F6-3237C3EE113E}"/>
              </a:ext>
            </a:extLst>
          </p:cNvPr>
          <p:cNvPicPr>
            <a:picLocks noChangeAspect="1" noChangeArrowheads="1"/>
          </p:cNvPicPr>
          <p:nvPr/>
        </p:nvPicPr>
        <p:blipFill>
          <a:blip r:embed="rId3"/>
          <a:srcRect/>
          <a:stretch>
            <a:fillRect/>
          </a:stretch>
        </p:blipFill>
        <p:spPr bwMode="auto">
          <a:xfrm>
            <a:off x="539552" y="2307166"/>
            <a:ext cx="2952328" cy="2334399"/>
          </a:xfrm>
          <a:prstGeom prst="rect">
            <a:avLst/>
          </a:prstGeom>
          <a:noFill/>
        </p:spPr>
      </p:pic>
      <p:sp>
        <p:nvSpPr>
          <p:cNvPr id="4" name="TextBox 3">
            <a:extLst>
              <a:ext uri="{FF2B5EF4-FFF2-40B4-BE49-F238E27FC236}">
                <a16:creationId xmlns:a16="http://schemas.microsoft.com/office/drawing/2014/main" id="{3D28D51B-8FE8-7CE9-2B8B-549821EED3AD}"/>
              </a:ext>
            </a:extLst>
          </p:cNvPr>
          <p:cNvSpPr txBox="1"/>
          <p:nvPr/>
        </p:nvSpPr>
        <p:spPr>
          <a:xfrm>
            <a:off x="760811" y="2632771"/>
            <a:ext cx="2383556" cy="1015663"/>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4</a:t>
            </a:r>
            <a:r>
              <a:rPr lang="el-GR" sz="2000" b="1" baseline="30000"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ο</a:t>
            </a: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 ερευνητικό ερώτημα: οι απόψεις των μαθητών</a:t>
            </a:r>
          </a:p>
        </p:txBody>
      </p:sp>
      <p:sp>
        <p:nvSpPr>
          <p:cNvPr id="9" name="TextBox 8">
            <a:extLst>
              <a:ext uri="{FF2B5EF4-FFF2-40B4-BE49-F238E27FC236}">
                <a16:creationId xmlns:a16="http://schemas.microsoft.com/office/drawing/2014/main" id="{AECD2BF8-0661-F738-BADB-F77BCAEB7742}"/>
              </a:ext>
            </a:extLst>
          </p:cNvPr>
          <p:cNvSpPr txBox="1"/>
          <p:nvPr/>
        </p:nvSpPr>
        <p:spPr>
          <a:xfrm>
            <a:off x="3625426" y="1221044"/>
            <a:ext cx="4464496" cy="5601533"/>
          </a:xfrm>
          <a:prstGeom prst="rect">
            <a:avLst/>
          </a:prstGeom>
          <a:noFill/>
        </p:spPr>
        <p:txBody>
          <a:bodyPr wrap="square">
            <a:spAutoFit/>
          </a:bodyPr>
          <a:lstStyle/>
          <a:p>
            <a:pPr marL="285750" indent="-285750" algn="just">
              <a:buFont typeface="Arial" panose="020B0604020202020204" pitchFamily="34" charset="0"/>
              <a:buChar char="•"/>
            </a:pPr>
            <a:r>
              <a:rPr lang="el-GR" sz="2000" b="1"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 </a:t>
            </a:r>
            <a:r>
              <a:rPr lang="el-GR" sz="2000" b="1" dirty="0">
                <a:solidFill>
                  <a:schemeClr val="accent6">
                    <a:lumMod val="50000"/>
                  </a:schemeClr>
                </a:solidFill>
                <a:effectLst>
                  <a:outerShdw blurRad="38100" dist="38100" dir="2700000" algn="tl">
                    <a:srgbClr val="000000">
                      <a:alpha val="43137"/>
                    </a:srgbClr>
                  </a:outerShdw>
                </a:effectLst>
                <a:latin typeface="+mj-lt"/>
                <a:cs typeface="Times New Roman" panose="02020603050405020304" pitchFamily="18" charset="0"/>
              </a:rPr>
              <a:t>Ά</a:t>
            </a: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ρεσε</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ο τρόπος παρουσίασης του Ε.Υ.</a:t>
            </a:r>
          </a:p>
          <a:p>
            <a:pPr marL="342900" indent="-342900" algn="just">
              <a:buFont typeface="Arial" panose="020B0604020202020204" pitchFamily="34" charset="0"/>
              <a:buChar char="•"/>
            </a:pP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Ιδιαίτερα </a:t>
            </a: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εύκολο</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στη χρήση του</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Πιο ενδιαφέρων </a:t>
            </a:r>
            <a:r>
              <a:rPr lang="el-GR" sz="2000" b="1" dirty="0">
                <a:solidFill>
                  <a:schemeClr val="accent5">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αυτός ο τρόπος διδασκαλίας της εν λόγω ενότητας των αρχαίων</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Αποσαφήνισαν ή / και κατανόησαν </a:t>
            </a:r>
            <a:r>
              <a:rPr lang="el-GR" sz="2000" b="1" dirty="0">
                <a:solidFill>
                  <a:schemeClr val="accent5">
                    <a:lumMod val="50000"/>
                  </a:schemeClr>
                </a:solidFill>
                <a:effectLst>
                  <a:outerShdw blurRad="38100" dist="38100" dir="2700000" algn="tl">
                    <a:srgbClr val="000000">
                      <a:alpha val="43137"/>
                    </a:srgbClr>
                  </a:outerShdw>
                </a:effectLst>
                <a:latin typeface="+mj-lt"/>
                <a:ea typeface="Times New Roman" panose="02020603050405020304" pitchFamily="18" charset="0"/>
              </a:rPr>
              <a:t>δυσνόητους όρους της ενότητας αυτής</a:t>
            </a:r>
          </a:p>
          <a:p>
            <a:pPr marL="342900" indent="-342900" algn="just">
              <a:buFont typeface="Arial" panose="020B0604020202020204" pitchFamily="34" charset="0"/>
              <a:buChar char="•"/>
            </a:pP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Οι μαθητές θα προτιμούσαν τον </a:t>
            </a: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συνδυασμό</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αυτού του τρόπου διδασκαλίας με τον συμβατικό.</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Δυνατά σημεία</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κυρίως η </a:t>
            </a:r>
            <a:r>
              <a:rPr lang="el-GR" sz="2000" b="1"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διαδραστικότητά</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του Ε.Υ. και η </a:t>
            </a:r>
            <a:r>
              <a:rPr lang="el-GR" sz="2000" b="1"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πολυτροπικότητά</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του</a:t>
            </a:r>
          </a:p>
          <a:p>
            <a:pPr marL="342900" indent="-342900" algn="just">
              <a:buFont typeface="Arial" panose="020B0604020202020204" pitchFamily="34" charset="0"/>
              <a:buChar char="•"/>
            </a:pPr>
            <a:r>
              <a:rPr lang="el-GR" sz="2000" b="1" dirty="0">
                <a:solidFill>
                  <a:schemeClr val="accent6">
                    <a:lumMod val="50000"/>
                  </a:schemeClr>
                </a:solidFill>
                <a:effectLst>
                  <a:outerShdw blurRad="38100" dist="38100" dir="2700000" algn="tl">
                    <a:srgbClr val="000000">
                      <a:alpha val="43137"/>
                    </a:srgbClr>
                  </a:outerShdw>
                </a:effectLst>
                <a:latin typeface="+mj-lt"/>
                <a:ea typeface="Times New Roman" panose="02020603050405020304" pitchFamily="18" charset="0"/>
              </a:rPr>
              <a:t>Βελτιώσεις:</a:t>
            </a:r>
            <a:r>
              <a:rPr lang="el-GR" sz="2000" b="1"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προσθήκη ερωτήσεων κρίσεως, κουραστικές οι πολλές δραστηριότητες, μορφοποίηση κάποιων διαφανειών.</a:t>
            </a:r>
          </a:p>
          <a:p>
            <a:pPr marL="342900" indent="-342900" algn="just">
              <a:buFont typeface="Arial" panose="020B0604020202020204" pitchFamily="34" charset="0"/>
              <a:buChar char="•"/>
            </a:pPr>
            <a:endParaRPr lang="el-GR" sz="1800" b="1" dirty="0">
              <a:solidFill>
                <a:schemeClr val="accent1">
                  <a:lumMod val="50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716709477"/>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1</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graphicFrame>
        <p:nvGraphicFramePr>
          <p:cNvPr id="8" name="Chart 2">
            <a:extLst>
              <a:ext uri="{FF2B5EF4-FFF2-40B4-BE49-F238E27FC236}">
                <a16:creationId xmlns:a16="http://schemas.microsoft.com/office/drawing/2014/main" id="{741C2705-D372-0A87-6CC7-9B7BC6BAC09B}"/>
              </a:ext>
            </a:extLst>
          </p:cNvPr>
          <p:cNvGraphicFramePr/>
          <p:nvPr>
            <p:extLst>
              <p:ext uri="{D42A27DB-BD31-4B8C-83A1-F6EECF244321}">
                <p14:modId xmlns:p14="http://schemas.microsoft.com/office/powerpoint/2010/main" val="2457007362"/>
              </p:ext>
            </p:extLst>
          </p:nvPr>
        </p:nvGraphicFramePr>
        <p:xfrm>
          <a:off x="1115616" y="1566580"/>
          <a:ext cx="3240360" cy="393704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17A23D6-B0E2-F9E1-0C6E-609C51DC06A9}"/>
              </a:ext>
            </a:extLst>
          </p:cNvPr>
          <p:cNvSpPr txBox="1"/>
          <p:nvPr/>
        </p:nvSpPr>
        <p:spPr>
          <a:xfrm>
            <a:off x="1475656" y="2459504"/>
            <a:ext cx="2383556" cy="1938992"/>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Το Ε.Υ. είναι επιστημονικά τεκμηριωμένο και υπάρχει σε αυτό συγκριτική ανάλυση πληροφοριών</a:t>
            </a:r>
          </a:p>
        </p:txBody>
      </p:sp>
      <p:grpSp>
        <p:nvGrpSpPr>
          <p:cNvPr id="11" name="Group 16">
            <a:extLst>
              <a:ext uri="{FF2B5EF4-FFF2-40B4-BE49-F238E27FC236}">
                <a16:creationId xmlns:a16="http://schemas.microsoft.com/office/drawing/2014/main" id="{9F721D93-ABA7-9718-D65A-250A9DC36257}"/>
              </a:ext>
            </a:extLst>
          </p:cNvPr>
          <p:cNvGrpSpPr/>
          <p:nvPr/>
        </p:nvGrpSpPr>
        <p:grpSpPr>
          <a:xfrm rot="5400000">
            <a:off x="4728796" y="3073532"/>
            <a:ext cx="405000" cy="1692000"/>
            <a:chOff x="5355771" y="1915886"/>
            <a:chExt cx="540000" cy="1692000"/>
          </a:xfrm>
        </p:grpSpPr>
        <p:sp>
          <p:nvSpPr>
            <p:cNvPr id="12" name="Freeform 10">
              <a:extLst>
                <a:ext uri="{FF2B5EF4-FFF2-40B4-BE49-F238E27FC236}">
                  <a16:creationId xmlns:a16="http://schemas.microsoft.com/office/drawing/2014/main" id="{0F078414-2EF8-00CE-A59C-0BD5AD16CA96}"/>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3" name="Isosceles Triangle 14">
              <a:extLst>
                <a:ext uri="{FF2B5EF4-FFF2-40B4-BE49-F238E27FC236}">
                  <a16:creationId xmlns:a16="http://schemas.microsoft.com/office/drawing/2014/main" id="{23F0798C-DFCB-5AF7-ED44-1C9D121276E6}"/>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5" name="TextBox 14">
            <a:extLst>
              <a:ext uri="{FF2B5EF4-FFF2-40B4-BE49-F238E27FC236}">
                <a16:creationId xmlns:a16="http://schemas.microsoft.com/office/drawing/2014/main" id="{69E23C4E-33A5-BE66-1844-97EE44DCD307}"/>
              </a:ext>
            </a:extLst>
          </p:cNvPr>
          <p:cNvSpPr txBox="1"/>
          <p:nvPr/>
        </p:nvSpPr>
        <p:spPr>
          <a:xfrm>
            <a:off x="4176441" y="4269024"/>
            <a:ext cx="4699360" cy="1477328"/>
          </a:xfrm>
          <a:prstGeom prst="rect">
            <a:avLst/>
          </a:prstGeom>
          <a:noFill/>
        </p:spPr>
        <p:txBody>
          <a:bodyPr wrap="square">
            <a:spAutoFit/>
          </a:bodyPr>
          <a:lstStyle/>
          <a:p>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2020) «Το Ε.Υ. ενέχει επιστημονική τεκμηρίωση, για να μπορεί να αποτελέσει τον κορμό της μαθησιακής διαδικασίας, ενώ η συγκριτική ανάλυση των πληροφοριών / απόψεων επιτρέπει την κριτική συζήτηση».</a:t>
            </a:r>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sp>
        <p:nvSpPr>
          <p:cNvPr id="17" name="TextBox 16">
            <a:extLst>
              <a:ext uri="{FF2B5EF4-FFF2-40B4-BE49-F238E27FC236}">
                <a16:creationId xmlns:a16="http://schemas.microsoft.com/office/drawing/2014/main" id="{177ADF98-AD34-FAFB-6EB7-5EE4BA3F016E}"/>
              </a:ext>
            </a:extLst>
          </p:cNvPr>
          <p:cNvSpPr txBox="1"/>
          <p:nvPr/>
        </p:nvSpPr>
        <p:spPr>
          <a:xfrm>
            <a:off x="4294090" y="1183992"/>
            <a:ext cx="3810215" cy="1561005"/>
          </a:xfrm>
          <a:prstGeom prst="rect">
            <a:avLst/>
          </a:prstGeom>
          <a:noFill/>
        </p:spPr>
        <p:txBody>
          <a:bodyPr wrap="square">
            <a:spAutoFit/>
          </a:bodyPr>
          <a:lstStyle/>
          <a:p>
            <a:pPr lvl="0">
              <a:lnSpc>
                <a:spcPct val="107000"/>
              </a:lnSpc>
              <a:spcAft>
                <a:spcPts val="800"/>
              </a:spcAft>
            </a:pP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a:t>
            </a:r>
            <a:r>
              <a:rPr lang="el-GR" sz="1800" dirty="0" err="1">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Καπριδάκη</a:t>
            </a: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2019) «Το Ε.Υ. </a:t>
            </a: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Calibri" panose="020F0502020204030204" pitchFamily="34" charset="0"/>
              </a:rPr>
              <a:t>είχε επιστημονικά τεκμηριωμένο περιεχόμενο χωρίς ιστορικές ανακρίβειες ή διαστρεβλώσεις και παρείχε πληθώρα παραπομπών».</a:t>
            </a:r>
            <a:endPar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grpSp>
        <p:nvGrpSpPr>
          <p:cNvPr id="18" name="Group 16">
            <a:extLst>
              <a:ext uri="{FF2B5EF4-FFF2-40B4-BE49-F238E27FC236}">
                <a16:creationId xmlns:a16="http://schemas.microsoft.com/office/drawing/2014/main" id="{93E9DD68-BA5B-B66A-1D22-3A3E26B2ED9C}"/>
              </a:ext>
            </a:extLst>
          </p:cNvPr>
          <p:cNvGrpSpPr/>
          <p:nvPr/>
        </p:nvGrpSpPr>
        <p:grpSpPr>
          <a:xfrm>
            <a:off x="3827645" y="1515945"/>
            <a:ext cx="405000" cy="1692000"/>
            <a:chOff x="5355771" y="1915886"/>
            <a:chExt cx="540000" cy="1692000"/>
          </a:xfrm>
        </p:grpSpPr>
        <p:sp>
          <p:nvSpPr>
            <p:cNvPr id="19" name="Freeform 10">
              <a:extLst>
                <a:ext uri="{FF2B5EF4-FFF2-40B4-BE49-F238E27FC236}">
                  <a16:creationId xmlns:a16="http://schemas.microsoft.com/office/drawing/2014/main" id="{D62D8DE6-F275-97A9-2DE8-9B01C8F30510}"/>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20" name="Isosceles Triangle 14">
              <a:extLst>
                <a:ext uri="{FF2B5EF4-FFF2-40B4-BE49-F238E27FC236}">
                  <a16:creationId xmlns:a16="http://schemas.microsoft.com/office/drawing/2014/main" id="{0377434B-BD7E-F314-19E6-2CDBADDD0ED7}"/>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2" name="TextBox 1">
            <a:extLst>
              <a:ext uri="{FF2B5EF4-FFF2-40B4-BE49-F238E27FC236}">
                <a16:creationId xmlns:a16="http://schemas.microsoft.com/office/drawing/2014/main" id="{8C08ADCC-F614-9B26-B92C-E74620451E8D}"/>
              </a:ext>
            </a:extLst>
          </p:cNvPr>
          <p:cNvSpPr txBox="1"/>
          <p:nvPr/>
        </p:nvSpPr>
        <p:spPr>
          <a:xfrm>
            <a:off x="835284" y="1115031"/>
            <a:ext cx="2806249" cy="865173"/>
          </a:xfrm>
          <a:prstGeom prst="rect">
            <a:avLst/>
          </a:prstGeom>
          <a:noFill/>
        </p:spPr>
        <p:txBody>
          <a:bodyPr wrap="square">
            <a:spAutoFit/>
          </a:bodyPr>
          <a:lstStyle/>
          <a:p>
            <a:pPr lvl="0">
              <a:lnSpc>
                <a:spcPct val="107000"/>
              </a:lnSpc>
              <a:spcAft>
                <a:spcPts val="800"/>
              </a:spcAft>
            </a:pPr>
            <a:r>
              <a:rPr lang="el-GR" b="1"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1</a:t>
            </a:r>
            <a:r>
              <a:rPr lang="el-GR" b="1" baseline="300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ο</a:t>
            </a:r>
            <a:r>
              <a:rPr lang="el-GR" b="1"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ερευνητικό ερώτημα</a:t>
            </a:r>
          </a:p>
        </p:txBody>
      </p:sp>
    </p:spTree>
    <p:extLst>
      <p:ext uri="{BB962C8B-B14F-4D97-AF65-F5344CB8AC3E}">
        <p14:creationId xmlns:p14="http://schemas.microsoft.com/office/powerpoint/2010/main" val="4288776302"/>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2</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graphicFrame>
        <p:nvGraphicFramePr>
          <p:cNvPr id="8" name="Chart 2">
            <a:extLst>
              <a:ext uri="{FF2B5EF4-FFF2-40B4-BE49-F238E27FC236}">
                <a16:creationId xmlns:a16="http://schemas.microsoft.com/office/drawing/2014/main" id="{741C2705-D372-0A87-6CC7-9B7BC6BAC09B}"/>
              </a:ext>
            </a:extLst>
          </p:cNvPr>
          <p:cNvGraphicFramePr/>
          <p:nvPr>
            <p:extLst>
              <p:ext uri="{D42A27DB-BD31-4B8C-83A1-F6EECF244321}">
                <p14:modId xmlns:p14="http://schemas.microsoft.com/office/powerpoint/2010/main" val="3650838502"/>
              </p:ext>
            </p:extLst>
          </p:nvPr>
        </p:nvGraphicFramePr>
        <p:xfrm>
          <a:off x="521948" y="880035"/>
          <a:ext cx="2160240" cy="278304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17A23D6-B0E2-F9E1-0C6E-609C51DC06A9}"/>
              </a:ext>
            </a:extLst>
          </p:cNvPr>
          <p:cNvSpPr txBox="1"/>
          <p:nvPr/>
        </p:nvSpPr>
        <p:spPr>
          <a:xfrm>
            <a:off x="359685" y="1917612"/>
            <a:ext cx="2383556" cy="707886"/>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Απλή / κατανοητή γραφή του Ε.Υ.</a:t>
            </a:r>
          </a:p>
        </p:txBody>
      </p:sp>
      <p:grpSp>
        <p:nvGrpSpPr>
          <p:cNvPr id="11" name="Group 16">
            <a:extLst>
              <a:ext uri="{FF2B5EF4-FFF2-40B4-BE49-F238E27FC236}">
                <a16:creationId xmlns:a16="http://schemas.microsoft.com/office/drawing/2014/main" id="{9F721D93-ABA7-9718-D65A-250A9DC36257}"/>
              </a:ext>
            </a:extLst>
          </p:cNvPr>
          <p:cNvGrpSpPr/>
          <p:nvPr/>
        </p:nvGrpSpPr>
        <p:grpSpPr>
          <a:xfrm rot="5400000">
            <a:off x="2369502" y="742240"/>
            <a:ext cx="405000" cy="1551725"/>
            <a:chOff x="5355771" y="1915886"/>
            <a:chExt cx="540000" cy="1692000"/>
          </a:xfrm>
        </p:grpSpPr>
        <p:sp>
          <p:nvSpPr>
            <p:cNvPr id="12" name="Freeform 10">
              <a:extLst>
                <a:ext uri="{FF2B5EF4-FFF2-40B4-BE49-F238E27FC236}">
                  <a16:creationId xmlns:a16="http://schemas.microsoft.com/office/drawing/2014/main" id="{0F078414-2EF8-00CE-A59C-0BD5AD16CA96}"/>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3" name="Isosceles Triangle 14">
              <a:extLst>
                <a:ext uri="{FF2B5EF4-FFF2-40B4-BE49-F238E27FC236}">
                  <a16:creationId xmlns:a16="http://schemas.microsoft.com/office/drawing/2014/main" id="{23F0798C-DFCB-5AF7-ED44-1C9D121276E6}"/>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5" name="TextBox 14">
            <a:extLst>
              <a:ext uri="{FF2B5EF4-FFF2-40B4-BE49-F238E27FC236}">
                <a16:creationId xmlns:a16="http://schemas.microsoft.com/office/drawing/2014/main" id="{69E23C4E-33A5-BE66-1844-97EE44DCD307}"/>
              </a:ext>
            </a:extLst>
          </p:cNvPr>
          <p:cNvSpPr txBox="1"/>
          <p:nvPr/>
        </p:nvSpPr>
        <p:spPr>
          <a:xfrm>
            <a:off x="2903091" y="4768729"/>
            <a:ext cx="4699360" cy="2585323"/>
          </a:xfrm>
          <a:prstGeom prst="rect">
            <a:avLst/>
          </a:prstGeom>
          <a:noFill/>
        </p:spPr>
        <p:txBody>
          <a:bodyPr wrap="square">
            <a:spAutoFit/>
          </a:bodyPr>
          <a:lstStyle/>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Σκαράκη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(2018)</a:t>
            </a:r>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Καπριδάκη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(2019)</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Νιανιούρης</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&amp; </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Καλογιαννάκης</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(2019)</a:t>
            </a:r>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(2020)</a:t>
            </a:r>
          </a:p>
          <a:p>
            <a:pPr marL="285750" indent="-285750">
              <a:buFont typeface="Arial" panose="020B0604020202020204" pitchFamily="34" charset="0"/>
              <a:buChar char="•"/>
            </a:pP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Παπαϊωάννου,</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Κουτρομάνος, </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Κωτσίδης</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&amp; Αναστασιάδης (2021) </a:t>
            </a:r>
          </a:p>
          <a:p>
            <a:pPr marL="285750" indent="-285750">
              <a:buFont typeface="Arial" panose="020B0604020202020204" pitchFamily="34" charset="0"/>
              <a:buChar char="•"/>
            </a:pPr>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endParaRPr lang="el-GR" sz="180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endParaRPr>
          </a:p>
          <a:p>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sp>
        <p:nvSpPr>
          <p:cNvPr id="17" name="TextBox 16">
            <a:extLst>
              <a:ext uri="{FF2B5EF4-FFF2-40B4-BE49-F238E27FC236}">
                <a16:creationId xmlns:a16="http://schemas.microsoft.com/office/drawing/2014/main" id="{177ADF98-AD34-FAFB-6EB7-5EE4BA3F016E}"/>
              </a:ext>
            </a:extLst>
          </p:cNvPr>
          <p:cNvSpPr txBox="1"/>
          <p:nvPr/>
        </p:nvSpPr>
        <p:spPr>
          <a:xfrm>
            <a:off x="2980541" y="1689359"/>
            <a:ext cx="3810215" cy="1264642"/>
          </a:xfrm>
          <a:prstGeom prst="rect">
            <a:avLst/>
          </a:prstGeom>
          <a:noFill/>
        </p:spPr>
        <p:txBody>
          <a:bodyPr wrap="square">
            <a:spAutoFit/>
          </a:bodyPr>
          <a:lstStyle/>
          <a:p>
            <a:pPr lvl="0">
              <a:lnSpc>
                <a:spcPct val="107000"/>
              </a:lnSpc>
              <a:spcAft>
                <a:spcPts val="800"/>
              </a:spcAft>
            </a:pP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a:t>
            </a:r>
            <a:r>
              <a:rPr lang="el-GR" sz="1800" dirty="0" err="1">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2020) «Η γραφή του Ε.Υ. είναι ευανάγνωστη και χρησιμοποιείται απλή και κατανοητή γλώσσα</a:t>
            </a: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Calibri" panose="020F0502020204030204" pitchFamily="34" charset="0"/>
              </a:rPr>
              <a:t>».</a:t>
            </a:r>
            <a:endPar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grpSp>
        <p:nvGrpSpPr>
          <p:cNvPr id="9" name="Group 16">
            <a:extLst>
              <a:ext uri="{FF2B5EF4-FFF2-40B4-BE49-F238E27FC236}">
                <a16:creationId xmlns:a16="http://schemas.microsoft.com/office/drawing/2014/main" id="{D19DA714-DE75-9CF5-CFB1-994595C8AB16}"/>
              </a:ext>
            </a:extLst>
          </p:cNvPr>
          <p:cNvGrpSpPr/>
          <p:nvPr/>
        </p:nvGrpSpPr>
        <p:grpSpPr>
          <a:xfrm rot="16200000">
            <a:off x="2772170" y="3670121"/>
            <a:ext cx="405000" cy="1692000"/>
            <a:chOff x="5355771" y="1915886"/>
            <a:chExt cx="540000" cy="1692000"/>
          </a:xfrm>
        </p:grpSpPr>
        <p:sp>
          <p:nvSpPr>
            <p:cNvPr id="14" name="Freeform 10">
              <a:extLst>
                <a:ext uri="{FF2B5EF4-FFF2-40B4-BE49-F238E27FC236}">
                  <a16:creationId xmlns:a16="http://schemas.microsoft.com/office/drawing/2014/main" id="{72D83352-B1BA-02C3-7C38-57708B75914F}"/>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6" name="Isosceles Triangle 14">
              <a:extLst>
                <a:ext uri="{FF2B5EF4-FFF2-40B4-BE49-F238E27FC236}">
                  <a16:creationId xmlns:a16="http://schemas.microsoft.com/office/drawing/2014/main" id="{58C7D494-1348-FF34-786A-73D52A229A44}"/>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aphicFrame>
        <p:nvGraphicFramePr>
          <p:cNvPr id="2" name="Chart 2">
            <a:extLst>
              <a:ext uri="{FF2B5EF4-FFF2-40B4-BE49-F238E27FC236}">
                <a16:creationId xmlns:a16="http://schemas.microsoft.com/office/drawing/2014/main" id="{BD94D4C1-0F9E-793F-B0C0-909A24305D29}"/>
              </a:ext>
            </a:extLst>
          </p:cNvPr>
          <p:cNvGraphicFramePr/>
          <p:nvPr>
            <p:extLst>
              <p:ext uri="{D42A27DB-BD31-4B8C-83A1-F6EECF244321}">
                <p14:modId xmlns:p14="http://schemas.microsoft.com/office/powerpoint/2010/main" val="3612412133"/>
              </p:ext>
            </p:extLst>
          </p:nvPr>
        </p:nvGraphicFramePr>
        <p:xfrm>
          <a:off x="722805" y="3638215"/>
          <a:ext cx="2180286" cy="3160208"/>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FD06AEDB-2722-2651-241E-56CB7F2B00DA}"/>
              </a:ext>
            </a:extLst>
          </p:cNvPr>
          <p:cNvSpPr txBox="1"/>
          <p:nvPr/>
        </p:nvSpPr>
        <p:spPr>
          <a:xfrm>
            <a:off x="298632" y="4768729"/>
            <a:ext cx="2383556" cy="1015663"/>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Το Ε.Υ. είναι εύχρηστο / εύκολα </a:t>
            </a:r>
            <a:r>
              <a:rPr lang="el-GR" sz="2000" b="1" dirty="0" err="1">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πλοηγήσιμο</a:t>
            </a:r>
            <a:endPar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endParaRPr>
          </a:p>
        </p:txBody>
      </p:sp>
    </p:spTree>
    <p:extLst>
      <p:ext uri="{BB962C8B-B14F-4D97-AF65-F5344CB8AC3E}">
        <p14:creationId xmlns:p14="http://schemas.microsoft.com/office/powerpoint/2010/main" val="868851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3</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grpSp>
        <p:nvGrpSpPr>
          <p:cNvPr id="11" name="Group 16">
            <a:extLst>
              <a:ext uri="{FF2B5EF4-FFF2-40B4-BE49-F238E27FC236}">
                <a16:creationId xmlns:a16="http://schemas.microsoft.com/office/drawing/2014/main" id="{9F721D93-ABA7-9718-D65A-250A9DC36257}"/>
              </a:ext>
            </a:extLst>
          </p:cNvPr>
          <p:cNvGrpSpPr/>
          <p:nvPr/>
        </p:nvGrpSpPr>
        <p:grpSpPr>
          <a:xfrm rot="5400000">
            <a:off x="2778040" y="1025637"/>
            <a:ext cx="405000" cy="1551725"/>
            <a:chOff x="5355771" y="1915886"/>
            <a:chExt cx="540000" cy="1692000"/>
          </a:xfrm>
        </p:grpSpPr>
        <p:sp>
          <p:nvSpPr>
            <p:cNvPr id="12" name="Freeform 10">
              <a:extLst>
                <a:ext uri="{FF2B5EF4-FFF2-40B4-BE49-F238E27FC236}">
                  <a16:creationId xmlns:a16="http://schemas.microsoft.com/office/drawing/2014/main" id="{0F078414-2EF8-00CE-A59C-0BD5AD16CA96}"/>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3" name="Isosceles Triangle 14">
              <a:extLst>
                <a:ext uri="{FF2B5EF4-FFF2-40B4-BE49-F238E27FC236}">
                  <a16:creationId xmlns:a16="http://schemas.microsoft.com/office/drawing/2014/main" id="{23F0798C-DFCB-5AF7-ED44-1C9D121276E6}"/>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5" name="TextBox 14">
            <a:extLst>
              <a:ext uri="{FF2B5EF4-FFF2-40B4-BE49-F238E27FC236}">
                <a16:creationId xmlns:a16="http://schemas.microsoft.com/office/drawing/2014/main" id="{69E23C4E-33A5-BE66-1844-97EE44DCD307}"/>
              </a:ext>
            </a:extLst>
          </p:cNvPr>
          <p:cNvSpPr txBox="1"/>
          <p:nvPr/>
        </p:nvSpPr>
        <p:spPr>
          <a:xfrm>
            <a:off x="6018227" y="3740247"/>
            <a:ext cx="2874253" cy="2308324"/>
          </a:xfrm>
          <a:prstGeom prst="rect">
            <a:avLst/>
          </a:prstGeom>
          <a:noFill/>
        </p:spPr>
        <p:txBody>
          <a:bodyPr wrap="square">
            <a:spAutoFit/>
          </a:bodyPr>
          <a:lstStyle/>
          <a:p>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(2020)</a:t>
            </a:r>
          </a:p>
          <a:p>
            <a:pPr marL="285750" indent="-285750">
              <a:buFont typeface="Arial" panose="020B0604020202020204" pitchFamily="34" charset="0"/>
              <a:buChar char="•"/>
            </a:pP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Παπαϊωάννου,</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Κουτρομάνος, </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Κωτσίδης</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&amp; Αναστασιάδης (2021) </a:t>
            </a:r>
          </a:p>
          <a:p>
            <a:pPr marL="285750" indent="-285750">
              <a:buFont typeface="Arial" panose="020B0604020202020204" pitchFamily="34" charset="0"/>
              <a:buChar char="•"/>
            </a:pPr>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endParaRPr lang="el-GR" sz="180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endParaRPr>
          </a:p>
          <a:p>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sp>
        <p:nvSpPr>
          <p:cNvPr id="17" name="TextBox 16">
            <a:extLst>
              <a:ext uri="{FF2B5EF4-FFF2-40B4-BE49-F238E27FC236}">
                <a16:creationId xmlns:a16="http://schemas.microsoft.com/office/drawing/2014/main" id="{177ADF98-AD34-FAFB-6EB7-5EE4BA3F016E}"/>
              </a:ext>
            </a:extLst>
          </p:cNvPr>
          <p:cNvSpPr txBox="1"/>
          <p:nvPr/>
        </p:nvSpPr>
        <p:spPr>
          <a:xfrm>
            <a:off x="3593675" y="1976246"/>
            <a:ext cx="3810215" cy="774507"/>
          </a:xfrm>
          <a:prstGeom prst="rect">
            <a:avLst/>
          </a:prstGeom>
          <a:noFill/>
        </p:spPr>
        <p:txBody>
          <a:bodyPr wrap="square">
            <a:spAutoFit/>
          </a:bodyPr>
          <a:lstStyle/>
          <a:p>
            <a:pPr lvl="0">
              <a:lnSpc>
                <a:spcPct val="107000"/>
              </a:lnSpc>
              <a:spcAft>
                <a:spcPts val="800"/>
              </a:spcAft>
            </a:pPr>
            <a:r>
              <a:rPr lang="el-GR" sz="1800" dirty="0" err="1">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(2020) </a:t>
            </a:r>
          </a:p>
          <a:p>
            <a:pPr lvl="0">
              <a:lnSpc>
                <a:spcPct val="107000"/>
              </a:lnSpc>
              <a:spcAft>
                <a:spcPts val="800"/>
              </a:spcAft>
            </a:pPr>
            <a:r>
              <a:rPr lang="el-GR" sz="1800" dirty="0" err="1">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Καπριδάκη</a:t>
            </a:r>
            <a:r>
              <a:rPr lang="el-GR" sz="1800" dirty="0">
                <a:solidFill>
                  <a:schemeClr val="accent1">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(2019)</a:t>
            </a:r>
          </a:p>
        </p:txBody>
      </p:sp>
      <p:grpSp>
        <p:nvGrpSpPr>
          <p:cNvPr id="9" name="Group 16">
            <a:extLst>
              <a:ext uri="{FF2B5EF4-FFF2-40B4-BE49-F238E27FC236}">
                <a16:creationId xmlns:a16="http://schemas.microsoft.com/office/drawing/2014/main" id="{D19DA714-DE75-9CF5-CFB1-994595C8AB16}"/>
              </a:ext>
            </a:extLst>
          </p:cNvPr>
          <p:cNvGrpSpPr/>
          <p:nvPr/>
        </p:nvGrpSpPr>
        <p:grpSpPr>
          <a:xfrm rot="16200000">
            <a:off x="5881668" y="2854007"/>
            <a:ext cx="405000" cy="1692000"/>
            <a:chOff x="5355771" y="1915886"/>
            <a:chExt cx="540000" cy="1692000"/>
          </a:xfrm>
        </p:grpSpPr>
        <p:sp>
          <p:nvSpPr>
            <p:cNvPr id="14" name="Freeform 10">
              <a:extLst>
                <a:ext uri="{FF2B5EF4-FFF2-40B4-BE49-F238E27FC236}">
                  <a16:creationId xmlns:a16="http://schemas.microsoft.com/office/drawing/2014/main" id="{72D83352-B1BA-02C3-7C38-57708B75914F}"/>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6" name="Isosceles Triangle 14">
              <a:extLst>
                <a:ext uri="{FF2B5EF4-FFF2-40B4-BE49-F238E27FC236}">
                  <a16:creationId xmlns:a16="http://schemas.microsoft.com/office/drawing/2014/main" id="{58C7D494-1348-FF34-786A-73D52A229A44}"/>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aphicFrame>
        <p:nvGraphicFramePr>
          <p:cNvPr id="2" name="Chart 2">
            <a:extLst>
              <a:ext uri="{FF2B5EF4-FFF2-40B4-BE49-F238E27FC236}">
                <a16:creationId xmlns:a16="http://schemas.microsoft.com/office/drawing/2014/main" id="{BD94D4C1-0F9E-793F-B0C0-909A24305D29}"/>
              </a:ext>
            </a:extLst>
          </p:cNvPr>
          <p:cNvGraphicFramePr/>
          <p:nvPr>
            <p:extLst>
              <p:ext uri="{D42A27DB-BD31-4B8C-83A1-F6EECF244321}">
                <p14:modId xmlns:p14="http://schemas.microsoft.com/office/powerpoint/2010/main" val="1693146255"/>
              </p:ext>
            </p:extLst>
          </p:nvPr>
        </p:nvGraphicFramePr>
        <p:xfrm>
          <a:off x="1930213" y="2750754"/>
          <a:ext cx="4153955" cy="398211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FD06AEDB-2722-2651-241E-56CB7F2B00DA}"/>
              </a:ext>
            </a:extLst>
          </p:cNvPr>
          <p:cNvSpPr txBox="1"/>
          <p:nvPr/>
        </p:nvSpPr>
        <p:spPr>
          <a:xfrm>
            <a:off x="2604080" y="3598335"/>
            <a:ext cx="3224282" cy="2246769"/>
          </a:xfrm>
          <a:prstGeom prst="rect">
            <a:avLst/>
          </a:prstGeom>
          <a:noFill/>
        </p:spPr>
        <p:txBody>
          <a:bodyPr wrap="square">
            <a:spAutoFit/>
          </a:bodyPr>
          <a:lstStyle/>
          <a:p>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Το Ε.Υ. προωθεί την αλληλεπίδραση με τους άλλους εκπαιδευομένους, την έκφραση των προσωπικών απόψεων του μαθητή αλλά και τη συναισθηματική εμπλοκή του .</a:t>
            </a:r>
          </a:p>
        </p:txBody>
      </p:sp>
      <p:graphicFrame>
        <p:nvGraphicFramePr>
          <p:cNvPr id="18" name="Chart 2">
            <a:extLst>
              <a:ext uri="{FF2B5EF4-FFF2-40B4-BE49-F238E27FC236}">
                <a16:creationId xmlns:a16="http://schemas.microsoft.com/office/drawing/2014/main" id="{F6BE2958-4E87-3C4E-F19D-A444995BA7DB}"/>
              </a:ext>
            </a:extLst>
          </p:cNvPr>
          <p:cNvGraphicFramePr/>
          <p:nvPr>
            <p:extLst>
              <p:ext uri="{D42A27DB-BD31-4B8C-83A1-F6EECF244321}">
                <p14:modId xmlns:p14="http://schemas.microsoft.com/office/powerpoint/2010/main" val="3760049761"/>
              </p:ext>
            </p:extLst>
          </p:nvPr>
        </p:nvGraphicFramePr>
        <p:xfrm>
          <a:off x="496360" y="936375"/>
          <a:ext cx="2383535" cy="3288782"/>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a:extLst>
              <a:ext uri="{FF2B5EF4-FFF2-40B4-BE49-F238E27FC236}">
                <a16:creationId xmlns:a16="http://schemas.microsoft.com/office/drawing/2014/main" id="{667DE625-E8CB-A968-168B-27C439A626DF}"/>
              </a:ext>
            </a:extLst>
          </p:cNvPr>
          <p:cNvSpPr txBox="1"/>
          <p:nvPr/>
        </p:nvSpPr>
        <p:spPr>
          <a:xfrm>
            <a:off x="423337" y="1841163"/>
            <a:ext cx="2383556" cy="1323439"/>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Το Ε.Υ. παρέχει υποστήριξη στη μελέτη του εκπαιδευομένου</a:t>
            </a:r>
          </a:p>
        </p:txBody>
      </p:sp>
    </p:spTree>
    <p:extLst>
      <p:ext uri="{BB962C8B-B14F-4D97-AF65-F5344CB8AC3E}">
        <p14:creationId xmlns:p14="http://schemas.microsoft.com/office/powerpoint/2010/main" val="1600114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4</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graphicFrame>
        <p:nvGraphicFramePr>
          <p:cNvPr id="8" name="Chart 2">
            <a:extLst>
              <a:ext uri="{FF2B5EF4-FFF2-40B4-BE49-F238E27FC236}">
                <a16:creationId xmlns:a16="http://schemas.microsoft.com/office/drawing/2014/main" id="{741C2705-D372-0A87-6CC7-9B7BC6BAC09B}"/>
              </a:ext>
            </a:extLst>
          </p:cNvPr>
          <p:cNvGraphicFramePr/>
          <p:nvPr>
            <p:extLst>
              <p:ext uri="{D42A27DB-BD31-4B8C-83A1-F6EECF244321}">
                <p14:modId xmlns:p14="http://schemas.microsoft.com/office/powerpoint/2010/main" val="3104607670"/>
              </p:ext>
            </p:extLst>
          </p:nvPr>
        </p:nvGraphicFramePr>
        <p:xfrm>
          <a:off x="521947" y="764704"/>
          <a:ext cx="2627301" cy="289837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17A23D6-B0E2-F9E1-0C6E-609C51DC06A9}"/>
              </a:ext>
            </a:extLst>
          </p:cNvPr>
          <p:cNvSpPr txBox="1"/>
          <p:nvPr/>
        </p:nvSpPr>
        <p:spPr>
          <a:xfrm>
            <a:off x="591114" y="1403949"/>
            <a:ext cx="2383556" cy="1323439"/>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Το Ε.Υ. δίνει τη δυνατότητα </a:t>
            </a:r>
            <a:r>
              <a:rPr lang="el-GR" sz="2000" b="1" dirty="0" err="1">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αναστοχασμού</a:t>
            </a: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 / </a:t>
            </a:r>
            <a:r>
              <a:rPr lang="el-GR" sz="2000" b="1" dirty="0" err="1">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αυτοαξιολόγησης</a:t>
            </a:r>
            <a:endPar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endParaRPr>
          </a:p>
        </p:txBody>
      </p:sp>
      <p:grpSp>
        <p:nvGrpSpPr>
          <p:cNvPr id="11" name="Group 16">
            <a:extLst>
              <a:ext uri="{FF2B5EF4-FFF2-40B4-BE49-F238E27FC236}">
                <a16:creationId xmlns:a16="http://schemas.microsoft.com/office/drawing/2014/main" id="{9F721D93-ABA7-9718-D65A-250A9DC36257}"/>
              </a:ext>
            </a:extLst>
          </p:cNvPr>
          <p:cNvGrpSpPr/>
          <p:nvPr/>
        </p:nvGrpSpPr>
        <p:grpSpPr>
          <a:xfrm rot="5400000">
            <a:off x="3222647" y="888988"/>
            <a:ext cx="405000" cy="1551725"/>
            <a:chOff x="5355771" y="1915886"/>
            <a:chExt cx="540000" cy="1692000"/>
          </a:xfrm>
        </p:grpSpPr>
        <p:sp>
          <p:nvSpPr>
            <p:cNvPr id="12" name="Freeform 10">
              <a:extLst>
                <a:ext uri="{FF2B5EF4-FFF2-40B4-BE49-F238E27FC236}">
                  <a16:creationId xmlns:a16="http://schemas.microsoft.com/office/drawing/2014/main" id="{0F078414-2EF8-00CE-A59C-0BD5AD16CA96}"/>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3" name="Isosceles Triangle 14">
              <a:extLst>
                <a:ext uri="{FF2B5EF4-FFF2-40B4-BE49-F238E27FC236}">
                  <a16:creationId xmlns:a16="http://schemas.microsoft.com/office/drawing/2014/main" id="{23F0798C-DFCB-5AF7-ED44-1C9D121276E6}"/>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5" name="TextBox 14">
            <a:extLst>
              <a:ext uri="{FF2B5EF4-FFF2-40B4-BE49-F238E27FC236}">
                <a16:creationId xmlns:a16="http://schemas.microsoft.com/office/drawing/2014/main" id="{69E23C4E-33A5-BE66-1844-97EE44DCD307}"/>
              </a:ext>
            </a:extLst>
          </p:cNvPr>
          <p:cNvSpPr txBox="1"/>
          <p:nvPr/>
        </p:nvSpPr>
        <p:spPr>
          <a:xfrm>
            <a:off x="2975496" y="1904155"/>
            <a:ext cx="4699360" cy="2308324"/>
          </a:xfrm>
          <a:prstGeom prst="rect">
            <a:avLst/>
          </a:prstGeom>
          <a:noFill/>
        </p:spPr>
        <p:txBody>
          <a:bodyPr wrap="square">
            <a:spAutoFit/>
          </a:bodyPr>
          <a:lstStyle/>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Σκαράκη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(2018)</a:t>
            </a:r>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Καπριδάκη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(2019)</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(2020)</a:t>
            </a:r>
          </a:p>
          <a:p>
            <a:pPr marL="285750" indent="-285750">
              <a:buFont typeface="Arial" panose="020B0604020202020204" pitchFamily="34" charset="0"/>
              <a:buChar char="•"/>
            </a:pP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Παπαϊωάννου,</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Κουτρομάνος, </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Κωτσίδης</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&amp; Αναστασιάδης (2021) </a:t>
            </a:r>
          </a:p>
          <a:p>
            <a:pPr marL="285750" indent="-285750">
              <a:buFont typeface="Arial" panose="020B0604020202020204" pitchFamily="34" charset="0"/>
              <a:buChar char="•"/>
            </a:pPr>
            <a:endPar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endParaRPr>
          </a:p>
          <a:p>
            <a:endParaRPr lang="el-GR" sz="180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endParaRPr>
          </a:p>
          <a:p>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grpSp>
        <p:nvGrpSpPr>
          <p:cNvPr id="9" name="Group 16">
            <a:extLst>
              <a:ext uri="{FF2B5EF4-FFF2-40B4-BE49-F238E27FC236}">
                <a16:creationId xmlns:a16="http://schemas.microsoft.com/office/drawing/2014/main" id="{D19DA714-DE75-9CF5-CFB1-994595C8AB16}"/>
              </a:ext>
            </a:extLst>
          </p:cNvPr>
          <p:cNvGrpSpPr/>
          <p:nvPr/>
        </p:nvGrpSpPr>
        <p:grpSpPr>
          <a:xfrm rot="16200000">
            <a:off x="3348462" y="3671621"/>
            <a:ext cx="405000" cy="1692000"/>
            <a:chOff x="5355771" y="1915886"/>
            <a:chExt cx="540000" cy="1692000"/>
          </a:xfrm>
        </p:grpSpPr>
        <p:sp>
          <p:nvSpPr>
            <p:cNvPr id="14" name="Freeform 10">
              <a:extLst>
                <a:ext uri="{FF2B5EF4-FFF2-40B4-BE49-F238E27FC236}">
                  <a16:creationId xmlns:a16="http://schemas.microsoft.com/office/drawing/2014/main" id="{72D83352-B1BA-02C3-7C38-57708B75914F}"/>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6" name="Isosceles Triangle 14">
              <a:extLst>
                <a:ext uri="{FF2B5EF4-FFF2-40B4-BE49-F238E27FC236}">
                  <a16:creationId xmlns:a16="http://schemas.microsoft.com/office/drawing/2014/main" id="{58C7D494-1348-FF34-786A-73D52A229A44}"/>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aphicFrame>
        <p:nvGraphicFramePr>
          <p:cNvPr id="2" name="Chart 2">
            <a:extLst>
              <a:ext uri="{FF2B5EF4-FFF2-40B4-BE49-F238E27FC236}">
                <a16:creationId xmlns:a16="http://schemas.microsoft.com/office/drawing/2014/main" id="{BD94D4C1-0F9E-793F-B0C0-909A24305D29}"/>
              </a:ext>
            </a:extLst>
          </p:cNvPr>
          <p:cNvGraphicFramePr/>
          <p:nvPr>
            <p:extLst>
              <p:ext uri="{D42A27DB-BD31-4B8C-83A1-F6EECF244321}">
                <p14:modId xmlns:p14="http://schemas.microsoft.com/office/powerpoint/2010/main" val="3850814381"/>
              </p:ext>
            </p:extLst>
          </p:nvPr>
        </p:nvGraphicFramePr>
        <p:xfrm>
          <a:off x="722804" y="3512948"/>
          <a:ext cx="2627301" cy="32854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FD06AEDB-2722-2651-241E-56CB7F2B00DA}"/>
              </a:ext>
            </a:extLst>
          </p:cNvPr>
          <p:cNvSpPr txBox="1"/>
          <p:nvPr/>
        </p:nvSpPr>
        <p:spPr>
          <a:xfrm>
            <a:off x="620094" y="4357374"/>
            <a:ext cx="2383556" cy="1631216"/>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Στο Ε.Υ. υπάρχει σαφήνεια σκοπού και προσδοκώμενων μαθησιακών αποτελεσμάτων</a:t>
            </a:r>
          </a:p>
        </p:txBody>
      </p:sp>
      <p:sp>
        <p:nvSpPr>
          <p:cNvPr id="18" name="TextBox 17">
            <a:extLst>
              <a:ext uri="{FF2B5EF4-FFF2-40B4-BE49-F238E27FC236}">
                <a16:creationId xmlns:a16="http://schemas.microsoft.com/office/drawing/2014/main" id="{7535BD00-35BC-450C-F212-0614F842C495}"/>
              </a:ext>
            </a:extLst>
          </p:cNvPr>
          <p:cNvSpPr txBox="1"/>
          <p:nvPr/>
        </p:nvSpPr>
        <p:spPr>
          <a:xfrm>
            <a:off x="3539701" y="4594910"/>
            <a:ext cx="4699360" cy="2031325"/>
          </a:xfrm>
          <a:prstGeom prst="rect">
            <a:avLst/>
          </a:prstGeom>
          <a:noFill/>
        </p:spPr>
        <p:txBody>
          <a:bodyPr wrap="square">
            <a:spAutoFit/>
          </a:bodyPr>
          <a:lstStyle/>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 (2020): «Σε κάθε ενότητα διατυπώνονται με σαφήνεια ο σκοπός και τα προσδοκώμενα μαθησιακά αποτελέσματα, ώστε ο μαθητής εξαρχής να γνωρίζει τι θα έχει αποκομίσει». </a:t>
            </a:r>
            <a:endPar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Σταυγιαννουδάκης</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και </a:t>
            </a: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Καλογιαννάκης</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(2019)</a:t>
            </a:r>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585505357"/>
      </p:ext>
    </p:extLst>
  </p:cSld>
  <p:clrMapOvr>
    <a:masterClrMapping/>
  </p:clrMapOvr>
  <mc:AlternateContent xmlns:mc="http://schemas.openxmlformats.org/markup-compatibility/2006" xmlns:p14="http://schemas.microsoft.com/office/powerpoint/2010/main">
    <mc:Choice Requires="p14">
      <p:transition spd="slow" p14:dur="15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5</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sp>
        <p:nvSpPr>
          <p:cNvPr id="10" name="TextBox 9">
            <a:extLst>
              <a:ext uri="{FF2B5EF4-FFF2-40B4-BE49-F238E27FC236}">
                <a16:creationId xmlns:a16="http://schemas.microsoft.com/office/drawing/2014/main" id="{017A23D6-B0E2-F9E1-0C6E-609C51DC06A9}"/>
              </a:ext>
            </a:extLst>
          </p:cNvPr>
          <p:cNvSpPr txBox="1"/>
          <p:nvPr/>
        </p:nvSpPr>
        <p:spPr>
          <a:xfrm>
            <a:off x="1270520" y="2165185"/>
            <a:ext cx="2490484" cy="1323439"/>
          </a:xfrm>
          <a:prstGeom prst="rect">
            <a:avLst/>
          </a:prstGeom>
          <a:noFill/>
        </p:spPr>
        <p:txBody>
          <a:bodyPr wrap="square">
            <a:spAutoFit/>
          </a:bodyPr>
          <a:lstStyle/>
          <a:p>
            <a:pPr algn="ct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Στο Ε.Υ. εφαρμόσθηκαν και οι 12 αρχές της </a:t>
            </a:r>
            <a:r>
              <a:rPr lang="el-GR" sz="2000" b="1" dirty="0" err="1">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Πολυμεσικής</a:t>
            </a:r>
            <a:r>
              <a:rPr lang="el-GR" sz="2000" b="1" dirty="0">
                <a:solidFill>
                  <a:schemeClr val="accent6">
                    <a:lumMod val="50000"/>
                  </a:schemeClr>
                </a:solidFill>
                <a:effectLst>
                  <a:outerShdw blurRad="38100" dist="38100" dir="2700000" algn="tl">
                    <a:srgbClr val="000000">
                      <a:alpha val="43137"/>
                    </a:srgbClr>
                  </a:outerShdw>
                </a:effectLst>
                <a:latin typeface="+mj-lt"/>
                <a:cs typeface="Calibri" panose="020F0502020204030204" pitchFamily="34" charset="0"/>
              </a:rPr>
              <a:t> μάθησης</a:t>
            </a:r>
          </a:p>
        </p:txBody>
      </p:sp>
      <p:grpSp>
        <p:nvGrpSpPr>
          <p:cNvPr id="9" name="Group 16">
            <a:extLst>
              <a:ext uri="{FF2B5EF4-FFF2-40B4-BE49-F238E27FC236}">
                <a16:creationId xmlns:a16="http://schemas.microsoft.com/office/drawing/2014/main" id="{D19DA714-DE75-9CF5-CFB1-994595C8AB16}"/>
              </a:ext>
            </a:extLst>
          </p:cNvPr>
          <p:cNvGrpSpPr/>
          <p:nvPr/>
        </p:nvGrpSpPr>
        <p:grpSpPr>
          <a:xfrm rot="16200000">
            <a:off x="3846303" y="3596486"/>
            <a:ext cx="405000" cy="1692000"/>
            <a:chOff x="5355771" y="1915886"/>
            <a:chExt cx="540000" cy="1692000"/>
          </a:xfrm>
        </p:grpSpPr>
        <p:sp>
          <p:nvSpPr>
            <p:cNvPr id="14" name="Freeform 10">
              <a:extLst>
                <a:ext uri="{FF2B5EF4-FFF2-40B4-BE49-F238E27FC236}">
                  <a16:creationId xmlns:a16="http://schemas.microsoft.com/office/drawing/2014/main" id="{72D83352-B1BA-02C3-7C38-57708B75914F}"/>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6" name="Isosceles Triangle 14">
              <a:extLst>
                <a:ext uri="{FF2B5EF4-FFF2-40B4-BE49-F238E27FC236}">
                  <a16:creationId xmlns:a16="http://schemas.microsoft.com/office/drawing/2014/main" id="{58C7D494-1348-FF34-786A-73D52A229A44}"/>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aphicFrame>
        <p:nvGraphicFramePr>
          <p:cNvPr id="2" name="Chart 2">
            <a:extLst>
              <a:ext uri="{FF2B5EF4-FFF2-40B4-BE49-F238E27FC236}">
                <a16:creationId xmlns:a16="http://schemas.microsoft.com/office/drawing/2014/main" id="{BD94D4C1-0F9E-793F-B0C0-909A24305D29}"/>
              </a:ext>
            </a:extLst>
          </p:cNvPr>
          <p:cNvGraphicFramePr/>
          <p:nvPr>
            <p:extLst>
              <p:ext uri="{D42A27DB-BD31-4B8C-83A1-F6EECF244321}">
                <p14:modId xmlns:p14="http://schemas.microsoft.com/office/powerpoint/2010/main" val="108573055"/>
              </p:ext>
            </p:extLst>
          </p:nvPr>
        </p:nvGraphicFramePr>
        <p:xfrm>
          <a:off x="826873" y="1183992"/>
          <a:ext cx="3633172" cy="3727280"/>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7535BD00-35BC-450C-F212-0614F842C495}"/>
              </a:ext>
            </a:extLst>
          </p:cNvPr>
          <p:cNvSpPr txBox="1"/>
          <p:nvPr/>
        </p:nvSpPr>
        <p:spPr>
          <a:xfrm>
            <a:off x="4211960" y="4760142"/>
            <a:ext cx="4699360" cy="923330"/>
          </a:xfrm>
          <a:prstGeom prst="rect">
            <a:avLst/>
          </a:prstGeom>
          <a:noFill/>
        </p:spPr>
        <p:txBody>
          <a:bodyPr wrap="square">
            <a:spAutoFit/>
          </a:bodyPr>
          <a:lstStyle/>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 (2020)</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Καπριδάκη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(2019)</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Κουτελιδάκη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&amp; </a:t>
            </a: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Μουζάκης</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(2021)</a:t>
            </a:r>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sp>
        <p:nvSpPr>
          <p:cNvPr id="4" name="TextBox 3">
            <a:extLst>
              <a:ext uri="{FF2B5EF4-FFF2-40B4-BE49-F238E27FC236}">
                <a16:creationId xmlns:a16="http://schemas.microsoft.com/office/drawing/2014/main" id="{F49856CA-463F-31F1-E62C-8E39ECA9A06A}"/>
              </a:ext>
            </a:extLst>
          </p:cNvPr>
          <p:cNvSpPr txBox="1"/>
          <p:nvPr/>
        </p:nvSpPr>
        <p:spPr>
          <a:xfrm>
            <a:off x="4572000" y="1231239"/>
            <a:ext cx="3745127" cy="532903"/>
          </a:xfrm>
          <a:prstGeom prst="rect">
            <a:avLst/>
          </a:prstGeom>
          <a:noFill/>
        </p:spPr>
        <p:txBody>
          <a:bodyPr wrap="square">
            <a:spAutoFit/>
          </a:bodyPr>
          <a:lstStyle/>
          <a:p>
            <a:pPr lvl="0">
              <a:lnSpc>
                <a:spcPct val="107000"/>
              </a:lnSpc>
              <a:spcAft>
                <a:spcPts val="800"/>
              </a:spcAft>
            </a:pPr>
            <a:r>
              <a:rPr lang="el-GR" sz="2800" b="1"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2</a:t>
            </a:r>
            <a:r>
              <a:rPr lang="el-GR" sz="2800" b="1" baseline="30000"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ο</a:t>
            </a:r>
            <a:r>
              <a:rPr lang="el-GR" sz="2800" b="1"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ερευνητικό ερώτημα</a:t>
            </a:r>
          </a:p>
        </p:txBody>
      </p:sp>
    </p:spTree>
    <p:extLst>
      <p:ext uri="{BB962C8B-B14F-4D97-AF65-F5344CB8AC3E}">
        <p14:creationId xmlns:p14="http://schemas.microsoft.com/office/powerpoint/2010/main" val="2714321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6</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graphicFrame>
        <p:nvGraphicFramePr>
          <p:cNvPr id="19" name="Διάγραμμα 18">
            <a:extLst>
              <a:ext uri="{FF2B5EF4-FFF2-40B4-BE49-F238E27FC236}">
                <a16:creationId xmlns:a16="http://schemas.microsoft.com/office/drawing/2014/main" id="{1DBFCCD9-3308-41BB-535E-3958AA936B5D}"/>
              </a:ext>
            </a:extLst>
          </p:cNvPr>
          <p:cNvGraphicFramePr/>
          <p:nvPr>
            <p:extLst>
              <p:ext uri="{D42A27DB-BD31-4B8C-83A1-F6EECF244321}">
                <p14:modId xmlns:p14="http://schemas.microsoft.com/office/powerpoint/2010/main" val="3414775960"/>
              </p:ext>
            </p:extLst>
          </p:nvPr>
        </p:nvGraphicFramePr>
        <p:xfrm>
          <a:off x="2915816" y="1709814"/>
          <a:ext cx="6824758"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a:extLst>
              <a:ext uri="{FF2B5EF4-FFF2-40B4-BE49-F238E27FC236}">
                <a16:creationId xmlns:a16="http://schemas.microsoft.com/office/drawing/2014/main" id="{26BA4BF7-5C8C-4044-C81A-29856EE62D65}"/>
              </a:ext>
            </a:extLst>
          </p:cNvPr>
          <p:cNvSpPr txBox="1"/>
          <p:nvPr/>
        </p:nvSpPr>
        <p:spPr>
          <a:xfrm>
            <a:off x="730398" y="1827661"/>
            <a:ext cx="3387837" cy="830997"/>
          </a:xfrm>
          <a:prstGeom prst="rect">
            <a:avLst/>
          </a:prstGeom>
          <a:noFill/>
        </p:spPr>
        <p:txBody>
          <a:bodyPr wrap="square">
            <a:spAutoFit/>
          </a:bodyPr>
          <a:lstStyle/>
          <a:p>
            <a:r>
              <a:rPr lang="el-GR"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Οι εκπαιδευτικοί αποτίμησαν το υλικό:</a:t>
            </a:r>
          </a:p>
        </p:txBody>
      </p:sp>
      <p:sp>
        <p:nvSpPr>
          <p:cNvPr id="21" name="TextBox 20">
            <a:extLst>
              <a:ext uri="{FF2B5EF4-FFF2-40B4-BE49-F238E27FC236}">
                <a16:creationId xmlns:a16="http://schemas.microsoft.com/office/drawing/2014/main" id="{24451804-AB42-59BD-2026-1EC9A5EA14E7}"/>
              </a:ext>
            </a:extLst>
          </p:cNvPr>
          <p:cNvSpPr txBox="1"/>
          <p:nvPr/>
        </p:nvSpPr>
        <p:spPr>
          <a:xfrm>
            <a:off x="611560" y="3789040"/>
            <a:ext cx="2897580" cy="1200329"/>
          </a:xfrm>
          <a:prstGeom prst="rect">
            <a:avLst/>
          </a:prstGeom>
          <a:noFill/>
        </p:spPr>
        <p:txBody>
          <a:bodyPr wrap="square">
            <a:spAutoFit/>
          </a:bodyPr>
          <a:lstStyle/>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 (2020)</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Καπριδάκη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(2019)</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Κουτελιδάκη</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&amp; </a:t>
            </a:r>
            <a:r>
              <a:rPr lang="el-GR" sz="1800"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Μουζάκης</a:t>
            </a:r>
            <a:r>
              <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(2021)</a:t>
            </a:r>
            <a:endParaRPr lang="el-GR" sz="1800" dirty="0">
              <a:solidFill>
                <a:schemeClr val="accent1">
                  <a:lumMod val="50000"/>
                </a:schemeClr>
              </a:solidFill>
              <a:effectLst>
                <a:outerShdw blurRad="38100" dist="38100" dir="2700000" algn="tl">
                  <a:srgbClr val="000000">
                    <a:alpha val="43137"/>
                  </a:srgbClr>
                </a:outerShdw>
              </a:effectLst>
              <a:latin typeface="+mj-lt"/>
            </a:endParaRPr>
          </a:p>
        </p:txBody>
      </p:sp>
      <p:sp>
        <p:nvSpPr>
          <p:cNvPr id="2" name="TextBox 1">
            <a:extLst>
              <a:ext uri="{FF2B5EF4-FFF2-40B4-BE49-F238E27FC236}">
                <a16:creationId xmlns:a16="http://schemas.microsoft.com/office/drawing/2014/main" id="{2C2871F2-E40F-3DF4-AB1C-DC5D198CCC57}"/>
              </a:ext>
            </a:extLst>
          </p:cNvPr>
          <p:cNvSpPr txBox="1"/>
          <p:nvPr/>
        </p:nvSpPr>
        <p:spPr>
          <a:xfrm>
            <a:off x="2583068" y="1042571"/>
            <a:ext cx="3745127" cy="532903"/>
          </a:xfrm>
          <a:prstGeom prst="rect">
            <a:avLst/>
          </a:prstGeom>
          <a:noFill/>
        </p:spPr>
        <p:txBody>
          <a:bodyPr wrap="square">
            <a:spAutoFit/>
          </a:bodyPr>
          <a:lstStyle/>
          <a:p>
            <a:pPr lvl="0">
              <a:lnSpc>
                <a:spcPct val="107000"/>
              </a:lnSpc>
              <a:spcAft>
                <a:spcPts val="800"/>
              </a:spcAft>
            </a:pPr>
            <a:r>
              <a:rPr lang="el-GR" sz="2800" b="1"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3</a:t>
            </a:r>
            <a:r>
              <a:rPr lang="el-GR" sz="2800" b="1" baseline="30000"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ο</a:t>
            </a:r>
            <a:r>
              <a:rPr lang="el-GR" sz="2800" b="1"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ερευνητικό ερώτημα</a:t>
            </a:r>
          </a:p>
        </p:txBody>
      </p:sp>
    </p:spTree>
    <p:extLst>
      <p:ext uri="{BB962C8B-B14F-4D97-AF65-F5344CB8AC3E}">
        <p14:creationId xmlns:p14="http://schemas.microsoft.com/office/powerpoint/2010/main" val="1885343315"/>
      </p:ext>
    </p:extLst>
  </p:cSld>
  <p:clrMapOvr>
    <a:masterClrMapping/>
  </p:clrMapOvr>
  <mc:AlternateContent xmlns:mc="http://schemas.openxmlformats.org/markup-compatibility/2006" xmlns:p14="http://schemas.microsoft.com/office/powerpoint/2010/main">
    <mc:Choice Requires="p14">
      <p:transition spd="slow" p14:dur="1500">
        <p:wheel spokes="1"/>
      </p:transition>
    </mc:Choice>
    <mc:Fallback xmlns="">
      <p:transition spd="slow">
        <p:wheel spokes="1"/>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213175"/>
            <a:ext cx="2016224" cy="765652"/>
          </a:xfrm>
        </p:spPr>
        <p:txBody>
          <a:bodyPr>
            <a:noAutofit/>
          </a:bodyPr>
          <a:lstStyle/>
          <a:p>
            <a:r>
              <a:rPr lang="el-GR" sz="3600" b="1" dirty="0">
                <a:solidFill>
                  <a:schemeClr val="accent1">
                    <a:lumMod val="50000"/>
                  </a:schemeClr>
                </a:solidFill>
              </a:rPr>
              <a:t>Σκοπός</a:t>
            </a:r>
          </a:p>
        </p:txBody>
      </p:sp>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pic>
        <p:nvPicPr>
          <p:cNvPr id="4" name="Εικόνα 3">
            <a:extLst>
              <a:ext uri="{FF2B5EF4-FFF2-40B4-BE49-F238E27FC236}">
                <a16:creationId xmlns:a16="http://schemas.microsoft.com/office/drawing/2014/main" id="{BE10816C-12E8-52F3-391F-A454630AE5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0459" y="195338"/>
            <a:ext cx="1008112" cy="827799"/>
          </a:xfrm>
          <a:prstGeom prst="rect">
            <a:avLst/>
          </a:prstGeom>
        </p:spPr>
      </p:pic>
      <p:sp>
        <p:nvSpPr>
          <p:cNvPr id="10" name="Τίτλος 1">
            <a:extLst>
              <a:ext uri="{FF2B5EF4-FFF2-40B4-BE49-F238E27FC236}">
                <a16:creationId xmlns:a16="http://schemas.microsoft.com/office/drawing/2014/main" id="{5A261DB8-F5B6-B5AC-45DA-5A6B03E8CA71}"/>
              </a:ext>
            </a:extLst>
          </p:cNvPr>
          <p:cNvSpPr txBox="1">
            <a:spLocks/>
          </p:cNvSpPr>
          <p:nvPr/>
        </p:nvSpPr>
        <p:spPr>
          <a:xfrm>
            <a:off x="2123728" y="1542142"/>
            <a:ext cx="6552728" cy="16172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2000" dirty="0">
                <a:solidFill>
                  <a:schemeClr val="accent1">
                    <a:lumMod val="50000"/>
                  </a:schemeClr>
                </a:solidFill>
              </a:rPr>
              <a:t>Σκοπός της παρούσας διπλωματικής εργασίας ήταν ο σχεδιασμός, η υλοποίηση και η αποτίμηση εκπαιδευτικού υλικού με τη χρήση των ΤΠΕ, σύμφωνα με τις αρχές της εξ αποστάσεως εκπαίδευσης και της </a:t>
            </a:r>
            <a:r>
              <a:rPr lang="el-GR" sz="2000" dirty="0" err="1">
                <a:solidFill>
                  <a:schemeClr val="accent1">
                    <a:lumMod val="50000"/>
                  </a:schemeClr>
                </a:solidFill>
              </a:rPr>
              <a:t>Πολυμεσικής</a:t>
            </a:r>
            <a:r>
              <a:rPr lang="el-GR" sz="2000" dirty="0">
                <a:solidFill>
                  <a:schemeClr val="accent1">
                    <a:lumMod val="50000"/>
                  </a:schemeClr>
                </a:solidFill>
              </a:rPr>
              <a:t> Μάθησης  για τη διδασκαλία της Αλληγορίας του Σπηλαίου της Πλατωνικής «Πολιτείας».</a:t>
            </a:r>
          </a:p>
        </p:txBody>
      </p:sp>
      <p:pic>
        <p:nvPicPr>
          <p:cNvPr id="12" name="Εικόνα 11">
            <a:extLst>
              <a:ext uri="{FF2B5EF4-FFF2-40B4-BE49-F238E27FC236}">
                <a16:creationId xmlns:a16="http://schemas.microsoft.com/office/drawing/2014/main" id="{A647032E-0765-1184-5D0E-8A10782590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5616" y="1518544"/>
            <a:ext cx="942827" cy="339554"/>
          </a:xfrm>
          <a:prstGeom prst="rect">
            <a:avLst/>
          </a:prstGeom>
        </p:spPr>
      </p:pic>
      <p:pic>
        <p:nvPicPr>
          <p:cNvPr id="13" name="Εικόνα 12">
            <a:extLst>
              <a:ext uri="{FF2B5EF4-FFF2-40B4-BE49-F238E27FC236}">
                <a16:creationId xmlns:a16="http://schemas.microsoft.com/office/drawing/2014/main" id="{53564636-D43C-FA92-B980-43BD9D993F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2462" y="4221088"/>
            <a:ext cx="942827" cy="339554"/>
          </a:xfrm>
          <a:prstGeom prst="rect">
            <a:avLst/>
          </a:prstGeom>
        </p:spPr>
      </p:pic>
      <p:sp>
        <p:nvSpPr>
          <p:cNvPr id="15" name="Τίτλος 1">
            <a:extLst>
              <a:ext uri="{FF2B5EF4-FFF2-40B4-BE49-F238E27FC236}">
                <a16:creationId xmlns:a16="http://schemas.microsoft.com/office/drawing/2014/main" id="{D8EDA208-7609-1ABE-6737-504925FE98D1}"/>
              </a:ext>
            </a:extLst>
          </p:cNvPr>
          <p:cNvSpPr txBox="1">
            <a:spLocks/>
          </p:cNvSpPr>
          <p:nvPr/>
        </p:nvSpPr>
        <p:spPr>
          <a:xfrm>
            <a:off x="2109817" y="3933056"/>
            <a:ext cx="6552728" cy="16172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just" fontAlgn="auto">
              <a:spcAft>
                <a:spcPts val="0"/>
              </a:spcAft>
            </a:pPr>
            <a:r>
              <a:rPr lang="el-GR" sz="2000" dirty="0">
                <a:solidFill>
                  <a:schemeClr val="accent1">
                    <a:lumMod val="50000"/>
                  </a:schemeClr>
                </a:solidFill>
              </a:rPr>
              <a:t>Το Ε.Υ. που δημιουργήθηκε άπτεται του θεματικού πεδίου της πλατωνικής φιλοσοφίας και συγκεκριμένα της πλατωνικής «Πολιτείας». Το Ε.Υ. αποτιμήθηκε από ειδικούς στην </a:t>
            </a:r>
            <a:r>
              <a:rPr lang="el-GR" sz="2000" dirty="0" err="1">
                <a:solidFill>
                  <a:schemeClr val="accent1">
                    <a:lumMod val="50000"/>
                  </a:schemeClr>
                </a:solidFill>
              </a:rPr>
              <a:t>ΕξΑΕ</a:t>
            </a:r>
            <a:r>
              <a:rPr lang="el-GR" sz="2000" dirty="0">
                <a:solidFill>
                  <a:schemeClr val="accent1">
                    <a:lumMod val="50000"/>
                  </a:schemeClr>
                </a:solidFill>
              </a:rPr>
              <a:t> – κριτικούς φίλους, εκπαιδευτικούς και μαθητές.</a:t>
            </a:r>
          </a:p>
        </p:txBody>
      </p:sp>
    </p:spTree>
    <p:extLst>
      <p:ext uri="{BB962C8B-B14F-4D97-AF65-F5344CB8AC3E}">
        <p14:creationId xmlns:p14="http://schemas.microsoft.com/office/powerpoint/2010/main" val="11764004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Συμπεράσματα 7</a:t>
            </a:r>
            <a:r>
              <a:rPr lang="en-US" sz="3600" dirty="0">
                <a:solidFill>
                  <a:schemeClr val="accent1">
                    <a:lumMod val="50000"/>
                  </a:schemeClr>
                </a:solidFill>
              </a:rPr>
              <a:t>/</a:t>
            </a:r>
            <a:r>
              <a:rPr lang="el-GR" sz="3600" dirty="0">
                <a:solidFill>
                  <a:schemeClr val="accent1">
                    <a:lumMod val="50000"/>
                  </a:schemeClr>
                </a:solidFill>
              </a:rPr>
              <a:t>7</a:t>
            </a:r>
            <a:endParaRPr lang="el-GR" sz="3600" b="1" dirty="0">
              <a:solidFill>
                <a:schemeClr val="accent1">
                  <a:lumMod val="50000"/>
                </a:schemeClr>
              </a:solidFill>
            </a:endParaRPr>
          </a:p>
        </p:txBody>
      </p:sp>
      <p:graphicFrame>
        <p:nvGraphicFramePr>
          <p:cNvPr id="19" name="Διάγραμμα 18">
            <a:extLst>
              <a:ext uri="{FF2B5EF4-FFF2-40B4-BE49-F238E27FC236}">
                <a16:creationId xmlns:a16="http://schemas.microsoft.com/office/drawing/2014/main" id="{1DBFCCD9-3308-41BB-535E-3958AA936B5D}"/>
              </a:ext>
            </a:extLst>
          </p:cNvPr>
          <p:cNvGraphicFramePr/>
          <p:nvPr>
            <p:extLst>
              <p:ext uri="{D42A27DB-BD31-4B8C-83A1-F6EECF244321}">
                <p14:modId xmlns:p14="http://schemas.microsoft.com/office/powerpoint/2010/main" val="3590707150"/>
              </p:ext>
            </p:extLst>
          </p:nvPr>
        </p:nvGraphicFramePr>
        <p:xfrm>
          <a:off x="3059832" y="1866900"/>
          <a:ext cx="6824758"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a:extLst>
              <a:ext uri="{FF2B5EF4-FFF2-40B4-BE49-F238E27FC236}">
                <a16:creationId xmlns:a16="http://schemas.microsoft.com/office/drawing/2014/main" id="{26BA4BF7-5C8C-4044-C81A-29856EE62D65}"/>
              </a:ext>
            </a:extLst>
          </p:cNvPr>
          <p:cNvSpPr txBox="1"/>
          <p:nvPr/>
        </p:nvSpPr>
        <p:spPr>
          <a:xfrm>
            <a:off x="539552" y="1691105"/>
            <a:ext cx="3031126" cy="830997"/>
          </a:xfrm>
          <a:prstGeom prst="rect">
            <a:avLst/>
          </a:prstGeom>
          <a:noFill/>
        </p:spPr>
        <p:txBody>
          <a:bodyPr wrap="square">
            <a:spAutoFit/>
          </a:bodyPr>
          <a:lstStyle/>
          <a:p>
            <a:r>
              <a:rPr lang="el-GR"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Οι μαθητές αποτίμησαν το υλικό:</a:t>
            </a:r>
          </a:p>
        </p:txBody>
      </p:sp>
      <p:sp>
        <p:nvSpPr>
          <p:cNvPr id="21" name="TextBox 20">
            <a:extLst>
              <a:ext uri="{FF2B5EF4-FFF2-40B4-BE49-F238E27FC236}">
                <a16:creationId xmlns:a16="http://schemas.microsoft.com/office/drawing/2014/main" id="{24451804-AB42-59BD-2026-1EC9A5EA14E7}"/>
              </a:ext>
            </a:extLst>
          </p:cNvPr>
          <p:cNvSpPr txBox="1"/>
          <p:nvPr/>
        </p:nvSpPr>
        <p:spPr>
          <a:xfrm>
            <a:off x="539552" y="2818824"/>
            <a:ext cx="2897580" cy="2585323"/>
          </a:xfrm>
          <a:prstGeom prst="rect">
            <a:avLst/>
          </a:prstGeom>
          <a:noFill/>
        </p:spPr>
        <p:txBody>
          <a:bodyPr wrap="square">
            <a:spAutoFit/>
          </a:bodyPr>
          <a:lstStyle/>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Ροκάκη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(2020)</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rPr>
              <a:t>Κατσιάπη</a:t>
            </a:r>
            <a:r>
              <a:rPr lang="el-GR" sz="1800" dirty="0">
                <a:solidFill>
                  <a:schemeClr val="accent1">
                    <a:lumMod val="50000"/>
                  </a:schemeClr>
                </a:solidFill>
                <a:effectLst>
                  <a:outerShdw blurRad="38100" dist="38100" dir="2700000" algn="tl">
                    <a:srgbClr val="000000">
                      <a:alpha val="43137"/>
                    </a:srgbClr>
                  </a:outerShdw>
                </a:effectLst>
                <a:latin typeface="+mj-lt"/>
              </a:rPr>
              <a:t> (2020)</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Σταυγιαννουδάκη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και </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Καλογιαννάκη</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(2019)</a:t>
            </a:r>
          </a:p>
          <a:p>
            <a:pPr marL="285750" indent="-285750">
              <a:buFont typeface="Arial" panose="020B0604020202020204" pitchFamily="34" charset="0"/>
              <a:buChar char="•"/>
            </a:pPr>
            <a:r>
              <a:rPr lang="el-GR" sz="1800" dirty="0" err="1">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Σκαράκη</a:t>
            </a:r>
            <a:r>
              <a:rPr lang="el-GR" sz="1800"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rPr>
              <a:t> (2018)</a:t>
            </a:r>
          </a:p>
          <a:p>
            <a:pPr marL="285750" indent="-285750">
              <a:buFont typeface="Arial" panose="020B0604020202020204" pitchFamily="34" charset="0"/>
              <a:buChar char="•"/>
            </a:pP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Παπαϊωάννου,</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Κουτρομάνος, </a:t>
            </a:r>
            <a:r>
              <a:rPr lang="el-GR" sz="1800" dirty="0" err="1">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Κωτσίδης</a:t>
            </a:r>
            <a:r>
              <a:rPr lang="el-GR" sz="18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 &amp; Αναστασιάδης (2021) </a:t>
            </a:r>
          </a:p>
          <a:p>
            <a:pPr marL="285750" indent="-285750">
              <a:buFont typeface="Arial" panose="020B0604020202020204" pitchFamily="34" charset="0"/>
              <a:buChar char="•"/>
            </a:pPr>
            <a:endParaRPr lang="el-GR" sz="18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p:txBody>
      </p:sp>
      <p:sp>
        <p:nvSpPr>
          <p:cNvPr id="2" name="TextBox 1">
            <a:extLst>
              <a:ext uri="{FF2B5EF4-FFF2-40B4-BE49-F238E27FC236}">
                <a16:creationId xmlns:a16="http://schemas.microsoft.com/office/drawing/2014/main" id="{2BA0C90E-EF96-02D5-A5CD-C3F17E2A5BD7}"/>
              </a:ext>
            </a:extLst>
          </p:cNvPr>
          <p:cNvSpPr txBox="1"/>
          <p:nvPr/>
        </p:nvSpPr>
        <p:spPr>
          <a:xfrm>
            <a:off x="2583068" y="1042571"/>
            <a:ext cx="3745127" cy="532903"/>
          </a:xfrm>
          <a:prstGeom prst="rect">
            <a:avLst/>
          </a:prstGeom>
          <a:noFill/>
        </p:spPr>
        <p:txBody>
          <a:bodyPr wrap="square">
            <a:spAutoFit/>
          </a:bodyPr>
          <a:lstStyle/>
          <a:p>
            <a:pPr lvl="0">
              <a:lnSpc>
                <a:spcPct val="107000"/>
              </a:lnSpc>
              <a:spcAft>
                <a:spcPts val="800"/>
              </a:spcAft>
            </a:pPr>
            <a:r>
              <a:rPr lang="el-GR" sz="2800" b="1"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4</a:t>
            </a:r>
            <a:r>
              <a:rPr lang="el-GR" sz="2800" b="1" baseline="30000"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ο</a:t>
            </a:r>
            <a:r>
              <a:rPr lang="el-GR" sz="2800" b="1" dirty="0">
                <a:solidFill>
                  <a:schemeClr val="accent6">
                    <a:lumMod val="50000"/>
                  </a:schemeClr>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 ερευνητικό ερώτημα</a:t>
            </a:r>
          </a:p>
        </p:txBody>
      </p:sp>
    </p:spTree>
    <p:extLst>
      <p:ext uri="{BB962C8B-B14F-4D97-AF65-F5344CB8AC3E}">
        <p14:creationId xmlns:p14="http://schemas.microsoft.com/office/powerpoint/2010/main" val="35141847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Περιορισμοί έρευνας </a:t>
            </a:r>
            <a:endParaRPr lang="el-GR" sz="3600" b="1" dirty="0">
              <a:solidFill>
                <a:schemeClr val="accent1">
                  <a:lumMod val="50000"/>
                </a:schemeClr>
              </a:solidFill>
            </a:endParaRPr>
          </a:p>
        </p:txBody>
      </p:sp>
      <p:graphicFrame>
        <p:nvGraphicFramePr>
          <p:cNvPr id="4" name="Διάγραμμα 3">
            <a:extLst>
              <a:ext uri="{FF2B5EF4-FFF2-40B4-BE49-F238E27FC236}">
                <a16:creationId xmlns:a16="http://schemas.microsoft.com/office/drawing/2014/main" id="{64824411-F32D-90AB-EF71-991A6841BA1A}"/>
              </a:ext>
            </a:extLst>
          </p:cNvPr>
          <p:cNvGraphicFramePr/>
          <p:nvPr>
            <p:extLst>
              <p:ext uri="{D42A27DB-BD31-4B8C-83A1-F6EECF244321}">
                <p14:modId xmlns:p14="http://schemas.microsoft.com/office/powerpoint/2010/main" val="3535805142"/>
              </p:ext>
            </p:extLst>
          </p:nvPr>
        </p:nvGraphicFramePr>
        <p:xfrm>
          <a:off x="971601" y="1445074"/>
          <a:ext cx="7289146" cy="4893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Google Shape;1330;p22">
            <a:extLst>
              <a:ext uri="{FF2B5EF4-FFF2-40B4-BE49-F238E27FC236}">
                <a16:creationId xmlns:a16="http://schemas.microsoft.com/office/drawing/2014/main" id="{B7C85E2F-B82E-A062-01C0-EAD8BFD6E813}"/>
              </a:ext>
            </a:extLst>
          </p:cNvPr>
          <p:cNvSpPr txBox="1"/>
          <p:nvPr/>
        </p:nvSpPr>
        <p:spPr>
          <a:xfrm>
            <a:off x="1547664" y="2348880"/>
            <a:ext cx="751874" cy="857256"/>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accent5"/>
                </a:solidFill>
                <a:latin typeface="Fira Sans Extra Condensed"/>
                <a:ea typeface="Fira Sans Extra Condensed"/>
                <a:cs typeface="Fira Sans Extra Condensed"/>
                <a:sym typeface="Fira Sans Extra Condensed"/>
              </a:rPr>
              <a:t>01</a:t>
            </a:r>
            <a:endParaRPr sz="1700" b="1">
              <a:solidFill>
                <a:schemeClr val="accent5"/>
              </a:solidFill>
              <a:latin typeface="Fira Sans Extra Condensed"/>
              <a:ea typeface="Fira Sans Extra Condensed"/>
              <a:cs typeface="Fira Sans Extra Condensed"/>
              <a:sym typeface="Fira Sans Extra Condensed"/>
            </a:endParaRPr>
          </a:p>
        </p:txBody>
      </p:sp>
      <p:sp>
        <p:nvSpPr>
          <p:cNvPr id="11" name="Google Shape;1330;p22">
            <a:extLst>
              <a:ext uri="{FF2B5EF4-FFF2-40B4-BE49-F238E27FC236}">
                <a16:creationId xmlns:a16="http://schemas.microsoft.com/office/drawing/2014/main" id="{45886948-8048-23DA-E8D9-C2DD63DF0A8C}"/>
              </a:ext>
            </a:extLst>
          </p:cNvPr>
          <p:cNvSpPr txBox="1"/>
          <p:nvPr/>
        </p:nvSpPr>
        <p:spPr>
          <a:xfrm>
            <a:off x="1547664" y="4555670"/>
            <a:ext cx="751874" cy="857256"/>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chemeClr val="accent5"/>
                </a:solidFill>
                <a:latin typeface="Fira Sans Extra Condensed"/>
                <a:ea typeface="Fira Sans Extra Condensed"/>
                <a:cs typeface="Fira Sans Extra Condensed"/>
                <a:sym typeface="Fira Sans Extra Condensed"/>
              </a:rPr>
              <a:t>0</a:t>
            </a:r>
            <a:r>
              <a:rPr lang="el-GR" sz="1700" b="1" dirty="0">
                <a:solidFill>
                  <a:schemeClr val="accent5"/>
                </a:solidFill>
                <a:latin typeface="Fira Sans Extra Condensed"/>
                <a:ea typeface="Fira Sans Extra Condensed"/>
                <a:cs typeface="Fira Sans Extra Condensed"/>
                <a:sym typeface="Fira Sans Extra Condensed"/>
              </a:rPr>
              <a:t>2</a:t>
            </a:r>
            <a:endParaRPr sz="1700" b="1" dirty="0">
              <a:solidFill>
                <a:schemeClr val="accent5"/>
              </a:solidFill>
              <a:latin typeface="Fira Sans Extra Condensed"/>
              <a:ea typeface="Fira Sans Extra Condensed"/>
              <a:cs typeface="Fira Sans Extra Condensed"/>
              <a:sym typeface="Fira Sans Extra Condensed"/>
            </a:endParaRPr>
          </a:p>
        </p:txBody>
      </p:sp>
    </p:spTree>
    <p:extLst>
      <p:ext uri="{BB962C8B-B14F-4D97-AF65-F5344CB8AC3E}">
        <p14:creationId xmlns:p14="http://schemas.microsoft.com/office/powerpoint/2010/main" val="114577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 Προτάσεις για περαιτέρω έρευνα </a:t>
            </a:r>
            <a:endParaRPr lang="el-GR" sz="3600" b="1" dirty="0">
              <a:solidFill>
                <a:schemeClr val="accent1">
                  <a:lumMod val="50000"/>
                </a:schemeClr>
              </a:solidFill>
            </a:endParaRPr>
          </a:p>
        </p:txBody>
      </p:sp>
      <p:grpSp>
        <p:nvGrpSpPr>
          <p:cNvPr id="2" name="Google Shape;1325;p22">
            <a:extLst>
              <a:ext uri="{FF2B5EF4-FFF2-40B4-BE49-F238E27FC236}">
                <a16:creationId xmlns:a16="http://schemas.microsoft.com/office/drawing/2014/main" id="{6A779B08-9DBD-2671-84B5-32A40FE27DB6}"/>
              </a:ext>
            </a:extLst>
          </p:cNvPr>
          <p:cNvGrpSpPr/>
          <p:nvPr/>
        </p:nvGrpSpPr>
        <p:grpSpPr>
          <a:xfrm>
            <a:off x="899592" y="1840217"/>
            <a:ext cx="6048672" cy="857256"/>
            <a:chOff x="4704075" y="1274360"/>
            <a:chExt cx="3825300" cy="696900"/>
          </a:xfrm>
          <a:solidFill>
            <a:schemeClr val="accent5">
              <a:lumMod val="40000"/>
              <a:lumOff val="60000"/>
            </a:schemeClr>
          </a:solidFill>
        </p:grpSpPr>
        <p:sp>
          <p:nvSpPr>
            <p:cNvPr id="4" name="Google Shape;1326;p22">
              <a:extLst>
                <a:ext uri="{FF2B5EF4-FFF2-40B4-BE49-F238E27FC236}">
                  <a16:creationId xmlns:a16="http://schemas.microsoft.com/office/drawing/2014/main" id="{AF61ED09-E3C9-4A70-939D-9B31F67F115A}"/>
                </a:ext>
              </a:extLst>
            </p:cNvPr>
            <p:cNvSpPr/>
            <p:nvPr/>
          </p:nvSpPr>
          <p:spPr>
            <a:xfrm>
              <a:off x="4704075" y="1303680"/>
              <a:ext cx="3825300" cy="660000"/>
            </a:xfrm>
            <a:prstGeom prst="roundRect">
              <a:avLst>
                <a:gd name="adj" fmla="val 50000"/>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28;p22">
              <a:extLst>
                <a:ext uri="{FF2B5EF4-FFF2-40B4-BE49-F238E27FC236}">
                  <a16:creationId xmlns:a16="http://schemas.microsoft.com/office/drawing/2014/main" id="{C8C38876-156A-1CD9-F2E3-A129C194C883}"/>
                </a:ext>
              </a:extLst>
            </p:cNvPr>
            <p:cNvSpPr txBox="1"/>
            <p:nvPr/>
          </p:nvSpPr>
          <p:spPr>
            <a:xfrm>
              <a:off x="5506160" y="1535115"/>
              <a:ext cx="2908433" cy="223200"/>
            </a:xfrm>
            <a:prstGeom prst="rect">
              <a:avLst/>
            </a:prstGeom>
            <a:grpFill/>
            <a:ln>
              <a:noFill/>
            </a:ln>
          </p:spPr>
          <p:txBody>
            <a:bodyPr spcFirstLastPara="1" wrap="square" lIns="91425" tIns="91425" rIns="91425" bIns="91425" anchor="ctr" anchorCtr="0">
              <a:noAutofit/>
            </a:bodyPr>
            <a:lstStyle/>
            <a:p>
              <a:pPr lvl="0" algn="just"/>
              <a:r>
                <a:rPr lang="el-GR" sz="1800" dirty="0">
                  <a:solidFill>
                    <a:schemeClr val="accent1">
                      <a:lumMod val="50000"/>
                    </a:schemeClr>
                  </a:solidFill>
                  <a:effectLst>
                    <a:outerShdw blurRad="38100" dist="38100" dir="2700000" algn="tl">
                      <a:srgbClr val="000000">
                        <a:alpha val="43137"/>
                      </a:srgbClr>
                    </a:outerShdw>
                  </a:effectLst>
                  <a:latin typeface="+mj-lt"/>
                  <a:ea typeface="Roboto"/>
                  <a:cs typeface="Roboto"/>
                  <a:sym typeface="Roboto"/>
                </a:rPr>
                <a:t>Να χρησιμοποιηθεί το Ε.Υ. εξ αρχής για τη διδασκαλία της ενότητας και όχι μόνο στο στάδιο της επανάληψης.</a:t>
              </a:r>
              <a:endParaRPr sz="1800" dirty="0">
                <a:solidFill>
                  <a:schemeClr val="accent1">
                    <a:lumMod val="50000"/>
                  </a:schemeClr>
                </a:solidFill>
                <a:effectLst>
                  <a:outerShdw blurRad="38100" dist="38100" dir="2700000" algn="tl">
                    <a:srgbClr val="000000">
                      <a:alpha val="43137"/>
                    </a:srgbClr>
                  </a:outerShdw>
                </a:effectLst>
                <a:latin typeface="+mj-lt"/>
                <a:ea typeface="Roboto"/>
                <a:cs typeface="Roboto"/>
                <a:sym typeface="Roboto"/>
              </a:endParaRPr>
            </a:p>
          </p:txBody>
        </p:sp>
        <p:sp>
          <p:nvSpPr>
            <p:cNvPr id="9" name="Google Shape;1330;p22">
              <a:extLst>
                <a:ext uri="{FF2B5EF4-FFF2-40B4-BE49-F238E27FC236}">
                  <a16:creationId xmlns:a16="http://schemas.microsoft.com/office/drawing/2014/main" id="{D1E09469-088E-BA1F-F1EB-98935AA53009}"/>
                </a:ext>
              </a:extLst>
            </p:cNvPr>
            <p:cNvSpPr txBox="1"/>
            <p:nvPr/>
          </p:nvSpPr>
          <p:spPr>
            <a:xfrm>
              <a:off x="4999450" y="1274360"/>
              <a:ext cx="475500" cy="696900"/>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accent5"/>
                  </a:solidFill>
                  <a:latin typeface="Fira Sans Extra Condensed"/>
                  <a:ea typeface="Fira Sans Extra Condensed"/>
                  <a:cs typeface="Fira Sans Extra Condensed"/>
                  <a:sym typeface="Fira Sans Extra Condensed"/>
                </a:rPr>
                <a:t>01</a:t>
              </a:r>
              <a:endParaRPr sz="1700" b="1">
                <a:solidFill>
                  <a:schemeClr val="accent5"/>
                </a:solidFill>
                <a:latin typeface="Fira Sans Extra Condensed"/>
                <a:ea typeface="Fira Sans Extra Condensed"/>
                <a:cs typeface="Fira Sans Extra Condensed"/>
                <a:sym typeface="Fira Sans Extra Condensed"/>
              </a:endParaRPr>
            </a:p>
          </p:txBody>
        </p:sp>
      </p:grpSp>
      <p:grpSp>
        <p:nvGrpSpPr>
          <p:cNvPr id="10" name="Google Shape;1325;p22">
            <a:extLst>
              <a:ext uri="{FF2B5EF4-FFF2-40B4-BE49-F238E27FC236}">
                <a16:creationId xmlns:a16="http://schemas.microsoft.com/office/drawing/2014/main" id="{43672EB8-796B-FB9F-1C45-BC49C55A8081}"/>
              </a:ext>
            </a:extLst>
          </p:cNvPr>
          <p:cNvGrpSpPr/>
          <p:nvPr/>
        </p:nvGrpSpPr>
        <p:grpSpPr>
          <a:xfrm>
            <a:off x="899592" y="3303272"/>
            <a:ext cx="6048672" cy="857256"/>
            <a:chOff x="4704075" y="1274360"/>
            <a:chExt cx="3825300" cy="696900"/>
          </a:xfrm>
          <a:solidFill>
            <a:schemeClr val="tx2">
              <a:lumMod val="50000"/>
            </a:schemeClr>
          </a:solidFill>
        </p:grpSpPr>
        <p:sp>
          <p:nvSpPr>
            <p:cNvPr id="11" name="Google Shape;1326;p22">
              <a:extLst>
                <a:ext uri="{FF2B5EF4-FFF2-40B4-BE49-F238E27FC236}">
                  <a16:creationId xmlns:a16="http://schemas.microsoft.com/office/drawing/2014/main" id="{BDF1DD4E-2023-D487-FEE9-D38298639E78}"/>
                </a:ext>
              </a:extLst>
            </p:cNvPr>
            <p:cNvSpPr/>
            <p:nvPr/>
          </p:nvSpPr>
          <p:spPr>
            <a:xfrm>
              <a:off x="4704075" y="1303680"/>
              <a:ext cx="3825300" cy="660000"/>
            </a:xfrm>
            <a:prstGeom prst="roundRect">
              <a:avLst>
                <a:gd name="adj" fmla="val 50000"/>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28;p22">
              <a:extLst>
                <a:ext uri="{FF2B5EF4-FFF2-40B4-BE49-F238E27FC236}">
                  <a16:creationId xmlns:a16="http://schemas.microsoft.com/office/drawing/2014/main" id="{BF0BAFFB-C1B4-C581-1597-11B60092C800}"/>
                </a:ext>
              </a:extLst>
            </p:cNvPr>
            <p:cNvSpPr txBox="1"/>
            <p:nvPr/>
          </p:nvSpPr>
          <p:spPr>
            <a:xfrm>
              <a:off x="5506160" y="1535115"/>
              <a:ext cx="2908433" cy="223200"/>
            </a:xfrm>
            <a:prstGeom prst="rect">
              <a:avLst/>
            </a:prstGeom>
            <a:grpFill/>
            <a:ln>
              <a:noFill/>
            </a:ln>
          </p:spPr>
          <p:txBody>
            <a:bodyPr spcFirstLastPara="1" wrap="square" lIns="91425" tIns="91425" rIns="91425" bIns="91425" anchor="ctr" anchorCtr="0">
              <a:noAutofit/>
            </a:bodyPr>
            <a:lstStyle/>
            <a:p>
              <a:pPr lvl="0" algn="just"/>
              <a:r>
                <a:rPr lang="el-GR" sz="1800" dirty="0">
                  <a:solidFill>
                    <a:schemeClr val="bg1"/>
                  </a:solidFill>
                  <a:effectLst>
                    <a:outerShdw blurRad="38100" dist="38100" dir="2700000" algn="tl">
                      <a:srgbClr val="000000">
                        <a:alpha val="43137"/>
                      </a:srgbClr>
                    </a:outerShdw>
                  </a:effectLst>
                  <a:latin typeface="+mj-lt"/>
                  <a:ea typeface="Roboto"/>
                  <a:cs typeface="Roboto"/>
                  <a:sym typeface="Roboto"/>
                </a:rPr>
                <a:t>Να χρησιμοποιηθεί σε τάξεις διαφορετικών σχολείων.</a:t>
              </a:r>
              <a:endParaRPr sz="1800" dirty="0">
                <a:solidFill>
                  <a:schemeClr val="bg1"/>
                </a:solidFill>
                <a:effectLst>
                  <a:outerShdw blurRad="38100" dist="38100" dir="2700000" algn="tl">
                    <a:srgbClr val="000000">
                      <a:alpha val="43137"/>
                    </a:srgbClr>
                  </a:outerShdw>
                </a:effectLst>
                <a:latin typeface="+mj-lt"/>
                <a:ea typeface="Roboto"/>
                <a:cs typeface="Roboto"/>
                <a:sym typeface="Roboto"/>
              </a:endParaRPr>
            </a:p>
          </p:txBody>
        </p:sp>
        <p:sp>
          <p:nvSpPr>
            <p:cNvPr id="13" name="Google Shape;1330;p22">
              <a:extLst>
                <a:ext uri="{FF2B5EF4-FFF2-40B4-BE49-F238E27FC236}">
                  <a16:creationId xmlns:a16="http://schemas.microsoft.com/office/drawing/2014/main" id="{7A237434-BF04-FD9A-593E-EB857DA0921F}"/>
                </a:ext>
              </a:extLst>
            </p:cNvPr>
            <p:cNvSpPr txBox="1"/>
            <p:nvPr/>
          </p:nvSpPr>
          <p:spPr>
            <a:xfrm>
              <a:off x="4999450" y="1274360"/>
              <a:ext cx="475500" cy="696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chemeClr val="accent5"/>
                  </a:solidFill>
                  <a:latin typeface="Fira Sans Extra Condensed"/>
                  <a:ea typeface="Fira Sans Extra Condensed"/>
                  <a:cs typeface="Fira Sans Extra Condensed"/>
                  <a:sym typeface="Fira Sans Extra Condensed"/>
                </a:rPr>
                <a:t>0</a:t>
              </a:r>
              <a:r>
                <a:rPr lang="el-GR" sz="1700" b="1" dirty="0">
                  <a:solidFill>
                    <a:schemeClr val="accent5"/>
                  </a:solidFill>
                  <a:latin typeface="Fira Sans Extra Condensed"/>
                  <a:ea typeface="Fira Sans Extra Condensed"/>
                  <a:cs typeface="Fira Sans Extra Condensed"/>
                  <a:sym typeface="Fira Sans Extra Condensed"/>
                </a:rPr>
                <a:t>2</a:t>
              </a:r>
              <a:endParaRPr sz="1700" b="1" dirty="0">
                <a:solidFill>
                  <a:schemeClr val="accent5"/>
                </a:solidFill>
                <a:latin typeface="Fira Sans Extra Condensed"/>
                <a:ea typeface="Fira Sans Extra Condensed"/>
                <a:cs typeface="Fira Sans Extra Condensed"/>
                <a:sym typeface="Fira Sans Extra Condensed"/>
              </a:endParaRPr>
            </a:p>
          </p:txBody>
        </p:sp>
      </p:grpSp>
      <p:grpSp>
        <p:nvGrpSpPr>
          <p:cNvPr id="14" name="Google Shape;1325;p22">
            <a:extLst>
              <a:ext uri="{FF2B5EF4-FFF2-40B4-BE49-F238E27FC236}">
                <a16:creationId xmlns:a16="http://schemas.microsoft.com/office/drawing/2014/main" id="{9158C0CF-948A-CD0D-6BF6-EE7641571E34}"/>
              </a:ext>
            </a:extLst>
          </p:cNvPr>
          <p:cNvGrpSpPr/>
          <p:nvPr/>
        </p:nvGrpSpPr>
        <p:grpSpPr>
          <a:xfrm>
            <a:off x="899592" y="4762996"/>
            <a:ext cx="6048672" cy="1546324"/>
            <a:chOff x="4704075" y="1274360"/>
            <a:chExt cx="3825300" cy="696900"/>
          </a:xfrm>
          <a:solidFill>
            <a:schemeClr val="accent1">
              <a:lumMod val="60000"/>
              <a:lumOff val="40000"/>
            </a:schemeClr>
          </a:solidFill>
        </p:grpSpPr>
        <p:sp>
          <p:nvSpPr>
            <p:cNvPr id="15" name="Google Shape;1326;p22">
              <a:extLst>
                <a:ext uri="{FF2B5EF4-FFF2-40B4-BE49-F238E27FC236}">
                  <a16:creationId xmlns:a16="http://schemas.microsoft.com/office/drawing/2014/main" id="{3C69F3F0-055D-0573-C422-AC7135C5CAD8}"/>
                </a:ext>
              </a:extLst>
            </p:cNvPr>
            <p:cNvSpPr/>
            <p:nvPr/>
          </p:nvSpPr>
          <p:spPr>
            <a:xfrm>
              <a:off x="4704075" y="1303680"/>
              <a:ext cx="3825300" cy="660000"/>
            </a:xfrm>
            <a:prstGeom prst="roundRect">
              <a:avLst>
                <a:gd name="adj" fmla="val 50000"/>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328;p22">
              <a:extLst>
                <a:ext uri="{FF2B5EF4-FFF2-40B4-BE49-F238E27FC236}">
                  <a16:creationId xmlns:a16="http://schemas.microsoft.com/office/drawing/2014/main" id="{F5EC513E-8111-6B7A-213D-449F85392D78}"/>
                </a:ext>
              </a:extLst>
            </p:cNvPr>
            <p:cNvSpPr txBox="1"/>
            <p:nvPr/>
          </p:nvSpPr>
          <p:spPr>
            <a:xfrm>
              <a:off x="5506160" y="1535115"/>
              <a:ext cx="2908433" cy="223200"/>
            </a:xfrm>
            <a:prstGeom prst="rect">
              <a:avLst/>
            </a:prstGeom>
            <a:grpFill/>
            <a:ln>
              <a:noFill/>
            </a:ln>
          </p:spPr>
          <p:txBody>
            <a:bodyPr spcFirstLastPara="1" wrap="square" lIns="91425" tIns="91425" rIns="91425" bIns="91425" anchor="ctr" anchorCtr="0">
              <a:noAutofit/>
            </a:bodyPr>
            <a:lstStyle/>
            <a:p>
              <a:pPr lvl="0" algn="just"/>
              <a:endParaRPr sz="1400" dirty="0">
                <a:latin typeface="Roboto"/>
                <a:ea typeface="Roboto"/>
                <a:cs typeface="Roboto"/>
                <a:sym typeface="Roboto"/>
              </a:endParaRPr>
            </a:p>
          </p:txBody>
        </p:sp>
        <p:sp>
          <p:nvSpPr>
            <p:cNvPr id="17" name="Google Shape;1330;p22">
              <a:extLst>
                <a:ext uri="{FF2B5EF4-FFF2-40B4-BE49-F238E27FC236}">
                  <a16:creationId xmlns:a16="http://schemas.microsoft.com/office/drawing/2014/main" id="{300139BD-C6A5-D082-7C78-2F730373E4C3}"/>
                </a:ext>
              </a:extLst>
            </p:cNvPr>
            <p:cNvSpPr txBox="1"/>
            <p:nvPr/>
          </p:nvSpPr>
          <p:spPr>
            <a:xfrm>
              <a:off x="4999450" y="1274360"/>
              <a:ext cx="475500" cy="696900"/>
            </a:xfrm>
            <a:prstGeom prst="rect">
              <a:avLst/>
            </a:pr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chemeClr val="accent5"/>
                  </a:solidFill>
                  <a:latin typeface="Fira Sans Extra Condensed"/>
                  <a:ea typeface="Fira Sans Extra Condensed"/>
                  <a:cs typeface="Fira Sans Extra Condensed"/>
                  <a:sym typeface="Fira Sans Extra Condensed"/>
                </a:rPr>
                <a:t>0</a:t>
              </a:r>
              <a:r>
                <a:rPr lang="el-GR" sz="1700" b="1" dirty="0">
                  <a:solidFill>
                    <a:schemeClr val="accent5"/>
                  </a:solidFill>
                  <a:latin typeface="Fira Sans Extra Condensed"/>
                  <a:ea typeface="Fira Sans Extra Condensed"/>
                  <a:cs typeface="Fira Sans Extra Condensed"/>
                  <a:sym typeface="Fira Sans Extra Condensed"/>
                </a:rPr>
                <a:t>3</a:t>
              </a:r>
              <a:endParaRPr sz="1700" b="1" dirty="0">
                <a:solidFill>
                  <a:schemeClr val="accent5"/>
                </a:solidFill>
                <a:latin typeface="Fira Sans Extra Condensed"/>
                <a:ea typeface="Fira Sans Extra Condensed"/>
                <a:cs typeface="Fira Sans Extra Condensed"/>
                <a:sym typeface="Fira Sans Extra Condensed"/>
              </a:endParaRPr>
            </a:p>
          </p:txBody>
        </p:sp>
      </p:grpSp>
      <p:sp>
        <p:nvSpPr>
          <p:cNvPr id="19" name="TextBox 18">
            <a:extLst>
              <a:ext uri="{FF2B5EF4-FFF2-40B4-BE49-F238E27FC236}">
                <a16:creationId xmlns:a16="http://schemas.microsoft.com/office/drawing/2014/main" id="{30E30EEB-3897-3555-F462-6EF13EEB9431}"/>
              </a:ext>
            </a:extLst>
          </p:cNvPr>
          <p:cNvSpPr txBox="1"/>
          <p:nvPr/>
        </p:nvSpPr>
        <p:spPr>
          <a:xfrm>
            <a:off x="2132856" y="4898557"/>
            <a:ext cx="4878288" cy="1323439"/>
          </a:xfrm>
          <a:prstGeom prst="rect">
            <a:avLst/>
          </a:prstGeom>
          <a:noFill/>
        </p:spPr>
        <p:txBody>
          <a:bodyPr wrap="square">
            <a:spAutoFit/>
          </a:bodyPr>
          <a:lstStyle/>
          <a:p>
            <a:r>
              <a:rPr lang="el-GR" sz="1600" dirty="0">
                <a:solidFill>
                  <a:schemeClr val="accent1">
                    <a:lumMod val="50000"/>
                  </a:schemeClr>
                </a:solidFill>
                <a:effectLst>
                  <a:outerShdw blurRad="38100" dist="38100" dir="2700000" algn="tl">
                    <a:srgbClr val="000000">
                      <a:alpha val="43137"/>
                    </a:srgbClr>
                  </a:outerShdw>
                </a:effectLst>
                <a:latin typeface="+mj-lt"/>
                <a:ea typeface="Times New Roman" panose="02020603050405020304" pitchFamily="18" charset="0"/>
              </a:rPr>
              <a:t>Να γίνει μία συγκριτική αποτίμηση των μαθησιακών αποτελεσμάτων ανάμεσα σε τμήμα που θα εφαρμοστεί το συγκεκριμένο συμπληρωματικό Ε.Υ. και σε ένα άλλο του ίδιου σχολείου με τον ίδιο εκπαιδευτικό, όπου θα ακολουθηθεί ο συμβατικός τρόπος διδασκαλίας.</a:t>
            </a:r>
            <a:endParaRPr lang="el-GR" sz="1600" dirty="0">
              <a:solidFill>
                <a:schemeClr val="accent1">
                  <a:lumMod val="50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90987483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Τίτλος 7">
            <a:extLst>
              <a:ext uri="{FF2B5EF4-FFF2-40B4-BE49-F238E27FC236}">
                <a16:creationId xmlns:a16="http://schemas.microsoft.com/office/drawing/2014/main" id="{B0DBCC10-0294-ACE1-3542-493CF2A9FD00}"/>
              </a:ext>
            </a:extLst>
          </p:cNvPr>
          <p:cNvSpPr>
            <a:spLocks noGrp="1"/>
          </p:cNvSpPr>
          <p:nvPr>
            <p:ph type="title"/>
          </p:nvPr>
        </p:nvSpPr>
        <p:spPr>
          <a:xfrm>
            <a:off x="1145113" y="1312624"/>
            <a:ext cx="7372350" cy="1075390"/>
          </a:xfrm>
        </p:spPr>
        <p:txBody>
          <a:bodyPr>
            <a:normAutofit fontScale="90000"/>
          </a:bodyPr>
          <a:lstStyle/>
          <a:p>
            <a:r>
              <a:rPr lang="el-GR" dirty="0">
                <a:solidFill>
                  <a:schemeClr val="accent1">
                    <a:lumMod val="50000"/>
                  </a:schemeClr>
                </a:solidFill>
                <a:effectLst>
                  <a:outerShdw blurRad="38100" dist="38100" dir="2700000" algn="tl">
                    <a:srgbClr val="000000">
                      <a:alpha val="43137"/>
                    </a:srgbClr>
                  </a:outerShdw>
                </a:effectLst>
              </a:rPr>
              <a:t>Σας ευχαριστώ για τον χρόνο σας!!</a:t>
            </a:r>
          </a:p>
        </p:txBody>
      </p:sp>
      <p:pic>
        <p:nvPicPr>
          <p:cNvPr id="12" name="Εικόνα 11">
            <a:extLst>
              <a:ext uri="{FF2B5EF4-FFF2-40B4-BE49-F238E27FC236}">
                <a16:creationId xmlns:a16="http://schemas.microsoft.com/office/drawing/2014/main" id="{A55CD162-C95C-5D77-27BB-7DAD49040D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9911" y="2996952"/>
            <a:ext cx="3982754" cy="3380533"/>
          </a:xfrm>
          <a:prstGeom prst="rect">
            <a:avLst/>
          </a:prstGeom>
        </p:spPr>
      </p:pic>
    </p:spTree>
    <p:extLst>
      <p:ext uri="{BB962C8B-B14F-4D97-AF65-F5344CB8AC3E}">
        <p14:creationId xmlns:p14="http://schemas.microsoft.com/office/powerpoint/2010/main" val="34573393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7"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198526"/>
            <a:ext cx="7199240" cy="765652"/>
          </a:xfrm>
        </p:spPr>
        <p:txBody>
          <a:bodyPr>
            <a:noAutofit/>
          </a:bodyPr>
          <a:lstStyle/>
          <a:p>
            <a:r>
              <a:rPr lang="el-GR" sz="3600" b="1" dirty="0">
                <a:solidFill>
                  <a:schemeClr val="accent1">
                    <a:lumMod val="50000"/>
                  </a:schemeClr>
                </a:solidFill>
              </a:rPr>
              <a:t>Συνεισφορά της διπλωματικής</a:t>
            </a:r>
          </a:p>
        </p:txBody>
      </p:sp>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pic>
        <p:nvPicPr>
          <p:cNvPr id="9" name="Εικόνα 8">
            <a:extLst>
              <a:ext uri="{FF2B5EF4-FFF2-40B4-BE49-F238E27FC236}">
                <a16:creationId xmlns:a16="http://schemas.microsoft.com/office/drawing/2014/main" id="{0F9A46F3-2036-2C66-D8CC-4150516F8F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35068">
            <a:off x="7151129" y="910917"/>
            <a:ext cx="1754512" cy="1754512"/>
          </a:xfrm>
          <a:prstGeom prst="rect">
            <a:avLst/>
          </a:prstGeom>
        </p:spPr>
      </p:pic>
      <p:sp>
        <p:nvSpPr>
          <p:cNvPr id="10" name="Ορθογώνιο: Ψαλίδισμα μίας γωνίας 9">
            <a:extLst>
              <a:ext uri="{FF2B5EF4-FFF2-40B4-BE49-F238E27FC236}">
                <a16:creationId xmlns:a16="http://schemas.microsoft.com/office/drawing/2014/main" id="{E93A9FE3-D41A-7220-23D8-82745524FD53}"/>
              </a:ext>
            </a:extLst>
          </p:cNvPr>
          <p:cNvSpPr/>
          <p:nvPr/>
        </p:nvSpPr>
        <p:spPr>
          <a:xfrm>
            <a:off x="1200333" y="1841609"/>
            <a:ext cx="4752528" cy="1462245"/>
          </a:xfrm>
          <a:prstGeom prst="snip1Rect">
            <a:avLst/>
          </a:prstGeom>
          <a:solidFill>
            <a:schemeClr val="bg2">
              <a:lumMod val="75000"/>
            </a:schemeClr>
          </a:solidFill>
          <a:ln w="28575">
            <a:noFill/>
          </a:ln>
          <a:effectLst>
            <a:glow rad="1397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800" dirty="0">
                <a:solidFill>
                  <a:schemeClr val="tx2">
                    <a:lumMod val="75000"/>
                  </a:schemeClr>
                </a:solidFill>
                <a:effectLst>
                  <a:outerShdw blurRad="38100" dist="38100" dir="2700000" algn="tl">
                    <a:srgbClr val="000000">
                      <a:alpha val="43137"/>
                    </a:srgbClr>
                  </a:outerShdw>
                </a:effectLst>
                <a:latin typeface="+mj-lt"/>
              </a:rPr>
              <a:t>Αποτελεί </a:t>
            </a:r>
            <a:r>
              <a:rPr lang="el-GR" sz="1800" b="1" dirty="0">
                <a:solidFill>
                  <a:schemeClr val="tx2">
                    <a:lumMod val="75000"/>
                  </a:schemeClr>
                </a:solidFill>
                <a:effectLst>
                  <a:outerShdw blurRad="38100" dist="38100" dir="2700000" algn="tl">
                    <a:srgbClr val="000000">
                      <a:alpha val="43137"/>
                    </a:srgbClr>
                  </a:outerShdw>
                </a:effectLst>
                <a:latin typeface="+mj-lt"/>
              </a:rPr>
              <a:t>πρωτότυπη</a:t>
            </a:r>
            <a:r>
              <a:rPr lang="el-GR" sz="1800" dirty="0">
                <a:solidFill>
                  <a:schemeClr val="tx2">
                    <a:lumMod val="75000"/>
                  </a:schemeClr>
                </a:solidFill>
                <a:effectLst>
                  <a:outerShdw blurRad="38100" dist="38100" dir="2700000" algn="tl">
                    <a:srgbClr val="000000">
                      <a:alpha val="43137"/>
                    </a:srgbClr>
                  </a:outerShdw>
                </a:effectLst>
                <a:latin typeface="+mj-lt"/>
              </a:rPr>
              <a:t> διδακτική πρόταση για τη διδασκαλία της «Αλληγορίας του Σπηλαίου», με </a:t>
            </a:r>
            <a:r>
              <a:rPr lang="el-GR" sz="1800" dirty="0" err="1">
                <a:solidFill>
                  <a:schemeClr val="tx2">
                    <a:lumMod val="75000"/>
                  </a:schemeClr>
                </a:solidFill>
                <a:effectLst>
                  <a:outerShdw blurRad="38100" dist="38100" dir="2700000" algn="tl">
                    <a:srgbClr val="000000">
                      <a:alpha val="43137"/>
                    </a:srgbClr>
                  </a:outerShdw>
                </a:effectLst>
                <a:latin typeface="+mj-lt"/>
              </a:rPr>
              <a:t>διαδραστικό</a:t>
            </a:r>
            <a:r>
              <a:rPr lang="el-GR" sz="1800" dirty="0">
                <a:solidFill>
                  <a:schemeClr val="tx2">
                    <a:lumMod val="75000"/>
                  </a:schemeClr>
                </a:solidFill>
                <a:effectLst>
                  <a:outerShdw blurRad="38100" dist="38100" dir="2700000" algn="tl">
                    <a:srgbClr val="000000">
                      <a:alpha val="43137"/>
                    </a:srgbClr>
                  </a:outerShdw>
                </a:effectLst>
                <a:latin typeface="+mj-lt"/>
              </a:rPr>
              <a:t> και </a:t>
            </a:r>
            <a:r>
              <a:rPr lang="el-GR" sz="1800" dirty="0" err="1">
                <a:solidFill>
                  <a:schemeClr val="tx2">
                    <a:lumMod val="75000"/>
                  </a:schemeClr>
                </a:solidFill>
                <a:effectLst>
                  <a:outerShdw blurRad="38100" dist="38100" dir="2700000" algn="tl">
                    <a:srgbClr val="000000">
                      <a:alpha val="43137"/>
                    </a:srgbClr>
                  </a:outerShdw>
                </a:effectLst>
                <a:latin typeface="+mj-lt"/>
              </a:rPr>
              <a:t>πολυμεσικό</a:t>
            </a:r>
            <a:r>
              <a:rPr lang="el-GR" sz="1800" dirty="0">
                <a:solidFill>
                  <a:schemeClr val="tx2">
                    <a:lumMod val="75000"/>
                  </a:schemeClr>
                </a:solidFill>
                <a:effectLst>
                  <a:outerShdw blurRad="38100" dist="38100" dir="2700000" algn="tl">
                    <a:srgbClr val="000000">
                      <a:alpha val="43137"/>
                    </a:srgbClr>
                  </a:outerShdw>
                </a:effectLst>
                <a:latin typeface="+mj-lt"/>
              </a:rPr>
              <a:t> ψηφιακό εκπαιδευτικό υλικό.</a:t>
            </a:r>
          </a:p>
        </p:txBody>
      </p:sp>
      <p:pic>
        <p:nvPicPr>
          <p:cNvPr id="15" name="Εικόνα 14">
            <a:extLst>
              <a:ext uri="{FF2B5EF4-FFF2-40B4-BE49-F238E27FC236}">
                <a16:creationId xmlns:a16="http://schemas.microsoft.com/office/drawing/2014/main" id="{2FAD032B-4889-31B5-C123-BBF7349F21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782" y="4288432"/>
            <a:ext cx="372975" cy="516285"/>
          </a:xfrm>
          <a:prstGeom prst="rect">
            <a:avLst/>
          </a:prstGeom>
        </p:spPr>
      </p:pic>
      <p:pic>
        <p:nvPicPr>
          <p:cNvPr id="17" name="Εικόνα 16">
            <a:extLst>
              <a:ext uri="{FF2B5EF4-FFF2-40B4-BE49-F238E27FC236}">
                <a16:creationId xmlns:a16="http://schemas.microsoft.com/office/drawing/2014/main" id="{DA4FB669-BE3F-B1A2-4E86-4B9EF907CC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037" y="1758419"/>
            <a:ext cx="269720" cy="516285"/>
          </a:xfrm>
          <a:prstGeom prst="rect">
            <a:avLst/>
          </a:prstGeom>
        </p:spPr>
      </p:pic>
      <p:sp>
        <p:nvSpPr>
          <p:cNvPr id="18" name="Ορθογώνιο: Ψαλίδισμα μίας γωνίας 17">
            <a:extLst>
              <a:ext uri="{FF2B5EF4-FFF2-40B4-BE49-F238E27FC236}">
                <a16:creationId xmlns:a16="http://schemas.microsoft.com/office/drawing/2014/main" id="{37F2947A-C5F4-D563-F898-FC8777C6F492}"/>
              </a:ext>
            </a:extLst>
          </p:cNvPr>
          <p:cNvSpPr/>
          <p:nvPr/>
        </p:nvSpPr>
        <p:spPr>
          <a:xfrm>
            <a:off x="1259632" y="4299923"/>
            <a:ext cx="4752528" cy="1462245"/>
          </a:xfrm>
          <a:prstGeom prst="snip1Rect">
            <a:avLst/>
          </a:prstGeom>
          <a:solidFill>
            <a:schemeClr val="bg2">
              <a:lumMod val="75000"/>
            </a:schemeClr>
          </a:solidFill>
          <a:ln w="28575">
            <a:noFill/>
          </a:ln>
          <a:effectLst>
            <a:glow rad="1397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800" b="1" dirty="0">
                <a:solidFill>
                  <a:schemeClr val="tx2">
                    <a:lumMod val="75000"/>
                  </a:schemeClr>
                </a:solidFill>
                <a:effectLst>
                  <a:outerShdw blurRad="38100" dist="38100" dir="2700000" algn="tl">
                    <a:srgbClr val="000000">
                      <a:alpha val="43137"/>
                    </a:srgbClr>
                  </a:outerShdw>
                </a:effectLst>
                <a:latin typeface="+mj-lt"/>
              </a:rPr>
              <a:t>Εμπλουτίζει</a:t>
            </a:r>
            <a:r>
              <a:rPr lang="el-GR" sz="1800" dirty="0">
                <a:solidFill>
                  <a:schemeClr val="tx2">
                    <a:lumMod val="75000"/>
                  </a:schemeClr>
                </a:solidFill>
                <a:effectLst>
                  <a:outerShdw blurRad="38100" dist="38100" dir="2700000" algn="tl">
                    <a:srgbClr val="000000">
                      <a:alpha val="43137"/>
                    </a:srgbClr>
                  </a:outerShdw>
                </a:effectLst>
                <a:latin typeface="+mj-lt"/>
              </a:rPr>
              <a:t> την υπάρχουσα βιβλιογραφία για την </a:t>
            </a:r>
            <a:r>
              <a:rPr lang="el-GR" sz="1800" b="1" dirty="0" err="1">
                <a:solidFill>
                  <a:schemeClr val="tx2">
                    <a:lumMod val="75000"/>
                  </a:schemeClr>
                </a:solidFill>
                <a:effectLst>
                  <a:outerShdw blurRad="38100" dist="38100" dir="2700000" algn="tl">
                    <a:srgbClr val="000000">
                      <a:alpha val="43137"/>
                    </a:srgbClr>
                  </a:outerShdw>
                </a:effectLst>
                <a:latin typeface="+mj-lt"/>
              </a:rPr>
              <a:t>ΕξΑΕ</a:t>
            </a:r>
            <a:r>
              <a:rPr lang="el-GR" sz="1800" dirty="0">
                <a:solidFill>
                  <a:schemeClr val="tx2">
                    <a:lumMod val="75000"/>
                  </a:schemeClr>
                </a:solidFill>
                <a:effectLst>
                  <a:outerShdw blurRad="38100" dist="38100" dir="2700000" algn="tl">
                    <a:srgbClr val="000000">
                      <a:alpha val="43137"/>
                    </a:srgbClr>
                  </a:outerShdw>
                </a:effectLst>
                <a:latin typeface="+mj-lt"/>
              </a:rPr>
              <a:t> ως μεθοδολογία  για τη διδασκαλία των Αρχαίων Ελληνικών, συμπληρωματικά ή/και αυτοδύναμα, στη Δευτεροβάθμια εκπαίδευση. </a:t>
            </a:r>
          </a:p>
        </p:txBody>
      </p:sp>
    </p:spTree>
    <p:extLst>
      <p:ext uri="{BB962C8B-B14F-4D97-AF65-F5344CB8AC3E}">
        <p14:creationId xmlns:p14="http://schemas.microsoft.com/office/powerpoint/2010/main" val="6726484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7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par>
                          <p:cTn id="10" fill="hold">
                            <p:stCondLst>
                              <p:cond delay="2750"/>
                            </p:stCondLst>
                            <p:childTnLst>
                              <p:par>
                                <p:cTn id="11" presetID="47"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par>
                          <p:cTn id="16" fill="hold">
                            <p:stCondLst>
                              <p:cond delay="3750"/>
                            </p:stCondLst>
                            <p:childTnLst>
                              <p:par>
                                <p:cTn id="17" presetID="47"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750"/>
                                        <p:tgtEl>
                                          <p:spTgt spid="10"/>
                                        </p:tgtEl>
                                      </p:cBhvr>
                                    </p:animEffect>
                                    <p:anim calcmode="lin" valueType="num">
                                      <p:cBhvr>
                                        <p:cTn id="20" dur="750" fill="hold"/>
                                        <p:tgtEl>
                                          <p:spTgt spid="10"/>
                                        </p:tgtEl>
                                        <p:attrNameLst>
                                          <p:attrName>ppt_x</p:attrName>
                                        </p:attrNameLst>
                                      </p:cBhvr>
                                      <p:tavLst>
                                        <p:tav tm="0">
                                          <p:val>
                                            <p:strVal val="#ppt_x"/>
                                          </p:val>
                                        </p:tav>
                                        <p:tav tm="100000">
                                          <p:val>
                                            <p:strVal val="#ppt_x"/>
                                          </p:val>
                                        </p:tav>
                                      </p:tavLst>
                                    </p:anim>
                                    <p:anim calcmode="lin" valueType="num">
                                      <p:cBhvr>
                                        <p:cTn id="21" dur="75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4500"/>
                            </p:stCondLst>
                            <p:childTnLst>
                              <p:par>
                                <p:cTn id="23" presetID="47"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par>
                          <p:cTn id="28" fill="hold">
                            <p:stCondLst>
                              <p:cond delay="5500"/>
                            </p:stCondLst>
                            <p:childTnLst>
                              <p:par>
                                <p:cTn id="29" presetID="47"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750"/>
                                        <p:tgtEl>
                                          <p:spTgt spid="18"/>
                                        </p:tgtEl>
                                      </p:cBhvr>
                                    </p:animEffect>
                                    <p:anim calcmode="lin" valueType="num">
                                      <p:cBhvr>
                                        <p:cTn id="32" dur="750" fill="hold"/>
                                        <p:tgtEl>
                                          <p:spTgt spid="18"/>
                                        </p:tgtEl>
                                        <p:attrNameLst>
                                          <p:attrName>ppt_x</p:attrName>
                                        </p:attrNameLst>
                                      </p:cBhvr>
                                      <p:tavLst>
                                        <p:tav tm="0">
                                          <p:val>
                                            <p:strVal val="#ppt_x"/>
                                          </p:val>
                                        </p:tav>
                                        <p:tav tm="100000">
                                          <p:val>
                                            <p:strVal val="#ppt_x"/>
                                          </p:val>
                                        </p:tav>
                                      </p:tavLst>
                                    </p:anim>
                                    <p:anim calcmode="lin" valueType="num">
                                      <p:cBhvr>
                                        <p:cTn id="33" dur="75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165667"/>
            <a:ext cx="7991327" cy="830997"/>
          </a:xfrm>
        </p:spPr>
        <p:txBody>
          <a:bodyPr>
            <a:noAutofit/>
          </a:bodyPr>
          <a:lstStyle/>
          <a:p>
            <a:r>
              <a:rPr lang="el-GR" sz="3600" b="1" dirty="0">
                <a:solidFill>
                  <a:schemeClr val="accent1">
                    <a:lumMod val="50000"/>
                  </a:schemeClr>
                </a:solidFill>
              </a:rPr>
              <a:t>Ερευνητικά Ερωτήματα</a:t>
            </a:r>
          </a:p>
        </p:txBody>
      </p:sp>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pic>
        <p:nvPicPr>
          <p:cNvPr id="4" name="Εικόνα 3">
            <a:extLst>
              <a:ext uri="{FF2B5EF4-FFF2-40B4-BE49-F238E27FC236}">
                <a16:creationId xmlns:a16="http://schemas.microsoft.com/office/drawing/2014/main" id="{A062F02D-B877-9F50-7B55-A69FD5835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1503">
            <a:off x="6742513" y="270578"/>
            <a:ext cx="1161736" cy="1578877"/>
          </a:xfrm>
          <a:prstGeom prst="rect">
            <a:avLst/>
          </a:prstGeom>
        </p:spPr>
      </p:pic>
      <p:graphicFrame>
        <p:nvGraphicFramePr>
          <p:cNvPr id="10" name="Διάγραμμα 9">
            <a:extLst>
              <a:ext uri="{FF2B5EF4-FFF2-40B4-BE49-F238E27FC236}">
                <a16:creationId xmlns:a16="http://schemas.microsoft.com/office/drawing/2014/main" id="{9AAEE107-A598-5AA7-B91B-A69E815646FA}"/>
              </a:ext>
            </a:extLst>
          </p:cNvPr>
          <p:cNvGraphicFramePr/>
          <p:nvPr>
            <p:extLst>
              <p:ext uri="{D42A27DB-BD31-4B8C-83A1-F6EECF244321}">
                <p14:modId xmlns:p14="http://schemas.microsoft.com/office/powerpoint/2010/main" val="1411994106"/>
              </p:ext>
            </p:extLst>
          </p:nvPr>
        </p:nvGraphicFramePr>
        <p:xfrm>
          <a:off x="-775558" y="1949592"/>
          <a:ext cx="9919558" cy="4524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7061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750"/>
                                        <p:tgtEl>
                                          <p:spTgt spid="4"/>
                                        </p:tgtEl>
                                      </p:cBhvr>
                                    </p:animEffect>
                                  </p:childTnLst>
                                </p:cTn>
                              </p:par>
                            </p:childTnLst>
                          </p:cTn>
                        </p:par>
                        <p:par>
                          <p:cTn id="8" fill="hold">
                            <p:stCondLst>
                              <p:cond delay="1250"/>
                            </p:stCondLst>
                            <p:childTnLst>
                              <p:par>
                                <p:cTn id="9" presetID="10" presetClass="entr" presetSubtype="0" fill="hold" grpId="0" nodeType="afterEffect">
                                  <p:stCondLst>
                                    <p:cond delay="7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ED5CDB47-E1FD-4588-6F7D-3B9BF5D2F4B8}"/>
              </a:ext>
            </a:extLst>
          </p:cNvPr>
          <p:cNvSpPr>
            <a:spLocks noGrp="1"/>
          </p:cNvSpPr>
          <p:nvPr>
            <p:ph type="title"/>
          </p:nvPr>
        </p:nvSpPr>
        <p:spPr>
          <a:xfrm>
            <a:off x="1516381" y="231489"/>
            <a:ext cx="7199313" cy="765175"/>
          </a:xfrm>
        </p:spPr>
        <p:txBody>
          <a:bodyPr>
            <a:noAutofit/>
          </a:bodyPr>
          <a:lstStyle/>
          <a:p>
            <a:r>
              <a:rPr lang="el-GR" sz="3600" dirty="0">
                <a:solidFill>
                  <a:schemeClr val="accent1">
                    <a:lumMod val="50000"/>
                  </a:schemeClr>
                </a:solidFill>
              </a:rPr>
              <a:t>Δομή της Εργασίας</a:t>
            </a:r>
            <a:endParaRPr lang="el-GR" sz="3600" b="1" dirty="0">
              <a:solidFill>
                <a:schemeClr val="accent1">
                  <a:lumMod val="50000"/>
                </a:schemeClr>
              </a:solidFill>
            </a:endParaRPr>
          </a:p>
        </p:txBody>
      </p:sp>
      <p:graphicFrame>
        <p:nvGraphicFramePr>
          <p:cNvPr id="9" name="Διάγραμμα 8">
            <a:extLst>
              <a:ext uri="{FF2B5EF4-FFF2-40B4-BE49-F238E27FC236}">
                <a16:creationId xmlns:a16="http://schemas.microsoft.com/office/drawing/2014/main" id="{BCE849FC-F6C2-896F-FAD8-3AB90BBFE889}"/>
              </a:ext>
            </a:extLst>
          </p:cNvPr>
          <p:cNvGraphicFramePr/>
          <p:nvPr>
            <p:extLst>
              <p:ext uri="{D42A27DB-BD31-4B8C-83A1-F6EECF244321}">
                <p14:modId xmlns:p14="http://schemas.microsoft.com/office/powerpoint/2010/main" val="2675951795"/>
              </p:ext>
            </p:extLst>
          </p:nvPr>
        </p:nvGraphicFramePr>
        <p:xfrm>
          <a:off x="1020550" y="1118595"/>
          <a:ext cx="7312702" cy="5675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54088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Γενικό Θεωρητικό πλαίσιο 1/3</a:t>
            </a:r>
            <a:endParaRPr lang="el-GR" sz="3600" b="1" dirty="0">
              <a:solidFill>
                <a:schemeClr val="accent1">
                  <a:lumMod val="50000"/>
                </a:schemeClr>
              </a:solidFill>
            </a:endParaRPr>
          </a:p>
        </p:txBody>
      </p:sp>
      <p:graphicFrame>
        <p:nvGraphicFramePr>
          <p:cNvPr id="4" name="Διάγραμμα 3">
            <a:extLst>
              <a:ext uri="{FF2B5EF4-FFF2-40B4-BE49-F238E27FC236}">
                <a16:creationId xmlns:a16="http://schemas.microsoft.com/office/drawing/2014/main" id="{0AC15D7C-243C-9649-888D-5E6FEED3802E}"/>
              </a:ext>
            </a:extLst>
          </p:cNvPr>
          <p:cNvGraphicFramePr/>
          <p:nvPr>
            <p:extLst>
              <p:ext uri="{D42A27DB-BD31-4B8C-83A1-F6EECF244321}">
                <p14:modId xmlns:p14="http://schemas.microsoft.com/office/powerpoint/2010/main" val="1731774770"/>
              </p:ext>
            </p:extLst>
          </p:nvPr>
        </p:nvGraphicFramePr>
        <p:xfrm>
          <a:off x="683568" y="1183992"/>
          <a:ext cx="8208912" cy="5507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444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Γενικό Θεωρητικό πλαίσιο 2/3</a:t>
            </a:r>
            <a:endParaRPr lang="el-GR" sz="3600" b="1" dirty="0">
              <a:solidFill>
                <a:schemeClr val="accent1">
                  <a:lumMod val="50000"/>
                </a:schemeClr>
              </a:solidFill>
            </a:endParaRPr>
          </a:p>
        </p:txBody>
      </p:sp>
      <p:graphicFrame>
        <p:nvGraphicFramePr>
          <p:cNvPr id="2" name="Διάγραμμα 1">
            <a:extLst>
              <a:ext uri="{FF2B5EF4-FFF2-40B4-BE49-F238E27FC236}">
                <a16:creationId xmlns:a16="http://schemas.microsoft.com/office/drawing/2014/main" id="{B43A2EE5-F761-451E-0B4C-70602A8A2FCD}"/>
              </a:ext>
            </a:extLst>
          </p:cNvPr>
          <p:cNvGraphicFramePr/>
          <p:nvPr>
            <p:extLst>
              <p:ext uri="{D42A27DB-BD31-4B8C-83A1-F6EECF244321}">
                <p14:modId xmlns:p14="http://schemas.microsoft.com/office/powerpoint/2010/main" val="748097565"/>
              </p:ext>
            </p:extLst>
          </p:nvPr>
        </p:nvGraphicFramePr>
        <p:xfrm>
          <a:off x="178420" y="1357831"/>
          <a:ext cx="8352533" cy="529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7142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AAA5BE-AE3E-2E9A-E06E-30AE355504E5}"/>
              </a:ext>
            </a:extLst>
          </p:cNvPr>
          <p:cNvSpPr/>
          <p:nvPr/>
        </p:nvSpPr>
        <p:spPr>
          <a:xfrm>
            <a:off x="-1" y="0"/>
            <a:ext cx="406007" cy="6843294"/>
          </a:xfrm>
          <a:prstGeom prst="rect">
            <a:avLst/>
          </a:prstGeom>
          <a:solidFill>
            <a:srgbClr val="931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accent2">
                  <a:lumMod val="75000"/>
                </a:schemeClr>
              </a:solidFill>
            </a:endParaRPr>
          </a:p>
        </p:txBody>
      </p:sp>
      <p:sp>
        <p:nvSpPr>
          <p:cNvPr id="6" name="Βέλος: Πεντάγωνο 5">
            <a:extLst>
              <a:ext uri="{FF2B5EF4-FFF2-40B4-BE49-F238E27FC236}">
                <a16:creationId xmlns:a16="http://schemas.microsoft.com/office/drawing/2014/main" id="{67F8504D-8151-CD5C-5C18-AD6F549B4536}"/>
              </a:ext>
            </a:extLst>
          </p:cNvPr>
          <p:cNvSpPr/>
          <p:nvPr/>
        </p:nvSpPr>
        <p:spPr>
          <a:xfrm>
            <a:off x="406006" y="548680"/>
            <a:ext cx="709610" cy="830997"/>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75616EA8-BF20-FAF8-AC69-F08A4A66CFC7}"/>
              </a:ext>
            </a:extLst>
          </p:cNvPr>
          <p:cNvPicPr>
            <a:picLocks noChangeAspect="1"/>
          </p:cNvPicPr>
          <p:nvPr/>
        </p:nvPicPr>
        <p:blipFill>
          <a:blip r:embed="rId2"/>
          <a:stretch>
            <a:fillRect/>
          </a:stretch>
        </p:blipFill>
        <p:spPr>
          <a:xfrm>
            <a:off x="1115616" y="996664"/>
            <a:ext cx="7145131" cy="121931"/>
          </a:xfrm>
          <a:prstGeom prst="rect">
            <a:avLst/>
          </a:prstGeom>
        </p:spPr>
      </p:pic>
      <p:sp>
        <p:nvSpPr>
          <p:cNvPr id="3" name="Τίτλος 1">
            <a:extLst>
              <a:ext uri="{FF2B5EF4-FFF2-40B4-BE49-F238E27FC236}">
                <a16:creationId xmlns:a16="http://schemas.microsoft.com/office/drawing/2014/main" id="{08EE4BAB-EB9C-1539-E9E3-AD865B4736C0}"/>
              </a:ext>
            </a:extLst>
          </p:cNvPr>
          <p:cNvSpPr>
            <a:spLocks noGrp="1"/>
          </p:cNvSpPr>
          <p:nvPr>
            <p:ph type="title"/>
          </p:nvPr>
        </p:nvSpPr>
        <p:spPr>
          <a:xfrm>
            <a:off x="1331640" y="166092"/>
            <a:ext cx="7199313" cy="765175"/>
          </a:xfrm>
        </p:spPr>
        <p:txBody>
          <a:bodyPr>
            <a:noAutofit/>
          </a:bodyPr>
          <a:lstStyle/>
          <a:p>
            <a:r>
              <a:rPr lang="el-GR" sz="3600" dirty="0">
                <a:solidFill>
                  <a:schemeClr val="accent1">
                    <a:lumMod val="50000"/>
                  </a:schemeClr>
                </a:solidFill>
              </a:rPr>
              <a:t>Γενικό Θεωρητικό πλαίσιο 3/3</a:t>
            </a:r>
            <a:endParaRPr lang="el-GR" sz="3600" b="1" dirty="0">
              <a:solidFill>
                <a:schemeClr val="accent1">
                  <a:lumMod val="50000"/>
                </a:schemeClr>
              </a:solidFill>
            </a:endParaRPr>
          </a:p>
        </p:txBody>
      </p:sp>
      <p:graphicFrame>
        <p:nvGraphicFramePr>
          <p:cNvPr id="8" name="Διάγραμμα 7">
            <a:extLst>
              <a:ext uri="{FF2B5EF4-FFF2-40B4-BE49-F238E27FC236}">
                <a16:creationId xmlns:a16="http://schemas.microsoft.com/office/drawing/2014/main" id="{07555DB7-AF88-90CB-70A8-8AB5D1E2CC15}"/>
              </a:ext>
            </a:extLst>
          </p:cNvPr>
          <p:cNvGraphicFramePr/>
          <p:nvPr>
            <p:extLst>
              <p:ext uri="{D42A27DB-BD31-4B8C-83A1-F6EECF244321}">
                <p14:modId xmlns:p14="http://schemas.microsoft.com/office/powerpoint/2010/main" val="3540231819"/>
              </p:ext>
            </p:extLst>
          </p:nvPr>
        </p:nvGraphicFramePr>
        <p:xfrm>
          <a:off x="817596" y="1445074"/>
          <a:ext cx="7741169" cy="4786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6618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39161</TotalTime>
  <Words>1863</Words>
  <Application>Microsoft Office PowerPoint</Application>
  <PresentationFormat>Προβολή στην οθόνη (4:3)</PresentationFormat>
  <Paragraphs>260</Paragraphs>
  <Slides>33</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33</vt:i4>
      </vt:variant>
    </vt:vector>
  </HeadingPairs>
  <TitlesOfParts>
    <vt:vector size="41" baseType="lpstr">
      <vt:lpstr>Arial</vt:lpstr>
      <vt:lpstr>Book Antiqua</vt:lpstr>
      <vt:lpstr>Calibri</vt:lpstr>
      <vt:lpstr>Calibri Light</vt:lpstr>
      <vt:lpstr>Fira Sans Extra Condensed</vt:lpstr>
      <vt:lpstr>Roboto</vt:lpstr>
      <vt:lpstr>Times New Roman</vt:lpstr>
      <vt:lpstr>Θέμα του Office</vt:lpstr>
      <vt:lpstr>Η ΑΛΛΗΓΟΡΙΑ ΤΟΥ ΣΠΗΛΑΙΟΥ ΤΗΣ ΠΛΑΤΩΝΙΚΗΣ «ΠΟΛΙΤΕΙΑΣ» ΣΤΟ ΠΛΑΙΣΙΟ ΤΗΣ ΕΞ ΑΠΟΣΤΑΣΕΩΣ ΣΧΟΛΙΚΗΣ ΕΚΠΑΙΔΕΥΣΗΣ: ΜΙΑ ΜΕΛΕΤΗ ΠΕΡΙΠΤΩΣΗΣ </vt:lpstr>
      <vt:lpstr>Ευχαριστίες</vt:lpstr>
      <vt:lpstr>Σκοπός</vt:lpstr>
      <vt:lpstr>Συνεισφορά της διπλωματικής</vt:lpstr>
      <vt:lpstr>Ερευνητικά Ερωτήματα</vt:lpstr>
      <vt:lpstr>Δομή της Εργασίας</vt:lpstr>
      <vt:lpstr>Γενικό Θεωρητικό πλαίσιο 1/3</vt:lpstr>
      <vt:lpstr>Γενικό Θεωρητικό πλαίσιο 2/3</vt:lpstr>
      <vt:lpstr>Γενικό Θεωρητικό πλαίσιο 3/3</vt:lpstr>
      <vt:lpstr>Βιβλιογραφική Ανασκόπηση  1/2</vt:lpstr>
      <vt:lpstr>Βιβλιογραφική Ανασκόπηση  2/2</vt:lpstr>
      <vt:lpstr>Δημιουργία Εκπαιδευτικού Υλικού 1/6</vt:lpstr>
      <vt:lpstr>Δημιουργία Εκπαιδευτικού Υλικού 2/6</vt:lpstr>
      <vt:lpstr>Δημιουργία Εκπαιδευτικού Υλικού 3/6</vt:lpstr>
      <vt:lpstr>Δημιουργία Εκπαιδευτικού Υλικού 4/6</vt:lpstr>
      <vt:lpstr>Δημιουργία Εκπαιδευτικού Υλικού 5/5</vt:lpstr>
      <vt:lpstr>Δημιουργία Εκπαιδευτικού Υλικού 6/6</vt:lpstr>
      <vt:lpstr>To  Εκπαιδευτικό Υλικό </vt:lpstr>
      <vt:lpstr> Μεθοδολογία έρευνας 1/2</vt:lpstr>
      <vt:lpstr> Μεθοδολογία έρευνας 2/2</vt:lpstr>
      <vt:lpstr> Αποτελέσματα – Κύρια ευρήματα 1/3</vt:lpstr>
      <vt:lpstr> Αποτελέσματα – Κύρια ευρήματα 2/3</vt:lpstr>
      <vt:lpstr> Αποτελέσματα – Κύρια ευρήματα 3/3</vt:lpstr>
      <vt:lpstr> Συμπεράσματα 1/7</vt:lpstr>
      <vt:lpstr> Συμπεράσματα 2/7</vt:lpstr>
      <vt:lpstr> Συμπεράσματα 3/7</vt:lpstr>
      <vt:lpstr> Συμπεράσματα 4/7</vt:lpstr>
      <vt:lpstr> Συμπεράσματα 5/7</vt:lpstr>
      <vt:lpstr> Συμπεράσματα 6/7</vt:lpstr>
      <vt:lpstr> Συμπεράσματα 7/7</vt:lpstr>
      <vt:lpstr> Περιορισμοί έρευνας </vt:lpstr>
      <vt:lpstr> Προτάσεις για περαιτέρω έρευνα </vt:lpstr>
      <vt:lpstr>Σας ευχαριστώ για τον χρόνο σας!!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Άννα Τσακιρέλη</cp:lastModifiedBy>
  <cp:revision>1753</cp:revision>
  <dcterms:created xsi:type="dcterms:W3CDTF">2003-10-16T17:37:47Z</dcterms:created>
  <dcterms:modified xsi:type="dcterms:W3CDTF">2022-11-22T14:44:43Z</dcterms:modified>
</cp:coreProperties>
</file>