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6"/>
  </p:notesMasterIdLst>
  <p:sldIdLst>
    <p:sldId id="256" r:id="rId5"/>
    <p:sldId id="270" r:id="rId6"/>
    <p:sldId id="257" r:id="rId7"/>
    <p:sldId id="258" r:id="rId8"/>
    <p:sldId id="259" r:id="rId9"/>
    <p:sldId id="261" r:id="rId10"/>
    <p:sldId id="262" r:id="rId11"/>
    <p:sldId id="264" r:id="rId12"/>
    <p:sldId id="268" r:id="rId13"/>
    <p:sldId id="271" r:id="rId14"/>
    <p:sldId id="269" r:id="rId15"/>
    <p:sldId id="273" r:id="rId16"/>
    <p:sldId id="272" r:id="rId17"/>
    <p:sldId id="281" r:id="rId18"/>
    <p:sldId id="282" r:id="rId19"/>
    <p:sldId id="283" r:id="rId20"/>
    <p:sldId id="284" r:id="rId21"/>
    <p:sldId id="285" r:id="rId22"/>
    <p:sldId id="286" r:id="rId23"/>
    <p:sldId id="274" r:id="rId24"/>
    <p:sldId id="275" r:id="rId25"/>
    <p:sldId id="290" r:id="rId26"/>
    <p:sldId id="287" r:id="rId27"/>
    <p:sldId id="276" r:id="rId28"/>
    <p:sldId id="279" r:id="rId29"/>
    <p:sldId id="289" r:id="rId30"/>
    <p:sldId id="288" r:id="rId31"/>
    <p:sldId id="278" r:id="rId32"/>
    <p:sldId id="277" r:id="rId33"/>
    <p:sldId id="280" r:id="rId34"/>
    <p:sldId id="260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144">
          <p15:clr>
            <a:srgbClr val="A4A3A4"/>
          </p15:clr>
        </p15:guide>
        <p15:guide id="4" pos="561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243C"/>
    <a:srgbClr val="1611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howGuides="1">
      <p:cViewPr varScale="1">
        <p:scale>
          <a:sx n="109" d="100"/>
          <a:sy n="109" d="100"/>
        </p:scale>
        <p:origin x="90" y="96"/>
      </p:cViewPr>
      <p:guideLst>
        <p:guide orient="horz" pos="2160"/>
        <p:guide pos="2880"/>
        <p:guide pos="144"/>
        <p:guide pos="56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diagrams/_rels/data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jpg"/><Relationship Id="rId7" Type="http://schemas.openxmlformats.org/officeDocument/2006/relationships/image" Target="../media/image24.png"/><Relationship Id="rId2" Type="http://schemas.openxmlformats.org/officeDocument/2006/relationships/image" Target="../media/image19.jpg"/><Relationship Id="rId1" Type="http://schemas.openxmlformats.org/officeDocument/2006/relationships/image" Target="../media/image18.jpg"/><Relationship Id="rId6" Type="http://schemas.openxmlformats.org/officeDocument/2006/relationships/image" Target="../media/image23.png"/><Relationship Id="rId5" Type="http://schemas.openxmlformats.org/officeDocument/2006/relationships/image" Target="../media/image22.jpg"/><Relationship Id="rId4" Type="http://schemas.openxmlformats.org/officeDocument/2006/relationships/image" Target="../media/image21.jpg"/><Relationship Id="rId9" Type="http://schemas.openxmlformats.org/officeDocument/2006/relationships/image" Target="../media/image26.png"/></Relationships>
</file>

<file path=ppt/diagrams/_rels/drawing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jpg"/><Relationship Id="rId7" Type="http://schemas.openxmlformats.org/officeDocument/2006/relationships/image" Target="../media/image24.png"/><Relationship Id="rId2" Type="http://schemas.openxmlformats.org/officeDocument/2006/relationships/image" Target="../media/image19.jpg"/><Relationship Id="rId1" Type="http://schemas.openxmlformats.org/officeDocument/2006/relationships/image" Target="../media/image18.jpg"/><Relationship Id="rId6" Type="http://schemas.openxmlformats.org/officeDocument/2006/relationships/image" Target="../media/image23.png"/><Relationship Id="rId5" Type="http://schemas.openxmlformats.org/officeDocument/2006/relationships/image" Target="../media/image22.jpg"/><Relationship Id="rId4" Type="http://schemas.openxmlformats.org/officeDocument/2006/relationships/image" Target="../media/image21.jpg"/><Relationship Id="rId9" Type="http://schemas.openxmlformats.org/officeDocument/2006/relationships/image" Target="../media/image2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7591D3-973D-4809-B1D4-6A4DC57B0284}" type="doc">
      <dgm:prSet loTypeId="urn:microsoft.com/office/officeart/2005/8/layout/vList2" loCatId="list" qsTypeId="urn:microsoft.com/office/officeart/2005/8/quickstyle/simple3" qsCatId="simple" csTypeId="urn:microsoft.com/office/officeart/2005/8/colors/accent6_2" csCatId="accent6" phldr="1"/>
      <dgm:spPr/>
      <dgm:t>
        <a:bodyPr/>
        <a:lstStyle/>
        <a:p>
          <a:endParaRPr lang="en-GB"/>
        </a:p>
      </dgm:t>
    </dgm:pt>
    <dgm:pt modelId="{A7718DBF-4D50-45B0-8DBF-AA48624A3911}">
      <dgm:prSet phldrT="[Κείμενο]" custT="1"/>
      <dgm:spPr>
        <a:solidFill>
          <a:srgbClr val="1B8391"/>
        </a:solidFill>
      </dgm:spPr>
      <dgm:t>
        <a:bodyPr/>
        <a:lstStyle/>
        <a:p>
          <a:r>
            <a:rPr lang="el-GR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Στον κ. Καρβούνη για την πολύτιμη καθοδήγηση</a:t>
          </a:r>
          <a:r>
            <a:rPr lang="en-US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l-GR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στη συγγραφή της διπλωματικής μου εργασίας και τη συνεισφορά του στην ερευνητική διαδικασία</a:t>
          </a:r>
          <a:endParaRPr lang="en-GB" sz="18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2D43FC0-514B-4872-8988-634920D3D1BD}" type="parTrans" cxnId="{57832ED2-4B58-4118-BB4A-F5391F276FB5}">
      <dgm:prSet/>
      <dgm:spPr/>
      <dgm:t>
        <a:bodyPr/>
        <a:lstStyle/>
        <a:p>
          <a:endParaRPr lang="en-GB"/>
        </a:p>
      </dgm:t>
    </dgm:pt>
    <dgm:pt modelId="{E7FACF3F-DCCC-4494-B77F-6CDE59BA23C3}" type="sibTrans" cxnId="{57832ED2-4B58-4118-BB4A-F5391F276FB5}">
      <dgm:prSet/>
      <dgm:spPr/>
      <dgm:t>
        <a:bodyPr/>
        <a:lstStyle/>
        <a:p>
          <a:endParaRPr lang="en-GB"/>
        </a:p>
      </dgm:t>
    </dgm:pt>
    <dgm:pt modelId="{EE5257F0-7C96-4BA3-AB19-BA2CA4C67CA5}">
      <dgm:prSet phldrT="[Κείμενο]" custT="1"/>
      <dgm:spPr>
        <a:solidFill>
          <a:srgbClr val="1B8391"/>
        </a:solidFill>
      </dgm:spPr>
      <dgm:t>
        <a:bodyPr/>
        <a:lstStyle/>
        <a:p>
          <a:r>
            <a:rPr lang="el-GR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Στους συν-επιβλέποντες κ. </a:t>
          </a:r>
          <a:r>
            <a:rPr lang="el-GR" sz="18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Μουζάκη</a:t>
          </a:r>
          <a:r>
            <a:rPr lang="el-GR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&amp; κ. Κλεισαρχάκη για τις γνώσεις που μου πρόσφεραν </a:t>
          </a:r>
        </a:p>
      </dgm:t>
    </dgm:pt>
    <dgm:pt modelId="{01BFC7C0-0EF0-4FC6-AFB6-AA3CFC46CF15}" type="parTrans" cxnId="{807D9971-2519-470D-9784-2D8E7F4CB02D}">
      <dgm:prSet/>
      <dgm:spPr/>
      <dgm:t>
        <a:bodyPr/>
        <a:lstStyle/>
        <a:p>
          <a:endParaRPr lang="el-GR"/>
        </a:p>
      </dgm:t>
    </dgm:pt>
    <dgm:pt modelId="{CCD85297-1B87-4636-B88B-12AE2D99858B}" type="sibTrans" cxnId="{807D9971-2519-470D-9784-2D8E7F4CB02D}">
      <dgm:prSet/>
      <dgm:spPr/>
      <dgm:t>
        <a:bodyPr/>
        <a:lstStyle/>
        <a:p>
          <a:endParaRPr lang="el-GR"/>
        </a:p>
      </dgm:t>
    </dgm:pt>
    <dgm:pt modelId="{A88C8B4D-8326-42B7-82E5-93F6091615EA}" type="pres">
      <dgm:prSet presAssocID="{907591D3-973D-4809-B1D4-6A4DC57B0284}" presName="linear" presStyleCnt="0">
        <dgm:presLayoutVars>
          <dgm:animLvl val="lvl"/>
          <dgm:resizeHandles val="exact"/>
        </dgm:presLayoutVars>
      </dgm:prSet>
      <dgm:spPr/>
    </dgm:pt>
    <dgm:pt modelId="{2E971370-EEB9-4260-82BF-C766048C992D}" type="pres">
      <dgm:prSet presAssocID="{A7718DBF-4D50-45B0-8DBF-AA48624A3911}" presName="parentText" presStyleLbl="node1" presStyleIdx="0" presStyleCnt="2" custScaleX="100000" custScaleY="48268" custLinFactY="-49813" custLinFactNeighborX="-26" custLinFactNeighborY="-100000">
        <dgm:presLayoutVars>
          <dgm:chMax val="0"/>
          <dgm:bulletEnabled val="1"/>
        </dgm:presLayoutVars>
      </dgm:prSet>
      <dgm:spPr/>
    </dgm:pt>
    <dgm:pt modelId="{E5C774E8-F606-4E29-9D46-DC7D97C80F9B}" type="pres">
      <dgm:prSet presAssocID="{E7FACF3F-DCCC-4494-B77F-6CDE59BA23C3}" presName="spacer" presStyleCnt="0"/>
      <dgm:spPr/>
    </dgm:pt>
    <dgm:pt modelId="{0D0CFA68-CA6D-49A6-8D48-964999C7BED3}" type="pres">
      <dgm:prSet presAssocID="{EE5257F0-7C96-4BA3-AB19-BA2CA4C67CA5}" presName="parentText" presStyleLbl="node1" presStyleIdx="1" presStyleCnt="2" custScaleX="100000" custScaleY="48049" custLinFactY="-52429" custLinFactNeighborX="-87" custLinFactNeighborY="-100000">
        <dgm:presLayoutVars>
          <dgm:chMax val="0"/>
          <dgm:bulletEnabled val="1"/>
        </dgm:presLayoutVars>
      </dgm:prSet>
      <dgm:spPr/>
    </dgm:pt>
  </dgm:ptLst>
  <dgm:cxnLst>
    <dgm:cxn modelId="{ACF3526D-BB61-4576-8BA7-FCEAFF2E7183}" type="presOf" srcId="{A7718DBF-4D50-45B0-8DBF-AA48624A3911}" destId="{2E971370-EEB9-4260-82BF-C766048C992D}" srcOrd="0" destOrd="0" presId="urn:microsoft.com/office/officeart/2005/8/layout/vList2"/>
    <dgm:cxn modelId="{807D9971-2519-470D-9784-2D8E7F4CB02D}" srcId="{907591D3-973D-4809-B1D4-6A4DC57B0284}" destId="{EE5257F0-7C96-4BA3-AB19-BA2CA4C67CA5}" srcOrd="1" destOrd="0" parTransId="{01BFC7C0-0EF0-4FC6-AFB6-AA3CFC46CF15}" sibTransId="{CCD85297-1B87-4636-B88B-12AE2D99858B}"/>
    <dgm:cxn modelId="{098C5C8E-C6D9-4FA0-92E5-14E78171C0CD}" type="presOf" srcId="{EE5257F0-7C96-4BA3-AB19-BA2CA4C67CA5}" destId="{0D0CFA68-CA6D-49A6-8D48-964999C7BED3}" srcOrd="0" destOrd="0" presId="urn:microsoft.com/office/officeart/2005/8/layout/vList2"/>
    <dgm:cxn modelId="{57832ED2-4B58-4118-BB4A-F5391F276FB5}" srcId="{907591D3-973D-4809-B1D4-6A4DC57B0284}" destId="{A7718DBF-4D50-45B0-8DBF-AA48624A3911}" srcOrd="0" destOrd="0" parTransId="{62D43FC0-514B-4872-8988-634920D3D1BD}" sibTransId="{E7FACF3F-DCCC-4494-B77F-6CDE59BA23C3}"/>
    <dgm:cxn modelId="{26BF75DD-178B-4BE9-9636-74025CB9439E}" type="presOf" srcId="{907591D3-973D-4809-B1D4-6A4DC57B0284}" destId="{A88C8B4D-8326-42B7-82E5-93F6091615EA}" srcOrd="0" destOrd="0" presId="urn:microsoft.com/office/officeart/2005/8/layout/vList2"/>
    <dgm:cxn modelId="{C8D66F8E-1AF9-4E19-9589-BC8FD2D2C727}" type="presParOf" srcId="{A88C8B4D-8326-42B7-82E5-93F6091615EA}" destId="{2E971370-EEB9-4260-82BF-C766048C992D}" srcOrd="0" destOrd="0" presId="urn:microsoft.com/office/officeart/2005/8/layout/vList2"/>
    <dgm:cxn modelId="{D3F419B8-6C8D-4022-80B0-6E5ACD205DD3}" type="presParOf" srcId="{A88C8B4D-8326-42B7-82E5-93F6091615EA}" destId="{E5C774E8-F606-4E29-9D46-DC7D97C80F9B}" srcOrd="1" destOrd="0" presId="urn:microsoft.com/office/officeart/2005/8/layout/vList2"/>
    <dgm:cxn modelId="{E123D4D9-320C-402B-86F2-23558D7B77AA}" type="presParOf" srcId="{A88C8B4D-8326-42B7-82E5-93F6091615EA}" destId="{0D0CFA68-CA6D-49A6-8D48-964999C7BED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3CC1436-D43F-4534-B435-CC610EC5FA48}" type="doc">
      <dgm:prSet loTypeId="urn:microsoft.com/office/officeart/2008/layout/PictureStrip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B875F99B-3D13-4548-B226-634C4A35B1BB}">
      <dgm:prSet phldrT="[Κείμενο]"/>
      <dgm:spPr/>
      <dgm:t>
        <a:bodyPr/>
        <a:lstStyle/>
        <a:p>
          <a:r>
            <a:rPr lang="el-GR" b="1" dirty="0" err="1">
              <a:solidFill>
                <a:schemeClr val="bg1"/>
              </a:solidFill>
            </a:rPr>
            <a:t>Chamilo</a:t>
          </a:r>
          <a:r>
            <a:rPr lang="en-US" dirty="0">
              <a:solidFill>
                <a:schemeClr val="bg1"/>
              </a:solidFill>
            </a:rPr>
            <a:t>:</a:t>
          </a:r>
          <a:r>
            <a:rPr lang="el-GR" dirty="0">
              <a:solidFill>
                <a:schemeClr val="bg1"/>
              </a:solidFill>
            </a:rPr>
            <a:t> LMS (πλατφόρμα διαχείρισης ΕΥ)</a:t>
          </a:r>
        </a:p>
      </dgm:t>
    </dgm:pt>
    <dgm:pt modelId="{34C6C154-5914-4895-970F-2E7ABF29A1F1}" type="parTrans" cxnId="{DEDA7BC1-55D8-4563-9448-462370FD0D4F}">
      <dgm:prSet/>
      <dgm:spPr/>
      <dgm:t>
        <a:bodyPr/>
        <a:lstStyle/>
        <a:p>
          <a:endParaRPr lang="el-GR"/>
        </a:p>
      </dgm:t>
    </dgm:pt>
    <dgm:pt modelId="{6CFC16AB-6D4E-464C-9972-0AF2F00F27B5}" type="sibTrans" cxnId="{DEDA7BC1-55D8-4563-9448-462370FD0D4F}">
      <dgm:prSet/>
      <dgm:spPr/>
      <dgm:t>
        <a:bodyPr/>
        <a:lstStyle/>
        <a:p>
          <a:endParaRPr lang="el-GR"/>
        </a:p>
      </dgm:t>
    </dgm:pt>
    <dgm:pt modelId="{26811092-C384-484F-834C-BAC82AE10646}">
      <dgm:prSet phldrT="[Κείμενο]"/>
      <dgm:spPr/>
      <dgm:t>
        <a:bodyPr/>
        <a:lstStyle/>
        <a:p>
          <a:r>
            <a:rPr lang="el-GR" b="1" dirty="0">
              <a:solidFill>
                <a:schemeClr val="bg1"/>
              </a:solidFill>
            </a:rPr>
            <a:t>H5P</a:t>
          </a:r>
          <a:r>
            <a:rPr lang="en-US" dirty="0">
              <a:solidFill>
                <a:schemeClr val="bg1"/>
              </a:solidFill>
            </a:rPr>
            <a:t>:</a:t>
          </a:r>
          <a:r>
            <a:rPr lang="el-GR" dirty="0">
              <a:solidFill>
                <a:schemeClr val="bg1"/>
              </a:solidFill>
            </a:rPr>
            <a:t> </a:t>
          </a:r>
          <a:r>
            <a:rPr lang="el-GR" dirty="0" err="1">
              <a:solidFill>
                <a:schemeClr val="bg1"/>
              </a:solidFill>
            </a:rPr>
            <a:t>Διαδραστικό</a:t>
          </a:r>
          <a:r>
            <a:rPr lang="el-GR" dirty="0">
              <a:solidFill>
                <a:schemeClr val="bg1"/>
              </a:solidFill>
            </a:rPr>
            <a:t> περιεχόμενο σε HTML 5</a:t>
          </a:r>
        </a:p>
      </dgm:t>
    </dgm:pt>
    <dgm:pt modelId="{EF857125-A1EF-4234-BBB0-196746B17C7C}" type="parTrans" cxnId="{090A3E7A-A0E5-4D96-893B-6666FD5AF351}">
      <dgm:prSet/>
      <dgm:spPr/>
      <dgm:t>
        <a:bodyPr/>
        <a:lstStyle/>
        <a:p>
          <a:endParaRPr lang="el-GR"/>
        </a:p>
      </dgm:t>
    </dgm:pt>
    <dgm:pt modelId="{47EF887A-D518-4294-96B5-896D8AED9B4B}" type="sibTrans" cxnId="{090A3E7A-A0E5-4D96-893B-6666FD5AF351}">
      <dgm:prSet/>
      <dgm:spPr/>
      <dgm:t>
        <a:bodyPr/>
        <a:lstStyle/>
        <a:p>
          <a:endParaRPr lang="el-GR"/>
        </a:p>
      </dgm:t>
    </dgm:pt>
    <dgm:pt modelId="{34285A87-B470-422F-BE44-917ACABF6EF9}">
      <dgm:prSet phldrT="[Κείμενο]"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PowerPoint</a:t>
          </a:r>
          <a:r>
            <a:rPr lang="el-GR" dirty="0">
              <a:solidFill>
                <a:schemeClr val="bg1"/>
              </a:solidFill>
            </a:rPr>
            <a:t>:</a:t>
          </a:r>
          <a:r>
            <a:rPr lang="en-US" dirty="0">
              <a:solidFill>
                <a:schemeClr val="bg1"/>
              </a:solidFill>
            </a:rPr>
            <a:t> </a:t>
          </a:r>
          <a:r>
            <a:rPr lang="el-GR" dirty="0" err="1">
              <a:solidFill>
                <a:schemeClr val="bg1"/>
              </a:solidFill>
            </a:rPr>
            <a:t>Διαδραστική</a:t>
          </a:r>
          <a:r>
            <a:rPr lang="el-GR" dirty="0">
              <a:solidFill>
                <a:schemeClr val="bg1"/>
              </a:solidFill>
            </a:rPr>
            <a:t> παρουσίαση υλικού</a:t>
          </a:r>
        </a:p>
      </dgm:t>
    </dgm:pt>
    <dgm:pt modelId="{660E9FC1-EB3C-4086-8F7E-55ED957FFE9B}" type="parTrans" cxnId="{D5095B95-B415-4F8A-B3D6-EE0C4CE59573}">
      <dgm:prSet/>
      <dgm:spPr/>
      <dgm:t>
        <a:bodyPr/>
        <a:lstStyle/>
        <a:p>
          <a:endParaRPr lang="el-GR"/>
        </a:p>
      </dgm:t>
    </dgm:pt>
    <dgm:pt modelId="{A7B47868-63FB-4FAD-8C30-BED41CCB3AE9}" type="sibTrans" cxnId="{D5095B95-B415-4F8A-B3D6-EE0C4CE59573}">
      <dgm:prSet/>
      <dgm:spPr/>
      <dgm:t>
        <a:bodyPr/>
        <a:lstStyle/>
        <a:p>
          <a:endParaRPr lang="el-GR"/>
        </a:p>
      </dgm:t>
    </dgm:pt>
    <dgm:pt modelId="{3DA961AD-B0B3-4F6B-8F3F-454841EA3241}">
      <dgm:prSet/>
      <dgm:spPr/>
      <dgm:t>
        <a:bodyPr/>
        <a:lstStyle/>
        <a:p>
          <a:r>
            <a:rPr lang="en-US" b="1" dirty="0" err="1">
              <a:solidFill>
                <a:schemeClr val="bg1"/>
              </a:solidFill>
            </a:rPr>
            <a:t>Plotagon</a:t>
          </a:r>
          <a:r>
            <a:rPr lang="en-US" dirty="0">
              <a:solidFill>
                <a:schemeClr val="bg1"/>
              </a:solidFill>
            </a:rPr>
            <a:t>: </a:t>
          </a:r>
          <a:r>
            <a:rPr lang="el-GR" dirty="0">
              <a:solidFill>
                <a:schemeClr val="bg1"/>
              </a:solidFill>
            </a:rPr>
            <a:t>Πρόγραμμα κινουμένων σχεδίων (</a:t>
          </a:r>
          <a:r>
            <a:rPr lang="el-GR" dirty="0" err="1">
              <a:solidFill>
                <a:schemeClr val="bg1"/>
              </a:solidFill>
            </a:rPr>
            <a:t>animation</a:t>
          </a:r>
          <a:r>
            <a:rPr lang="el-GR" dirty="0">
              <a:solidFill>
                <a:schemeClr val="bg1"/>
              </a:solidFill>
            </a:rPr>
            <a:t>), όπου ο χρήστης υλοποιεί το σενάριο του</a:t>
          </a:r>
        </a:p>
      </dgm:t>
    </dgm:pt>
    <dgm:pt modelId="{C0D317E8-A7B5-4609-A2AC-3DE49528F5A8}" type="parTrans" cxnId="{2DCF9304-C165-4E12-9711-0732796A03C6}">
      <dgm:prSet/>
      <dgm:spPr/>
      <dgm:t>
        <a:bodyPr/>
        <a:lstStyle/>
        <a:p>
          <a:endParaRPr lang="el-GR"/>
        </a:p>
      </dgm:t>
    </dgm:pt>
    <dgm:pt modelId="{650BB0F7-25B3-4D1F-81CA-E141D664D0E2}" type="sibTrans" cxnId="{2DCF9304-C165-4E12-9711-0732796A03C6}">
      <dgm:prSet/>
      <dgm:spPr/>
      <dgm:t>
        <a:bodyPr/>
        <a:lstStyle/>
        <a:p>
          <a:endParaRPr lang="el-GR"/>
        </a:p>
      </dgm:t>
    </dgm:pt>
    <dgm:pt modelId="{47970191-7376-4503-937A-6103B5AE79C3}">
      <dgm:prSet/>
      <dgm:spPr/>
      <dgm:t>
        <a:bodyPr/>
        <a:lstStyle/>
        <a:p>
          <a:r>
            <a:rPr lang="en-US" b="1" dirty="0" err="1">
              <a:solidFill>
                <a:schemeClr val="bg1"/>
              </a:solidFill>
            </a:rPr>
            <a:t>Doodly</a:t>
          </a:r>
          <a:r>
            <a:rPr lang="en-US" dirty="0">
              <a:solidFill>
                <a:schemeClr val="bg1"/>
              </a:solidFill>
            </a:rPr>
            <a:t>: </a:t>
          </a:r>
          <a:r>
            <a:rPr lang="el-GR" dirty="0">
              <a:solidFill>
                <a:schemeClr val="bg1"/>
              </a:solidFill>
            </a:rPr>
            <a:t>Λογισμικό κινουμένων σχεδίων λευκού πίνακα</a:t>
          </a:r>
        </a:p>
      </dgm:t>
    </dgm:pt>
    <dgm:pt modelId="{3C387938-2009-4600-98D2-2DD403C7F9A0}" type="parTrans" cxnId="{3F3B5373-94EE-4657-B6FD-F1B85F641F5C}">
      <dgm:prSet/>
      <dgm:spPr/>
      <dgm:t>
        <a:bodyPr/>
        <a:lstStyle/>
        <a:p>
          <a:endParaRPr lang="el-GR"/>
        </a:p>
      </dgm:t>
    </dgm:pt>
    <dgm:pt modelId="{21558498-3199-40F6-8C3A-15456A868107}" type="sibTrans" cxnId="{3F3B5373-94EE-4657-B6FD-F1B85F641F5C}">
      <dgm:prSet/>
      <dgm:spPr/>
      <dgm:t>
        <a:bodyPr/>
        <a:lstStyle/>
        <a:p>
          <a:endParaRPr lang="el-GR"/>
        </a:p>
      </dgm:t>
    </dgm:pt>
    <dgm:pt modelId="{BFB41F33-4A80-4ABC-8729-B6AEF7CBE1F8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YouTube</a:t>
          </a:r>
          <a:r>
            <a:rPr lang="el-GR" dirty="0">
              <a:solidFill>
                <a:schemeClr val="bg1"/>
              </a:solidFill>
            </a:rPr>
            <a:t>: Διαδικτυακή πλατφόρμα κοινής χρήσης βίντεο</a:t>
          </a:r>
        </a:p>
      </dgm:t>
    </dgm:pt>
    <dgm:pt modelId="{5987B11D-FDFB-48A7-8B88-B368BE63B3EE}" type="parTrans" cxnId="{6FA2C7D8-942E-4477-A286-FD7FA4FA5367}">
      <dgm:prSet/>
      <dgm:spPr/>
      <dgm:t>
        <a:bodyPr/>
        <a:lstStyle/>
        <a:p>
          <a:endParaRPr lang="el-GR"/>
        </a:p>
      </dgm:t>
    </dgm:pt>
    <dgm:pt modelId="{F58D8E5D-9D62-4FF9-84DD-ED29052AC5A8}" type="sibTrans" cxnId="{6FA2C7D8-942E-4477-A286-FD7FA4FA5367}">
      <dgm:prSet/>
      <dgm:spPr/>
      <dgm:t>
        <a:bodyPr/>
        <a:lstStyle/>
        <a:p>
          <a:endParaRPr lang="el-GR"/>
        </a:p>
      </dgm:t>
    </dgm:pt>
    <dgm:pt modelId="{C269F929-12C1-4F3E-B6D1-2700956E5D7E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Audacity</a:t>
          </a:r>
          <a:r>
            <a:rPr lang="en-US" dirty="0">
              <a:solidFill>
                <a:schemeClr val="bg1"/>
              </a:solidFill>
            </a:rPr>
            <a:t>: </a:t>
          </a:r>
          <a:r>
            <a:rPr lang="el-GR" dirty="0">
              <a:solidFill>
                <a:schemeClr val="bg1"/>
              </a:solidFill>
            </a:rPr>
            <a:t>Πρόγραμμα ψηφιακής επεξεργασίας ήχου και ηχογράφησης</a:t>
          </a:r>
        </a:p>
      </dgm:t>
    </dgm:pt>
    <dgm:pt modelId="{07FAE278-0F8F-4B92-9668-CF8CA661F1BC}" type="parTrans" cxnId="{25CB0CC2-5047-4511-BD68-9A380166DF46}">
      <dgm:prSet/>
      <dgm:spPr/>
      <dgm:t>
        <a:bodyPr/>
        <a:lstStyle/>
        <a:p>
          <a:endParaRPr lang="el-GR"/>
        </a:p>
      </dgm:t>
    </dgm:pt>
    <dgm:pt modelId="{AE10D73E-8A96-4947-8537-CED103104E2D}" type="sibTrans" cxnId="{25CB0CC2-5047-4511-BD68-9A380166DF46}">
      <dgm:prSet/>
      <dgm:spPr/>
      <dgm:t>
        <a:bodyPr/>
        <a:lstStyle/>
        <a:p>
          <a:endParaRPr lang="el-GR"/>
        </a:p>
      </dgm:t>
    </dgm:pt>
    <dgm:pt modelId="{9FE3BBE8-78E1-4DEB-BD9E-8E181FFDFE93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Padlet</a:t>
          </a:r>
          <a:r>
            <a:rPr lang="en-US" dirty="0">
              <a:solidFill>
                <a:schemeClr val="bg1"/>
              </a:solidFill>
            </a:rPr>
            <a:t>: </a:t>
          </a:r>
          <a:r>
            <a:rPr lang="el-GR" dirty="0">
              <a:solidFill>
                <a:schemeClr val="bg1"/>
              </a:solidFill>
            </a:rPr>
            <a:t>Ψηφιακός πίνακας ανακοινώσεων</a:t>
          </a:r>
        </a:p>
      </dgm:t>
    </dgm:pt>
    <dgm:pt modelId="{783812E4-0A34-482E-A836-BC3339A51DA1}" type="parTrans" cxnId="{D6519C82-9AB7-4187-95EB-10EBCA5ED8A9}">
      <dgm:prSet/>
      <dgm:spPr/>
      <dgm:t>
        <a:bodyPr/>
        <a:lstStyle/>
        <a:p>
          <a:endParaRPr lang="el-GR"/>
        </a:p>
      </dgm:t>
    </dgm:pt>
    <dgm:pt modelId="{EC1FF20C-9939-4EAE-A5DF-F153AF94ADD4}" type="sibTrans" cxnId="{D6519C82-9AB7-4187-95EB-10EBCA5ED8A9}">
      <dgm:prSet/>
      <dgm:spPr/>
      <dgm:t>
        <a:bodyPr/>
        <a:lstStyle/>
        <a:p>
          <a:endParaRPr lang="el-GR"/>
        </a:p>
      </dgm:t>
    </dgm:pt>
    <dgm:pt modelId="{2FB42F6F-D30A-4F02-88DB-42C20CACDF70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Google Forms</a:t>
          </a:r>
          <a:r>
            <a:rPr lang="en-US" dirty="0">
              <a:solidFill>
                <a:schemeClr val="bg1"/>
              </a:solidFill>
            </a:rPr>
            <a:t>: </a:t>
          </a:r>
          <a:r>
            <a:rPr lang="el-GR" dirty="0">
              <a:solidFill>
                <a:schemeClr val="bg1"/>
              </a:solidFill>
            </a:rPr>
            <a:t>Λογισμικό διαχείρισης ερευνών</a:t>
          </a:r>
        </a:p>
      </dgm:t>
    </dgm:pt>
    <dgm:pt modelId="{2C74DDCE-08BD-472C-BFD6-0C1571053973}" type="parTrans" cxnId="{F5EE02E7-7E9D-46FA-8D2A-C242D7AD92FB}">
      <dgm:prSet/>
      <dgm:spPr/>
      <dgm:t>
        <a:bodyPr/>
        <a:lstStyle/>
        <a:p>
          <a:endParaRPr lang="el-GR"/>
        </a:p>
      </dgm:t>
    </dgm:pt>
    <dgm:pt modelId="{5964F40B-2C51-444C-82E5-6AE08237933B}" type="sibTrans" cxnId="{F5EE02E7-7E9D-46FA-8D2A-C242D7AD92FB}">
      <dgm:prSet/>
      <dgm:spPr/>
      <dgm:t>
        <a:bodyPr/>
        <a:lstStyle/>
        <a:p>
          <a:endParaRPr lang="el-GR"/>
        </a:p>
      </dgm:t>
    </dgm:pt>
    <dgm:pt modelId="{0817B3FC-7607-4CE2-81CF-D41FCF500285}" type="pres">
      <dgm:prSet presAssocID="{33CC1436-D43F-4534-B435-CC610EC5FA48}" presName="Name0" presStyleCnt="0">
        <dgm:presLayoutVars>
          <dgm:dir/>
          <dgm:resizeHandles val="exact"/>
        </dgm:presLayoutVars>
      </dgm:prSet>
      <dgm:spPr/>
    </dgm:pt>
    <dgm:pt modelId="{AF8D2D29-6BF1-48D2-807C-BAFCAD3F4287}" type="pres">
      <dgm:prSet presAssocID="{B875F99B-3D13-4548-B226-634C4A35B1BB}" presName="composite" presStyleCnt="0"/>
      <dgm:spPr/>
    </dgm:pt>
    <dgm:pt modelId="{F4DD71D8-C684-4941-A052-5A451854C170}" type="pres">
      <dgm:prSet presAssocID="{B875F99B-3D13-4548-B226-634C4A35B1BB}" presName="rect1" presStyleLbl="trAlignAcc1" presStyleIdx="0" presStyleCnt="9">
        <dgm:presLayoutVars>
          <dgm:bulletEnabled val="1"/>
        </dgm:presLayoutVars>
      </dgm:prSet>
      <dgm:spPr/>
    </dgm:pt>
    <dgm:pt modelId="{8167868D-5CC3-40E6-89A9-CB589983E673}" type="pres">
      <dgm:prSet presAssocID="{B875F99B-3D13-4548-B226-634C4A35B1BB}" presName="rect2" presStyleLbl="fgImgPlace1" presStyleIdx="0" presStyleCnt="9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</dgm:spPr>
    </dgm:pt>
    <dgm:pt modelId="{7EA3E69E-E801-4356-95E1-1CFD6502849A}" type="pres">
      <dgm:prSet presAssocID="{6CFC16AB-6D4E-464C-9972-0AF2F00F27B5}" presName="sibTrans" presStyleCnt="0"/>
      <dgm:spPr/>
    </dgm:pt>
    <dgm:pt modelId="{C5E2C4EC-543F-4546-B067-A30FE0DFB173}" type="pres">
      <dgm:prSet presAssocID="{26811092-C384-484F-834C-BAC82AE10646}" presName="composite" presStyleCnt="0"/>
      <dgm:spPr/>
    </dgm:pt>
    <dgm:pt modelId="{3034454F-E658-4A37-86DA-07B7C3F13EEA}" type="pres">
      <dgm:prSet presAssocID="{26811092-C384-484F-834C-BAC82AE10646}" presName="rect1" presStyleLbl="trAlignAcc1" presStyleIdx="1" presStyleCnt="9">
        <dgm:presLayoutVars>
          <dgm:bulletEnabled val="1"/>
        </dgm:presLayoutVars>
      </dgm:prSet>
      <dgm:spPr/>
    </dgm:pt>
    <dgm:pt modelId="{C8D6B420-16E0-4827-B251-A347B3ECEBB1}" type="pres">
      <dgm:prSet presAssocID="{26811092-C384-484F-834C-BAC82AE10646}" presName="rect2" presStyleLbl="fgImgPlace1" presStyleIdx="1" presStyleCnt="9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</dgm:spPr>
    </dgm:pt>
    <dgm:pt modelId="{B813A02C-F63E-4B22-BEBD-DAE846D6ED02}" type="pres">
      <dgm:prSet presAssocID="{47EF887A-D518-4294-96B5-896D8AED9B4B}" presName="sibTrans" presStyleCnt="0"/>
      <dgm:spPr/>
    </dgm:pt>
    <dgm:pt modelId="{785A1DF7-F26F-4BDA-90AD-554D2CD71D72}" type="pres">
      <dgm:prSet presAssocID="{34285A87-B470-422F-BE44-917ACABF6EF9}" presName="composite" presStyleCnt="0"/>
      <dgm:spPr/>
    </dgm:pt>
    <dgm:pt modelId="{74D6018D-49E2-4E52-A651-2D827602ED8D}" type="pres">
      <dgm:prSet presAssocID="{34285A87-B470-422F-BE44-917ACABF6EF9}" presName="rect1" presStyleLbl="trAlignAcc1" presStyleIdx="2" presStyleCnt="9">
        <dgm:presLayoutVars>
          <dgm:bulletEnabled val="1"/>
        </dgm:presLayoutVars>
      </dgm:prSet>
      <dgm:spPr/>
    </dgm:pt>
    <dgm:pt modelId="{389BFB3E-AF83-4E22-BC21-9F4393B134D3}" type="pres">
      <dgm:prSet presAssocID="{34285A87-B470-422F-BE44-917ACABF6EF9}" presName="rect2" presStyleLbl="fgImgPlace1" presStyleIdx="2" presStyleCnt="9" custScaleX="11240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0" b="-20000"/>
          </a:stretch>
        </a:blipFill>
      </dgm:spPr>
    </dgm:pt>
    <dgm:pt modelId="{CA76E045-599E-4544-9D99-46A9A5512277}" type="pres">
      <dgm:prSet presAssocID="{A7B47868-63FB-4FAD-8C30-BED41CCB3AE9}" presName="sibTrans" presStyleCnt="0"/>
      <dgm:spPr/>
    </dgm:pt>
    <dgm:pt modelId="{8AB1804D-16D2-4D75-8B15-B9AACA9F91A2}" type="pres">
      <dgm:prSet presAssocID="{3DA961AD-B0B3-4F6B-8F3F-454841EA3241}" presName="composite" presStyleCnt="0"/>
      <dgm:spPr/>
    </dgm:pt>
    <dgm:pt modelId="{535C8587-79F9-420F-9605-5126AC908FDB}" type="pres">
      <dgm:prSet presAssocID="{3DA961AD-B0B3-4F6B-8F3F-454841EA3241}" presName="rect1" presStyleLbl="trAlignAcc1" presStyleIdx="3" presStyleCnt="9">
        <dgm:presLayoutVars>
          <dgm:bulletEnabled val="1"/>
        </dgm:presLayoutVars>
      </dgm:prSet>
      <dgm:spPr/>
    </dgm:pt>
    <dgm:pt modelId="{840C400E-69B6-4E65-B755-119CDA43495F}" type="pres">
      <dgm:prSet presAssocID="{3DA961AD-B0B3-4F6B-8F3F-454841EA3241}" presName="rect2" presStyleLbl="fgImgPlace1" presStyleIdx="3" presStyleCnt="9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</dgm:pt>
    <dgm:pt modelId="{206E10F7-3475-4BF8-9E73-358E5210CC7B}" type="pres">
      <dgm:prSet presAssocID="{650BB0F7-25B3-4D1F-81CA-E141D664D0E2}" presName="sibTrans" presStyleCnt="0"/>
      <dgm:spPr/>
    </dgm:pt>
    <dgm:pt modelId="{3B636737-18D2-4553-8809-7CCA8D6834BC}" type="pres">
      <dgm:prSet presAssocID="{47970191-7376-4503-937A-6103B5AE79C3}" presName="composite" presStyleCnt="0"/>
      <dgm:spPr/>
    </dgm:pt>
    <dgm:pt modelId="{3744C0BA-877C-4660-99D4-69F3C9816B81}" type="pres">
      <dgm:prSet presAssocID="{47970191-7376-4503-937A-6103B5AE79C3}" presName="rect1" presStyleLbl="trAlignAcc1" presStyleIdx="4" presStyleCnt="9">
        <dgm:presLayoutVars>
          <dgm:bulletEnabled val="1"/>
        </dgm:presLayoutVars>
      </dgm:prSet>
      <dgm:spPr/>
    </dgm:pt>
    <dgm:pt modelId="{DD9676AD-C1A8-422D-9652-3654A0C3B360}" type="pres">
      <dgm:prSet presAssocID="{47970191-7376-4503-937A-6103B5AE79C3}" presName="rect2" presStyleLbl="fgImgPlace1" presStyleIdx="4" presStyleCnt="9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7E8855FE-76FF-46AC-8ED1-FBA2DC2C226D}" type="pres">
      <dgm:prSet presAssocID="{21558498-3199-40F6-8C3A-15456A868107}" presName="sibTrans" presStyleCnt="0"/>
      <dgm:spPr/>
    </dgm:pt>
    <dgm:pt modelId="{98A3D0A9-A0E8-4008-89D7-78A8E27C703E}" type="pres">
      <dgm:prSet presAssocID="{BFB41F33-4A80-4ABC-8729-B6AEF7CBE1F8}" presName="composite" presStyleCnt="0"/>
      <dgm:spPr/>
    </dgm:pt>
    <dgm:pt modelId="{788CC813-D722-464D-9085-F3A0B4915B0E}" type="pres">
      <dgm:prSet presAssocID="{BFB41F33-4A80-4ABC-8729-B6AEF7CBE1F8}" presName="rect1" presStyleLbl="trAlignAcc1" presStyleIdx="5" presStyleCnt="9">
        <dgm:presLayoutVars>
          <dgm:bulletEnabled val="1"/>
        </dgm:presLayoutVars>
      </dgm:prSet>
      <dgm:spPr/>
    </dgm:pt>
    <dgm:pt modelId="{531A35D2-FA7E-48F9-ABF2-8BB74C3045D2}" type="pres">
      <dgm:prSet presAssocID="{BFB41F33-4A80-4ABC-8729-B6AEF7CBE1F8}" presName="rect2" presStyleLbl="fgImgPlace1" presStyleIdx="5" presStyleCnt="9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</dgm:pt>
    <dgm:pt modelId="{CE1190C8-15ED-4E50-8317-3E2CB5FC2903}" type="pres">
      <dgm:prSet presAssocID="{F58D8E5D-9D62-4FF9-84DD-ED29052AC5A8}" presName="sibTrans" presStyleCnt="0"/>
      <dgm:spPr/>
    </dgm:pt>
    <dgm:pt modelId="{74206E44-42FD-4F2C-BBAF-733283E9A079}" type="pres">
      <dgm:prSet presAssocID="{C269F929-12C1-4F3E-B6D1-2700956E5D7E}" presName="composite" presStyleCnt="0"/>
      <dgm:spPr/>
    </dgm:pt>
    <dgm:pt modelId="{57FC5DC1-69E1-4DD3-A47D-668917779500}" type="pres">
      <dgm:prSet presAssocID="{C269F929-12C1-4F3E-B6D1-2700956E5D7E}" presName="rect1" presStyleLbl="trAlignAcc1" presStyleIdx="6" presStyleCnt="9">
        <dgm:presLayoutVars>
          <dgm:bulletEnabled val="1"/>
        </dgm:presLayoutVars>
      </dgm:prSet>
      <dgm:spPr/>
    </dgm:pt>
    <dgm:pt modelId="{BBFE85DA-A672-4ED4-AB66-6B9B37E740CA}" type="pres">
      <dgm:prSet presAssocID="{C269F929-12C1-4F3E-B6D1-2700956E5D7E}" presName="rect2" presStyleLbl="fgImgPlace1" presStyleIdx="6" presStyleCnt="9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</dgm:spPr>
    </dgm:pt>
    <dgm:pt modelId="{D9656980-2868-4BC3-A28F-6834A84ACBD9}" type="pres">
      <dgm:prSet presAssocID="{AE10D73E-8A96-4947-8537-CED103104E2D}" presName="sibTrans" presStyleCnt="0"/>
      <dgm:spPr/>
    </dgm:pt>
    <dgm:pt modelId="{372D690F-10EC-4576-BCE3-C3E4EFCD9EF5}" type="pres">
      <dgm:prSet presAssocID="{9FE3BBE8-78E1-4DEB-BD9E-8E181FFDFE93}" presName="composite" presStyleCnt="0"/>
      <dgm:spPr/>
    </dgm:pt>
    <dgm:pt modelId="{AF76EF7D-7E67-4BD8-B724-02518E5493A9}" type="pres">
      <dgm:prSet presAssocID="{9FE3BBE8-78E1-4DEB-BD9E-8E181FFDFE93}" presName="rect1" presStyleLbl="trAlignAcc1" presStyleIdx="7" presStyleCnt="9">
        <dgm:presLayoutVars>
          <dgm:bulletEnabled val="1"/>
        </dgm:presLayoutVars>
      </dgm:prSet>
      <dgm:spPr/>
    </dgm:pt>
    <dgm:pt modelId="{A4A80A29-BDF0-4ECD-B44A-13DDB6197E81}" type="pres">
      <dgm:prSet presAssocID="{9FE3BBE8-78E1-4DEB-BD9E-8E181FFDFE93}" presName="rect2" presStyleLbl="fgImgPlace1" presStyleIdx="7" presStyleCnt="9"/>
      <dgm:spPr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</dgm:pt>
    <dgm:pt modelId="{128443FA-709A-4FA8-9C2D-98A02729928D}" type="pres">
      <dgm:prSet presAssocID="{EC1FF20C-9939-4EAE-A5DF-F153AF94ADD4}" presName="sibTrans" presStyleCnt="0"/>
      <dgm:spPr/>
    </dgm:pt>
    <dgm:pt modelId="{1F9BCFD4-BC7E-4FB2-90D8-1DC94CF6DBB0}" type="pres">
      <dgm:prSet presAssocID="{2FB42F6F-D30A-4F02-88DB-42C20CACDF70}" presName="composite" presStyleCnt="0"/>
      <dgm:spPr/>
    </dgm:pt>
    <dgm:pt modelId="{B35B7476-20EF-4018-92F2-B235EE0E2744}" type="pres">
      <dgm:prSet presAssocID="{2FB42F6F-D30A-4F02-88DB-42C20CACDF70}" presName="rect1" presStyleLbl="trAlignAcc1" presStyleIdx="8" presStyleCnt="9">
        <dgm:presLayoutVars>
          <dgm:bulletEnabled val="1"/>
        </dgm:presLayoutVars>
      </dgm:prSet>
      <dgm:spPr/>
    </dgm:pt>
    <dgm:pt modelId="{5B968012-490F-49E2-BBFD-5CF197EEA381}" type="pres">
      <dgm:prSet presAssocID="{2FB42F6F-D30A-4F02-88DB-42C20CACDF70}" presName="rect2" presStyleLbl="fgImgPlace1" presStyleIdx="8" presStyleCnt="9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</dgm:spPr>
    </dgm:pt>
  </dgm:ptLst>
  <dgm:cxnLst>
    <dgm:cxn modelId="{FB561D02-4465-4B4A-A2F9-9D00FD226AA4}" type="presOf" srcId="{33CC1436-D43F-4534-B435-CC610EC5FA48}" destId="{0817B3FC-7607-4CE2-81CF-D41FCF500285}" srcOrd="0" destOrd="0" presId="urn:microsoft.com/office/officeart/2008/layout/PictureStrips"/>
    <dgm:cxn modelId="{2DCF9304-C165-4E12-9711-0732796A03C6}" srcId="{33CC1436-D43F-4534-B435-CC610EC5FA48}" destId="{3DA961AD-B0B3-4F6B-8F3F-454841EA3241}" srcOrd="3" destOrd="0" parTransId="{C0D317E8-A7B5-4609-A2AC-3DE49528F5A8}" sibTransId="{650BB0F7-25B3-4D1F-81CA-E141D664D0E2}"/>
    <dgm:cxn modelId="{51327308-B432-4210-8D33-0285A1053636}" type="presOf" srcId="{34285A87-B470-422F-BE44-917ACABF6EF9}" destId="{74D6018D-49E2-4E52-A651-2D827602ED8D}" srcOrd="0" destOrd="0" presId="urn:microsoft.com/office/officeart/2008/layout/PictureStrips"/>
    <dgm:cxn modelId="{585A4869-AA6E-4C6E-AE6F-1F85DF4BC1E1}" type="presOf" srcId="{47970191-7376-4503-937A-6103B5AE79C3}" destId="{3744C0BA-877C-4660-99D4-69F3C9816B81}" srcOrd="0" destOrd="0" presId="urn:microsoft.com/office/officeart/2008/layout/PictureStrips"/>
    <dgm:cxn modelId="{3F3B5373-94EE-4657-B6FD-F1B85F641F5C}" srcId="{33CC1436-D43F-4534-B435-CC610EC5FA48}" destId="{47970191-7376-4503-937A-6103B5AE79C3}" srcOrd="4" destOrd="0" parTransId="{3C387938-2009-4600-98D2-2DD403C7F9A0}" sibTransId="{21558498-3199-40F6-8C3A-15456A868107}"/>
    <dgm:cxn modelId="{AC2E8773-57EF-4CB0-8072-3DF2746C9811}" type="presOf" srcId="{C269F929-12C1-4F3E-B6D1-2700956E5D7E}" destId="{57FC5DC1-69E1-4DD3-A47D-668917779500}" srcOrd="0" destOrd="0" presId="urn:microsoft.com/office/officeart/2008/layout/PictureStrips"/>
    <dgm:cxn modelId="{CEB62877-B9D4-454A-A712-9D1534BE2BA6}" type="presOf" srcId="{26811092-C384-484F-834C-BAC82AE10646}" destId="{3034454F-E658-4A37-86DA-07B7C3F13EEA}" srcOrd="0" destOrd="0" presId="urn:microsoft.com/office/officeart/2008/layout/PictureStrips"/>
    <dgm:cxn modelId="{090A3E7A-A0E5-4D96-893B-6666FD5AF351}" srcId="{33CC1436-D43F-4534-B435-CC610EC5FA48}" destId="{26811092-C384-484F-834C-BAC82AE10646}" srcOrd="1" destOrd="0" parTransId="{EF857125-A1EF-4234-BBB0-196746B17C7C}" sibTransId="{47EF887A-D518-4294-96B5-896D8AED9B4B}"/>
    <dgm:cxn modelId="{D6519C82-9AB7-4187-95EB-10EBCA5ED8A9}" srcId="{33CC1436-D43F-4534-B435-CC610EC5FA48}" destId="{9FE3BBE8-78E1-4DEB-BD9E-8E181FFDFE93}" srcOrd="7" destOrd="0" parTransId="{783812E4-0A34-482E-A836-BC3339A51DA1}" sibTransId="{EC1FF20C-9939-4EAE-A5DF-F153AF94ADD4}"/>
    <dgm:cxn modelId="{D5095B95-B415-4F8A-B3D6-EE0C4CE59573}" srcId="{33CC1436-D43F-4534-B435-CC610EC5FA48}" destId="{34285A87-B470-422F-BE44-917ACABF6EF9}" srcOrd="2" destOrd="0" parTransId="{660E9FC1-EB3C-4086-8F7E-55ED957FFE9B}" sibTransId="{A7B47868-63FB-4FAD-8C30-BED41CCB3AE9}"/>
    <dgm:cxn modelId="{BD9242B2-D385-4012-8026-605E17AEB1FF}" type="presOf" srcId="{2FB42F6F-D30A-4F02-88DB-42C20CACDF70}" destId="{B35B7476-20EF-4018-92F2-B235EE0E2744}" srcOrd="0" destOrd="0" presId="urn:microsoft.com/office/officeart/2008/layout/PictureStrips"/>
    <dgm:cxn modelId="{DEDA7BC1-55D8-4563-9448-462370FD0D4F}" srcId="{33CC1436-D43F-4534-B435-CC610EC5FA48}" destId="{B875F99B-3D13-4548-B226-634C4A35B1BB}" srcOrd="0" destOrd="0" parTransId="{34C6C154-5914-4895-970F-2E7ABF29A1F1}" sibTransId="{6CFC16AB-6D4E-464C-9972-0AF2F00F27B5}"/>
    <dgm:cxn modelId="{25CB0CC2-5047-4511-BD68-9A380166DF46}" srcId="{33CC1436-D43F-4534-B435-CC610EC5FA48}" destId="{C269F929-12C1-4F3E-B6D1-2700956E5D7E}" srcOrd="6" destOrd="0" parTransId="{07FAE278-0F8F-4B92-9668-CF8CA661F1BC}" sibTransId="{AE10D73E-8A96-4947-8537-CED103104E2D}"/>
    <dgm:cxn modelId="{82EEECC8-FCB7-4B56-80A7-86FAC4152878}" type="presOf" srcId="{BFB41F33-4A80-4ABC-8729-B6AEF7CBE1F8}" destId="{788CC813-D722-464D-9085-F3A0B4915B0E}" srcOrd="0" destOrd="0" presId="urn:microsoft.com/office/officeart/2008/layout/PictureStrips"/>
    <dgm:cxn modelId="{AE34C3CA-16D6-4F0D-B808-97942C2E0872}" type="presOf" srcId="{3DA961AD-B0B3-4F6B-8F3F-454841EA3241}" destId="{535C8587-79F9-420F-9605-5126AC908FDB}" srcOrd="0" destOrd="0" presId="urn:microsoft.com/office/officeart/2008/layout/PictureStrips"/>
    <dgm:cxn modelId="{FE62F9D6-2E0C-4FC3-9B35-063CC0436D21}" type="presOf" srcId="{B875F99B-3D13-4548-B226-634C4A35B1BB}" destId="{F4DD71D8-C684-4941-A052-5A451854C170}" srcOrd="0" destOrd="0" presId="urn:microsoft.com/office/officeart/2008/layout/PictureStrips"/>
    <dgm:cxn modelId="{6FA2C7D8-942E-4477-A286-FD7FA4FA5367}" srcId="{33CC1436-D43F-4534-B435-CC610EC5FA48}" destId="{BFB41F33-4A80-4ABC-8729-B6AEF7CBE1F8}" srcOrd="5" destOrd="0" parTransId="{5987B11D-FDFB-48A7-8B88-B368BE63B3EE}" sibTransId="{F58D8E5D-9D62-4FF9-84DD-ED29052AC5A8}"/>
    <dgm:cxn modelId="{F5EE02E7-7E9D-46FA-8D2A-C242D7AD92FB}" srcId="{33CC1436-D43F-4534-B435-CC610EC5FA48}" destId="{2FB42F6F-D30A-4F02-88DB-42C20CACDF70}" srcOrd="8" destOrd="0" parTransId="{2C74DDCE-08BD-472C-BFD6-0C1571053973}" sibTransId="{5964F40B-2C51-444C-82E5-6AE08237933B}"/>
    <dgm:cxn modelId="{C9368FEB-6BB7-4DDE-9201-E429DC9C0C8B}" type="presOf" srcId="{9FE3BBE8-78E1-4DEB-BD9E-8E181FFDFE93}" destId="{AF76EF7D-7E67-4BD8-B724-02518E5493A9}" srcOrd="0" destOrd="0" presId="urn:microsoft.com/office/officeart/2008/layout/PictureStrips"/>
    <dgm:cxn modelId="{EB3F4FA9-7CEB-4460-8737-9934EA0E1005}" type="presParOf" srcId="{0817B3FC-7607-4CE2-81CF-D41FCF500285}" destId="{AF8D2D29-6BF1-48D2-807C-BAFCAD3F4287}" srcOrd="0" destOrd="0" presId="urn:microsoft.com/office/officeart/2008/layout/PictureStrips"/>
    <dgm:cxn modelId="{89D01CBD-AD71-478D-B281-4EF4EC310856}" type="presParOf" srcId="{AF8D2D29-6BF1-48D2-807C-BAFCAD3F4287}" destId="{F4DD71D8-C684-4941-A052-5A451854C170}" srcOrd="0" destOrd="0" presId="urn:microsoft.com/office/officeart/2008/layout/PictureStrips"/>
    <dgm:cxn modelId="{EF755603-E3C0-4809-AD67-9C8328217038}" type="presParOf" srcId="{AF8D2D29-6BF1-48D2-807C-BAFCAD3F4287}" destId="{8167868D-5CC3-40E6-89A9-CB589983E673}" srcOrd="1" destOrd="0" presId="urn:microsoft.com/office/officeart/2008/layout/PictureStrips"/>
    <dgm:cxn modelId="{E54D4848-FAAA-46B6-9B96-51B81398E41F}" type="presParOf" srcId="{0817B3FC-7607-4CE2-81CF-D41FCF500285}" destId="{7EA3E69E-E801-4356-95E1-1CFD6502849A}" srcOrd="1" destOrd="0" presId="urn:microsoft.com/office/officeart/2008/layout/PictureStrips"/>
    <dgm:cxn modelId="{7DFC0F6D-875A-48BB-A2C8-B4E20D00E32E}" type="presParOf" srcId="{0817B3FC-7607-4CE2-81CF-D41FCF500285}" destId="{C5E2C4EC-543F-4546-B067-A30FE0DFB173}" srcOrd="2" destOrd="0" presId="urn:microsoft.com/office/officeart/2008/layout/PictureStrips"/>
    <dgm:cxn modelId="{CAB3118E-9388-4091-AFEE-EB147C1217C9}" type="presParOf" srcId="{C5E2C4EC-543F-4546-B067-A30FE0DFB173}" destId="{3034454F-E658-4A37-86DA-07B7C3F13EEA}" srcOrd="0" destOrd="0" presId="urn:microsoft.com/office/officeart/2008/layout/PictureStrips"/>
    <dgm:cxn modelId="{5D7E4CC1-E82F-46D2-8912-16A36E411F27}" type="presParOf" srcId="{C5E2C4EC-543F-4546-B067-A30FE0DFB173}" destId="{C8D6B420-16E0-4827-B251-A347B3ECEBB1}" srcOrd="1" destOrd="0" presId="urn:microsoft.com/office/officeart/2008/layout/PictureStrips"/>
    <dgm:cxn modelId="{7AA50A65-C1A5-42BB-8EDA-FD6862F91EC0}" type="presParOf" srcId="{0817B3FC-7607-4CE2-81CF-D41FCF500285}" destId="{B813A02C-F63E-4B22-BEBD-DAE846D6ED02}" srcOrd="3" destOrd="0" presId="urn:microsoft.com/office/officeart/2008/layout/PictureStrips"/>
    <dgm:cxn modelId="{68F0C062-BB89-4E59-9FA0-A5B887ECE1EB}" type="presParOf" srcId="{0817B3FC-7607-4CE2-81CF-D41FCF500285}" destId="{785A1DF7-F26F-4BDA-90AD-554D2CD71D72}" srcOrd="4" destOrd="0" presId="urn:microsoft.com/office/officeart/2008/layout/PictureStrips"/>
    <dgm:cxn modelId="{7F6AE0E5-8C39-4B17-BF90-6B01D48CD970}" type="presParOf" srcId="{785A1DF7-F26F-4BDA-90AD-554D2CD71D72}" destId="{74D6018D-49E2-4E52-A651-2D827602ED8D}" srcOrd="0" destOrd="0" presId="urn:microsoft.com/office/officeart/2008/layout/PictureStrips"/>
    <dgm:cxn modelId="{0A862180-E210-4C83-9DA2-D3D1AAF251BB}" type="presParOf" srcId="{785A1DF7-F26F-4BDA-90AD-554D2CD71D72}" destId="{389BFB3E-AF83-4E22-BC21-9F4393B134D3}" srcOrd="1" destOrd="0" presId="urn:microsoft.com/office/officeart/2008/layout/PictureStrips"/>
    <dgm:cxn modelId="{077610C5-C692-4A78-8B40-EC74893E5DA8}" type="presParOf" srcId="{0817B3FC-7607-4CE2-81CF-D41FCF500285}" destId="{CA76E045-599E-4544-9D99-46A9A5512277}" srcOrd="5" destOrd="0" presId="urn:microsoft.com/office/officeart/2008/layout/PictureStrips"/>
    <dgm:cxn modelId="{0F98AA34-50EC-4535-8D3D-F17C82366C51}" type="presParOf" srcId="{0817B3FC-7607-4CE2-81CF-D41FCF500285}" destId="{8AB1804D-16D2-4D75-8B15-B9AACA9F91A2}" srcOrd="6" destOrd="0" presId="urn:microsoft.com/office/officeart/2008/layout/PictureStrips"/>
    <dgm:cxn modelId="{A961052D-2EE2-431A-981F-46E95662B17D}" type="presParOf" srcId="{8AB1804D-16D2-4D75-8B15-B9AACA9F91A2}" destId="{535C8587-79F9-420F-9605-5126AC908FDB}" srcOrd="0" destOrd="0" presId="urn:microsoft.com/office/officeart/2008/layout/PictureStrips"/>
    <dgm:cxn modelId="{0DD7620D-635A-4954-8314-0078708C0C0D}" type="presParOf" srcId="{8AB1804D-16D2-4D75-8B15-B9AACA9F91A2}" destId="{840C400E-69B6-4E65-B755-119CDA43495F}" srcOrd="1" destOrd="0" presId="urn:microsoft.com/office/officeart/2008/layout/PictureStrips"/>
    <dgm:cxn modelId="{E363D435-59BC-425D-BA2B-157CE6EC9677}" type="presParOf" srcId="{0817B3FC-7607-4CE2-81CF-D41FCF500285}" destId="{206E10F7-3475-4BF8-9E73-358E5210CC7B}" srcOrd="7" destOrd="0" presId="urn:microsoft.com/office/officeart/2008/layout/PictureStrips"/>
    <dgm:cxn modelId="{ED867E93-CE63-42B5-822B-421483489A8D}" type="presParOf" srcId="{0817B3FC-7607-4CE2-81CF-D41FCF500285}" destId="{3B636737-18D2-4553-8809-7CCA8D6834BC}" srcOrd="8" destOrd="0" presId="urn:microsoft.com/office/officeart/2008/layout/PictureStrips"/>
    <dgm:cxn modelId="{9F18112D-FEF8-46DE-8E3C-06D7AB1DA1C8}" type="presParOf" srcId="{3B636737-18D2-4553-8809-7CCA8D6834BC}" destId="{3744C0BA-877C-4660-99D4-69F3C9816B81}" srcOrd="0" destOrd="0" presId="urn:microsoft.com/office/officeart/2008/layout/PictureStrips"/>
    <dgm:cxn modelId="{A9903B20-5CD7-4E4C-BC80-2E45EC71AA91}" type="presParOf" srcId="{3B636737-18D2-4553-8809-7CCA8D6834BC}" destId="{DD9676AD-C1A8-422D-9652-3654A0C3B360}" srcOrd="1" destOrd="0" presId="urn:microsoft.com/office/officeart/2008/layout/PictureStrips"/>
    <dgm:cxn modelId="{C700E0F6-2FB0-434F-A421-D9B2BA6E873E}" type="presParOf" srcId="{0817B3FC-7607-4CE2-81CF-D41FCF500285}" destId="{7E8855FE-76FF-46AC-8ED1-FBA2DC2C226D}" srcOrd="9" destOrd="0" presId="urn:microsoft.com/office/officeart/2008/layout/PictureStrips"/>
    <dgm:cxn modelId="{507B5455-78FD-4F38-9C7B-A44E9F9937E3}" type="presParOf" srcId="{0817B3FC-7607-4CE2-81CF-D41FCF500285}" destId="{98A3D0A9-A0E8-4008-89D7-78A8E27C703E}" srcOrd="10" destOrd="0" presId="urn:microsoft.com/office/officeart/2008/layout/PictureStrips"/>
    <dgm:cxn modelId="{D3E2D3C1-5162-481F-88CE-EE1D6A3C695B}" type="presParOf" srcId="{98A3D0A9-A0E8-4008-89D7-78A8E27C703E}" destId="{788CC813-D722-464D-9085-F3A0B4915B0E}" srcOrd="0" destOrd="0" presId="urn:microsoft.com/office/officeart/2008/layout/PictureStrips"/>
    <dgm:cxn modelId="{CAA982C2-4B1F-451F-8023-9844F1A8E8F9}" type="presParOf" srcId="{98A3D0A9-A0E8-4008-89D7-78A8E27C703E}" destId="{531A35D2-FA7E-48F9-ABF2-8BB74C3045D2}" srcOrd="1" destOrd="0" presId="urn:microsoft.com/office/officeart/2008/layout/PictureStrips"/>
    <dgm:cxn modelId="{F25DB386-C37A-415F-94D4-29DBD872FD7E}" type="presParOf" srcId="{0817B3FC-7607-4CE2-81CF-D41FCF500285}" destId="{CE1190C8-15ED-4E50-8317-3E2CB5FC2903}" srcOrd="11" destOrd="0" presId="urn:microsoft.com/office/officeart/2008/layout/PictureStrips"/>
    <dgm:cxn modelId="{E0C44CFF-35E6-4BB2-8397-EF2D3A9A8093}" type="presParOf" srcId="{0817B3FC-7607-4CE2-81CF-D41FCF500285}" destId="{74206E44-42FD-4F2C-BBAF-733283E9A079}" srcOrd="12" destOrd="0" presId="urn:microsoft.com/office/officeart/2008/layout/PictureStrips"/>
    <dgm:cxn modelId="{C477DE87-55A0-4D68-8D30-2DBCE3DC6AF9}" type="presParOf" srcId="{74206E44-42FD-4F2C-BBAF-733283E9A079}" destId="{57FC5DC1-69E1-4DD3-A47D-668917779500}" srcOrd="0" destOrd="0" presId="urn:microsoft.com/office/officeart/2008/layout/PictureStrips"/>
    <dgm:cxn modelId="{F159F0CD-C80A-4D04-A82E-48623645FEA4}" type="presParOf" srcId="{74206E44-42FD-4F2C-BBAF-733283E9A079}" destId="{BBFE85DA-A672-4ED4-AB66-6B9B37E740CA}" srcOrd="1" destOrd="0" presId="urn:microsoft.com/office/officeart/2008/layout/PictureStrips"/>
    <dgm:cxn modelId="{4063D49D-3E07-462B-81B1-5530652998DC}" type="presParOf" srcId="{0817B3FC-7607-4CE2-81CF-D41FCF500285}" destId="{D9656980-2868-4BC3-A28F-6834A84ACBD9}" srcOrd="13" destOrd="0" presId="urn:microsoft.com/office/officeart/2008/layout/PictureStrips"/>
    <dgm:cxn modelId="{59CC7154-B8EB-4F24-8915-DBFDA1D5241C}" type="presParOf" srcId="{0817B3FC-7607-4CE2-81CF-D41FCF500285}" destId="{372D690F-10EC-4576-BCE3-C3E4EFCD9EF5}" srcOrd="14" destOrd="0" presId="urn:microsoft.com/office/officeart/2008/layout/PictureStrips"/>
    <dgm:cxn modelId="{26B09A21-5770-4571-AB2E-7AFCFBE3BC7C}" type="presParOf" srcId="{372D690F-10EC-4576-BCE3-C3E4EFCD9EF5}" destId="{AF76EF7D-7E67-4BD8-B724-02518E5493A9}" srcOrd="0" destOrd="0" presId="urn:microsoft.com/office/officeart/2008/layout/PictureStrips"/>
    <dgm:cxn modelId="{024AC746-1DC3-4C13-82DB-5B4E94D8B005}" type="presParOf" srcId="{372D690F-10EC-4576-BCE3-C3E4EFCD9EF5}" destId="{A4A80A29-BDF0-4ECD-B44A-13DDB6197E81}" srcOrd="1" destOrd="0" presId="urn:microsoft.com/office/officeart/2008/layout/PictureStrips"/>
    <dgm:cxn modelId="{DED3C5CF-5EA0-4FBC-AE2E-A5243298C404}" type="presParOf" srcId="{0817B3FC-7607-4CE2-81CF-D41FCF500285}" destId="{128443FA-709A-4FA8-9C2D-98A02729928D}" srcOrd="15" destOrd="0" presId="urn:microsoft.com/office/officeart/2008/layout/PictureStrips"/>
    <dgm:cxn modelId="{B5CFFCC0-D1B7-40CB-AF64-653D406B60FC}" type="presParOf" srcId="{0817B3FC-7607-4CE2-81CF-D41FCF500285}" destId="{1F9BCFD4-BC7E-4FB2-90D8-1DC94CF6DBB0}" srcOrd="16" destOrd="0" presId="urn:microsoft.com/office/officeart/2008/layout/PictureStrips"/>
    <dgm:cxn modelId="{CDC653EF-3404-4270-AB9F-998BE1641583}" type="presParOf" srcId="{1F9BCFD4-BC7E-4FB2-90D8-1DC94CF6DBB0}" destId="{B35B7476-20EF-4018-92F2-B235EE0E2744}" srcOrd="0" destOrd="0" presId="urn:microsoft.com/office/officeart/2008/layout/PictureStrips"/>
    <dgm:cxn modelId="{642121CB-2A8F-4294-AE54-C460BEF04E1E}" type="presParOf" srcId="{1F9BCFD4-BC7E-4FB2-90D8-1DC94CF6DBB0}" destId="{5B968012-490F-49E2-BBFD-5CF197EEA381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CEBFCA4-EB58-4BDE-B0F2-3A102EA06A60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34B9E036-2C58-426C-94D4-C2DA3E119D95}">
      <dgm:prSet phldrT="[Κείμενο]" custT="1"/>
      <dgm:spPr/>
      <dgm:t>
        <a:bodyPr/>
        <a:lstStyle/>
        <a:p>
          <a:r>
            <a:rPr lang="el-GR" sz="2000" b="1" dirty="0">
              <a:solidFill>
                <a:schemeClr val="bg1"/>
              </a:solidFill>
            </a:rPr>
            <a:t>Διερεύνηση των απόψεων των συμμετεχόντων αναφορικά με το ΕΥ που δημιουργήθηκε</a:t>
          </a:r>
        </a:p>
      </dgm:t>
    </dgm:pt>
    <dgm:pt modelId="{D807DC0A-04D2-418B-BCC7-3731C2483F55}" type="parTrans" cxnId="{76A158F6-87AF-4B16-91EA-828144E55218}">
      <dgm:prSet/>
      <dgm:spPr/>
      <dgm:t>
        <a:bodyPr/>
        <a:lstStyle/>
        <a:p>
          <a:endParaRPr lang="el-GR"/>
        </a:p>
      </dgm:t>
    </dgm:pt>
    <dgm:pt modelId="{9732BBDC-B5D4-4928-AF0D-8DD3984BEB7E}" type="sibTrans" cxnId="{76A158F6-87AF-4B16-91EA-828144E55218}">
      <dgm:prSet/>
      <dgm:spPr/>
      <dgm:t>
        <a:bodyPr/>
        <a:lstStyle/>
        <a:p>
          <a:endParaRPr lang="el-GR"/>
        </a:p>
      </dgm:t>
    </dgm:pt>
    <dgm:pt modelId="{7D8D9486-035B-4522-8C44-CF1C72F4508E}" type="pres">
      <dgm:prSet presAssocID="{6CEBFCA4-EB58-4BDE-B0F2-3A102EA06A60}" presName="Name0" presStyleCnt="0">
        <dgm:presLayoutVars>
          <dgm:dir/>
          <dgm:animLvl val="lvl"/>
          <dgm:resizeHandles val="exact"/>
        </dgm:presLayoutVars>
      </dgm:prSet>
      <dgm:spPr/>
    </dgm:pt>
    <dgm:pt modelId="{70D8982E-B0B9-435E-B88A-118D54A5279B}" type="pres">
      <dgm:prSet presAssocID="{6CEBFCA4-EB58-4BDE-B0F2-3A102EA06A60}" presName="dummy" presStyleCnt="0"/>
      <dgm:spPr/>
    </dgm:pt>
    <dgm:pt modelId="{BBF70F1F-7201-4286-82D4-30BC9E3F7F8A}" type="pres">
      <dgm:prSet presAssocID="{6CEBFCA4-EB58-4BDE-B0F2-3A102EA06A60}" presName="linH" presStyleCnt="0"/>
      <dgm:spPr/>
    </dgm:pt>
    <dgm:pt modelId="{06A8EB39-D655-4B80-A67C-85F986A158F8}" type="pres">
      <dgm:prSet presAssocID="{6CEBFCA4-EB58-4BDE-B0F2-3A102EA06A60}" presName="padding1" presStyleCnt="0"/>
      <dgm:spPr/>
    </dgm:pt>
    <dgm:pt modelId="{01AF3559-D86F-4ECD-9D0F-9265CEE295F0}" type="pres">
      <dgm:prSet presAssocID="{34B9E036-2C58-426C-94D4-C2DA3E119D95}" presName="linV" presStyleCnt="0"/>
      <dgm:spPr/>
    </dgm:pt>
    <dgm:pt modelId="{26FE388A-6D09-4CC5-8A0A-15235B0C96BB}" type="pres">
      <dgm:prSet presAssocID="{34B9E036-2C58-426C-94D4-C2DA3E119D95}" presName="spVertical1" presStyleCnt="0"/>
      <dgm:spPr/>
    </dgm:pt>
    <dgm:pt modelId="{EBF48C3A-5AF0-4C00-B16D-21C0282E2CA7}" type="pres">
      <dgm:prSet presAssocID="{34B9E036-2C58-426C-94D4-C2DA3E119D95}" presName="parTx" presStyleLbl="revTx" presStyleIdx="0" presStyleCnt="1" custLinFactNeighborX="-6009" custLinFactNeighborY="4921">
        <dgm:presLayoutVars>
          <dgm:chMax val="0"/>
          <dgm:chPref val="0"/>
          <dgm:bulletEnabled val="1"/>
        </dgm:presLayoutVars>
      </dgm:prSet>
      <dgm:spPr/>
    </dgm:pt>
    <dgm:pt modelId="{8CD4B371-89AB-4009-912E-79696A9E6E4D}" type="pres">
      <dgm:prSet presAssocID="{34B9E036-2C58-426C-94D4-C2DA3E119D95}" presName="spVertical2" presStyleCnt="0"/>
      <dgm:spPr/>
    </dgm:pt>
    <dgm:pt modelId="{0842EF55-A4D3-4C1E-ACD3-DF6E3F9CD96D}" type="pres">
      <dgm:prSet presAssocID="{34B9E036-2C58-426C-94D4-C2DA3E119D95}" presName="spVertical3" presStyleCnt="0"/>
      <dgm:spPr/>
    </dgm:pt>
    <dgm:pt modelId="{532D70ED-EA5D-4D07-B8F2-960E5B4BB6A3}" type="pres">
      <dgm:prSet presAssocID="{6CEBFCA4-EB58-4BDE-B0F2-3A102EA06A60}" presName="padding2" presStyleCnt="0"/>
      <dgm:spPr/>
    </dgm:pt>
    <dgm:pt modelId="{A41562B5-706C-466A-BA86-D88B638E2721}" type="pres">
      <dgm:prSet presAssocID="{6CEBFCA4-EB58-4BDE-B0F2-3A102EA06A60}" presName="negArrow" presStyleCnt="0"/>
      <dgm:spPr/>
    </dgm:pt>
    <dgm:pt modelId="{925262B9-38E1-470F-A5D6-3304C88228F9}" type="pres">
      <dgm:prSet presAssocID="{6CEBFCA4-EB58-4BDE-B0F2-3A102EA06A60}" presName="backgroundArrow" presStyleLbl="node1" presStyleIdx="0" presStyleCnt="1" custScaleY="125634" custLinFactNeighborX="427" custLinFactNeighborY="46038"/>
      <dgm:spPr>
        <a:solidFill>
          <a:schemeClr val="accent5"/>
        </a:solidFill>
      </dgm:spPr>
    </dgm:pt>
  </dgm:ptLst>
  <dgm:cxnLst>
    <dgm:cxn modelId="{FCA229E3-38DB-49D3-AFFB-B4D21EAE2081}" type="presOf" srcId="{34B9E036-2C58-426C-94D4-C2DA3E119D95}" destId="{EBF48C3A-5AF0-4C00-B16D-21C0282E2CA7}" srcOrd="0" destOrd="0" presId="urn:microsoft.com/office/officeart/2005/8/layout/hProcess3"/>
    <dgm:cxn modelId="{228CAFEA-7011-4244-956B-4021B043F7C0}" type="presOf" srcId="{6CEBFCA4-EB58-4BDE-B0F2-3A102EA06A60}" destId="{7D8D9486-035B-4522-8C44-CF1C72F4508E}" srcOrd="0" destOrd="0" presId="urn:microsoft.com/office/officeart/2005/8/layout/hProcess3"/>
    <dgm:cxn modelId="{76A158F6-87AF-4B16-91EA-828144E55218}" srcId="{6CEBFCA4-EB58-4BDE-B0F2-3A102EA06A60}" destId="{34B9E036-2C58-426C-94D4-C2DA3E119D95}" srcOrd="0" destOrd="0" parTransId="{D807DC0A-04D2-418B-BCC7-3731C2483F55}" sibTransId="{9732BBDC-B5D4-4928-AF0D-8DD3984BEB7E}"/>
    <dgm:cxn modelId="{935DE44B-E6AE-43B8-A2EE-68343C967440}" type="presParOf" srcId="{7D8D9486-035B-4522-8C44-CF1C72F4508E}" destId="{70D8982E-B0B9-435E-B88A-118D54A5279B}" srcOrd="0" destOrd="0" presId="urn:microsoft.com/office/officeart/2005/8/layout/hProcess3"/>
    <dgm:cxn modelId="{BB654F08-E0EB-4B00-BA79-E9D90EB2C088}" type="presParOf" srcId="{7D8D9486-035B-4522-8C44-CF1C72F4508E}" destId="{BBF70F1F-7201-4286-82D4-30BC9E3F7F8A}" srcOrd="1" destOrd="0" presId="urn:microsoft.com/office/officeart/2005/8/layout/hProcess3"/>
    <dgm:cxn modelId="{C736E901-1870-4611-8850-79B4A17BB16E}" type="presParOf" srcId="{BBF70F1F-7201-4286-82D4-30BC9E3F7F8A}" destId="{06A8EB39-D655-4B80-A67C-85F986A158F8}" srcOrd="0" destOrd="0" presId="urn:microsoft.com/office/officeart/2005/8/layout/hProcess3"/>
    <dgm:cxn modelId="{8ABD38CF-18E3-44C2-9C4F-E037BE4BA524}" type="presParOf" srcId="{BBF70F1F-7201-4286-82D4-30BC9E3F7F8A}" destId="{01AF3559-D86F-4ECD-9D0F-9265CEE295F0}" srcOrd="1" destOrd="0" presId="urn:microsoft.com/office/officeart/2005/8/layout/hProcess3"/>
    <dgm:cxn modelId="{5CF152E1-FE30-45C3-AD3A-B96D7750DE6C}" type="presParOf" srcId="{01AF3559-D86F-4ECD-9D0F-9265CEE295F0}" destId="{26FE388A-6D09-4CC5-8A0A-15235B0C96BB}" srcOrd="0" destOrd="0" presId="urn:microsoft.com/office/officeart/2005/8/layout/hProcess3"/>
    <dgm:cxn modelId="{CFFF858B-4F9D-45EE-BFFE-4D06E92FBCB9}" type="presParOf" srcId="{01AF3559-D86F-4ECD-9D0F-9265CEE295F0}" destId="{EBF48C3A-5AF0-4C00-B16D-21C0282E2CA7}" srcOrd="1" destOrd="0" presId="urn:microsoft.com/office/officeart/2005/8/layout/hProcess3"/>
    <dgm:cxn modelId="{508B95D0-35EF-4A0C-832A-B7B2E5FD1B76}" type="presParOf" srcId="{01AF3559-D86F-4ECD-9D0F-9265CEE295F0}" destId="{8CD4B371-89AB-4009-912E-79696A9E6E4D}" srcOrd="2" destOrd="0" presId="urn:microsoft.com/office/officeart/2005/8/layout/hProcess3"/>
    <dgm:cxn modelId="{7B15E92A-ED50-4745-A105-833250C36C86}" type="presParOf" srcId="{01AF3559-D86F-4ECD-9D0F-9265CEE295F0}" destId="{0842EF55-A4D3-4C1E-ACD3-DF6E3F9CD96D}" srcOrd="3" destOrd="0" presId="urn:microsoft.com/office/officeart/2005/8/layout/hProcess3"/>
    <dgm:cxn modelId="{ACFEEC66-21E0-4950-BDCB-9ACDFE28523E}" type="presParOf" srcId="{BBF70F1F-7201-4286-82D4-30BC9E3F7F8A}" destId="{532D70ED-EA5D-4D07-B8F2-960E5B4BB6A3}" srcOrd="2" destOrd="0" presId="urn:microsoft.com/office/officeart/2005/8/layout/hProcess3"/>
    <dgm:cxn modelId="{A23BFCC1-8F7A-44E4-9BD8-DDD107513542}" type="presParOf" srcId="{BBF70F1F-7201-4286-82D4-30BC9E3F7F8A}" destId="{A41562B5-706C-466A-BA86-D88B638E2721}" srcOrd="3" destOrd="0" presId="urn:microsoft.com/office/officeart/2005/8/layout/hProcess3"/>
    <dgm:cxn modelId="{FCAD9C00-B175-4676-8CD1-28D1AB1DE526}" type="presParOf" srcId="{BBF70F1F-7201-4286-82D4-30BC9E3F7F8A}" destId="{925262B9-38E1-470F-A5D6-3304C88228F9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B5673F1-3FA0-4C0B-B916-A4973A07474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B71D8E97-B96E-469E-8EC6-C2D4A674DE7E}">
      <dgm:prSet phldrT="[Κείμενο]" custT="1"/>
      <dgm:spPr/>
      <dgm:t>
        <a:bodyPr/>
        <a:lstStyle/>
        <a:p>
          <a:r>
            <a:rPr lang="el-GR" sz="2000" dirty="0"/>
            <a:t>ΣΤΗΝ ΕΚΠΑΙΔΕΥΤΙΚΗ ΚΟΙΝΟΤΗΤΑ – ΕΚΠΑΙΔΕΥΣΗ ΕΝΗΛΙΚΩΝ</a:t>
          </a:r>
        </a:p>
      </dgm:t>
    </dgm:pt>
    <dgm:pt modelId="{CAB43755-8539-4CB2-A88E-0B557013C5A2}" type="parTrans" cxnId="{1AA0EF59-759B-480D-84C5-6E47A935A0A2}">
      <dgm:prSet/>
      <dgm:spPr/>
      <dgm:t>
        <a:bodyPr/>
        <a:lstStyle/>
        <a:p>
          <a:endParaRPr lang="el-GR"/>
        </a:p>
      </dgm:t>
    </dgm:pt>
    <dgm:pt modelId="{A79DFFD8-50F4-4FBD-8F0B-6ABDB03775E4}" type="sibTrans" cxnId="{1AA0EF59-759B-480D-84C5-6E47A935A0A2}">
      <dgm:prSet/>
      <dgm:spPr/>
      <dgm:t>
        <a:bodyPr/>
        <a:lstStyle/>
        <a:p>
          <a:endParaRPr lang="el-GR"/>
        </a:p>
      </dgm:t>
    </dgm:pt>
    <dgm:pt modelId="{6BEB768C-E86F-4C12-A1AB-60038F7B033D}">
      <dgm:prSet phldrT="[Κείμενο]" custT="1"/>
      <dgm:spPr/>
      <dgm:t>
        <a:bodyPr/>
        <a:lstStyle/>
        <a:p>
          <a:pPr>
            <a:buNone/>
          </a:pPr>
          <a:r>
            <a:rPr lang="el-GR" sz="2000" dirty="0"/>
            <a:t>ΣΤΗΝ ΕΠΙΣΤΗΜΟΝΙΚΗ  ΚΟΙΝΟΤΗΤΑ – ΕΡΕΥΝΑ</a:t>
          </a:r>
        </a:p>
      </dgm:t>
    </dgm:pt>
    <dgm:pt modelId="{2D124D67-ED91-4581-8715-11FE010E5102}" type="parTrans" cxnId="{E63F1828-04EA-4F31-88D5-DA00A549CDD6}">
      <dgm:prSet/>
      <dgm:spPr/>
      <dgm:t>
        <a:bodyPr/>
        <a:lstStyle/>
        <a:p>
          <a:endParaRPr lang="el-GR"/>
        </a:p>
      </dgm:t>
    </dgm:pt>
    <dgm:pt modelId="{65331EEE-B920-48C7-8DFA-3B6E9F71DA76}" type="sibTrans" cxnId="{E63F1828-04EA-4F31-88D5-DA00A549CDD6}">
      <dgm:prSet/>
      <dgm:spPr/>
      <dgm:t>
        <a:bodyPr/>
        <a:lstStyle/>
        <a:p>
          <a:endParaRPr lang="el-GR"/>
        </a:p>
      </dgm:t>
    </dgm:pt>
    <dgm:pt modelId="{BF032CFD-482E-4A81-AE4A-BCF4430B46BB}">
      <dgm:prSet custT="1"/>
      <dgm:spPr/>
      <dgm:t>
        <a:bodyPr/>
        <a:lstStyle/>
        <a:p>
          <a:pPr algn="just">
            <a:buNone/>
          </a:pPr>
          <a:r>
            <a:rPr lang="el-GR" sz="1600" dirty="0"/>
            <a:t>    Δημιουργία e-</a:t>
          </a:r>
          <a:r>
            <a:rPr lang="el-GR" sz="1600" dirty="0" err="1"/>
            <a:t>Learning</a:t>
          </a:r>
          <a:r>
            <a:rPr lang="el-GR" sz="1600" dirty="0"/>
            <a:t> υλικού, με χρήση καλών πρακτικών  για την </a:t>
          </a:r>
          <a:r>
            <a:rPr lang="el-GR" sz="1600" dirty="0" err="1"/>
            <a:t>ΕξΑΕ</a:t>
          </a:r>
          <a:r>
            <a:rPr lang="el-GR" sz="1600" dirty="0"/>
            <a:t> δημοσίων υπαλλήλων στην Ηλεκτρονική Διακίνηση και Διαχείριση εγγράφων</a:t>
          </a:r>
        </a:p>
      </dgm:t>
    </dgm:pt>
    <dgm:pt modelId="{A70F4980-74D4-46B6-851B-74787AB92DAB}" type="parTrans" cxnId="{828FF6A2-7A9D-4644-9059-8177B4EC6D2E}">
      <dgm:prSet/>
      <dgm:spPr/>
      <dgm:t>
        <a:bodyPr/>
        <a:lstStyle/>
        <a:p>
          <a:endParaRPr lang="el-GR"/>
        </a:p>
      </dgm:t>
    </dgm:pt>
    <dgm:pt modelId="{6AE39495-1C3D-4BB2-AD04-D97933A274C3}" type="sibTrans" cxnId="{828FF6A2-7A9D-4644-9059-8177B4EC6D2E}">
      <dgm:prSet/>
      <dgm:spPr/>
      <dgm:t>
        <a:bodyPr/>
        <a:lstStyle/>
        <a:p>
          <a:endParaRPr lang="el-GR"/>
        </a:p>
      </dgm:t>
    </dgm:pt>
    <dgm:pt modelId="{974A7CC5-7A5C-44CB-919A-A14D3BF1B0FE}">
      <dgm:prSet custT="1"/>
      <dgm:spPr/>
      <dgm:t>
        <a:bodyPr/>
        <a:lstStyle/>
        <a:p>
          <a:r>
            <a:rPr lang="el-GR" sz="1600" dirty="0"/>
            <a:t>Συνεισφορά των αποτελεσμάτων της αποτίμησης του Ε.Υ.</a:t>
          </a:r>
        </a:p>
      </dgm:t>
    </dgm:pt>
    <dgm:pt modelId="{1219EA00-F57C-4100-A366-A922D6218E3D}" type="parTrans" cxnId="{C6BEB780-D935-455A-A4FE-14F73007187A}">
      <dgm:prSet/>
      <dgm:spPr/>
      <dgm:t>
        <a:bodyPr/>
        <a:lstStyle/>
        <a:p>
          <a:endParaRPr lang="el-GR"/>
        </a:p>
      </dgm:t>
    </dgm:pt>
    <dgm:pt modelId="{F90932CA-1278-4098-A46A-0F7311C26CA5}" type="sibTrans" cxnId="{C6BEB780-D935-455A-A4FE-14F73007187A}">
      <dgm:prSet/>
      <dgm:spPr/>
      <dgm:t>
        <a:bodyPr/>
        <a:lstStyle/>
        <a:p>
          <a:endParaRPr lang="el-GR"/>
        </a:p>
      </dgm:t>
    </dgm:pt>
    <dgm:pt modelId="{FE4C969C-194C-470E-A807-DABF1AF2C7ED}">
      <dgm:prSet custT="1"/>
      <dgm:spPr/>
      <dgm:t>
        <a:bodyPr/>
        <a:lstStyle/>
        <a:p>
          <a:r>
            <a:rPr lang="el-GR" sz="1600" dirty="0"/>
            <a:t>Διερεύνηση δυνατότητας Εξ Αποστάσεως Επιμόρφωσης δημοσίων υπαλλήλων και σε άλλα πεδία</a:t>
          </a:r>
        </a:p>
      </dgm:t>
    </dgm:pt>
    <dgm:pt modelId="{6ECFE9E1-DF7D-447F-98AD-FE7399E7F7EE}" type="parTrans" cxnId="{27B11731-24C2-4492-91B9-704E9ED56C57}">
      <dgm:prSet/>
      <dgm:spPr/>
      <dgm:t>
        <a:bodyPr/>
        <a:lstStyle/>
        <a:p>
          <a:endParaRPr lang="el-GR"/>
        </a:p>
      </dgm:t>
    </dgm:pt>
    <dgm:pt modelId="{6EACF40C-0CE7-42FA-BC14-837E6F0D0079}" type="sibTrans" cxnId="{27B11731-24C2-4492-91B9-704E9ED56C57}">
      <dgm:prSet/>
      <dgm:spPr/>
      <dgm:t>
        <a:bodyPr/>
        <a:lstStyle/>
        <a:p>
          <a:endParaRPr lang="el-GR"/>
        </a:p>
      </dgm:t>
    </dgm:pt>
    <dgm:pt modelId="{7FE15B84-B643-49C5-A56D-E7A13C97F54D}">
      <dgm:prSet/>
      <dgm:spPr/>
      <dgm:t>
        <a:bodyPr/>
        <a:lstStyle/>
        <a:p>
          <a:endParaRPr lang="el-GR" sz="1200" dirty="0"/>
        </a:p>
      </dgm:t>
    </dgm:pt>
    <dgm:pt modelId="{84B16D62-0DF7-484C-87AB-22217C258734}" type="parTrans" cxnId="{E70B69B6-52D8-4F94-9F18-0D962BE941E2}">
      <dgm:prSet/>
      <dgm:spPr/>
      <dgm:t>
        <a:bodyPr/>
        <a:lstStyle/>
        <a:p>
          <a:endParaRPr lang="el-GR"/>
        </a:p>
      </dgm:t>
    </dgm:pt>
    <dgm:pt modelId="{15F0E961-4CD9-4A3F-B10C-055DD649AA01}" type="sibTrans" cxnId="{E70B69B6-52D8-4F94-9F18-0D962BE941E2}">
      <dgm:prSet/>
      <dgm:spPr/>
      <dgm:t>
        <a:bodyPr/>
        <a:lstStyle/>
        <a:p>
          <a:endParaRPr lang="el-GR"/>
        </a:p>
      </dgm:t>
    </dgm:pt>
    <dgm:pt modelId="{BEF36B4F-F83E-493E-AE15-AAEBFF9A7F46}" type="pres">
      <dgm:prSet presAssocID="{EB5673F1-3FA0-4C0B-B916-A4973A07474A}" presName="linear" presStyleCnt="0">
        <dgm:presLayoutVars>
          <dgm:dir/>
          <dgm:animLvl val="lvl"/>
          <dgm:resizeHandles val="exact"/>
        </dgm:presLayoutVars>
      </dgm:prSet>
      <dgm:spPr/>
    </dgm:pt>
    <dgm:pt modelId="{E515FB11-D7B2-4D58-B882-0D06800D09A4}" type="pres">
      <dgm:prSet presAssocID="{B71D8E97-B96E-469E-8EC6-C2D4A674DE7E}" presName="parentLin" presStyleCnt="0"/>
      <dgm:spPr/>
    </dgm:pt>
    <dgm:pt modelId="{1FC1CE95-0D5A-447F-B6F2-CF391F934EB0}" type="pres">
      <dgm:prSet presAssocID="{B71D8E97-B96E-469E-8EC6-C2D4A674DE7E}" presName="parentLeftMargin" presStyleLbl="node1" presStyleIdx="0" presStyleCnt="2"/>
      <dgm:spPr/>
    </dgm:pt>
    <dgm:pt modelId="{86DAF462-ED16-48A4-B821-BB267BC0FD54}" type="pres">
      <dgm:prSet presAssocID="{B71D8E97-B96E-469E-8EC6-C2D4A674DE7E}" presName="parentText" presStyleLbl="node1" presStyleIdx="0" presStyleCnt="2" custScaleX="142857" custLinFactNeighborX="-37" custLinFactNeighborY="-3007">
        <dgm:presLayoutVars>
          <dgm:chMax val="0"/>
          <dgm:bulletEnabled val="1"/>
        </dgm:presLayoutVars>
      </dgm:prSet>
      <dgm:spPr/>
    </dgm:pt>
    <dgm:pt modelId="{B84F497C-0D9E-4A94-A7D0-D306FA6A0200}" type="pres">
      <dgm:prSet presAssocID="{B71D8E97-B96E-469E-8EC6-C2D4A674DE7E}" presName="negativeSpace" presStyleCnt="0"/>
      <dgm:spPr/>
    </dgm:pt>
    <dgm:pt modelId="{BEFAE0CF-91DE-456A-9828-B0BD64F22BF8}" type="pres">
      <dgm:prSet presAssocID="{B71D8E97-B96E-469E-8EC6-C2D4A674DE7E}" presName="childText" presStyleLbl="conFgAcc1" presStyleIdx="0" presStyleCnt="2" custScaleY="133969">
        <dgm:presLayoutVars>
          <dgm:bulletEnabled val="1"/>
        </dgm:presLayoutVars>
      </dgm:prSet>
      <dgm:spPr/>
    </dgm:pt>
    <dgm:pt modelId="{6390FA0C-DCFC-4C56-817B-9135026D172A}" type="pres">
      <dgm:prSet presAssocID="{A79DFFD8-50F4-4FBD-8F0B-6ABDB03775E4}" presName="spaceBetweenRectangles" presStyleCnt="0"/>
      <dgm:spPr/>
    </dgm:pt>
    <dgm:pt modelId="{4300BEBD-9CFB-4E87-A699-96CF1CEFD422}" type="pres">
      <dgm:prSet presAssocID="{6BEB768C-E86F-4C12-A1AB-60038F7B033D}" presName="parentLin" presStyleCnt="0"/>
      <dgm:spPr/>
    </dgm:pt>
    <dgm:pt modelId="{57B8147E-F773-4222-927E-40FEA0746184}" type="pres">
      <dgm:prSet presAssocID="{6BEB768C-E86F-4C12-A1AB-60038F7B033D}" presName="parentLeftMargin" presStyleLbl="node1" presStyleIdx="0" presStyleCnt="2"/>
      <dgm:spPr/>
    </dgm:pt>
    <dgm:pt modelId="{2DB96C8C-BB43-4F2F-91B2-B94FA41EE81F}" type="pres">
      <dgm:prSet presAssocID="{6BEB768C-E86F-4C12-A1AB-60038F7B033D}" presName="parentText" presStyleLbl="node1" presStyleIdx="1" presStyleCnt="2" custScaleX="136072">
        <dgm:presLayoutVars>
          <dgm:chMax val="0"/>
          <dgm:bulletEnabled val="1"/>
        </dgm:presLayoutVars>
      </dgm:prSet>
      <dgm:spPr/>
    </dgm:pt>
    <dgm:pt modelId="{D1CB4BCD-61C2-4D32-ACED-D42828EE9FCC}" type="pres">
      <dgm:prSet presAssocID="{6BEB768C-E86F-4C12-A1AB-60038F7B033D}" presName="negativeSpace" presStyleCnt="0"/>
      <dgm:spPr/>
    </dgm:pt>
    <dgm:pt modelId="{A1E0EB17-34EC-4F59-9D16-469B46D2D3CD}" type="pres">
      <dgm:prSet presAssocID="{6BEB768C-E86F-4C12-A1AB-60038F7B033D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72422F02-D507-4674-AEDD-341484D70934}" type="presOf" srcId="{7FE15B84-B643-49C5-A56D-E7A13C97F54D}" destId="{A1E0EB17-34EC-4F59-9D16-469B46D2D3CD}" srcOrd="0" destOrd="2" presId="urn:microsoft.com/office/officeart/2005/8/layout/list1"/>
    <dgm:cxn modelId="{61D2711F-57B7-4A5B-ACEC-EDDF7131CEC1}" type="presOf" srcId="{BF032CFD-482E-4A81-AE4A-BCF4430B46BB}" destId="{BEFAE0CF-91DE-456A-9828-B0BD64F22BF8}" srcOrd="0" destOrd="0" presId="urn:microsoft.com/office/officeart/2005/8/layout/list1"/>
    <dgm:cxn modelId="{E63F1828-04EA-4F31-88D5-DA00A549CDD6}" srcId="{EB5673F1-3FA0-4C0B-B916-A4973A07474A}" destId="{6BEB768C-E86F-4C12-A1AB-60038F7B033D}" srcOrd="1" destOrd="0" parTransId="{2D124D67-ED91-4581-8715-11FE010E5102}" sibTransId="{65331EEE-B920-48C7-8DFA-3B6E9F71DA76}"/>
    <dgm:cxn modelId="{27B11731-24C2-4492-91B9-704E9ED56C57}" srcId="{6BEB768C-E86F-4C12-A1AB-60038F7B033D}" destId="{FE4C969C-194C-470E-A807-DABF1AF2C7ED}" srcOrd="1" destOrd="0" parTransId="{6ECFE9E1-DF7D-447F-98AD-FE7399E7F7EE}" sibTransId="{6EACF40C-0CE7-42FA-BC14-837E6F0D0079}"/>
    <dgm:cxn modelId="{D52F435D-3DE1-47A0-9A2B-E24170784A84}" type="presOf" srcId="{6BEB768C-E86F-4C12-A1AB-60038F7B033D}" destId="{57B8147E-F773-4222-927E-40FEA0746184}" srcOrd="0" destOrd="0" presId="urn:microsoft.com/office/officeart/2005/8/layout/list1"/>
    <dgm:cxn modelId="{41C9CB50-0F8D-4997-BB7D-FAC0B0092D00}" type="presOf" srcId="{6BEB768C-E86F-4C12-A1AB-60038F7B033D}" destId="{2DB96C8C-BB43-4F2F-91B2-B94FA41EE81F}" srcOrd="1" destOrd="0" presId="urn:microsoft.com/office/officeart/2005/8/layout/list1"/>
    <dgm:cxn modelId="{1AA0EF59-759B-480D-84C5-6E47A935A0A2}" srcId="{EB5673F1-3FA0-4C0B-B916-A4973A07474A}" destId="{B71D8E97-B96E-469E-8EC6-C2D4A674DE7E}" srcOrd="0" destOrd="0" parTransId="{CAB43755-8539-4CB2-A88E-0B557013C5A2}" sibTransId="{A79DFFD8-50F4-4FBD-8F0B-6ABDB03775E4}"/>
    <dgm:cxn modelId="{C6BEB780-D935-455A-A4FE-14F73007187A}" srcId="{6BEB768C-E86F-4C12-A1AB-60038F7B033D}" destId="{974A7CC5-7A5C-44CB-919A-A14D3BF1B0FE}" srcOrd="0" destOrd="0" parTransId="{1219EA00-F57C-4100-A366-A922D6218E3D}" sibTransId="{F90932CA-1278-4098-A46A-0F7311C26CA5}"/>
    <dgm:cxn modelId="{C0435690-8CDF-4E7D-BD0E-15A82A544212}" type="presOf" srcId="{B71D8E97-B96E-469E-8EC6-C2D4A674DE7E}" destId="{86DAF462-ED16-48A4-B821-BB267BC0FD54}" srcOrd="1" destOrd="0" presId="urn:microsoft.com/office/officeart/2005/8/layout/list1"/>
    <dgm:cxn modelId="{828FF6A2-7A9D-4644-9059-8177B4EC6D2E}" srcId="{B71D8E97-B96E-469E-8EC6-C2D4A674DE7E}" destId="{BF032CFD-482E-4A81-AE4A-BCF4430B46BB}" srcOrd="0" destOrd="0" parTransId="{A70F4980-74D4-46B6-851B-74787AB92DAB}" sibTransId="{6AE39495-1C3D-4BB2-AD04-D97933A274C3}"/>
    <dgm:cxn modelId="{3F37CEA9-E0A6-42E6-843F-E83DF8C2890B}" type="presOf" srcId="{EB5673F1-3FA0-4C0B-B916-A4973A07474A}" destId="{BEF36B4F-F83E-493E-AE15-AAEBFF9A7F46}" srcOrd="0" destOrd="0" presId="urn:microsoft.com/office/officeart/2005/8/layout/list1"/>
    <dgm:cxn modelId="{E70B69B6-52D8-4F94-9F18-0D962BE941E2}" srcId="{6BEB768C-E86F-4C12-A1AB-60038F7B033D}" destId="{7FE15B84-B643-49C5-A56D-E7A13C97F54D}" srcOrd="2" destOrd="0" parTransId="{84B16D62-0DF7-484C-87AB-22217C258734}" sibTransId="{15F0E961-4CD9-4A3F-B10C-055DD649AA01}"/>
    <dgm:cxn modelId="{1F33E5CE-7760-402E-B319-8924399671C9}" type="presOf" srcId="{FE4C969C-194C-470E-A807-DABF1AF2C7ED}" destId="{A1E0EB17-34EC-4F59-9D16-469B46D2D3CD}" srcOrd="0" destOrd="1" presId="urn:microsoft.com/office/officeart/2005/8/layout/list1"/>
    <dgm:cxn modelId="{CAB40BF6-572F-461F-9849-A8BA43A2E6AA}" type="presOf" srcId="{B71D8E97-B96E-469E-8EC6-C2D4A674DE7E}" destId="{1FC1CE95-0D5A-447F-B6F2-CF391F934EB0}" srcOrd="0" destOrd="0" presId="urn:microsoft.com/office/officeart/2005/8/layout/list1"/>
    <dgm:cxn modelId="{B0B525F9-FE33-4E18-8A9C-487025AA461A}" type="presOf" srcId="{974A7CC5-7A5C-44CB-919A-A14D3BF1B0FE}" destId="{A1E0EB17-34EC-4F59-9D16-469B46D2D3CD}" srcOrd="0" destOrd="0" presId="urn:microsoft.com/office/officeart/2005/8/layout/list1"/>
    <dgm:cxn modelId="{EB341B27-E7A3-4C60-8B27-78D8FD9D7EC1}" type="presParOf" srcId="{BEF36B4F-F83E-493E-AE15-AAEBFF9A7F46}" destId="{E515FB11-D7B2-4D58-B882-0D06800D09A4}" srcOrd="0" destOrd="0" presId="urn:microsoft.com/office/officeart/2005/8/layout/list1"/>
    <dgm:cxn modelId="{B6D00DB0-AC78-4F86-B7F4-0C8BF73907AA}" type="presParOf" srcId="{E515FB11-D7B2-4D58-B882-0D06800D09A4}" destId="{1FC1CE95-0D5A-447F-B6F2-CF391F934EB0}" srcOrd="0" destOrd="0" presId="urn:microsoft.com/office/officeart/2005/8/layout/list1"/>
    <dgm:cxn modelId="{5C4E536B-7BB5-4B89-97D3-4ED7607A6654}" type="presParOf" srcId="{E515FB11-D7B2-4D58-B882-0D06800D09A4}" destId="{86DAF462-ED16-48A4-B821-BB267BC0FD54}" srcOrd="1" destOrd="0" presId="urn:microsoft.com/office/officeart/2005/8/layout/list1"/>
    <dgm:cxn modelId="{17CBC9D1-89E3-4320-8BA2-4BE32B4264CF}" type="presParOf" srcId="{BEF36B4F-F83E-493E-AE15-AAEBFF9A7F46}" destId="{B84F497C-0D9E-4A94-A7D0-D306FA6A0200}" srcOrd="1" destOrd="0" presId="urn:microsoft.com/office/officeart/2005/8/layout/list1"/>
    <dgm:cxn modelId="{172CEEC8-544B-4D1A-8DBC-467D6DFF40E9}" type="presParOf" srcId="{BEF36B4F-F83E-493E-AE15-AAEBFF9A7F46}" destId="{BEFAE0CF-91DE-456A-9828-B0BD64F22BF8}" srcOrd="2" destOrd="0" presId="urn:microsoft.com/office/officeart/2005/8/layout/list1"/>
    <dgm:cxn modelId="{BE078E65-988B-456F-A0B8-827F6DD8682A}" type="presParOf" srcId="{BEF36B4F-F83E-493E-AE15-AAEBFF9A7F46}" destId="{6390FA0C-DCFC-4C56-817B-9135026D172A}" srcOrd="3" destOrd="0" presId="urn:microsoft.com/office/officeart/2005/8/layout/list1"/>
    <dgm:cxn modelId="{15460D15-2806-4CF7-8686-6FFECD5AF43A}" type="presParOf" srcId="{BEF36B4F-F83E-493E-AE15-AAEBFF9A7F46}" destId="{4300BEBD-9CFB-4E87-A699-96CF1CEFD422}" srcOrd="4" destOrd="0" presId="urn:microsoft.com/office/officeart/2005/8/layout/list1"/>
    <dgm:cxn modelId="{84027014-3234-4CB5-B20E-152574C4FF37}" type="presParOf" srcId="{4300BEBD-9CFB-4E87-A699-96CF1CEFD422}" destId="{57B8147E-F773-4222-927E-40FEA0746184}" srcOrd="0" destOrd="0" presId="urn:microsoft.com/office/officeart/2005/8/layout/list1"/>
    <dgm:cxn modelId="{79E08B5A-A889-4139-AC9A-2D66474A1E19}" type="presParOf" srcId="{4300BEBD-9CFB-4E87-A699-96CF1CEFD422}" destId="{2DB96C8C-BB43-4F2F-91B2-B94FA41EE81F}" srcOrd="1" destOrd="0" presId="urn:microsoft.com/office/officeart/2005/8/layout/list1"/>
    <dgm:cxn modelId="{287B6049-F466-4E80-9EDE-964D69BB34FC}" type="presParOf" srcId="{BEF36B4F-F83E-493E-AE15-AAEBFF9A7F46}" destId="{D1CB4BCD-61C2-4D32-ACED-D42828EE9FCC}" srcOrd="5" destOrd="0" presId="urn:microsoft.com/office/officeart/2005/8/layout/list1"/>
    <dgm:cxn modelId="{14433972-C1ED-41F9-9D15-922AE4826713}" type="presParOf" srcId="{BEF36B4F-F83E-493E-AE15-AAEBFF9A7F46}" destId="{A1E0EB17-34EC-4F59-9D16-469B46D2D3CD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89794CF-EEC4-4CCB-AD7A-BF54E7FC0CA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B8B3BC44-4D87-4565-9145-57E201393AC9}">
      <dgm:prSet phldrT="[Κείμενο]" custT="1"/>
      <dgm:spPr>
        <a:solidFill>
          <a:schemeClr val="accent3"/>
        </a:solidFill>
      </dgm:spPr>
      <dgm:t>
        <a:bodyPr/>
        <a:lstStyle/>
        <a:p>
          <a:r>
            <a:rPr lang="el-GR" sz="1600" b="1" dirty="0"/>
            <a:t>1) Το εκπαιδευτικό υλικό </a:t>
          </a:r>
          <a:r>
            <a:rPr lang="el-GR" sz="1600" b="1" dirty="0" err="1"/>
            <a:t>διέπεται</a:t>
          </a:r>
          <a:r>
            <a:rPr lang="el-GR" sz="1600" b="1" dirty="0"/>
            <a:t> από τις αρχές και τη μεθοδολογία της εξ αποστάσεως εκπαίδευσης</a:t>
          </a:r>
          <a:r>
            <a:rPr lang="el-GR" sz="1600" dirty="0"/>
            <a:t>;</a:t>
          </a:r>
        </a:p>
      </dgm:t>
    </dgm:pt>
    <dgm:pt modelId="{FE9C74E5-BF14-4E25-BD9C-54E40B46A502}" type="parTrans" cxnId="{26CA1248-D96E-4685-99C1-A634BF7D94A2}">
      <dgm:prSet/>
      <dgm:spPr/>
      <dgm:t>
        <a:bodyPr/>
        <a:lstStyle/>
        <a:p>
          <a:endParaRPr lang="el-GR"/>
        </a:p>
      </dgm:t>
    </dgm:pt>
    <dgm:pt modelId="{EB27A60C-D285-4490-854B-D3FD4FE719A9}" type="sibTrans" cxnId="{26CA1248-D96E-4685-99C1-A634BF7D94A2}">
      <dgm:prSet/>
      <dgm:spPr/>
      <dgm:t>
        <a:bodyPr/>
        <a:lstStyle/>
        <a:p>
          <a:endParaRPr lang="el-GR"/>
        </a:p>
      </dgm:t>
    </dgm:pt>
    <dgm:pt modelId="{3C58C7DD-6192-4F39-A0DA-0741C25FDF01}">
      <dgm:prSet custT="1"/>
      <dgm:spPr/>
      <dgm:t>
        <a:bodyPr/>
        <a:lstStyle/>
        <a:p>
          <a:r>
            <a:rPr lang="el-GR" sz="1600" b="1" dirty="0"/>
            <a:t>2) Το εκπαιδευτικό υλικό έχει δημιουργηθεί σύμφωνα με τις αρχές της </a:t>
          </a:r>
          <a:r>
            <a:rPr lang="el-GR" sz="1600" b="1" dirty="0" err="1"/>
            <a:t>Πολυμεσικής</a:t>
          </a:r>
          <a:r>
            <a:rPr lang="el-GR" sz="1600" b="1" dirty="0"/>
            <a:t> Μάθησης;</a:t>
          </a:r>
        </a:p>
      </dgm:t>
    </dgm:pt>
    <dgm:pt modelId="{9FC66E83-A284-4870-9BDA-0069B1D799B0}" type="parTrans" cxnId="{AA45F646-EB1F-4CAB-958D-F0D4EA614B14}">
      <dgm:prSet/>
      <dgm:spPr/>
      <dgm:t>
        <a:bodyPr/>
        <a:lstStyle/>
        <a:p>
          <a:endParaRPr lang="el-GR"/>
        </a:p>
      </dgm:t>
    </dgm:pt>
    <dgm:pt modelId="{E641628A-EE82-4538-BCB6-2A9528A21CB5}" type="sibTrans" cxnId="{AA45F646-EB1F-4CAB-958D-F0D4EA614B14}">
      <dgm:prSet/>
      <dgm:spPr/>
      <dgm:t>
        <a:bodyPr/>
        <a:lstStyle/>
        <a:p>
          <a:endParaRPr lang="el-GR"/>
        </a:p>
      </dgm:t>
    </dgm:pt>
    <dgm:pt modelId="{B725DF0D-511C-4D12-953F-697EE826B1AE}">
      <dgm:prSet custT="1"/>
      <dgm:spPr>
        <a:solidFill>
          <a:schemeClr val="accent6"/>
        </a:solidFill>
      </dgm:spPr>
      <dgm:t>
        <a:bodyPr/>
        <a:lstStyle/>
        <a:p>
          <a:r>
            <a:rPr lang="el-GR" sz="1600" b="1" dirty="0"/>
            <a:t>3) Ποια είναι τα πιο δυνατά στοιχεία του Εκπαιδευτικού Υλικού</a:t>
          </a:r>
          <a:r>
            <a:rPr lang="el-GR" sz="1600" dirty="0"/>
            <a:t>;</a:t>
          </a:r>
        </a:p>
      </dgm:t>
    </dgm:pt>
    <dgm:pt modelId="{2AE8DCF6-7615-4307-AF71-13631413B9B3}" type="parTrans" cxnId="{285FCE42-34FD-4A8C-8ED3-2E8E77170BCC}">
      <dgm:prSet/>
      <dgm:spPr/>
      <dgm:t>
        <a:bodyPr/>
        <a:lstStyle/>
        <a:p>
          <a:endParaRPr lang="el-GR"/>
        </a:p>
      </dgm:t>
    </dgm:pt>
    <dgm:pt modelId="{A35C0C5A-3AD6-4EC8-AC65-902FEAFFD171}" type="sibTrans" cxnId="{285FCE42-34FD-4A8C-8ED3-2E8E77170BCC}">
      <dgm:prSet/>
      <dgm:spPr/>
      <dgm:t>
        <a:bodyPr/>
        <a:lstStyle/>
        <a:p>
          <a:endParaRPr lang="el-GR"/>
        </a:p>
      </dgm:t>
    </dgm:pt>
    <dgm:pt modelId="{AEF5B7F2-CB36-4AC9-8FC1-4C06944B9DB4}">
      <dgm:prSet custT="1"/>
      <dgm:spPr/>
      <dgm:t>
        <a:bodyPr/>
        <a:lstStyle/>
        <a:p>
          <a:r>
            <a:rPr lang="el-GR" sz="1600" b="1" dirty="0"/>
            <a:t>4) Υπάρχουν προτάσεις για ενδεχόμενες αλλαγές που θα μπορούσαν να βελτιώσουν το ΕΥ;</a:t>
          </a:r>
        </a:p>
      </dgm:t>
    </dgm:pt>
    <dgm:pt modelId="{44086D36-92B0-4137-A80E-7467AB09A604}" type="parTrans" cxnId="{BBE2D4B2-6592-486A-869A-E1641407A727}">
      <dgm:prSet/>
      <dgm:spPr/>
      <dgm:t>
        <a:bodyPr/>
        <a:lstStyle/>
        <a:p>
          <a:endParaRPr lang="el-GR"/>
        </a:p>
      </dgm:t>
    </dgm:pt>
    <dgm:pt modelId="{62365CEF-7955-412E-B87C-317002E3BF6C}" type="sibTrans" cxnId="{BBE2D4B2-6592-486A-869A-E1641407A727}">
      <dgm:prSet/>
      <dgm:spPr/>
      <dgm:t>
        <a:bodyPr/>
        <a:lstStyle/>
        <a:p>
          <a:endParaRPr lang="el-GR"/>
        </a:p>
      </dgm:t>
    </dgm:pt>
    <dgm:pt modelId="{F2B96F33-649D-468A-80EA-7E7882670435}">
      <dgm:prSet custT="1"/>
      <dgm:spPr>
        <a:solidFill>
          <a:schemeClr val="accent5"/>
        </a:solidFill>
      </dgm:spPr>
      <dgm:t>
        <a:bodyPr/>
        <a:lstStyle/>
        <a:p>
          <a:r>
            <a:rPr lang="el-GR" sz="1600" b="1" dirty="0"/>
            <a:t>5) Ποιες είναι οι απόψεις των </a:t>
          </a:r>
          <a:r>
            <a:rPr lang="el-GR" sz="1600" b="1" dirty="0" err="1"/>
            <a:t>επιμορφούμενων</a:t>
          </a:r>
          <a:r>
            <a:rPr lang="el-GR" sz="1600" b="1" dirty="0"/>
            <a:t> για την ποιότητα του περιεχομένου, την παρουσίαση και την ευχρηστία του Εκπαιδευτικού Υλικού;</a:t>
          </a:r>
        </a:p>
      </dgm:t>
    </dgm:pt>
    <dgm:pt modelId="{A140FC32-49F3-442B-8E93-4C6AE7543449}" type="parTrans" cxnId="{2F9A724B-193F-4473-B3E7-667DA1AF3EBC}">
      <dgm:prSet/>
      <dgm:spPr/>
      <dgm:t>
        <a:bodyPr/>
        <a:lstStyle/>
        <a:p>
          <a:endParaRPr lang="el-GR"/>
        </a:p>
      </dgm:t>
    </dgm:pt>
    <dgm:pt modelId="{6AD9C81D-D3D9-4B9C-AFDE-9AE327117913}" type="sibTrans" cxnId="{2F9A724B-193F-4473-B3E7-667DA1AF3EBC}">
      <dgm:prSet/>
      <dgm:spPr/>
      <dgm:t>
        <a:bodyPr/>
        <a:lstStyle/>
        <a:p>
          <a:endParaRPr lang="el-GR"/>
        </a:p>
      </dgm:t>
    </dgm:pt>
    <dgm:pt modelId="{84B293E5-6108-4E75-93E6-ED8A5A4DD01B}">
      <dgm:prSet custT="1"/>
      <dgm:spPr>
        <a:solidFill>
          <a:srgbClr val="FFC000"/>
        </a:solidFill>
      </dgm:spPr>
      <dgm:t>
        <a:bodyPr/>
        <a:lstStyle/>
        <a:p>
          <a:r>
            <a:rPr lang="el-GR" sz="1600" b="1" dirty="0"/>
            <a:t>6) Ποιες είναι οι απόψεις των </a:t>
          </a:r>
          <a:r>
            <a:rPr lang="el-GR" sz="1600" b="1" dirty="0" err="1"/>
            <a:t>επιμορφούμενων</a:t>
          </a:r>
          <a:r>
            <a:rPr lang="el-GR" sz="1600" b="1" dirty="0"/>
            <a:t> για τα μαθησιακά αποτελέσματα του Εκπαιδευτικού Υλικού;</a:t>
          </a:r>
        </a:p>
      </dgm:t>
    </dgm:pt>
    <dgm:pt modelId="{D37A9936-6F71-4DC4-8958-41F2E046950B}" type="parTrans" cxnId="{100700EC-ED5C-4574-B5E3-FC37FF567DC1}">
      <dgm:prSet/>
      <dgm:spPr/>
      <dgm:t>
        <a:bodyPr/>
        <a:lstStyle/>
        <a:p>
          <a:endParaRPr lang="el-GR"/>
        </a:p>
      </dgm:t>
    </dgm:pt>
    <dgm:pt modelId="{D22B0328-A2FF-405A-A9FB-D5BABC624DB1}" type="sibTrans" cxnId="{100700EC-ED5C-4574-B5E3-FC37FF567DC1}">
      <dgm:prSet/>
      <dgm:spPr/>
      <dgm:t>
        <a:bodyPr/>
        <a:lstStyle/>
        <a:p>
          <a:endParaRPr lang="el-GR"/>
        </a:p>
      </dgm:t>
    </dgm:pt>
    <dgm:pt modelId="{6F97720C-BCEF-4449-9362-88FCACA4F72F}">
      <dgm:prSet custT="1"/>
      <dgm:spPr/>
      <dgm:t>
        <a:bodyPr/>
        <a:lstStyle/>
        <a:p>
          <a:r>
            <a:rPr lang="el-GR" sz="1600" b="1" dirty="0"/>
            <a:t>7) Ποιες είναι οι απόψεις των </a:t>
          </a:r>
          <a:r>
            <a:rPr lang="el-GR" sz="1600" b="1" dirty="0" err="1"/>
            <a:t>επιμορφούμενων</a:t>
          </a:r>
          <a:r>
            <a:rPr lang="el-GR" sz="1600" b="1" dirty="0"/>
            <a:t> από την εμπειρία επιμόρφωσης σε ένα τέτοιο e-</a:t>
          </a:r>
          <a:r>
            <a:rPr lang="el-GR" sz="1600" b="1" dirty="0" err="1"/>
            <a:t>Learning</a:t>
          </a:r>
          <a:r>
            <a:rPr lang="el-GR" sz="1600" b="1" dirty="0"/>
            <a:t> εξ αποστάσεως περιβάλλον αυτόνομης μάθησης;</a:t>
          </a:r>
        </a:p>
      </dgm:t>
    </dgm:pt>
    <dgm:pt modelId="{154592A0-915C-410F-BC7A-32B72C212666}" type="parTrans" cxnId="{53C70F25-4F06-4F51-8873-D1CCA2861AC6}">
      <dgm:prSet/>
      <dgm:spPr/>
      <dgm:t>
        <a:bodyPr/>
        <a:lstStyle/>
        <a:p>
          <a:endParaRPr lang="el-GR"/>
        </a:p>
      </dgm:t>
    </dgm:pt>
    <dgm:pt modelId="{8C25FF5D-6FC8-4AD1-9775-4A04369B44F1}" type="sibTrans" cxnId="{53C70F25-4F06-4F51-8873-D1CCA2861AC6}">
      <dgm:prSet/>
      <dgm:spPr/>
      <dgm:t>
        <a:bodyPr/>
        <a:lstStyle/>
        <a:p>
          <a:endParaRPr lang="el-GR"/>
        </a:p>
      </dgm:t>
    </dgm:pt>
    <dgm:pt modelId="{5675869F-A1F4-4C5D-B505-FA10E52636BB}" type="pres">
      <dgm:prSet presAssocID="{D89794CF-EEC4-4CCB-AD7A-BF54E7FC0CA1}" presName="diagram" presStyleCnt="0">
        <dgm:presLayoutVars>
          <dgm:dir/>
          <dgm:resizeHandles val="exact"/>
        </dgm:presLayoutVars>
      </dgm:prSet>
      <dgm:spPr/>
    </dgm:pt>
    <dgm:pt modelId="{3D71238E-796A-498C-B7C3-0B17702C20BD}" type="pres">
      <dgm:prSet presAssocID="{B8B3BC44-4D87-4565-9145-57E201393AC9}" presName="node" presStyleLbl="node1" presStyleIdx="0" presStyleCnt="7" custScaleX="114438" custLinFactNeighborX="-16292" custLinFactNeighborY="-2303">
        <dgm:presLayoutVars>
          <dgm:bulletEnabled val="1"/>
        </dgm:presLayoutVars>
      </dgm:prSet>
      <dgm:spPr/>
    </dgm:pt>
    <dgm:pt modelId="{014E71E3-FF8E-4ACA-9AEC-1E75B0A6E8A1}" type="pres">
      <dgm:prSet presAssocID="{EB27A60C-D285-4490-854B-D3FD4FE719A9}" presName="sibTrans" presStyleCnt="0"/>
      <dgm:spPr/>
    </dgm:pt>
    <dgm:pt modelId="{FEC991F0-D0E1-4342-AF0A-B7FA8581BAE6}" type="pres">
      <dgm:prSet presAssocID="{3C58C7DD-6192-4F39-A0DA-0741C25FDF01}" presName="node" presStyleLbl="node1" presStyleIdx="1" presStyleCnt="7" custLinFactNeighborX="-7133" custLinFactNeighborY="-1916">
        <dgm:presLayoutVars>
          <dgm:bulletEnabled val="1"/>
        </dgm:presLayoutVars>
      </dgm:prSet>
      <dgm:spPr/>
    </dgm:pt>
    <dgm:pt modelId="{F0D7F868-5512-458B-814E-7AF808017A93}" type="pres">
      <dgm:prSet presAssocID="{E641628A-EE82-4538-BCB6-2A9528A21CB5}" presName="sibTrans" presStyleCnt="0"/>
      <dgm:spPr/>
    </dgm:pt>
    <dgm:pt modelId="{775D5314-D891-4E67-B85E-68C08970D7FA}" type="pres">
      <dgm:prSet presAssocID="{B725DF0D-511C-4D12-953F-697EE826B1AE}" presName="node" presStyleLbl="node1" presStyleIdx="2" presStyleCnt="7" custLinFactNeighborX="3430" custLinFactNeighborY="-2115">
        <dgm:presLayoutVars>
          <dgm:bulletEnabled val="1"/>
        </dgm:presLayoutVars>
      </dgm:prSet>
      <dgm:spPr/>
    </dgm:pt>
    <dgm:pt modelId="{FDF33A58-C841-43A5-BA23-3B5AE944BB1A}" type="pres">
      <dgm:prSet presAssocID="{A35C0C5A-3AD6-4EC8-AC65-902FEAFFD171}" presName="sibTrans" presStyleCnt="0"/>
      <dgm:spPr/>
    </dgm:pt>
    <dgm:pt modelId="{EA92C1B6-5F66-4134-BFF3-34BED5237518}" type="pres">
      <dgm:prSet presAssocID="{AEF5B7F2-CB36-4AC9-8FC1-4C06944B9DB4}" presName="node" presStyleLbl="node1" presStyleIdx="3" presStyleCnt="7" custScaleX="111799" custLinFactNeighborX="-3259" custLinFactNeighborY="2500">
        <dgm:presLayoutVars>
          <dgm:bulletEnabled val="1"/>
        </dgm:presLayoutVars>
      </dgm:prSet>
      <dgm:spPr/>
    </dgm:pt>
    <dgm:pt modelId="{49D85E42-BD92-42E9-AB32-BD9FCD9CD6A3}" type="pres">
      <dgm:prSet presAssocID="{62365CEF-7955-412E-B87C-317002E3BF6C}" presName="sibTrans" presStyleCnt="0"/>
      <dgm:spPr/>
    </dgm:pt>
    <dgm:pt modelId="{05116913-A299-4962-9B3D-2C2EF6D832CD}" type="pres">
      <dgm:prSet presAssocID="{F2B96F33-649D-468A-80EA-7E7882670435}" presName="node" presStyleLbl="node1" presStyleIdx="4" presStyleCnt="7" custScaleX="124211" custScaleY="111369">
        <dgm:presLayoutVars>
          <dgm:bulletEnabled val="1"/>
        </dgm:presLayoutVars>
      </dgm:prSet>
      <dgm:spPr/>
    </dgm:pt>
    <dgm:pt modelId="{EFC2C282-CBFF-4EDF-8AC2-B5FB056772AF}" type="pres">
      <dgm:prSet presAssocID="{6AD9C81D-D3D9-4B9C-AFDE-9AE327117913}" presName="sibTrans" presStyleCnt="0"/>
      <dgm:spPr/>
    </dgm:pt>
    <dgm:pt modelId="{B4930E66-0693-48F7-B913-5E53B289BA1E}" type="pres">
      <dgm:prSet presAssocID="{84B293E5-6108-4E75-93E6-ED8A5A4DD01B}" presName="node" presStyleLbl="node1" presStyleIdx="5" presStyleCnt="7">
        <dgm:presLayoutVars>
          <dgm:bulletEnabled val="1"/>
        </dgm:presLayoutVars>
      </dgm:prSet>
      <dgm:spPr/>
    </dgm:pt>
    <dgm:pt modelId="{8CF69F88-51D3-46E4-B307-ECF9E00E87FF}" type="pres">
      <dgm:prSet presAssocID="{D22B0328-A2FF-405A-A9FB-D5BABC624DB1}" presName="sibTrans" presStyleCnt="0"/>
      <dgm:spPr/>
    </dgm:pt>
    <dgm:pt modelId="{3B028C1A-2B8B-4D7E-873C-E028681B5D28}" type="pres">
      <dgm:prSet presAssocID="{6F97720C-BCEF-4449-9362-88FCACA4F72F}" presName="node" presStyleLbl="node1" presStyleIdx="6" presStyleCnt="7" custScaleX="149455" custLinFactNeighborX="5263" custLinFactNeighborY="-374">
        <dgm:presLayoutVars>
          <dgm:bulletEnabled val="1"/>
        </dgm:presLayoutVars>
      </dgm:prSet>
      <dgm:spPr/>
    </dgm:pt>
  </dgm:ptLst>
  <dgm:cxnLst>
    <dgm:cxn modelId="{53C70F25-4F06-4F51-8873-D1CCA2861AC6}" srcId="{D89794CF-EEC4-4CCB-AD7A-BF54E7FC0CA1}" destId="{6F97720C-BCEF-4449-9362-88FCACA4F72F}" srcOrd="6" destOrd="0" parTransId="{154592A0-915C-410F-BC7A-32B72C212666}" sibTransId="{8C25FF5D-6FC8-4AD1-9775-4A04369B44F1}"/>
    <dgm:cxn modelId="{DEB8332A-0500-46EF-A012-6165113A9FEE}" type="presOf" srcId="{84B293E5-6108-4E75-93E6-ED8A5A4DD01B}" destId="{B4930E66-0693-48F7-B913-5E53B289BA1E}" srcOrd="0" destOrd="0" presId="urn:microsoft.com/office/officeart/2005/8/layout/default"/>
    <dgm:cxn modelId="{BA0A9531-0A64-4A1D-9A39-1F1FB7E28391}" type="presOf" srcId="{D89794CF-EEC4-4CCB-AD7A-BF54E7FC0CA1}" destId="{5675869F-A1F4-4C5D-B505-FA10E52636BB}" srcOrd="0" destOrd="0" presId="urn:microsoft.com/office/officeart/2005/8/layout/default"/>
    <dgm:cxn modelId="{E3284539-11D4-4576-BED9-DAF2063B180D}" type="presOf" srcId="{B725DF0D-511C-4D12-953F-697EE826B1AE}" destId="{775D5314-D891-4E67-B85E-68C08970D7FA}" srcOrd="0" destOrd="0" presId="urn:microsoft.com/office/officeart/2005/8/layout/default"/>
    <dgm:cxn modelId="{8164F53D-FFB3-4BB5-BC1E-FB293A38432C}" type="presOf" srcId="{AEF5B7F2-CB36-4AC9-8FC1-4C06944B9DB4}" destId="{EA92C1B6-5F66-4134-BFF3-34BED5237518}" srcOrd="0" destOrd="0" presId="urn:microsoft.com/office/officeart/2005/8/layout/default"/>
    <dgm:cxn modelId="{285FCE42-34FD-4A8C-8ED3-2E8E77170BCC}" srcId="{D89794CF-EEC4-4CCB-AD7A-BF54E7FC0CA1}" destId="{B725DF0D-511C-4D12-953F-697EE826B1AE}" srcOrd="2" destOrd="0" parTransId="{2AE8DCF6-7615-4307-AF71-13631413B9B3}" sibTransId="{A35C0C5A-3AD6-4EC8-AC65-902FEAFFD171}"/>
    <dgm:cxn modelId="{AA45F646-EB1F-4CAB-958D-F0D4EA614B14}" srcId="{D89794CF-EEC4-4CCB-AD7A-BF54E7FC0CA1}" destId="{3C58C7DD-6192-4F39-A0DA-0741C25FDF01}" srcOrd="1" destOrd="0" parTransId="{9FC66E83-A284-4870-9BDA-0069B1D799B0}" sibTransId="{E641628A-EE82-4538-BCB6-2A9528A21CB5}"/>
    <dgm:cxn modelId="{26CA1248-D96E-4685-99C1-A634BF7D94A2}" srcId="{D89794CF-EEC4-4CCB-AD7A-BF54E7FC0CA1}" destId="{B8B3BC44-4D87-4565-9145-57E201393AC9}" srcOrd="0" destOrd="0" parTransId="{FE9C74E5-BF14-4E25-BD9C-54E40B46A502}" sibTransId="{EB27A60C-D285-4490-854B-D3FD4FE719A9}"/>
    <dgm:cxn modelId="{33B7CE69-18CD-4758-AB8D-5FE0A73A4269}" type="presOf" srcId="{B8B3BC44-4D87-4565-9145-57E201393AC9}" destId="{3D71238E-796A-498C-B7C3-0B17702C20BD}" srcOrd="0" destOrd="0" presId="urn:microsoft.com/office/officeart/2005/8/layout/default"/>
    <dgm:cxn modelId="{2F9A724B-193F-4473-B3E7-667DA1AF3EBC}" srcId="{D89794CF-EEC4-4CCB-AD7A-BF54E7FC0CA1}" destId="{F2B96F33-649D-468A-80EA-7E7882670435}" srcOrd="4" destOrd="0" parTransId="{A140FC32-49F3-442B-8E93-4C6AE7543449}" sibTransId="{6AD9C81D-D3D9-4B9C-AFDE-9AE327117913}"/>
    <dgm:cxn modelId="{3ECCB776-2DBA-47F6-9CAC-0AF3D0D7B305}" type="presOf" srcId="{3C58C7DD-6192-4F39-A0DA-0741C25FDF01}" destId="{FEC991F0-D0E1-4342-AF0A-B7FA8581BAE6}" srcOrd="0" destOrd="0" presId="urn:microsoft.com/office/officeart/2005/8/layout/default"/>
    <dgm:cxn modelId="{BBE2D4B2-6592-486A-869A-E1641407A727}" srcId="{D89794CF-EEC4-4CCB-AD7A-BF54E7FC0CA1}" destId="{AEF5B7F2-CB36-4AC9-8FC1-4C06944B9DB4}" srcOrd="3" destOrd="0" parTransId="{44086D36-92B0-4137-A80E-7467AB09A604}" sibTransId="{62365CEF-7955-412E-B87C-317002E3BF6C}"/>
    <dgm:cxn modelId="{F0E49ECE-7E4C-4583-8C87-C816EDADA45A}" type="presOf" srcId="{F2B96F33-649D-468A-80EA-7E7882670435}" destId="{05116913-A299-4962-9B3D-2C2EF6D832CD}" srcOrd="0" destOrd="0" presId="urn:microsoft.com/office/officeart/2005/8/layout/default"/>
    <dgm:cxn modelId="{100700EC-ED5C-4574-B5E3-FC37FF567DC1}" srcId="{D89794CF-EEC4-4CCB-AD7A-BF54E7FC0CA1}" destId="{84B293E5-6108-4E75-93E6-ED8A5A4DD01B}" srcOrd="5" destOrd="0" parTransId="{D37A9936-6F71-4DC4-8958-41F2E046950B}" sibTransId="{D22B0328-A2FF-405A-A9FB-D5BABC624DB1}"/>
    <dgm:cxn modelId="{CAA996FB-6454-4B9C-8C3A-2B9F2FDA1C6A}" type="presOf" srcId="{6F97720C-BCEF-4449-9362-88FCACA4F72F}" destId="{3B028C1A-2B8B-4D7E-873C-E028681B5D28}" srcOrd="0" destOrd="0" presId="urn:microsoft.com/office/officeart/2005/8/layout/default"/>
    <dgm:cxn modelId="{A84A1313-2B71-44AB-A121-F91B63A78B03}" type="presParOf" srcId="{5675869F-A1F4-4C5D-B505-FA10E52636BB}" destId="{3D71238E-796A-498C-B7C3-0B17702C20BD}" srcOrd="0" destOrd="0" presId="urn:microsoft.com/office/officeart/2005/8/layout/default"/>
    <dgm:cxn modelId="{20AA76D5-F884-4A88-B3D9-A1BCF446FCB9}" type="presParOf" srcId="{5675869F-A1F4-4C5D-B505-FA10E52636BB}" destId="{014E71E3-FF8E-4ACA-9AEC-1E75B0A6E8A1}" srcOrd="1" destOrd="0" presId="urn:microsoft.com/office/officeart/2005/8/layout/default"/>
    <dgm:cxn modelId="{FEF6998C-64D4-4D16-9544-F066749B3E53}" type="presParOf" srcId="{5675869F-A1F4-4C5D-B505-FA10E52636BB}" destId="{FEC991F0-D0E1-4342-AF0A-B7FA8581BAE6}" srcOrd="2" destOrd="0" presId="urn:microsoft.com/office/officeart/2005/8/layout/default"/>
    <dgm:cxn modelId="{55A12365-DE38-43B3-BF9E-51BADCD36FA5}" type="presParOf" srcId="{5675869F-A1F4-4C5D-B505-FA10E52636BB}" destId="{F0D7F868-5512-458B-814E-7AF808017A93}" srcOrd="3" destOrd="0" presId="urn:microsoft.com/office/officeart/2005/8/layout/default"/>
    <dgm:cxn modelId="{623E21D0-695A-4610-BF5C-2A7631E82A9E}" type="presParOf" srcId="{5675869F-A1F4-4C5D-B505-FA10E52636BB}" destId="{775D5314-D891-4E67-B85E-68C08970D7FA}" srcOrd="4" destOrd="0" presId="urn:microsoft.com/office/officeart/2005/8/layout/default"/>
    <dgm:cxn modelId="{1029A437-D850-4BBB-BB00-03A900A36143}" type="presParOf" srcId="{5675869F-A1F4-4C5D-B505-FA10E52636BB}" destId="{FDF33A58-C841-43A5-BA23-3B5AE944BB1A}" srcOrd="5" destOrd="0" presId="urn:microsoft.com/office/officeart/2005/8/layout/default"/>
    <dgm:cxn modelId="{A16E7158-8B88-4759-BCBC-7EC292F4574F}" type="presParOf" srcId="{5675869F-A1F4-4C5D-B505-FA10E52636BB}" destId="{EA92C1B6-5F66-4134-BFF3-34BED5237518}" srcOrd="6" destOrd="0" presId="urn:microsoft.com/office/officeart/2005/8/layout/default"/>
    <dgm:cxn modelId="{EBD9D33B-A061-49A3-8A58-C5FE25D7FF92}" type="presParOf" srcId="{5675869F-A1F4-4C5D-B505-FA10E52636BB}" destId="{49D85E42-BD92-42E9-AB32-BD9FCD9CD6A3}" srcOrd="7" destOrd="0" presId="urn:microsoft.com/office/officeart/2005/8/layout/default"/>
    <dgm:cxn modelId="{9B7A7406-9B9F-484D-BD8E-EC939D96C936}" type="presParOf" srcId="{5675869F-A1F4-4C5D-B505-FA10E52636BB}" destId="{05116913-A299-4962-9B3D-2C2EF6D832CD}" srcOrd="8" destOrd="0" presId="urn:microsoft.com/office/officeart/2005/8/layout/default"/>
    <dgm:cxn modelId="{9E8C018F-490D-4F10-9A42-FE76C0D14085}" type="presParOf" srcId="{5675869F-A1F4-4C5D-B505-FA10E52636BB}" destId="{EFC2C282-CBFF-4EDF-8AC2-B5FB056772AF}" srcOrd="9" destOrd="0" presId="urn:microsoft.com/office/officeart/2005/8/layout/default"/>
    <dgm:cxn modelId="{6AA6BA59-9EA3-4F6E-89DE-FAEFE82F6704}" type="presParOf" srcId="{5675869F-A1F4-4C5D-B505-FA10E52636BB}" destId="{B4930E66-0693-48F7-B913-5E53B289BA1E}" srcOrd="10" destOrd="0" presId="urn:microsoft.com/office/officeart/2005/8/layout/default"/>
    <dgm:cxn modelId="{B0E50F01-A1FF-4E86-AA60-5D4466684089}" type="presParOf" srcId="{5675869F-A1F4-4C5D-B505-FA10E52636BB}" destId="{8CF69F88-51D3-46E4-B307-ECF9E00E87FF}" srcOrd="11" destOrd="0" presId="urn:microsoft.com/office/officeart/2005/8/layout/default"/>
    <dgm:cxn modelId="{E223BC19-EC3B-43DD-A168-EA1B65885D93}" type="presParOf" srcId="{5675869F-A1F4-4C5D-B505-FA10E52636BB}" destId="{3B028C1A-2B8B-4D7E-873C-E028681B5D28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14FE4C9-66F5-4BEF-8A15-47C7ACDABCDA}" type="doc">
      <dgm:prSet loTypeId="urn:microsoft.com/office/officeart/2008/layout/VerticalCurvedList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903B08A5-22CE-4C67-98AB-6E6D307AE213}">
      <dgm:prSet phldrT="[Κείμενο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l-GR" sz="1800" b="1" dirty="0">
              <a:solidFill>
                <a:schemeClr val="bg1"/>
              </a:solidFill>
              <a:latin typeface="+mn-lt"/>
            </a:rPr>
            <a:t>ΘΕΩΡΗΤΙΚΟ ΠΛΑΙΣΙΟ                                                                                                    • Εξ αποστάσεως εκπαίδευση                                                                                   • Εκπαίδευση ενηλίκων                         				              • Ηλεκτρονική Διακίνηση και Διαχείριση εγγράφων</a:t>
          </a:r>
          <a:endParaRPr lang="el-GR" sz="1800" dirty="0">
            <a:solidFill>
              <a:schemeClr val="bg1"/>
            </a:solidFill>
          </a:endParaRPr>
        </a:p>
      </dgm:t>
    </dgm:pt>
    <dgm:pt modelId="{7E73199E-4D56-4EB9-A630-9B0899C94A6D}" type="parTrans" cxnId="{04E57682-91E4-43C5-9E30-43AB115ED09B}">
      <dgm:prSet/>
      <dgm:spPr/>
      <dgm:t>
        <a:bodyPr/>
        <a:lstStyle/>
        <a:p>
          <a:endParaRPr lang="el-GR"/>
        </a:p>
      </dgm:t>
    </dgm:pt>
    <dgm:pt modelId="{68ECF422-AF38-4A99-98A3-C69AA15FDBBB}" type="sibTrans" cxnId="{04E57682-91E4-43C5-9E30-43AB115ED09B}">
      <dgm:prSet/>
      <dgm:spPr/>
      <dgm:t>
        <a:bodyPr/>
        <a:lstStyle/>
        <a:p>
          <a:endParaRPr lang="el-GR"/>
        </a:p>
      </dgm:t>
    </dgm:pt>
    <dgm:pt modelId="{4AF21404-A980-41AB-8527-B0CCD2704633}">
      <dgm:prSet phldrT="[Κείμενο]" custT="1"/>
      <dgm:spPr/>
      <dgm:t>
        <a:bodyPr/>
        <a:lstStyle/>
        <a:p>
          <a:r>
            <a:rPr lang="el-GR" sz="1800" b="1" dirty="0"/>
            <a:t>ΣΧΕΔΙΑΣΜΟΣ ΕΚΠΑΙΔΕΥΤΙΚΟΥ ΥΛΙΚΟΥ                                                                                             • Αρχές σχεδιασμού Ε.Υ.                                                                                                                   • Εργαλεία δημιουργίας Ε.Υ.                                                                                                               • Χαρακτηριστικά </a:t>
          </a:r>
          <a:r>
            <a:rPr lang="en-US" sz="1800" b="1" dirty="0"/>
            <a:t>e-Learning </a:t>
          </a:r>
          <a:r>
            <a:rPr lang="el-GR" sz="1800" b="1" dirty="0"/>
            <a:t>περιβάλλοντος</a:t>
          </a:r>
        </a:p>
      </dgm:t>
    </dgm:pt>
    <dgm:pt modelId="{B2C9F888-96B1-4851-BDE0-CDB05DEA7E3E}" type="parTrans" cxnId="{2E59EE63-0FDD-4F0A-8D48-889210581597}">
      <dgm:prSet/>
      <dgm:spPr/>
      <dgm:t>
        <a:bodyPr/>
        <a:lstStyle/>
        <a:p>
          <a:endParaRPr lang="el-GR"/>
        </a:p>
      </dgm:t>
    </dgm:pt>
    <dgm:pt modelId="{71C56849-E53D-43B4-BF7B-70886842FCBA}" type="sibTrans" cxnId="{2E59EE63-0FDD-4F0A-8D48-889210581597}">
      <dgm:prSet/>
      <dgm:spPr/>
      <dgm:t>
        <a:bodyPr/>
        <a:lstStyle/>
        <a:p>
          <a:endParaRPr lang="el-GR"/>
        </a:p>
      </dgm:t>
    </dgm:pt>
    <dgm:pt modelId="{C88381F4-DA82-4F02-BFE3-25880D99BDD6}">
      <dgm:prSet phldrT="[Κείμενο]" custT="1"/>
      <dgm:spPr/>
      <dgm:t>
        <a:bodyPr/>
        <a:lstStyle/>
        <a:p>
          <a:r>
            <a:rPr lang="el-GR" sz="1800" b="1" dirty="0"/>
            <a:t>ΑΠΟΤΙΜΗΣΗ ΕΚΠΑΙΔΕΥΤΙΚΟΥ ΥΛΙΚΟΥ                                                                                                     • Μεθοδολογία έρευνας                                                                                                                            • Παρουσίαση αποτελεσμάτων έρευνας                                                                                                • Συμπεράσματα και συνεισφορά έρευνας</a:t>
          </a:r>
        </a:p>
      </dgm:t>
    </dgm:pt>
    <dgm:pt modelId="{33D13293-7C67-41A0-AC03-96E8641EF1F4}" type="parTrans" cxnId="{069A8049-0E65-4FBC-A28D-21503D47CAE1}">
      <dgm:prSet/>
      <dgm:spPr/>
      <dgm:t>
        <a:bodyPr/>
        <a:lstStyle/>
        <a:p>
          <a:endParaRPr lang="el-GR"/>
        </a:p>
      </dgm:t>
    </dgm:pt>
    <dgm:pt modelId="{54C50118-5404-4C85-9583-C5B940C7EE18}" type="sibTrans" cxnId="{069A8049-0E65-4FBC-A28D-21503D47CAE1}">
      <dgm:prSet/>
      <dgm:spPr/>
      <dgm:t>
        <a:bodyPr/>
        <a:lstStyle/>
        <a:p>
          <a:endParaRPr lang="el-GR"/>
        </a:p>
      </dgm:t>
    </dgm:pt>
    <dgm:pt modelId="{5045940E-A343-4A32-A799-5D4F2FBB177F}" type="pres">
      <dgm:prSet presAssocID="{214FE4C9-66F5-4BEF-8A15-47C7ACDABCDA}" presName="Name0" presStyleCnt="0">
        <dgm:presLayoutVars>
          <dgm:chMax val="7"/>
          <dgm:chPref val="7"/>
          <dgm:dir/>
        </dgm:presLayoutVars>
      </dgm:prSet>
      <dgm:spPr/>
    </dgm:pt>
    <dgm:pt modelId="{48F2B9C7-C095-404D-B4A3-7CE88B452CC6}" type="pres">
      <dgm:prSet presAssocID="{214FE4C9-66F5-4BEF-8A15-47C7ACDABCDA}" presName="Name1" presStyleCnt="0"/>
      <dgm:spPr/>
    </dgm:pt>
    <dgm:pt modelId="{2236D076-4DB7-4861-9537-8BE904664C10}" type="pres">
      <dgm:prSet presAssocID="{214FE4C9-66F5-4BEF-8A15-47C7ACDABCDA}" presName="cycle" presStyleCnt="0"/>
      <dgm:spPr/>
    </dgm:pt>
    <dgm:pt modelId="{DD686C0D-3910-4A14-BE91-B5634C84A936}" type="pres">
      <dgm:prSet presAssocID="{214FE4C9-66F5-4BEF-8A15-47C7ACDABCDA}" presName="srcNode" presStyleLbl="node1" presStyleIdx="0" presStyleCnt="3"/>
      <dgm:spPr/>
    </dgm:pt>
    <dgm:pt modelId="{E13F7555-1813-43FC-BB20-FA8707DB850E}" type="pres">
      <dgm:prSet presAssocID="{214FE4C9-66F5-4BEF-8A15-47C7ACDABCDA}" presName="conn" presStyleLbl="parChTrans1D2" presStyleIdx="0" presStyleCnt="1"/>
      <dgm:spPr/>
    </dgm:pt>
    <dgm:pt modelId="{ADBB1144-4BE3-40A8-AA17-84BC3BD03B5E}" type="pres">
      <dgm:prSet presAssocID="{214FE4C9-66F5-4BEF-8A15-47C7ACDABCDA}" presName="extraNode" presStyleLbl="node1" presStyleIdx="0" presStyleCnt="3"/>
      <dgm:spPr/>
    </dgm:pt>
    <dgm:pt modelId="{8DB7ACA4-C5E8-4CAF-8218-632C9972B646}" type="pres">
      <dgm:prSet presAssocID="{214FE4C9-66F5-4BEF-8A15-47C7ACDABCDA}" presName="dstNode" presStyleLbl="node1" presStyleIdx="0" presStyleCnt="3"/>
      <dgm:spPr/>
    </dgm:pt>
    <dgm:pt modelId="{6AAA5A48-CD88-4D93-B2DB-727F20C14F0A}" type="pres">
      <dgm:prSet presAssocID="{903B08A5-22CE-4C67-98AB-6E6D307AE213}" presName="text_1" presStyleLbl="node1" presStyleIdx="0" presStyleCnt="3" custScaleY="131776">
        <dgm:presLayoutVars>
          <dgm:bulletEnabled val="1"/>
        </dgm:presLayoutVars>
      </dgm:prSet>
      <dgm:spPr/>
    </dgm:pt>
    <dgm:pt modelId="{C2E40FB1-2540-4F73-9583-4ED21373A9B7}" type="pres">
      <dgm:prSet presAssocID="{903B08A5-22CE-4C67-98AB-6E6D307AE213}" presName="accent_1" presStyleCnt="0"/>
      <dgm:spPr/>
    </dgm:pt>
    <dgm:pt modelId="{6013D6D8-0509-40CD-BF69-B3DD293AE21B}" type="pres">
      <dgm:prSet presAssocID="{903B08A5-22CE-4C67-98AB-6E6D307AE213}" presName="accentRepeatNode" presStyleLbl="solidFgAcc1" presStyleIdx="0" presStyleCnt="3"/>
      <dgm:spPr/>
      <dgm:extLst>
        <a:ext uri="{E40237B7-FDA0-4F09-8148-C483321AD2D9}">
          <dgm14:cNvPr xmlns:dgm14="http://schemas.microsoft.com/office/drawing/2010/diagram" id="0" name="" title="Α Μέρος"/>
        </a:ext>
      </dgm:extLst>
    </dgm:pt>
    <dgm:pt modelId="{7D8D8BEA-262E-4CCB-9D9B-2FDE80832E03}" type="pres">
      <dgm:prSet presAssocID="{4AF21404-A980-41AB-8527-B0CCD2704633}" presName="text_2" presStyleLbl="node1" presStyleIdx="1" presStyleCnt="3" custScaleY="123381">
        <dgm:presLayoutVars>
          <dgm:bulletEnabled val="1"/>
        </dgm:presLayoutVars>
      </dgm:prSet>
      <dgm:spPr/>
    </dgm:pt>
    <dgm:pt modelId="{BC6C78A5-BB17-42D8-B8BA-DC14A51DFCBB}" type="pres">
      <dgm:prSet presAssocID="{4AF21404-A980-41AB-8527-B0CCD2704633}" presName="accent_2" presStyleCnt="0"/>
      <dgm:spPr/>
    </dgm:pt>
    <dgm:pt modelId="{04299D95-404B-4915-9A20-0786906ECACA}" type="pres">
      <dgm:prSet presAssocID="{4AF21404-A980-41AB-8527-B0CCD2704633}" presName="accentRepeatNode" presStyleLbl="solidFgAcc1" presStyleIdx="1" presStyleCnt="3"/>
      <dgm:spPr/>
    </dgm:pt>
    <dgm:pt modelId="{B875A2E3-F02F-4921-BA33-1324FB4A4817}" type="pres">
      <dgm:prSet presAssocID="{C88381F4-DA82-4F02-BFE3-25880D99BDD6}" presName="text_3" presStyleLbl="node1" presStyleIdx="2" presStyleCnt="3" custScaleY="133659">
        <dgm:presLayoutVars>
          <dgm:bulletEnabled val="1"/>
        </dgm:presLayoutVars>
      </dgm:prSet>
      <dgm:spPr/>
    </dgm:pt>
    <dgm:pt modelId="{4001F715-B90A-4F98-B1D8-0D3F95588E9E}" type="pres">
      <dgm:prSet presAssocID="{C88381F4-DA82-4F02-BFE3-25880D99BDD6}" presName="accent_3" presStyleCnt="0"/>
      <dgm:spPr/>
    </dgm:pt>
    <dgm:pt modelId="{8B964D4F-3295-4147-A4FD-6244BB6B4945}" type="pres">
      <dgm:prSet presAssocID="{C88381F4-DA82-4F02-BFE3-25880D99BDD6}" presName="accentRepeatNode" presStyleLbl="solidFgAcc1" presStyleIdx="2" presStyleCnt="3"/>
      <dgm:spPr/>
    </dgm:pt>
  </dgm:ptLst>
  <dgm:cxnLst>
    <dgm:cxn modelId="{29D36C06-AB84-4399-B5EE-B8C3EE484896}" type="presOf" srcId="{903B08A5-22CE-4C67-98AB-6E6D307AE213}" destId="{6AAA5A48-CD88-4D93-B2DB-727F20C14F0A}" srcOrd="0" destOrd="0" presId="urn:microsoft.com/office/officeart/2008/layout/VerticalCurvedList"/>
    <dgm:cxn modelId="{86E0982C-B48B-4A9C-B9B2-4DED5016E1EA}" type="presOf" srcId="{214FE4C9-66F5-4BEF-8A15-47C7ACDABCDA}" destId="{5045940E-A343-4A32-A799-5D4F2FBB177F}" srcOrd="0" destOrd="0" presId="urn:microsoft.com/office/officeart/2008/layout/VerticalCurvedList"/>
    <dgm:cxn modelId="{2E59EE63-0FDD-4F0A-8D48-889210581597}" srcId="{214FE4C9-66F5-4BEF-8A15-47C7ACDABCDA}" destId="{4AF21404-A980-41AB-8527-B0CCD2704633}" srcOrd="1" destOrd="0" parTransId="{B2C9F888-96B1-4851-BDE0-CDB05DEA7E3E}" sibTransId="{71C56849-E53D-43B4-BF7B-70886842FCBA}"/>
    <dgm:cxn modelId="{069A8049-0E65-4FBC-A28D-21503D47CAE1}" srcId="{214FE4C9-66F5-4BEF-8A15-47C7ACDABCDA}" destId="{C88381F4-DA82-4F02-BFE3-25880D99BDD6}" srcOrd="2" destOrd="0" parTransId="{33D13293-7C67-41A0-AC03-96E8641EF1F4}" sibTransId="{54C50118-5404-4C85-9583-C5B940C7EE18}"/>
    <dgm:cxn modelId="{11F90352-9994-4CB5-9DB8-A6905B705148}" type="presOf" srcId="{C88381F4-DA82-4F02-BFE3-25880D99BDD6}" destId="{B875A2E3-F02F-4921-BA33-1324FB4A4817}" srcOrd="0" destOrd="0" presId="urn:microsoft.com/office/officeart/2008/layout/VerticalCurvedList"/>
    <dgm:cxn modelId="{04E57682-91E4-43C5-9E30-43AB115ED09B}" srcId="{214FE4C9-66F5-4BEF-8A15-47C7ACDABCDA}" destId="{903B08A5-22CE-4C67-98AB-6E6D307AE213}" srcOrd="0" destOrd="0" parTransId="{7E73199E-4D56-4EB9-A630-9B0899C94A6D}" sibTransId="{68ECF422-AF38-4A99-98A3-C69AA15FDBBB}"/>
    <dgm:cxn modelId="{7AE1C185-0459-4BD3-9BCE-6A1384BC3549}" type="presOf" srcId="{4AF21404-A980-41AB-8527-B0CCD2704633}" destId="{7D8D8BEA-262E-4CCB-9D9B-2FDE80832E03}" srcOrd="0" destOrd="0" presId="urn:microsoft.com/office/officeart/2008/layout/VerticalCurvedList"/>
    <dgm:cxn modelId="{A3F3C4AA-8416-4E13-8EA3-366B877F5512}" type="presOf" srcId="{68ECF422-AF38-4A99-98A3-C69AA15FDBBB}" destId="{E13F7555-1813-43FC-BB20-FA8707DB850E}" srcOrd="0" destOrd="0" presId="urn:microsoft.com/office/officeart/2008/layout/VerticalCurvedList"/>
    <dgm:cxn modelId="{AD32B370-32D5-42C9-95EC-99B6F7F61128}" type="presParOf" srcId="{5045940E-A343-4A32-A799-5D4F2FBB177F}" destId="{48F2B9C7-C095-404D-B4A3-7CE88B452CC6}" srcOrd="0" destOrd="0" presId="urn:microsoft.com/office/officeart/2008/layout/VerticalCurvedList"/>
    <dgm:cxn modelId="{74590F3E-8C34-4634-85AE-96393F30413F}" type="presParOf" srcId="{48F2B9C7-C095-404D-B4A3-7CE88B452CC6}" destId="{2236D076-4DB7-4861-9537-8BE904664C10}" srcOrd="0" destOrd="0" presId="urn:microsoft.com/office/officeart/2008/layout/VerticalCurvedList"/>
    <dgm:cxn modelId="{FFCC6066-24B4-46C8-A8F8-2C8C1BBA5DEC}" type="presParOf" srcId="{2236D076-4DB7-4861-9537-8BE904664C10}" destId="{DD686C0D-3910-4A14-BE91-B5634C84A936}" srcOrd="0" destOrd="0" presId="urn:microsoft.com/office/officeart/2008/layout/VerticalCurvedList"/>
    <dgm:cxn modelId="{62EA5046-06F2-4C33-8556-95209EF48688}" type="presParOf" srcId="{2236D076-4DB7-4861-9537-8BE904664C10}" destId="{E13F7555-1813-43FC-BB20-FA8707DB850E}" srcOrd="1" destOrd="0" presId="urn:microsoft.com/office/officeart/2008/layout/VerticalCurvedList"/>
    <dgm:cxn modelId="{C22C8874-5C89-474D-AE73-7EA12F6BF556}" type="presParOf" srcId="{2236D076-4DB7-4861-9537-8BE904664C10}" destId="{ADBB1144-4BE3-40A8-AA17-84BC3BD03B5E}" srcOrd="2" destOrd="0" presId="urn:microsoft.com/office/officeart/2008/layout/VerticalCurvedList"/>
    <dgm:cxn modelId="{452F4BBE-CF5D-400D-9A67-184ADCCB134F}" type="presParOf" srcId="{2236D076-4DB7-4861-9537-8BE904664C10}" destId="{8DB7ACA4-C5E8-4CAF-8218-632C9972B646}" srcOrd="3" destOrd="0" presId="urn:microsoft.com/office/officeart/2008/layout/VerticalCurvedList"/>
    <dgm:cxn modelId="{861B3C37-6B4A-4B04-8962-4F4C49FE1DDD}" type="presParOf" srcId="{48F2B9C7-C095-404D-B4A3-7CE88B452CC6}" destId="{6AAA5A48-CD88-4D93-B2DB-727F20C14F0A}" srcOrd="1" destOrd="0" presId="urn:microsoft.com/office/officeart/2008/layout/VerticalCurvedList"/>
    <dgm:cxn modelId="{0FAE26E5-DC99-4442-A0E6-399BAC243C39}" type="presParOf" srcId="{48F2B9C7-C095-404D-B4A3-7CE88B452CC6}" destId="{C2E40FB1-2540-4F73-9583-4ED21373A9B7}" srcOrd="2" destOrd="0" presId="urn:microsoft.com/office/officeart/2008/layout/VerticalCurvedList"/>
    <dgm:cxn modelId="{37444F28-B78C-44FC-8278-25CC8D550248}" type="presParOf" srcId="{C2E40FB1-2540-4F73-9583-4ED21373A9B7}" destId="{6013D6D8-0509-40CD-BF69-B3DD293AE21B}" srcOrd="0" destOrd="0" presId="urn:microsoft.com/office/officeart/2008/layout/VerticalCurvedList"/>
    <dgm:cxn modelId="{C45324F0-87F9-49B5-8BE7-DC71500B97CE}" type="presParOf" srcId="{48F2B9C7-C095-404D-B4A3-7CE88B452CC6}" destId="{7D8D8BEA-262E-4CCB-9D9B-2FDE80832E03}" srcOrd="3" destOrd="0" presId="urn:microsoft.com/office/officeart/2008/layout/VerticalCurvedList"/>
    <dgm:cxn modelId="{F85C9268-2FD0-417C-9558-A0A2CD431426}" type="presParOf" srcId="{48F2B9C7-C095-404D-B4A3-7CE88B452CC6}" destId="{BC6C78A5-BB17-42D8-B8BA-DC14A51DFCBB}" srcOrd="4" destOrd="0" presId="urn:microsoft.com/office/officeart/2008/layout/VerticalCurvedList"/>
    <dgm:cxn modelId="{0131DBAF-C66C-43D0-BB04-ACCA6DA3628B}" type="presParOf" srcId="{BC6C78A5-BB17-42D8-B8BA-DC14A51DFCBB}" destId="{04299D95-404B-4915-9A20-0786906ECACA}" srcOrd="0" destOrd="0" presId="urn:microsoft.com/office/officeart/2008/layout/VerticalCurvedList"/>
    <dgm:cxn modelId="{72C33C8D-BAA3-4509-993D-DBAEE45C25A7}" type="presParOf" srcId="{48F2B9C7-C095-404D-B4A3-7CE88B452CC6}" destId="{B875A2E3-F02F-4921-BA33-1324FB4A4817}" srcOrd="5" destOrd="0" presId="urn:microsoft.com/office/officeart/2008/layout/VerticalCurvedList"/>
    <dgm:cxn modelId="{C750BF6F-3F3F-4DD6-9F67-EFF7363937AF}" type="presParOf" srcId="{48F2B9C7-C095-404D-B4A3-7CE88B452CC6}" destId="{4001F715-B90A-4F98-B1D8-0D3F95588E9E}" srcOrd="6" destOrd="0" presId="urn:microsoft.com/office/officeart/2008/layout/VerticalCurvedList"/>
    <dgm:cxn modelId="{0FE1C2A8-5F6F-4A75-BA71-37C114CD035B}" type="presParOf" srcId="{4001F715-B90A-4F98-B1D8-0D3F95588E9E}" destId="{8B964D4F-3295-4147-A4FD-6244BB6B494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3AEF162-5466-470B-8058-CF0BEE7A748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EF4C903A-A3EF-4099-BB34-BF76CF94CF93}">
      <dgm:prSet phldrT="[Κείμενο]" custT="1"/>
      <dgm:spPr/>
      <dgm:t>
        <a:bodyPr/>
        <a:lstStyle/>
        <a:p>
          <a:r>
            <a:rPr lang="el-GR" sz="3200" b="0" dirty="0"/>
            <a:t>Εννοιολογική ο</a:t>
          </a:r>
          <a:r>
            <a:rPr lang="el-GR" sz="3200" dirty="0"/>
            <a:t>ριοθέτηση ΕξΑΕ</a:t>
          </a:r>
        </a:p>
      </dgm:t>
    </dgm:pt>
    <dgm:pt modelId="{DA99DE5C-EE19-47CF-9ACB-3B479DB6FDD2}" type="parTrans" cxnId="{D8D179BB-29D5-4747-8996-9A7F1CB72021}">
      <dgm:prSet/>
      <dgm:spPr/>
      <dgm:t>
        <a:bodyPr/>
        <a:lstStyle/>
        <a:p>
          <a:endParaRPr lang="el-GR"/>
        </a:p>
      </dgm:t>
    </dgm:pt>
    <dgm:pt modelId="{5CA8AB08-A87B-427C-8022-286D525258F3}" type="sibTrans" cxnId="{D8D179BB-29D5-4747-8996-9A7F1CB72021}">
      <dgm:prSet/>
      <dgm:spPr/>
      <dgm:t>
        <a:bodyPr/>
        <a:lstStyle/>
        <a:p>
          <a:endParaRPr lang="el-GR"/>
        </a:p>
      </dgm:t>
    </dgm:pt>
    <dgm:pt modelId="{8B972174-2FD3-46BF-B1C4-7E806928581C}">
      <dgm:prSet phldrT="[Κείμενο]" custT="1"/>
      <dgm:spPr/>
      <dgm:t>
        <a:bodyPr/>
        <a:lstStyle/>
        <a:p>
          <a:r>
            <a:rPr lang="el-GR" sz="3200" dirty="0"/>
            <a:t>Βασικά χαρακτηριστικά ΕξΑΕ (</a:t>
          </a:r>
          <a:r>
            <a:rPr lang="el-GR" sz="3200" dirty="0" err="1"/>
            <a:t>Keegan</a:t>
          </a:r>
          <a:r>
            <a:rPr lang="el-GR" sz="3200" dirty="0"/>
            <a:t>)</a:t>
          </a:r>
        </a:p>
      </dgm:t>
    </dgm:pt>
    <dgm:pt modelId="{7C61D6B5-796B-4F5A-8A6C-F6AAC7B00187}" type="parTrans" cxnId="{2D61DD3B-0DCF-4230-9818-7590E221DD0F}">
      <dgm:prSet/>
      <dgm:spPr/>
      <dgm:t>
        <a:bodyPr/>
        <a:lstStyle/>
        <a:p>
          <a:endParaRPr lang="el-GR"/>
        </a:p>
      </dgm:t>
    </dgm:pt>
    <dgm:pt modelId="{DD729328-1572-42FE-B3F9-C73812EED2F1}" type="sibTrans" cxnId="{2D61DD3B-0DCF-4230-9818-7590E221DD0F}">
      <dgm:prSet/>
      <dgm:spPr/>
      <dgm:t>
        <a:bodyPr/>
        <a:lstStyle/>
        <a:p>
          <a:endParaRPr lang="el-GR"/>
        </a:p>
      </dgm:t>
    </dgm:pt>
    <dgm:pt modelId="{A347EF59-174B-4C06-8674-B8AE2B0CD07A}">
      <dgm:prSet phldrT="[Κείμενο]" custT="1"/>
      <dgm:spPr/>
      <dgm:t>
        <a:bodyPr/>
        <a:lstStyle/>
        <a:p>
          <a:r>
            <a:rPr lang="el-GR" sz="3200" dirty="0"/>
            <a:t>Βασικές θεωρητικές προσεγγίσεις </a:t>
          </a:r>
          <a:r>
            <a:rPr lang="el-GR" sz="3200" dirty="0" err="1"/>
            <a:t>ΕξΑΕ</a:t>
          </a:r>
          <a:endParaRPr lang="el-GR" sz="3200" dirty="0"/>
        </a:p>
      </dgm:t>
    </dgm:pt>
    <dgm:pt modelId="{36E36766-42A3-4FF5-9052-E83EE9C2902A}" type="parTrans" cxnId="{C11F8C58-8CE2-4840-82F2-2D284DF22FF2}">
      <dgm:prSet/>
      <dgm:spPr/>
      <dgm:t>
        <a:bodyPr/>
        <a:lstStyle/>
        <a:p>
          <a:endParaRPr lang="el-GR"/>
        </a:p>
      </dgm:t>
    </dgm:pt>
    <dgm:pt modelId="{8191BB8E-FED0-4C76-9E52-28712935C301}" type="sibTrans" cxnId="{C11F8C58-8CE2-4840-82F2-2D284DF22FF2}">
      <dgm:prSet/>
      <dgm:spPr/>
      <dgm:t>
        <a:bodyPr/>
        <a:lstStyle/>
        <a:p>
          <a:endParaRPr lang="el-GR"/>
        </a:p>
      </dgm:t>
    </dgm:pt>
    <dgm:pt modelId="{DB22D32B-0100-4066-86A4-C927C55B0EBC}">
      <dgm:prSet custT="1"/>
      <dgm:spPr/>
      <dgm:t>
        <a:bodyPr/>
        <a:lstStyle/>
        <a:p>
          <a:r>
            <a:rPr lang="el-GR" sz="3200" dirty="0"/>
            <a:t>Μεθοδολογία </a:t>
          </a:r>
          <a:r>
            <a:rPr lang="el-GR" sz="3200" dirty="0" err="1"/>
            <a:t>ΕξΑΕ</a:t>
          </a:r>
          <a:endParaRPr lang="el-GR" sz="3200" dirty="0"/>
        </a:p>
      </dgm:t>
    </dgm:pt>
    <dgm:pt modelId="{CD557184-D9B3-4F7B-B799-AE4BAAB662AC}" type="parTrans" cxnId="{162E1945-CAC8-4693-825D-83893748442F}">
      <dgm:prSet/>
      <dgm:spPr/>
      <dgm:t>
        <a:bodyPr/>
        <a:lstStyle/>
        <a:p>
          <a:endParaRPr lang="el-GR"/>
        </a:p>
      </dgm:t>
    </dgm:pt>
    <dgm:pt modelId="{4AA8EDF4-2ABD-4243-8FEC-9761754DA9F1}" type="sibTrans" cxnId="{162E1945-CAC8-4693-825D-83893748442F}">
      <dgm:prSet/>
      <dgm:spPr/>
      <dgm:t>
        <a:bodyPr/>
        <a:lstStyle/>
        <a:p>
          <a:endParaRPr lang="el-GR"/>
        </a:p>
      </dgm:t>
    </dgm:pt>
    <dgm:pt modelId="{B20187BB-2B04-47D7-AF73-0612D67B78FC}">
      <dgm:prSet custT="1"/>
      <dgm:spPr/>
      <dgm:t>
        <a:bodyPr/>
        <a:lstStyle/>
        <a:p>
          <a:r>
            <a:rPr lang="el-GR" sz="3200" dirty="0"/>
            <a:t>Μορφές </a:t>
          </a:r>
          <a:r>
            <a:rPr lang="el-GR" sz="3200" dirty="0" err="1"/>
            <a:t>ΕξΑΕ</a:t>
          </a:r>
          <a:endParaRPr lang="el-GR" sz="3200" dirty="0"/>
        </a:p>
      </dgm:t>
    </dgm:pt>
    <dgm:pt modelId="{FFD330E0-2246-4BBD-B45B-521975B0F78E}" type="parTrans" cxnId="{357BB416-C315-4CFF-B02B-29D3FC0275D7}">
      <dgm:prSet/>
      <dgm:spPr/>
      <dgm:t>
        <a:bodyPr/>
        <a:lstStyle/>
        <a:p>
          <a:endParaRPr lang="el-GR"/>
        </a:p>
      </dgm:t>
    </dgm:pt>
    <dgm:pt modelId="{30FBF99A-8443-4E5F-858C-44C8D1CB0011}" type="sibTrans" cxnId="{357BB416-C315-4CFF-B02B-29D3FC0275D7}">
      <dgm:prSet/>
      <dgm:spPr/>
      <dgm:t>
        <a:bodyPr/>
        <a:lstStyle/>
        <a:p>
          <a:endParaRPr lang="el-GR"/>
        </a:p>
      </dgm:t>
    </dgm:pt>
    <dgm:pt modelId="{610E490F-34BD-49B8-9A81-933C7CC2A5CD}" type="pres">
      <dgm:prSet presAssocID="{E3AEF162-5466-470B-8058-CF0BEE7A7483}" presName="linear" presStyleCnt="0">
        <dgm:presLayoutVars>
          <dgm:animLvl val="lvl"/>
          <dgm:resizeHandles val="exact"/>
        </dgm:presLayoutVars>
      </dgm:prSet>
      <dgm:spPr/>
    </dgm:pt>
    <dgm:pt modelId="{48635CBA-064F-481F-931D-25E69E9895C9}" type="pres">
      <dgm:prSet presAssocID="{EF4C903A-A3EF-4099-BB34-BF76CF94CF93}" presName="parentText" presStyleLbl="node1" presStyleIdx="0" presStyleCnt="5" custScaleY="55844" custLinFactY="-7841" custLinFactNeighborY="-100000">
        <dgm:presLayoutVars>
          <dgm:chMax val="0"/>
          <dgm:bulletEnabled val="1"/>
        </dgm:presLayoutVars>
      </dgm:prSet>
      <dgm:spPr/>
    </dgm:pt>
    <dgm:pt modelId="{E0995131-6076-4906-BCCA-19C3F080DC98}" type="pres">
      <dgm:prSet presAssocID="{5CA8AB08-A87B-427C-8022-286D525258F3}" presName="spacer" presStyleCnt="0"/>
      <dgm:spPr/>
    </dgm:pt>
    <dgm:pt modelId="{908BAF2A-C36A-439C-A5FB-38CD06B48937}" type="pres">
      <dgm:prSet presAssocID="{8B972174-2FD3-46BF-B1C4-7E806928581C}" presName="parentText" presStyleLbl="node1" presStyleIdx="1" presStyleCnt="5" custScaleY="58425" custLinFactNeighborY="-96274">
        <dgm:presLayoutVars>
          <dgm:chMax val="0"/>
          <dgm:bulletEnabled val="1"/>
        </dgm:presLayoutVars>
      </dgm:prSet>
      <dgm:spPr/>
    </dgm:pt>
    <dgm:pt modelId="{E0C1172C-A912-45D8-9AF0-13DEBAF2D1D1}" type="pres">
      <dgm:prSet presAssocID="{DD729328-1572-42FE-B3F9-C73812EED2F1}" presName="spacer" presStyleCnt="0"/>
      <dgm:spPr/>
    </dgm:pt>
    <dgm:pt modelId="{5E4CF53B-1DD8-4B55-A27E-078A2DD44F6D}" type="pres">
      <dgm:prSet presAssocID="{A347EF59-174B-4C06-8674-B8AE2B0CD07A}" presName="parentText" presStyleLbl="node1" presStyleIdx="2" presStyleCnt="5" custScaleY="55777">
        <dgm:presLayoutVars>
          <dgm:chMax val="0"/>
          <dgm:bulletEnabled val="1"/>
        </dgm:presLayoutVars>
      </dgm:prSet>
      <dgm:spPr/>
    </dgm:pt>
    <dgm:pt modelId="{920E2593-FC32-4C55-B3CA-FFDCB3D3660F}" type="pres">
      <dgm:prSet presAssocID="{8191BB8E-FED0-4C76-9E52-28712935C301}" presName="spacer" presStyleCnt="0"/>
      <dgm:spPr/>
    </dgm:pt>
    <dgm:pt modelId="{F453182A-59FE-468E-B3CA-59378877DAC6}" type="pres">
      <dgm:prSet presAssocID="{DB22D32B-0100-4066-86A4-C927C55B0EBC}" presName="parentText" presStyleLbl="node1" presStyleIdx="3" presStyleCnt="5" custScaleY="50552" custLinFactNeighborY="35352">
        <dgm:presLayoutVars>
          <dgm:chMax val="0"/>
          <dgm:bulletEnabled val="1"/>
        </dgm:presLayoutVars>
      </dgm:prSet>
      <dgm:spPr/>
    </dgm:pt>
    <dgm:pt modelId="{83B6E24C-9F2E-4D05-A50B-6F5461631302}" type="pres">
      <dgm:prSet presAssocID="{4AA8EDF4-2ABD-4243-8FEC-9761754DA9F1}" presName="spacer" presStyleCnt="0"/>
      <dgm:spPr/>
    </dgm:pt>
    <dgm:pt modelId="{77334283-ED02-436B-AF20-C9F836243E82}" type="pres">
      <dgm:prSet presAssocID="{B20187BB-2B04-47D7-AF73-0612D67B78FC}" presName="parentText" presStyleLbl="node1" presStyleIdx="4" presStyleCnt="5" custScaleY="44621" custLinFactNeighborY="75566">
        <dgm:presLayoutVars>
          <dgm:chMax val="0"/>
          <dgm:bulletEnabled val="1"/>
        </dgm:presLayoutVars>
      </dgm:prSet>
      <dgm:spPr/>
    </dgm:pt>
  </dgm:ptLst>
  <dgm:cxnLst>
    <dgm:cxn modelId="{357BB416-C315-4CFF-B02B-29D3FC0275D7}" srcId="{E3AEF162-5466-470B-8058-CF0BEE7A7483}" destId="{B20187BB-2B04-47D7-AF73-0612D67B78FC}" srcOrd="4" destOrd="0" parTransId="{FFD330E0-2246-4BBD-B45B-521975B0F78E}" sibTransId="{30FBF99A-8443-4E5F-858C-44C8D1CB0011}"/>
    <dgm:cxn modelId="{2D61DD3B-0DCF-4230-9818-7590E221DD0F}" srcId="{E3AEF162-5466-470B-8058-CF0BEE7A7483}" destId="{8B972174-2FD3-46BF-B1C4-7E806928581C}" srcOrd="1" destOrd="0" parTransId="{7C61D6B5-796B-4F5A-8A6C-F6AAC7B00187}" sibTransId="{DD729328-1572-42FE-B3F9-C73812EED2F1}"/>
    <dgm:cxn modelId="{162E1945-CAC8-4693-825D-83893748442F}" srcId="{E3AEF162-5466-470B-8058-CF0BEE7A7483}" destId="{DB22D32B-0100-4066-86A4-C927C55B0EBC}" srcOrd="3" destOrd="0" parTransId="{CD557184-D9B3-4F7B-B799-AE4BAAB662AC}" sibTransId="{4AA8EDF4-2ABD-4243-8FEC-9761754DA9F1}"/>
    <dgm:cxn modelId="{52ED5A51-61D5-4900-918C-5CB6EA4DB0FA}" type="presOf" srcId="{EF4C903A-A3EF-4099-BB34-BF76CF94CF93}" destId="{48635CBA-064F-481F-931D-25E69E9895C9}" srcOrd="0" destOrd="0" presId="urn:microsoft.com/office/officeart/2005/8/layout/vList2"/>
    <dgm:cxn modelId="{C11F8C58-8CE2-4840-82F2-2D284DF22FF2}" srcId="{E3AEF162-5466-470B-8058-CF0BEE7A7483}" destId="{A347EF59-174B-4C06-8674-B8AE2B0CD07A}" srcOrd="2" destOrd="0" parTransId="{36E36766-42A3-4FF5-9052-E83EE9C2902A}" sibTransId="{8191BB8E-FED0-4C76-9E52-28712935C301}"/>
    <dgm:cxn modelId="{8D2C6A87-1FCB-4696-BEF0-2F4F69B69434}" type="presOf" srcId="{E3AEF162-5466-470B-8058-CF0BEE7A7483}" destId="{610E490F-34BD-49B8-9A81-933C7CC2A5CD}" srcOrd="0" destOrd="0" presId="urn:microsoft.com/office/officeart/2005/8/layout/vList2"/>
    <dgm:cxn modelId="{5B89D3A6-B3B5-4B84-A43A-7C1E2500872A}" type="presOf" srcId="{8B972174-2FD3-46BF-B1C4-7E806928581C}" destId="{908BAF2A-C36A-439C-A5FB-38CD06B48937}" srcOrd="0" destOrd="0" presId="urn:microsoft.com/office/officeart/2005/8/layout/vList2"/>
    <dgm:cxn modelId="{EFA773A9-D855-44BD-97D2-8DC10ECC33DE}" type="presOf" srcId="{A347EF59-174B-4C06-8674-B8AE2B0CD07A}" destId="{5E4CF53B-1DD8-4B55-A27E-078A2DD44F6D}" srcOrd="0" destOrd="0" presId="urn:microsoft.com/office/officeart/2005/8/layout/vList2"/>
    <dgm:cxn modelId="{D8D179BB-29D5-4747-8996-9A7F1CB72021}" srcId="{E3AEF162-5466-470B-8058-CF0BEE7A7483}" destId="{EF4C903A-A3EF-4099-BB34-BF76CF94CF93}" srcOrd="0" destOrd="0" parTransId="{DA99DE5C-EE19-47CF-9ACB-3B479DB6FDD2}" sibTransId="{5CA8AB08-A87B-427C-8022-286D525258F3}"/>
    <dgm:cxn modelId="{E9949DCD-9124-4A8A-8B9F-792DEABF0990}" type="presOf" srcId="{B20187BB-2B04-47D7-AF73-0612D67B78FC}" destId="{77334283-ED02-436B-AF20-C9F836243E82}" srcOrd="0" destOrd="0" presId="urn:microsoft.com/office/officeart/2005/8/layout/vList2"/>
    <dgm:cxn modelId="{67B581D1-8AF4-447E-AC74-8791E6FCB7CC}" type="presOf" srcId="{DB22D32B-0100-4066-86A4-C927C55B0EBC}" destId="{F453182A-59FE-468E-B3CA-59378877DAC6}" srcOrd="0" destOrd="0" presId="urn:microsoft.com/office/officeart/2005/8/layout/vList2"/>
    <dgm:cxn modelId="{2A6ECEA1-F2D6-4574-815C-2122EE51FEC7}" type="presParOf" srcId="{610E490F-34BD-49B8-9A81-933C7CC2A5CD}" destId="{48635CBA-064F-481F-931D-25E69E9895C9}" srcOrd="0" destOrd="0" presId="urn:microsoft.com/office/officeart/2005/8/layout/vList2"/>
    <dgm:cxn modelId="{E9EA1E04-8F07-40FE-9D4E-85EDEE9ECF05}" type="presParOf" srcId="{610E490F-34BD-49B8-9A81-933C7CC2A5CD}" destId="{E0995131-6076-4906-BCCA-19C3F080DC98}" srcOrd="1" destOrd="0" presId="urn:microsoft.com/office/officeart/2005/8/layout/vList2"/>
    <dgm:cxn modelId="{33AD4DEF-657F-474A-9662-BCBA5357304A}" type="presParOf" srcId="{610E490F-34BD-49B8-9A81-933C7CC2A5CD}" destId="{908BAF2A-C36A-439C-A5FB-38CD06B48937}" srcOrd="2" destOrd="0" presId="urn:microsoft.com/office/officeart/2005/8/layout/vList2"/>
    <dgm:cxn modelId="{09DE34F8-4723-451D-92EC-2139D9F230CE}" type="presParOf" srcId="{610E490F-34BD-49B8-9A81-933C7CC2A5CD}" destId="{E0C1172C-A912-45D8-9AF0-13DEBAF2D1D1}" srcOrd="3" destOrd="0" presId="urn:microsoft.com/office/officeart/2005/8/layout/vList2"/>
    <dgm:cxn modelId="{F121C8E4-B3BD-4621-BE1F-6E0E291634D6}" type="presParOf" srcId="{610E490F-34BD-49B8-9A81-933C7CC2A5CD}" destId="{5E4CF53B-1DD8-4B55-A27E-078A2DD44F6D}" srcOrd="4" destOrd="0" presId="urn:microsoft.com/office/officeart/2005/8/layout/vList2"/>
    <dgm:cxn modelId="{EDDB71DD-7953-4247-B137-48E2EFD8781A}" type="presParOf" srcId="{610E490F-34BD-49B8-9A81-933C7CC2A5CD}" destId="{920E2593-FC32-4C55-B3CA-FFDCB3D3660F}" srcOrd="5" destOrd="0" presId="urn:microsoft.com/office/officeart/2005/8/layout/vList2"/>
    <dgm:cxn modelId="{BCF36E93-8520-4804-B6E0-E3808EA4FDAA}" type="presParOf" srcId="{610E490F-34BD-49B8-9A81-933C7CC2A5CD}" destId="{F453182A-59FE-468E-B3CA-59378877DAC6}" srcOrd="6" destOrd="0" presId="urn:microsoft.com/office/officeart/2005/8/layout/vList2"/>
    <dgm:cxn modelId="{5DDC8503-B88D-48EC-8819-ABC0533C7FAE}" type="presParOf" srcId="{610E490F-34BD-49B8-9A81-933C7CC2A5CD}" destId="{83B6E24C-9F2E-4D05-A50B-6F5461631302}" srcOrd="7" destOrd="0" presId="urn:microsoft.com/office/officeart/2005/8/layout/vList2"/>
    <dgm:cxn modelId="{149E1310-A682-477D-9441-FA500EF203A7}" type="presParOf" srcId="{610E490F-34BD-49B8-9A81-933C7CC2A5CD}" destId="{77334283-ED02-436B-AF20-C9F836243E82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3AEF162-5466-470B-8058-CF0BEE7A748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F9CDC72E-5FFA-4F1D-A977-0E51FAFC85A0}">
      <dgm:prSet phldrT="[Κείμενο]" custT="1"/>
      <dgm:spPr>
        <a:solidFill>
          <a:schemeClr val="accent5"/>
        </a:solidFill>
      </dgm:spPr>
      <dgm:t>
        <a:bodyPr/>
        <a:lstStyle/>
        <a:p>
          <a:r>
            <a:rPr lang="el-GR" sz="2800" b="0" dirty="0"/>
            <a:t>Εννοιολογική</a:t>
          </a:r>
          <a:r>
            <a:rPr lang="el-GR" sz="2800" b="1" dirty="0"/>
            <a:t> </a:t>
          </a:r>
          <a:r>
            <a:rPr lang="el-GR" sz="2800" b="0" dirty="0"/>
            <a:t>οριοθέτηση</a:t>
          </a:r>
          <a:r>
            <a:rPr lang="el-GR" sz="2800" dirty="0"/>
            <a:t> Εκπαίδευσης Ενηλίκων</a:t>
          </a:r>
        </a:p>
      </dgm:t>
    </dgm:pt>
    <dgm:pt modelId="{7E01EA8D-91C3-4317-A0CB-D2BBEA44100E}" type="parTrans" cxnId="{DA3D11C7-A86D-4C55-A0E8-A92F178D7A5B}">
      <dgm:prSet/>
      <dgm:spPr/>
      <dgm:t>
        <a:bodyPr/>
        <a:lstStyle/>
        <a:p>
          <a:endParaRPr lang="el-GR"/>
        </a:p>
      </dgm:t>
    </dgm:pt>
    <dgm:pt modelId="{AAA10ECE-A0B4-43BB-B799-77D81683C335}" type="sibTrans" cxnId="{DA3D11C7-A86D-4C55-A0E8-A92F178D7A5B}">
      <dgm:prSet/>
      <dgm:spPr/>
      <dgm:t>
        <a:bodyPr/>
        <a:lstStyle/>
        <a:p>
          <a:endParaRPr lang="el-GR"/>
        </a:p>
      </dgm:t>
    </dgm:pt>
    <dgm:pt modelId="{EF4C903A-A3EF-4099-BB34-BF76CF94CF93}">
      <dgm:prSet phldrT="[Κείμενο]" custT="1"/>
      <dgm:spPr>
        <a:solidFill>
          <a:schemeClr val="accent5"/>
        </a:solidFill>
      </dgm:spPr>
      <dgm:t>
        <a:bodyPr/>
        <a:lstStyle/>
        <a:p>
          <a:r>
            <a:rPr lang="el-GR" sz="2800" dirty="0"/>
            <a:t>Βασικές θεωρίες μάθησης στην Εκπαίδευση Ενηλίκων</a:t>
          </a:r>
        </a:p>
      </dgm:t>
    </dgm:pt>
    <dgm:pt modelId="{5CA8AB08-A87B-427C-8022-286D525258F3}" type="sibTrans" cxnId="{D8D179BB-29D5-4747-8996-9A7F1CB72021}">
      <dgm:prSet/>
      <dgm:spPr/>
      <dgm:t>
        <a:bodyPr/>
        <a:lstStyle/>
        <a:p>
          <a:endParaRPr lang="el-GR"/>
        </a:p>
      </dgm:t>
    </dgm:pt>
    <dgm:pt modelId="{DA99DE5C-EE19-47CF-9ACB-3B479DB6FDD2}" type="parTrans" cxnId="{D8D179BB-29D5-4747-8996-9A7F1CB72021}">
      <dgm:prSet/>
      <dgm:spPr/>
      <dgm:t>
        <a:bodyPr/>
        <a:lstStyle/>
        <a:p>
          <a:endParaRPr lang="el-GR"/>
        </a:p>
      </dgm:t>
    </dgm:pt>
    <dgm:pt modelId="{06206A17-E6AD-442F-93D8-52DFD6BBC939}">
      <dgm:prSet phldrT="[Κείμενο]" custT="1"/>
      <dgm:spPr>
        <a:solidFill>
          <a:schemeClr val="accent5"/>
        </a:solidFill>
      </dgm:spPr>
      <dgm:t>
        <a:bodyPr/>
        <a:lstStyle/>
        <a:p>
          <a:r>
            <a:rPr lang="el-GR" sz="2800" dirty="0"/>
            <a:t>Βασικές αρχές Εκπαίδευσης Ενηλίκων </a:t>
          </a:r>
        </a:p>
      </dgm:t>
    </dgm:pt>
    <dgm:pt modelId="{60CF3B27-9FF2-4505-8A31-72B93AB739F2}" type="parTrans" cxnId="{0BC02C70-6C3E-4D9D-8826-0A56B2C2B284}">
      <dgm:prSet/>
      <dgm:spPr/>
      <dgm:t>
        <a:bodyPr/>
        <a:lstStyle/>
        <a:p>
          <a:endParaRPr lang="el-GR"/>
        </a:p>
      </dgm:t>
    </dgm:pt>
    <dgm:pt modelId="{9F485F08-22B8-4D17-A656-44379BD4E7EB}" type="sibTrans" cxnId="{0BC02C70-6C3E-4D9D-8826-0A56B2C2B284}">
      <dgm:prSet/>
      <dgm:spPr/>
      <dgm:t>
        <a:bodyPr/>
        <a:lstStyle/>
        <a:p>
          <a:endParaRPr lang="el-GR"/>
        </a:p>
      </dgm:t>
    </dgm:pt>
    <dgm:pt modelId="{BFD1E6E1-D0B2-4D60-9A67-9A57EED10D32}">
      <dgm:prSet phldrT="[Κείμενο]" custT="1"/>
      <dgm:spPr>
        <a:solidFill>
          <a:schemeClr val="accent5"/>
        </a:solidFill>
      </dgm:spPr>
      <dgm:t>
        <a:bodyPr/>
        <a:lstStyle/>
        <a:p>
          <a:r>
            <a:rPr lang="el-GR" sz="2800" dirty="0"/>
            <a:t>Ο ρόλος και η χρησιμότητα της Εκπαίδευσης Ενηλίκων</a:t>
          </a:r>
        </a:p>
      </dgm:t>
    </dgm:pt>
    <dgm:pt modelId="{5D32808A-420C-47FF-9855-8AAD88B35B0A}" type="parTrans" cxnId="{6BCE60EB-DAB1-4264-A5F8-03CFD4C376FB}">
      <dgm:prSet/>
      <dgm:spPr/>
      <dgm:t>
        <a:bodyPr/>
        <a:lstStyle/>
        <a:p>
          <a:endParaRPr lang="el-GR"/>
        </a:p>
      </dgm:t>
    </dgm:pt>
    <dgm:pt modelId="{9725811B-7B17-4418-ACE1-7097C7CA63A8}" type="sibTrans" cxnId="{6BCE60EB-DAB1-4264-A5F8-03CFD4C376FB}">
      <dgm:prSet/>
      <dgm:spPr/>
      <dgm:t>
        <a:bodyPr/>
        <a:lstStyle/>
        <a:p>
          <a:endParaRPr lang="el-GR"/>
        </a:p>
      </dgm:t>
    </dgm:pt>
    <dgm:pt modelId="{33A81DC5-6DF4-432E-8AC8-F5CB06223436}">
      <dgm:prSet phldrT="[Κείμενο]" custT="1"/>
      <dgm:spPr>
        <a:solidFill>
          <a:schemeClr val="accent5"/>
        </a:solidFill>
      </dgm:spPr>
      <dgm:t>
        <a:bodyPr/>
        <a:lstStyle/>
        <a:p>
          <a:r>
            <a:rPr lang="el-GR" sz="2800" dirty="0">
              <a:solidFill>
                <a:schemeClr val="bg1"/>
              </a:solidFill>
            </a:rPr>
            <a:t>Γενικά χαρακτηριστικά ενήλικων εκπαιδευόμενων</a:t>
          </a:r>
          <a:endParaRPr lang="el-GR" sz="2800" dirty="0"/>
        </a:p>
      </dgm:t>
    </dgm:pt>
    <dgm:pt modelId="{7A92A00F-D8E9-488C-B62A-5645B7C534A5}" type="parTrans" cxnId="{894F8722-043C-4794-9D9A-5D36747195B0}">
      <dgm:prSet/>
      <dgm:spPr/>
      <dgm:t>
        <a:bodyPr/>
        <a:lstStyle/>
        <a:p>
          <a:endParaRPr lang="el-GR"/>
        </a:p>
      </dgm:t>
    </dgm:pt>
    <dgm:pt modelId="{DEEFDE4D-FAC0-4DE2-9154-3359757A1802}" type="sibTrans" cxnId="{894F8722-043C-4794-9D9A-5D36747195B0}">
      <dgm:prSet/>
      <dgm:spPr/>
      <dgm:t>
        <a:bodyPr/>
        <a:lstStyle/>
        <a:p>
          <a:endParaRPr lang="el-GR"/>
        </a:p>
      </dgm:t>
    </dgm:pt>
    <dgm:pt modelId="{610E490F-34BD-49B8-9A81-933C7CC2A5CD}" type="pres">
      <dgm:prSet presAssocID="{E3AEF162-5466-470B-8058-CF0BEE7A7483}" presName="linear" presStyleCnt="0">
        <dgm:presLayoutVars>
          <dgm:animLvl val="lvl"/>
          <dgm:resizeHandles val="exact"/>
        </dgm:presLayoutVars>
      </dgm:prSet>
      <dgm:spPr/>
    </dgm:pt>
    <dgm:pt modelId="{472BC3A6-BDBC-456C-9D66-26E8BA0828D6}" type="pres">
      <dgm:prSet presAssocID="{F9CDC72E-5FFA-4F1D-A977-0E51FAFC85A0}" presName="parentText" presStyleLbl="node1" presStyleIdx="0" presStyleCnt="5" custScaleY="58231" custLinFactY="-56724" custLinFactNeighborX="565" custLinFactNeighborY="-100000">
        <dgm:presLayoutVars>
          <dgm:chMax val="0"/>
          <dgm:bulletEnabled val="1"/>
        </dgm:presLayoutVars>
      </dgm:prSet>
      <dgm:spPr/>
    </dgm:pt>
    <dgm:pt modelId="{48CFFE2F-5D72-478B-890B-FDEFD4F28008}" type="pres">
      <dgm:prSet presAssocID="{AAA10ECE-A0B4-43BB-B799-77D81683C335}" presName="spacer" presStyleCnt="0"/>
      <dgm:spPr/>
    </dgm:pt>
    <dgm:pt modelId="{48635CBA-064F-481F-931D-25E69E9895C9}" type="pres">
      <dgm:prSet presAssocID="{EF4C903A-A3EF-4099-BB34-BF76CF94CF93}" presName="parentText" presStyleLbl="node1" presStyleIdx="1" presStyleCnt="5" custScaleY="60294" custLinFactNeighborX="-2066" custLinFactNeighborY="388">
        <dgm:presLayoutVars>
          <dgm:chMax val="0"/>
          <dgm:bulletEnabled val="1"/>
        </dgm:presLayoutVars>
      </dgm:prSet>
      <dgm:spPr/>
    </dgm:pt>
    <dgm:pt modelId="{9E807E54-9CB6-4306-A12C-2019C5421950}" type="pres">
      <dgm:prSet presAssocID="{5CA8AB08-A87B-427C-8022-286D525258F3}" presName="spacer" presStyleCnt="0"/>
      <dgm:spPr/>
    </dgm:pt>
    <dgm:pt modelId="{6F2ACCA2-81F6-44F5-B60F-7BA819E7F269}" type="pres">
      <dgm:prSet presAssocID="{06206A17-E6AD-442F-93D8-52DFD6BBC939}" presName="parentText" presStyleLbl="node1" presStyleIdx="2" presStyleCnt="5" custScaleY="57930">
        <dgm:presLayoutVars>
          <dgm:chMax val="0"/>
          <dgm:bulletEnabled val="1"/>
        </dgm:presLayoutVars>
      </dgm:prSet>
      <dgm:spPr/>
    </dgm:pt>
    <dgm:pt modelId="{9D2CC2E8-D53D-43A5-9CAD-94593047B4E5}" type="pres">
      <dgm:prSet presAssocID="{9F485F08-22B8-4D17-A656-44379BD4E7EB}" presName="spacer" presStyleCnt="0"/>
      <dgm:spPr/>
    </dgm:pt>
    <dgm:pt modelId="{7F6CA4E4-B3BD-4DD3-BC8A-23448F3519FE}" type="pres">
      <dgm:prSet presAssocID="{BFD1E6E1-D0B2-4D60-9A67-9A57EED10D32}" presName="parentText" presStyleLbl="node1" presStyleIdx="3" presStyleCnt="5" custScaleY="54359">
        <dgm:presLayoutVars>
          <dgm:chMax val="0"/>
          <dgm:bulletEnabled val="1"/>
        </dgm:presLayoutVars>
      </dgm:prSet>
      <dgm:spPr/>
    </dgm:pt>
    <dgm:pt modelId="{38E08FD8-B183-4F27-A5D3-63FA10D90D8F}" type="pres">
      <dgm:prSet presAssocID="{9725811B-7B17-4418-ACE1-7097C7CA63A8}" presName="spacer" presStyleCnt="0"/>
      <dgm:spPr/>
    </dgm:pt>
    <dgm:pt modelId="{05496D61-47C8-4612-A5A1-DE4004A59AF6}" type="pres">
      <dgm:prSet presAssocID="{33A81DC5-6DF4-432E-8AC8-F5CB06223436}" presName="parentText" presStyleLbl="node1" presStyleIdx="4" presStyleCnt="5" custScaleY="60048" custLinFactY="179640" custLinFactNeighborX="565" custLinFactNeighborY="200000">
        <dgm:presLayoutVars>
          <dgm:chMax val="0"/>
          <dgm:bulletEnabled val="1"/>
        </dgm:presLayoutVars>
      </dgm:prSet>
      <dgm:spPr/>
    </dgm:pt>
  </dgm:ptLst>
  <dgm:cxnLst>
    <dgm:cxn modelId="{CF8BFF1D-7EEA-41AE-97BF-16B682F991C3}" type="presOf" srcId="{06206A17-E6AD-442F-93D8-52DFD6BBC939}" destId="{6F2ACCA2-81F6-44F5-B60F-7BA819E7F269}" srcOrd="0" destOrd="0" presId="urn:microsoft.com/office/officeart/2005/8/layout/vList2"/>
    <dgm:cxn modelId="{D2777A21-59A0-41B4-8B0F-6D68FA3D002A}" type="presOf" srcId="{BFD1E6E1-D0B2-4D60-9A67-9A57EED10D32}" destId="{7F6CA4E4-B3BD-4DD3-BC8A-23448F3519FE}" srcOrd="0" destOrd="0" presId="urn:microsoft.com/office/officeart/2005/8/layout/vList2"/>
    <dgm:cxn modelId="{894F8722-043C-4794-9D9A-5D36747195B0}" srcId="{E3AEF162-5466-470B-8058-CF0BEE7A7483}" destId="{33A81DC5-6DF4-432E-8AC8-F5CB06223436}" srcOrd="4" destOrd="0" parTransId="{7A92A00F-D8E9-488C-B62A-5645B7C534A5}" sibTransId="{DEEFDE4D-FAC0-4DE2-9154-3359757A1802}"/>
    <dgm:cxn modelId="{EACDAC37-0FF5-4E32-9C4F-F9DB9F79F932}" type="presOf" srcId="{F9CDC72E-5FFA-4F1D-A977-0E51FAFC85A0}" destId="{472BC3A6-BDBC-456C-9D66-26E8BA0828D6}" srcOrd="0" destOrd="0" presId="urn:microsoft.com/office/officeart/2005/8/layout/vList2"/>
    <dgm:cxn modelId="{88586D69-C4F5-4AC0-903B-62B4F740CEF1}" type="presOf" srcId="{33A81DC5-6DF4-432E-8AC8-F5CB06223436}" destId="{05496D61-47C8-4612-A5A1-DE4004A59AF6}" srcOrd="0" destOrd="0" presId="urn:microsoft.com/office/officeart/2005/8/layout/vList2"/>
    <dgm:cxn modelId="{0BC02C70-6C3E-4D9D-8826-0A56B2C2B284}" srcId="{E3AEF162-5466-470B-8058-CF0BEE7A7483}" destId="{06206A17-E6AD-442F-93D8-52DFD6BBC939}" srcOrd="2" destOrd="0" parTransId="{60CF3B27-9FF2-4505-8A31-72B93AB739F2}" sibTransId="{9F485F08-22B8-4D17-A656-44379BD4E7EB}"/>
    <dgm:cxn modelId="{52ED5A51-61D5-4900-918C-5CB6EA4DB0FA}" type="presOf" srcId="{EF4C903A-A3EF-4099-BB34-BF76CF94CF93}" destId="{48635CBA-064F-481F-931D-25E69E9895C9}" srcOrd="0" destOrd="0" presId="urn:microsoft.com/office/officeart/2005/8/layout/vList2"/>
    <dgm:cxn modelId="{8D2C6A87-1FCB-4696-BEF0-2F4F69B69434}" type="presOf" srcId="{E3AEF162-5466-470B-8058-CF0BEE7A7483}" destId="{610E490F-34BD-49B8-9A81-933C7CC2A5CD}" srcOrd="0" destOrd="0" presId="urn:microsoft.com/office/officeart/2005/8/layout/vList2"/>
    <dgm:cxn modelId="{D8D179BB-29D5-4747-8996-9A7F1CB72021}" srcId="{E3AEF162-5466-470B-8058-CF0BEE7A7483}" destId="{EF4C903A-A3EF-4099-BB34-BF76CF94CF93}" srcOrd="1" destOrd="0" parTransId="{DA99DE5C-EE19-47CF-9ACB-3B479DB6FDD2}" sibTransId="{5CA8AB08-A87B-427C-8022-286D525258F3}"/>
    <dgm:cxn modelId="{DA3D11C7-A86D-4C55-A0E8-A92F178D7A5B}" srcId="{E3AEF162-5466-470B-8058-CF0BEE7A7483}" destId="{F9CDC72E-5FFA-4F1D-A977-0E51FAFC85A0}" srcOrd="0" destOrd="0" parTransId="{7E01EA8D-91C3-4317-A0CB-D2BBEA44100E}" sibTransId="{AAA10ECE-A0B4-43BB-B799-77D81683C335}"/>
    <dgm:cxn modelId="{6BCE60EB-DAB1-4264-A5F8-03CFD4C376FB}" srcId="{E3AEF162-5466-470B-8058-CF0BEE7A7483}" destId="{BFD1E6E1-D0B2-4D60-9A67-9A57EED10D32}" srcOrd="3" destOrd="0" parTransId="{5D32808A-420C-47FF-9855-8AAD88B35B0A}" sibTransId="{9725811B-7B17-4418-ACE1-7097C7CA63A8}"/>
    <dgm:cxn modelId="{1C9C210D-A1F9-4B81-9729-FAE115C04E71}" type="presParOf" srcId="{610E490F-34BD-49B8-9A81-933C7CC2A5CD}" destId="{472BC3A6-BDBC-456C-9D66-26E8BA0828D6}" srcOrd="0" destOrd="0" presId="urn:microsoft.com/office/officeart/2005/8/layout/vList2"/>
    <dgm:cxn modelId="{6F4D98EA-36AC-4668-9592-F96F6E0EB5F5}" type="presParOf" srcId="{610E490F-34BD-49B8-9A81-933C7CC2A5CD}" destId="{48CFFE2F-5D72-478B-890B-FDEFD4F28008}" srcOrd="1" destOrd="0" presId="urn:microsoft.com/office/officeart/2005/8/layout/vList2"/>
    <dgm:cxn modelId="{2A6ECEA1-F2D6-4574-815C-2122EE51FEC7}" type="presParOf" srcId="{610E490F-34BD-49B8-9A81-933C7CC2A5CD}" destId="{48635CBA-064F-481F-931D-25E69E9895C9}" srcOrd="2" destOrd="0" presId="urn:microsoft.com/office/officeart/2005/8/layout/vList2"/>
    <dgm:cxn modelId="{B8FA2D7C-FC25-43C0-AE00-04C40FBCAC96}" type="presParOf" srcId="{610E490F-34BD-49B8-9A81-933C7CC2A5CD}" destId="{9E807E54-9CB6-4306-A12C-2019C5421950}" srcOrd="3" destOrd="0" presId="urn:microsoft.com/office/officeart/2005/8/layout/vList2"/>
    <dgm:cxn modelId="{9DB312CA-77EA-4DB3-BE20-28D9491C2651}" type="presParOf" srcId="{610E490F-34BD-49B8-9A81-933C7CC2A5CD}" destId="{6F2ACCA2-81F6-44F5-B60F-7BA819E7F269}" srcOrd="4" destOrd="0" presId="urn:microsoft.com/office/officeart/2005/8/layout/vList2"/>
    <dgm:cxn modelId="{DDD66556-CD58-48C6-BD65-CAE2059FA597}" type="presParOf" srcId="{610E490F-34BD-49B8-9A81-933C7CC2A5CD}" destId="{9D2CC2E8-D53D-43A5-9CAD-94593047B4E5}" srcOrd="5" destOrd="0" presId="urn:microsoft.com/office/officeart/2005/8/layout/vList2"/>
    <dgm:cxn modelId="{F0B400D4-525B-4541-9FCE-F196B89E6D08}" type="presParOf" srcId="{610E490F-34BD-49B8-9A81-933C7CC2A5CD}" destId="{7F6CA4E4-B3BD-4DD3-BC8A-23448F3519FE}" srcOrd="6" destOrd="0" presId="urn:microsoft.com/office/officeart/2005/8/layout/vList2"/>
    <dgm:cxn modelId="{78970A98-1956-4C98-8B24-B699BB062124}" type="presParOf" srcId="{610E490F-34BD-49B8-9A81-933C7CC2A5CD}" destId="{38E08FD8-B183-4F27-A5D3-63FA10D90D8F}" srcOrd="7" destOrd="0" presId="urn:microsoft.com/office/officeart/2005/8/layout/vList2"/>
    <dgm:cxn modelId="{864D8EC1-A7AC-4EA7-91E1-DA5C2451A14B}" type="presParOf" srcId="{610E490F-34BD-49B8-9A81-933C7CC2A5CD}" destId="{05496D61-47C8-4612-A5A1-DE4004A59AF6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3AEF162-5466-470B-8058-CF0BEE7A748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EF4C903A-A3EF-4099-BB34-BF76CF94CF93}">
      <dgm:prSet phldrT="[Κείμενο]" custT="1"/>
      <dgm:spPr>
        <a:solidFill>
          <a:schemeClr val="tx2"/>
        </a:solidFill>
      </dgm:spPr>
      <dgm:t>
        <a:bodyPr/>
        <a:lstStyle/>
        <a:p>
          <a:r>
            <a:rPr lang="el-GR" sz="2800" dirty="0"/>
            <a:t>Ηλεκτρονική Διακίνηση Εγγράφων</a:t>
          </a:r>
        </a:p>
      </dgm:t>
    </dgm:pt>
    <dgm:pt modelId="{DA99DE5C-EE19-47CF-9ACB-3B479DB6FDD2}" type="parTrans" cxnId="{D8D179BB-29D5-4747-8996-9A7F1CB72021}">
      <dgm:prSet/>
      <dgm:spPr/>
      <dgm:t>
        <a:bodyPr/>
        <a:lstStyle/>
        <a:p>
          <a:endParaRPr lang="el-GR"/>
        </a:p>
      </dgm:t>
    </dgm:pt>
    <dgm:pt modelId="{5CA8AB08-A87B-427C-8022-286D525258F3}" type="sibTrans" cxnId="{D8D179BB-29D5-4747-8996-9A7F1CB72021}">
      <dgm:prSet/>
      <dgm:spPr/>
      <dgm:t>
        <a:bodyPr/>
        <a:lstStyle/>
        <a:p>
          <a:endParaRPr lang="el-GR"/>
        </a:p>
      </dgm:t>
    </dgm:pt>
    <dgm:pt modelId="{F9CDC72E-5FFA-4F1D-A977-0E51FAFC85A0}">
      <dgm:prSet phldrT="[Κείμενο]" custT="1"/>
      <dgm:spPr>
        <a:solidFill>
          <a:schemeClr val="tx2"/>
        </a:solidFill>
      </dgm:spPr>
      <dgm:t>
        <a:bodyPr/>
        <a:lstStyle/>
        <a:p>
          <a:r>
            <a:rPr lang="el-GR" sz="2800" dirty="0"/>
            <a:t>Ηλεκτρονική Διακυβέρνηση</a:t>
          </a:r>
        </a:p>
      </dgm:t>
    </dgm:pt>
    <dgm:pt modelId="{7E01EA8D-91C3-4317-A0CB-D2BBEA44100E}" type="parTrans" cxnId="{DA3D11C7-A86D-4C55-A0E8-A92F178D7A5B}">
      <dgm:prSet/>
      <dgm:spPr/>
      <dgm:t>
        <a:bodyPr/>
        <a:lstStyle/>
        <a:p>
          <a:endParaRPr lang="el-GR"/>
        </a:p>
      </dgm:t>
    </dgm:pt>
    <dgm:pt modelId="{AAA10ECE-A0B4-43BB-B799-77D81683C335}" type="sibTrans" cxnId="{DA3D11C7-A86D-4C55-A0E8-A92F178D7A5B}">
      <dgm:prSet/>
      <dgm:spPr/>
      <dgm:t>
        <a:bodyPr/>
        <a:lstStyle/>
        <a:p>
          <a:endParaRPr lang="el-GR"/>
        </a:p>
      </dgm:t>
    </dgm:pt>
    <dgm:pt modelId="{993BFB67-20C3-4996-882A-ABE982485822}">
      <dgm:prSet phldrT="[Κείμενο]" custT="1"/>
      <dgm:spPr>
        <a:solidFill>
          <a:schemeClr val="tx2"/>
        </a:solidFill>
      </dgm:spPr>
      <dgm:t>
        <a:bodyPr/>
        <a:lstStyle/>
        <a:p>
          <a:r>
            <a:rPr lang="el-GR" sz="2800" dirty="0"/>
            <a:t>Σύστημα Ηλεκτρονικής Διακίνησης Εγγράφων</a:t>
          </a:r>
        </a:p>
      </dgm:t>
    </dgm:pt>
    <dgm:pt modelId="{8E47A868-1290-4E35-9617-B17F208E53ED}" type="parTrans" cxnId="{64C07E92-4EE8-4319-80C3-96B70DDA59F4}">
      <dgm:prSet/>
      <dgm:spPr/>
      <dgm:t>
        <a:bodyPr/>
        <a:lstStyle/>
        <a:p>
          <a:endParaRPr lang="el-GR"/>
        </a:p>
      </dgm:t>
    </dgm:pt>
    <dgm:pt modelId="{2EF2707E-DFE6-4140-A295-6BE44C7E8BDE}" type="sibTrans" cxnId="{64C07E92-4EE8-4319-80C3-96B70DDA59F4}">
      <dgm:prSet/>
      <dgm:spPr/>
      <dgm:t>
        <a:bodyPr/>
        <a:lstStyle/>
        <a:p>
          <a:endParaRPr lang="el-GR"/>
        </a:p>
      </dgm:t>
    </dgm:pt>
    <dgm:pt modelId="{57799AD9-E35D-4E97-BC6F-599E256078C6}">
      <dgm:prSet phldrT="[Κείμενο]" custT="1"/>
      <dgm:spPr>
        <a:solidFill>
          <a:schemeClr val="tx2"/>
        </a:solidFill>
      </dgm:spPr>
      <dgm:t>
        <a:bodyPr/>
        <a:lstStyle/>
        <a:p>
          <a:r>
            <a:rPr lang="el-GR" sz="2800" dirty="0">
              <a:solidFill>
                <a:schemeClr val="bg1"/>
              </a:solidFill>
            </a:rPr>
            <a:t>Ο ρόλος της Ψηφιακής Υπογραφής στο ΣΗΔΕ</a:t>
          </a:r>
          <a:endParaRPr lang="el-GR" sz="2800" dirty="0"/>
        </a:p>
      </dgm:t>
    </dgm:pt>
    <dgm:pt modelId="{219AFAFE-6C6A-44E2-A88D-D5BEF6BA2A92}" type="parTrans" cxnId="{FF3DA82C-0525-48B9-BB1A-CBAAE3DE61D2}">
      <dgm:prSet/>
      <dgm:spPr/>
      <dgm:t>
        <a:bodyPr/>
        <a:lstStyle/>
        <a:p>
          <a:endParaRPr lang="el-GR"/>
        </a:p>
      </dgm:t>
    </dgm:pt>
    <dgm:pt modelId="{B309C5B4-4F19-4B88-B555-E34D85E04A94}" type="sibTrans" cxnId="{FF3DA82C-0525-48B9-BB1A-CBAAE3DE61D2}">
      <dgm:prSet/>
      <dgm:spPr/>
      <dgm:t>
        <a:bodyPr/>
        <a:lstStyle/>
        <a:p>
          <a:endParaRPr lang="el-GR"/>
        </a:p>
      </dgm:t>
    </dgm:pt>
    <dgm:pt modelId="{CB958A88-CBDD-4E00-908D-97C673721C5B}">
      <dgm:prSet custT="1"/>
      <dgm:spPr>
        <a:solidFill>
          <a:schemeClr val="tx2"/>
        </a:solidFill>
      </dgm:spPr>
      <dgm:t>
        <a:bodyPr/>
        <a:lstStyle/>
        <a:p>
          <a:r>
            <a:rPr lang="el-GR" sz="2800" dirty="0">
              <a:solidFill>
                <a:schemeClr val="bg1"/>
              </a:solidFill>
            </a:rPr>
            <a:t>Εσωτερικός Κανονισμός για την Ηλεκτρονική Έκδοση και Διακίνηση Εγγράφων</a:t>
          </a:r>
        </a:p>
      </dgm:t>
    </dgm:pt>
    <dgm:pt modelId="{CDA959D3-25EE-4D8F-9A0A-4FF72B130942}" type="parTrans" cxnId="{7DAC19BC-220C-4D0D-AC74-BB2C769419A5}">
      <dgm:prSet/>
      <dgm:spPr/>
      <dgm:t>
        <a:bodyPr/>
        <a:lstStyle/>
        <a:p>
          <a:endParaRPr lang="el-GR"/>
        </a:p>
      </dgm:t>
    </dgm:pt>
    <dgm:pt modelId="{18E25B74-5F93-4D80-AB6A-2C6672FF1F05}" type="sibTrans" cxnId="{7DAC19BC-220C-4D0D-AC74-BB2C769419A5}">
      <dgm:prSet/>
      <dgm:spPr/>
      <dgm:t>
        <a:bodyPr/>
        <a:lstStyle/>
        <a:p>
          <a:endParaRPr lang="el-GR"/>
        </a:p>
      </dgm:t>
    </dgm:pt>
    <dgm:pt modelId="{5885A0E9-FF56-4C35-A863-AF5BA526637F}">
      <dgm:prSet custT="1"/>
      <dgm:spPr>
        <a:solidFill>
          <a:schemeClr val="tx2"/>
        </a:solidFill>
      </dgm:spPr>
      <dgm:t>
        <a:bodyPr/>
        <a:lstStyle/>
        <a:p>
          <a:r>
            <a:rPr lang="el-GR" sz="2800" dirty="0">
              <a:solidFill>
                <a:schemeClr val="bg1"/>
              </a:solidFill>
            </a:rPr>
            <a:t>Ο ρόλος του GDPR στο ΣΗΔΕ</a:t>
          </a:r>
        </a:p>
      </dgm:t>
    </dgm:pt>
    <dgm:pt modelId="{5059C53E-CA35-4DB1-BBE5-E21D8708D65C}" type="parTrans" cxnId="{434CDB08-CFC0-4C5F-8F37-4A3DC2F9CC81}">
      <dgm:prSet/>
      <dgm:spPr/>
      <dgm:t>
        <a:bodyPr/>
        <a:lstStyle/>
        <a:p>
          <a:endParaRPr lang="el-GR"/>
        </a:p>
      </dgm:t>
    </dgm:pt>
    <dgm:pt modelId="{DFBB611D-AA8A-462E-AFC7-A632C6434515}" type="sibTrans" cxnId="{434CDB08-CFC0-4C5F-8F37-4A3DC2F9CC81}">
      <dgm:prSet/>
      <dgm:spPr/>
      <dgm:t>
        <a:bodyPr/>
        <a:lstStyle/>
        <a:p>
          <a:endParaRPr lang="el-GR"/>
        </a:p>
      </dgm:t>
    </dgm:pt>
    <dgm:pt modelId="{610E490F-34BD-49B8-9A81-933C7CC2A5CD}" type="pres">
      <dgm:prSet presAssocID="{E3AEF162-5466-470B-8058-CF0BEE7A7483}" presName="linear" presStyleCnt="0">
        <dgm:presLayoutVars>
          <dgm:animLvl val="lvl"/>
          <dgm:resizeHandles val="exact"/>
        </dgm:presLayoutVars>
      </dgm:prSet>
      <dgm:spPr/>
    </dgm:pt>
    <dgm:pt modelId="{472BC3A6-BDBC-456C-9D66-26E8BA0828D6}" type="pres">
      <dgm:prSet presAssocID="{F9CDC72E-5FFA-4F1D-A977-0E51FAFC85A0}" presName="parentText" presStyleLbl="node1" presStyleIdx="0" presStyleCnt="6" custScaleY="53590" custLinFactNeighborY="-20575">
        <dgm:presLayoutVars>
          <dgm:chMax val="0"/>
          <dgm:bulletEnabled val="1"/>
        </dgm:presLayoutVars>
      </dgm:prSet>
      <dgm:spPr/>
    </dgm:pt>
    <dgm:pt modelId="{DF5AF98C-A23A-44C6-95AA-B502BAF8EA9C}" type="pres">
      <dgm:prSet presAssocID="{AAA10ECE-A0B4-43BB-B799-77D81683C335}" presName="spacer" presStyleCnt="0"/>
      <dgm:spPr/>
    </dgm:pt>
    <dgm:pt modelId="{48635CBA-064F-481F-931D-25E69E9895C9}" type="pres">
      <dgm:prSet presAssocID="{EF4C903A-A3EF-4099-BB34-BF76CF94CF93}" presName="parentText" presStyleLbl="node1" presStyleIdx="1" presStyleCnt="6" custScaleY="47349" custLinFactNeighborX="-571" custLinFactNeighborY="368">
        <dgm:presLayoutVars>
          <dgm:chMax val="0"/>
          <dgm:bulletEnabled val="1"/>
        </dgm:presLayoutVars>
      </dgm:prSet>
      <dgm:spPr/>
    </dgm:pt>
    <dgm:pt modelId="{52791646-5061-41DE-A092-BCE4EBB9EDB5}" type="pres">
      <dgm:prSet presAssocID="{5CA8AB08-A87B-427C-8022-286D525258F3}" presName="spacer" presStyleCnt="0"/>
      <dgm:spPr/>
    </dgm:pt>
    <dgm:pt modelId="{A8D2880E-2B23-44FE-8EFD-B8AC44B6ADEA}" type="pres">
      <dgm:prSet presAssocID="{993BFB67-20C3-4996-882A-ABE982485822}" presName="parentText" presStyleLbl="node1" presStyleIdx="2" presStyleCnt="6" custScaleY="46088" custLinFactNeighborY="-3273">
        <dgm:presLayoutVars>
          <dgm:chMax val="0"/>
          <dgm:bulletEnabled val="1"/>
        </dgm:presLayoutVars>
      </dgm:prSet>
      <dgm:spPr/>
    </dgm:pt>
    <dgm:pt modelId="{1948DDF3-9029-49D1-9069-E25973EDA20E}" type="pres">
      <dgm:prSet presAssocID="{2EF2707E-DFE6-4140-A295-6BE44C7E8BDE}" presName="spacer" presStyleCnt="0"/>
      <dgm:spPr/>
    </dgm:pt>
    <dgm:pt modelId="{B36638CC-F212-4C04-A0C8-818DD0949B75}" type="pres">
      <dgm:prSet presAssocID="{57799AD9-E35D-4E97-BC6F-599E256078C6}" presName="parentText" presStyleLbl="node1" presStyleIdx="3" presStyleCnt="6" custScaleY="52373">
        <dgm:presLayoutVars>
          <dgm:chMax val="0"/>
          <dgm:bulletEnabled val="1"/>
        </dgm:presLayoutVars>
      </dgm:prSet>
      <dgm:spPr/>
    </dgm:pt>
    <dgm:pt modelId="{1D9C0B35-AC00-4A26-B7A4-EE1FDE956FC9}" type="pres">
      <dgm:prSet presAssocID="{B309C5B4-4F19-4B88-B555-E34D85E04A94}" presName="spacer" presStyleCnt="0"/>
      <dgm:spPr/>
    </dgm:pt>
    <dgm:pt modelId="{CC3BC515-1291-4B5A-AD44-86BFCAFE55BF}" type="pres">
      <dgm:prSet presAssocID="{CB958A88-CBDD-4E00-908D-97C673721C5B}" presName="parentText" presStyleLbl="node1" presStyleIdx="4" presStyleCnt="6" custScaleY="71469">
        <dgm:presLayoutVars>
          <dgm:chMax val="0"/>
          <dgm:bulletEnabled val="1"/>
        </dgm:presLayoutVars>
      </dgm:prSet>
      <dgm:spPr/>
    </dgm:pt>
    <dgm:pt modelId="{7F346CB4-97AE-46CA-BE91-0EC6AB7C587C}" type="pres">
      <dgm:prSet presAssocID="{18E25B74-5F93-4D80-AB6A-2C6672FF1F05}" presName="spacer" presStyleCnt="0"/>
      <dgm:spPr/>
    </dgm:pt>
    <dgm:pt modelId="{7CB02153-8CB5-4260-85D3-E32950E722FA}" type="pres">
      <dgm:prSet presAssocID="{5885A0E9-FF56-4C35-A863-AF5BA526637F}" presName="parentText" presStyleLbl="node1" presStyleIdx="5" presStyleCnt="6" custScaleY="48453">
        <dgm:presLayoutVars>
          <dgm:chMax val="0"/>
          <dgm:bulletEnabled val="1"/>
        </dgm:presLayoutVars>
      </dgm:prSet>
      <dgm:spPr/>
    </dgm:pt>
  </dgm:ptLst>
  <dgm:cxnLst>
    <dgm:cxn modelId="{434CDB08-CFC0-4C5F-8F37-4A3DC2F9CC81}" srcId="{E3AEF162-5466-470B-8058-CF0BEE7A7483}" destId="{5885A0E9-FF56-4C35-A863-AF5BA526637F}" srcOrd="5" destOrd="0" parTransId="{5059C53E-CA35-4DB1-BBE5-E21D8708D65C}" sibTransId="{DFBB611D-AA8A-462E-AFC7-A632C6434515}"/>
    <dgm:cxn modelId="{B18A4B09-6D0D-4A1E-B808-742F592D7BAA}" type="presOf" srcId="{57799AD9-E35D-4E97-BC6F-599E256078C6}" destId="{B36638CC-F212-4C04-A0C8-818DD0949B75}" srcOrd="0" destOrd="0" presId="urn:microsoft.com/office/officeart/2005/8/layout/vList2"/>
    <dgm:cxn modelId="{B5174B0F-AFF2-452F-B9DF-D23B7D58E4C2}" type="presOf" srcId="{5885A0E9-FF56-4C35-A863-AF5BA526637F}" destId="{7CB02153-8CB5-4260-85D3-E32950E722FA}" srcOrd="0" destOrd="0" presId="urn:microsoft.com/office/officeart/2005/8/layout/vList2"/>
    <dgm:cxn modelId="{FF3DA82C-0525-48B9-BB1A-CBAAE3DE61D2}" srcId="{E3AEF162-5466-470B-8058-CF0BEE7A7483}" destId="{57799AD9-E35D-4E97-BC6F-599E256078C6}" srcOrd="3" destOrd="0" parTransId="{219AFAFE-6C6A-44E2-A88D-D5BEF6BA2A92}" sibTransId="{B309C5B4-4F19-4B88-B555-E34D85E04A94}"/>
    <dgm:cxn modelId="{EACDAC37-0FF5-4E32-9C4F-F9DB9F79F932}" type="presOf" srcId="{F9CDC72E-5FFA-4F1D-A977-0E51FAFC85A0}" destId="{472BC3A6-BDBC-456C-9D66-26E8BA0828D6}" srcOrd="0" destOrd="0" presId="urn:microsoft.com/office/officeart/2005/8/layout/vList2"/>
    <dgm:cxn modelId="{AFD05341-A11F-49F4-83B0-17258C703D08}" type="presOf" srcId="{CB958A88-CBDD-4E00-908D-97C673721C5B}" destId="{CC3BC515-1291-4B5A-AD44-86BFCAFE55BF}" srcOrd="0" destOrd="0" presId="urn:microsoft.com/office/officeart/2005/8/layout/vList2"/>
    <dgm:cxn modelId="{52ED5A51-61D5-4900-918C-5CB6EA4DB0FA}" type="presOf" srcId="{EF4C903A-A3EF-4099-BB34-BF76CF94CF93}" destId="{48635CBA-064F-481F-931D-25E69E9895C9}" srcOrd="0" destOrd="0" presId="urn:microsoft.com/office/officeart/2005/8/layout/vList2"/>
    <dgm:cxn modelId="{8D2C6A87-1FCB-4696-BEF0-2F4F69B69434}" type="presOf" srcId="{E3AEF162-5466-470B-8058-CF0BEE7A7483}" destId="{610E490F-34BD-49B8-9A81-933C7CC2A5CD}" srcOrd="0" destOrd="0" presId="urn:microsoft.com/office/officeart/2005/8/layout/vList2"/>
    <dgm:cxn modelId="{64C07E92-4EE8-4319-80C3-96B70DDA59F4}" srcId="{E3AEF162-5466-470B-8058-CF0BEE7A7483}" destId="{993BFB67-20C3-4996-882A-ABE982485822}" srcOrd="2" destOrd="0" parTransId="{8E47A868-1290-4E35-9617-B17F208E53ED}" sibTransId="{2EF2707E-DFE6-4140-A295-6BE44C7E8BDE}"/>
    <dgm:cxn modelId="{D8D179BB-29D5-4747-8996-9A7F1CB72021}" srcId="{E3AEF162-5466-470B-8058-CF0BEE7A7483}" destId="{EF4C903A-A3EF-4099-BB34-BF76CF94CF93}" srcOrd="1" destOrd="0" parTransId="{DA99DE5C-EE19-47CF-9ACB-3B479DB6FDD2}" sibTransId="{5CA8AB08-A87B-427C-8022-286D525258F3}"/>
    <dgm:cxn modelId="{7DAC19BC-220C-4D0D-AC74-BB2C769419A5}" srcId="{E3AEF162-5466-470B-8058-CF0BEE7A7483}" destId="{CB958A88-CBDD-4E00-908D-97C673721C5B}" srcOrd="4" destOrd="0" parTransId="{CDA959D3-25EE-4D8F-9A0A-4FF72B130942}" sibTransId="{18E25B74-5F93-4D80-AB6A-2C6672FF1F05}"/>
    <dgm:cxn modelId="{369ED6C0-4782-4576-87C0-C85EE7DDC808}" type="presOf" srcId="{993BFB67-20C3-4996-882A-ABE982485822}" destId="{A8D2880E-2B23-44FE-8EFD-B8AC44B6ADEA}" srcOrd="0" destOrd="0" presId="urn:microsoft.com/office/officeart/2005/8/layout/vList2"/>
    <dgm:cxn modelId="{DA3D11C7-A86D-4C55-A0E8-A92F178D7A5B}" srcId="{E3AEF162-5466-470B-8058-CF0BEE7A7483}" destId="{F9CDC72E-5FFA-4F1D-A977-0E51FAFC85A0}" srcOrd="0" destOrd="0" parTransId="{7E01EA8D-91C3-4317-A0CB-D2BBEA44100E}" sibTransId="{AAA10ECE-A0B4-43BB-B799-77D81683C335}"/>
    <dgm:cxn modelId="{1C9C210D-A1F9-4B81-9729-FAE115C04E71}" type="presParOf" srcId="{610E490F-34BD-49B8-9A81-933C7CC2A5CD}" destId="{472BC3A6-BDBC-456C-9D66-26E8BA0828D6}" srcOrd="0" destOrd="0" presId="urn:microsoft.com/office/officeart/2005/8/layout/vList2"/>
    <dgm:cxn modelId="{AF419772-E4F6-4652-984A-7B5ECDCD10E5}" type="presParOf" srcId="{610E490F-34BD-49B8-9A81-933C7CC2A5CD}" destId="{DF5AF98C-A23A-44C6-95AA-B502BAF8EA9C}" srcOrd="1" destOrd="0" presId="urn:microsoft.com/office/officeart/2005/8/layout/vList2"/>
    <dgm:cxn modelId="{2A6ECEA1-F2D6-4574-815C-2122EE51FEC7}" type="presParOf" srcId="{610E490F-34BD-49B8-9A81-933C7CC2A5CD}" destId="{48635CBA-064F-481F-931D-25E69E9895C9}" srcOrd="2" destOrd="0" presId="urn:microsoft.com/office/officeart/2005/8/layout/vList2"/>
    <dgm:cxn modelId="{192A2B56-A987-405A-AA3B-7FAB2AC40E7F}" type="presParOf" srcId="{610E490F-34BD-49B8-9A81-933C7CC2A5CD}" destId="{52791646-5061-41DE-A092-BCE4EBB9EDB5}" srcOrd="3" destOrd="0" presId="urn:microsoft.com/office/officeart/2005/8/layout/vList2"/>
    <dgm:cxn modelId="{9E934DB8-7767-40EC-8086-27EED14EAB8A}" type="presParOf" srcId="{610E490F-34BD-49B8-9A81-933C7CC2A5CD}" destId="{A8D2880E-2B23-44FE-8EFD-B8AC44B6ADEA}" srcOrd="4" destOrd="0" presId="urn:microsoft.com/office/officeart/2005/8/layout/vList2"/>
    <dgm:cxn modelId="{D7E0AA56-56ED-48BF-A680-67A91E146C92}" type="presParOf" srcId="{610E490F-34BD-49B8-9A81-933C7CC2A5CD}" destId="{1948DDF3-9029-49D1-9069-E25973EDA20E}" srcOrd="5" destOrd="0" presId="urn:microsoft.com/office/officeart/2005/8/layout/vList2"/>
    <dgm:cxn modelId="{B3173E91-F485-4DCF-AE85-2E0BE897CEA9}" type="presParOf" srcId="{610E490F-34BD-49B8-9A81-933C7CC2A5CD}" destId="{B36638CC-F212-4C04-A0C8-818DD0949B75}" srcOrd="6" destOrd="0" presId="urn:microsoft.com/office/officeart/2005/8/layout/vList2"/>
    <dgm:cxn modelId="{20904837-80F6-4D82-A83F-4169AADF3943}" type="presParOf" srcId="{610E490F-34BD-49B8-9A81-933C7CC2A5CD}" destId="{1D9C0B35-AC00-4A26-B7A4-EE1FDE956FC9}" srcOrd="7" destOrd="0" presId="urn:microsoft.com/office/officeart/2005/8/layout/vList2"/>
    <dgm:cxn modelId="{5D19F2CC-E7DD-4BEB-94FC-11B263FA4DA9}" type="presParOf" srcId="{610E490F-34BD-49B8-9A81-933C7CC2A5CD}" destId="{CC3BC515-1291-4B5A-AD44-86BFCAFE55BF}" srcOrd="8" destOrd="0" presId="urn:microsoft.com/office/officeart/2005/8/layout/vList2"/>
    <dgm:cxn modelId="{93B582C3-2E76-4D3F-8D6B-475D830C92C1}" type="presParOf" srcId="{610E490F-34BD-49B8-9A81-933C7CC2A5CD}" destId="{7F346CB4-97AE-46CA-BE91-0EC6AB7C587C}" srcOrd="9" destOrd="0" presId="urn:microsoft.com/office/officeart/2005/8/layout/vList2"/>
    <dgm:cxn modelId="{46527F5A-7B74-4D6B-A75B-CDBF52C4DFA5}" type="presParOf" srcId="{610E490F-34BD-49B8-9A81-933C7CC2A5CD}" destId="{7CB02153-8CB5-4260-85D3-E32950E722FA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7CC4DA1-F1D5-4702-BD4E-18C9233AF12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D8867934-F2D2-48EC-9A8E-E0FC3EA8511D}">
      <dgm:prSet phldrT="[Κείμενο]" custT="1"/>
      <dgm:spPr/>
      <dgm:t>
        <a:bodyPr/>
        <a:lstStyle/>
        <a:p>
          <a:r>
            <a:rPr lang="el-GR" sz="1800" dirty="0"/>
            <a:t>Σκοπός</a:t>
          </a:r>
          <a:endParaRPr lang="el-GR" sz="1600" dirty="0"/>
        </a:p>
      </dgm:t>
    </dgm:pt>
    <dgm:pt modelId="{6CF9877F-C588-4AAE-A9E5-34B4D6CBB3D3}" type="parTrans" cxnId="{99A7C23F-56C8-480F-A689-12883A1A6EFB}">
      <dgm:prSet/>
      <dgm:spPr/>
      <dgm:t>
        <a:bodyPr/>
        <a:lstStyle/>
        <a:p>
          <a:endParaRPr lang="el-GR"/>
        </a:p>
      </dgm:t>
    </dgm:pt>
    <dgm:pt modelId="{5D027F15-E51B-4F80-8F86-D22EC7F94968}" type="sibTrans" cxnId="{99A7C23F-56C8-480F-A689-12883A1A6EFB}">
      <dgm:prSet/>
      <dgm:spPr/>
      <dgm:t>
        <a:bodyPr/>
        <a:lstStyle/>
        <a:p>
          <a:endParaRPr lang="el-GR"/>
        </a:p>
      </dgm:t>
    </dgm:pt>
    <dgm:pt modelId="{949F0FC1-248B-4DB6-9FB9-2B5A2B77A84A}">
      <dgm:prSet phldrT="[Κείμενο]" custT="1"/>
      <dgm:spPr>
        <a:solidFill>
          <a:schemeClr val="accent5"/>
        </a:solidFill>
      </dgm:spPr>
      <dgm:t>
        <a:bodyPr/>
        <a:lstStyle/>
        <a:p>
          <a:r>
            <a:rPr lang="el-GR" sz="1800" dirty="0"/>
            <a:t>Περιεχόμενο</a:t>
          </a:r>
          <a:endParaRPr lang="el-GR" sz="1600" dirty="0"/>
        </a:p>
      </dgm:t>
    </dgm:pt>
    <dgm:pt modelId="{DF6D2AB8-D4BB-4AE6-B575-3B0EA948617A}" type="parTrans" cxnId="{5F43A53F-9182-4D3A-A651-C1EF3D8E8FA5}">
      <dgm:prSet/>
      <dgm:spPr/>
      <dgm:t>
        <a:bodyPr/>
        <a:lstStyle/>
        <a:p>
          <a:endParaRPr lang="el-GR"/>
        </a:p>
      </dgm:t>
    </dgm:pt>
    <dgm:pt modelId="{CA4F0668-A57B-45E8-A216-8E85749EA5BA}" type="sibTrans" cxnId="{5F43A53F-9182-4D3A-A651-C1EF3D8E8FA5}">
      <dgm:prSet/>
      <dgm:spPr/>
      <dgm:t>
        <a:bodyPr/>
        <a:lstStyle/>
        <a:p>
          <a:endParaRPr lang="el-GR"/>
        </a:p>
      </dgm:t>
    </dgm:pt>
    <dgm:pt modelId="{36811057-1E41-41BB-AB71-28F54EB0B745}">
      <dgm:prSet phldrT="[Κείμενο]" custT="1"/>
      <dgm:spPr>
        <a:solidFill>
          <a:schemeClr val="accent3"/>
        </a:solidFill>
      </dgm:spPr>
      <dgm:t>
        <a:bodyPr/>
        <a:lstStyle/>
        <a:p>
          <a:r>
            <a:rPr lang="el-GR" sz="1800" dirty="0"/>
            <a:t>Θεματικές Ενότητες</a:t>
          </a:r>
        </a:p>
      </dgm:t>
    </dgm:pt>
    <dgm:pt modelId="{31BA332E-8ABF-4A6F-99B6-A153F5FF68D1}" type="parTrans" cxnId="{1D1AF9A7-FACB-4F95-8827-2EAB02C90F48}">
      <dgm:prSet/>
      <dgm:spPr/>
      <dgm:t>
        <a:bodyPr/>
        <a:lstStyle/>
        <a:p>
          <a:endParaRPr lang="el-GR"/>
        </a:p>
      </dgm:t>
    </dgm:pt>
    <dgm:pt modelId="{BC861577-C178-43AB-B14C-2AB2A05C1772}" type="sibTrans" cxnId="{1D1AF9A7-FACB-4F95-8827-2EAB02C90F48}">
      <dgm:prSet/>
      <dgm:spPr/>
      <dgm:t>
        <a:bodyPr/>
        <a:lstStyle/>
        <a:p>
          <a:endParaRPr lang="el-GR"/>
        </a:p>
      </dgm:t>
    </dgm:pt>
    <dgm:pt modelId="{3F057506-21E3-4AD4-BA5B-E041812D2D67}">
      <dgm:prSet/>
      <dgm:spPr/>
      <dgm:t>
        <a:bodyPr/>
        <a:lstStyle/>
        <a:p>
          <a:pPr algn="just"/>
          <a:r>
            <a:rPr lang="el-GR" dirty="0"/>
            <a:t>Η εξ αποστάσεως επιμόρφωση δημοσίων υπαλλήλων στην Ηλεκτρονική Διακίνηση και Διαχείριση Εγγράφων</a:t>
          </a:r>
        </a:p>
      </dgm:t>
    </dgm:pt>
    <dgm:pt modelId="{6A095737-5959-42A8-8B23-7FD98749B9D7}" type="parTrans" cxnId="{93F1742E-0AF9-44CC-AD78-1A3FBBF3EE24}">
      <dgm:prSet/>
      <dgm:spPr/>
      <dgm:t>
        <a:bodyPr/>
        <a:lstStyle/>
        <a:p>
          <a:endParaRPr lang="el-GR"/>
        </a:p>
      </dgm:t>
    </dgm:pt>
    <dgm:pt modelId="{2C64FAB5-8865-4BD1-AE07-4CB709062EDD}" type="sibTrans" cxnId="{93F1742E-0AF9-44CC-AD78-1A3FBBF3EE24}">
      <dgm:prSet/>
      <dgm:spPr/>
      <dgm:t>
        <a:bodyPr/>
        <a:lstStyle/>
        <a:p>
          <a:endParaRPr lang="el-GR"/>
        </a:p>
      </dgm:t>
    </dgm:pt>
    <dgm:pt modelId="{709DA88C-695B-42E8-99B5-C035C5A93F1D}">
      <dgm:prSet/>
      <dgm:spPr/>
      <dgm:t>
        <a:bodyPr/>
        <a:lstStyle/>
        <a:p>
          <a:pPr algn="just"/>
          <a:r>
            <a:rPr lang="el-GR" dirty="0"/>
            <a:t>Ολοκληρωμένο e-</a:t>
          </a:r>
          <a:r>
            <a:rPr lang="el-GR" dirty="0" err="1"/>
            <a:t>Learning</a:t>
          </a:r>
          <a:r>
            <a:rPr lang="el-GR" dirty="0"/>
            <a:t> περιβάλλον αυτόνομης μάθησης για την επιμόρφωση δημοσίων υπαλλήλων στην Ηλεκτρονική Διακίνηση και Διαχείριση Εγγράφων</a:t>
          </a:r>
        </a:p>
      </dgm:t>
    </dgm:pt>
    <dgm:pt modelId="{1CCA3848-E781-4829-BB6F-08E31B378E5F}" type="parTrans" cxnId="{92216EF9-F23E-4EBA-B3C2-DBAF25A570BB}">
      <dgm:prSet/>
      <dgm:spPr/>
      <dgm:t>
        <a:bodyPr/>
        <a:lstStyle/>
        <a:p>
          <a:endParaRPr lang="el-GR"/>
        </a:p>
      </dgm:t>
    </dgm:pt>
    <dgm:pt modelId="{38341DC7-145C-402C-A3CF-65744E96C5C5}" type="sibTrans" cxnId="{92216EF9-F23E-4EBA-B3C2-DBAF25A570BB}">
      <dgm:prSet/>
      <dgm:spPr/>
      <dgm:t>
        <a:bodyPr/>
        <a:lstStyle/>
        <a:p>
          <a:endParaRPr lang="el-GR"/>
        </a:p>
      </dgm:t>
    </dgm:pt>
    <dgm:pt modelId="{0FD0CE70-2A8A-4EF7-9488-A86F9B336010}">
      <dgm:prSet/>
      <dgm:spPr/>
      <dgm:t>
        <a:bodyPr/>
        <a:lstStyle/>
        <a:p>
          <a:pPr algn="just">
            <a:buFont typeface="Arial" panose="020B0604020202020204" pitchFamily="34" charset="0"/>
            <a:buChar char="•"/>
          </a:pPr>
          <a:r>
            <a:rPr lang="el-GR" dirty="0"/>
            <a:t>1</a:t>
          </a:r>
          <a:r>
            <a:rPr lang="el-GR" baseline="30000" dirty="0"/>
            <a:t>η</a:t>
          </a:r>
          <a:r>
            <a:rPr lang="el-GR" dirty="0"/>
            <a:t> Δ.Ε. Σύστημα Ηλεκτρονικής Διακίνησης και Διαχείρισης Εγγράφων</a:t>
          </a:r>
        </a:p>
      </dgm:t>
    </dgm:pt>
    <dgm:pt modelId="{D4666603-6AA9-47F3-BFAD-BB8C8BF1CB6A}" type="parTrans" cxnId="{9651DE26-CFCE-4346-8FCF-33EC763731AB}">
      <dgm:prSet/>
      <dgm:spPr/>
      <dgm:t>
        <a:bodyPr/>
        <a:lstStyle/>
        <a:p>
          <a:endParaRPr lang="el-GR"/>
        </a:p>
      </dgm:t>
    </dgm:pt>
    <dgm:pt modelId="{B2EB19C5-A642-499C-BA7C-49ACAA7D12A7}" type="sibTrans" cxnId="{9651DE26-CFCE-4346-8FCF-33EC763731AB}">
      <dgm:prSet/>
      <dgm:spPr/>
      <dgm:t>
        <a:bodyPr/>
        <a:lstStyle/>
        <a:p>
          <a:endParaRPr lang="el-GR"/>
        </a:p>
      </dgm:t>
    </dgm:pt>
    <dgm:pt modelId="{455344C4-EB64-4326-98DC-A878BED3D92C}">
      <dgm:prSet/>
      <dgm:spPr/>
      <dgm:t>
        <a:bodyPr/>
        <a:lstStyle/>
        <a:p>
          <a:pPr algn="just">
            <a:buFont typeface="Arial" panose="020B0604020202020204" pitchFamily="34" charset="0"/>
            <a:buChar char="•"/>
          </a:pPr>
          <a:r>
            <a:rPr lang="el-GR" dirty="0"/>
            <a:t>2</a:t>
          </a:r>
          <a:r>
            <a:rPr lang="el-GR" baseline="30000" dirty="0"/>
            <a:t>η</a:t>
          </a:r>
          <a:r>
            <a:rPr lang="el-GR" dirty="0"/>
            <a:t> Δ.Ε. ΣΗΔΕ </a:t>
          </a:r>
          <a:r>
            <a:rPr lang="el-GR" dirty="0" err="1"/>
            <a:t>DocuTracks</a:t>
          </a:r>
          <a:r>
            <a:rPr lang="el-GR" dirty="0"/>
            <a:t> και Σενάριο Εκπαίδευσης για </a:t>
          </a:r>
          <a:r>
            <a:rPr lang="el-GR" b="1" dirty="0">
              <a:solidFill>
                <a:srgbClr val="002060"/>
              </a:solidFill>
            </a:rPr>
            <a:t>Υπάλληλο</a:t>
          </a:r>
          <a:r>
            <a:rPr lang="el-GR" dirty="0"/>
            <a:t> Υπηρεσιακής Μονάδας</a:t>
          </a:r>
        </a:p>
      </dgm:t>
    </dgm:pt>
    <dgm:pt modelId="{E369D8CB-384B-424F-9E7A-D76DE34FA633}" type="parTrans" cxnId="{C3AEA59E-F5B3-444F-89A7-5DCF7D16BC10}">
      <dgm:prSet/>
      <dgm:spPr/>
      <dgm:t>
        <a:bodyPr/>
        <a:lstStyle/>
        <a:p>
          <a:endParaRPr lang="el-GR"/>
        </a:p>
      </dgm:t>
    </dgm:pt>
    <dgm:pt modelId="{FF6BD7E5-A498-4A97-8503-4A9D92FFE9C6}" type="sibTrans" cxnId="{C3AEA59E-F5B3-444F-89A7-5DCF7D16BC10}">
      <dgm:prSet/>
      <dgm:spPr/>
      <dgm:t>
        <a:bodyPr/>
        <a:lstStyle/>
        <a:p>
          <a:endParaRPr lang="el-GR"/>
        </a:p>
      </dgm:t>
    </dgm:pt>
    <dgm:pt modelId="{BDD6B68A-2FA3-42A2-A4DF-1EE9698051BD}">
      <dgm:prSet/>
      <dgm:spPr/>
      <dgm:t>
        <a:bodyPr/>
        <a:lstStyle/>
        <a:p>
          <a:pPr algn="just">
            <a:buFont typeface="Arial" panose="020B0604020202020204" pitchFamily="34" charset="0"/>
            <a:buChar char="•"/>
          </a:pPr>
          <a:r>
            <a:rPr lang="el-GR" dirty="0"/>
            <a:t>3</a:t>
          </a:r>
          <a:r>
            <a:rPr lang="el-GR" baseline="30000" dirty="0"/>
            <a:t>η</a:t>
          </a:r>
          <a:r>
            <a:rPr lang="el-GR" dirty="0"/>
            <a:t> Δ.Ε. Σενάριο Εκπαίδευσης για </a:t>
          </a:r>
          <a:r>
            <a:rPr lang="el-GR" b="1" dirty="0">
              <a:solidFill>
                <a:srgbClr val="002060"/>
              </a:solidFill>
            </a:rPr>
            <a:t>Προϊστάμενο</a:t>
          </a:r>
          <a:r>
            <a:rPr lang="el-GR" dirty="0"/>
            <a:t> Υπηρεσιακής Μονάδας στο </a:t>
          </a:r>
          <a:r>
            <a:rPr lang="el-GR" dirty="0" err="1"/>
            <a:t>DocuTracks</a:t>
          </a:r>
          <a:endParaRPr lang="el-GR" dirty="0"/>
        </a:p>
      </dgm:t>
    </dgm:pt>
    <dgm:pt modelId="{2B9DC15E-8E89-476B-8949-B3BE03D16DE6}" type="parTrans" cxnId="{A21684BC-B080-46BD-AC4F-7C44D48CCD26}">
      <dgm:prSet/>
      <dgm:spPr/>
      <dgm:t>
        <a:bodyPr/>
        <a:lstStyle/>
        <a:p>
          <a:endParaRPr lang="el-GR"/>
        </a:p>
      </dgm:t>
    </dgm:pt>
    <dgm:pt modelId="{13B2EFA0-C640-4CD2-9670-0BE58571B6A8}" type="sibTrans" cxnId="{A21684BC-B080-46BD-AC4F-7C44D48CCD26}">
      <dgm:prSet/>
      <dgm:spPr/>
      <dgm:t>
        <a:bodyPr/>
        <a:lstStyle/>
        <a:p>
          <a:endParaRPr lang="el-GR"/>
        </a:p>
      </dgm:t>
    </dgm:pt>
    <dgm:pt modelId="{8928CCA4-9F92-4F5A-A3BB-49CB6AFEDA1F}" type="pres">
      <dgm:prSet presAssocID="{67CC4DA1-F1D5-4702-BD4E-18C9233AF126}" presName="linear" presStyleCnt="0">
        <dgm:presLayoutVars>
          <dgm:dir/>
          <dgm:animLvl val="lvl"/>
          <dgm:resizeHandles val="exact"/>
        </dgm:presLayoutVars>
      </dgm:prSet>
      <dgm:spPr/>
    </dgm:pt>
    <dgm:pt modelId="{EF09A8B6-5B02-42E6-9F3A-D448DE95886E}" type="pres">
      <dgm:prSet presAssocID="{D8867934-F2D2-48EC-9A8E-E0FC3EA8511D}" presName="parentLin" presStyleCnt="0"/>
      <dgm:spPr/>
    </dgm:pt>
    <dgm:pt modelId="{736DFBBB-0F6D-48AC-B7FD-A2692C681F72}" type="pres">
      <dgm:prSet presAssocID="{D8867934-F2D2-48EC-9A8E-E0FC3EA8511D}" presName="parentLeftMargin" presStyleLbl="node1" presStyleIdx="0" presStyleCnt="3"/>
      <dgm:spPr/>
    </dgm:pt>
    <dgm:pt modelId="{1F8138F0-3C42-44C8-98D3-35663B4DB4CE}" type="pres">
      <dgm:prSet presAssocID="{D8867934-F2D2-48EC-9A8E-E0FC3EA8511D}" presName="parentText" presStyleLbl="node1" presStyleIdx="0" presStyleCnt="3" custScaleY="71700">
        <dgm:presLayoutVars>
          <dgm:chMax val="0"/>
          <dgm:bulletEnabled val="1"/>
        </dgm:presLayoutVars>
      </dgm:prSet>
      <dgm:spPr/>
    </dgm:pt>
    <dgm:pt modelId="{46393F6B-9414-4C23-B1DC-0A7514D87B52}" type="pres">
      <dgm:prSet presAssocID="{D8867934-F2D2-48EC-9A8E-E0FC3EA8511D}" presName="negativeSpace" presStyleCnt="0"/>
      <dgm:spPr/>
    </dgm:pt>
    <dgm:pt modelId="{9F7DA6FB-2D65-4C57-8E05-7BFFDEDA17FC}" type="pres">
      <dgm:prSet presAssocID="{D8867934-F2D2-48EC-9A8E-E0FC3EA8511D}" presName="childText" presStyleLbl="conFgAcc1" presStyleIdx="0" presStyleCnt="3">
        <dgm:presLayoutVars>
          <dgm:bulletEnabled val="1"/>
        </dgm:presLayoutVars>
      </dgm:prSet>
      <dgm:spPr/>
    </dgm:pt>
    <dgm:pt modelId="{96B44A07-6650-4909-87AC-47C514249D26}" type="pres">
      <dgm:prSet presAssocID="{5D027F15-E51B-4F80-8F86-D22EC7F94968}" presName="spaceBetweenRectangles" presStyleCnt="0"/>
      <dgm:spPr/>
    </dgm:pt>
    <dgm:pt modelId="{819E8079-10E3-449E-B8F6-A8008DBECA28}" type="pres">
      <dgm:prSet presAssocID="{949F0FC1-248B-4DB6-9FB9-2B5A2B77A84A}" presName="parentLin" presStyleCnt="0"/>
      <dgm:spPr/>
    </dgm:pt>
    <dgm:pt modelId="{9D864613-5883-4346-864B-A4DA2ACB242F}" type="pres">
      <dgm:prSet presAssocID="{949F0FC1-248B-4DB6-9FB9-2B5A2B77A84A}" presName="parentLeftMargin" presStyleLbl="node1" presStyleIdx="0" presStyleCnt="3"/>
      <dgm:spPr/>
    </dgm:pt>
    <dgm:pt modelId="{38E16C61-354F-4244-8587-4B0718DBED3B}" type="pres">
      <dgm:prSet presAssocID="{949F0FC1-248B-4DB6-9FB9-2B5A2B77A84A}" presName="parentText" presStyleLbl="node1" presStyleIdx="1" presStyleCnt="3" custScaleY="69322">
        <dgm:presLayoutVars>
          <dgm:chMax val="0"/>
          <dgm:bulletEnabled val="1"/>
        </dgm:presLayoutVars>
      </dgm:prSet>
      <dgm:spPr/>
    </dgm:pt>
    <dgm:pt modelId="{3263C7BB-CAA9-4258-A15B-BD925D64BD05}" type="pres">
      <dgm:prSet presAssocID="{949F0FC1-248B-4DB6-9FB9-2B5A2B77A84A}" presName="negativeSpace" presStyleCnt="0"/>
      <dgm:spPr/>
    </dgm:pt>
    <dgm:pt modelId="{B2AA80EF-54DF-4E7A-8E5D-B3B4A3B70E40}" type="pres">
      <dgm:prSet presAssocID="{949F0FC1-248B-4DB6-9FB9-2B5A2B77A84A}" presName="childText" presStyleLbl="conFgAcc1" presStyleIdx="1" presStyleCnt="3">
        <dgm:presLayoutVars>
          <dgm:bulletEnabled val="1"/>
        </dgm:presLayoutVars>
      </dgm:prSet>
      <dgm:spPr/>
    </dgm:pt>
    <dgm:pt modelId="{F5957E89-D1E9-4743-9312-B9566B85EAC1}" type="pres">
      <dgm:prSet presAssocID="{CA4F0668-A57B-45E8-A216-8E85749EA5BA}" presName="spaceBetweenRectangles" presStyleCnt="0"/>
      <dgm:spPr/>
    </dgm:pt>
    <dgm:pt modelId="{70581B01-FDCC-49ED-B878-9EEA24FA08CE}" type="pres">
      <dgm:prSet presAssocID="{36811057-1E41-41BB-AB71-28F54EB0B745}" presName="parentLin" presStyleCnt="0"/>
      <dgm:spPr/>
    </dgm:pt>
    <dgm:pt modelId="{0C8FB25C-93D3-4B8E-8451-AFF7448EBB47}" type="pres">
      <dgm:prSet presAssocID="{36811057-1E41-41BB-AB71-28F54EB0B745}" presName="parentLeftMargin" presStyleLbl="node1" presStyleIdx="1" presStyleCnt="3"/>
      <dgm:spPr/>
    </dgm:pt>
    <dgm:pt modelId="{7E34E463-ACDF-4779-BFBC-D4DE1184AED0}" type="pres">
      <dgm:prSet presAssocID="{36811057-1E41-41BB-AB71-28F54EB0B745}" presName="parentText" presStyleLbl="node1" presStyleIdx="2" presStyleCnt="3" custScaleY="62198">
        <dgm:presLayoutVars>
          <dgm:chMax val="0"/>
          <dgm:bulletEnabled val="1"/>
        </dgm:presLayoutVars>
      </dgm:prSet>
      <dgm:spPr/>
    </dgm:pt>
    <dgm:pt modelId="{1ADBD8D8-AEBE-44DD-A4C8-7B607010AE74}" type="pres">
      <dgm:prSet presAssocID="{36811057-1E41-41BB-AB71-28F54EB0B745}" presName="negativeSpace" presStyleCnt="0"/>
      <dgm:spPr/>
    </dgm:pt>
    <dgm:pt modelId="{4EAEF54A-1D29-4E05-ABA5-6585C944B2C4}" type="pres">
      <dgm:prSet presAssocID="{36811057-1E41-41BB-AB71-28F54EB0B745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EB528E09-9ACD-41BA-9B0D-FB5A6F9DF923}" type="presOf" srcId="{67CC4DA1-F1D5-4702-BD4E-18C9233AF126}" destId="{8928CCA4-9F92-4F5A-A3BB-49CB6AFEDA1F}" srcOrd="0" destOrd="0" presId="urn:microsoft.com/office/officeart/2005/8/layout/list1"/>
    <dgm:cxn modelId="{778B110E-2B53-41EB-A2B1-76F15292C58B}" type="presOf" srcId="{BDD6B68A-2FA3-42A2-A4DF-1EE9698051BD}" destId="{4EAEF54A-1D29-4E05-ABA5-6585C944B2C4}" srcOrd="0" destOrd="2" presId="urn:microsoft.com/office/officeart/2005/8/layout/list1"/>
    <dgm:cxn modelId="{4470FF11-5C01-455B-9806-575B5ED6B168}" type="presOf" srcId="{949F0FC1-248B-4DB6-9FB9-2B5A2B77A84A}" destId="{9D864613-5883-4346-864B-A4DA2ACB242F}" srcOrd="0" destOrd="0" presId="urn:microsoft.com/office/officeart/2005/8/layout/list1"/>
    <dgm:cxn modelId="{1373E613-6180-47D6-9672-208084B2E751}" type="presOf" srcId="{709DA88C-695B-42E8-99B5-C035C5A93F1D}" destId="{B2AA80EF-54DF-4E7A-8E5D-B3B4A3B70E40}" srcOrd="0" destOrd="0" presId="urn:microsoft.com/office/officeart/2005/8/layout/list1"/>
    <dgm:cxn modelId="{9651DE26-CFCE-4346-8FCF-33EC763731AB}" srcId="{36811057-1E41-41BB-AB71-28F54EB0B745}" destId="{0FD0CE70-2A8A-4EF7-9488-A86F9B336010}" srcOrd="0" destOrd="0" parTransId="{D4666603-6AA9-47F3-BFAD-BB8C8BF1CB6A}" sibTransId="{B2EB19C5-A642-499C-BA7C-49ACAA7D12A7}"/>
    <dgm:cxn modelId="{93F1742E-0AF9-44CC-AD78-1A3FBBF3EE24}" srcId="{D8867934-F2D2-48EC-9A8E-E0FC3EA8511D}" destId="{3F057506-21E3-4AD4-BA5B-E041812D2D67}" srcOrd="0" destOrd="0" parTransId="{6A095737-5959-42A8-8B23-7FD98749B9D7}" sibTransId="{2C64FAB5-8865-4BD1-AE07-4CB709062EDD}"/>
    <dgm:cxn modelId="{CEDF522F-1355-48BF-87FC-D2BBC33F320A}" type="presOf" srcId="{0FD0CE70-2A8A-4EF7-9488-A86F9B336010}" destId="{4EAEF54A-1D29-4E05-ABA5-6585C944B2C4}" srcOrd="0" destOrd="0" presId="urn:microsoft.com/office/officeart/2005/8/layout/list1"/>
    <dgm:cxn modelId="{5F43A53F-9182-4D3A-A651-C1EF3D8E8FA5}" srcId="{67CC4DA1-F1D5-4702-BD4E-18C9233AF126}" destId="{949F0FC1-248B-4DB6-9FB9-2B5A2B77A84A}" srcOrd="1" destOrd="0" parTransId="{DF6D2AB8-D4BB-4AE6-B575-3B0EA948617A}" sibTransId="{CA4F0668-A57B-45E8-A216-8E85749EA5BA}"/>
    <dgm:cxn modelId="{99A7C23F-56C8-480F-A689-12883A1A6EFB}" srcId="{67CC4DA1-F1D5-4702-BD4E-18C9233AF126}" destId="{D8867934-F2D2-48EC-9A8E-E0FC3EA8511D}" srcOrd="0" destOrd="0" parTransId="{6CF9877F-C588-4AAE-A9E5-34B4D6CBB3D3}" sibTransId="{5D027F15-E51B-4F80-8F86-D22EC7F94968}"/>
    <dgm:cxn modelId="{CFC95B8E-036C-4F48-886C-4C9D091DB722}" type="presOf" srcId="{D8867934-F2D2-48EC-9A8E-E0FC3EA8511D}" destId="{736DFBBB-0F6D-48AC-B7FD-A2692C681F72}" srcOrd="0" destOrd="0" presId="urn:microsoft.com/office/officeart/2005/8/layout/list1"/>
    <dgm:cxn modelId="{CEF61A97-0E35-47C3-9C84-2ECD506EA015}" type="presOf" srcId="{D8867934-F2D2-48EC-9A8E-E0FC3EA8511D}" destId="{1F8138F0-3C42-44C8-98D3-35663B4DB4CE}" srcOrd="1" destOrd="0" presId="urn:microsoft.com/office/officeart/2005/8/layout/list1"/>
    <dgm:cxn modelId="{C3AEA59E-F5B3-444F-89A7-5DCF7D16BC10}" srcId="{36811057-1E41-41BB-AB71-28F54EB0B745}" destId="{455344C4-EB64-4326-98DC-A878BED3D92C}" srcOrd="1" destOrd="0" parTransId="{E369D8CB-384B-424F-9E7A-D76DE34FA633}" sibTransId="{FF6BD7E5-A498-4A97-8503-4A9D92FFE9C6}"/>
    <dgm:cxn modelId="{022E05A6-1EB0-45A0-BF4F-E16C54E4BA14}" type="presOf" srcId="{949F0FC1-248B-4DB6-9FB9-2B5A2B77A84A}" destId="{38E16C61-354F-4244-8587-4B0718DBED3B}" srcOrd="1" destOrd="0" presId="urn:microsoft.com/office/officeart/2005/8/layout/list1"/>
    <dgm:cxn modelId="{1D1AF9A7-FACB-4F95-8827-2EAB02C90F48}" srcId="{67CC4DA1-F1D5-4702-BD4E-18C9233AF126}" destId="{36811057-1E41-41BB-AB71-28F54EB0B745}" srcOrd="2" destOrd="0" parTransId="{31BA332E-8ABF-4A6F-99B6-A153F5FF68D1}" sibTransId="{BC861577-C178-43AB-B14C-2AB2A05C1772}"/>
    <dgm:cxn modelId="{A21684BC-B080-46BD-AC4F-7C44D48CCD26}" srcId="{36811057-1E41-41BB-AB71-28F54EB0B745}" destId="{BDD6B68A-2FA3-42A2-A4DF-1EE9698051BD}" srcOrd="2" destOrd="0" parTransId="{2B9DC15E-8E89-476B-8949-B3BE03D16DE6}" sibTransId="{13B2EFA0-C640-4CD2-9670-0BE58571B6A8}"/>
    <dgm:cxn modelId="{656BB3CE-3682-4C52-9DDA-8B3A7660366C}" type="presOf" srcId="{455344C4-EB64-4326-98DC-A878BED3D92C}" destId="{4EAEF54A-1D29-4E05-ABA5-6585C944B2C4}" srcOrd="0" destOrd="1" presId="urn:microsoft.com/office/officeart/2005/8/layout/list1"/>
    <dgm:cxn modelId="{DB14C0DD-5294-4287-AEE1-E4BA4EF6D270}" type="presOf" srcId="{3F057506-21E3-4AD4-BA5B-E041812D2D67}" destId="{9F7DA6FB-2D65-4C57-8E05-7BFFDEDA17FC}" srcOrd="0" destOrd="0" presId="urn:microsoft.com/office/officeart/2005/8/layout/list1"/>
    <dgm:cxn modelId="{8E225FE0-AB4D-44CF-9823-6B936EA7EF0A}" type="presOf" srcId="{36811057-1E41-41BB-AB71-28F54EB0B745}" destId="{7E34E463-ACDF-4779-BFBC-D4DE1184AED0}" srcOrd="1" destOrd="0" presId="urn:microsoft.com/office/officeart/2005/8/layout/list1"/>
    <dgm:cxn modelId="{363531ED-E60F-4BFE-93B3-6C18C233ADEB}" type="presOf" srcId="{36811057-1E41-41BB-AB71-28F54EB0B745}" destId="{0C8FB25C-93D3-4B8E-8451-AFF7448EBB47}" srcOrd="0" destOrd="0" presId="urn:microsoft.com/office/officeart/2005/8/layout/list1"/>
    <dgm:cxn modelId="{92216EF9-F23E-4EBA-B3C2-DBAF25A570BB}" srcId="{949F0FC1-248B-4DB6-9FB9-2B5A2B77A84A}" destId="{709DA88C-695B-42E8-99B5-C035C5A93F1D}" srcOrd="0" destOrd="0" parTransId="{1CCA3848-E781-4829-BB6F-08E31B378E5F}" sibTransId="{38341DC7-145C-402C-A3CF-65744E96C5C5}"/>
    <dgm:cxn modelId="{3AB1E3A5-C09A-49D6-8B8A-F8C631DFD368}" type="presParOf" srcId="{8928CCA4-9F92-4F5A-A3BB-49CB6AFEDA1F}" destId="{EF09A8B6-5B02-42E6-9F3A-D448DE95886E}" srcOrd="0" destOrd="0" presId="urn:microsoft.com/office/officeart/2005/8/layout/list1"/>
    <dgm:cxn modelId="{01FB6EE8-7571-4CC6-AB51-B9E00EA69526}" type="presParOf" srcId="{EF09A8B6-5B02-42E6-9F3A-D448DE95886E}" destId="{736DFBBB-0F6D-48AC-B7FD-A2692C681F72}" srcOrd="0" destOrd="0" presId="urn:microsoft.com/office/officeart/2005/8/layout/list1"/>
    <dgm:cxn modelId="{F9A3212E-3039-43C3-B99B-73DFD9370039}" type="presParOf" srcId="{EF09A8B6-5B02-42E6-9F3A-D448DE95886E}" destId="{1F8138F0-3C42-44C8-98D3-35663B4DB4CE}" srcOrd="1" destOrd="0" presId="urn:microsoft.com/office/officeart/2005/8/layout/list1"/>
    <dgm:cxn modelId="{284B9A79-5EF4-4E6E-B858-F01B23DC50F2}" type="presParOf" srcId="{8928CCA4-9F92-4F5A-A3BB-49CB6AFEDA1F}" destId="{46393F6B-9414-4C23-B1DC-0A7514D87B52}" srcOrd="1" destOrd="0" presId="urn:microsoft.com/office/officeart/2005/8/layout/list1"/>
    <dgm:cxn modelId="{D2ECF090-54FA-4FFA-A14C-5AA58A1338FD}" type="presParOf" srcId="{8928CCA4-9F92-4F5A-A3BB-49CB6AFEDA1F}" destId="{9F7DA6FB-2D65-4C57-8E05-7BFFDEDA17FC}" srcOrd="2" destOrd="0" presId="urn:microsoft.com/office/officeart/2005/8/layout/list1"/>
    <dgm:cxn modelId="{DEE193D4-BB7E-4791-BA12-EF12BE0CEA79}" type="presParOf" srcId="{8928CCA4-9F92-4F5A-A3BB-49CB6AFEDA1F}" destId="{96B44A07-6650-4909-87AC-47C514249D26}" srcOrd="3" destOrd="0" presId="urn:microsoft.com/office/officeart/2005/8/layout/list1"/>
    <dgm:cxn modelId="{E2EF19BD-A575-4CBC-BF8E-982B7545E134}" type="presParOf" srcId="{8928CCA4-9F92-4F5A-A3BB-49CB6AFEDA1F}" destId="{819E8079-10E3-449E-B8F6-A8008DBECA28}" srcOrd="4" destOrd="0" presId="urn:microsoft.com/office/officeart/2005/8/layout/list1"/>
    <dgm:cxn modelId="{4E383CE8-134F-49EA-9E19-06A9E9B1F141}" type="presParOf" srcId="{819E8079-10E3-449E-B8F6-A8008DBECA28}" destId="{9D864613-5883-4346-864B-A4DA2ACB242F}" srcOrd="0" destOrd="0" presId="urn:microsoft.com/office/officeart/2005/8/layout/list1"/>
    <dgm:cxn modelId="{EC6BBA9D-29D9-4501-9DDE-E7D82B5B8390}" type="presParOf" srcId="{819E8079-10E3-449E-B8F6-A8008DBECA28}" destId="{38E16C61-354F-4244-8587-4B0718DBED3B}" srcOrd="1" destOrd="0" presId="urn:microsoft.com/office/officeart/2005/8/layout/list1"/>
    <dgm:cxn modelId="{ED977F92-43B9-44E5-85C2-0D15758EE7C7}" type="presParOf" srcId="{8928CCA4-9F92-4F5A-A3BB-49CB6AFEDA1F}" destId="{3263C7BB-CAA9-4258-A15B-BD925D64BD05}" srcOrd="5" destOrd="0" presId="urn:microsoft.com/office/officeart/2005/8/layout/list1"/>
    <dgm:cxn modelId="{D721E6EC-09F4-4794-9BA2-BF3E2782310C}" type="presParOf" srcId="{8928CCA4-9F92-4F5A-A3BB-49CB6AFEDA1F}" destId="{B2AA80EF-54DF-4E7A-8E5D-B3B4A3B70E40}" srcOrd="6" destOrd="0" presId="urn:microsoft.com/office/officeart/2005/8/layout/list1"/>
    <dgm:cxn modelId="{5CADA208-EB24-4E8D-9533-261CFB28BB44}" type="presParOf" srcId="{8928CCA4-9F92-4F5A-A3BB-49CB6AFEDA1F}" destId="{F5957E89-D1E9-4743-9312-B9566B85EAC1}" srcOrd="7" destOrd="0" presId="urn:microsoft.com/office/officeart/2005/8/layout/list1"/>
    <dgm:cxn modelId="{F7C0F649-6DBA-40DC-AC42-9646E1854D12}" type="presParOf" srcId="{8928CCA4-9F92-4F5A-A3BB-49CB6AFEDA1F}" destId="{70581B01-FDCC-49ED-B878-9EEA24FA08CE}" srcOrd="8" destOrd="0" presId="urn:microsoft.com/office/officeart/2005/8/layout/list1"/>
    <dgm:cxn modelId="{D0B14993-BB2D-4977-9256-F0E3D46308AC}" type="presParOf" srcId="{70581B01-FDCC-49ED-B878-9EEA24FA08CE}" destId="{0C8FB25C-93D3-4B8E-8451-AFF7448EBB47}" srcOrd="0" destOrd="0" presId="urn:microsoft.com/office/officeart/2005/8/layout/list1"/>
    <dgm:cxn modelId="{00BDFF7E-3DB9-4260-A8E3-807795061CBE}" type="presParOf" srcId="{70581B01-FDCC-49ED-B878-9EEA24FA08CE}" destId="{7E34E463-ACDF-4779-BFBC-D4DE1184AED0}" srcOrd="1" destOrd="0" presId="urn:microsoft.com/office/officeart/2005/8/layout/list1"/>
    <dgm:cxn modelId="{B9A59B2A-941D-42F9-A75D-30971542D443}" type="presParOf" srcId="{8928CCA4-9F92-4F5A-A3BB-49CB6AFEDA1F}" destId="{1ADBD8D8-AEBE-44DD-A4C8-7B607010AE74}" srcOrd="9" destOrd="0" presId="urn:microsoft.com/office/officeart/2005/8/layout/list1"/>
    <dgm:cxn modelId="{92F8B2A0-8A41-4333-9A18-1A2BA98878E0}" type="presParOf" srcId="{8928CCA4-9F92-4F5A-A3BB-49CB6AFEDA1F}" destId="{4EAEF54A-1D29-4E05-ABA5-6585C944B2C4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1350034-84C9-4735-95F7-CEE95474B808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/>
    </dgm:pt>
    <dgm:pt modelId="{1E96664C-B836-4497-922A-33E008A278F8}">
      <dgm:prSet phldrT="[Κείμενο]" custT="1"/>
      <dgm:spPr>
        <a:solidFill>
          <a:schemeClr val="accent5"/>
        </a:solidFill>
      </dgm:spPr>
      <dgm:t>
        <a:bodyPr/>
        <a:lstStyle/>
        <a:p>
          <a:r>
            <a:rPr lang="el-GR" sz="1800" b="1" dirty="0"/>
            <a:t>Αρχές της </a:t>
          </a:r>
          <a:r>
            <a:rPr lang="el-GR" sz="1800" b="1" dirty="0" err="1"/>
            <a:t>Πολυμεσικής</a:t>
          </a:r>
          <a:r>
            <a:rPr lang="el-GR" sz="1800" b="1" dirty="0"/>
            <a:t> Μάθησης</a:t>
          </a:r>
        </a:p>
      </dgm:t>
    </dgm:pt>
    <dgm:pt modelId="{09EEA08B-7A09-4F18-9B58-9C8D430F26DB}" type="parTrans" cxnId="{F1CA13D5-C6C7-4E2C-BFF5-750E8A711D20}">
      <dgm:prSet/>
      <dgm:spPr/>
      <dgm:t>
        <a:bodyPr/>
        <a:lstStyle/>
        <a:p>
          <a:endParaRPr lang="el-GR"/>
        </a:p>
      </dgm:t>
    </dgm:pt>
    <dgm:pt modelId="{190B8131-E54A-4618-9637-36B6798FB0C4}" type="sibTrans" cxnId="{F1CA13D5-C6C7-4E2C-BFF5-750E8A711D20}">
      <dgm:prSet/>
      <dgm:spPr/>
      <dgm:t>
        <a:bodyPr/>
        <a:lstStyle/>
        <a:p>
          <a:endParaRPr lang="el-GR"/>
        </a:p>
      </dgm:t>
    </dgm:pt>
    <dgm:pt modelId="{68A40AFC-4C68-4F99-BB5F-A412C831EBFE}">
      <dgm:prSet phldrT="[Κείμενο]" custT="1"/>
      <dgm:spPr/>
      <dgm:t>
        <a:bodyPr/>
        <a:lstStyle/>
        <a:p>
          <a:r>
            <a:rPr lang="el-GR" sz="1600" dirty="0"/>
            <a:t>Αρχές </a:t>
          </a:r>
          <a:r>
            <a:rPr lang="el-GR" sz="1600" dirty="0" err="1"/>
            <a:t>εκπαίδευ-σης</a:t>
          </a:r>
          <a:r>
            <a:rPr lang="el-GR" sz="1600" dirty="0"/>
            <a:t> Ενηλίκων</a:t>
          </a:r>
        </a:p>
      </dgm:t>
    </dgm:pt>
    <dgm:pt modelId="{BD24F4F0-CC11-46CC-92FD-C237B440DA29}" type="parTrans" cxnId="{5620BBC8-64DB-49A9-B1AD-593150C21B5A}">
      <dgm:prSet/>
      <dgm:spPr/>
      <dgm:t>
        <a:bodyPr/>
        <a:lstStyle/>
        <a:p>
          <a:endParaRPr lang="el-GR"/>
        </a:p>
      </dgm:t>
    </dgm:pt>
    <dgm:pt modelId="{B875F6B9-F848-4015-83FC-572FCE9F1586}" type="sibTrans" cxnId="{5620BBC8-64DB-49A9-B1AD-593150C21B5A}">
      <dgm:prSet/>
      <dgm:spPr/>
      <dgm:t>
        <a:bodyPr/>
        <a:lstStyle/>
        <a:p>
          <a:endParaRPr lang="el-GR"/>
        </a:p>
      </dgm:t>
    </dgm:pt>
    <dgm:pt modelId="{7075A066-3D4E-4A90-8C73-6C622EC3C700}">
      <dgm:prSet phldrT="[Κείμενο]" custT="1"/>
      <dgm:spPr>
        <a:solidFill>
          <a:schemeClr val="accent3"/>
        </a:solidFill>
      </dgm:spPr>
      <dgm:t>
        <a:bodyPr/>
        <a:lstStyle/>
        <a:p>
          <a:r>
            <a:rPr lang="el-GR" sz="2000" b="1" dirty="0"/>
            <a:t>Αρχές </a:t>
          </a:r>
          <a:r>
            <a:rPr lang="el-GR" sz="2000" b="1" dirty="0" err="1"/>
            <a:t>ΕξΑΕ</a:t>
          </a:r>
          <a:endParaRPr lang="el-GR" sz="2000" b="1" dirty="0"/>
        </a:p>
      </dgm:t>
    </dgm:pt>
    <dgm:pt modelId="{81E5728B-CCD3-42EE-A400-E728A205DCBE}" type="parTrans" cxnId="{34B26D1E-08F2-4086-8185-A33FF86BCD13}">
      <dgm:prSet/>
      <dgm:spPr/>
      <dgm:t>
        <a:bodyPr/>
        <a:lstStyle/>
        <a:p>
          <a:endParaRPr lang="el-GR"/>
        </a:p>
      </dgm:t>
    </dgm:pt>
    <dgm:pt modelId="{E9F2E87D-B7B4-4C4A-B9E3-8D29DE8CD1B4}" type="sibTrans" cxnId="{34B26D1E-08F2-4086-8185-A33FF86BCD13}">
      <dgm:prSet/>
      <dgm:spPr/>
      <dgm:t>
        <a:bodyPr/>
        <a:lstStyle/>
        <a:p>
          <a:endParaRPr lang="el-GR"/>
        </a:p>
      </dgm:t>
    </dgm:pt>
    <dgm:pt modelId="{29E4940F-360C-419F-93C8-16DF35822655}">
      <dgm:prSet/>
      <dgm:spPr/>
      <dgm:t>
        <a:bodyPr/>
        <a:lstStyle/>
        <a:p>
          <a:endParaRPr lang="el-GR"/>
        </a:p>
      </dgm:t>
    </dgm:pt>
    <dgm:pt modelId="{292D6743-0236-46B7-8308-78D923067869}" type="parTrans" cxnId="{673C8276-9601-4F84-957B-98C6AD0EE7EC}">
      <dgm:prSet/>
      <dgm:spPr/>
      <dgm:t>
        <a:bodyPr/>
        <a:lstStyle/>
        <a:p>
          <a:endParaRPr lang="el-GR"/>
        </a:p>
      </dgm:t>
    </dgm:pt>
    <dgm:pt modelId="{4125EC75-C50F-4226-9881-4E7CC17BEF3B}" type="sibTrans" cxnId="{673C8276-9601-4F84-957B-98C6AD0EE7EC}">
      <dgm:prSet/>
      <dgm:spPr/>
      <dgm:t>
        <a:bodyPr/>
        <a:lstStyle/>
        <a:p>
          <a:endParaRPr lang="el-GR"/>
        </a:p>
      </dgm:t>
    </dgm:pt>
    <dgm:pt modelId="{E906BE42-87B6-4C16-858C-D1F00813A95E}">
      <dgm:prSet/>
      <dgm:spPr/>
      <dgm:t>
        <a:bodyPr/>
        <a:lstStyle/>
        <a:p>
          <a:endParaRPr lang="el-GR" dirty="0"/>
        </a:p>
      </dgm:t>
    </dgm:pt>
    <dgm:pt modelId="{26503F27-E3C8-4652-85A8-3BB3415A3417}" type="parTrans" cxnId="{7CF9BE33-9C7D-47E0-BD65-A3B34AD1D65D}">
      <dgm:prSet/>
      <dgm:spPr/>
      <dgm:t>
        <a:bodyPr/>
        <a:lstStyle/>
        <a:p>
          <a:endParaRPr lang="el-GR"/>
        </a:p>
      </dgm:t>
    </dgm:pt>
    <dgm:pt modelId="{6A1F2BC8-746E-4D46-967E-D83346DD5498}" type="sibTrans" cxnId="{7CF9BE33-9C7D-47E0-BD65-A3B34AD1D65D}">
      <dgm:prSet/>
      <dgm:spPr/>
      <dgm:t>
        <a:bodyPr/>
        <a:lstStyle/>
        <a:p>
          <a:endParaRPr lang="el-GR"/>
        </a:p>
      </dgm:t>
    </dgm:pt>
    <dgm:pt modelId="{B2D3915B-A784-4F4C-9ADC-FA7C70909025}">
      <dgm:prSet/>
      <dgm:spPr/>
      <dgm:t>
        <a:bodyPr/>
        <a:lstStyle/>
        <a:p>
          <a:endParaRPr lang="el-GR" dirty="0"/>
        </a:p>
      </dgm:t>
    </dgm:pt>
    <dgm:pt modelId="{0A530974-6AAC-4147-9C91-8CD10E1B48F1}" type="parTrans" cxnId="{356DEC97-5D80-4115-B4C4-AD8D99FF9D6D}">
      <dgm:prSet/>
      <dgm:spPr/>
      <dgm:t>
        <a:bodyPr/>
        <a:lstStyle/>
        <a:p>
          <a:endParaRPr lang="el-GR"/>
        </a:p>
      </dgm:t>
    </dgm:pt>
    <dgm:pt modelId="{EDBADE7B-DB88-4517-8DA8-D8C2A6E4153D}" type="sibTrans" cxnId="{356DEC97-5D80-4115-B4C4-AD8D99FF9D6D}">
      <dgm:prSet/>
      <dgm:spPr/>
      <dgm:t>
        <a:bodyPr/>
        <a:lstStyle/>
        <a:p>
          <a:endParaRPr lang="el-GR"/>
        </a:p>
      </dgm:t>
    </dgm:pt>
    <dgm:pt modelId="{5C5A8C37-508C-4897-87AC-246E7AE50922}" type="pres">
      <dgm:prSet presAssocID="{B1350034-84C9-4735-95F7-CEE95474B808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AC9826F9-9484-426E-B2CF-6E31F87BD576}" type="pres">
      <dgm:prSet presAssocID="{1E96664C-B836-4497-922A-33E008A278F8}" presName="gear1" presStyleLbl="node1" presStyleIdx="0" presStyleCnt="3" custLinFactNeighborX="598" custLinFactNeighborY="-2787">
        <dgm:presLayoutVars>
          <dgm:chMax val="1"/>
          <dgm:bulletEnabled val="1"/>
        </dgm:presLayoutVars>
      </dgm:prSet>
      <dgm:spPr/>
    </dgm:pt>
    <dgm:pt modelId="{8C67A4BD-E293-4FF5-8DD0-738953044C95}" type="pres">
      <dgm:prSet presAssocID="{1E96664C-B836-4497-922A-33E008A278F8}" presName="gear1srcNode" presStyleLbl="node1" presStyleIdx="0" presStyleCnt="3"/>
      <dgm:spPr/>
    </dgm:pt>
    <dgm:pt modelId="{0D5DBC5C-3175-4244-B3BF-73E66A069632}" type="pres">
      <dgm:prSet presAssocID="{1E96664C-B836-4497-922A-33E008A278F8}" presName="gear1dstNode" presStyleLbl="node1" presStyleIdx="0" presStyleCnt="3"/>
      <dgm:spPr/>
    </dgm:pt>
    <dgm:pt modelId="{F6AB0AF7-3408-41A3-9EA0-DA91E4464732}" type="pres">
      <dgm:prSet presAssocID="{68A40AFC-4C68-4F99-BB5F-A412C831EBFE}" presName="gear2" presStyleLbl="node1" presStyleIdx="1" presStyleCnt="3" custScaleX="99807" custScaleY="94370">
        <dgm:presLayoutVars>
          <dgm:chMax val="1"/>
          <dgm:bulletEnabled val="1"/>
        </dgm:presLayoutVars>
      </dgm:prSet>
      <dgm:spPr/>
    </dgm:pt>
    <dgm:pt modelId="{D72256B1-E3D2-4FA1-BB4D-77D9DD29DB68}" type="pres">
      <dgm:prSet presAssocID="{68A40AFC-4C68-4F99-BB5F-A412C831EBFE}" presName="gear2srcNode" presStyleLbl="node1" presStyleIdx="1" presStyleCnt="3"/>
      <dgm:spPr/>
    </dgm:pt>
    <dgm:pt modelId="{BF78B16C-1BC5-4DAD-AC67-2AE2481D8D14}" type="pres">
      <dgm:prSet presAssocID="{68A40AFC-4C68-4F99-BB5F-A412C831EBFE}" presName="gear2dstNode" presStyleLbl="node1" presStyleIdx="1" presStyleCnt="3"/>
      <dgm:spPr/>
    </dgm:pt>
    <dgm:pt modelId="{0F1483C7-2E17-4A0E-80D8-9B59C9FF6A52}" type="pres">
      <dgm:prSet presAssocID="{7075A066-3D4E-4A90-8C73-6C622EC3C700}" presName="gear3" presStyleLbl="node1" presStyleIdx="2" presStyleCnt="3"/>
      <dgm:spPr/>
    </dgm:pt>
    <dgm:pt modelId="{F544B796-3D2D-4D95-B532-64736AD499EB}" type="pres">
      <dgm:prSet presAssocID="{7075A066-3D4E-4A90-8C73-6C622EC3C700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C7252E17-C4AF-4A1E-A0BC-72A44160637A}" type="pres">
      <dgm:prSet presAssocID="{7075A066-3D4E-4A90-8C73-6C622EC3C700}" presName="gear3srcNode" presStyleLbl="node1" presStyleIdx="2" presStyleCnt="3"/>
      <dgm:spPr/>
    </dgm:pt>
    <dgm:pt modelId="{89DE08D2-9C77-41FC-9FA8-F202BCE1C39C}" type="pres">
      <dgm:prSet presAssocID="{7075A066-3D4E-4A90-8C73-6C622EC3C700}" presName="gear3dstNode" presStyleLbl="node1" presStyleIdx="2" presStyleCnt="3"/>
      <dgm:spPr/>
    </dgm:pt>
    <dgm:pt modelId="{DD6C9110-D2BC-4437-96F7-F7E060C34549}" type="pres">
      <dgm:prSet presAssocID="{190B8131-E54A-4618-9637-36B6798FB0C4}" presName="connector1" presStyleLbl="sibTrans2D1" presStyleIdx="0" presStyleCnt="3" custScaleX="89227" custLinFactNeighborX="0" custLinFactNeighborY="-1312"/>
      <dgm:spPr/>
    </dgm:pt>
    <dgm:pt modelId="{08B48DE8-3AFF-4630-8AFB-2D08863F1158}" type="pres">
      <dgm:prSet presAssocID="{B875F6B9-F848-4015-83FC-572FCE9F1586}" presName="connector2" presStyleLbl="sibTrans2D1" presStyleIdx="1" presStyleCnt="3"/>
      <dgm:spPr/>
    </dgm:pt>
    <dgm:pt modelId="{C26A9633-672F-4A91-AB74-4AAB6B58C801}" type="pres">
      <dgm:prSet presAssocID="{E9F2E87D-B7B4-4C4A-B9E3-8D29DE8CD1B4}" presName="connector3" presStyleLbl="sibTrans2D1" presStyleIdx="2" presStyleCnt="3"/>
      <dgm:spPr/>
    </dgm:pt>
  </dgm:ptLst>
  <dgm:cxnLst>
    <dgm:cxn modelId="{34B26D1E-08F2-4086-8185-A33FF86BCD13}" srcId="{B1350034-84C9-4735-95F7-CEE95474B808}" destId="{7075A066-3D4E-4A90-8C73-6C622EC3C700}" srcOrd="2" destOrd="0" parTransId="{81E5728B-CCD3-42EE-A400-E728A205DCBE}" sibTransId="{E9F2E87D-B7B4-4C4A-B9E3-8D29DE8CD1B4}"/>
    <dgm:cxn modelId="{7CF9BE33-9C7D-47E0-BD65-A3B34AD1D65D}" srcId="{B1350034-84C9-4735-95F7-CEE95474B808}" destId="{E906BE42-87B6-4C16-858C-D1F00813A95E}" srcOrd="5" destOrd="0" parTransId="{26503F27-E3C8-4652-85A8-3BB3415A3417}" sibTransId="{6A1F2BC8-746E-4D46-967E-D83346DD5498}"/>
    <dgm:cxn modelId="{606E2043-FDFC-487F-A308-4C1FDEC97F18}" type="presOf" srcId="{1E96664C-B836-4497-922A-33E008A278F8}" destId="{8C67A4BD-E293-4FF5-8DD0-738953044C95}" srcOrd="1" destOrd="0" presId="urn:microsoft.com/office/officeart/2005/8/layout/gear1"/>
    <dgm:cxn modelId="{12E26774-75A5-4225-B6D0-F5EAFECA4BA4}" type="presOf" srcId="{7075A066-3D4E-4A90-8C73-6C622EC3C700}" destId="{0F1483C7-2E17-4A0E-80D8-9B59C9FF6A52}" srcOrd="0" destOrd="0" presId="urn:microsoft.com/office/officeart/2005/8/layout/gear1"/>
    <dgm:cxn modelId="{673C8276-9601-4F84-957B-98C6AD0EE7EC}" srcId="{B1350034-84C9-4735-95F7-CEE95474B808}" destId="{29E4940F-360C-419F-93C8-16DF35822655}" srcOrd="4" destOrd="0" parTransId="{292D6743-0236-46B7-8308-78D923067869}" sibTransId="{4125EC75-C50F-4226-9881-4E7CC17BEF3B}"/>
    <dgm:cxn modelId="{7D167084-61C8-4765-9F4D-EA2363B3A41D}" type="presOf" srcId="{1E96664C-B836-4497-922A-33E008A278F8}" destId="{0D5DBC5C-3175-4244-B3BF-73E66A069632}" srcOrd="2" destOrd="0" presId="urn:microsoft.com/office/officeart/2005/8/layout/gear1"/>
    <dgm:cxn modelId="{A6738395-3BCE-4063-91C6-CDD725169388}" type="presOf" srcId="{190B8131-E54A-4618-9637-36B6798FB0C4}" destId="{DD6C9110-D2BC-4437-96F7-F7E060C34549}" srcOrd="0" destOrd="0" presId="urn:microsoft.com/office/officeart/2005/8/layout/gear1"/>
    <dgm:cxn modelId="{356DEC97-5D80-4115-B4C4-AD8D99FF9D6D}" srcId="{B1350034-84C9-4735-95F7-CEE95474B808}" destId="{B2D3915B-A784-4F4C-9ADC-FA7C70909025}" srcOrd="3" destOrd="0" parTransId="{0A530974-6AAC-4147-9C91-8CD10E1B48F1}" sibTransId="{EDBADE7B-DB88-4517-8DA8-D8C2A6E4153D}"/>
    <dgm:cxn modelId="{88F1ABA0-F416-4CF9-85E9-650977C5A415}" type="presOf" srcId="{7075A066-3D4E-4A90-8C73-6C622EC3C700}" destId="{F544B796-3D2D-4D95-B532-64736AD499EB}" srcOrd="1" destOrd="0" presId="urn:microsoft.com/office/officeart/2005/8/layout/gear1"/>
    <dgm:cxn modelId="{76AB12A9-F4B7-400E-AEF6-5B3927C8EA56}" type="presOf" srcId="{7075A066-3D4E-4A90-8C73-6C622EC3C700}" destId="{C7252E17-C4AF-4A1E-A0BC-72A44160637A}" srcOrd="2" destOrd="0" presId="urn:microsoft.com/office/officeart/2005/8/layout/gear1"/>
    <dgm:cxn modelId="{D7F9A5B3-8EE5-4344-8D5B-A319F8D42417}" type="presOf" srcId="{B875F6B9-F848-4015-83FC-572FCE9F1586}" destId="{08B48DE8-3AFF-4630-8AFB-2D08863F1158}" srcOrd="0" destOrd="0" presId="urn:microsoft.com/office/officeart/2005/8/layout/gear1"/>
    <dgm:cxn modelId="{FAA09BC1-A58C-47B9-B629-644CD4117450}" type="presOf" srcId="{7075A066-3D4E-4A90-8C73-6C622EC3C700}" destId="{89DE08D2-9C77-41FC-9FA8-F202BCE1C39C}" srcOrd="3" destOrd="0" presId="urn:microsoft.com/office/officeart/2005/8/layout/gear1"/>
    <dgm:cxn modelId="{DCC5C2C1-AAE3-4E97-837E-53AE203B1B64}" type="presOf" srcId="{68A40AFC-4C68-4F99-BB5F-A412C831EBFE}" destId="{BF78B16C-1BC5-4DAD-AC67-2AE2481D8D14}" srcOrd="2" destOrd="0" presId="urn:microsoft.com/office/officeart/2005/8/layout/gear1"/>
    <dgm:cxn modelId="{5620BBC8-64DB-49A9-B1AD-593150C21B5A}" srcId="{B1350034-84C9-4735-95F7-CEE95474B808}" destId="{68A40AFC-4C68-4F99-BB5F-A412C831EBFE}" srcOrd="1" destOrd="0" parTransId="{BD24F4F0-CC11-46CC-92FD-C237B440DA29}" sibTransId="{B875F6B9-F848-4015-83FC-572FCE9F1586}"/>
    <dgm:cxn modelId="{B70780CF-B69C-4EB8-A2A9-CE9491D3B23A}" type="presOf" srcId="{E9F2E87D-B7B4-4C4A-B9E3-8D29DE8CD1B4}" destId="{C26A9633-672F-4A91-AB74-4AAB6B58C801}" srcOrd="0" destOrd="0" presId="urn:microsoft.com/office/officeart/2005/8/layout/gear1"/>
    <dgm:cxn modelId="{5ABDD4D3-5195-40A8-A35F-8DD6A158238A}" type="presOf" srcId="{68A40AFC-4C68-4F99-BB5F-A412C831EBFE}" destId="{D72256B1-E3D2-4FA1-BB4D-77D9DD29DB68}" srcOrd="1" destOrd="0" presId="urn:microsoft.com/office/officeart/2005/8/layout/gear1"/>
    <dgm:cxn modelId="{F1CA13D5-C6C7-4E2C-BFF5-750E8A711D20}" srcId="{B1350034-84C9-4735-95F7-CEE95474B808}" destId="{1E96664C-B836-4497-922A-33E008A278F8}" srcOrd="0" destOrd="0" parTransId="{09EEA08B-7A09-4F18-9B58-9C8D430F26DB}" sibTransId="{190B8131-E54A-4618-9637-36B6798FB0C4}"/>
    <dgm:cxn modelId="{9D0E29DD-B486-4FE7-82A9-0FC5CAD692AD}" type="presOf" srcId="{B1350034-84C9-4735-95F7-CEE95474B808}" destId="{5C5A8C37-508C-4897-87AC-246E7AE50922}" srcOrd="0" destOrd="0" presId="urn:microsoft.com/office/officeart/2005/8/layout/gear1"/>
    <dgm:cxn modelId="{011361EE-6773-4602-B3C4-DECD6FBA3811}" type="presOf" srcId="{68A40AFC-4C68-4F99-BB5F-A412C831EBFE}" destId="{F6AB0AF7-3408-41A3-9EA0-DA91E4464732}" srcOrd="0" destOrd="0" presId="urn:microsoft.com/office/officeart/2005/8/layout/gear1"/>
    <dgm:cxn modelId="{6748DCEF-6EBA-4438-BCCB-22212B59E78E}" type="presOf" srcId="{1E96664C-B836-4497-922A-33E008A278F8}" destId="{AC9826F9-9484-426E-B2CF-6E31F87BD576}" srcOrd="0" destOrd="0" presId="urn:microsoft.com/office/officeart/2005/8/layout/gear1"/>
    <dgm:cxn modelId="{BF2F3AA5-2642-4E3E-A8CF-06CEAD6DA5FA}" type="presParOf" srcId="{5C5A8C37-508C-4897-87AC-246E7AE50922}" destId="{AC9826F9-9484-426E-B2CF-6E31F87BD576}" srcOrd="0" destOrd="0" presId="urn:microsoft.com/office/officeart/2005/8/layout/gear1"/>
    <dgm:cxn modelId="{9163FF46-0D7B-48CF-A494-B5F8AEF99316}" type="presParOf" srcId="{5C5A8C37-508C-4897-87AC-246E7AE50922}" destId="{8C67A4BD-E293-4FF5-8DD0-738953044C95}" srcOrd="1" destOrd="0" presId="urn:microsoft.com/office/officeart/2005/8/layout/gear1"/>
    <dgm:cxn modelId="{C7D15032-574B-4D7D-979E-A593DF1EF49E}" type="presParOf" srcId="{5C5A8C37-508C-4897-87AC-246E7AE50922}" destId="{0D5DBC5C-3175-4244-B3BF-73E66A069632}" srcOrd="2" destOrd="0" presId="urn:microsoft.com/office/officeart/2005/8/layout/gear1"/>
    <dgm:cxn modelId="{DABDFD07-0C0F-4C87-B1B9-30F66583E94A}" type="presParOf" srcId="{5C5A8C37-508C-4897-87AC-246E7AE50922}" destId="{F6AB0AF7-3408-41A3-9EA0-DA91E4464732}" srcOrd="3" destOrd="0" presId="urn:microsoft.com/office/officeart/2005/8/layout/gear1"/>
    <dgm:cxn modelId="{6EA88C42-BE87-42EA-A64D-AE80DB79147A}" type="presParOf" srcId="{5C5A8C37-508C-4897-87AC-246E7AE50922}" destId="{D72256B1-E3D2-4FA1-BB4D-77D9DD29DB68}" srcOrd="4" destOrd="0" presId="urn:microsoft.com/office/officeart/2005/8/layout/gear1"/>
    <dgm:cxn modelId="{E1708F27-5A04-4BDF-96F9-4CC8574B6EE2}" type="presParOf" srcId="{5C5A8C37-508C-4897-87AC-246E7AE50922}" destId="{BF78B16C-1BC5-4DAD-AC67-2AE2481D8D14}" srcOrd="5" destOrd="0" presId="urn:microsoft.com/office/officeart/2005/8/layout/gear1"/>
    <dgm:cxn modelId="{7A6AB15C-B9F9-40FA-BDA7-E2BAEB50D281}" type="presParOf" srcId="{5C5A8C37-508C-4897-87AC-246E7AE50922}" destId="{0F1483C7-2E17-4A0E-80D8-9B59C9FF6A52}" srcOrd="6" destOrd="0" presId="urn:microsoft.com/office/officeart/2005/8/layout/gear1"/>
    <dgm:cxn modelId="{B4B962AE-913B-48E0-903F-02EF644A1F6A}" type="presParOf" srcId="{5C5A8C37-508C-4897-87AC-246E7AE50922}" destId="{F544B796-3D2D-4D95-B532-64736AD499EB}" srcOrd="7" destOrd="0" presId="urn:microsoft.com/office/officeart/2005/8/layout/gear1"/>
    <dgm:cxn modelId="{BFC2B6F9-CEBC-4F60-A734-8A414BBFAFC3}" type="presParOf" srcId="{5C5A8C37-508C-4897-87AC-246E7AE50922}" destId="{C7252E17-C4AF-4A1E-A0BC-72A44160637A}" srcOrd="8" destOrd="0" presId="urn:microsoft.com/office/officeart/2005/8/layout/gear1"/>
    <dgm:cxn modelId="{F614134E-EE3B-470D-B111-1B82257D84FE}" type="presParOf" srcId="{5C5A8C37-508C-4897-87AC-246E7AE50922}" destId="{89DE08D2-9C77-41FC-9FA8-F202BCE1C39C}" srcOrd="9" destOrd="0" presId="urn:microsoft.com/office/officeart/2005/8/layout/gear1"/>
    <dgm:cxn modelId="{59BC58DF-B389-4086-9D77-34B990EDDD20}" type="presParOf" srcId="{5C5A8C37-508C-4897-87AC-246E7AE50922}" destId="{DD6C9110-D2BC-4437-96F7-F7E060C34549}" srcOrd="10" destOrd="0" presId="urn:microsoft.com/office/officeart/2005/8/layout/gear1"/>
    <dgm:cxn modelId="{90F57A47-4DB2-4887-B276-602F00453031}" type="presParOf" srcId="{5C5A8C37-508C-4897-87AC-246E7AE50922}" destId="{08B48DE8-3AFF-4630-8AFB-2D08863F1158}" srcOrd="11" destOrd="0" presId="urn:microsoft.com/office/officeart/2005/8/layout/gear1"/>
    <dgm:cxn modelId="{1C3F8A53-E030-4B1E-9754-1CE74F8DE8B4}" type="presParOf" srcId="{5C5A8C37-508C-4897-87AC-246E7AE50922}" destId="{C26A9633-672F-4A91-AB74-4AAB6B58C801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971370-EEB9-4260-82BF-C766048C992D}">
      <dsp:nvSpPr>
        <dsp:cNvPr id="0" name=""/>
        <dsp:cNvSpPr/>
      </dsp:nvSpPr>
      <dsp:spPr>
        <a:xfrm>
          <a:off x="0" y="890003"/>
          <a:ext cx="8626416" cy="578289"/>
        </a:xfrm>
        <a:prstGeom prst="roundRect">
          <a:avLst/>
        </a:prstGeom>
        <a:solidFill>
          <a:srgbClr val="1B839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Στον κ. Καρβούνη για την πολύτιμη καθοδήγηση</a:t>
          </a:r>
          <a:r>
            <a:rPr lang="en-US" sz="1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l-GR" sz="1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στη συγγραφή της διπλωματικής μου εργασίας και τη συνεισφορά του στην ερευνητική διαδικασία</a:t>
          </a:r>
          <a:endParaRPr lang="en-GB" sz="18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8230" y="918233"/>
        <a:ext cx="8569956" cy="521829"/>
      </dsp:txXfrm>
    </dsp:sp>
    <dsp:sp modelId="{0D0CFA68-CA6D-49A6-8D48-964999C7BED3}">
      <dsp:nvSpPr>
        <dsp:cNvPr id="0" name=""/>
        <dsp:cNvSpPr/>
      </dsp:nvSpPr>
      <dsp:spPr>
        <a:xfrm>
          <a:off x="0" y="1621270"/>
          <a:ext cx="8626416" cy="575665"/>
        </a:xfrm>
        <a:prstGeom prst="roundRect">
          <a:avLst/>
        </a:prstGeom>
        <a:solidFill>
          <a:srgbClr val="1B839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Στους συν-επιβλέποντες κ. </a:t>
          </a:r>
          <a:r>
            <a:rPr lang="el-GR" sz="18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Μουζάκη</a:t>
          </a:r>
          <a:r>
            <a:rPr lang="el-GR" sz="1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&amp; κ. Κλεισαρχάκη για τις γνώσεις που μου πρόσφεραν </a:t>
          </a:r>
        </a:p>
      </dsp:txBody>
      <dsp:txXfrm>
        <a:off x="28102" y="1649372"/>
        <a:ext cx="8570212" cy="51946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DD71D8-C684-4941-A052-5A451854C170}">
      <dsp:nvSpPr>
        <dsp:cNvPr id="0" name=""/>
        <dsp:cNvSpPr/>
      </dsp:nvSpPr>
      <dsp:spPr>
        <a:xfrm>
          <a:off x="111542" y="1262429"/>
          <a:ext cx="2565381" cy="80168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3006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200" b="1" kern="1200" dirty="0" err="1">
              <a:solidFill>
                <a:schemeClr val="bg1"/>
              </a:solidFill>
            </a:rPr>
            <a:t>Chamilo</a:t>
          </a:r>
          <a:r>
            <a:rPr lang="en-US" sz="1200" kern="1200" dirty="0">
              <a:solidFill>
                <a:schemeClr val="bg1"/>
              </a:solidFill>
            </a:rPr>
            <a:t>:</a:t>
          </a:r>
          <a:r>
            <a:rPr lang="el-GR" sz="1200" kern="1200" dirty="0">
              <a:solidFill>
                <a:schemeClr val="bg1"/>
              </a:solidFill>
            </a:rPr>
            <a:t> LMS (πλατφόρμα διαχείρισης ΕΥ)</a:t>
          </a:r>
        </a:p>
      </dsp:txBody>
      <dsp:txXfrm>
        <a:off x="111542" y="1262429"/>
        <a:ext cx="2565381" cy="801681"/>
      </dsp:txXfrm>
    </dsp:sp>
    <dsp:sp modelId="{8167868D-5CC3-40E6-89A9-CB589983E673}">
      <dsp:nvSpPr>
        <dsp:cNvPr id="0" name=""/>
        <dsp:cNvSpPr/>
      </dsp:nvSpPr>
      <dsp:spPr>
        <a:xfrm>
          <a:off x="4651" y="1146631"/>
          <a:ext cx="561177" cy="84176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34454F-E658-4A37-86DA-07B7C3F13EEA}">
      <dsp:nvSpPr>
        <dsp:cNvPr id="0" name=""/>
        <dsp:cNvSpPr/>
      </dsp:nvSpPr>
      <dsp:spPr>
        <a:xfrm>
          <a:off x="2950291" y="1262429"/>
          <a:ext cx="2565381" cy="80168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3006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200" b="1" kern="1200" dirty="0">
              <a:solidFill>
                <a:schemeClr val="bg1"/>
              </a:solidFill>
            </a:rPr>
            <a:t>H5P</a:t>
          </a:r>
          <a:r>
            <a:rPr lang="en-US" sz="1200" kern="1200" dirty="0">
              <a:solidFill>
                <a:schemeClr val="bg1"/>
              </a:solidFill>
            </a:rPr>
            <a:t>:</a:t>
          </a:r>
          <a:r>
            <a:rPr lang="el-GR" sz="1200" kern="1200" dirty="0">
              <a:solidFill>
                <a:schemeClr val="bg1"/>
              </a:solidFill>
            </a:rPr>
            <a:t> </a:t>
          </a:r>
          <a:r>
            <a:rPr lang="el-GR" sz="1200" kern="1200" dirty="0" err="1">
              <a:solidFill>
                <a:schemeClr val="bg1"/>
              </a:solidFill>
            </a:rPr>
            <a:t>Διαδραστικό</a:t>
          </a:r>
          <a:r>
            <a:rPr lang="el-GR" sz="1200" kern="1200" dirty="0">
              <a:solidFill>
                <a:schemeClr val="bg1"/>
              </a:solidFill>
            </a:rPr>
            <a:t> περιεχόμενο σε HTML 5</a:t>
          </a:r>
        </a:p>
      </dsp:txBody>
      <dsp:txXfrm>
        <a:off x="2950291" y="1262429"/>
        <a:ext cx="2565381" cy="801681"/>
      </dsp:txXfrm>
    </dsp:sp>
    <dsp:sp modelId="{C8D6B420-16E0-4827-B251-A347B3ECEBB1}">
      <dsp:nvSpPr>
        <dsp:cNvPr id="0" name=""/>
        <dsp:cNvSpPr/>
      </dsp:nvSpPr>
      <dsp:spPr>
        <a:xfrm>
          <a:off x="2843400" y="1146631"/>
          <a:ext cx="561177" cy="841765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D6018D-49E2-4E52-A651-2D827602ED8D}">
      <dsp:nvSpPr>
        <dsp:cNvPr id="0" name=""/>
        <dsp:cNvSpPr/>
      </dsp:nvSpPr>
      <dsp:spPr>
        <a:xfrm>
          <a:off x="5823852" y="1262429"/>
          <a:ext cx="2565381" cy="80168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3006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bg1"/>
              </a:solidFill>
            </a:rPr>
            <a:t>PowerPoint</a:t>
          </a:r>
          <a:r>
            <a:rPr lang="el-GR" sz="1200" kern="1200" dirty="0">
              <a:solidFill>
                <a:schemeClr val="bg1"/>
              </a:solidFill>
            </a:rPr>
            <a:t>:</a:t>
          </a:r>
          <a:r>
            <a:rPr lang="en-US" sz="1200" kern="1200" dirty="0">
              <a:solidFill>
                <a:schemeClr val="bg1"/>
              </a:solidFill>
            </a:rPr>
            <a:t> </a:t>
          </a:r>
          <a:r>
            <a:rPr lang="el-GR" sz="1200" kern="1200" dirty="0" err="1">
              <a:solidFill>
                <a:schemeClr val="bg1"/>
              </a:solidFill>
            </a:rPr>
            <a:t>Διαδραστική</a:t>
          </a:r>
          <a:r>
            <a:rPr lang="el-GR" sz="1200" kern="1200" dirty="0">
              <a:solidFill>
                <a:schemeClr val="bg1"/>
              </a:solidFill>
            </a:rPr>
            <a:t> παρουσίαση υλικού</a:t>
          </a:r>
        </a:p>
      </dsp:txBody>
      <dsp:txXfrm>
        <a:off x="5823852" y="1262429"/>
        <a:ext cx="2565381" cy="801681"/>
      </dsp:txXfrm>
    </dsp:sp>
    <dsp:sp modelId="{389BFB3E-AF83-4E22-BC21-9F4393B134D3}">
      <dsp:nvSpPr>
        <dsp:cNvPr id="0" name=""/>
        <dsp:cNvSpPr/>
      </dsp:nvSpPr>
      <dsp:spPr>
        <a:xfrm>
          <a:off x="5682149" y="1146631"/>
          <a:ext cx="630802" cy="84176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0" b="-20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5C8587-79F9-420F-9605-5126AC908FDB}">
      <dsp:nvSpPr>
        <dsp:cNvPr id="0" name=""/>
        <dsp:cNvSpPr/>
      </dsp:nvSpPr>
      <dsp:spPr>
        <a:xfrm>
          <a:off x="128948" y="2271657"/>
          <a:ext cx="2565381" cy="80168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3006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 err="1">
              <a:solidFill>
                <a:schemeClr val="bg1"/>
              </a:solidFill>
            </a:rPr>
            <a:t>Plotagon</a:t>
          </a:r>
          <a:r>
            <a:rPr lang="en-US" sz="1200" kern="1200" dirty="0">
              <a:solidFill>
                <a:schemeClr val="bg1"/>
              </a:solidFill>
            </a:rPr>
            <a:t>: </a:t>
          </a:r>
          <a:r>
            <a:rPr lang="el-GR" sz="1200" kern="1200" dirty="0">
              <a:solidFill>
                <a:schemeClr val="bg1"/>
              </a:solidFill>
            </a:rPr>
            <a:t>Πρόγραμμα κινουμένων σχεδίων (</a:t>
          </a:r>
          <a:r>
            <a:rPr lang="el-GR" sz="1200" kern="1200" dirty="0" err="1">
              <a:solidFill>
                <a:schemeClr val="bg1"/>
              </a:solidFill>
            </a:rPr>
            <a:t>animation</a:t>
          </a:r>
          <a:r>
            <a:rPr lang="el-GR" sz="1200" kern="1200" dirty="0">
              <a:solidFill>
                <a:schemeClr val="bg1"/>
              </a:solidFill>
            </a:rPr>
            <a:t>), όπου ο χρήστης υλοποιεί το σενάριο του</a:t>
          </a:r>
        </a:p>
      </dsp:txBody>
      <dsp:txXfrm>
        <a:off x="128948" y="2271657"/>
        <a:ext cx="2565381" cy="801681"/>
      </dsp:txXfrm>
    </dsp:sp>
    <dsp:sp modelId="{840C400E-69B6-4E65-B755-119CDA43495F}">
      <dsp:nvSpPr>
        <dsp:cNvPr id="0" name=""/>
        <dsp:cNvSpPr/>
      </dsp:nvSpPr>
      <dsp:spPr>
        <a:xfrm>
          <a:off x="22058" y="2155859"/>
          <a:ext cx="561177" cy="841765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44C0BA-877C-4660-99D4-69F3C9816B81}">
      <dsp:nvSpPr>
        <dsp:cNvPr id="0" name=""/>
        <dsp:cNvSpPr/>
      </dsp:nvSpPr>
      <dsp:spPr>
        <a:xfrm>
          <a:off x="2967697" y="2271657"/>
          <a:ext cx="2565381" cy="80168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3006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 err="1">
              <a:solidFill>
                <a:schemeClr val="bg1"/>
              </a:solidFill>
            </a:rPr>
            <a:t>Doodly</a:t>
          </a:r>
          <a:r>
            <a:rPr lang="en-US" sz="1200" kern="1200" dirty="0">
              <a:solidFill>
                <a:schemeClr val="bg1"/>
              </a:solidFill>
            </a:rPr>
            <a:t>: </a:t>
          </a:r>
          <a:r>
            <a:rPr lang="el-GR" sz="1200" kern="1200" dirty="0">
              <a:solidFill>
                <a:schemeClr val="bg1"/>
              </a:solidFill>
            </a:rPr>
            <a:t>Λογισμικό κινουμένων σχεδίων λευκού πίνακα</a:t>
          </a:r>
        </a:p>
      </dsp:txBody>
      <dsp:txXfrm>
        <a:off x="2967697" y="2271657"/>
        <a:ext cx="2565381" cy="801681"/>
      </dsp:txXfrm>
    </dsp:sp>
    <dsp:sp modelId="{DD9676AD-C1A8-422D-9652-3654A0C3B360}">
      <dsp:nvSpPr>
        <dsp:cNvPr id="0" name=""/>
        <dsp:cNvSpPr/>
      </dsp:nvSpPr>
      <dsp:spPr>
        <a:xfrm>
          <a:off x="2860806" y="2155859"/>
          <a:ext cx="561177" cy="84176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8CC813-D722-464D-9085-F3A0B4915B0E}">
      <dsp:nvSpPr>
        <dsp:cNvPr id="0" name=""/>
        <dsp:cNvSpPr/>
      </dsp:nvSpPr>
      <dsp:spPr>
        <a:xfrm>
          <a:off x="5806446" y="2271657"/>
          <a:ext cx="2565381" cy="80168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3006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bg1"/>
              </a:solidFill>
            </a:rPr>
            <a:t>YouTube</a:t>
          </a:r>
          <a:r>
            <a:rPr lang="el-GR" sz="1200" kern="1200" dirty="0">
              <a:solidFill>
                <a:schemeClr val="bg1"/>
              </a:solidFill>
            </a:rPr>
            <a:t>: Διαδικτυακή πλατφόρμα κοινής χρήσης βίντεο</a:t>
          </a:r>
        </a:p>
      </dsp:txBody>
      <dsp:txXfrm>
        <a:off x="5806446" y="2271657"/>
        <a:ext cx="2565381" cy="801681"/>
      </dsp:txXfrm>
    </dsp:sp>
    <dsp:sp modelId="{531A35D2-FA7E-48F9-ABF2-8BB74C3045D2}">
      <dsp:nvSpPr>
        <dsp:cNvPr id="0" name=""/>
        <dsp:cNvSpPr/>
      </dsp:nvSpPr>
      <dsp:spPr>
        <a:xfrm>
          <a:off x="5699555" y="2155859"/>
          <a:ext cx="561177" cy="841765"/>
        </a:xfrm>
        <a:prstGeom prst="rect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FC5DC1-69E1-4DD3-A47D-668917779500}">
      <dsp:nvSpPr>
        <dsp:cNvPr id="0" name=""/>
        <dsp:cNvSpPr/>
      </dsp:nvSpPr>
      <dsp:spPr>
        <a:xfrm>
          <a:off x="128948" y="3280886"/>
          <a:ext cx="2565381" cy="80168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3006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bg1"/>
              </a:solidFill>
            </a:rPr>
            <a:t>Audacity</a:t>
          </a:r>
          <a:r>
            <a:rPr lang="en-US" sz="1200" kern="1200" dirty="0">
              <a:solidFill>
                <a:schemeClr val="bg1"/>
              </a:solidFill>
            </a:rPr>
            <a:t>: </a:t>
          </a:r>
          <a:r>
            <a:rPr lang="el-GR" sz="1200" kern="1200" dirty="0">
              <a:solidFill>
                <a:schemeClr val="bg1"/>
              </a:solidFill>
            </a:rPr>
            <a:t>Πρόγραμμα ψηφιακής επεξεργασίας ήχου και ηχογράφησης</a:t>
          </a:r>
        </a:p>
      </dsp:txBody>
      <dsp:txXfrm>
        <a:off x="128948" y="3280886"/>
        <a:ext cx="2565381" cy="801681"/>
      </dsp:txXfrm>
    </dsp:sp>
    <dsp:sp modelId="{BBFE85DA-A672-4ED4-AB66-6B9B37E740CA}">
      <dsp:nvSpPr>
        <dsp:cNvPr id="0" name=""/>
        <dsp:cNvSpPr/>
      </dsp:nvSpPr>
      <dsp:spPr>
        <a:xfrm>
          <a:off x="22058" y="3165087"/>
          <a:ext cx="561177" cy="84176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76EF7D-7E67-4BD8-B724-02518E5493A9}">
      <dsp:nvSpPr>
        <dsp:cNvPr id="0" name=""/>
        <dsp:cNvSpPr/>
      </dsp:nvSpPr>
      <dsp:spPr>
        <a:xfrm>
          <a:off x="2967697" y="3280886"/>
          <a:ext cx="2565381" cy="80168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3006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bg1"/>
              </a:solidFill>
            </a:rPr>
            <a:t>Padlet</a:t>
          </a:r>
          <a:r>
            <a:rPr lang="en-US" sz="1200" kern="1200" dirty="0">
              <a:solidFill>
                <a:schemeClr val="bg1"/>
              </a:solidFill>
            </a:rPr>
            <a:t>: </a:t>
          </a:r>
          <a:r>
            <a:rPr lang="el-GR" sz="1200" kern="1200" dirty="0">
              <a:solidFill>
                <a:schemeClr val="bg1"/>
              </a:solidFill>
            </a:rPr>
            <a:t>Ψηφιακός πίνακας ανακοινώσεων</a:t>
          </a:r>
        </a:p>
      </dsp:txBody>
      <dsp:txXfrm>
        <a:off x="2967697" y="3280886"/>
        <a:ext cx="2565381" cy="801681"/>
      </dsp:txXfrm>
    </dsp:sp>
    <dsp:sp modelId="{A4A80A29-BDF0-4ECD-B44A-13DDB6197E81}">
      <dsp:nvSpPr>
        <dsp:cNvPr id="0" name=""/>
        <dsp:cNvSpPr/>
      </dsp:nvSpPr>
      <dsp:spPr>
        <a:xfrm>
          <a:off x="2860806" y="3165087"/>
          <a:ext cx="561177" cy="841765"/>
        </a:xfrm>
        <a:prstGeom prst="rect">
          <a:avLst/>
        </a:prstGeom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5B7476-20EF-4018-92F2-B235EE0E2744}">
      <dsp:nvSpPr>
        <dsp:cNvPr id="0" name=""/>
        <dsp:cNvSpPr/>
      </dsp:nvSpPr>
      <dsp:spPr>
        <a:xfrm>
          <a:off x="5806446" y="3280886"/>
          <a:ext cx="2565381" cy="80168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3006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bg1"/>
              </a:solidFill>
            </a:rPr>
            <a:t>Google Forms</a:t>
          </a:r>
          <a:r>
            <a:rPr lang="en-US" sz="1200" kern="1200" dirty="0">
              <a:solidFill>
                <a:schemeClr val="bg1"/>
              </a:solidFill>
            </a:rPr>
            <a:t>: </a:t>
          </a:r>
          <a:r>
            <a:rPr lang="el-GR" sz="1200" kern="1200" dirty="0">
              <a:solidFill>
                <a:schemeClr val="bg1"/>
              </a:solidFill>
            </a:rPr>
            <a:t>Λογισμικό διαχείρισης ερευνών</a:t>
          </a:r>
        </a:p>
      </dsp:txBody>
      <dsp:txXfrm>
        <a:off x="5806446" y="3280886"/>
        <a:ext cx="2565381" cy="801681"/>
      </dsp:txXfrm>
    </dsp:sp>
    <dsp:sp modelId="{5B968012-490F-49E2-BBFD-5CF197EEA381}">
      <dsp:nvSpPr>
        <dsp:cNvPr id="0" name=""/>
        <dsp:cNvSpPr/>
      </dsp:nvSpPr>
      <dsp:spPr>
        <a:xfrm>
          <a:off x="5699555" y="3165087"/>
          <a:ext cx="561177" cy="841765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5262B9-38E1-470F-A5D6-3304C88228F9}">
      <dsp:nvSpPr>
        <dsp:cNvPr id="0" name=""/>
        <dsp:cNvSpPr/>
      </dsp:nvSpPr>
      <dsp:spPr>
        <a:xfrm>
          <a:off x="12761" y="0"/>
          <a:ext cx="6524165" cy="2197745"/>
        </a:xfrm>
        <a:prstGeom prst="rightArrow">
          <a:avLst/>
        </a:prstGeom>
        <a:solidFill>
          <a:schemeClr val="accent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F48C3A-5AF0-4C00-B16D-21C0282E2CA7}">
      <dsp:nvSpPr>
        <dsp:cNvPr id="0" name=""/>
        <dsp:cNvSpPr/>
      </dsp:nvSpPr>
      <dsp:spPr>
        <a:xfrm>
          <a:off x="200669" y="519520"/>
          <a:ext cx="5453794" cy="9903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03200" rIns="0" bIns="203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>
              <a:solidFill>
                <a:schemeClr val="bg1"/>
              </a:solidFill>
            </a:rPr>
            <a:t>Διερεύνηση των απόψεων των συμμετεχόντων αναφορικά με το ΕΥ που δημιουργήθηκε</a:t>
          </a:r>
        </a:p>
      </dsp:txBody>
      <dsp:txXfrm>
        <a:off x="200669" y="519520"/>
        <a:ext cx="5453794" cy="9903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FAE0CF-91DE-456A-9828-B0BD64F22BF8}">
      <dsp:nvSpPr>
        <dsp:cNvPr id="0" name=""/>
        <dsp:cNvSpPr/>
      </dsp:nvSpPr>
      <dsp:spPr>
        <a:xfrm>
          <a:off x="0" y="359895"/>
          <a:ext cx="6912768" cy="169855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6508" tIns="479044" rIns="536508" bIns="113792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l-GR" sz="1600" kern="1200" dirty="0"/>
            <a:t>    Δημιουργία e-</a:t>
          </a:r>
          <a:r>
            <a:rPr lang="el-GR" sz="1600" kern="1200" dirty="0" err="1"/>
            <a:t>Learning</a:t>
          </a:r>
          <a:r>
            <a:rPr lang="el-GR" sz="1600" kern="1200" dirty="0"/>
            <a:t> υλικού, με χρήση καλών πρακτικών  για την </a:t>
          </a:r>
          <a:r>
            <a:rPr lang="el-GR" sz="1600" kern="1200" dirty="0" err="1"/>
            <a:t>ΕξΑΕ</a:t>
          </a:r>
          <a:r>
            <a:rPr lang="el-GR" sz="1600" kern="1200" dirty="0"/>
            <a:t> δημοσίων υπαλλήλων στην Ηλεκτρονική Διακίνηση και Διαχείριση εγγράφων</a:t>
          </a:r>
        </a:p>
      </dsp:txBody>
      <dsp:txXfrm>
        <a:off x="0" y="359895"/>
        <a:ext cx="6912768" cy="1698559"/>
      </dsp:txXfrm>
    </dsp:sp>
    <dsp:sp modelId="{86DAF462-ED16-48A4-B821-BB267BC0FD54}">
      <dsp:nvSpPr>
        <dsp:cNvPr id="0" name=""/>
        <dsp:cNvSpPr/>
      </dsp:nvSpPr>
      <dsp:spPr>
        <a:xfrm>
          <a:off x="328977" y="0"/>
          <a:ext cx="6581974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900" tIns="0" rIns="1829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ΣΤΗΝ ΕΚΠΑΙΔΕΥΤΙΚΗ ΚΟΙΝΟΤΗΤΑ – ΕΚΠΑΙΔΕΥΣΗ ΕΝΗΛΙΚΩΝ</a:t>
          </a:r>
        </a:p>
      </dsp:txBody>
      <dsp:txXfrm>
        <a:off x="362121" y="33144"/>
        <a:ext cx="6515686" cy="612672"/>
      </dsp:txXfrm>
    </dsp:sp>
    <dsp:sp modelId="{A1E0EB17-34EC-4F59-9D16-469B46D2D3CD}">
      <dsp:nvSpPr>
        <dsp:cNvPr id="0" name=""/>
        <dsp:cNvSpPr/>
      </dsp:nvSpPr>
      <dsp:spPr>
        <a:xfrm>
          <a:off x="0" y="2522134"/>
          <a:ext cx="6912768" cy="15214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6508" tIns="479044" rIns="536508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600" kern="1200" dirty="0"/>
            <a:t>Συνεισφορά των αποτελεσμάτων της αποτίμησης του Ε.Υ.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600" kern="1200" dirty="0"/>
            <a:t>Διερεύνηση δυνατότητας Εξ Αποστάσεως Επιμόρφωσης δημοσίων υπαλλήλων και σε άλλα πεδία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l-GR" sz="1200" kern="1200" dirty="0"/>
        </a:p>
      </dsp:txBody>
      <dsp:txXfrm>
        <a:off x="0" y="2522134"/>
        <a:ext cx="6912768" cy="1521449"/>
      </dsp:txXfrm>
    </dsp:sp>
    <dsp:sp modelId="{2DB96C8C-BB43-4F2F-91B2-B94FA41EE81F}">
      <dsp:nvSpPr>
        <dsp:cNvPr id="0" name=""/>
        <dsp:cNvSpPr/>
      </dsp:nvSpPr>
      <dsp:spPr>
        <a:xfrm>
          <a:off x="344625" y="2182654"/>
          <a:ext cx="6565148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900" tIns="0" rIns="1829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ΣΤΗΝ ΕΠΙΣΤΗΜΟΝΙΚΗ  ΚΟΙΝΟΤΗΤΑ – ΕΡΕΥΝΑ</a:t>
          </a:r>
        </a:p>
      </dsp:txBody>
      <dsp:txXfrm>
        <a:off x="377769" y="2215798"/>
        <a:ext cx="6498860" cy="6126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71238E-796A-498C-B7C3-0B17702C20BD}">
      <dsp:nvSpPr>
        <dsp:cNvPr id="0" name=""/>
        <dsp:cNvSpPr/>
      </dsp:nvSpPr>
      <dsp:spPr>
        <a:xfrm>
          <a:off x="288037" y="0"/>
          <a:ext cx="2528936" cy="1325924"/>
        </a:xfrm>
        <a:prstGeom prst="rect">
          <a:avLst/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/>
            <a:t>1) Το εκπαιδευτικό υλικό </a:t>
          </a:r>
          <a:r>
            <a:rPr lang="el-GR" sz="1600" b="1" kern="1200" dirty="0" err="1"/>
            <a:t>διέπεται</a:t>
          </a:r>
          <a:r>
            <a:rPr lang="el-GR" sz="1600" b="1" kern="1200" dirty="0"/>
            <a:t> από τις αρχές και τη μεθοδολογία της εξ αποστάσεως εκπαίδευσης</a:t>
          </a:r>
          <a:r>
            <a:rPr lang="el-GR" sz="1600" kern="1200" dirty="0"/>
            <a:t>;</a:t>
          </a:r>
        </a:p>
      </dsp:txBody>
      <dsp:txXfrm>
        <a:off x="288037" y="0"/>
        <a:ext cx="2528936" cy="1325924"/>
      </dsp:txXfrm>
    </dsp:sp>
    <dsp:sp modelId="{FEC991F0-D0E1-4342-AF0A-B7FA8581BAE6}">
      <dsp:nvSpPr>
        <dsp:cNvPr id="0" name=""/>
        <dsp:cNvSpPr/>
      </dsp:nvSpPr>
      <dsp:spPr>
        <a:xfrm>
          <a:off x="3240363" y="0"/>
          <a:ext cx="2209874" cy="13259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/>
            <a:t>2) Το εκπαιδευτικό υλικό έχει δημιουργηθεί σύμφωνα με τις αρχές της </a:t>
          </a:r>
          <a:r>
            <a:rPr lang="el-GR" sz="1600" b="1" kern="1200" dirty="0" err="1"/>
            <a:t>Πολυμεσικής</a:t>
          </a:r>
          <a:r>
            <a:rPr lang="el-GR" sz="1600" b="1" kern="1200" dirty="0"/>
            <a:t> Μάθησης;</a:t>
          </a:r>
        </a:p>
      </dsp:txBody>
      <dsp:txXfrm>
        <a:off x="3240363" y="0"/>
        <a:ext cx="2209874" cy="1325924"/>
      </dsp:txXfrm>
    </dsp:sp>
    <dsp:sp modelId="{775D5314-D891-4E67-B85E-68C08970D7FA}">
      <dsp:nvSpPr>
        <dsp:cNvPr id="0" name=""/>
        <dsp:cNvSpPr/>
      </dsp:nvSpPr>
      <dsp:spPr>
        <a:xfrm>
          <a:off x="5904654" y="0"/>
          <a:ext cx="2209874" cy="1325924"/>
        </a:xfrm>
        <a:prstGeom prst="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/>
            <a:t>3) Ποια είναι τα πιο δυνατά στοιχεία του Εκπαιδευτικού Υλικού</a:t>
          </a:r>
          <a:r>
            <a:rPr lang="el-GR" sz="1600" kern="1200" dirty="0"/>
            <a:t>;</a:t>
          </a:r>
        </a:p>
      </dsp:txBody>
      <dsp:txXfrm>
        <a:off x="5904654" y="0"/>
        <a:ext cx="2209874" cy="1325924"/>
      </dsp:txXfrm>
    </dsp:sp>
    <dsp:sp modelId="{EA92C1B6-5F66-4134-BFF3-34BED5237518}">
      <dsp:nvSpPr>
        <dsp:cNvPr id="0" name=""/>
        <dsp:cNvSpPr/>
      </dsp:nvSpPr>
      <dsp:spPr>
        <a:xfrm>
          <a:off x="337693" y="1656185"/>
          <a:ext cx="2470617" cy="13259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/>
            <a:t>4) Υπάρχουν προτάσεις για ενδεχόμενες αλλαγές που θα μπορούσαν να βελτιώσουν το ΕΥ;</a:t>
          </a:r>
        </a:p>
      </dsp:txBody>
      <dsp:txXfrm>
        <a:off x="337693" y="1656185"/>
        <a:ext cx="2470617" cy="1325924"/>
      </dsp:txXfrm>
    </dsp:sp>
    <dsp:sp modelId="{05116913-A299-4962-9B3D-2C2EF6D832CD}">
      <dsp:nvSpPr>
        <dsp:cNvPr id="0" name=""/>
        <dsp:cNvSpPr/>
      </dsp:nvSpPr>
      <dsp:spPr>
        <a:xfrm>
          <a:off x="3101317" y="1547665"/>
          <a:ext cx="2744907" cy="1476669"/>
        </a:xfrm>
        <a:prstGeom prst="rect">
          <a:avLst/>
        </a:prstGeom>
        <a:solidFill>
          <a:schemeClr val="accent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/>
            <a:t>5) Ποιες είναι οι απόψεις των </a:t>
          </a:r>
          <a:r>
            <a:rPr lang="el-GR" sz="1600" b="1" kern="1200" dirty="0" err="1"/>
            <a:t>επιμορφούμενων</a:t>
          </a:r>
          <a:r>
            <a:rPr lang="el-GR" sz="1600" b="1" kern="1200" dirty="0"/>
            <a:t> για την ποιότητα του περιεχομένου, την παρουσίαση και την ευχρηστία του Εκπαιδευτικού Υλικού;</a:t>
          </a:r>
        </a:p>
      </dsp:txBody>
      <dsp:txXfrm>
        <a:off x="3101317" y="1547665"/>
        <a:ext cx="2744907" cy="1476669"/>
      </dsp:txXfrm>
    </dsp:sp>
    <dsp:sp modelId="{B4930E66-0693-48F7-B913-5E53B289BA1E}">
      <dsp:nvSpPr>
        <dsp:cNvPr id="0" name=""/>
        <dsp:cNvSpPr/>
      </dsp:nvSpPr>
      <dsp:spPr>
        <a:xfrm>
          <a:off x="6067212" y="1623037"/>
          <a:ext cx="2209874" cy="1325924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/>
            <a:t>6) Ποιες είναι οι απόψεις των </a:t>
          </a:r>
          <a:r>
            <a:rPr lang="el-GR" sz="1600" b="1" kern="1200" dirty="0" err="1"/>
            <a:t>επιμορφούμενων</a:t>
          </a:r>
          <a:r>
            <a:rPr lang="el-GR" sz="1600" b="1" kern="1200" dirty="0"/>
            <a:t> για τα μαθησιακά αποτελέσματα του Εκπαιδευτικού Υλικού;</a:t>
          </a:r>
        </a:p>
      </dsp:txBody>
      <dsp:txXfrm>
        <a:off x="6067212" y="1623037"/>
        <a:ext cx="2209874" cy="1325924"/>
      </dsp:txXfrm>
    </dsp:sp>
    <dsp:sp modelId="{3B028C1A-2B8B-4D7E-873C-E028681B5D28}">
      <dsp:nvSpPr>
        <dsp:cNvPr id="0" name=""/>
        <dsp:cNvSpPr/>
      </dsp:nvSpPr>
      <dsp:spPr>
        <a:xfrm>
          <a:off x="2808321" y="3240362"/>
          <a:ext cx="3302767" cy="13259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/>
            <a:t>7) Ποιες είναι οι απόψεις των </a:t>
          </a:r>
          <a:r>
            <a:rPr lang="el-GR" sz="1600" b="1" kern="1200" dirty="0" err="1"/>
            <a:t>επιμορφούμενων</a:t>
          </a:r>
          <a:r>
            <a:rPr lang="el-GR" sz="1600" b="1" kern="1200" dirty="0"/>
            <a:t> από την εμπειρία επιμόρφωσης σε ένα τέτοιο e-</a:t>
          </a:r>
          <a:r>
            <a:rPr lang="el-GR" sz="1600" b="1" kern="1200" dirty="0" err="1"/>
            <a:t>Learning</a:t>
          </a:r>
          <a:r>
            <a:rPr lang="el-GR" sz="1600" b="1" kern="1200" dirty="0"/>
            <a:t> εξ αποστάσεως περιβάλλον αυτόνομης μάθησης;</a:t>
          </a:r>
        </a:p>
      </dsp:txBody>
      <dsp:txXfrm>
        <a:off x="2808321" y="3240362"/>
        <a:ext cx="3302767" cy="13259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3F7555-1813-43FC-BB20-FA8707DB850E}">
      <dsp:nvSpPr>
        <dsp:cNvPr id="0" name=""/>
        <dsp:cNvSpPr/>
      </dsp:nvSpPr>
      <dsp:spPr>
        <a:xfrm>
          <a:off x="-5168961" y="-791784"/>
          <a:ext cx="6155568" cy="6155568"/>
        </a:xfrm>
        <a:prstGeom prst="blockArc">
          <a:avLst>
            <a:gd name="adj1" fmla="val 18900000"/>
            <a:gd name="adj2" fmla="val 2700000"/>
            <a:gd name="adj3" fmla="val 351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AA5A48-CD88-4D93-B2DB-727F20C14F0A}">
      <dsp:nvSpPr>
        <dsp:cNvPr id="0" name=""/>
        <dsp:cNvSpPr/>
      </dsp:nvSpPr>
      <dsp:spPr>
        <a:xfrm>
          <a:off x="634593" y="311920"/>
          <a:ext cx="7989112" cy="120495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5805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l-GR" sz="1800" b="1" kern="1200" dirty="0">
              <a:solidFill>
                <a:schemeClr val="bg1"/>
              </a:solidFill>
              <a:latin typeface="+mn-lt"/>
            </a:rPr>
            <a:t>ΘΕΩΡΗΤΙΚΟ ΠΛΑΙΣΙΟ                                                                                                    • Εξ αποστάσεως εκπαίδευση                                                                                   • Εκπαίδευση ενηλίκων                         				              • Ηλεκτρονική Διακίνηση και Διαχείριση εγγράφων</a:t>
          </a:r>
          <a:endParaRPr lang="el-GR" sz="1800" kern="1200" dirty="0">
            <a:solidFill>
              <a:schemeClr val="bg1"/>
            </a:solidFill>
          </a:endParaRPr>
        </a:p>
      </dsp:txBody>
      <dsp:txXfrm>
        <a:off x="634593" y="311920"/>
        <a:ext cx="7989112" cy="1204959"/>
      </dsp:txXfrm>
    </dsp:sp>
    <dsp:sp modelId="{6013D6D8-0509-40CD-BF69-B3DD293AE21B}">
      <dsp:nvSpPr>
        <dsp:cNvPr id="0" name=""/>
        <dsp:cNvSpPr/>
      </dsp:nvSpPr>
      <dsp:spPr>
        <a:xfrm>
          <a:off x="63093" y="342900"/>
          <a:ext cx="1143000" cy="11430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D8D8BEA-262E-4CCB-9D9B-2FDE80832E03}">
      <dsp:nvSpPr>
        <dsp:cNvPr id="0" name=""/>
        <dsp:cNvSpPr/>
      </dsp:nvSpPr>
      <dsp:spPr>
        <a:xfrm>
          <a:off x="966978" y="1721902"/>
          <a:ext cx="7656728" cy="112819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5805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/>
            <a:t>ΣΧΕΔΙΑΣΜΟΣ ΕΚΠΑΙΔΕΥΤΙΚΟΥ ΥΛΙΚΟΥ                                                                                             • Αρχές σχεδιασμού Ε.Υ.                                                                                                                   • Εργαλεία δημιουργίας Ε.Υ.                                                                                                               • Χαρακτηριστικά </a:t>
          </a:r>
          <a:r>
            <a:rPr lang="en-US" sz="1800" b="1" kern="1200" dirty="0"/>
            <a:t>e-Learning </a:t>
          </a:r>
          <a:r>
            <a:rPr lang="el-GR" sz="1800" b="1" kern="1200" dirty="0"/>
            <a:t>περιβάλλοντος</a:t>
          </a:r>
        </a:p>
      </dsp:txBody>
      <dsp:txXfrm>
        <a:off x="966978" y="1721902"/>
        <a:ext cx="7656728" cy="1128195"/>
      </dsp:txXfrm>
    </dsp:sp>
    <dsp:sp modelId="{04299D95-404B-4915-9A20-0786906ECACA}">
      <dsp:nvSpPr>
        <dsp:cNvPr id="0" name=""/>
        <dsp:cNvSpPr/>
      </dsp:nvSpPr>
      <dsp:spPr>
        <a:xfrm>
          <a:off x="395478" y="1714500"/>
          <a:ext cx="1143000" cy="11430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875A2E3-F02F-4921-BA33-1324FB4A4817}">
      <dsp:nvSpPr>
        <dsp:cNvPr id="0" name=""/>
        <dsp:cNvSpPr/>
      </dsp:nvSpPr>
      <dsp:spPr>
        <a:xfrm>
          <a:off x="634593" y="3046511"/>
          <a:ext cx="7989112" cy="122217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5805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/>
            <a:t>ΑΠΟΤΙΜΗΣΗ ΕΚΠΑΙΔΕΥΤΙΚΟΥ ΥΛΙΚΟΥ                                                                                                     • Μεθοδολογία έρευνας                                                                                                                            • Παρουσίαση αποτελεσμάτων έρευνας                                                                                                • Συμπεράσματα και συνεισφορά έρευνας</a:t>
          </a:r>
        </a:p>
      </dsp:txBody>
      <dsp:txXfrm>
        <a:off x="634593" y="3046511"/>
        <a:ext cx="7989112" cy="1222177"/>
      </dsp:txXfrm>
    </dsp:sp>
    <dsp:sp modelId="{8B964D4F-3295-4147-A4FD-6244BB6B4945}">
      <dsp:nvSpPr>
        <dsp:cNvPr id="0" name=""/>
        <dsp:cNvSpPr/>
      </dsp:nvSpPr>
      <dsp:spPr>
        <a:xfrm>
          <a:off x="63093" y="3086100"/>
          <a:ext cx="1143000" cy="11430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635CBA-064F-481F-931D-25E69E9895C9}">
      <dsp:nvSpPr>
        <dsp:cNvPr id="0" name=""/>
        <dsp:cNvSpPr/>
      </dsp:nvSpPr>
      <dsp:spPr>
        <a:xfrm>
          <a:off x="0" y="104590"/>
          <a:ext cx="8686800" cy="6690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200" b="0" kern="1200" dirty="0"/>
            <a:t>Εννοιολογική ο</a:t>
          </a:r>
          <a:r>
            <a:rPr lang="el-GR" sz="3200" kern="1200" dirty="0"/>
            <a:t>ριοθέτηση ΕξΑΕ</a:t>
          </a:r>
        </a:p>
      </dsp:txBody>
      <dsp:txXfrm>
        <a:off x="32661" y="137251"/>
        <a:ext cx="8621478" cy="603733"/>
      </dsp:txXfrm>
    </dsp:sp>
    <dsp:sp modelId="{908BAF2A-C36A-439C-A5FB-38CD06B48937}">
      <dsp:nvSpPr>
        <dsp:cNvPr id="0" name=""/>
        <dsp:cNvSpPr/>
      </dsp:nvSpPr>
      <dsp:spPr>
        <a:xfrm>
          <a:off x="0" y="1058775"/>
          <a:ext cx="8686800" cy="6999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200" kern="1200" dirty="0"/>
            <a:t>Βασικά χαρακτηριστικά ΕξΑΕ (</a:t>
          </a:r>
          <a:r>
            <a:rPr lang="el-GR" sz="3200" kern="1200" dirty="0" err="1"/>
            <a:t>Keegan</a:t>
          </a:r>
          <a:r>
            <a:rPr lang="el-GR" sz="3200" kern="1200" dirty="0"/>
            <a:t>)</a:t>
          </a:r>
        </a:p>
      </dsp:txBody>
      <dsp:txXfrm>
        <a:off x="34170" y="1092945"/>
        <a:ext cx="8618460" cy="631638"/>
      </dsp:txXfrm>
    </dsp:sp>
    <dsp:sp modelId="{5E4CF53B-1DD8-4B55-A27E-078A2DD44F6D}">
      <dsp:nvSpPr>
        <dsp:cNvPr id="0" name=""/>
        <dsp:cNvSpPr/>
      </dsp:nvSpPr>
      <dsp:spPr>
        <a:xfrm>
          <a:off x="0" y="2120526"/>
          <a:ext cx="8686800" cy="6682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200" kern="1200" dirty="0"/>
            <a:t>Βασικές θεωρητικές προσεγγίσεις </a:t>
          </a:r>
          <a:r>
            <a:rPr lang="el-GR" sz="3200" kern="1200" dirty="0" err="1"/>
            <a:t>ΕξΑΕ</a:t>
          </a:r>
          <a:endParaRPr lang="el-GR" sz="3200" kern="1200" dirty="0"/>
        </a:p>
      </dsp:txBody>
      <dsp:txXfrm>
        <a:off x="32621" y="2153147"/>
        <a:ext cx="8621558" cy="603011"/>
      </dsp:txXfrm>
    </dsp:sp>
    <dsp:sp modelId="{F453182A-59FE-468E-B3CA-59378877DAC6}">
      <dsp:nvSpPr>
        <dsp:cNvPr id="0" name=""/>
        <dsp:cNvSpPr/>
      </dsp:nvSpPr>
      <dsp:spPr>
        <a:xfrm>
          <a:off x="0" y="3038260"/>
          <a:ext cx="8686800" cy="6056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200" kern="1200" dirty="0"/>
            <a:t>Μεθοδολογία </a:t>
          </a:r>
          <a:r>
            <a:rPr lang="el-GR" sz="3200" kern="1200" dirty="0" err="1"/>
            <a:t>ΕξΑΕ</a:t>
          </a:r>
          <a:endParaRPr lang="el-GR" sz="3200" kern="1200" dirty="0"/>
        </a:p>
      </dsp:txBody>
      <dsp:txXfrm>
        <a:off x="29566" y="3067826"/>
        <a:ext cx="8627668" cy="546521"/>
      </dsp:txXfrm>
    </dsp:sp>
    <dsp:sp modelId="{77334283-ED02-436B-AF20-C9F836243E82}">
      <dsp:nvSpPr>
        <dsp:cNvPr id="0" name=""/>
        <dsp:cNvSpPr/>
      </dsp:nvSpPr>
      <dsp:spPr>
        <a:xfrm>
          <a:off x="0" y="3902355"/>
          <a:ext cx="8686800" cy="5345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200" kern="1200" dirty="0"/>
            <a:t>Μορφές </a:t>
          </a:r>
          <a:r>
            <a:rPr lang="el-GR" sz="3200" kern="1200" dirty="0" err="1"/>
            <a:t>ΕξΑΕ</a:t>
          </a:r>
          <a:endParaRPr lang="el-GR" sz="3200" kern="1200" dirty="0"/>
        </a:p>
      </dsp:txBody>
      <dsp:txXfrm>
        <a:off x="26097" y="3928452"/>
        <a:ext cx="8634606" cy="48240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2BC3A6-BDBC-456C-9D66-26E8BA0828D6}">
      <dsp:nvSpPr>
        <dsp:cNvPr id="0" name=""/>
        <dsp:cNvSpPr/>
      </dsp:nvSpPr>
      <dsp:spPr>
        <a:xfrm>
          <a:off x="0" y="0"/>
          <a:ext cx="8686800" cy="697653"/>
        </a:xfrm>
        <a:prstGeom prst="roundRect">
          <a:avLst/>
        </a:prstGeom>
        <a:solidFill>
          <a:schemeClr val="accent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b="0" kern="1200" dirty="0"/>
            <a:t>Εννοιολογική</a:t>
          </a:r>
          <a:r>
            <a:rPr lang="el-GR" sz="2800" b="1" kern="1200" dirty="0"/>
            <a:t> </a:t>
          </a:r>
          <a:r>
            <a:rPr lang="el-GR" sz="2800" b="0" kern="1200" dirty="0"/>
            <a:t>οριοθέτηση</a:t>
          </a:r>
          <a:r>
            <a:rPr lang="el-GR" sz="2800" kern="1200" dirty="0"/>
            <a:t> Εκπαίδευσης Ενηλίκων</a:t>
          </a:r>
        </a:p>
      </dsp:txBody>
      <dsp:txXfrm>
        <a:off x="34057" y="34057"/>
        <a:ext cx="8618686" cy="629539"/>
      </dsp:txXfrm>
    </dsp:sp>
    <dsp:sp modelId="{48635CBA-064F-481F-931D-25E69E9895C9}">
      <dsp:nvSpPr>
        <dsp:cNvPr id="0" name=""/>
        <dsp:cNvSpPr/>
      </dsp:nvSpPr>
      <dsp:spPr>
        <a:xfrm>
          <a:off x="0" y="954455"/>
          <a:ext cx="8686800" cy="722370"/>
        </a:xfrm>
        <a:prstGeom prst="roundRect">
          <a:avLst/>
        </a:prstGeom>
        <a:solidFill>
          <a:schemeClr val="accent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kern="1200" dirty="0"/>
            <a:t>Βασικές θεωρίες μάθησης στην Εκπαίδευση Ενηλίκων</a:t>
          </a:r>
        </a:p>
      </dsp:txBody>
      <dsp:txXfrm>
        <a:off x="35263" y="989718"/>
        <a:ext cx="8616274" cy="651844"/>
      </dsp:txXfrm>
    </dsp:sp>
    <dsp:sp modelId="{6F2ACCA2-81F6-44F5-B60F-7BA819E7F269}">
      <dsp:nvSpPr>
        <dsp:cNvPr id="0" name=""/>
        <dsp:cNvSpPr/>
      </dsp:nvSpPr>
      <dsp:spPr>
        <a:xfrm>
          <a:off x="0" y="1860430"/>
          <a:ext cx="8686800" cy="694047"/>
        </a:xfrm>
        <a:prstGeom prst="roundRect">
          <a:avLst/>
        </a:prstGeom>
        <a:solidFill>
          <a:schemeClr val="accent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kern="1200" dirty="0"/>
            <a:t>Βασικές αρχές Εκπαίδευσης Ενηλίκων </a:t>
          </a:r>
        </a:p>
      </dsp:txBody>
      <dsp:txXfrm>
        <a:off x="33881" y="1894311"/>
        <a:ext cx="8619038" cy="626285"/>
      </dsp:txXfrm>
    </dsp:sp>
    <dsp:sp modelId="{7F6CA4E4-B3BD-4DD3-BC8A-23448F3519FE}">
      <dsp:nvSpPr>
        <dsp:cNvPr id="0" name=""/>
        <dsp:cNvSpPr/>
      </dsp:nvSpPr>
      <dsp:spPr>
        <a:xfrm>
          <a:off x="0" y="2738798"/>
          <a:ext cx="8686800" cy="651264"/>
        </a:xfrm>
        <a:prstGeom prst="roundRect">
          <a:avLst/>
        </a:prstGeom>
        <a:solidFill>
          <a:schemeClr val="accent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kern="1200" dirty="0"/>
            <a:t>Ο ρόλος και η χρησιμότητα της Εκπαίδευσης Ενηλίκων</a:t>
          </a:r>
        </a:p>
      </dsp:txBody>
      <dsp:txXfrm>
        <a:off x="31792" y="2770590"/>
        <a:ext cx="8623216" cy="587680"/>
      </dsp:txXfrm>
    </dsp:sp>
    <dsp:sp modelId="{05496D61-47C8-4612-A5A1-DE4004A59AF6}">
      <dsp:nvSpPr>
        <dsp:cNvPr id="0" name=""/>
        <dsp:cNvSpPr/>
      </dsp:nvSpPr>
      <dsp:spPr>
        <a:xfrm>
          <a:off x="0" y="3646148"/>
          <a:ext cx="8686800" cy="719423"/>
        </a:xfrm>
        <a:prstGeom prst="roundRect">
          <a:avLst/>
        </a:prstGeom>
        <a:solidFill>
          <a:schemeClr val="accent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kern="1200" dirty="0">
              <a:solidFill>
                <a:schemeClr val="bg1"/>
              </a:solidFill>
            </a:rPr>
            <a:t>Γενικά χαρακτηριστικά ενήλικων εκπαιδευόμενων</a:t>
          </a:r>
          <a:endParaRPr lang="el-GR" sz="2800" kern="1200" dirty="0"/>
        </a:p>
      </dsp:txBody>
      <dsp:txXfrm>
        <a:off x="35119" y="3681267"/>
        <a:ext cx="8616562" cy="64918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2BC3A6-BDBC-456C-9D66-26E8BA0828D6}">
      <dsp:nvSpPr>
        <dsp:cNvPr id="0" name=""/>
        <dsp:cNvSpPr/>
      </dsp:nvSpPr>
      <dsp:spPr>
        <a:xfrm>
          <a:off x="0" y="0"/>
          <a:ext cx="8686800" cy="601922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kern="1200" dirty="0"/>
            <a:t>Ηλεκτρονική Διακυβέρνηση</a:t>
          </a:r>
        </a:p>
      </dsp:txBody>
      <dsp:txXfrm>
        <a:off x="29383" y="29383"/>
        <a:ext cx="8628034" cy="543156"/>
      </dsp:txXfrm>
    </dsp:sp>
    <dsp:sp modelId="{48635CBA-064F-481F-931D-25E69E9895C9}">
      <dsp:nvSpPr>
        <dsp:cNvPr id="0" name=""/>
        <dsp:cNvSpPr/>
      </dsp:nvSpPr>
      <dsp:spPr>
        <a:xfrm>
          <a:off x="0" y="782294"/>
          <a:ext cx="8686800" cy="531823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kern="1200" dirty="0"/>
            <a:t>Ηλεκτρονική Διακίνηση Εγγράφων</a:t>
          </a:r>
        </a:p>
      </dsp:txBody>
      <dsp:txXfrm>
        <a:off x="25961" y="808255"/>
        <a:ext cx="8634878" cy="479901"/>
      </dsp:txXfrm>
    </dsp:sp>
    <dsp:sp modelId="{A8D2880E-2B23-44FE-8EFD-B8AC44B6ADEA}">
      <dsp:nvSpPr>
        <dsp:cNvPr id="0" name=""/>
        <dsp:cNvSpPr/>
      </dsp:nvSpPr>
      <dsp:spPr>
        <a:xfrm>
          <a:off x="0" y="1480626"/>
          <a:ext cx="8686800" cy="517660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kern="1200" dirty="0"/>
            <a:t>Σύστημα Ηλεκτρονικής Διακίνησης Εγγράφων</a:t>
          </a:r>
        </a:p>
      </dsp:txBody>
      <dsp:txXfrm>
        <a:off x="25270" y="1505896"/>
        <a:ext cx="8636260" cy="467120"/>
      </dsp:txXfrm>
    </dsp:sp>
    <dsp:sp modelId="{B36638CC-F212-4C04-A0C8-818DD0949B75}">
      <dsp:nvSpPr>
        <dsp:cNvPr id="0" name=""/>
        <dsp:cNvSpPr/>
      </dsp:nvSpPr>
      <dsp:spPr>
        <a:xfrm>
          <a:off x="0" y="2176742"/>
          <a:ext cx="8686800" cy="588253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kern="1200" dirty="0">
              <a:solidFill>
                <a:schemeClr val="bg1"/>
              </a:solidFill>
            </a:rPr>
            <a:t>Ο ρόλος της Ψηφιακής Υπογραφής στο ΣΗΔΕ</a:t>
          </a:r>
          <a:endParaRPr lang="el-GR" sz="2800" kern="1200" dirty="0"/>
        </a:p>
      </dsp:txBody>
      <dsp:txXfrm>
        <a:off x="28716" y="2205458"/>
        <a:ext cx="8629368" cy="530821"/>
      </dsp:txXfrm>
    </dsp:sp>
    <dsp:sp modelId="{CC3BC515-1291-4B5A-AD44-86BFCAFE55BF}">
      <dsp:nvSpPr>
        <dsp:cNvPr id="0" name=""/>
        <dsp:cNvSpPr/>
      </dsp:nvSpPr>
      <dsp:spPr>
        <a:xfrm>
          <a:off x="0" y="2937796"/>
          <a:ext cx="8686800" cy="802739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kern="1200" dirty="0">
              <a:solidFill>
                <a:schemeClr val="bg1"/>
              </a:solidFill>
            </a:rPr>
            <a:t>Εσωτερικός Κανονισμός για την Ηλεκτρονική Έκδοση και Διακίνηση Εγγράφων</a:t>
          </a:r>
        </a:p>
      </dsp:txBody>
      <dsp:txXfrm>
        <a:off x="39186" y="2976982"/>
        <a:ext cx="8608428" cy="724367"/>
      </dsp:txXfrm>
    </dsp:sp>
    <dsp:sp modelId="{7CB02153-8CB5-4260-85D3-E32950E722FA}">
      <dsp:nvSpPr>
        <dsp:cNvPr id="0" name=""/>
        <dsp:cNvSpPr/>
      </dsp:nvSpPr>
      <dsp:spPr>
        <a:xfrm>
          <a:off x="0" y="3913336"/>
          <a:ext cx="8686800" cy="544224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kern="1200" dirty="0">
              <a:solidFill>
                <a:schemeClr val="bg1"/>
              </a:solidFill>
            </a:rPr>
            <a:t>Ο ρόλος του GDPR στο ΣΗΔΕ</a:t>
          </a:r>
        </a:p>
      </dsp:txBody>
      <dsp:txXfrm>
        <a:off x="26567" y="3939903"/>
        <a:ext cx="8633666" cy="49109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7DA6FB-2D65-4C57-8E05-7BFFDEDA17FC}">
      <dsp:nvSpPr>
        <dsp:cNvPr id="0" name=""/>
        <dsp:cNvSpPr/>
      </dsp:nvSpPr>
      <dsp:spPr>
        <a:xfrm>
          <a:off x="0" y="243077"/>
          <a:ext cx="5956314" cy="963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276" tIns="354076" rIns="462276" bIns="120904" numCol="1" spcCol="1270" anchor="t" anchorCtr="0">
          <a:noAutofit/>
        </a:bodyPr>
        <a:lstStyle/>
        <a:p>
          <a:pPr marL="171450" lvl="1" indent="-171450" algn="just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700" kern="1200" dirty="0"/>
            <a:t>Η εξ αποστάσεως επιμόρφωση δημοσίων υπαλλήλων στην Ηλεκτρονική Διακίνηση και Διαχείριση Εγγράφων</a:t>
          </a:r>
        </a:p>
      </dsp:txBody>
      <dsp:txXfrm>
        <a:off x="0" y="243077"/>
        <a:ext cx="5956314" cy="963900"/>
      </dsp:txXfrm>
    </dsp:sp>
    <dsp:sp modelId="{1F8138F0-3C42-44C8-98D3-35663B4DB4CE}">
      <dsp:nvSpPr>
        <dsp:cNvPr id="0" name=""/>
        <dsp:cNvSpPr/>
      </dsp:nvSpPr>
      <dsp:spPr>
        <a:xfrm>
          <a:off x="297815" y="134177"/>
          <a:ext cx="4169419" cy="3598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7594" tIns="0" rIns="157594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Σκοπός</a:t>
          </a:r>
          <a:endParaRPr lang="el-GR" sz="1600" kern="1200" dirty="0"/>
        </a:p>
      </dsp:txBody>
      <dsp:txXfrm>
        <a:off x="315380" y="151742"/>
        <a:ext cx="4134289" cy="324689"/>
      </dsp:txXfrm>
    </dsp:sp>
    <dsp:sp modelId="{B2AA80EF-54DF-4E7A-8E5D-B3B4A3B70E40}">
      <dsp:nvSpPr>
        <dsp:cNvPr id="0" name=""/>
        <dsp:cNvSpPr/>
      </dsp:nvSpPr>
      <dsp:spPr>
        <a:xfrm>
          <a:off x="0" y="1395742"/>
          <a:ext cx="5956314" cy="12048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276" tIns="354076" rIns="462276" bIns="120904" numCol="1" spcCol="1270" anchor="t" anchorCtr="0">
          <a:noAutofit/>
        </a:bodyPr>
        <a:lstStyle/>
        <a:p>
          <a:pPr marL="171450" lvl="1" indent="-171450" algn="just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700" kern="1200" dirty="0"/>
            <a:t>Ολοκληρωμένο e-</a:t>
          </a:r>
          <a:r>
            <a:rPr lang="el-GR" sz="1700" kern="1200" dirty="0" err="1"/>
            <a:t>Learning</a:t>
          </a:r>
          <a:r>
            <a:rPr lang="el-GR" sz="1700" kern="1200" dirty="0"/>
            <a:t> περιβάλλον αυτόνομης μάθησης για την επιμόρφωση δημοσίων υπαλλήλων στην Ηλεκτρονική Διακίνηση και Διαχείριση Εγγράφων</a:t>
          </a:r>
        </a:p>
      </dsp:txBody>
      <dsp:txXfrm>
        <a:off x="0" y="1395742"/>
        <a:ext cx="5956314" cy="1204875"/>
      </dsp:txXfrm>
    </dsp:sp>
    <dsp:sp modelId="{38E16C61-354F-4244-8587-4B0718DBED3B}">
      <dsp:nvSpPr>
        <dsp:cNvPr id="0" name=""/>
        <dsp:cNvSpPr/>
      </dsp:nvSpPr>
      <dsp:spPr>
        <a:xfrm>
          <a:off x="297815" y="1298777"/>
          <a:ext cx="4169419" cy="347885"/>
        </a:xfrm>
        <a:prstGeom prst="roundRect">
          <a:avLst/>
        </a:prstGeom>
        <a:solidFill>
          <a:schemeClr val="accent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7594" tIns="0" rIns="157594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Περιεχόμενο</a:t>
          </a:r>
          <a:endParaRPr lang="el-GR" sz="1600" kern="1200" dirty="0"/>
        </a:p>
      </dsp:txBody>
      <dsp:txXfrm>
        <a:off x="314797" y="1315759"/>
        <a:ext cx="4135455" cy="313921"/>
      </dsp:txXfrm>
    </dsp:sp>
    <dsp:sp modelId="{4EAEF54A-1D29-4E05-ABA5-6585C944B2C4}">
      <dsp:nvSpPr>
        <dsp:cNvPr id="0" name=""/>
        <dsp:cNvSpPr/>
      </dsp:nvSpPr>
      <dsp:spPr>
        <a:xfrm>
          <a:off x="0" y="2753632"/>
          <a:ext cx="5956314" cy="19813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276" tIns="354076" rIns="462276" bIns="120904" numCol="1" spcCol="1270" anchor="t" anchorCtr="0">
          <a:noAutofit/>
        </a:bodyPr>
        <a:lstStyle/>
        <a:p>
          <a:pPr marL="171450" lvl="1" indent="-171450" algn="just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l-GR" sz="1700" kern="1200" dirty="0"/>
            <a:t>1</a:t>
          </a:r>
          <a:r>
            <a:rPr lang="el-GR" sz="1700" kern="1200" baseline="30000" dirty="0"/>
            <a:t>η</a:t>
          </a:r>
          <a:r>
            <a:rPr lang="el-GR" sz="1700" kern="1200" dirty="0"/>
            <a:t> Δ.Ε. Σύστημα Ηλεκτρονικής Διακίνησης και Διαχείρισης Εγγράφων</a:t>
          </a:r>
        </a:p>
        <a:p>
          <a:pPr marL="171450" lvl="1" indent="-171450" algn="just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l-GR" sz="1700" kern="1200" dirty="0"/>
            <a:t>2</a:t>
          </a:r>
          <a:r>
            <a:rPr lang="el-GR" sz="1700" kern="1200" baseline="30000" dirty="0"/>
            <a:t>η</a:t>
          </a:r>
          <a:r>
            <a:rPr lang="el-GR" sz="1700" kern="1200" dirty="0"/>
            <a:t> Δ.Ε. ΣΗΔΕ </a:t>
          </a:r>
          <a:r>
            <a:rPr lang="el-GR" sz="1700" kern="1200" dirty="0" err="1"/>
            <a:t>DocuTracks</a:t>
          </a:r>
          <a:r>
            <a:rPr lang="el-GR" sz="1700" kern="1200" dirty="0"/>
            <a:t> και Σενάριο Εκπαίδευσης για </a:t>
          </a:r>
          <a:r>
            <a:rPr lang="el-GR" sz="1700" b="1" kern="1200" dirty="0">
              <a:solidFill>
                <a:srgbClr val="002060"/>
              </a:solidFill>
            </a:rPr>
            <a:t>Υπάλληλο</a:t>
          </a:r>
          <a:r>
            <a:rPr lang="el-GR" sz="1700" kern="1200" dirty="0"/>
            <a:t> Υπηρεσιακής Μονάδας</a:t>
          </a:r>
        </a:p>
        <a:p>
          <a:pPr marL="171450" lvl="1" indent="-171450" algn="just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l-GR" sz="1700" kern="1200" dirty="0"/>
            <a:t>3</a:t>
          </a:r>
          <a:r>
            <a:rPr lang="el-GR" sz="1700" kern="1200" baseline="30000" dirty="0"/>
            <a:t>η</a:t>
          </a:r>
          <a:r>
            <a:rPr lang="el-GR" sz="1700" kern="1200" dirty="0"/>
            <a:t> Δ.Ε. Σενάριο Εκπαίδευσης για </a:t>
          </a:r>
          <a:r>
            <a:rPr lang="el-GR" sz="1700" b="1" kern="1200" dirty="0">
              <a:solidFill>
                <a:srgbClr val="002060"/>
              </a:solidFill>
            </a:rPr>
            <a:t>Προϊστάμενο</a:t>
          </a:r>
          <a:r>
            <a:rPr lang="el-GR" sz="1700" kern="1200" dirty="0"/>
            <a:t> Υπηρεσιακής Μονάδας στο </a:t>
          </a:r>
          <a:r>
            <a:rPr lang="el-GR" sz="1700" kern="1200" dirty="0" err="1"/>
            <a:t>DocuTracks</a:t>
          </a:r>
          <a:endParaRPr lang="el-GR" sz="1700" kern="1200" dirty="0"/>
        </a:p>
      </dsp:txBody>
      <dsp:txXfrm>
        <a:off x="0" y="2753632"/>
        <a:ext cx="5956314" cy="1981350"/>
      </dsp:txXfrm>
    </dsp:sp>
    <dsp:sp modelId="{7E34E463-ACDF-4779-BFBC-D4DE1184AED0}">
      <dsp:nvSpPr>
        <dsp:cNvPr id="0" name=""/>
        <dsp:cNvSpPr/>
      </dsp:nvSpPr>
      <dsp:spPr>
        <a:xfrm>
          <a:off x="297815" y="2692417"/>
          <a:ext cx="4169419" cy="312134"/>
        </a:xfrm>
        <a:prstGeom prst="roundRect">
          <a:avLst/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7594" tIns="0" rIns="157594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Θεματικές Ενότητες</a:t>
          </a:r>
        </a:p>
      </dsp:txBody>
      <dsp:txXfrm>
        <a:off x="313052" y="2707654"/>
        <a:ext cx="4138945" cy="28166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9826F9-9484-426E-B2CF-6E31F87BD576}">
      <dsp:nvSpPr>
        <dsp:cNvPr id="0" name=""/>
        <dsp:cNvSpPr/>
      </dsp:nvSpPr>
      <dsp:spPr>
        <a:xfrm>
          <a:off x="2858166" y="1766504"/>
          <a:ext cx="2235200" cy="2235200"/>
        </a:xfrm>
        <a:prstGeom prst="gear9">
          <a:avLst/>
        </a:prstGeom>
        <a:solidFill>
          <a:schemeClr val="accent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/>
            <a:t>Αρχές της </a:t>
          </a:r>
          <a:r>
            <a:rPr lang="el-GR" sz="1800" b="1" kern="1200" dirty="0" err="1"/>
            <a:t>Πολυμεσικής</a:t>
          </a:r>
          <a:r>
            <a:rPr lang="el-GR" sz="1800" b="1" kern="1200" dirty="0"/>
            <a:t> Μάθησης</a:t>
          </a:r>
        </a:p>
      </dsp:txBody>
      <dsp:txXfrm>
        <a:off x="3307541" y="2290089"/>
        <a:ext cx="1336450" cy="1148939"/>
      </dsp:txXfrm>
    </dsp:sp>
    <dsp:sp modelId="{F6AB0AF7-3408-41A3-9EA0-DA91E4464732}">
      <dsp:nvSpPr>
        <dsp:cNvPr id="0" name=""/>
        <dsp:cNvSpPr/>
      </dsp:nvSpPr>
      <dsp:spPr>
        <a:xfrm>
          <a:off x="1545888" y="1346240"/>
          <a:ext cx="1622462" cy="1534078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/>
            <a:t>Αρχές </a:t>
          </a:r>
          <a:r>
            <a:rPr lang="el-GR" sz="1600" kern="1200" dirty="0" err="1"/>
            <a:t>εκπαίδευ-σης</a:t>
          </a:r>
          <a:r>
            <a:rPr lang="el-GR" sz="1600" kern="1200" dirty="0"/>
            <a:t> Ενηλίκων</a:t>
          </a:r>
        </a:p>
      </dsp:txBody>
      <dsp:txXfrm>
        <a:off x="1944944" y="1734783"/>
        <a:ext cx="824350" cy="756992"/>
      </dsp:txXfrm>
    </dsp:sp>
    <dsp:sp modelId="{0F1483C7-2E17-4A0E-80D8-9B59C9FF6A52}">
      <dsp:nvSpPr>
        <dsp:cNvPr id="0" name=""/>
        <dsp:cNvSpPr/>
      </dsp:nvSpPr>
      <dsp:spPr>
        <a:xfrm rot="20700000">
          <a:off x="2454821" y="178981"/>
          <a:ext cx="1592756" cy="1592756"/>
        </a:xfrm>
        <a:prstGeom prst="gear6">
          <a:avLst/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/>
            <a:t>Αρχές </a:t>
          </a:r>
          <a:r>
            <a:rPr lang="el-GR" sz="2000" b="1" kern="1200" dirty="0" err="1"/>
            <a:t>ΕξΑΕ</a:t>
          </a:r>
          <a:endParaRPr lang="el-GR" sz="2000" b="1" kern="1200" dirty="0"/>
        </a:p>
      </dsp:txBody>
      <dsp:txXfrm rot="-20700000">
        <a:off x="2804160" y="528320"/>
        <a:ext cx="894080" cy="894080"/>
      </dsp:txXfrm>
    </dsp:sp>
    <dsp:sp modelId="{DD6C9110-D2BC-4437-96F7-F7E060C34549}">
      <dsp:nvSpPr>
        <dsp:cNvPr id="0" name=""/>
        <dsp:cNvSpPr/>
      </dsp:nvSpPr>
      <dsp:spPr>
        <a:xfrm>
          <a:off x="2825616" y="1454783"/>
          <a:ext cx="2552834" cy="2861056"/>
        </a:xfrm>
        <a:prstGeom prst="circularArrow">
          <a:avLst>
            <a:gd name="adj1" fmla="val 4687"/>
            <a:gd name="adj2" fmla="val 299029"/>
            <a:gd name="adj3" fmla="val 2513083"/>
            <a:gd name="adj4" fmla="val 15867933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B48DE8-3AFF-4630-8AFB-2D08863F1158}">
      <dsp:nvSpPr>
        <dsp:cNvPr id="0" name=""/>
        <dsp:cNvSpPr/>
      </dsp:nvSpPr>
      <dsp:spPr>
        <a:xfrm>
          <a:off x="1256429" y="941355"/>
          <a:ext cx="2078736" cy="207873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6A9633-672F-4A91-AB74-4AAB6B58C801}">
      <dsp:nvSpPr>
        <dsp:cNvPr id="0" name=""/>
        <dsp:cNvSpPr/>
      </dsp:nvSpPr>
      <dsp:spPr>
        <a:xfrm>
          <a:off x="2086400" y="-169332"/>
          <a:ext cx="2241296" cy="2241296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8EA3A7-91BB-4900-9457-1C0F53EF4FD8}" type="datetimeFigureOut">
              <a:rPr lang="en-US" smtClean="0"/>
              <a:t>11/19/2022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0D091C-0934-4F74-910A-A5FD74EE2D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821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noProof="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D091C-0934-4F74-910A-A5FD74EE2D7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8106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noProof="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D091C-0934-4F74-910A-A5FD74EE2D7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920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louds fly trough rain,loop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21250"/>
          <a:stretch/>
        </p:blipFill>
        <p:spPr>
          <a:xfrm>
            <a:off x="0" y="0"/>
            <a:ext cx="9144000" cy="4800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75"/>
          <a:stretch/>
        </p:blipFill>
        <p:spPr>
          <a:xfrm>
            <a:off x="2565709" y="685800"/>
            <a:ext cx="6578291" cy="5562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381000"/>
            <a:ext cx="8686800" cy="1470025"/>
          </a:xfrm>
        </p:spPr>
        <p:txBody>
          <a:bodyPr/>
          <a:lstStyle>
            <a:lvl1pPr algn="l">
              <a:defRPr b="1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657600"/>
            <a:ext cx="3886200" cy="2133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2E481-4B2C-4238-8820-09C414DC9357}" type="datetimeFigureOut">
              <a:rPr lang="en-US" smtClean="0"/>
              <a:t>11/19/2022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F24E5-66D3-4A11-AD57-BF107E636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719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2133600"/>
            <a:ext cx="8686800" cy="4191000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2E481-4B2C-4238-8820-09C414DC9357}" type="datetimeFigureOut">
              <a:rPr lang="en-US" smtClean="0"/>
              <a:t>11/19/2022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F24E5-66D3-4A11-AD57-BF107E636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688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10400" y="2165874"/>
            <a:ext cx="1905000" cy="4191000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752600"/>
            <a:ext cx="6629400" cy="4590936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2E481-4B2C-4238-8820-09C414DC9357}" type="datetimeFigureOut">
              <a:rPr lang="en-US" smtClean="0"/>
              <a:t>11/19/2022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F24E5-66D3-4A11-AD57-BF107E636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737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2E481-4B2C-4238-8820-09C414DC9357}" type="datetimeFigureOut">
              <a:rPr lang="en-US" smtClean="0"/>
              <a:t>11/19/2022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F24E5-66D3-4A11-AD57-BF107E636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404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124325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624138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2E481-4B2C-4238-8820-09C414DC9357}" type="datetimeFigureOut">
              <a:rPr lang="en-US" smtClean="0"/>
              <a:t>11/19/2022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F24E5-66D3-4A11-AD57-BF107E636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563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2057400"/>
            <a:ext cx="42672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57400"/>
            <a:ext cx="42672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2E481-4B2C-4238-8820-09C414DC9357}" type="datetimeFigureOut">
              <a:rPr lang="en-US" smtClean="0"/>
              <a:t>11/19/2022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F24E5-66D3-4A11-AD57-BF107E636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24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885950"/>
            <a:ext cx="42687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2525712"/>
            <a:ext cx="4268788" cy="37988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885950"/>
            <a:ext cx="42703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25712"/>
            <a:ext cx="4270375" cy="37988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2E481-4B2C-4238-8820-09C414DC9357}" type="datetimeFigureOut">
              <a:rPr lang="en-US" smtClean="0"/>
              <a:t>11/19/2022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F24E5-66D3-4A11-AD57-BF107E636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762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2E481-4B2C-4238-8820-09C414DC9357}" type="datetimeFigureOut">
              <a:rPr lang="en-US" smtClean="0"/>
              <a:t>11/19/2022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F24E5-66D3-4A11-AD57-BF107E636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880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2E481-4B2C-4238-8820-09C414DC9357}" type="datetimeFigureOut">
              <a:rPr lang="en-US" smtClean="0"/>
              <a:t>11/19/2022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F24E5-66D3-4A11-AD57-BF107E636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117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981200"/>
            <a:ext cx="3236913" cy="1162050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981200"/>
            <a:ext cx="5340350" cy="43434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3143251"/>
            <a:ext cx="3236913" cy="3181350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2E481-4B2C-4238-8820-09C414DC9357}" type="datetimeFigureOut">
              <a:rPr lang="en-US" smtClean="0"/>
              <a:t>11/19/2022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F24E5-66D3-4A11-AD57-BF107E636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574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4645025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90600" y="457200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0600" y="5211763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2E481-4B2C-4238-8820-09C414DC9357}" type="datetimeFigureOut">
              <a:rPr lang="en-US" smtClean="0"/>
              <a:t>11/19/2022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F24E5-66D3-4A11-AD57-BF107E636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6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microsoft.com/office/2007/relationships/media" Target="../media/media1.wm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ideo" Target="../media/media1.wm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louds fly trough rain,loop.wmv">
            <a:hlinkClick r:id="" action="ppaction://media"/>
          </p:cNvPr>
          <p:cNvPicPr>
            <a:picLocks noChangeAspect="1"/>
          </p:cNvPicPr>
          <p:nvPr userDrawn="1">
            <a:vide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 rotWithShape="1">
          <a:blip r:embed="rId15"/>
          <a:srcRect t="21250"/>
          <a:stretch/>
        </p:blipFill>
        <p:spPr>
          <a:xfrm>
            <a:off x="0" y="0"/>
            <a:ext cx="9144000" cy="4800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B2E481-4B2C-4238-8820-09C414DC9357}" type="datetimeFigureOut">
              <a:rPr lang="en-US" smtClean="0"/>
              <a:t>11/19/2022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54009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F24E5-66D3-4A11-AD57-BF107E63688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10" r="13139"/>
          <a:stretch/>
        </p:blipFill>
        <p:spPr>
          <a:xfrm>
            <a:off x="6553200" y="0"/>
            <a:ext cx="2590800" cy="22098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64548"/>
            <a:ext cx="7010400" cy="11546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752600"/>
            <a:ext cx="8686800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871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diagramLayout" Target="../diagrams/layout8.xml"/><Relationship Id="rId7" Type="http://schemas.openxmlformats.org/officeDocument/2006/relationships/image" Target="../media/image14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Layout" Target="../diagrams/layout9.xml"/><Relationship Id="rId7" Type="http://schemas.openxmlformats.org/officeDocument/2006/relationships/image" Target="../media/image16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diagramLayout" Target="../diagrams/layout10.xml"/><Relationship Id="rId7" Type="http://schemas.openxmlformats.org/officeDocument/2006/relationships/hyperlink" Target="http://chamilo.datacenter.uoc.gr/metchamilo/courses/HLEKTRONIKHDIAKINHSHKAIDIAXEIRISHEGG/index.php" TargetMode="Externa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Relationship Id="rId9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chamilo.datacenter.uoc.gr/metchamilo/courses/HLEKTRONIKHDIAKINHSHKAIDIAXEIRISHEGG/index.php?id_session=0" TargetMode="External"/><Relationship Id="rId7" Type="http://schemas.openxmlformats.org/officeDocument/2006/relationships/slide" Target="slide14.xml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17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7" Type="http://schemas.openxmlformats.org/officeDocument/2006/relationships/slide" Target="slide15.xm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17.png"/><Relationship Id="rId4" Type="http://schemas.openxmlformats.org/officeDocument/2006/relationships/hyperlink" Target="http://chamilo.datacenter.uoc.gr/metchamilo/main/lp/lp_controller.php?cidReq=HLEKTRONIKHDIAKINHSHKAIDIAXEIRISHEGG&amp;id_session=0&amp;gidReq=0&amp;gradebook=0&amp;origin=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slide" Target="slide16.xml"/><Relationship Id="rId2" Type="http://schemas.openxmlformats.org/officeDocument/2006/relationships/hyperlink" Target="http://chamilo.datacenter.uoc.gr/metchamilo/main/lp/lp_controller.php?cidReq=HLEKTRONIKHDIAKINHSHKAIDIAXEIRISHEGG&amp;id_session=0&amp;gidReq=0&amp;gradebook=0&amp;origin=&amp;action=view&amp;lp_id=2244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17.png"/><Relationship Id="rId4" Type="http://schemas.openxmlformats.org/officeDocument/2006/relationships/image" Target="../media/image3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slide" Target="slide17.xml"/><Relationship Id="rId4" Type="http://schemas.openxmlformats.org/officeDocument/2006/relationships/image" Target="../media/image3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slide" Target="slide18.xml"/><Relationship Id="rId4" Type="http://schemas.openxmlformats.org/officeDocument/2006/relationships/image" Target="../media/image34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slide" Target="slide19.xml"/><Relationship Id="rId4" Type="http://schemas.openxmlformats.org/officeDocument/2006/relationships/image" Target="../media/image35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slide" Target="slide20.xml"/><Relationship Id="rId4" Type="http://schemas.openxmlformats.org/officeDocument/2006/relationships/image" Target="../media/image3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diagramLayout" Target="../diagrams/layout11.xml"/><Relationship Id="rId7" Type="http://schemas.openxmlformats.org/officeDocument/2006/relationships/image" Target="../media/image37.pn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cs.google.com/forms/d/1UdTzBsItrVFGyGrOHsE4m4FpaqjP3NszgLKoR_IdBKg/edit?usp=forms_home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cs.google.com/forms/d/1UdTzBsItrVFGyGrOHsE4m4FpaqjP3NszgLKoR_IdBKg/edit?usp=forms_home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slide" Target="slide22.xml"/><Relationship Id="rId4" Type="http://schemas.openxmlformats.org/officeDocument/2006/relationships/slide" Target="slide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" Target="slide2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8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10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3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13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13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1987" y="772195"/>
            <a:ext cx="9123269" cy="1537843"/>
          </a:xfrm>
        </p:spPr>
        <p:txBody>
          <a:bodyPr>
            <a:noAutofit/>
          </a:bodyPr>
          <a:lstStyle/>
          <a:p>
            <a:pPr algn="ctr"/>
            <a:r>
              <a:rPr lang="el-GR" sz="2400" i="1" dirty="0">
                <a:ea typeface="Tahoma" pitchFamily="34" charset="0"/>
                <a:cs typeface="Tahoma" pitchFamily="34" charset="0"/>
              </a:rPr>
              <a:t>Σχεδιασμός, Ανάπτυξη και Αποτίμηση Ολοκληρωμένου e-</a:t>
            </a:r>
            <a:r>
              <a:rPr lang="el-GR" sz="2400" i="1" dirty="0" err="1">
                <a:ea typeface="Tahoma" pitchFamily="34" charset="0"/>
                <a:cs typeface="Tahoma" pitchFamily="34" charset="0"/>
              </a:rPr>
              <a:t>Learning</a:t>
            </a:r>
            <a:r>
              <a:rPr lang="el-GR" sz="2400" i="1" dirty="0">
                <a:ea typeface="Tahoma" pitchFamily="34" charset="0"/>
                <a:cs typeface="Tahoma" pitchFamily="34" charset="0"/>
              </a:rPr>
              <a:t> Περιβάλλοντος με την Μέθοδο της Εξ Αποστάσεως Εκπαίδευσης με την Χρήση ΤΠΕ, για την Επιμόρφωση Δημόσιων Υπαλλήλων με Θέμα: </a:t>
            </a:r>
            <a:br>
              <a:rPr lang="el-GR" sz="2400" i="1" dirty="0">
                <a:ea typeface="Tahoma" pitchFamily="34" charset="0"/>
                <a:cs typeface="Tahoma" pitchFamily="34" charset="0"/>
              </a:rPr>
            </a:br>
            <a:r>
              <a:rPr lang="el-GR" sz="2400" i="1" dirty="0">
                <a:ea typeface="Tahoma" pitchFamily="34" charset="0"/>
                <a:cs typeface="Tahoma" pitchFamily="34" charset="0"/>
              </a:rPr>
              <a:t>«Ηλεκτρονική Διακίνηση και Διαχείριση Εγγράφων»</a:t>
            </a:r>
          </a:p>
        </p:txBody>
      </p:sp>
      <p:sp>
        <p:nvSpPr>
          <p:cNvPr id="4" name="11 - Ορθογώνιο">
            <a:extLst>
              <a:ext uri="{FF2B5EF4-FFF2-40B4-BE49-F238E27FC236}">
                <a16:creationId xmlns:a16="http://schemas.microsoft.com/office/drawing/2014/main" id="{1E131A43-5DAB-BC7C-84F1-FBA174DB1D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122104"/>
            <a:ext cx="871296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l-GR" sz="1600" b="1" dirty="0">
                <a:solidFill>
                  <a:prstClr val="black"/>
                </a:solidFill>
                <a:latin typeface="+mj-lt"/>
              </a:rPr>
              <a:t>Πρόγραμμα Μεταπτυχιακών Σπουδών: </a:t>
            </a:r>
            <a:endParaRPr lang="en-US" sz="1600" b="1" dirty="0">
              <a:solidFill>
                <a:prstClr val="black"/>
              </a:solidFill>
              <a:latin typeface="+mj-lt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l-GR" sz="1600" b="1" dirty="0">
                <a:solidFill>
                  <a:prstClr val="black"/>
                </a:solidFill>
                <a:latin typeface="+mj-lt"/>
              </a:rPr>
              <a:t>«Επιστήμες της Αγωγής - Εξ Αποστάσεως Εκπαίδευση  με την χρήση των ΤΠΕ (e-Learning)»</a:t>
            </a:r>
            <a:endParaRPr lang="el-GR" sz="1200" b="1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13112C17-83F3-D2D3-75CF-AA9A95D84A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624" y="6335786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l-GR" sz="2000" i="1" dirty="0">
                <a:solidFill>
                  <a:schemeClr val="bg1"/>
                </a:solidFill>
                <a:latin typeface="+mj-lt"/>
                <a:ea typeface="Times New Roman" pitchFamily="18" charset="0"/>
                <a:cs typeface="Arial" pitchFamily="34" charset="0"/>
              </a:rPr>
              <a:t>Ρέθυμνο, 202</a:t>
            </a:r>
            <a:r>
              <a:rPr lang="en-US" sz="2000" i="1" dirty="0">
                <a:solidFill>
                  <a:schemeClr val="bg1"/>
                </a:solidFill>
                <a:latin typeface="+mj-lt"/>
                <a:ea typeface="Times New Roman" pitchFamily="18" charset="0"/>
                <a:cs typeface="Arial" pitchFamily="34" charset="0"/>
              </a:rPr>
              <a:t>2</a:t>
            </a:r>
            <a:endParaRPr lang="el-GR" sz="2000" i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9 - Ορθογώνιο">
            <a:extLst>
              <a:ext uri="{FF2B5EF4-FFF2-40B4-BE49-F238E27FC236}">
                <a16:creationId xmlns:a16="http://schemas.microsoft.com/office/drawing/2014/main" id="{9653C70B-E146-ABB5-1C61-1293215F8427}"/>
              </a:ext>
            </a:extLst>
          </p:cNvPr>
          <p:cNvSpPr/>
          <p:nvPr/>
        </p:nvSpPr>
        <p:spPr>
          <a:xfrm>
            <a:off x="467543" y="3676811"/>
            <a:ext cx="3528393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l-GR" sz="2000" b="1" i="1" dirty="0">
                <a:solidFill>
                  <a:schemeClr val="bg1"/>
                </a:solidFill>
                <a:cs typeface="Calibri" pitchFamily="34" charset="0"/>
              </a:rPr>
              <a:t>Ζωή </a:t>
            </a:r>
            <a:r>
              <a:rPr lang="el-GR" sz="2000" b="1" i="1" dirty="0" err="1">
                <a:solidFill>
                  <a:schemeClr val="bg1"/>
                </a:solidFill>
                <a:cs typeface="Calibri" pitchFamily="34" charset="0"/>
              </a:rPr>
              <a:t>Κουτάντου</a:t>
            </a:r>
            <a:endParaRPr lang="en-US" sz="2000" b="1" i="1" dirty="0">
              <a:solidFill>
                <a:schemeClr val="bg1"/>
              </a:solidFill>
              <a:cs typeface="Calibri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l-GR" b="1" dirty="0">
                <a:solidFill>
                  <a:schemeClr val="bg1"/>
                </a:solidFill>
                <a:cs typeface="Calibri" pitchFamily="34" charset="0"/>
              </a:rPr>
              <a:t>ΑΜ:01179</a:t>
            </a:r>
          </a:p>
        </p:txBody>
      </p:sp>
      <p:pic>
        <p:nvPicPr>
          <p:cNvPr id="9" name="Εικόνα 8">
            <a:extLst>
              <a:ext uri="{FF2B5EF4-FFF2-40B4-BE49-F238E27FC236}">
                <a16:creationId xmlns:a16="http://schemas.microsoft.com/office/drawing/2014/main" id="{7F6A67B5-C8B8-F799-346A-AE9990048B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40292"/>
            <a:ext cx="8640960" cy="768096"/>
          </a:xfrm>
          <a:prstGeom prst="rect">
            <a:avLst/>
          </a:prstGeom>
        </p:spPr>
      </p:pic>
      <p:sp>
        <p:nvSpPr>
          <p:cNvPr id="12" name="Ορθογώνιο 11">
            <a:extLst>
              <a:ext uri="{FF2B5EF4-FFF2-40B4-BE49-F238E27FC236}">
                <a16:creationId xmlns:a16="http://schemas.microsoft.com/office/drawing/2014/main" id="{C875EEDF-35B9-BB27-A3AE-B4A821B86216}"/>
              </a:ext>
            </a:extLst>
          </p:cNvPr>
          <p:cNvSpPr/>
          <p:nvPr/>
        </p:nvSpPr>
        <p:spPr>
          <a:xfrm>
            <a:off x="5973086" y="5304838"/>
            <a:ext cx="2871127" cy="961314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ADF641-25DC-57EC-2F1F-E17BD9F69F75}"/>
              </a:ext>
            </a:extLst>
          </p:cNvPr>
          <p:cNvSpPr txBox="1"/>
          <p:nvPr/>
        </p:nvSpPr>
        <p:spPr>
          <a:xfrm>
            <a:off x="6062489" y="5346716"/>
            <a:ext cx="287112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b="1" dirty="0">
                <a:solidFill>
                  <a:schemeClr val="bg1"/>
                </a:solidFill>
              </a:rPr>
              <a:t>Μιχαήλ Κλεισαρχάκης</a:t>
            </a:r>
          </a:p>
          <a:p>
            <a:pPr algn="ctr"/>
            <a:r>
              <a:rPr lang="el-GR" i="1" dirty="0">
                <a:solidFill>
                  <a:schemeClr val="bg1"/>
                </a:solidFill>
              </a:rPr>
              <a:t>ΕΔΙΠ ΠΤΔΕ Πανεπιστημίου Κρήτης</a:t>
            </a:r>
          </a:p>
        </p:txBody>
      </p:sp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8909802A-CEBD-007D-AA97-6D860C7354C7}"/>
              </a:ext>
            </a:extLst>
          </p:cNvPr>
          <p:cNvSpPr/>
          <p:nvPr/>
        </p:nvSpPr>
        <p:spPr>
          <a:xfrm>
            <a:off x="179515" y="5304838"/>
            <a:ext cx="2376262" cy="961314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0384" y="5346716"/>
            <a:ext cx="2345394" cy="998820"/>
          </a:xfrm>
        </p:spPr>
        <p:txBody>
          <a:bodyPr>
            <a:normAutofit/>
          </a:bodyPr>
          <a:lstStyle/>
          <a:p>
            <a:pPr marL="0" algn="ctr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el-GR" sz="1800" b="1" i="0" u="none" strike="noStrike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Λάμπρος Καρβούνης </a:t>
            </a:r>
            <a:endParaRPr lang="el-GR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ctr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el-GR" sz="1800" b="0" i="1" u="none" strike="noStrike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Διδάκτωρ ΠΤΔΕ</a:t>
            </a:r>
            <a:endParaRPr lang="el-GR" sz="1800" b="0" i="1" u="none" strike="noStrike" dirty="0">
              <a:effectLst/>
              <a:latin typeface="Arial" panose="020B0604020202020204" pitchFamily="34" charset="0"/>
            </a:endParaRPr>
          </a:p>
          <a:p>
            <a:pPr marL="0" algn="ctr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el-GR" sz="1800" b="0" i="1" u="none" strike="noStrike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Πανεπιστήμιο Κρήτης</a:t>
            </a:r>
            <a:endParaRPr lang="el-GR" sz="1800" b="0" i="1" u="none" strike="noStrike" dirty="0">
              <a:effectLst/>
              <a:latin typeface="Arial" panose="020B0604020202020204" pitchFamily="34" charset="0"/>
            </a:endParaRPr>
          </a:p>
          <a:p>
            <a:endParaRPr lang="el-GR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4" name="Ορθογώνιο 13">
            <a:extLst>
              <a:ext uri="{FF2B5EF4-FFF2-40B4-BE49-F238E27FC236}">
                <a16:creationId xmlns:a16="http://schemas.microsoft.com/office/drawing/2014/main" id="{E47D8A06-10A3-947E-EAAE-54338352DC3B}"/>
              </a:ext>
            </a:extLst>
          </p:cNvPr>
          <p:cNvSpPr/>
          <p:nvPr/>
        </p:nvSpPr>
        <p:spPr>
          <a:xfrm>
            <a:off x="2856460" y="5304838"/>
            <a:ext cx="2592288" cy="961314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CACE1C-E86F-2FD9-2044-8ADF121EF4CE}"/>
              </a:ext>
            </a:extLst>
          </p:cNvPr>
          <p:cNvSpPr txBox="1"/>
          <p:nvPr/>
        </p:nvSpPr>
        <p:spPr>
          <a:xfrm>
            <a:off x="2973170" y="5370167"/>
            <a:ext cx="25202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chemeClr val="bg1"/>
                </a:solidFill>
              </a:rPr>
              <a:t>Χαράλαμπος </a:t>
            </a:r>
            <a:r>
              <a:rPr lang="el-GR" b="1" dirty="0" err="1">
                <a:solidFill>
                  <a:schemeClr val="bg1"/>
                </a:solidFill>
              </a:rPr>
              <a:t>Μουζάκης</a:t>
            </a:r>
            <a:endParaRPr lang="el-GR" b="1" dirty="0">
              <a:solidFill>
                <a:schemeClr val="bg1"/>
              </a:solidFill>
            </a:endParaRPr>
          </a:p>
          <a:p>
            <a:pPr algn="ctr"/>
            <a:r>
              <a:rPr lang="el-GR" i="1" dirty="0">
                <a:solidFill>
                  <a:schemeClr val="bg1"/>
                </a:solidFill>
              </a:rPr>
              <a:t>Διδάκτωρ ΠΤΔΕ ΕΚΠΑ</a:t>
            </a:r>
          </a:p>
        </p:txBody>
      </p:sp>
      <p:sp>
        <p:nvSpPr>
          <p:cNvPr id="15" name="Ορθογώνιο 14">
            <a:extLst>
              <a:ext uri="{FF2B5EF4-FFF2-40B4-BE49-F238E27FC236}">
                <a16:creationId xmlns:a16="http://schemas.microsoft.com/office/drawing/2014/main" id="{A623F23E-B8C5-D722-9305-41F927D5C6EE}"/>
              </a:ext>
            </a:extLst>
          </p:cNvPr>
          <p:cNvSpPr/>
          <p:nvPr/>
        </p:nvSpPr>
        <p:spPr>
          <a:xfrm>
            <a:off x="2267423" y="4586683"/>
            <a:ext cx="3888432" cy="505256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9 - Ορθογώνιο">
            <a:extLst>
              <a:ext uri="{FF2B5EF4-FFF2-40B4-BE49-F238E27FC236}">
                <a16:creationId xmlns:a16="http://schemas.microsoft.com/office/drawing/2014/main" id="{571639C1-B267-8A7D-8497-3A757580E7DC}"/>
              </a:ext>
            </a:extLst>
          </p:cNvPr>
          <p:cNvSpPr/>
          <p:nvPr/>
        </p:nvSpPr>
        <p:spPr>
          <a:xfrm>
            <a:off x="2277374" y="4627318"/>
            <a:ext cx="38784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l-GR" sz="2000" b="1" dirty="0">
                <a:solidFill>
                  <a:schemeClr val="bg1"/>
                </a:solidFill>
                <a:cs typeface="Calibri" pitchFamily="34" charset="0"/>
              </a:rPr>
              <a:t>Επιτροπή Κρίσης ΔΕ</a:t>
            </a:r>
            <a:endParaRPr lang="en-US" sz="2000" b="1" dirty="0">
              <a:solidFill>
                <a:schemeClr val="bg1"/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583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148438-B6DF-8447-7134-B518052FA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180097"/>
            <a:ext cx="6048672" cy="1060196"/>
          </a:xfrm>
        </p:spPr>
        <p:txBody>
          <a:bodyPr>
            <a:noAutofit/>
          </a:bodyPr>
          <a:lstStyle/>
          <a:p>
            <a:r>
              <a:rPr lang="el-GR" sz="4000" b="1" dirty="0"/>
              <a:t>Σχεδιασμός Εκπαιδευτικού Υλικού </a:t>
            </a:r>
          </a:p>
        </p:txBody>
      </p:sp>
      <p:sp>
        <p:nvSpPr>
          <p:cNvPr id="5" name="Βέλος: Πεντάγωνο 4">
            <a:extLst>
              <a:ext uri="{FF2B5EF4-FFF2-40B4-BE49-F238E27FC236}">
                <a16:creationId xmlns:a16="http://schemas.microsoft.com/office/drawing/2014/main" id="{682CFB15-ACE1-AD9B-3DBD-6111A3756CC8}"/>
              </a:ext>
            </a:extLst>
          </p:cNvPr>
          <p:cNvSpPr/>
          <p:nvPr/>
        </p:nvSpPr>
        <p:spPr>
          <a:xfrm>
            <a:off x="97598" y="209364"/>
            <a:ext cx="1090026" cy="77136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/>
              <a:t>Β Μέρος</a:t>
            </a:r>
          </a:p>
        </p:txBody>
      </p:sp>
      <p:graphicFrame>
        <p:nvGraphicFramePr>
          <p:cNvPr id="8" name="Διάγραμμα 7">
            <a:extLst>
              <a:ext uri="{FF2B5EF4-FFF2-40B4-BE49-F238E27FC236}">
                <a16:creationId xmlns:a16="http://schemas.microsoft.com/office/drawing/2014/main" id="{CB1B9E08-6B5F-C8F5-EA3F-60E0858B9A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88745603"/>
              </p:ext>
            </p:extLst>
          </p:nvPr>
        </p:nvGraphicFramePr>
        <p:xfrm>
          <a:off x="2915816" y="1988840"/>
          <a:ext cx="5956314" cy="4869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Εικόνα 2">
            <a:extLst>
              <a:ext uri="{FF2B5EF4-FFF2-40B4-BE49-F238E27FC236}">
                <a16:creationId xmlns:a16="http://schemas.microsoft.com/office/drawing/2014/main" id="{5A88452C-8B1F-A8E6-8B4B-3EFFC38A92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53914" y="980728"/>
            <a:ext cx="936105" cy="522218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AA51AAA0-F183-384F-951E-B6C460432A0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564905"/>
            <a:ext cx="1943100" cy="256452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891C8AB-855F-97F1-07FC-2C0134FECED4}"/>
              </a:ext>
            </a:extLst>
          </p:cNvPr>
          <p:cNvSpPr txBox="1"/>
          <p:nvPr/>
        </p:nvSpPr>
        <p:spPr>
          <a:xfrm>
            <a:off x="521966" y="5139646"/>
            <a:ext cx="17678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400" i="1" dirty="0">
                <a:solidFill>
                  <a:schemeClr val="bg1"/>
                </a:solidFill>
              </a:rPr>
              <a:t>Μάθημα στο </a:t>
            </a:r>
            <a:r>
              <a:rPr lang="en-US" sz="1400" i="1" dirty="0" err="1">
                <a:solidFill>
                  <a:schemeClr val="bg1"/>
                </a:solidFill>
              </a:rPr>
              <a:t>Chamilo</a:t>
            </a:r>
            <a:endParaRPr lang="el-GR" sz="14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727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8" grpId="0">
        <p:bldAsOne/>
      </p:bldGraphic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148438-B6DF-8447-7134-B518052FA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180097"/>
            <a:ext cx="6048672" cy="1060196"/>
          </a:xfrm>
        </p:spPr>
        <p:txBody>
          <a:bodyPr>
            <a:noAutofit/>
          </a:bodyPr>
          <a:lstStyle/>
          <a:p>
            <a:r>
              <a:rPr lang="el-GR" sz="4000" b="1" dirty="0"/>
              <a:t>Σχεδιασμός Εκπαιδευτικού Υλικού </a:t>
            </a:r>
          </a:p>
        </p:txBody>
      </p:sp>
      <p:sp>
        <p:nvSpPr>
          <p:cNvPr id="5" name="Βέλος: Πεντάγωνο 4">
            <a:extLst>
              <a:ext uri="{FF2B5EF4-FFF2-40B4-BE49-F238E27FC236}">
                <a16:creationId xmlns:a16="http://schemas.microsoft.com/office/drawing/2014/main" id="{682CFB15-ACE1-AD9B-3DBD-6111A3756CC8}"/>
              </a:ext>
            </a:extLst>
          </p:cNvPr>
          <p:cNvSpPr/>
          <p:nvPr/>
        </p:nvSpPr>
        <p:spPr>
          <a:xfrm>
            <a:off x="97598" y="209364"/>
            <a:ext cx="1090026" cy="77136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/>
              <a:t>Β Μέρος</a:t>
            </a:r>
          </a:p>
        </p:txBody>
      </p:sp>
      <p:graphicFrame>
        <p:nvGraphicFramePr>
          <p:cNvPr id="11" name="Διάγραμμα 10">
            <a:extLst>
              <a:ext uri="{FF2B5EF4-FFF2-40B4-BE49-F238E27FC236}">
                <a16:creationId xmlns:a16="http://schemas.microsoft.com/office/drawing/2014/main" id="{C83A73C0-D107-18B2-6D89-EDE8296F0F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5260488"/>
              </p:ext>
            </p:extLst>
          </p:nvPr>
        </p:nvGraphicFramePr>
        <p:xfrm>
          <a:off x="1857849" y="2583029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CF18E46C-5040-0131-B0C3-78C8C2C397B1}"/>
              </a:ext>
            </a:extLst>
          </p:cNvPr>
          <p:cNvSpPr txBox="1"/>
          <p:nvPr/>
        </p:nvSpPr>
        <p:spPr>
          <a:xfrm>
            <a:off x="1857849" y="3137793"/>
            <a:ext cx="2265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8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Αυτονομία – Ευελιξία 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5A0B95-6608-6047-AB64-58A8807EAC28}"/>
              </a:ext>
            </a:extLst>
          </p:cNvPr>
          <p:cNvSpPr txBox="1"/>
          <p:nvPr/>
        </p:nvSpPr>
        <p:spPr>
          <a:xfrm>
            <a:off x="344166" y="4016522"/>
            <a:ext cx="27804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bg1"/>
                </a:solidFill>
              </a:rPr>
              <a:t>Μαθαίνω από εμπειρίες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bg1"/>
                </a:solidFill>
              </a:rPr>
              <a:t>Μαθαίνω «κάνοντας»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8364091-0987-7518-F00E-7CF442197AF3}"/>
              </a:ext>
            </a:extLst>
          </p:cNvPr>
          <p:cNvSpPr txBox="1"/>
          <p:nvPr/>
        </p:nvSpPr>
        <p:spPr>
          <a:xfrm>
            <a:off x="7074331" y="3995678"/>
            <a:ext cx="203247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endParaRPr lang="el-G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800" b="0" i="0" u="none" strike="noStrike" baseline="0" dirty="0" err="1">
                <a:solidFill>
                  <a:schemeClr val="bg1"/>
                </a:solidFill>
                <a:latin typeface="Calibri" panose="020F0502020204030204" pitchFamily="34" charset="0"/>
              </a:rPr>
              <a:t>Πολυμεσικότητα</a:t>
            </a:r>
            <a:endParaRPr lang="el-GR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800" b="0" i="0" u="none" strike="noStrike" baseline="0" dirty="0" err="1">
                <a:solidFill>
                  <a:schemeClr val="bg1"/>
                </a:solidFill>
                <a:latin typeface="Calibri" panose="020F0502020204030204" pitchFamily="34" charset="0"/>
              </a:rPr>
              <a:t>Διάδραση</a:t>
            </a:r>
            <a:endParaRPr lang="el-GR" sz="1800" b="0" i="0" u="none" strike="noStrike" baseline="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8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Φιλικότητα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bg1"/>
                </a:solidFill>
                <a:latin typeface="Calibri" panose="020F0502020204030204" pitchFamily="34" charset="0"/>
              </a:rPr>
              <a:t>Χρήση </a:t>
            </a:r>
            <a:r>
              <a:rPr lang="en-US" sz="18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Avatar</a:t>
            </a:r>
            <a:endParaRPr lang="el-GR" sz="1800" b="0" i="0" u="none" strike="noStrike" baseline="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endParaRPr lang="el-G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l-G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l-GR" dirty="0"/>
          </a:p>
        </p:txBody>
      </p:sp>
      <p:pic>
        <p:nvPicPr>
          <p:cNvPr id="17" name="Εικόνα 16">
            <a:extLst>
              <a:ext uri="{FF2B5EF4-FFF2-40B4-BE49-F238E27FC236}">
                <a16:creationId xmlns:a16="http://schemas.microsoft.com/office/drawing/2014/main" id="{738AE2D8-9B05-4E1B-89DA-14B1D7C5953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88" y="1727291"/>
            <a:ext cx="2514600" cy="1532293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A71744F5-4030-9C51-36B5-BB51F90F6C0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1004288"/>
            <a:ext cx="932769" cy="52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912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1" grpId="0">
        <p:bldAsOne/>
      </p:bldGraphic>
      <p:bldP spid="12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148438-B6DF-8447-7134-B518052FA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180097"/>
            <a:ext cx="6048672" cy="1060196"/>
          </a:xfrm>
        </p:spPr>
        <p:txBody>
          <a:bodyPr>
            <a:noAutofit/>
          </a:bodyPr>
          <a:lstStyle/>
          <a:p>
            <a:r>
              <a:rPr lang="el-GR" sz="4000" b="1" dirty="0"/>
              <a:t>Τεχνολογικά Εργαλεία δημιουργίας Ε</a:t>
            </a:r>
            <a:r>
              <a:rPr lang="en-US" sz="4000" b="1" dirty="0"/>
              <a:t>Y</a:t>
            </a:r>
            <a:endParaRPr lang="el-GR" sz="4000" b="1" dirty="0"/>
          </a:p>
        </p:txBody>
      </p:sp>
      <p:sp>
        <p:nvSpPr>
          <p:cNvPr id="5" name="Βέλος: Πεντάγωνο 4">
            <a:extLst>
              <a:ext uri="{FF2B5EF4-FFF2-40B4-BE49-F238E27FC236}">
                <a16:creationId xmlns:a16="http://schemas.microsoft.com/office/drawing/2014/main" id="{682CFB15-ACE1-AD9B-3DBD-6111A3756CC8}"/>
              </a:ext>
            </a:extLst>
          </p:cNvPr>
          <p:cNvSpPr/>
          <p:nvPr/>
        </p:nvSpPr>
        <p:spPr>
          <a:xfrm>
            <a:off x="97598" y="209364"/>
            <a:ext cx="1090026" cy="77136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/>
              <a:t>Β Μέρος</a:t>
            </a:r>
          </a:p>
        </p:txBody>
      </p:sp>
      <p:graphicFrame>
        <p:nvGraphicFramePr>
          <p:cNvPr id="3" name="Διάγραμμα 2">
            <a:extLst>
              <a:ext uri="{FF2B5EF4-FFF2-40B4-BE49-F238E27FC236}">
                <a16:creationId xmlns:a16="http://schemas.microsoft.com/office/drawing/2014/main" id="{64BB41DC-A807-ABF3-5A09-81B9C764FC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31264402"/>
              </p:ext>
            </p:extLst>
          </p:nvPr>
        </p:nvGraphicFramePr>
        <p:xfrm>
          <a:off x="375057" y="1628800"/>
          <a:ext cx="8393886" cy="5229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9A54D13-9CD7-8AFC-3865-451644F6373C}"/>
              </a:ext>
            </a:extLst>
          </p:cNvPr>
          <p:cNvSpPr txBox="1"/>
          <p:nvPr/>
        </p:nvSpPr>
        <p:spPr>
          <a:xfrm>
            <a:off x="5681172" y="5949280"/>
            <a:ext cx="3476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Σύνδεσμος ΕΥ </a:t>
            </a:r>
            <a:r>
              <a:rPr lang="en-US" dirty="0" err="1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Chamilo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461F9A5E-8011-FA61-D4E9-03316743969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1542" y="5890040"/>
            <a:ext cx="990476" cy="857143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EE4E92E8-E2C8-05DF-D1C2-8074796932D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009995"/>
            <a:ext cx="932769" cy="52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296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3" grpId="0">
        <p:bldAsOne/>
      </p:bldGraphic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148438-B6DF-8447-7134-B518052FA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180097"/>
            <a:ext cx="6048672" cy="1060196"/>
          </a:xfrm>
        </p:spPr>
        <p:txBody>
          <a:bodyPr>
            <a:noAutofit/>
          </a:bodyPr>
          <a:lstStyle/>
          <a:p>
            <a:r>
              <a:rPr lang="el-GR" sz="4000" b="1" dirty="0"/>
              <a:t>Πλατφόρμα</a:t>
            </a:r>
          </a:p>
        </p:txBody>
      </p:sp>
      <p:sp>
        <p:nvSpPr>
          <p:cNvPr id="5" name="Βέλος: Πεντάγωνο 4">
            <a:extLst>
              <a:ext uri="{FF2B5EF4-FFF2-40B4-BE49-F238E27FC236}">
                <a16:creationId xmlns:a16="http://schemas.microsoft.com/office/drawing/2014/main" id="{682CFB15-ACE1-AD9B-3DBD-6111A3756CC8}"/>
              </a:ext>
            </a:extLst>
          </p:cNvPr>
          <p:cNvSpPr/>
          <p:nvPr/>
        </p:nvSpPr>
        <p:spPr>
          <a:xfrm>
            <a:off x="97598" y="209364"/>
            <a:ext cx="1090026" cy="77136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/>
              <a:t>Β Μέρος</a:t>
            </a:r>
          </a:p>
        </p:txBody>
      </p:sp>
      <p:pic>
        <p:nvPicPr>
          <p:cNvPr id="10" name="Εικόνα 9">
            <a:extLst>
              <a:ext uri="{FF2B5EF4-FFF2-40B4-BE49-F238E27FC236}">
                <a16:creationId xmlns:a16="http://schemas.microsoft.com/office/drawing/2014/main" id="{C8424868-9D02-A49C-5362-76952FA313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009071"/>
            <a:ext cx="7704855" cy="429265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3953DA6-2D30-F8BC-0C00-425C595C0E3B}"/>
              </a:ext>
            </a:extLst>
          </p:cNvPr>
          <p:cNvSpPr txBox="1"/>
          <p:nvPr/>
        </p:nvSpPr>
        <p:spPr>
          <a:xfrm>
            <a:off x="3779912" y="6244928"/>
            <a:ext cx="10377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200" i="1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Αρχική οθόνη</a:t>
            </a:r>
            <a:endParaRPr lang="el-GR" sz="1200" i="1" dirty="0">
              <a:solidFill>
                <a:schemeClr val="bg1"/>
              </a:solidFill>
            </a:endParaRPr>
          </a:p>
        </p:txBody>
      </p:sp>
      <p:pic>
        <p:nvPicPr>
          <p:cNvPr id="23" name="Εικόνα 22">
            <a:extLst>
              <a:ext uri="{FF2B5EF4-FFF2-40B4-BE49-F238E27FC236}">
                <a16:creationId xmlns:a16="http://schemas.microsoft.com/office/drawing/2014/main" id="{2D0440EE-4574-7B97-B225-B5511FFBA1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43343"/>
            <a:ext cx="3360161" cy="1114295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FB893E8F-4039-C4B5-0127-5ACD09C3A9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78142"/>
            <a:ext cx="932769" cy="524301"/>
          </a:xfrm>
          <a:prstGeom prst="rect">
            <a:avLst/>
          </a:prstGeom>
        </p:spPr>
      </p:pic>
      <p:pic>
        <p:nvPicPr>
          <p:cNvPr id="4" name="Εικόνα 3">
            <a:extLst>
              <a:ext uri="{FF2B5EF4-FFF2-40B4-BE49-F238E27FC236}">
                <a16:creationId xmlns:a16="http://schemas.microsoft.com/office/drawing/2014/main" id="{D24679BC-4736-81D9-BF54-F4C0B6255F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293" y="6230722"/>
            <a:ext cx="637190" cy="551415"/>
          </a:xfrm>
          <a:prstGeom prst="rect">
            <a:avLst/>
          </a:prstGeom>
        </p:spPr>
      </p:pic>
      <p:sp>
        <p:nvSpPr>
          <p:cNvPr id="8" name="Βέλος: Κάτω 7">
            <a:hlinkClick r:id="rId7" action="ppaction://hlinksldjump"/>
            <a:extLst>
              <a:ext uri="{FF2B5EF4-FFF2-40B4-BE49-F238E27FC236}">
                <a16:creationId xmlns:a16="http://schemas.microsoft.com/office/drawing/2014/main" id="{6D8C0F15-B2EF-2A7B-D59A-5C55F1CAD578}"/>
              </a:ext>
            </a:extLst>
          </p:cNvPr>
          <p:cNvSpPr/>
          <p:nvPr/>
        </p:nvSpPr>
        <p:spPr>
          <a:xfrm rot="4051073">
            <a:off x="7510554" y="2716573"/>
            <a:ext cx="232436" cy="14248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Οβάλ 8">
            <a:extLst>
              <a:ext uri="{FF2B5EF4-FFF2-40B4-BE49-F238E27FC236}">
                <a16:creationId xmlns:a16="http://schemas.microsoft.com/office/drawing/2014/main" id="{1674272C-C77F-DCBC-9DB3-8042D4FC27E3}"/>
              </a:ext>
            </a:extLst>
          </p:cNvPr>
          <p:cNvSpPr/>
          <p:nvPr/>
        </p:nvSpPr>
        <p:spPr>
          <a:xfrm>
            <a:off x="6519121" y="3573016"/>
            <a:ext cx="437858" cy="35271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97071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148438-B6DF-8447-7134-B518052FA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180097"/>
            <a:ext cx="6048672" cy="1060196"/>
          </a:xfrm>
        </p:spPr>
        <p:txBody>
          <a:bodyPr>
            <a:noAutofit/>
          </a:bodyPr>
          <a:lstStyle/>
          <a:p>
            <a:r>
              <a:rPr lang="el-GR" sz="4000" b="1" dirty="0"/>
              <a:t>Πλατφόρμα</a:t>
            </a:r>
          </a:p>
        </p:txBody>
      </p:sp>
      <p:sp>
        <p:nvSpPr>
          <p:cNvPr id="5" name="Βέλος: Πεντάγωνο 4">
            <a:extLst>
              <a:ext uri="{FF2B5EF4-FFF2-40B4-BE49-F238E27FC236}">
                <a16:creationId xmlns:a16="http://schemas.microsoft.com/office/drawing/2014/main" id="{682CFB15-ACE1-AD9B-3DBD-6111A3756CC8}"/>
              </a:ext>
            </a:extLst>
          </p:cNvPr>
          <p:cNvSpPr/>
          <p:nvPr/>
        </p:nvSpPr>
        <p:spPr>
          <a:xfrm>
            <a:off x="97598" y="209364"/>
            <a:ext cx="1090026" cy="77136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/>
              <a:t>Β Μέρος</a:t>
            </a:r>
          </a:p>
        </p:txBody>
      </p:sp>
      <p:pic>
        <p:nvPicPr>
          <p:cNvPr id="23" name="Εικόνα 22">
            <a:extLst>
              <a:ext uri="{FF2B5EF4-FFF2-40B4-BE49-F238E27FC236}">
                <a16:creationId xmlns:a16="http://schemas.microsoft.com/office/drawing/2014/main" id="{2D0440EE-4574-7B97-B225-B5511FFBA1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43343"/>
            <a:ext cx="3360161" cy="1114295"/>
          </a:xfrm>
          <a:prstGeom prst="rect">
            <a:avLst/>
          </a:prstGeom>
        </p:spPr>
      </p:pic>
      <p:pic>
        <p:nvPicPr>
          <p:cNvPr id="29" name="Εικόνα 28">
            <a:extLst>
              <a:ext uri="{FF2B5EF4-FFF2-40B4-BE49-F238E27FC236}">
                <a16:creationId xmlns:a16="http://schemas.microsoft.com/office/drawing/2014/main" id="{B032C368-42EC-19F1-9C35-B26723FF25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094" y="1873291"/>
            <a:ext cx="6303527" cy="4087869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8339471B-7CA8-549E-283B-BECCE914F551}"/>
              </a:ext>
            </a:extLst>
          </p:cNvPr>
          <p:cNvSpPr txBox="1"/>
          <p:nvPr/>
        </p:nvSpPr>
        <p:spPr>
          <a:xfrm>
            <a:off x="3824347" y="6309320"/>
            <a:ext cx="13185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200" i="1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Μονοπάτι γνώσης</a:t>
            </a:r>
            <a:endParaRPr lang="el-GR" sz="1200" i="1" dirty="0">
              <a:solidFill>
                <a:schemeClr val="bg1"/>
              </a:solidFill>
            </a:endParaRP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FB893E8F-4039-C4B5-0127-5ACD09C3A9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78142"/>
            <a:ext cx="932769" cy="524301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230A711B-3EE9-6D6B-871B-E9A8C37E8A6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76131">
            <a:off x="3388202" y="6295783"/>
            <a:ext cx="351371" cy="304071"/>
          </a:xfrm>
          <a:prstGeom prst="rect">
            <a:avLst/>
          </a:prstGeom>
        </p:spPr>
      </p:pic>
      <p:sp>
        <p:nvSpPr>
          <p:cNvPr id="8" name="Βέλος: Κάτω 7">
            <a:hlinkClick r:id="rId7" action="ppaction://hlinksldjump"/>
            <a:extLst>
              <a:ext uri="{FF2B5EF4-FFF2-40B4-BE49-F238E27FC236}">
                <a16:creationId xmlns:a16="http://schemas.microsoft.com/office/drawing/2014/main" id="{CBFE2C21-37F2-B4B3-773C-AC275ABD90C8}"/>
              </a:ext>
            </a:extLst>
          </p:cNvPr>
          <p:cNvSpPr/>
          <p:nvPr/>
        </p:nvSpPr>
        <p:spPr>
          <a:xfrm rot="18343539">
            <a:off x="781526" y="3010888"/>
            <a:ext cx="232436" cy="14248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191499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148438-B6DF-8447-7134-B518052FA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180097"/>
            <a:ext cx="6048672" cy="1060196"/>
          </a:xfrm>
        </p:spPr>
        <p:txBody>
          <a:bodyPr>
            <a:noAutofit/>
          </a:bodyPr>
          <a:lstStyle/>
          <a:p>
            <a:r>
              <a:rPr lang="el-GR" sz="4000" b="1" dirty="0"/>
              <a:t>Πλατφόρμα</a:t>
            </a:r>
          </a:p>
        </p:txBody>
      </p:sp>
      <p:sp>
        <p:nvSpPr>
          <p:cNvPr id="5" name="Βέλος: Πεντάγωνο 4">
            <a:extLst>
              <a:ext uri="{FF2B5EF4-FFF2-40B4-BE49-F238E27FC236}">
                <a16:creationId xmlns:a16="http://schemas.microsoft.com/office/drawing/2014/main" id="{682CFB15-ACE1-AD9B-3DBD-6111A3756CC8}"/>
              </a:ext>
            </a:extLst>
          </p:cNvPr>
          <p:cNvSpPr/>
          <p:nvPr/>
        </p:nvSpPr>
        <p:spPr>
          <a:xfrm>
            <a:off x="97598" y="209364"/>
            <a:ext cx="1090026" cy="77136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/>
              <a:t>Β Μέρος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FFB2FC3-08B1-9A30-8441-D217B084490A}"/>
              </a:ext>
            </a:extLst>
          </p:cNvPr>
          <p:cNvSpPr txBox="1"/>
          <p:nvPr/>
        </p:nvSpPr>
        <p:spPr>
          <a:xfrm>
            <a:off x="3455876" y="6437658"/>
            <a:ext cx="22322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i="1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Δομή διδακτικής ενότητας</a:t>
            </a:r>
            <a:endParaRPr lang="el-GR" sz="1200" i="1" dirty="0">
              <a:solidFill>
                <a:schemeClr val="bg1"/>
              </a:solidFill>
            </a:endParaRPr>
          </a:p>
        </p:txBody>
      </p:sp>
      <p:pic>
        <p:nvPicPr>
          <p:cNvPr id="23" name="Εικόνα 22">
            <a:extLst>
              <a:ext uri="{FF2B5EF4-FFF2-40B4-BE49-F238E27FC236}">
                <a16:creationId xmlns:a16="http://schemas.microsoft.com/office/drawing/2014/main" id="{2D0440EE-4574-7B97-B225-B5511FFBA1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43343"/>
            <a:ext cx="3360161" cy="1114295"/>
          </a:xfrm>
          <a:prstGeom prst="rect">
            <a:avLst/>
          </a:prstGeom>
        </p:spPr>
      </p:pic>
      <p:pic>
        <p:nvPicPr>
          <p:cNvPr id="27" name="Εικόνα 26">
            <a:extLst>
              <a:ext uri="{FF2B5EF4-FFF2-40B4-BE49-F238E27FC236}">
                <a16:creationId xmlns:a16="http://schemas.microsoft.com/office/drawing/2014/main" id="{388EB4A8-98C9-5E69-178C-5A4251C762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147791"/>
            <a:ext cx="7957204" cy="4257313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FB893E8F-4039-C4B5-0127-5ACD09C3A9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78142"/>
            <a:ext cx="932769" cy="524301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2331021F-308C-04CC-0EB7-84D587F561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76131">
            <a:off x="2926761" y="6276192"/>
            <a:ext cx="606833" cy="525144"/>
          </a:xfrm>
          <a:prstGeom prst="rect">
            <a:avLst/>
          </a:prstGeom>
        </p:spPr>
      </p:pic>
      <p:sp>
        <p:nvSpPr>
          <p:cNvPr id="11" name="Βέλος: Κάτω 10">
            <a:hlinkClick r:id="rId7" action="ppaction://hlinksldjump"/>
            <a:extLst>
              <a:ext uri="{FF2B5EF4-FFF2-40B4-BE49-F238E27FC236}">
                <a16:creationId xmlns:a16="http://schemas.microsoft.com/office/drawing/2014/main" id="{925798AF-7B93-0DF9-15CA-BFAD4A38F8A9}"/>
              </a:ext>
            </a:extLst>
          </p:cNvPr>
          <p:cNvSpPr/>
          <p:nvPr/>
        </p:nvSpPr>
        <p:spPr>
          <a:xfrm rot="4894203">
            <a:off x="6975974" y="3786472"/>
            <a:ext cx="232436" cy="14248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Οβάλ 11">
            <a:extLst>
              <a:ext uri="{FF2B5EF4-FFF2-40B4-BE49-F238E27FC236}">
                <a16:creationId xmlns:a16="http://schemas.microsoft.com/office/drawing/2014/main" id="{7F790379-6D25-B45F-6D00-DF9312BA6F06}"/>
              </a:ext>
            </a:extLst>
          </p:cNvPr>
          <p:cNvSpPr/>
          <p:nvPr/>
        </p:nvSpPr>
        <p:spPr>
          <a:xfrm>
            <a:off x="3086915" y="2492896"/>
            <a:ext cx="953946" cy="36004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1809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148438-B6DF-8447-7134-B518052FA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180097"/>
            <a:ext cx="6048672" cy="1060196"/>
          </a:xfrm>
        </p:spPr>
        <p:txBody>
          <a:bodyPr>
            <a:noAutofit/>
          </a:bodyPr>
          <a:lstStyle/>
          <a:p>
            <a:r>
              <a:rPr lang="el-GR" sz="4000" b="1" dirty="0"/>
              <a:t>Πλατφόρμα</a:t>
            </a:r>
          </a:p>
        </p:txBody>
      </p:sp>
      <p:sp>
        <p:nvSpPr>
          <p:cNvPr id="5" name="Βέλος: Πεντάγωνο 4">
            <a:extLst>
              <a:ext uri="{FF2B5EF4-FFF2-40B4-BE49-F238E27FC236}">
                <a16:creationId xmlns:a16="http://schemas.microsoft.com/office/drawing/2014/main" id="{682CFB15-ACE1-AD9B-3DBD-6111A3756CC8}"/>
              </a:ext>
            </a:extLst>
          </p:cNvPr>
          <p:cNvSpPr/>
          <p:nvPr/>
        </p:nvSpPr>
        <p:spPr>
          <a:xfrm>
            <a:off x="97598" y="209364"/>
            <a:ext cx="1090026" cy="77136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/>
              <a:t>Β Μέρος</a:t>
            </a:r>
          </a:p>
        </p:txBody>
      </p:sp>
      <p:pic>
        <p:nvPicPr>
          <p:cNvPr id="23" name="Εικόνα 22">
            <a:extLst>
              <a:ext uri="{FF2B5EF4-FFF2-40B4-BE49-F238E27FC236}">
                <a16:creationId xmlns:a16="http://schemas.microsoft.com/office/drawing/2014/main" id="{2D0440EE-4574-7B97-B225-B5511FFBA1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43343"/>
            <a:ext cx="3360161" cy="1114295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FB893E8F-4039-C4B5-0127-5ACD09C3A9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78142"/>
            <a:ext cx="932769" cy="524301"/>
          </a:xfrm>
          <a:prstGeom prst="rect">
            <a:avLst/>
          </a:prstGeom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BA6C8C38-2DD9-A514-ABDF-6A792E919D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80" y="2105316"/>
            <a:ext cx="8863240" cy="4572587"/>
          </a:xfrm>
          <a:prstGeom prst="rect">
            <a:avLst/>
          </a:prstGeom>
        </p:spPr>
      </p:pic>
      <p:sp>
        <p:nvSpPr>
          <p:cNvPr id="11" name="Βέλος: Κάτω 10">
            <a:hlinkClick r:id="rId5" action="ppaction://hlinksldjump"/>
            <a:extLst>
              <a:ext uri="{FF2B5EF4-FFF2-40B4-BE49-F238E27FC236}">
                <a16:creationId xmlns:a16="http://schemas.microsoft.com/office/drawing/2014/main" id="{925798AF-7B93-0DF9-15CA-BFAD4A38F8A9}"/>
              </a:ext>
            </a:extLst>
          </p:cNvPr>
          <p:cNvSpPr/>
          <p:nvPr/>
        </p:nvSpPr>
        <p:spPr>
          <a:xfrm rot="18696335">
            <a:off x="2185336" y="4788692"/>
            <a:ext cx="232436" cy="14248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" name="Οβάλ 13">
            <a:extLst>
              <a:ext uri="{FF2B5EF4-FFF2-40B4-BE49-F238E27FC236}">
                <a16:creationId xmlns:a16="http://schemas.microsoft.com/office/drawing/2014/main" id="{2C71AF00-0623-9F4A-1721-F335D52FF42D}"/>
              </a:ext>
            </a:extLst>
          </p:cNvPr>
          <p:cNvSpPr/>
          <p:nvPr/>
        </p:nvSpPr>
        <p:spPr>
          <a:xfrm>
            <a:off x="2841614" y="2780928"/>
            <a:ext cx="3460772" cy="28803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05676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148438-B6DF-8447-7134-B518052FA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180097"/>
            <a:ext cx="6048672" cy="1060196"/>
          </a:xfrm>
        </p:spPr>
        <p:txBody>
          <a:bodyPr>
            <a:noAutofit/>
          </a:bodyPr>
          <a:lstStyle/>
          <a:p>
            <a:r>
              <a:rPr lang="el-GR" sz="4000" b="1" dirty="0"/>
              <a:t>Πλατφόρμα</a:t>
            </a:r>
          </a:p>
        </p:txBody>
      </p:sp>
      <p:sp>
        <p:nvSpPr>
          <p:cNvPr id="5" name="Βέλος: Πεντάγωνο 4">
            <a:extLst>
              <a:ext uri="{FF2B5EF4-FFF2-40B4-BE49-F238E27FC236}">
                <a16:creationId xmlns:a16="http://schemas.microsoft.com/office/drawing/2014/main" id="{682CFB15-ACE1-AD9B-3DBD-6111A3756CC8}"/>
              </a:ext>
            </a:extLst>
          </p:cNvPr>
          <p:cNvSpPr/>
          <p:nvPr/>
        </p:nvSpPr>
        <p:spPr>
          <a:xfrm>
            <a:off x="97598" y="209364"/>
            <a:ext cx="1090026" cy="77136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/>
              <a:t>Β Μέρος</a:t>
            </a:r>
          </a:p>
        </p:txBody>
      </p:sp>
      <p:pic>
        <p:nvPicPr>
          <p:cNvPr id="23" name="Εικόνα 22">
            <a:extLst>
              <a:ext uri="{FF2B5EF4-FFF2-40B4-BE49-F238E27FC236}">
                <a16:creationId xmlns:a16="http://schemas.microsoft.com/office/drawing/2014/main" id="{2D0440EE-4574-7B97-B225-B5511FFBA1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43343"/>
            <a:ext cx="3360161" cy="1114295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FB893E8F-4039-C4B5-0127-5ACD09C3A9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78142"/>
            <a:ext cx="932769" cy="524301"/>
          </a:xfrm>
          <a:prstGeom prst="rect">
            <a:avLst/>
          </a:prstGeom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58B15E1E-D1CB-FEE6-65F2-9297B95A5C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50" y="2420888"/>
            <a:ext cx="8855100" cy="3744416"/>
          </a:xfrm>
          <a:prstGeom prst="rect">
            <a:avLst/>
          </a:prstGeom>
        </p:spPr>
      </p:pic>
      <p:sp>
        <p:nvSpPr>
          <p:cNvPr id="11" name="Βέλος: Κάτω 10">
            <a:hlinkClick r:id="rId5" action="ppaction://hlinksldjump"/>
            <a:extLst>
              <a:ext uri="{FF2B5EF4-FFF2-40B4-BE49-F238E27FC236}">
                <a16:creationId xmlns:a16="http://schemas.microsoft.com/office/drawing/2014/main" id="{925798AF-7B93-0DF9-15CA-BFAD4A38F8A9}"/>
              </a:ext>
            </a:extLst>
          </p:cNvPr>
          <p:cNvSpPr/>
          <p:nvPr/>
        </p:nvSpPr>
        <p:spPr>
          <a:xfrm rot="3805258">
            <a:off x="5602437" y="4652676"/>
            <a:ext cx="232436" cy="115974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Οβάλ 8">
            <a:extLst>
              <a:ext uri="{FF2B5EF4-FFF2-40B4-BE49-F238E27FC236}">
                <a16:creationId xmlns:a16="http://schemas.microsoft.com/office/drawing/2014/main" id="{B029C0B3-5851-2D29-E9F6-87B2A56DE196}"/>
              </a:ext>
            </a:extLst>
          </p:cNvPr>
          <p:cNvSpPr/>
          <p:nvPr/>
        </p:nvSpPr>
        <p:spPr>
          <a:xfrm>
            <a:off x="2627784" y="4149080"/>
            <a:ext cx="1800200" cy="47695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025607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148438-B6DF-8447-7134-B518052FA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180097"/>
            <a:ext cx="6048672" cy="1060196"/>
          </a:xfrm>
        </p:spPr>
        <p:txBody>
          <a:bodyPr>
            <a:noAutofit/>
          </a:bodyPr>
          <a:lstStyle/>
          <a:p>
            <a:r>
              <a:rPr lang="el-GR" sz="4000" b="1" dirty="0"/>
              <a:t>Πλατφόρμα</a:t>
            </a:r>
          </a:p>
        </p:txBody>
      </p:sp>
      <p:sp>
        <p:nvSpPr>
          <p:cNvPr id="5" name="Βέλος: Πεντάγωνο 4">
            <a:extLst>
              <a:ext uri="{FF2B5EF4-FFF2-40B4-BE49-F238E27FC236}">
                <a16:creationId xmlns:a16="http://schemas.microsoft.com/office/drawing/2014/main" id="{682CFB15-ACE1-AD9B-3DBD-6111A3756CC8}"/>
              </a:ext>
            </a:extLst>
          </p:cNvPr>
          <p:cNvSpPr/>
          <p:nvPr/>
        </p:nvSpPr>
        <p:spPr>
          <a:xfrm>
            <a:off x="97598" y="209364"/>
            <a:ext cx="1090026" cy="77136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/>
              <a:t>Β Μέρος</a:t>
            </a:r>
          </a:p>
        </p:txBody>
      </p:sp>
      <p:pic>
        <p:nvPicPr>
          <p:cNvPr id="23" name="Εικόνα 22">
            <a:extLst>
              <a:ext uri="{FF2B5EF4-FFF2-40B4-BE49-F238E27FC236}">
                <a16:creationId xmlns:a16="http://schemas.microsoft.com/office/drawing/2014/main" id="{2D0440EE-4574-7B97-B225-B5511FFBA1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43343"/>
            <a:ext cx="3360161" cy="1114295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FB893E8F-4039-C4B5-0127-5ACD09C3A9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78142"/>
            <a:ext cx="932769" cy="524301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511619D6-20CA-EEAC-9E47-8FBBF59A0A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769" y="2053673"/>
            <a:ext cx="7020272" cy="4359958"/>
          </a:xfrm>
          <a:prstGeom prst="rect">
            <a:avLst/>
          </a:prstGeom>
        </p:spPr>
      </p:pic>
      <p:sp>
        <p:nvSpPr>
          <p:cNvPr id="11" name="Βέλος: Κάτω 10">
            <a:hlinkClick r:id="rId5" action="ppaction://hlinksldjump"/>
            <a:extLst>
              <a:ext uri="{FF2B5EF4-FFF2-40B4-BE49-F238E27FC236}">
                <a16:creationId xmlns:a16="http://schemas.microsoft.com/office/drawing/2014/main" id="{925798AF-7B93-0DF9-15CA-BFAD4A38F8A9}"/>
              </a:ext>
            </a:extLst>
          </p:cNvPr>
          <p:cNvSpPr/>
          <p:nvPr/>
        </p:nvSpPr>
        <p:spPr>
          <a:xfrm rot="18052411">
            <a:off x="2390593" y="5180102"/>
            <a:ext cx="232436" cy="14248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Οβάλ 7">
            <a:extLst>
              <a:ext uri="{FF2B5EF4-FFF2-40B4-BE49-F238E27FC236}">
                <a16:creationId xmlns:a16="http://schemas.microsoft.com/office/drawing/2014/main" id="{2C92143B-A1E9-9F7F-5A59-49C31D1F7C7B}"/>
              </a:ext>
            </a:extLst>
          </p:cNvPr>
          <p:cNvSpPr/>
          <p:nvPr/>
        </p:nvSpPr>
        <p:spPr>
          <a:xfrm>
            <a:off x="2919513" y="3784984"/>
            <a:ext cx="2228551" cy="47695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102299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148438-B6DF-8447-7134-B518052FA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180097"/>
            <a:ext cx="6048672" cy="1060196"/>
          </a:xfrm>
        </p:spPr>
        <p:txBody>
          <a:bodyPr>
            <a:noAutofit/>
          </a:bodyPr>
          <a:lstStyle/>
          <a:p>
            <a:r>
              <a:rPr lang="el-GR" sz="4000" b="1" dirty="0"/>
              <a:t>Πλατφόρμα</a:t>
            </a:r>
          </a:p>
        </p:txBody>
      </p:sp>
      <p:sp>
        <p:nvSpPr>
          <p:cNvPr id="5" name="Βέλος: Πεντάγωνο 4">
            <a:extLst>
              <a:ext uri="{FF2B5EF4-FFF2-40B4-BE49-F238E27FC236}">
                <a16:creationId xmlns:a16="http://schemas.microsoft.com/office/drawing/2014/main" id="{682CFB15-ACE1-AD9B-3DBD-6111A3756CC8}"/>
              </a:ext>
            </a:extLst>
          </p:cNvPr>
          <p:cNvSpPr/>
          <p:nvPr/>
        </p:nvSpPr>
        <p:spPr>
          <a:xfrm>
            <a:off x="97598" y="209364"/>
            <a:ext cx="1090026" cy="77136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/>
              <a:t>Β Μέρος</a:t>
            </a:r>
          </a:p>
        </p:txBody>
      </p:sp>
      <p:pic>
        <p:nvPicPr>
          <p:cNvPr id="23" name="Εικόνα 22">
            <a:extLst>
              <a:ext uri="{FF2B5EF4-FFF2-40B4-BE49-F238E27FC236}">
                <a16:creationId xmlns:a16="http://schemas.microsoft.com/office/drawing/2014/main" id="{2D0440EE-4574-7B97-B225-B5511FFBA1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43343"/>
            <a:ext cx="3360161" cy="1114295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FB893E8F-4039-C4B5-0127-5ACD09C3A9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78142"/>
            <a:ext cx="932769" cy="524301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F13679A5-5DA1-C4C6-3293-008A3300EA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20" y="2104459"/>
            <a:ext cx="7506580" cy="3775399"/>
          </a:xfrm>
          <a:prstGeom prst="rect">
            <a:avLst/>
          </a:prstGeom>
        </p:spPr>
      </p:pic>
      <p:sp>
        <p:nvSpPr>
          <p:cNvPr id="9" name="Οβάλ 8">
            <a:extLst>
              <a:ext uri="{FF2B5EF4-FFF2-40B4-BE49-F238E27FC236}">
                <a16:creationId xmlns:a16="http://schemas.microsoft.com/office/drawing/2014/main" id="{32D36953-4B8C-DC1A-3301-98ED160C4B48}"/>
              </a:ext>
            </a:extLst>
          </p:cNvPr>
          <p:cNvSpPr/>
          <p:nvPr/>
        </p:nvSpPr>
        <p:spPr>
          <a:xfrm>
            <a:off x="2843808" y="4869161"/>
            <a:ext cx="2192052" cy="43204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Βέλος: Δεξιό 9">
            <a:hlinkClick r:id="rId5" action="ppaction://hlinksldjump"/>
            <a:extLst>
              <a:ext uri="{FF2B5EF4-FFF2-40B4-BE49-F238E27FC236}">
                <a16:creationId xmlns:a16="http://schemas.microsoft.com/office/drawing/2014/main" id="{E2E7381D-40BC-3EA8-60FB-7F4AF9CE9548}"/>
              </a:ext>
            </a:extLst>
          </p:cNvPr>
          <p:cNvSpPr/>
          <p:nvPr/>
        </p:nvSpPr>
        <p:spPr>
          <a:xfrm>
            <a:off x="8236816" y="6165304"/>
            <a:ext cx="720080" cy="504056"/>
          </a:xfrm>
          <a:prstGeom prst="rightArrow">
            <a:avLst>
              <a:gd name="adj1" fmla="val 50000"/>
              <a:gd name="adj2" fmla="val 4871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79328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B3A04A3-56D4-57CE-B807-0C0460FB0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Ευχαριστίες</a:t>
            </a:r>
          </a:p>
        </p:txBody>
      </p:sp>
      <p:graphicFrame>
        <p:nvGraphicFramePr>
          <p:cNvPr id="4" name="3 - Διάγραμμα">
            <a:extLst>
              <a:ext uri="{FF2B5EF4-FFF2-40B4-BE49-F238E27FC236}">
                <a16:creationId xmlns:a16="http://schemas.microsoft.com/office/drawing/2014/main" id="{F1F0066F-B72B-2A7F-188C-F6C4480A57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9153765"/>
              </p:ext>
            </p:extLst>
          </p:nvPr>
        </p:nvGraphicFramePr>
        <p:xfrm>
          <a:off x="258792" y="2177480"/>
          <a:ext cx="8626416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8 - Στρογγυλεμένο ορθογώνιο">
            <a:extLst>
              <a:ext uri="{FF2B5EF4-FFF2-40B4-BE49-F238E27FC236}">
                <a16:creationId xmlns:a16="http://schemas.microsoft.com/office/drawing/2014/main" id="{B06445D7-2765-194D-BD0F-D0EFEBDDAF16}"/>
              </a:ext>
            </a:extLst>
          </p:cNvPr>
          <p:cNvSpPr/>
          <p:nvPr/>
        </p:nvSpPr>
        <p:spPr>
          <a:xfrm>
            <a:off x="258792" y="6016241"/>
            <a:ext cx="8626416" cy="575692"/>
          </a:xfrm>
          <a:prstGeom prst="roundRect">
            <a:avLst/>
          </a:prstGeom>
          <a:solidFill>
            <a:srgbClr val="1B8391"/>
          </a:solidFill>
          <a:ln>
            <a:noFill/>
          </a:ln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/>
            <a:lightRig rig="flat" dir="t"/>
          </a:scene3d>
          <a:sp3d prstMaterial="dkEdge">
            <a:bevelT w="8200" h="38100"/>
          </a:sp3d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Στα μέλη της ομάδας μου και τους συμμετέχοντες στην έρευνα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6D94396-EDFA-6F3D-AC2F-BA568881AD3C}"/>
              </a:ext>
            </a:extLst>
          </p:cNvPr>
          <p:cNvSpPr txBox="1"/>
          <p:nvPr/>
        </p:nvSpPr>
        <p:spPr>
          <a:xfrm>
            <a:off x="298188" y="4444749"/>
            <a:ext cx="8587020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2446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8 - Στρογγυλεμένο ορθογώνιο">
            <a:extLst>
              <a:ext uri="{FF2B5EF4-FFF2-40B4-BE49-F238E27FC236}">
                <a16:creationId xmlns:a16="http://schemas.microsoft.com/office/drawing/2014/main" id="{A312BE4F-84F0-A44B-2D95-58BA1C276095}"/>
              </a:ext>
            </a:extLst>
          </p:cNvPr>
          <p:cNvSpPr/>
          <p:nvPr/>
        </p:nvSpPr>
        <p:spPr>
          <a:xfrm>
            <a:off x="258792" y="2132856"/>
            <a:ext cx="8626416" cy="792088"/>
          </a:xfrm>
          <a:prstGeom prst="roundRect">
            <a:avLst/>
          </a:prstGeom>
          <a:solidFill>
            <a:srgbClr val="1B8391"/>
          </a:solidFill>
          <a:ln>
            <a:noFill/>
          </a:ln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/>
            <a:lightRig rig="flat" dir="t"/>
          </a:scene3d>
          <a:sp3d prstMaterial="dkEdge">
            <a:bevelT w="8200" h="38100"/>
          </a:sp3d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Στον κ. Αναστασιάδη όπου με τη διάρθρωση του συγκεκριμένου μεταπτυχιακού προγράμματος μας πρόσφερε μια ευχάριστη διαδρομή μάθησης</a:t>
            </a:r>
          </a:p>
        </p:txBody>
      </p:sp>
      <p:sp>
        <p:nvSpPr>
          <p:cNvPr id="18" name="8 - Στρογγυλεμένο ορθογώνιο">
            <a:extLst>
              <a:ext uri="{FF2B5EF4-FFF2-40B4-BE49-F238E27FC236}">
                <a16:creationId xmlns:a16="http://schemas.microsoft.com/office/drawing/2014/main" id="{CDA475AF-7E94-DE74-2A3B-7899B0D895A6}"/>
              </a:ext>
            </a:extLst>
          </p:cNvPr>
          <p:cNvSpPr/>
          <p:nvPr/>
        </p:nvSpPr>
        <p:spPr>
          <a:xfrm>
            <a:off x="228600" y="5251421"/>
            <a:ext cx="8626416" cy="575692"/>
          </a:xfrm>
          <a:prstGeom prst="roundRect">
            <a:avLst/>
          </a:prstGeom>
          <a:solidFill>
            <a:srgbClr val="1B8391"/>
          </a:solidFill>
          <a:ln>
            <a:noFill/>
          </a:ln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/>
            <a:lightRig rig="flat" dir="t"/>
          </a:scene3d>
          <a:sp3d prstMaterial="dkEdge">
            <a:bevelT w="8200" h="38100"/>
          </a:sp3d>
        </p:spPr>
        <p:txBody>
          <a:bodyPr/>
          <a:lstStyle/>
          <a:p>
            <a:pPr lvl="0">
              <a:defRPr/>
            </a:pPr>
            <a:r>
              <a:rPr lang="el-GR" b="1" kern="0" dirty="0">
                <a:solidFill>
                  <a:schemeClr val="bg1"/>
                </a:solidFill>
              </a:rPr>
              <a:t>Στην οικογένειά μου και ιδιαίτερα στα παιδιά μου Γιάννη, Αλέξανδρο &amp; </a:t>
            </a:r>
            <a:r>
              <a:rPr lang="el-GR" b="1" kern="0" dirty="0" err="1">
                <a:solidFill>
                  <a:schemeClr val="bg1"/>
                </a:solidFill>
              </a:rPr>
              <a:t>Γιωργία</a:t>
            </a:r>
            <a:r>
              <a:rPr lang="el-GR" b="1" kern="0" dirty="0">
                <a:solidFill>
                  <a:schemeClr val="bg1"/>
                </a:solidFill>
              </a:rPr>
              <a:t>-Ελένη</a:t>
            </a:r>
          </a:p>
        </p:txBody>
      </p:sp>
      <p:sp>
        <p:nvSpPr>
          <p:cNvPr id="3" name="8 - Στρογγυλεμένο ορθογώνιο">
            <a:extLst>
              <a:ext uri="{FF2B5EF4-FFF2-40B4-BE49-F238E27FC236}">
                <a16:creationId xmlns:a16="http://schemas.microsoft.com/office/drawing/2014/main" id="{FA4B0149-E8A8-CB08-11B2-3B55FEABC0FE}"/>
              </a:ext>
            </a:extLst>
          </p:cNvPr>
          <p:cNvSpPr/>
          <p:nvPr/>
        </p:nvSpPr>
        <p:spPr>
          <a:xfrm>
            <a:off x="256560" y="4543159"/>
            <a:ext cx="8626416" cy="575692"/>
          </a:xfrm>
          <a:prstGeom prst="roundRect">
            <a:avLst/>
          </a:prstGeom>
          <a:solidFill>
            <a:srgbClr val="1B8391"/>
          </a:solidFill>
          <a:ln>
            <a:noFill/>
          </a:ln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/>
            <a:lightRig rig="flat" dir="t"/>
          </a:scene3d>
          <a:sp3d prstMaterial="dkEdge">
            <a:bevelT w="8200" h="38100"/>
          </a:sp3d>
        </p:spPr>
        <p:txBody>
          <a:bodyPr/>
          <a:lstStyle/>
          <a:p>
            <a:pPr lvl="0"/>
            <a:r>
              <a:rPr lang="el-G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Στον κ. </a:t>
            </a:r>
            <a:r>
              <a:rPr lang="el-GR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Κωτσίδη</a:t>
            </a:r>
            <a:r>
              <a:rPr lang="el-G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για την καθοδήγησή του στη δημιουργία του ΕΥ στο </a:t>
            </a:r>
            <a:r>
              <a:rPr lang="el-GR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Chamilo</a:t>
            </a:r>
            <a:endParaRPr lang="en-GB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00894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9" grpId="0" animBg="1"/>
      <p:bldP spid="17" grpId="0" animBg="1"/>
      <p:bldP spid="18" grpId="0" animBg="1"/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148438-B6DF-8447-7134-B518052FA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251674"/>
            <a:ext cx="6048672" cy="945078"/>
          </a:xfrm>
        </p:spPr>
        <p:txBody>
          <a:bodyPr>
            <a:noAutofit/>
          </a:bodyPr>
          <a:lstStyle/>
          <a:p>
            <a:r>
              <a:rPr lang="el-GR" sz="3200" b="1" dirty="0"/>
              <a:t>Αποτίμηση Εκπαιδευτικού Υλικού</a:t>
            </a:r>
            <a:br>
              <a:rPr lang="el-GR" sz="3200" dirty="0"/>
            </a:br>
            <a:endParaRPr lang="el-GR" sz="3200" b="1" dirty="0"/>
          </a:p>
        </p:txBody>
      </p:sp>
      <p:sp>
        <p:nvSpPr>
          <p:cNvPr id="5" name="Βέλος: Πεντάγωνο 4">
            <a:extLst>
              <a:ext uri="{FF2B5EF4-FFF2-40B4-BE49-F238E27FC236}">
                <a16:creationId xmlns:a16="http://schemas.microsoft.com/office/drawing/2014/main" id="{682CFB15-ACE1-AD9B-3DBD-6111A3756CC8}"/>
              </a:ext>
            </a:extLst>
          </p:cNvPr>
          <p:cNvSpPr/>
          <p:nvPr/>
        </p:nvSpPr>
        <p:spPr>
          <a:xfrm>
            <a:off x="97598" y="209364"/>
            <a:ext cx="1090026" cy="77136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/>
              <a:t>Γ Μέρος</a:t>
            </a:r>
          </a:p>
        </p:txBody>
      </p:sp>
      <p:graphicFrame>
        <p:nvGraphicFramePr>
          <p:cNvPr id="3" name="Διάγραμμα 2">
            <a:extLst>
              <a:ext uri="{FF2B5EF4-FFF2-40B4-BE49-F238E27FC236}">
                <a16:creationId xmlns:a16="http://schemas.microsoft.com/office/drawing/2014/main" id="{0A680EBB-5980-A511-DF8E-F6FBF7DD6F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7424810"/>
              </p:ext>
            </p:extLst>
          </p:nvPr>
        </p:nvGraphicFramePr>
        <p:xfrm>
          <a:off x="2123728" y="2662541"/>
          <a:ext cx="6536927" cy="21977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B38D62B2-CC42-2FDA-3F55-8D9D55F95EEE}"/>
              </a:ext>
            </a:extLst>
          </p:cNvPr>
          <p:cNvSpPr txBox="1"/>
          <p:nvPr/>
        </p:nvSpPr>
        <p:spPr>
          <a:xfrm>
            <a:off x="1043608" y="6130801"/>
            <a:ext cx="5302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800" b="1" dirty="0">
                <a:solidFill>
                  <a:schemeClr val="bg1"/>
                </a:solidFill>
              </a:rPr>
              <a:t>Χρόνος διεξαγωγής έρευνας</a:t>
            </a:r>
            <a:r>
              <a:rPr lang="el-GR" dirty="0">
                <a:solidFill>
                  <a:schemeClr val="bg1"/>
                </a:solidFill>
              </a:rPr>
              <a:t>: Μάιος έως Ιούνιος 2022</a:t>
            </a:r>
            <a:endParaRPr lang="el-GR" sz="1800" dirty="0">
              <a:solidFill>
                <a:schemeClr val="bg1"/>
              </a:solidFill>
            </a:endParaRPr>
          </a:p>
        </p:txBody>
      </p:sp>
      <p:pic>
        <p:nvPicPr>
          <p:cNvPr id="9" name="Εικόνα 8">
            <a:extLst>
              <a:ext uri="{FF2B5EF4-FFF2-40B4-BE49-F238E27FC236}">
                <a16:creationId xmlns:a16="http://schemas.microsoft.com/office/drawing/2014/main" id="{162D1FFF-0462-0CE4-F9B0-77BC2AA5EE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5659" y="673211"/>
            <a:ext cx="563929" cy="566977"/>
          </a:xfrm>
          <a:prstGeom prst="rect">
            <a:avLst/>
          </a:prstGeom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980B66DA-7E13-BD0A-3BB5-8B88D3C5CE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025" y="2060848"/>
            <a:ext cx="2143125" cy="21431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22E12C4-F636-ED40-B3E3-25E3B43314DB}"/>
              </a:ext>
            </a:extLst>
          </p:cNvPr>
          <p:cNvSpPr txBox="1"/>
          <p:nvPr/>
        </p:nvSpPr>
        <p:spPr>
          <a:xfrm>
            <a:off x="3241700" y="2276872"/>
            <a:ext cx="26606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l-GR" sz="2800" b="1" dirty="0">
                <a:solidFill>
                  <a:schemeClr val="bg1"/>
                </a:solidFill>
              </a:rPr>
              <a:t>Σκοπός έρευνας </a:t>
            </a:r>
            <a:endParaRPr lang="el-GR" sz="2800" b="1" dirty="0"/>
          </a:p>
        </p:txBody>
      </p:sp>
    </p:spTree>
    <p:extLst>
      <p:ext uri="{BB962C8B-B14F-4D97-AF65-F5344CB8AC3E}">
        <p14:creationId xmlns:p14="http://schemas.microsoft.com/office/powerpoint/2010/main" val="18775684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148438-B6DF-8447-7134-B518052FA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40" y="64948"/>
            <a:ext cx="6048672" cy="1060196"/>
          </a:xfrm>
        </p:spPr>
        <p:txBody>
          <a:bodyPr>
            <a:noAutofit/>
          </a:bodyPr>
          <a:lstStyle/>
          <a:p>
            <a:r>
              <a:rPr lang="el-GR" sz="3200" b="1" dirty="0"/>
              <a:t>Μεθοδολογία  Έρευνας                                                                                                                            </a:t>
            </a:r>
          </a:p>
        </p:txBody>
      </p:sp>
      <p:sp>
        <p:nvSpPr>
          <p:cNvPr id="5" name="Βέλος: Πεντάγωνο 4">
            <a:extLst>
              <a:ext uri="{FF2B5EF4-FFF2-40B4-BE49-F238E27FC236}">
                <a16:creationId xmlns:a16="http://schemas.microsoft.com/office/drawing/2014/main" id="{682CFB15-ACE1-AD9B-3DBD-6111A3756CC8}"/>
              </a:ext>
            </a:extLst>
          </p:cNvPr>
          <p:cNvSpPr/>
          <p:nvPr/>
        </p:nvSpPr>
        <p:spPr>
          <a:xfrm>
            <a:off x="97598" y="209364"/>
            <a:ext cx="1090026" cy="77136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/>
              <a:t>Γ Μέρος</a:t>
            </a: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2D1F092F-2B79-8798-FD3C-6BBDD7B61D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183" y="697239"/>
            <a:ext cx="560881" cy="566977"/>
          </a:xfrm>
          <a:prstGeom prst="rect">
            <a:avLst/>
          </a:prstGeom>
        </p:spPr>
      </p:pic>
      <p:graphicFrame>
        <p:nvGraphicFramePr>
          <p:cNvPr id="3" name="Πίνακας 5">
            <a:extLst>
              <a:ext uri="{FF2B5EF4-FFF2-40B4-BE49-F238E27FC236}">
                <a16:creationId xmlns:a16="http://schemas.microsoft.com/office/drawing/2014/main" id="{90E675D6-B21F-A1AB-35B6-6452457F6D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051577"/>
              </p:ext>
            </p:extLst>
          </p:nvPr>
        </p:nvGraphicFramePr>
        <p:xfrm>
          <a:off x="179512" y="2186713"/>
          <a:ext cx="8640960" cy="46076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5574">
                  <a:extLst>
                    <a:ext uri="{9D8B030D-6E8A-4147-A177-3AD203B41FA5}">
                      <a16:colId xmlns:a16="http://schemas.microsoft.com/office/drawing/2014/main" val="3070422732"/>
                    </a:ext>
                  </a:extLst>
                </a:gridCol>
                <a:gridCol w="2789044">
                  <a:extLst>
                    <a:ext uri="{9D8B030D-6E8A-4147-A177-3AD203B41FA5}">
                      <a16:colId xmlns:a16="http://schemas.microsoft.com/office/drawing/2014/main" val="54638044"/>
                    </a:ext>
                  </a:extLst>
                </a:gridCol>
                <a:gridCol w="3966342">
                  <a:extLst>
                    <a:ext uri="{9D8B030D-6E8A-4147-A177-3AD203B41FA5}">
                      <a16:colId xmlns:a16="http://schemas.microsoft.com/office/drawing/2014/main" val="245659201"/>
                    </a:ext>
                  </a:extLst>
                </a:gridCol>
              </a:tblGrid>
              <a:tr h="873877"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Δείγμα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Α ΟΜΑΔΑ: </a:t>
                      </a:r>
                      <a:r>
                        <a:rPr lang="el-GR" b="0" dirty="0"/>
                        <a:t>Ειδικών</a:t>
                      </a:r>
                    </a:p>
                    <a:p>
                      <a:pPr algn="ctr"/>
                      <a:r>
                        <a:rPr lang="el-GR" b="0" dirty="0"/>
                        <a:t>3 Κριτικοί – Ειδικοί στην ΕΞΑΕ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Β ΟΜΑΔΑ: </a:t>
                      </a:r>
                      <a:r>
                        <a:rPr lang="el-GR" b="0" dirty="0"/>
                        <a:t>Επιμορφωμένων</a:t>
                      </a:r>
                    </a:p>
                    <a:p>
                      <a:pPr algn="ctr"/>
                      <a:r>
                        <a:rPr lang="el-GR" b="0" dirty="0"/>
                        <a:t>34 εκπαιδευτικοί Α/</a:t>
                      </a:r>
                      <a:r>
                        <a:rPr lang="el-GR" b="0" dirty="0" err="1"/>
                        <a:t>βθμιας</a:t>
                      </a:r>
                      <a:r>
                        <a:rPr lang="el-GR" b="0" dirty="0"/>
                        <a:t> &amp; Β/</a:t>
                      </a:r>
                      <a:r>
                        <a:rPr lang="el-GR" b="0" dirty="0" err="1"/>
                        <a:t>βθμιας</a:t>
                      </a:r>
                      <a:r>
                        <a:rPr lang="el-GR" b="0" dirty="0"/>
                        <a:t> </a:t>
                      </a:r>
                      <a:r>
                        <a:rPr lang="el-GR" b="0" dirty="0" err="1"/>
                        <a:t>εκπ</a:t>
                      </a:r>
                      <a:r>
                        <a:rPr lang="el-GR" b="0" dirty="0"/>
                        <a:t>/</a:t>
                      </a:r>
                      <a:r>
                        <a:rPr lang="el-GR" b="0" dirty="0" err="1"/>
                        <a:t>σης</a:t>
                      </a:r>
                      <a:endParaRPr lang="el-GR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1071162"/>
                  </a:ext>
                </a:extLst>
              </a:tr>
              <a:tr h="873877">
                <a:tc>
                  <a:txBody>
                    <a:bodyPr/>
                    <a:lstStyle/>
                    <a:p>
                      <a:r>
                        <a:rPr lang="el-GR" sz="1800" b="1" dirty="0"/>
                        <a:t>Είδος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dirty="0">
                          <a:solidFill>
                            <a:srgbClr val="C00000"/>
                          </a:solidFill>
                        </a:rPr>
                        <a:t>Ποιοτική</a:t>
                      </a:r>
                      <a:r>
                        <a:rPr lang="el-GR" sz="1800" dirty="0"/>
                        <a:t> με τη χρήση </a:t>
                      </a:r>
                      <a:r>
                        <a:rPr lang="en-US" sz="1800" b="1" dirty="0" err="1">
                          <a:solidFill>
                            <a:schemeClr val="tx2"/>
                          </a:solidFill>
                        </a:rPr>
                        <a:t>atlas.ti</a:t>
                      </a:r>
                      <a:endParaRPr lang="el-GR" sz="1800" dirty="0"/>
                    </a:p>
                    <a:p>
                      <a:pPr algn="ctr"/>
                      <a:r>
                        <a:rPr lang="el-GR" sz="1800" dirty="0"/>
                        <a:t>(Ανάλυση περιεχομένου)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/>
                        <a:t>Μεικτή έρευνα</a:t>
                      </a:r>
                    </a:p>
                    <a:p>
                      <a:pPr algn="ctr"/>
                      <a:r>
                        <a:rPr lang="el-GR" sz="1800" dirty="0"/>
                        <a:t>(Ποσοτική &amp; Ποιοτική)</a:t>
                      </a:r>
                    </a:p>
                    <a:p>
                      <a:pPr algn="ctr"/>
                      <a:r>
                        <a:rPr lang="el-GR" sz="1800" b="1" dirty="0">
                          <a:solidFill>
                            <a:srgbClr val="C00000"/>
                          </a:solidFill>
                        </a:rPr>
                        <a:t>Ποσοτική </a:t>
                      </a:r>
                      <a:r>
                        <a:rPr lang="el-GR" sz="1800" dirty="0"/>
                        <a:t>με τη χρήση </a:t>
                      </a:r>
                      <a:r>
                        <a:rPr lang="el-GR" sz="1800" b="1" dirty="0">
                          <a:solidFill>
                            <a:schemeClr val="tx2"/>
                          </a:solidFill>
                        </a:rPr>
                        <a:t>SPSS</a:t>
                      </a:r>
                      <a:endParaRPr lang="el-G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00036"/>
                  </a:ext>
                </a:extLst>
              </a:tr>
              <a:tr h="1019523">
                <a:tc>
                  <a:txBody>
                    <a:bodyPr/>
                    <a:lstStyle/>
                    <a:p>
                      <a:r>
                        <a:rPr lang="el-GR" sz="1600" b="1" dirty="0"/>
                        <a:t>Μονάδα ανάλυσης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/>
                        <a:t>Η </a:t>
                      </a:r>
                      <a:r>
                        <a:rPr lang="el-GR" sz="1600" b="1" dirty="0">
                          <a:solidFill>
                            <a:srgbClr val="C00000"/>
                          </a:solidFill>
                        </a:rPr>
                        <a:t>φράση</a:t>
                      </a:r>
                      <a:r>
                        <a:rPr lang="el-GR" sz="1600" dirty="0"/>
                        <a:t> ή/και η πρόταση ανάλογα με την αξία που παρουσιάζει ως προς τους άξονες ανάλυσης (</a:t>
                      </a:r>
                      <a:r>
                        <a:rPr lang="el-GR" sz="1600" dirty="0">
                          <a:hlinkClick r:id="rId3" action="ppaction://hlinksldjump"/>
                        </a:rPr>
                        <a:t>10 άξονες</a:t>
                      </a:r>
                      <a:r>
                        <a:rPr lang="el-GR" sz="16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dirty="0">
                          <a:solidFill>
                            <a:schemeClr val="tx2"/>
                          </a:solidFill>
                        </a:rPr>
                        <a:t>SPSS</a:t>
                      </a:r>
                      <a:r>
                        <a:rPr lang="el-GR" sz="1800" dirty="0"/>
                        <a:t> (μέση τιμή και τυπική απόκλιση)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2595409"/>
                  </a:ext>
                </a:extLst>
              </a:tr>
              <a:tr h="873877">
                <a:tc>
                  <a:txBody>
                    <a:bodyPr/>
                    <a:lstStyle/>
                    <a:p>
                      <a:r>
                        <a:rPr lang="el-GR" sz="1800" b="1"/>
                        <a:t>Συλλογή δεδομένων</a:t>
                      </a:r>
                      <a:endParaRPr lang="el-G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/>
                        <a:t>Δομημένο ερωτηματολόγιο </a:t>
                      </a:r>
                    </a:p>
                    <a:p>
                      <a:pPr algn="ctr"/>
                      <a:r>
                        <a:rPr lang="el-GR" sz="1800" dirty="0"/>
                        <a:t>ανοικτού τύπου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Δομημένο </a:t>
                      </a:r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4"/>
                        </a:rPr>
                        <a:t>Ηλεκτρονικό ερωτηματολόγιο </a:t>
                      </a:r>
                      <a:endParaRPr lang="el-GR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κλειστού τύπου (5βαθμη κλίμακα </a:t>
                      </a:r>
                      <a:r>
                        <a:rPr lang="el-GR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Likert</a:t>
                      </a:r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 &amp; ανοικτού τύπου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8775898"/>
                  </a:ext>
                </a:extLst>
              </a:tr>
              <a:tr h="797673">
                <a:tc>
                  <a:txBody>
                    <a:bodyPr/>
                    <a:lstStyle/>
                    <a:p>
                      <a:r>
                        <a:rPr lang="el-GR" sz="1800" b="1" i="0" u="none" strike="noStrike" kern="1200" baseline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Κοινά </a:t>
                      </a:r>
                      <a:r>
                        <a:rPr lang="el-GR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ερωτήματα:</a:t>
                      </a:r>
                      <a:endParaRPr lang="el-GR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Θετικά  στοιχεία του ΕΥ – Προτάσεις βελτίωσης </a:t>
                      </a:r>
                      <a:endParaRPr lang="el-GR" sz="1800" dirty="0"/>
                    </a:p>
                    <a:p>
                      <a:pPr algn="ctr"/>
                      <a:endParaRPr lang="el-GR" sz="1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l-GR" sz="16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52856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9552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148438-B6DF-8447-7134-B518052FA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40" y="64948"/>
            <a:ext cx="6048672" cy="1060196"/>
          </a:xfrm>
        </p:spPr>
        <p:txBody>
          <a:bodyPr>
            <a:noAutofit/>
          </a:bodyPr>
          <a:lstStyle/>
          <a:p>
            <a:r>
              <a:rPr lang="el-GR" sz="3200" b="1" dirty="0"/>
              <a:t>Μεθοδολογία  Έρευνας                                                                                                                            </a:t>
            </a:r>
          </a:p>
        </p:txBody>
      </p:sp>
      <p:sp>
        <p:nvSpPr>
          <p:cNvPr id="5" name="Βέλος: Πεντάγωνο 4">
            <a:extLst>
              <a:ext uri="{FF2B5EF4-FFF2-40B4-BE49-F238E27FC236}">
                <a16:creationId xmlns:a16="http://schemas.microsoft.com/office/drawing/2014/main" id="{682CFB15-ACE1-AD9B-3DBD-6111A3756CC8}"/>
              </a:ext>
            </a:extLst>
          </p:cNvPr>
          <p:cNvSpPr/>
          <p:nvPr/>
        </p:nvSpPr>
        <p:spPr>
          <a:xfrm>
            <a:off x="97598" y="209364"/>
            <a:ext cx="1090026" cy="77136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/>
              <a:t>Γ Μέρος</a:t>
            </a: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2D1F092F-2B79-8798-FD3C-6BBDD7B61D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183" y="697239"/>
            <a:ext cx="560881" cy="566977"/>
          </a:xfrm>
          <a:prstGeom prst="rect">
            <a:avLst/>
          </a:prstGeom>
        </p:spPr>
      </p:pic>
      <p:graphicFrame>
        <p:nvGraphicFramePr>
          <p:cNvPr id="3" name="Πίνακας 5">
            <a:extLst>
              <a:ext uri="{FF2B5EF4-FFF2-40B4-BE49-F238E27FC236}">
                <a16:creationId xmlns:a16="http://schemas.microsoft.com/office/drawing/2014/main" id="{90E675D6-B21F-A1AB-35B6-6452457F6DE2}"/>
              </a:ext>
            </a:extLst>
          </p:cNvPr>
          <p:cNvGraphicFramePr>
            <a:graphicFrameLocks noGrp="1"/>
          </p:cNvGraphicFramePr>
          <p:nvPr/>
        </p:nvGraphicFramePr>
        <p:xfrm>
          <a:off x="179512" y="2186713"/>
          <a:ext cx="8640960" cy="46076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5574">
                  <a:extLst>
                    <a:ext uri="{9D8B030D-6E8A-4147-A177-3AD203B41FA5}">
                      <a16:colId xmlns:a16="http://schemas.microsoft.com/office/drawing/2014/main" val="3070422732"/>
                    </a:ext>
                  </a:extLst>
                </a:gridCol>
                <a:gridCol w="2789044">
                  <a:extLst>
                    <a:ext uri="{9D8B030D-6E8A-4147-A177-3AD203B41FA5}">
                      <a16:colId xmlns:a16="http://schemas.microsoft.com/office/drawing/2014/main" val="54638044"/>
                    </a:ext>
                  </a:extLst>
                </a:gridCol>
                <a:gridCol w="3966342">
                  <a:extLst>
                    <a:ext uri="{9D8B030D-6E8A-4147-A177-3AD203B41FA5}">
                      <a16:colId xmlns:a16="http://schemas.microsoft.com/office/drawing/2014/main" val="245659201"/>
                    </a:ext>
                  </a:extLst>
                </a:gridCol>
              </a:tblGrid>
              <a:tr h="873877"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Δείγμα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Α ΟΜΑΔΑ: </a:t>
                      </a:r>
                      <a:r>
                        <a:rPr lang="el-GR" b="0" dirty="0"/>
                        <a:t>Ειδικών</a:t>
                      </a:r>
                    </a:p>
                    <a:p>
                      <a:pPr algn="ctr"/>
                      <a:r>
                        <a:rPr lang="el-GR" b="0" dirty="0"/>
                        <a:t>3 Κριτικοί – Ειδικοί στην ΕΞΑΕ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Β ΟΜΑΔΑ: </a:t>
                      </a:r>
                      <a:r>
                        <a:rPr lang="el-GR" b="0" dirty="0"/>
                        <a:t>Επιμορφωμένων</a:t>
                      </a:r>
                    </a:p>
                    <a:p>
                      <a:pPr algn="ctr"/>
                      <a:r>
                        <a:rPr lang="el-GR" b="0" dirty="0"/>
                        <a:t>34 εκπαιδευτικοί Α/</a:t>
                      </a:r>
                      <a:r>
                        <a:rPr lang="el-GR" b="0" dirty="0" err="1"/>
                        <a:t>βθμιας</a:t>
                      </a:r>
                      <a:r>
                        <a:rPr lang="el-GR" b="0" dirty="0"/>
                        <a:t> &amp; Β/</a:t>
                      </a:r>
                      <a:r>
                        <a:rPr lang="el-GR" b="0" dirty="0" err="1"/>
                        <a:t>βθμιας</a:t>
                      </a:r>
                      <a:r>
                        <a:rPr lang="el-GR" b="0" dirty="0"/>
                        <a:t> </a:t>
                      </a:r>
                      <a:r>
                        <a:rPr lang="el-GR" b="0" dirty="0" err="1"/>
                        <a:t>εκπ</a:t>
                      </a:r>
                      <a:r>
                        <a:rPr lang="el-GR" b="0" dirty="0"/>
                        <a:t>/</a:t>
                      </a:r>
                      <a:r>
                        <a:rPr lang="el-GR" b="0" dirty="0" err="1"/>
                        <a:t>σης</a:t>
                      </a:r>
                      <a:endParaRPr lang="el-GR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1071162"/>
                  </a:ext>
                </a:extLst>
              </a:tr>
              <a:tr h="873877">
                <a:tc>
                  <a:txBody>
                    <a:bodyPr/>
                    <a:lstStyle/>
                    <a:p>
                      <a:r>
                        <a:rPr lang="el-GR" sz="1800" b="1" dirty="0"/>
                        <a:t>Είδος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dirty="0">
                          <a:solidFill>
                            <a:srgbClr val="C00000"/>
                          </a:solidFill>
                        </a:rPr>
                        <a:t>Ποιοτική</a:t>
                      </a:r>
                      <a:r>
                        <a:rPr lang="el-GR" sz="1800" dirty="0"/>
                        <a:t> με τη χρήση </a:t>
                      </a:r>
                      <a:r>
                        <a:rPr lang="en-US" sz="1800" b="1" dirty="0" err="1">
                          <a:solidFill>
                            <a:schemeClr val="tx2"/>
                          </a:solidFill>
                        </a:rPr>
                        <a:t>atlas.ti</a:t>
                      </a:r>
                      <a:endParaRPr lang="el-GR" sz="1800" dirty="0"/>
                    </a:p>
                    <a:p>
                      <a:pPr algn="ctr"/>
                      <a:r>
                        <a:rPr lang="el-GR" sz="1800" dirty="0"/>
                        <a:t>(Ανάλυση περιεχομένου)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/>
                        <a:t>Μεικτή έρευνα</a:t>
                      </a:r>
                    </a:p>
                    <a:p>
                      <a:pPr algn="ctr"/>
                      <a:r>
                        <a:rPr lang="el-GR" sz="1800" dirty="0"/>
                        <a:t>(Ποσοτική &amp; Ποιοτική)</a:t>
                      </a:r>
                    </a:p>
                    <a:p>
                      <a:pPr algn="ctr"/>
                      <a:r>
                        <a:rPr lang="el-GR" sz="1800" b="1" dirty="0">
                          <a:solidFill>
                            <a:srgbClr val="C00000"/>
                          </a:solidFill>
                        </a:rPr>
                        <a:t>Ποσοτική </a:t>
                      </a:r>
                      <a:r>
                        <a:rPr lang="el-GR" sz="1800" dirty="0"/>
                        <a:t>με τη χρήση </a:t>
                      </a:r>
                      <a:r>
                        <a:rPr lang="el-GR" sz="1800" b="1" dirty="0">
                          <a:solidFill>
                            <a:schemeClr val="tx2"/>
                          </a:solidFill>
                        </a:rPr>
                        <a:t>SPSS</a:t>
                      </a:r>
                      <a:endParaRPr lang="el-G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00036"/>
                  </a:ext>
                </a:extLst>
              </a:tr>
              <a:tr h="1019523">
                <a:tc>
                  <a:txBody>
                    <a:bodyPr/>
                    <a:lstStyle/>
                    <a:p>
                      <a:r>
                        <a:rPr lang="el-GR" sz="1600" b="1" dirty="0"/>
                        <a:t>Μονάδα ανάλυσης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/>
                        <a:t>Η </a:t>
                      </a:r>
                      <a:r>
                        <a:rPr lang="el-GR" sz="1600" b="1" dirty="0">
                          <a:solidFill>
                            <a:srgbClr val="C00000"/>
                          </a:solidFill>
                        </a:rPr>
                        <a:t>φράση</a:t>
                      </a:r>
                      <a:r>
                        <a:rPr lang="el-GR" sz="1600" dirty="0"/>
                        <a:t> ή/και η πρόταση ανάλογα με την αξία που παρουσιάζει ως προς τους άξονες ανάλυσης (</a:t>
                      </a:r>
                      <a:r>
                        <a:rPr lang="el-GR" sz="1600" dirty="0">
                          <a:hlinkClick r:id="rId3" action="ppaction://hlinksldjump"/>
                        </a:rPr>
                        <a:t>10 άξονες</a:t>
                      </a:r>
                      <a:r>
                        <a:rPr lang="el-GR" sz="16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dirty="0">
                          <a:solidFill>
                            <a:schemeClr val="tx2"/>
                          </a:solidFill>
                        </a:rPr>
                        <a:t>SPSS</a:t>
                      </a:r>
                      <a:r>
                        <a:rPr lang="el-GR" sz="1800" dirty="0"/>
                        <a:t> (μέση τιμή και τυπική απόκλιση)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2595409"/>
                  </a:ext>
                </a:extLst>
              </a:tr>
              <a:tr h="873877">
                <a:tc>
                  <a:txBody>
                    <a:bodyPr/>
                    <a:lstStyle/>
                    <a:p>
                      <a:r>
                        <a:rPr lang="el-GR" sz="1800" b="1"/>
                        <a:t>Συλλογή δεδομένων</a:t>
                      </a:r>
                      <a:endParaRPr lang="el-G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/>
                        <a:t>Δομημένο ερωτηματολόγιο </a:t>
                      </a:r>
                    </a:p>
                    <a:p>
                      <a:pPr algn="ctr"/>
                      <a:r>
                        <a:rPr lang="el-GR" sz="1800" dirty="0"/>
                        <a:t>ανοικτού τύπου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Δομημένο </a:t>
                      </a:r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4"/>
                        </a:rPr>
                        <a:t>Ηλεκτρονικό ερωτηματολόγιο </a:t>
                      </a:r>
                      <a:endParaRPr lang="el-GR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κλειστού τύπου (5βαθμη κλίμακα </a:t>
                      </a:r>
                      <a:r>
                        <a:rPr lang="el-GR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Likert</a:t>
                      </a:r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 &amp; ανοικτού τύπου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8775898"/>
                  </a:ext>
                </a:extLst>
              </a:tr>
              <a:tr h="797673">
                <a:tc>
                  <a:txBody>
                    <a:bodyPr/>
                    <a:lstStyle/>
                    <a:p>
                      <a:r>
                        <a:rPr lang="el-GR" sz="1800" b="1" i="0" u="none" strike="noStrike" kern="1200" baseline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Κοινά </a:t>
                      </a:r>
                      <a:r>
                        <a:rPr lang="el-GR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ερωτήματα:</a:t>
                      </a:r>
                      <a:endParaRPr lang="el-GR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Θετικά  στοιχεία του ΕΥ – Προτάσεις βελτίωσης </a:t>
                      </a:r>
                      <a:endParaRPr lang="el-GR" sz="1800" dirty="0"/>
                    </a:p>
                    <a:p>
                      <a:pPr algn="ctr"/>
                      <a:endParaRPr lang="el-GR" sz="1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l-GR" sz="16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52856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18483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148438-B6DF-8447-7134-B518052FA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40" y="64948"/>
            <a:ext cx="6048672" cy="1060196"/>
          </a:xfrm>
        </p:spPr>
        <p:txBody>
          <a:bodyPr>
            <a:noAutofit/>
          </a:bodyPr>
          <a:lstStyle/>
          <a:p>
            <a:r>
              <a:rPr lang="el-GR" sz="3200" b="1" dirty="0"/>
              <a:t>Μεθοδολογία  Έρευνας                                                                                                                            </a:t>
            </a:r>
          </a:p>
        </p:txBody>
      </p:sp>
      <p:sp>
        <p:nvSpPr>
          <p:cNvPr id="5" name="Βέλος: Πεντάγωνο 4">
            <a:extLst>
              <a:ext uri="{FF2B5EF4-FFF2-40B4-BE49-F238E27FC236}">
                <a16:creationId xmlns:a16="http://schemas.microsoft.com/office/drawing/2014/main" id="{682CFB15-ACE1-AD9B-3DBD-6111A3756CC8}"/>
              </a:ext>
            </a:extLst>
          </p:cNvPr>
          <p:cNvSpPr/>
          <p:nvPr/>
        </p:nvSpPr>
        <p:spPr>
          <a:xfrm>
            <a:off x="97598" y="209364"/>
            <a:ext cx="1090026" cy="77136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/>
              <a:t>Γ Μέρος</a:t>
            </a: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2D1F092F-2B79-8798-FD3C-6BBDD7B61D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183" y="697239"/>
            <a:ext cx="560881" cy="566977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CB8C417D-C6D0-91EC-A8B4-BF9D18B019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184" y="2132856"/>
            <a:ext cx="6905176" cy="4176464"/>
          </a:xfrm>
          <a:prstGeom prst="rect">
            <a:avLst/>
          </a:prstGeom>
        </p:spPr>
      </p:pic>
      <p:sp>
        <p:nvSpPr>
          <p:cNvPr id="9" name="Βέλος: Δεξιό 8">
            <a:hlinkClick r:id="rId4" action="ppaction://hlinksldjump"/>
            <a:extLst>
              <a:ext uri="{FF2B5EF4-FFF2-40B4-BE49-F238E27FC236}">
                <a16:creationId xmlns:a16="http://schemas.microsoft.com/office/drawing/2014/main" id="{477A7CEE-9ACF-A17F-1B59-3C07D594459B}"/>
              </a:ext>
            </a:extLst>
          </p:cNvPr>
          <p:cNvSpPr/>
          <p:nvPr/>
        </p:nvSpPr>
        <p:spPr>
          <a:xfrm>
            <a:off x="8236816" y="6165304"/>
            <a:ext cx="720080" cy="504056"/>
          </a:xfrm>
          <a:prstGeom prst="rightArrow">
            <a:avLst>
              <a:gd name="adj1" fmla="val 50000"/>
              <a:gd name="adj2" fmla="val 4871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" name="Βέλος: Δεξιό 2">
            <a:hlinkClick r:id="rId5" action="ppaction://hlinksldjump"/>
            <a:extLst>
              <a:ext uri="{FF2B5EF4-FFF2-40B4-BE49-F238E27FC236}">
                <a16:creationId xmlns:a16="http://schemas.microsoft.com/office/drawing/2014/main" id="{DA452AFB-2F2F-32E0-F7C5-35432D591076}"/>
              </a:ext>
            </a:extLst>
          </p:cNvPr>
          <p:cNvSpPr/>
          <p:nvPr/>
        </p:nvSpPr>
        <p:spPr>
          <a:xfrm rot="10800000">
            <a:off x="151371" y="6255514"/>
            <a:ext cx="720080" cy="504056"/>
          </a:xfrm>
          <a:prstGeom prst="rightArrow">
            <a:avLst>
              <a:gd name="adj1" fmla="val 50000"/>
              <a:gd name="adj2" fmla="val 4871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9041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148438-B6DF-8447-7134-B518052FA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-189126"/>
            <a:ext cx="6480720" cy="1224136"/>
          </a:xfrm>
        </p:spPr>
        <p:txBody>
          <a:bodyPr>
            <a:noAutofit/>
          </a:bodyPr>
          <a:lstStyle/>
          <a:p>
            <a:r>
              <a:rPr lang="el-GR" sz="3200" b="1" dirty="0"/>
              <a:t>Αποτελέσματα έρευνας</a:t>
            </a:r>
            <a:r>
              <a:rPr lang="en-US" sz="3200" b="1" dirty="0"/>
              <a:t> – </a:t>
            </a:r>
            <a:r>
              <a:rPr lang="el-GR" sz="3200" b="1" dirty="0"/>
              <a:t>Ειδικών</a:t>
            </a:r>
          </a:p>
        </p:txBody>
      </p:sp>
      <p:sp>
        <p:nvSpPr>
          <p:cNvPr id="5" name="Βέλος: Πεντάγωνο 4">
            <a:extLst>
              <a:ext uri="{FF2B5EF4-FFF2-40B4-BE49-F238E27FC236}">
                <a16:creationId xmlns:a16="http://schemas.microsoft.com/office/drawing/2014/main" id="{682CFB15-ACE1-AD9B-3DBD-6111A3756CC8}"/>
              </a:ext>
            </a:extLst>
          </p:cNvPr>
          <p:cNvSpPr/>
          <p:nvPr/>
        </p:nvSpPr>
        <p:spPr>
          <a:xfrm>
            <a:off x="97598" y="209364"/>
            <a:ext cx="1090026" cy="77136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/>
              <a:t>Γ Μέρος</a:t>
            </a:r>
          </a:p>
        </p:txBody>
      </p:sp>
      <p:graphicFrame>
        <p:nvGraphicFramePr>
          <p:cNvPr id="4" name="Πίνακας 6">
            <a:extLst>
              <a:ext uri="{FF2B5EF4-FFF2-40B4-BE49-F238E27FC236}">
                <a16:creationId xmlns:a16="http://schemas.microsoft.com/office/drawing/2014/main" id="{400F25F0-AA9E-15A4-A43E-F90C9F3238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3474252"/>
              </p:ext>
            </p:extLst>
          </p:nvPr>
        </p:nvGraphicFramePr>
        <p:xfrm>
          <a:off x="206489" y="1956009"/>
          <a:ext cx="2129322" cy="42484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9322">
                  <a:extLst>
                    <a:ext uri="{9D8B030D-6E8A-4147-A177-3AD203B41FA5}">
                      <a16:colId xmlns:a16="http://schemas.microsoft.com/office/drawing/2014/main" val="885918135"/>
                    </a:ext>
                  </a:extLst>
                </a:gridCol>
              </a:tblGrid>
              <a:tr h="941117">
                <a:tc>
                  <a:txBody>
                    <a:bodyPr/>
                    <a:lstStyle/>
                    <a:p>
                      <a:pPr algn="ctr"/>
                      <a:r>
                        <a:rPr lang="el-GR" sz="1600" dirty="0"/>
                        <a:t>ΕΕ</a:t>
                      </a:r>
                      <a:r>
                        <a:rPr lang="en-US" sz="1600" dirty="0"/>
                        <a:t>1</a:t>
                      </a:r>
                      <a:r>
                        <a:rPr lang="el-GR" sz="1600" dirty="0"/>
                        <a:t>: Το ΕΥ </a:t>
                      </a:r>
                      <a:r>
                        <a:rPr lang="el-GR" sz="1600" dirty="0" err="1"/>
                        <a:t>διέπεται</a:t>
                      </a:r>
                      <a:r>
                        <a:rPr lang="el-GR" sz="1600" dirty="0"/>
                        <a:t> από τις αρχές &amp; μεθοδολογία της </a:t>
                      </a:r>
                      <a:r>
                        <a:rPr lang="el-GR" sz="1600" dirty="0" err="1"/>
                        <a:t>ΕξΑΕ</a:t>
                      </a:r>
                      <a:r>
                        <a:rPr lang="en-US" sz="1600" dirty="0"/>
                        <a:t>;</a:t>
                      </a:r>
                      <a:endParaRPr lang="el-G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3052767"/>
                  </a:ext>
                </a:extLst>
              </a:tr>
              <a:tr h="3307355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l-GR" sz="1600" dirty="0"/>
                        <a:t>Βιβλιογραφική τεκμηρίωση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l-GR" sz="1600" dirty="0"/>
                        <a:t>Συγκριτική ανάλυση πληροφοριών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l-GR" sz="1600" dirty="0"/>
                        <a:t>Εύχρηστο – Φιλικό – Ευανάγνωστο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l-GR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Εύκολη πλοήγηση </a:t>
                      </a:r>
                      <a:endParaRPr lang="el-GR" sz="16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l-GR" sz="1600" dirty="0"/>
                        <a:t>Συμβουλές μελέτης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l-GR" sz="1600" dirty="0"/>
                        <a:t>Επεξηγηματικά σχόλια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l-GR" sz="1600" dirty="0"/>
                        <a:t>Δραστηριότητες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5639792"/>
                  </a:ext>
                </a:extLst>
              </a:tr>
            </a:tbl>
          </a:graphicData>
        </a:graphic>
      </p:graphicFrame>
      <p:graphicFrame>
        <p:nvGraphicFramePr>
          <p:cNvPr id="7" name="Πίνακας 6">
            <a:extLst>
              <a:ext uri="{FF2B5EF4-FFF2-40B4-BE49-F238E27FC236}">
                <a16:creationId xmlns:a16="http://schemas.microsoft.com/office/drawing/2014/main" id="{DB2B648D-504E-4ECC-235A-444A730E22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3170682"/>
              </p:ext>
            </p:extLst>
          </p:nvPr>
        </p:nvGraphicFramePr>
        <p:xfrm>
          <a:off x="2623843" y="2128507"/>
          <a:ext cx="2187386" cy="39034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7386">
                  <a:extLst>
                    <a:ext uri="{9D8B030D-6E8A-4147-A177-3AD203B41FA5}">
                      <a16:colId xmlns:a16="http://schemas.microsoft.com/office/drawing/2014/main" val="885918135"/>
                    </a:ext>
                  </a:extLst>
                </a:gridCol>
              </a:tblGrid>
              <a:tr h="885955">
                <a:tc>
                  <a:txBody>
                    <a:bodyPr/>
                    <a:lstStyle/>
                    <a:p>
                      <a:pPr algn="ctr"/>
                      <a:r>
                        <a:rPr lang="el-GR" sz="1600" dirty="0"/>
                        <a:t>ΕΕ</a:t>
                      </a:r>
                      <a:r>
                        <a:rPr lang="en-US" sz="1600" dirty="0"/>
                        <a:t>2</a:t>
                      </a:r>
                      <a:r>
                        <a:rPr lang="el-GR" sz="1600" dirty="0"/>
                        <a:t>: Εφαρμόζονται οι αρχές της</a:t>
                      </a:r>
                      <a:r>
                        <a:rPr lang="en-US" sz="1600" dirty="0"/>
                        <a:t> </a:t>
                      </a:r>
                      <a:r>
                        <a:rPr lang="el-GR" sz="1600" dirty="0" err="1"/>
                        <a:t>Πολυμεσικής</a:t>
                      </a:r>
                      <a:r>
                        <a:rPr lang="el-GR" sz="1600" dirty="0"/>
                        <a:t> Μάθησης</a:t>
                      </a:r>
                      <a:r>
                        <a:rPr lang="en-US" sz="1600" dirty="0"/>
                        <a:t>;</a:t>
                      </a:r>
                      <a:endParaRPr lang="el-GR" sz="16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3052767"/>
                  </a:ext>
                </a:extLst>
              </a:tr>
              <a:tr h="2677889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l-GR" sz="1600" dirty="0"/>
                        <a:t>Τμηματική παρουσίαση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l-GR" sz="1600" dirty="0"/>
                        <a:t>Εικόνα-ήχος-βίντεο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l-GR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Επισήμανση στοιχείων</a:t>
                      </a:r>
                      <a:endParaRPr lang="el-GR" sz="1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l-GR" sz="1600" dirty="0"/>
                        <a:t>Οδηγίες δραστηριοτήτων - Ανατροφοδότηση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l-GR" sz="1600" dirty="0"/>
                        <a:t>Εύχρηστο περιβάλλον (πλοήγηση – σύνδεσμοι)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5639792"/>
                  </a:ext>
                </a:extLst>
              </a:tr>
            </a:tbl>
          </a:graphicData>
        </a:graphic>
      </p:graphicFrame>
      <p:graphicFrame>
        <p:nvGraphicFramePr>
          <p:cNvPr id="8" name="Πίνακας 6">
            <a:extLst>
              <a:ext uri="{FF2B5EF4-FFF2-40B4-BE49-F238E27FC236}">
                <a16:creationId xmlns:a16="http://schemas.microsoft.com/office/drawing/2014/main" id="{E043479B-E6AE-F620-FDFA-59337784E6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8106188"/>
              </p:ext>
            </p:extLst>
          </p:nvPr>
        </p:nvGraphicFramePr>
        <p:xfrm>
          <a:off x="7308304" y="2827568"/>
          <a:ext cx="1485022" cy="1852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5022">
                  <a:extLst>
                    <a:ext uri="{9D8B030D-6E8A-4147-A177-3AD203B41FA5}">
                      <a16:colId xmlns:a16="http://schemas.microsoft.com/office/drawing/2014/main" val="885918135"/>
                    </a:ext>
                  </a:extLst>
                </a:gridCol>
              </a:tblGrid>
              <a:tr h="452445">
                <a:tc>
                  <a:txBody>
                    <a:bodyPr/>
                    <a:lstStyle/>
                    <a:p>
                      <a:pPr algn="ctr"/>
                      <a:r>
                        <a:rPr lang="el-GR" sz="1600" dirty="0"/>
                        <a:t>ΕΕ</a:t>
                      </a:r>
                      <a:r>
                        <a:rPr lang="en-US" sz="1600" dirty="0"/>
                        <a:t>4</a:t>
                      </a:r>
                      <a:r>
                        <a:rPr lang="el-GR" sz="1600" dirty="0"/>
                        <a:t>: Προτάσεις βελτίωσης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3052767"/>
                  </a:ext>
                </a:extLst>
              </a:tr>
              <a:tr h="1272992">
                <a:tc>
                  <a:txBody>
                    <a:bodyPr/>
                    <a:lstStyle/>
                    <a:p>
                      <a:pPr algn="ctr"/>
                      <a:r>
                        <a:rPr lang="el-GR" sz="1600" dirty="0"/>
                        <a:t>Δεν υπάρχουν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5639792"/>
                  </a:ext>
                </a:extLst>
              </a:tr>
            </a:tbl>
          </a:graphicData>
        </a:graphic>
      </p:graphicFrame>
      <p:graphicFrame>
        <p:nvGraphicFramePr>
          <p:cNvPr id="10" name="Πίνακας 6">
            <a:extLst>
              <a:ext uri="{FF2B5EF4-FFF2-40B4-BE49-F238E27FC236}">
                <a16:creationId xmlns:a16="http://schemas.microsoft.com/office/drawing/2014/main" id="{29D63829-0D90-4B65-51F6-F7C8D4EAE5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0626746"/>
              </p:ext>
            </p:extLst>
          </p:nvPr>
        </p:nvGraphicFramePr>
        <p:xfrm>
          <a:off x="5051974" y="2564904"/>
          <a:ext cx="1944216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216">
                  <a:extLst>
                    <a:ext uri="{9D8B030D-6E8A-4147-A177-3AD203B41FA5}">
                      <a16:colId xmlns:a16="http://schemas.microsoft.com/office/drawing/2014/main" val="885918135"/>
                    </a:ext>
                  </a:extLst>
                </a:gridCol>
              </a:tblGrid>
              <a:tr h="513474">
                <a:tc>
                  <a:txBody>
                    <a:bodyPr/>
                    <a:lstStyle/>
                    <a:p>
                      <a:pPr algn="ctr"/>
                      <a:r>
                        <a:rPr lang="el-GR" sz="1600" dirty="0"/>
                        <a:t>ΕΕ</a:t>
                      </a:r>
                      <a:r>
                        <a:rPr lang="en-US" sz="1600" dirty="0"/>
                        <a:t>3</a:t>
                      </a:r>
                      <a:r>
                        <a:rPr lang="el-GR" sz="1600" dirty="0"/>
                        <a:t>: Δυνατά στοιχεία ΕΥ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3052767"/>
                  </a:ext>
                </a:extLst>
              </a:tr>
              <a:tr h="1740823"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el-GR" sz="1600" dirty="0"/>
                        <a:t>Φιλικό ύφος 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el-GR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Διαδραστικότητα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el-GR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Ποικιλία δραστηριοτήτων 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el-GR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Ελκυστικό περιεχόμενο</a:t>
                      </a:r>
                    </a:p>
                    <a:p>
                      <a:r>
                        <a:rPr lang="el-GR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5639792"/>
                  </a:ext>
                </a:extLst>
              </a:tr>
            </a:tbl>
          </a:graphicData>
        </a:graphic>
      </p:graphicFrame>
      <p:pic>
        <p:nvPicPr>
          <p:cNvPr id="3" name="Εικόνα 2">
            <a:extLst>
              <a:ext uri="{FF2B5EF4-FFF2-40B4-BE49-F238E27FC236}">
                <a16:creationId xmlns:a16="http://schemas.microsoft.com/office/drawing/2014/main" id="{20C01E4E-F7FA-34CC-C1F7-E20A666FE1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709" y="685562"/>
            <a:ext cx="560881" cy="56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306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148438-B6DF-8447-7134-B518052FA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193967"/>
            <a:ext cx="6408712" cy="771364"/>
          </a:xfrm>
        </p:spPr>
        <p:txBody>
          <a:bodyPr>
            <a:noAutofit/>
          </a:bodyPr>
          <a:lstStyle/>
          <a:p>
            <a:r>
              <a:rPr lang="el-GR" sz="3200" b="1" dirty="0"/>
              <a:t>Αποτελέσματα έρευνας  </a:t>
            </a:r>
            <a:r>
              <a:rPr lang="en-US" sz="3200" b="1" dirty="0"/>
              <a:t>– </a:t>
            </a:r>
            <a:r>
              <a:rPr lang="el-GR" sz="3200" b="1" dirty="0" err="1"/>
              <a:t>Επιμορφούμενων</a:t>
            </a:r>
            <a:r>
              <a:rPr lang="en-US" sz="3200" b="1" dirty="0"/>
              <a:t> 1/2</a:t>
            </a:r>
            <a:endParaRPr lang="el-GR" sz="3200" b="1" dirty="0"/>
          </a:p>
        </p:txBody>
      </p:sp>
      <p:sp>
        <p:nvSpPr>
          <p:cNvPr id="5" name="Βέλος: Πεντάγωνο 4">
            <a:extLst>
              <a:ext uri="{FF2B5EF4-FFF2-40B4-BE49-F238E27FC236}">
                <a16:creationId xmlns:a16="http://schemas.microsoft.com/office/drawing/2014/main" id="{682CFB15-ACE1-AD9B-3DBD-6111A3756CC8}"/>
              </a:ext>
            </a:extLst>
          </p:cNvPr>
          <p:cNvSpPr/>
          <p:nvPr/>
        </p:nvSpPr>
        <p:spPr>
          <a:xfrm>
            <a:off x="97598" y="209364"/>
            <a:ext cx="1090026" cy="77136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/>
              <a:t>Γ Μέρος</a:t>
            </a:r>
          </a:p>
        </p:txBody>
      </p:sp>
      <p:graphicFrame>
        <p:nvGraphicFramePr>
          <p:cNvPr id="7" name="Πίνακας 6">
            <a:extLst>
              <a:ext uri="{FF2B5EF4-FFF2-40B4-BE49-F238E27FC236}">
                <a16:creationId xmlns:a16="http://schemas.microsoft.com/office/drawing/2014/main" id="{DB2B648D-504E-4ECC-235A-444A730E22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4416537"/>
              </p:ext>
            </p:extLst>
          </p:nvPr>
        </p:nvGraphicFramePr>
        <p:xfrm>
          <a:off x="243084" y="2492896"/>
          <a:ext cx="2304256" cy="19442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4256">
                  <a:extLst>
                    <a:ext uri="{9D8B030D-6E8A-4147-A177-3AD203B41FA5}">
                      <a16:colId xmlns:a16="http://schemas.microsoft.com/office/drawing/2014/main" val="885918135"/>
                    </a:ext>
                  </a:extLst>
                </a:gridCol>
              </a:tblGrid>
              <a:tr h="1170882">
                <a:tc>
                  <a:txBody>
                    <a:bodyPr/>
                    <a:lstStyle/>
                    <a:p>
                      <a:pPr algn="ctr"/>
                      <a:r>
                        <a:rPr lang="el-GR" sz="1600" dirty="0"/>
                        <a:t>ΕΕ5: Απόψεις σχετικά με ποιότητα, παρουσίαση &amp; ευχρηστία ΕΥ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3052767"/>
                  </a:ext>
                </a:extLst>
              </a:tr>
              <a:tr h="773334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l-GR" sz="1600" dirty="0"/>
                        <a:t>Μεγάλη ικανοποίηση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5639792"/>
                  </a:ext>
                </a:extLst>
              </a:tr>
            </a:tbl>
          </a:graphicData>
        </a:graphic>
      </p:graphicFrame>
      <p:graphicFrame>
        <p:nvGraphicFramePr>
          <p:cNvPr id="8" name="Πίνακας 6">
            <a:extLst>
              <a:ext uri="{FF2B5EF4-FFF2-40B4-BE49-F238E27FC236}">
                <a16:creationId xmlns:a16="http://schemas.microsoft.com/office/drawing/2014/main" id="{E043479B-E6AE-F620-FDFA-59337784E6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4469653"/>
              </p:ext>
            </p:extLst>
          </p:nvPr>
        </p:nvGraphicFramePr>
        <p:xfrm>
          <a:off x="5861334" y="2802925"/>
          <a:ext cx="3039582" cy="1824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9582">
                  <a:extLst>
                    <a:ext uri="{9D8B030D-6E8A-4147-A177-3AD203B41FA5}">
                      <a16:colId xmlns:a16="http://schemas.microsoft.com/office/drawing/2014/main" val="885918135"/>
                    </a:ext>
                  </a:extLst>
                </a:gridCol>
              </a:tblGrid>
              <a:tr h="733172">
                <a:tc>
                  <a:txBody>
                    <a:bodyPr/>
                    <a:lstStyle/>
                    <a:p>
                      <a:pPr algn="ctr"/>
                      <a:r>
                        <a:rPr lang="el-GR" sz="1600" dirty="0"/>
                        <a:t>ΕΕ7: Απόψεις από την εμπειρία επιμόρφωσης σε e-</a:t>
                      </a:r>
                      <a:r>
                        <a:rPr lang="en-US" sz="1600" dirty="0"/>
                        <a:t>L</a:t>
                      </a:r>
                      <a:r>
                        <a:rPr lang="el-GR" sz="1600" dirty="0" err="1"/>
                        <a:t>earning</a:t>
                      </a:r>
                      <a:r>
                        <a:rPr lang="el-GR" sz="1600" dirty="0"/>
                        <a:t> περιβάλλον αυτόνομης μάθησης</a:t>
                      </a:r>
                    </a:p>
                  </a:txBody>
                  <a:tcP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3052767"/>
                  </a:ext>
                </a:extLst>
              </a:tr>
              <a:tr h="1001952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l-GR" sz="1600" dirty="0"/>
                        <a:t>Μέτρια αυτονομία ΕΥ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l-GR" sz="1600" dirty="0"/>
                        <a:t>Παρότρυνση χρήσης ΕΥ από άλλα άτομα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5639792"/>
                  </a:ext>
                </a:extLst>
              </a:tr>
            </a:tbl>
          </a:graphicData>
        </a:graphic>
      </p:graphicFrame>
      <p:graphicFrame>
        <p:nvGraphicFramePr>
          <p:cNvPr id="10" name="Πίνακας 6">
            <a:extLst>
              <a:ext uri="{FF2B5EF4-FFF2-40B4-BE49-F238E27FC236}">
                <a16:creationId xmlns:a16="http://schemas.microsoft.com/office/drawing/2014/main" id="{29D63829-0D90-4B65-51F6-F7C8D4EAE5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5683667"/>
              </p:ext>
            </p:extLst>
          </p:nvPr>
        </p:nvGraphicFramePr>
        <p:xfrm>
          <a:off x="2812178" y="1988840"/>
          <a:ext cx="2795389" cy="43288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5389">
                  <a:extLst>
                    <a:ext uri="{9D8B030D-6E8A-4147-A177-3AD203B41FA5}">
                      <a16:colId xmlns:a16="http://schemas.microsoft.com/office/drawing/2014/main" val="885918135"/>
                    </a:ext>
                  </a:extLst>
                </a:gridCol>
              </a:tblGrid>
              <a:tr h="579777">
                <a:tc>
                  <a:txBody>
                    <a:bodyPr/>
                    <a:lstStyle/>
                    <a:p>
                      <a:pPr algn="ctr"/>
                      <a:r>
                        <a:rPr lang="el-GR" sz="1600" dirty="0"/>
                        <a:t>ΕΕ6: Μαθησιακά αποτελέσματα ΕΥ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3052767"/>
                  </a:ext>
                </a:extLst>
              </a:tr>
              <a:tr h="3742453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l-GR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Πολύ ικανοποιημένοι από την ποιότητα του διδακτικού έργου &amp; τις νέες γνώσεις που απόκτησαν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l-GR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Ικανοποιητική ανατροφοδότηση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l-GR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Μέτρια απόκτηση γνώσεων σχετικά με την εργασία &amp; την εργασιακή ιδιότητα τους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l-GR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Κατανόηση της διαδικασίας Ηλεκτρονικής Διαχείρισης και Διακίνησης Εγγράφων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endParaRPr lang="el-GR" sz="16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endParaRPr lang="el-GR" sz="16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5639792"/>
                  </a:ext>
                </a:extLst>
              </a:tr>
            </a:tbl>
          </a:graphicData>
        </a:graphic>
      </p:graphicFrame>
      <p:pic>
        <p:nvPicPr>
          <p:cNvPr id="6" name="Εικόνα 5">
            <a:extLst>
              <a:ext uri="{FF2B5EF4-FFF2-40B4-BE49-F238E27FC236}">
                <a16:creationId xmlns:a16="http://schemas.microsoft.com/office/drawing/2014/main" id="{68DECDF9-B161-F57D-FE0E-321B415921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844433"/>
            <a:ext cx="560881" cy="56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468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148438-B6DF-8447-7134-B518052FA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284072"/>
            <a:ext cx="6408712" cy="771364"/>
          </a:xfrm>
        </p:spPr>
        <p:txBody>
          <a:bodyPr>
            <a:noAutofit/>
          </a:bodyPr>
          <a:lstStyle/>
          <a:p>
            <a:r>
              <a:rPr lang="el-GR" sz="3200" b="1" dirty="0"/>
              <a:t>Αποτελέσματα έρευνας  </a:t>
            </a:r>
            <a:r>
              <a:rPr lang="en-US" sz="3200" b="1" dirty="0"/>
              <a:t>– </a:t>
            </a:r>
            <a:r>
              <a:rPr lang="el-GR" sz="3200" b="1" dirty="0" err="1"/>
              <a:t>Επιμορφούμενων</a:t>
            </a:r>
            <a:r>
              <a:rPr lang="en-US" sz="3200" b="1" dirty="0"/>
              <a:t> 2/2</a:t>
            </a:r>
            <a:endParaRPr lang="el-GR" sz="3200" b="1" dirty="0"/>
          </a:p>
        </p:txBody>
      </p:sp>
      <p:sp>
        <p:nvSpPr>
          <p:cNvPr id="5" name="Βέλος: Πεντάγωνο 4">
            <a:extLst>
              <a:ext uri="{FF2B5EF4-FFF2-40B4-BE49-F238E27FC236}">
                <a16:creationId xmlns:a16="http://schemas.microsoft.com/office/drawing/2014/main" id="{682CFB15-ACE1-AD9B-3DBD-6111A3756CC8}"/>
              </a:ext>
            </a:extLst>
          </p:cNvPr>
          <p:cNvSpPr/>
          <p:nvPr/>
        </p:nvSpPr>
        <p:spPr>
          <a:xfrm>
            <a:off x="97598" y="209364"/>
            <a:ext cx="1090026" cy="77136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/>
              <a:t>Γ Μέρος</a:t>
            </a:r>
          </a:p>
        </p:txBody>
      </p:sp>
      <p:graphicFrame>
        <p:nvGraphicFramePr>
          <p:cNvPr id="4" name="Πίνακας 6">
            <a:extLst>
              <a:ext uri="{FF2B5EF4-FFF2-40B4-BE49-F238E27FC236}">
                <a16:creationId xmlns:a16="http://schemas.microsoft.com/office/drawing/2014/main" id="{400F25F0-AA9E-15A4-A43E-F90C9F3238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9687481"/>
              </p:ext>
            </p:extLst>
          </p:nvPr>
        </p:nvGraphicFramePr>
        <p:xfrm>
          <a:off x="1115616" y="2316164"/>
          <a:ext cx="2952328" cy="33450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2328">
                  <a:extLst>
                    <a:ext uri="{9D8B030D-6E8A-4147-A177-3AD203B41FA5}">
                      <a16:colId xmlns:a16="http://schemas.microsoft.com/office/drawing/2014/main" val="885918135"/>
                    </a:ext>
                  </a:extLst>
                </a:gridCol>
              </a:tblGrid>
              <a:tr h="392261">
                <a:tc>
                  <a:txBody>
                    <a:bodyPr/>
                    <a:lstStyle/>
                    <a:p>
                      <a:pPr algn="ctr"/>
                      <a:r>
                        <a:rPr lang="el-GR" sz="1600" dirty="0"/>
                        <a:t>ΕΕ3: Δυνατά στοιχεία ΕΥ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3052767"/>
                  </a:ext>
                </a:extLst>
              </a:tr>
              <a:tr h="2952822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l-GR" sz="1600" dirty="0"/>
                        <a:t>Διαδραστικότητα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l-GR" sz="1600" dirty="0"/>
                        <a:t>Δομή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l-GR" sz="1600" dirty="0"/>
                        <a:t>Αμεσότητα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l-GR" sz="1600" dirty="0"/>
                        <a:t>Εύχρηστο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l-GR" sz="1600" dirty="0"/>
                        <a:t>Βίντεο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l-GR" sz="1600" dirty="0"/>
                        <a:t>Προσφορά νέων γνώσεων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l-GR" sz="1600" dirty="0"/>
                        <a:t>Δραστηριότητες με ανατροφοδότηση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l-GR" sz="1600" dirty="0"/>
                        <a:t>Χρήση νέων τεχνολογιών</a:t>
                      </a:r>
                      <a:endParaRPr lang="el-GR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5639792"/>
                  </a:ext>
                </a:extLst>
              </a:tr>
            </a:tbl>
          </a:graphicData>
        </a:graphic>
      </p:graphicFrame>
      <p:graphicFrame>
        <p:nvGraphicFramePr>
          <p:cNvPr id="3" name="Πίνακας 6">
            <a:extLst>
              <a:ext uri="{FF2B5EF4-FFF2-40B4-BE49-F238E27FC236}">
                <a16:creationId xmlns:a16="http://schemas.microsoft.com/office/drawing/2014/main" id="{7A15B1EF-C030-6930-9539-F60F1376B4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2024055"/>
              </p:ext>
            </p:extLst>
          </p:nvPr>
        </p:nvGraphicFramePr>
        <p:xfrm>
          <a:off x="4860032" y="2492896"/>
          <a:ext cx="2808312" cy="27405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312">
                  <a:extLst>
                    <a:ext uri="{9D8B030D-6E8A-4147-A177-3AD203B41FA5}">
                      <a16:colId xmlns:a16="http://schemas.microsoft.com/office/drawing/2014/main" val="885918135"/>
                    </a:ext>
                  </a:extLst>
                </a:gridCol>
              </a:tblGrid>
              <a:tr h="536972">
                <a:tc>
                  <a:txBody>
                    <a:bodyPr/>
                    <a:lstStyle/>
                    <a:p>
                      <a:pPr algn="ctr"/>
                      <a:r>
                        <a:rPr lang="el-GR" sz="1600" dirty="0"/>
                        <a:t>ΕΕ</a:t>
                      </a:r>
                      <a:r>
                        <a:rPr lang="en-US" sz="1600" dirty="0"/>
                        <a:t>4</a:t>
                      </a:r>
                      <a:r>
                        <a:rPr lang="el-GR" sz="1600" dirty="0"/>
                        <a:t>: Προτάσεις βελτίωσης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3052767"/>
                  </a:ext>
                </a:extLst>
              </a:tr>
              <a:tr h="2203615">
                <a:tc>
                  <a:txBody>
                    <a:bodyPr/>
                    <a:lstStyle/>
                    <a:p>
                      <a:pPr marL="285750" indent="-285750" algn="ctr">
                        <a:buFont typeface="Wingdings" panose="05000000000000000000" pitchFamily="2" charset="2"/>
                        <a:buChar char="ü"/>
                      </a:pPr>
                      <a:r>
                        <a:rPr lang="el-GR" sz="1600" dirty="0"/>
                        <a:t>Επιμόρφωση ΤΠΕ (7)</a:t>
                      </a:r>
                    </a:p>
                    <a:p>
                      <a:pPr marL="285750" indent="-285750" algn="ctr">
                        <a:buFont typeface="Wingdings" panose="05000000000000000000" pitchFamily="2" charset="2"/>
                        <a:buChar char="ü"/>
                      </a:pPr>
                      <a:r>
                        <a:rPr lang="el-GR" sz="1600" dirty="0"/>
                        <a:t>Βιωματικές  δραστηριότητες(4)</a:t>
                      </a:r>
                    </a:p>
                    <a:p>
                      <a:pPr marL="285750" indent="-285750" algn="ctr">
                        <a:buFont typeface="Wingdings" panose="05000000000000000000" pitchFamily="2" charset="2"/>
                        <a:buChar char="ü"/>
                      </a:pPr>
                      <a:r>
                        <a:rPr lang="el-GR" sz="1600" dirty="0"/>
                        <a:t>Ανατροφοδότηση (3)</a:t>
                      </a:r>
                    </a:p>
                    <a:p>
                      <a:pPr marL="285750" indent="-285750" algn="ctr">
                        <a:buFont typeface="Wingdings" panose="05000000000000000000" pitchFamily="2" charset="2"/>
                        <a:buChar char="ü"/>
                      </a:pPr>
                      <a:r>
                        <a:rPr lang="el-GR" sz="1600" dirty="0"/>
                        <a:t>Βελτίωση βίντεο (3)</a:t>
                      </a:r>
                    </a:p>
                    <a:p>
                      <a:pPr marL="285750" indent="-285750" algn="ctr">
                        <a:buFont typeface="Wingdings" panose="05000000000000000000" pitchFamily="2" charset="2"/>
                        <a:buChar char="ü"/>
                      </a:pPr>
                      <a:r>
                        <a:rPr lang="el-GR" sz="1600" dirty="0">
                          <a:hlinkClick r:id="rId2" action="ppaction://hlinksldjump"/>
                        </a:rPr>
                        <a:t>Θέματα επικοινωνίας του εκπαιδευτή και των </a:t>
                      </a:r>
                      <a:r>
                        <a:rPr lang="el-GR" sz="1600" dirty="0" err="1">
                          <a:hlinkClick r:id="rId2" action="ppaction://hlinksldjump"/>
                        </a:rPr>
                        <a:t>επιμορφούμενων</a:t>
                      </a:r>
                      <a:r>
                        <a:rPr lang="el-GR" sz="1600" dirty="0">
                          <a:hlinkClick r:id="rId2" action="ppaction://hlinksldjump"/>
                        </a:rPr>
                        <a:t> </a:t>
                      </a:r>
                      <a:r>
                        <a:rPr lang="el-GR" sz="1600" dirty="0"/>
                        <a:t>(2)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5639792"/>
                  </a:ext>
                </a:extLst>
              </a:tr>
            </a:tbl>
          </a:graphicData>
        </a:graphic>
      </p:graphicFrame>
      <p:pic>
        <p:nvPicPr>
          <p:cNvPr id="6" name="Εικόνα 5">
            <a:extLst>
              <a:ext uri="{FF2B5EF4-FFF2-40B4-BE49-F238E27FC236}">
                <a16:creationId xmlns:a16="http://schemas.microsoft.com/office/drawing/2014/main" id="{68DECDF9-B161-F57D-FE0E-321B415921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844433"/>
            <a:ext cx="560881" cy="56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834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148438-B6DF-8447-7134-B518052FA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284072"/>
            <a:ext cx="6408712" cy="771364"/>
          </a:xfrm>
        </p:spPr>
        <p:txBody>
          <a:bodyPr>
            <a:noAutofit/>
          </a:bodyPr>
          <a:lstStyle/>
          <a:p>
            <a:r>
              <a:rPr lang="el-GR" sz="3200" b="1" dirty="0"/>
              <a:t>Αποτελέσματα έρευνας  </a:t>
            </a:r>
            <a:r>
              <a:rPr lang="en-US" sz="3200" b="1" dirty="0"/>
              <a:t>– </a:t>
            </a:r>
            <a:r>
              <a:rPr lang="el-GR" sz="3200" b="1" dirty="0" err="1"/>
              <a:t>Επιμορφούμενων</a:t>
            </a:r>
            <a:endParaRPr lang="el-GR" sz="3200" b="1" dirty="0"/>
          </a:p>
        </p:txBody>
      </p:sp>
      <p:sp>
        <p:nvSpPr>
          <p:cNvPr id="5" name="Βέλος: Πεντάγωνο 4">
            <a:extLst>
              <a:ext uri="{FF2B5EF4-FFF2-40B4-BE49-F238E27FC236}">
                <a16:creationId xmlns:a16="http://schemas.microsoft.com/office/drawing/2014/main" id="{682CFB15-ACE1-AD9B-3DBD-6111A3756CC8}"/>
              </a:ext>
            </a:extLst>
          </p:cNvPr>
          <p:cNvSpPr/>
          <p:nvPr/>
        </p:nvSpPr>
        <p:spPr>
          <a:xfrm>
            <a:off x="97598" y="209364"/>
            <a:ext cx="1090026" cy="77136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/>
              <a:t>Γ Μέρος</a:t>
            </a: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68DECDF9-B161-F57D-FE0E-321B415921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844433"/>
            <a:ext cx="560881" cy="566977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682A18A0-509A-FF2C-CEC5-CB1FFCCE13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696" y="2636912"/>
            <a:ext cx="6191250" cy="1743075"/>
          </a:xfrm>
          <a:prstGeom prst="rect">
            <a:avLst/>
          </a:prstGeom>
        </p:spPr>
      </p:pic>
      <p:sp>
        <p:nvSpPr>
          <p:cNvPr id="12" name="Βέλος: Δεξιό 11">
            <a:hlinkClick r:id="rId4" action="ppaction://hlinksldjump"/>
            <a:extLst>
              <a:ext uri="{FF2B5EF4-FFF2-40B4-BE49-F238E27FC236}">
                <a16:creationId xmlns:a16="http://schemas.microsoft.com/office/drawing/2014/main" id="{9B26E150-56B5-A86A-95BE-3BCCEEA0F1FB}"/>
              </a:ext>
            </a:extLst>
          </p:cNvPr>
          <p:cNvSpPr/>
          <p:nvPr/>
        </p:nvSpPr>
        <p:spPr>
          <a:xfrm>
            <a:off x="8236816" y="6165304"/>
            <a:ext cx="720080" cy="504056"/>
          </a:xfrm>
          <a:prstGeom prst="rightArrow">
            <a:avLst>
              <a:gd name="adj1" fmla="val 50000"/>
              <a:gd name="adj2" fmla="val 4871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Οβάλ 12">
            <a:extLst>
              <a:ext uri="{FF2B5EF4-FFF2-40B4-BE49-F238E27FC236}">
                <a16:creationId xmlns:a16="http://schemas.microsoft.com/office/drawing/2014/main" id="{81E804AA-1A0C-D4BA-2261-BFAD123C9A12}"/>
              </a:ext>
            </a:extLst>
          </p:cNvPr>
          <p:cNvSpPr/>
          <p:nvPr/>
        </p:nvSpPr>
        <p:spPr>
          <a:xfrm>
            <a:off x="2339752" y="3645024"/>
            <a:ext cx="360040" cy="28803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" name="Οβάλ 13">
            <a:extLst>
              <a:ext uri="{FF2B5EF4-FFF2-40B4-BE49-F238E27FC236}">
                <a16:creationId xmlns:a16="http://schemas.microsoft.com/office/drawing/2014/main" id="{92501D9B-9382-DB34-AD48-015F85F7A5BA}"/>
              </a:ext>
            </a:extLst>
          </p:cNvPr>
          <p:cNvSpPr/>
          <p:nvPr/>
        </p:nvSpPr>
        <p:spPr>
          <a:xfrm>
            <a:off x="2915816" y="4005064"/>
            <a:ext cx="288032" cy="28803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193144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148438-B6DF-8447-7134-B518052FA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126994"/>
            <a:ext cx="6048672" cy="936104"/>
          </a:xfrm>
        </p:spPr>
        <p:txBody>
          <a:bodyPr>
            <a:noAutofit/>
          </a:bodyPr>
          <a:lstStyle/>
          <a:p>
            <a:r>
              <a:rPr lang="el-GR" sz="3200" b="1" dirty="0"/>
              <a:t>Συμπεράσματα έρευνας                                                                                                              </a:t>
            </a:r>
          </a:p>
        </p:txBody>
      </p:sp>
      <p:sp>
        <p:nvSpPr>
          <p:cNvPr id="5" name="Βέλος: Πεντάγωνο 4">
            <a:extLst>
              <a:ext uri="{FF2B5EF4-FFF2-40B4-BE49-F238E27FC236}">
                <a16:creationId xmlns:a16="http://schemas.microsoft.com/office/drawing/2014/main" id="{682CFB15-ACE1-AD9B-3DBD-6111A3756CC8}"/>
              </a:ext>
            </a:extLst>
          </p:cNvPr>
          <p:cNvSpPr/>
          <p:nvPr/>
        </p:nvSpPr>
        <p:spPr>
          <a:xfrm>
            <a:off x="97598" y="209364"/>
            <a:ext cx="1090026" cy="77136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/>
              <a:t>Γ Μέρος</a:t>
            </a: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B1EEAEE8-56AA-2DE2-3C78-FCBE253EC870}"/>
              </a:ext>
            </a:extLst>
          </p:cNvPr>
          <p:cNvSpPr/>
          <p:nvPr/>
        </p:nvSpPr>
        <p:spPr>
          <a:xfrm>
            <a:off x="755576" y="2099333"/>
            <a:ext cx="6480720" cy="8395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/>
              <a:t>Το Ε</a:t>
            </a:r>
            <a:r>
              <a:rPr lang="en-US" sz="2000" b="1" dirty="0"/>
              <a:t>.</a:t>
            </a:r>
            <a:r>
              <a:rPr lang="el-GR" sz="2000" b="1" dirty="0"/>
              <a:t>Υ</a:t>
            </a:r>
            <a:r>
              <a:rPr lang="en-US" sz="2000" b="1" dirty="0"/>
              <a:t>.</a:t>
            </a:r>
            <a:r>
              <a:rPr lang="el-GR" sz="2000" b="1" dirty="0"/>
              <a:t> έχει σχεδιαστεί σύμφωνα με τις αρχές της </a:t>
            </a:r>
            <a:r>
              <a:rPr lang="el-GR" sz="2000" b="1" dirty="0" err="1"/>
              <a:t>ΕξΑΕ</a:t>
            </a:r>
            <a:r>
              <a:rPr lang="el-GR" sz="2000" b="1" dirty="0"/>
              <a:t> και τις αρχές της </a:t>
            </a:r>
            <a:r>
              <a:rPr lang="el-GR" sz="2000" b="1" dirty="0" err="1"/>
              <a:t>πολυμεσικής</a:t>
            </a:r>
            <a:r>
              <a:rPr lang="el-GR" sz="2000" b="1" dirty="0"/>
              <a:t> μάθησης</a:t>
            </a:r>
          </a:p>
        </p:txBody>
      </p:sp>
      <p:sp>
        <p:nvSpPr>
          <p:cNvPr id="6" name="Ορθογώνιο: Στρογγύλεμα γωνιών 5">
            <a:extLst>
              <a:ext uri="{FF2B5EF4-FFF2-40B4-BE49-F238E27FC236}">
                <a16:creationId xmlns:a16="http://schemas.microsoft.com/office/drawing/2014/main" id="{17E54A10-D188-B2CA-3B83-255CB2E87914}"/>
              </a:ext>
            </a:extLst>
          </p:cNvPr>
          <p:cNvSpPr/>
          <p:nvPr/>
        </p:nvSpPr>
        <p:spPr>
          <a:xfrm>
            <a:off x="755576" y="3303322"/>
            <a:ext cx="6408712" cy="8395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/>
              <a:t>Το E-</a:t>
            </a:r>
            <a:r>
              <a:rPr lang="el-GR" sz="2000" b="1" dirty="0" err="1"/>
              <a:t>learni</a:t>
            </a:r>
            <a:r>
              <a:rPr lang="en-US" sz="2000" b="1" dirty="0"/>
              <a:t>n</a:t>
            </a:r>
            <a:r>
              <a:rPr lang="el-GR" sz="2000" b="1" dirty="0"/>
              <a:t>g περιβάλλον κρίνεται ελκυστικό, εύχρηστο και προσφέρει αυτονομία</a:t>
            </a:r>
          </a:p>
        </p:txBody>
      </p:sp>
      <p:sp>
        <p:nvSpPr>
          <p:cNvPr id="7" name="Ορθογώνιο: Στρογγύλεμα γωνιών 6">
            <a:extLst>
              <a:ext uri="{FF2B5EF4-FFF2-40B4-BE49-F238E27FC236}">
                <a16:creationId xmlns:a16="http://schemas.microsoft.com/office/drawing/2014/main" id="{D166F552-C003-F249-3AB4-29AC2280B939}"/>
              </a:ext>
            </a:extLst>
          </p:cNvPr>
          <p:cNvSpPr/>
          <p:nvPr/>
        </p:nvSpPr>
        <p:spPr>
          <a:xfrm>
            <a:off x="755576" y="4461649"/>
            <a:ext cx="6408712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/>
              <a:t>Το Ε</a:t>
            </a:r>
            <a:r>
              <a:rPr lang="en-US" sz="2000" b="1" dirty="0"/>
              <a:t>.</a:t>
            </a:r>
            <a:r>
              <a:rPr lang="el-GR" sz="2000" b="1" dirty="0"/>
              <a:t>Υ</a:t>
            </a:r>
            <a:r>
              <a:rPr lang="en-US" sz="2000" b="1" dirty="0"/>
              <a:t>.</a:t>
            </a:r>
            <a:r>
              <a:rPr lang="el-GR" sz="2000" b="1" dirty="0"/>
              <a:t> είναι κατανοητό και παρέχει χρήσιμες γνώσεις και δεξιότητες μέσα από ποικιλία</a:t>
            </a:r>
            <a:r>
              <a:rPr lang="en-US" sz="2000" b="1" dirty="0"/>
              <a:t> </a:t>
            </a:r>
            <a:r>
              <a:rPr lang="el-GR" sz="2000" b="1" dirty="0"/>
              <a:t>δραστηριοτήτων με ανατροφοδότηση</a:t>
            </a: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ABCBE82A-CA82-D5EA-3207-9BC36233E4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814889"/>
            <a:ext cx="560881" cy="56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42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6" grpId="0" animBg="1"/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148438-B6DF-8447-7134-B518052FA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283870"/>
            <a:ext cx="6048672" cy="610715"/>
          </a:xfrm>
        </p:spPr>
        <p:txBody>
          <a:bodyPr>
            <a:noAutofit/>
          </a:bodyPr>
          <a:lstStyle/>
          <a:p>
            <a:r>
              <a:rPr lang="el-GR" sz="3200" b="1" dirty="0"/>
              <a:t>Περιορισμοί – Επιπτώσεις </a:t>
            </a:r>
          </a:p>
        </p:txBody>
      </p:sp>
      <p:sp>
        <p:nvSpPr>
          <p:cNvPr id="5" name="Βέλος: Πεντάγωνο 4">
            <a:extLst>
              <a:ext uri="{FF2B5EF4-FFF2-40B4-BE49-F238E27FC236}">
                <a16:creationId xmlns:a16="http://schemas.microsoft.com/office/drawing/2014/main" id="{682CFB15-ACE1-AD9B-3DBD-6111A3756CC8}"/>
              </a:ext>
            </a:extLst>
          </p:cNvPr>
          <p:cNvSpPr/>
          <p:nvPr/>
        </p:nvSpPr>
        <p:spPr>
          <a:xfrm>
            <a:off x="97598" y="209364"/>
            <a:ext cx="1090026" cy="77136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/>
              <a:t>Γ Μέρος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29225C-924D-F3F7-86E8-37EAB38A12DE}"/>
              </a:ext>
            </a:extLst>
          </p:cNvPr>
          <p:cNvSpPr txBox="1"/>
          <p:nvPr/>
        </p:nvSpPr>
        <p:spPr>
          <a:xfrm>
            <a:off x="170973" y="1772816"/>
            <a:ext cx="853294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l-GR" sz="1800" b="1" i="0" u="sng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Περιορισμοί</a:t>
            </a:r>
          </a:p>
          <a:p>
            <a:pPr algn="l"/>
            <a:endParaRPr lang="el-GR" sz="1800" b="1" i="0" u="sng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l-GR" sz="1800" b="1" i="0" u="none" strike="noStrike" baseline="0" dirty="0">
                <a:solidFill>
                  <a:srgbClr val="00B0F0"/>
                </a:solidFill>
                <a:latin typeface="Calibri" panose="020F0502020204030204" pitchFamily="34" charset="0"/>
              </a:rPr>
              <a:t>Μικρό δείγμα </a:t>
            </a:r>
            <a:r>
              <a:rPr lang="el-GR" sz="1800" i="0" u="none" strike="noStrike" baseline="0" dirty="0" err="1">
                <a:solidFill>
                  <a:schemeClr val="bg1"/>
                </a:solidFill>
                <a:latin typeface="Calibri" panose="020F0502020204030204" pitchFamily="34" charset="0"/>
              </a:rPr>
              <a:t>επιμορφούμενων</a:t>
            </a:r>
            <a:r>
              <a:rPr lang="el-GR" sz="180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 (για την ποσοτική έρευνα) καθώς δεν ήταν αντιπροσωπευτικός ο αριθμός του συνόλου του πληθυσμού των εκπαιδευτικών.  </a:t>
            </a:r>
            <a:endParaRPr lang="el-GR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l-GR" sz="18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Οι </a:t>
            </a:r>
            <a:r>
              <a:rPr lang="el-GR" dirty="0">
                <a:solidFill>
                  <a:schemeClr val="bg1"/>
                </a:solidFill>
                <a:latin typeface="Calibri" panose="020F0502020204030204" pitchFamily="34" charset="0"/>
              </a:rPr>
              <a:t>εκπαιδευτικοί </a:t>
            </a:r>
            <a:r>
              <a:rPr lang="el-GR" sz="18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ήταν </a:t>
            </a:r>
            <a:r>
              <a:rPr lang="el-GR" sz="1800" b="1" i="0" u="none" strike="noStrike" baseline="0" dirty="0">
                <a:solidFill>
                  <a:srgbClr val="00B0F0"/>
                </a:solidFill>
                <a:latin typeface="Calibri" panose="020F0502020204030204" pitchFamily="34" charset="0"/>
              </a:rPr>
              <a:t>εξοικειωμένοι με την χρήση υπολογιστή</a:t>
            </a:r>
            <a:endParaRPr lang="el-GR" dirty="0">
              <a:solidFill>
                <a:srgbClr val="00B0F0"/>
              </a:solidFill>
              <a:latin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l-GR" sz="180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Τα συμπεράσματα δεν μπορούν να γενικευτούν</a:t>
            </a:r>
            <a:r>
              <a:rPr lang="el-GR" sz="18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, ωστόσο αποτελούν </a:t>
            </a:r>
            <a:r>
              <a:rPr lang="el-GR" sz="1800" b="1" i="0" u="none" strike="noStrike" baseline="0" dirty="0">
                <a:solidFill>
                  <a:srgbClr val="00B0F0"/>
                </a:solidFill>
                <a:latin typeface="Calibri" panose="020F0502020204030204" pitchFamily="34" charset="0"/>
              </a:rPr>
              <a:t>ενδείξεις καλών πρακτικών </a:t>
            </a:r>
            <a:r>
              <a:rPr lang="el-GR" sz="18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σχεδιασμού και ανάπτυξης του συγκεκριμένου ΕΥ</a:t>
            </a: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3EFAA8D7-6975-4D65-70B7-58AE422CFF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894585"/>
            <a:ext cx="560881" cy="566977"/>
          </a:xfrm>
          <a:prstGeom prst="rect">
            <a:avLst/>
          </a:prstGeom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43A77255-ED2A-CEB0-BCD8-2592321BE2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7538" y="4791764"/>
            <a:ext cx="2266950" cy="209361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FEA2A22-82CC-392A-9BC6-935A4252D516}"/>
              </a:ext>
            </a:extLst>
          </p:cNvPr>
          <p:cNvSpPr txBox="1"/>
          <p:nvPr/>
        </p:nvSpPr>
        <p:spPr>
          <a:xfrm>
            <a:off x="179511" y="3943708"/>
            <a:ext cx="852440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l-GR" sz="1800" b="1" i="0" u="sng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Επι</a:t>
            </a:r>
            <a:r>
              <a:rPr lang="el-GR" b="1" u="sng" dirty="0">
                <a:solidFill>
                  <a:schemeClr val="bg1"/>
                </a:solidFill>
                <a:latin typeface="Calibri" panose="020F0502020204030204" pitchFamily="34" charset="0"/>
              </a:rPr>
              <a:t>πτώσεις</a:t>
            </a:r>
            <a:r>
              <a:rPr lang="el-GR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</a:p>
          <a:p>
            <a:pPr algn="l"/>
            <a:endParaRPr lang="el-GR" sz="1800" b="0" i="0" u="none" strike="noStrike" baseline="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sz="18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Τα ευρήματα είναι ενθαρρυντικά. Οι όποιες αστοχίες μπορούν να διορθωθούν με μερικό επανασχεδιασμό</a:t>
            </a:r>
          </a:p>
        </p:txBody>
      </p:sp>
    </p:spTree>
    <p:extLst>
      <p:ext uri="{BB962C8B-B14F-4D97-AF65-F5344CB8AC3E}">
        <p14:creationId xmlns:p14="http://schemas.microsoft.com/office/powerpoint/2010/main" val="381917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60648"/>
            <a:ext cx="7010400" cy="1154652"/>
          </a:xfrm>
        </p:spPr>
        <p:txBody>
          <a:bodyPr/>
          <a:lstStyle/>
          <a:p>
            <a:r>
              <a:rPr lang="el-GR" b="1" dirty="0">
                <a:latin typeface="Tahoma" pitchFamily="34" charset="0"/>
                <a:ea typeface="Tahoma" pitchFamily="34" charset="0"/>
                <a:cs typeface="Tahoma" pitchFamily="34" charset="0"/>
              </a:rPr>
              <a:t>Σκοπός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91880" y="2132856"/>
            <a:ext cx="5256584" cy="45720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dirty="0">
                <a:latin typeface="Tahoma" pitchFamily="34" charset="0"/>
                <a:ea typeface="Tahoma" pitchFamily="34" charset="0"/>
                <a:cs typeface="Tahoma" pitchFamily="34" charset="0"/>
              </a:rPr>
              <a:t>Σχεδιασμός και δημιουργία </a:t>
            </a:r>
            <a:r>
              <a:rPr lang="el-GR" dirty="0" err="1">
                <a:latin typeface="Tahoma" pitchFamily="34" charset="0"/>
                <a:ea typeface="Tahoma" pitchFamily="34" charset="0"/>
                <a:cs typeface="Tahoma" pitchFamily="34" charset="0"/>
              </a:rPr>
              <a:t>διαδραστικού</a:t>
            </a:r>
            <a:r>
              <a:rPr lang="el-GR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l-GR" dirty="0" err="1">
                <a:latin typeface="Tahoma" pitchFamily="34" charset="0"/>
                <a:ea typeface="Tahoma" pitchFamily="34" charset="0"/>
                <a:cs typeface="Tahoma" pitchFamily="34" charset="0"/>
              </a:rPr>
              <a:t>πολυμεσικού</a:t>
            </a:r>
            <a:r>
              <a:rPr lang="el-GR" dirty="0">
                <a:latin typeface="Tahoma" pitchFamily="34" charset="0"/>
                <a:ea typeface="Tahoma" pitchFamily="34" charset="0"/>
                <a:cs typeface="Tahoma" pitchFamily="34" charset="0"/>
              </a:rPr>
              <a:t> υλικού με βάση την μεθοδολογία της ΕξΑΕ για e-</a:t>
            </a:r>
            <a:r>
              <a:rPr lang="el-GR" dirty="0" err="1">
                <a:latin typeface="Tahoma" pitchFamily="34" charset="0"/>
                <a:ea typeface="Tahoma" pitchFamily="34" charset="0"/>
                <a:cs typeface="Tahoma" pitchFamily="34" charset="0"/>
              </a:rPr>
              <a:t>learning</a:t>
            </a:r>
            <a:r>
              <a:rPr lang="el-GR" dirty="0">
                <a:latin typeface="Tahoma" pitchFamily="34" charset="0"/>
                <a:ea typeface="Tahoma" pitchFamily="34" charset="0"/>
                <a:cs typeface="Tahoma" pitchFamily="34" charset="0"/>
              </a:rPr>
              <a:t> περιβάλλοντα, για την επιμόρφωση δημοσίων υπαλλήλων στην Ηλεκτρονική Διακίνηση και Διαχείριση Εγγράφων και αποτίμηση του ΕΥ από την ομάδα ειδικών στην ΕξΑΕ και τους ίδιους τους εκπαιδευόμενους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F465E70C-E72D-B201-BF26-8CCE26D063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" y="2348880"/>
            <a:ext cx="2784564" cy="3605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189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148438-B6DF-8447-7134-B518052FA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1557" y="154726"/>
            <a:ext cx="6214028" cy="771364"/>
          </a:xfrm>
        </p:spPr>
        <p:txBody>
          <a:bodyPr>
            <a:noAutofit/>
          </a:bodyPr>
          <a:lstStyle/>
          <a:p>
            <a:r>
              <a:rPr lang="el-GR" sz="3200" b="1" dirty="0"/>
              <a:t>Προτάσεις για Μελλοντική έρευνα</a:t>
            </a:r>
          </a:p>
        </p:txBody>
      </p:sp>
      <p:sp>
        <p:nvSpPr>
          <p:cNvPr id="5" name="Βέλος: Πεντάγωνο 4">
            <a:extLst>
              <a:ext uri="{FF2B5EF4-FFF2-40B4-BE49-F238E27FC236}">
                <a16:creationId xmlns:a16="http://schemas.microsoft.com/office/drawing/2014/main" id="{682CFB15-ACE1-AD9B-3DBD-6111A3756CC8}"/>
              </a:ext>
            </a:extLst>
          </p:cNvPr>
          <p:cNvSpPr/>
          <p:nvPr/>
        </p:nvSpPr>
        <p:spPr>
          <a:xfrm>
            <a:off x="97598" y="209364"/>
            <a:ext cx="1090026" cy="77136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/>
              <a:t>Γ Μέρος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29225C-924D-F3F7-86E8-37EAB38A12DE}"/>
              </a:ext>
            </a:extLst>
          </p:cNvPr>
          <p:cNvSpPr txBox="1"/>
          <p:nvPr/>
        </p:nvSpPr>
        <p:spPr>
          <a:xfrm>
            <a:off x="179512" y="2146783"/>
            <a:ext cx="8532948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l-GR" dirty="0">
                <a:solidFill>
                  <a:schemeClr val="bg1"/>
                </a:solidFill>
              </a:rPr>
              <a:t>Μέσω του </a:t>
            </a:r>
            <a:r>
              <a:rPr lang="el-GR" dirty="0" err="1">
                <a:solidFill>
                  <a:schemeClr val="bg1"/>
                </a:solidFill>
              </a:rPr>
              <a:t>διαδραστικού</a:t>
            </a:r>
            <a:r>
              <a:rPr lang="el-GR" dirty="0">
                <a:solidFill>
                  <a:schemeClr val="bg1"/>
                </a:solidFill>
              </a:rPr>
              <a:t> </a:t>
            </a:r>
            <a:r>
              <a:rPr lang="el-GR" dirty="0" err="1">
                <a:solidFill>
                  <a:schemeClr val="bg1"/>
                </a:solidFill>
              </a:rPr>
              <a:t>πολυμεσικού</a:t>
            </a:r>
            <a:r>
              <a:rPr lang="el-GR" dirty="0">
                <a:solidFill>
                  <a:schemeClr val="bg1"/>
                </a:solidFill>
              </a:rPr>
              <a:t> Ε.Υ., δύναται να προστεθεί μία εναλλακτική μορφή επιμόρφωσης στον δημόσιο τομέα, προσδίδοντας αυτονομία και ευελιξία για όλους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l-GR" dirty="0">
              <a:solidFill>
                <a:schemeClr val="bg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l-GR" dirty="0">
                <a:solidFill>
                  <a:schemeClr val="bg1"/>
                </a:solidFill>
              </a:rPr>
              <a:t>Δυνατότητα συνέχισης του Ε.Υ.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l-GR" dirty="0">
              <a:solidFill>
                <a:schemeClr val="bg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l-GR" dirty="0">
                <a:solidFill>
                  <a:schemeClr val="bg1"/>
                </a:solidFill>
              </a:rPr>
              <a:t>Προτείνεται περαιτέρω έρευνα καθώς οι </a:t>
            </a:r>
            <a:r>
              <a:rPr lang="el-GR" b="1" dirty="0">
                <a:solidFill>
                  <a:srgbClr val="00B0F0"/>
                </a:solidFill>
              </a:rPr>
              <a:t>νέες τεχνολογίες εξελίσσονται </a:t>
            </a:r>
            <a:r>
              <a:rPr lang="el-GR" dirty="0">
                <a:solidFill>
                  <a:schemeClr val="bg1"/>
                </a:solidFill>
              </a:rPr>
              <a:t>συνεχώς, δημιουργώντας καινούρια ερωτήματα για </a:t>
            </a:r>
            <a:r>
              <a:rPr lang="el-GR" b="1" dirty="0">
                <a:solidFill>
                  <a:srgbClr val="00B0F0"/>
                </a:solidFill>
              </a:rPr>
              <a:t>τον βαθμό και τον τρόπο που μπορούν να βρουν πεδίο εφαρμογής στην εκπαιδευτική διαδικασία </a:t>
            </a:r>
            <a:r>
              <a:rPr lang="el-GR" dirty="0">
                <a:solidFill>
                  <a:schemeClr val="bg1"/>
                </a:solidFill>
              </a:rPr>
              <a:t>της </a:t>
            </a:r>
            <a:r>
              <a:rPr lang="el-GR" dirty="0" err="1">
                <a:solidFill>
                  <a:schemeClr val="bg1"/>
                </a:solidFill>
              </a:rPr>
              <a:t>ΕξΑΕ</a:t>
            </a:r>
            <a:endParaRPr lang="el-GR" dirty="0">
              <a:solidFill>
                <a:schemeClr val="bg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l-GR" dirty="0">
              <a:solidFill>
                <a:schemeClr val="bg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l-GR" dirty="0">
                <a:solidFill>
                  <a:schemeClr val="bg1"/>
                </a:solidFill>
              </a:rPr>
              <a:t>Ανοίγει νέους ορίζοντες που ακόμα και σε περιόδους πανδημίας παρέχει τη δυνατότητα επιμόρφωσης στην Ηλεκτρονική Διαχείριση και Διακίνηση Εγγράφων όπου προκύπτει η ανάγκη δημιουργίας και άλλων εξ αποστάσεως επιμορφωτικών προγραμμάτων και σε άλλους τομείς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3EFAA8D7-6975-4D65-70B7-58AE422CFF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894585"/>
            <a:ext cx="560881" cy="56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293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EDAD89C-CB26-26D9-84CE-E2B0AB936F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5546" y="620688"/>
            <a:ext cx="8686800" cy="1470025"/>
          </a:xfrm>
        </p:spPr>
        <p:txBody>
          <a:bodyPr/>
          <a:lstStyle/>
          <a:p>
            <a:pPr algn="ctr"/>
            <a:r>
              <a:rPr lang="el-GR" i="1" dirty="0"/>
              <a:t>Ευχαριστώ πολύ για την προσοχή σας!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932B3E09-F821-947C-FCA5-2641E8E4F7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8024" y="5877272"/>
            <a:ext cx="2086000" cy="720080"/>
          </a:xfrm>
        </p:spPr>
        <p:txBody>
          <a:bodyPr/>
          <a:lstStyle/>
          <a:p>
            <a:pPr algn="ctr"/>
            <a:r>
              <a:rPr lang="el-GR" i="1" dirty="0"/>
              <a:t>Τέλος!</a:t>
            </a: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429000"/>
            <a:ext cx="4032448" cy="3359503"/>
          </a:xfrm>
          <a:prstGeom prst="rect">
            <a:avLst/>
          </a:prstGeom>
        </p:spPr>
      </p:pic>
      <p:pic>
        <p:nvPicPr>
          <p:cNvPr id="5" name="j0214098.wav">
            <a:hlinkClick r:id="" action="ppaction://media"/>
            <a:extLst>
              <a:ext uri="{FF2B5EF4-FFF2-40B4-BE49-F238E27FC236}">
                <a16:creationId xmlns:a16="http://schemas.microsoft.com/office/drawing/2014/main" id="{2D04D875-D685-2795-D89A-7ACCBEA098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 bwMode="auto">
          <a:xfrm>
            <a:off x="8172400" y="6292552"/>
            <a:ext cx="304800" cy="3048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416112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1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253B721-D5B6-2580-477E-EB0257A44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Συνεισφορά διπλωματικής εργασίας</a:t>
            </a:r>
          </a:p>
        </p:txBody>
      </p:sp>
      <p:graphicFrame>
        <p:nvGraphicFramePr>
          <p:cNvPr id="4" name="Διάγραμμα 3">
            <a:extLst>
              <a:ext uri="{FF2B5EF4-FFF2-40B4-BE49-F238E27FC236}">
                <a16:creationId xmlns:a16="http://schemas.microsoft.com/office/drawing/2014/main" id="{8397FC6A-B88B-A82A-0037-A760D1C294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7779342"/>
              </p:ext>
            </p:extLst>
          </p:nvPr>
        </p:nvGraphicFramePr>
        <p:xfrm>
          <a:off x="1331640" y="2218739"/>
          <a:ext cx="691276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Εικόνα 8">
            <a:extLst>
              <a:ext uri="{FF2B5EF4-FFF2-40B4-BE49-F238E27FC236}">
                <a16:creationId xmlns:a16="http://schemas.microsoft.com/office/drawing/2014/main" id="{05C79C9F-F8AD-D7E0-C5B2-9980FD258E6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941168"/>
            <a:ext cx="1525710" cy="1015291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5677727A-829B-9F66-1548-3F89F94091A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306302"/>
            <a:ext cx="1944437" cy="1944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706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20AC840-FFC3-5B06-E029-AED7A561D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Ερευνητικά Ερωτήματα </a:t>
            </a:r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id="{D984BE98-1863-10F7-B29D-44CA1B86075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8554701"/>
              </p:ext>
            </p:extLst>
          </p:nvPr>
        </p:nvGraphicFramePr>
        <p:xfrm>
          <a:off x="323528" y="2132856"/>
          <a:ext cx="86868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51294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7EBF97F-EFD8-A9B2-E052-2E9181D05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Δομή της εργασίας </a:t>
            </a:r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id="{C4DB2D4B-836A-5F33-A0A7-B24D9517D9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7110554"/>
              </p:ext>
            </p:extLst>
          </p:nvPr>
        </p:nvGraphicFramePr>
        <p:xfrm>
          <a:off x="174153" y="1855033"/>
          <a:ext cx="86868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0B7010B-FD85-01AE-9BD0-2089E5D209C9}"/>
              </a:ext>
            </a:extLst>
          </p:cNvPr>
          <p:cNvSpPr txBox="1"/>
          <p:nvPr/>
        </p:nvSpPr>
        <p:spPr>
          <a:xfrm>
            <a:off x="461934" y="2417654"/>
            <a:ext cx="8322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b="1" dirty="0">
                <a:solidFill>
                  <a:schemeClr val="tx2"/>
                </a:solidFill>
              </a:rPr>
              <a:t>Α </a:t>
            </a:r>
          </a:p>
          <a:p>
            <a:pPr algn="ctr"/>
            <a:r>
              <a:rPr lang="el-GR" b="1" dirty="0">
                <a:solidFill>
                  <a:schemeClr val="tx2"/>
                </a:solidFill>
              </a:rPr>
              <a:t>Μέρος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76952E-3D2D-FDAE-4B2C-0649CFC36C04}"/>
              </a:ext>
            </a:extLst>
          </p:cNvPr>
          <p:cNvSpPr txBox="1"/>
          <p:nvPr/>
        </p:nvSpPr>
        <p:spPr>
          <a:xfrm>
            <a:off x="755576" y="3771339"/>
            <a:ext cx="8322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b="1" dirty="0">
                <a:solidFill>
                  <a:schemeClr val="tx2"/>
                </a:solidFill>
              </a:rPr>
              <a:t>Β</a:t>
            </a:r>
          </a:p>
          <a:p>
            <a:pPr algn="ctr"/>
            <a:r>
              <a:rPr lang="el-GR" b="1" dirty="0">
                <a:solidFill>
                  <a:schemeClr val="tx2"/>
                </a:solidFill>
              </a:rPr>
              <a:t>Μέρος</a:t>
            </a:r>
          </a:p>
          <a:p>
            <a:endParaRPr lang="el-GR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850A4B-8C0A-D71A-C061-B70ECE02B3C9}"/>
              </a:ext>
            </a:extLst>
          </p:cNvPr>
          <p:cNvSpPr txBox="1"/>
          <p:nvPr/>
        </p:nvSpPr>
        <p:spPr>
          <a:xfrm>
            <a:off x="461934" y="5141696"/>
            <a:ext cx="8322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b="1" dirty="0">
                <a:solidFill>
                  <a:schemeClr val="tx2"/>
                </a:solidFill>
              </a:rPr>
              <a:t>Γ </a:t>
            </a:r>
          </a:p>
          <a:p>
            <a:pPr algn="ctr"/>
            <a:r>
              <a:rPr lang="el-GR" b="1" dirty="0">
                <a:solidFill>
                  <a:schemeClr val="tx2"/>
                </a:solidFill>
              </a:rPr>
              <a:t>Μέρος</a:t>
            </a:r>
          </a:p>
          <a:p>
            <a:endParaRPr lang="el-GR" dirty="0"/>
          </a:p>
        </p:txBody>
      </p:sp>
      <p:pic>
        <p:nvPicPr>
          <p:cNvPr id="10" name="Εικόνα 9">
            <a:extLst>
              <a:ext uri="{FF2B5EF4-FFF2-40B4-BE49-F238E27FC236}">
                <a16:creationId xmlns:a16="http://schemas.microsoft.com/office/drawing/2014/main" id="{9E56524F-0540-4AF5-0CA2-A53B7A11F55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587" y="2227010"/>
            <a:ext cx="2048260" cy="1130810"/>
          </a:xfrm>
          <a:prstGeom prst="rect">
            <a:avLst/>
          </a:prstGeom>
        </p:spPr>
      </p:pic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7FFAB82B-0B51-4315-CAD4-FF56B9E5363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286" y="5069570"/>
            <a:ext cx="1130810" cy="1130810"/>
          </a:xfrm>
          <a:prstGeom prst="rect">
            <a:avLst/>
          </a:prstGeom>
        </p:spPr>
      </p:pic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D1F86701-2BF1-F9DC-4265-36BC45D751D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140" y="3566783"/>
            <a:ext cx="2048260" cy="11485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6ACE68E-28BA-09C5-A07F-97B590D1363A}"/>
              </a:ext>
            </a:extLst>
          </p:cNvPr>
          <p:cNvSpPr txBox="1"/>
          <p:nvPr/>
        </p:nvSpPr>
        <p:spPr>
          <a:xfrm>
            <a:off x="971600" y="23488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l-G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6EF8FC-D926-8AE1-A037-8895959D8DB6}"/>
              </a:ext>
            </a:extLst>
          </p:cNvPr>
          <p:cNvSpPr txBox="1"/>
          <p:nvPr/>
        </p:nvSpPr>
        <p:spPr>
          <a:xfrm>
            <a:off x="461934" y="256490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36478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148438-B6DF-8447-7134-B518052FA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566" y="58548"/>
            <a:ext cx="6223746" cy="994188"/>
          </a:xfrm>
        </p:spPr>
        <p:txBody>
          <a:bodyPr>
            <a:noAutofit/>
          </a:bodyPr>
          <a:lstStyle/>
          <a:p>
            <a:r>
              <a:rPr lang="el-GR" sz="3600" b="1" dirty="0"/>
              <a:t>Θεωρητικό Πλαίσιο</a:t>
            </a:r>
            <a:r>
              <a:rPr lang="en-US" sz="3600" b="1" dirty="0"/>
              <a:t>:</a:t>
            </a:r>
            <a:r>
              <a:rPr lang="el-GR" sz="3600" b="1" dirty="0"/>
              <a:t> </a:t>
            </a:r>
            <a:br>
              <a:rPr lang="en-US" sz="3600" b="1" dirty="0"/>
            </a:br>
            <a:r>
              <a:rPr lang="el-GR" sz="3600" b="1" dirty="0"/>
              <a:t>Εξ αποστάσεως εκπαίδευση</a:t>
            </a:r>
          </a:p>
        </p:txBody>
      </p:sp>
      <p:sp>
        <p:nvSpPr>
          <p:cNvPr id="5" name="Βέλος: Πεντάγωνο 4">
            <a:extLst>
              <a:ext uri="{FF2B5EF4-FFF2-40B4-BE49-F238E27FC236}">
                <a16:creationId xmlns:a16="http://schemas.microsoft.com/office/drawing/2014/main" id="{682CFB15-ACE1-AD9B-3DBD-6111A3756CC8}"/>
              </a:ext>
            </a:extLst>
          </p:cNvPr>
          <p:cNvSpPr/>
          <p:nvPr/>
        </p:nvSpPr>
        <p:spPr>
          <a:xfrm>
            <a:off x="97598" y="209364"/>
            <a:ext cx="1090026" cy="77136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/>
              <a:t>Α</a:t>
            </a:r>
          </a:p>
          <a:p>
            <a:pPr algn="ctr"/>
            <a:r>
              <a:rPr lang="el-GR" b="1" dirty="0"/>
              <a:t>Μέρος</a:t>
            </a:r>
          </a:p>
        </p:txBody>
      </p:sp>
      <p:graphicFrame>
        <p:nvGraphicFramePr>
          <p:cNvPr id="7" name="Θέση περιεχομένου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0542510"/>
              </p:ext>
            </p:extLst>
          </p:nvPr>
        </p:nvGraphicFramePr>
        <p:xfrm>
          <a:off x="228600" y="2118932"/>
          <a:ext cx="8686800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Εικόνα 2">
            <a:extLst>
              <a:ext uri="{FF2B5EF4-FFF2-40B4-BE49-F238E27FC236}">
                <a16:creationId xmlns:a16="http://schemas.microsoft.com/office/drawing/2014/main" id="{9825D182-473D-0DEB-735D-B220F35316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80728"/>
            <a:ext cx="959177" cy="530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845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7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148438-B6DF-8447-7134-B518052FA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64548"/>
            <a:ext cx="6048672" cy="1060196"/>
          </a:xfrm>
        </p:spPr>
        <p:txBody>
          <a:bodyPr>
            <a:noAutofit/>
          </a:bodyPr>
          <a:lstStyle/>
          <a:p>
            <a:r>
              <a:rPr lang="el-GR" sz="3600" b="1" dirty="0"/>
              <a:t>Θεωρητικό Πλαίσιο</a:t>
            </a:r>
            <a:r>
              <a:rPr lang="en-US" sz="3600" b="1" dirty="0"/>
              <a:t>:</a:t>
            </a:r>
            <a:r>
              <a:rPr lang="el-GR" sz="3600" b="1" dirty="0"/>
              <a:t> </a:t>
            </a:r>
            <a:br>
              <a:rPr lang="en-US" sz="3600" b="1" dirty="0"/>
            </a:br>
            <a:r>
              <a:rPr lang="el-GR" sz="3600" b="1" dirty="0"/>
              <a:t>Εκπαίδευση ενηλίκων                         </a:t>
            </a:r>
            <a:endParaRPr lang="el-GR" sz="3600" dirty="0"/>
          </a:p>
        </p:txBody>
      </p:sp>
      <p:sp>
        <p:nvSpPr>
          <p:cNvPr id="5" name="Βέλος: Πεντάγωνο 4">
            <a:extLst>
              <a:ext uri="{FF2B5EF4-FFF2-40B4-BE49-F238E27FC236}">
                <a16:creationId xmlns:a16="http://schemas.microsoft.com/office/drawing/2014/main" id="{682CFB15-ACE1-AD9B-3DBD-6111A3756CC8}"/>
              </a:ext>
            </a:extLst>
          </p:cNvPr>
          <p:cNvSpPr/>
          <p:nvPr/>
        </p:nvSpPr>
        <p:spPr>
          <a:xfrm>
            <a:off x="97598" y="209364"/>
            <a:ext cx="1090026" cy="77136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/>
              <a:t>Α</a:t>
            </a:r>
          </a:p>
          <a:p>
            <a:pPr algn="ctr"/>
            <a:r>
              <a:rPr lang="el-GR" b="1" dirty="0"/>
              <a:t>Μέρος</a:t>
            </a:r>
          </a:p>
        </p:txBody>
      </p:sp>
      <p:graphicFrame>
        <p:nvGraphicFramePr>
          <p:cNvPr id="7" name="Θέση περιεχομένου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6662052"/>
              </p:ext>
            </p:extLst>
          </p:nvPr>
        </p:nvGraphicFramePr>
        <p:xfrm>
          <a:off x="179512" y="2283064"/>
          <a:ext cx="8686800" cy="43655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Εικόνα 2">
            <a:extLst>
              <a:ext uri="{FF2B5EF4-FFF2-40B4-BE49-F238E27FC236}">
                <a16:creationId xmlns:a16="http://schemas.microsoft.com/office/drawing/2014/main" id="{18C30B77-14DF-6732-7E45-6AB939631E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80728"/>
            <a:ext cx="959177" cy="530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649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7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148438-B6DF-8447-7134-B518052FA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775" y="0"/>
            <a:ext cx="6395545" cy="1052736"/>
          </a:xfrm>
        </p:spPr>
        <p:txBody>
          <a:bodyPr>
            <a:noAutofit/>
          </a:bodyPr>
          <a:lstStyle/>
          <a:p>
            <a:r>
              <a:rPr lang="el-GR" sz="3200" b="1" dirty="0"/>
              <a:t>Θεωρητικό Πλαίσιο</a:t>
            </a:r>
            <a:r>
              <a:rPr lang="en-US" sz="3200" b="1" dirty="0"/>
              <a:t>:</a:t>
            </a:r>
            <a:r>
              <a:rPr lang="el-GR" sz="3200" b="1" dirty="0"/>
              <a:t> Ηλεκτρονική Διακίνηση και Διαχείριση εγγράφων</a:t>
            </a:r>
          </a:p>
        </p:txBody>
      </p:sp>
      <p:sp>
        <p:nvSpPr>
          <p:cNvPr id="5" name="Βέλος: Πεντάγωνο 4">
            <a:extLst>
              <a:ext uri="{FF2B5EF4-FFF2-40B4-BE49-F238E27FC236}">
                <a16:creationId xmlns:a16="http://schemas.microsoft.com/office/drawing/2014/main" id="{682CFB15-ACE1-AD9B-3DBD-6111A3756CC8}"/>
              </a:ext>
            </a:extLst>
          </p:cNvPr>
          <p:cNvSpPr/>
          <p:nvPr/>
        </p:nvSpPr>
        <p:spPr>
          <a:xfrm>
            <a:off x="97598" y="209364"/>
            <a:ext cx="1090026" cy="77136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/>
              <a:t>Α</a:t>
            </a:r>
          </a:p>
          <a:p>
            <a:pPr algn="ctr"/>
            <a:r>
              <a:rPr lang="el-GR" b="1" dirty="0"/>
              <a:t>Μέρος</a:t>
            </a:r>
          </a:p>
        </p:txBody>
      </p:sp>
      <p:graphicFrame>
        <p:nvGraphicFramePr>
          <p:cNvPr id="7" name="Θέση περιεχομένου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9199450"/>
              </p:ext>
            </p:extLst>
          </p:nvPr>
        </p:nvGraphicFramePr>
        <p:xfrm>
          <a:off x="228600" y="2184140"/>
          <a:ext cx="8686800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Εικόνα 2">
            <a:extLst>
              <a:ext uri="{FF2B5EF4-FFF2-40B4-BE49-F238E27FC236}">
                <a16:creationId xmlns:a16="http://schemas.microsoft.com/office/drawing/2014/main" id="{389BC206-0B88-789B-993E-F4F880A5B65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80728"/>
            <a:ext cx="959177" cy="530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409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7" grpId="0">
        <p:bldAsOne/>
      </p:bldGraphic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b588bf57-8ba0-468c-9088-7d67b55c7039" xsi:nil="true"/>
    <AssetExpire xmlns="b588bf57-8ba0-468c-9088-7d67b55c7039">2029-05-12T07:00:00+00:00</AssetExpire>
    <IntlLangReviewDate xmlns="b588bf57-8ba0-468c-9088-7d67b55c7039">2010-05-27T22:33:00+00:00</IntlLangReviewDate>
    <TPFriendlyName xmlns="b588bf57-8ba0-468c-9088-7d67b55c7039" xsi:nil="true"/>
    <IntlLangReview xmlns="b588bf57-8ba0-468c-9088-7d67b55c7039" xsi:nil="true"/>
    <PolicheckWords xmlns="b588bf57-8ba0-468c-9088-7d67b55c7039" xsi:nil="true"/>
    <SubmitterId xmlns="b588bf57-8ba0-468c-9088-7d67b55c7039" xsi:nil="true"/>
    <AcquiredFrom xmlns="b588bf57-8ba0-468c-9088-7d67b55c7039">Community</AcquiredFrom>
    <EditorialStatus xmlns="b588bf57-8ba0-468c-9088-7d67b55c7039" xsi:nil="true"/>
    <Markets xmlns="b588bf57-8ba0-468c-9088-7d67b55c7039"/>
    <OriginAsset xmlns="b588bf57-8ba0-468c-9088-7d67b55c7039" xsi:nil="true"/>
    <AssetStart xmlns="b588bf57-8ba0-468c-9088-7d67b55c7039">2010-05-27T22:11:25+00:00</AssetStart>
    <FriendlyTitle xmlns="b588bf57-8ba0-468c-9088-7d67b55c7039" xsi:nil="true"/>
    <MarketSpecific xmlns="b588bf57-8ba0-468c-9088-7d67b55c7039">false</MarketSpecific>
    <TPNamespace xmlns="b588bf57-8ba0-468c-9088-7d67b55c7039" xsi:nil="true"/>
    <PublishStatusLookup xmlns="b588bf57-8ba0-468c-9088-7d67b55c7039">
      <Value>265958</Value>
      <Value>270437</Value>
    </PublishStatusLookup>
    <APAuthor xmlns="b588bf57-8ba0-468c-9088-7d67b55c7039">
      <UserInfo>
        <DisplayName>REDMOND\v-luannv</DisplayName>
        <AccountId>92</AccountId>
        <AccountType/>
      </UserInfo>
    </APAuthor>
    <TPCommandLine xmlns="b588bf57-8ba0-468c-9088-7d67b55c7039" xsi:nil="true"/>
    <IntlLangReviewer xmlns="b588bf57-8ba0-468c-9088-7d67b55c7039" xsi:nil="true"/>
    <OpenTemplate xmlns="b588bf57-8ba0-468c-9088-7d67b55c7039">true</OpenTemplate>
    <CSXSubmissionDate xmlns="b588bf57-8ba0-468c-9088-7d67b55c7039" xsi:nil="true"/>
    <Manager xmlns="b588bf57-8ba0-468c-9088-7d67b55c7039" xsi:nil="true"/>
    <NumericId xmlns="b588bf57-8ba0-468c-9088-7d67b55c7039" xsi:nil="true"/>
    <ParentAssetId xmlns="b588bf57-8ba0-468c-9088-7d67b55c7039" xsi:nil="true"/>
    <OriginalSourceMarket xmlns="b588bf57-8ba0-468c-9088-7d67b55c7039">english</OriginalSourceMarket>
    <ApprovalStatus xmlns="b588bf57-8ba0-468c-9088-7d67b55c7039">InProgress</ApprovalStatus>
    <TPComponent xmlns="b588bf57-8ba0-468c-9088-7d67b55c7039" xsi:nil="true"/>
    <EditorialTags xmlns="b588bf57-8ba0-468c-9088-7d67b55c7039" xsi:nil="true"/>
    <TPExecutable xmlns="b588bf57-8ba0-468c-9088-7d67b55c7039" xsi:nil="true"/>
    <TPLaunchHelpLink xmlns="b588bf57-8ba0-468c-9088-7d67b55c7039" xsi:nil="true"/>
    <SourceTitle xmlns="b588bf57-8ba0-468c-9088-7d67b55c7039" xsi:nil="true"/>
    <CSXUpdate xmlns="b588bf57-8ba0-468c-9088-7d67b55c7039">false</CSXUpdate>
    <IntlLocPriority xmlns="b588bf57-8ba0-468c-9088-7d67b55c7039" xsi:nil="true"/>
    <UAProjectedTotalWords xmlns="b588bf57-8ba0-468c-9088-7d67b55c7039" xsi:nil="true"/>
    <AssetType xmlns="b588bf57-8ba0-468c-9088-7d67b55c7039" xsi:nil="true"/>
    <MachineTranslated xmlns="b588bf57-8ba0-468c-9088-7d67b55c7039">false</MachineTranslated>
    <OutputCachingOn xmlns="b588bf57-8ba0-468c-9088-7d67b55c7039">true</OutputCachingOn>
    <TemplateStatus xmlns="b588bf57-8ba0-468c-9088-7d67b55c7039" xsi:nil="true"/>
    <IsSearchable xmlns="b588bf57-8ba0-468c-9088-7d67b55c7039">true</IsSearchable>
    <ContentItem xmlns="b588bf57-8ba0-468c-9088-7d67b55c7039" xsi:nil="true"/>
    <HandoffToMSDN xmlns="b588bf57-8ba0-468c-9088-7d67b55c7039">2010-05-27T22:33:00+00:00</HandoffToMSDN>
    <ShowIn xmlns="b588bf57-8ba0-468c-9088-7d67b55c7039">Show everywhere</ShowIn>
    <ThumbnailAssetId xmlns="b588bf57-8ba0-468c-9088-7d67b55c7039" xsi:nil="true"/>
    <UALocComments xmlns="b588bf57-8ba0-468c-9088-7d67b55c7039" xsi:nil="true"/>
    <UALocRecommendation xmlns="b588bf57-8ba0-468c-9088-7d67b55c7039">Localize</UALocRecommendation>
    <LastModifiedDateTime xmlns="b588bf57-8ba0-468c-9088-7d67b55c7039">2010-05-27T22:33:00+00:00</LastModifiedDateTime>
    <LastPublishResultLookup xmlns="b588bf57-8ba0-468c-9088-7d67b55c7039"/>
    <LegacyData xmlns="b588bf57-8ba0-468c-9088-7d67b55c7039" xsi:nil="true"/>
    <ClipArtFilename xmlns="b588bf57-8ba0-468c-9088-7d67b55c7039" xsi:nil="true"/>
    <TPApplication xmlns="b588bf57-8ba0-468c-9088-7d67b55c7039" xsi:nil="true"/>
    <CSXHash xmlns="b588bf57-8ba0-468c-9088-7d67b55c7039" xsi:nil="true"/>
    <DirectSourceMarket xmlns="b588bf57-8ba0-468c-9088-7d67b55c7039">english</DirectSourceMarket>
    <PrimaryImageGen xmlns="b588bf57-8ba0-468c-9088-7d67b55c7039">true</PrimaryImageGen>
    <PlannedPubDate xmlns="b588bf57-8ba0-468c-9088-7d67b55c7039">2010-05-27T22:33:00+00:00</PlannedPubDate>
    <CSXSubmissionMarket xmlns="b588bf57-8ba0-468c-9088-7d67b55c7039" xsi:nil="true"/>
    <Downloads xmlns="b588bf57-8ba0-468c-9088-7d67b55c7039">0</Downloads>
    <ArtSampleDocs xmlns="b588bf57-8ba0-468c-9088-7d67b55c7039" xsi:nil="true"/>
    <TrustLevel xmlns="b588bf57-8ba0-468c-9088-7d67b55c7039">1 Microsoft Managed Content</TrustLevel>
    <TPLaunchHelpLinkType xmlns="b588bf57-8ba0-468c-9088-7d67b55c7039">Template</TPLaunchHelpLinkType>
    <BusinessGroup xmlns="b588bf57-8ba0-468c-9088-7d67b55c7039" xsi:nil="true"/>
    <Providers xmlns="b588bf57-8ba0-468c-9088-7d67b55c7039" xsi:nil="true"/>
    <TemplateTemplateType xmlns="b588bf57-8ba0-468c-9088-7d67b55c7039">PowerPoint Design Template</TemplateTemplateType>
    <TimesCloned xmlns="b588bf57-8ba0-468c-9088-7d67b55c7039" xsi:nil="true"/>
    <TPAppVersion xmlns="b588bf57-8ba0-468c-9088-7d67b55c7039" xsi:nil="true"/>
    <VoteCount xmlns="b588bf57-8ba0-468c-9088-7d67b55c7039" xsi:nil="true"/>
    <Provider xmlns="b588bf57-8ba0-468c-9088-7d67b55c7039" xsi:nil="true"/>
    <UACurrentWords xmlns="b588bf57-8ba0-468c-9088-7d67b55c7039" xsi:nil="true"/>
    <AssetId xmlns="b588bf57-8ba0-468c-9088-7d67b55c7039">TP101881325</AssetId>
    <TPClientViewer xmlns="b588bf57-8ba0-468c-9088-7d67b55c7039" xsi:nil="true"/>
    <DSATActionTaken xmlns="b588bf57-8ba0-468c-9088-7d67b55c7039">Best Bets</DSATActionTaken>
    <APEditor xmlns="b588bf57-8ba0-468c-9088-7d67b55c7039">
      <UserInfo>
        <DisplayName/>
        <AccountId xsi:nil="true"/>
        <AccountType/>
      </UserInfo>
    </APEditor>
    <TPInstallLocation xmlns="b588bf57-8ba0-468c-9088-7d67b55c7039" xsi:nil="true"/>
    <OOCacheId xmlns="b588bf57-8ba0-468c-9088-7d67b55c7039" xsi:nil="true"/>
    <IsDeleted xmlns="b588bf57-8ba0-468c-9088-7d67b55c7039">false</IsDeleted>
    <PublishTargets xmlns="b588bf57-8ba0-468c-9088-7d67b55c7039">OfficeOnline</PublishTargets>
    <ApprovalLog xmlns="b588bf57-8ba0-468c-9088-7d67b55c7039" xsi:nil="true"/>
    <BugNumber xmlns="b588bf57-8ba0-468c-9088-7d67b55c7039" xsi:nil="true"/>
    <CrawlForDependencies xmlns="b588bf57-8ba0-468c-9088-7d67b55c7039">false</CrawlForDependencies>
    <LastHandOff xmlns="b588bf57-8ba0-468c-9088-7d67b55c7039" xsi:nil="true"/>
    <Milestone xmlns="b588bf57-8ba0-468c-9088-7d67b55c7039" xsi:nil="true"/>
    <UANotes xmlns="b588bf57-8ba0-468c-9088-7d67b55c7039" xsi:nil="true"/>
    <BlockPublish xmlns="b588bf57-8ba0-468c-9088-7d67b55c7039" xsi:nil="true"/>
    <CampaignTagsTaxHTField0 xmlns="b588bf57-8ba0-468c-9088-7d67b55c7039">
      <Terms xmlns="http://schemas.microsoft.com/office/infopath/2007/PartnerControls"/>
    </CampaignTagsTaxHTField0>
    <LocLastLocAttemptVersionLookup xmlns="b588bf57-8ba0-468c-9088-7d67b55c7039">129378</LocLastLocAttemptVersionLookup>
    <LocLastLocAttemptVersionTypeLookup xmlns="b588bf57-8ba0-468c-9088-7d67b55c7039" xsi:nil="true"/>
    <LocOverallPreviewStatusLookup xmlns="b588bf57-8ba0-468c-9088-7d67b55c7039" xsi:nil="true"/>
    <LocOverallPublishStatusLookup xmlns="b588bf57-8ba0-468c-9088-7d67b55c7039" xsi:nil="true"/>
    <TaxCatchAll xmlns="b588bf57-8ba0-468c-9088-7d67b55c7039"/>
    <LocNewPublishedVersionLookup xmlns="b588bf57-8ba0-468c-9088-7d67b55c7039" xsi:nil="true"/>
    <LocPublishedDependentAssetsLookup xmlns="b588bf57-8ba0-468c-9088-7d67b55c7039" xsi:nil="true"/>
    <LocComments xmlns="b588bf57-8ba0-468c-9088-7d67b55c7039" xsi:nil="true"/>
    <LocProcessedForMarketsLookup xmlns="b588bf57-8ba0-468c-9088-7d67b55c7039" xsi:nil="true"/>
    <LocRecommendedHandoff xmlns="b588bf57-8ba0-468c-9088-7d67b55c7039" xsi:nil="true"/>
    <LocManualTestRequired xmlns="b588bf57-8ba0-468c-9088-7d67b55c7039" xsi:nil="true"/>
    <LocProcessedForHandoffsLookup xmlns="b588bf57-8ba0-468c-9088-7d67b55c7039" xsi:nil="true"/>
    <LocOverallHandbackStatusLookup xmlns="b588bf57-8ba0-468c-9088-7d67b55c7039" xsi:nil="true"/>
    <LocalizationTagsTaxHTField0 xmlns="b588bf57-8ba0-468c-9088-7d67b55c7039">
      <Terms xmlns="http://schemas.microsoft.com/office/infopath/2007/PartnerControls"/>
    </LocalizationTagsTaxHTField0>
    <FeatureTagsTaxHTField0 xmlns="b588bf57-8ba0-468c-9088-7d67b55c7039">
      <Terms xmlns="http://schemas.microsoft.com/office/infopath/2007/PartnerControls"/>
    </FeatureTagsTaxHTField0>
    <LocOverallLocStatusLookup xmlns="b588bf57-8ba0-468c-9088-7d67b55c7039" xsi:nil="true"/>
    <LocPublishedLinkedAssetsLookup xmlns="b588bf57-8ba0-468c-9088-7d67b55c7039" xsi:nil="true"/>
    <InternalTagsTaxHTField0 xmlns="b588bf57-8ba0-468c-9088-7d67b55c7039">
      <Terms xmlns="http://schemas.microsoft.com/office/infopath/2007/PartnerControls"/>
    </InternalTagsTaxHTField0>
    <RecommendationsModifier xmlns="b588bf57-8ba0-468c-9088-7d67b55c7039" xsi:nil="true"/>
    <ScenarioTagsTaxHTField0 xmlns="b588bf57-8ba0-468c-9088-7d67b55c7039">
      <Terms xmlns="http://schemas.microsoft.com/office/infopath/2007/PartnerControls"/>
    </ScenarioTagsTaxHTField0>
    <OriginalRelease xmlns="b588bf57-8ba0-468c-9088-7d67b55c7039">14</OriginalRelease>
    <LocMarketGroupTiers2 xmlns="b588bf57-8ba0-468c-9088-7d67b55c703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FE6B03208763A44EB64B9FC8A84B4CC804005E48DE7B391D904E817F9F36E6EFDCBC" ma:contentTypeVersion="54" ma:contentTypeDescription="Create a new document." ma:contentTypeScope="" ma:versionID="480fbdb005ac9d8138ae6e0512fb92b4">
  <xsd:schema xmlns:xsd="http://www.w3.org/2001/XMLSchema" xmlns:xs="http://www.w3.org/2001/XMLSchema" xmlns:p="http://schemas.microsoft.com/office/2006/metadata/properties" xmlns:ns2="b588bf57-8ba0-468c-9088-7d67b55c7039" targetNamespace="http://schemas.microsoft.com/office/2006/metadata/properties" ma:root="true" ma:fieldsID="0ea10c76e7934788d1779a4bec75b82e" ns2:_="">
    <xsd:import namespace="b588bf57-8ba0-468c-9088-7d67b55c7039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88bf57-8ba0-468c-9088-7d67b55c7039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0:00:00Z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BlockPublish" ma:index="12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3" nillable="true" ma:displayName="Bug Number" ma:default="" ma:internalName="BugNumber" ma:readOnly="false">
      <xsd:simpleType>
        <xsd:restriction base="dms:Text"/>
      </xsd:simpleType>
    </xsd:element>
    <xsd:element name="CampaignTagsTaxHTField0" ma:index="15" nillable="true" ma:taxonomy="true" ma:internalName="CampaignTagsTaxHTField0" ma:taxonomyFieldName="CampaignTags" ma:displayName="Campaigns" ma:readOnly="false" ma:default="" ma:fieldId="{7a3d54fb-e176-40eb-9fcd-736f2f755639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6" nillable="true" ma:displayName="Client Viewer" ma:default="" ma:internalName="TPClientViewer">
      <xsd:simpleType>
        <xsd:restriction base="dms:Text"/>
      </xsd:simpleType>
    </xsd:element>
    <xsd:element name="ClipArtFilename" ma:index="17" nillable="true" ma:displayName="Clip Art Name" ma:default="" ma:internalName="ClipArtFilename" ma:readOnly="false">
      <xsd:simpleType>
        <xsd:restriction base="dms:Text"/>
      </xsd:simpleType>
    </xsd:element>
    <xsd:element name="TPCommandLine" ma:index="18" nillable="true" ma:displayName="Command Line" ma:default="" ma:internalName="TPCommandLine">
      <xsd:simpleType>
        <xsd:restriction base="dms:Text"/>
      </xsd:simpleType>
    </xsd:element>
    <xsd:element name="TPComponent" ma:index="19" nillable="true" ma:displayName="Component" ma:default="" ma:internalName="TPComponent">
      <xsd:simpleType>
        <xsd:restriction base="dms:Text"/>
      </xsd:simpleType>
    </xsd:element>
    <xsd:element name="ContentItem" ma:index="20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2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5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6" nillable="true" ma:displayName="CSX Submission Market" ma:default="" ma:list="{F11A2EFD-B154-4910-9A6A-203D18A8C4F1}" ma:internalName="CSXSubmissionMarket" ma:readOnly="false" ma:showField="MarketName" ma:web="b588bf57-8ba0-468c-9088-7d67b55c7039">
      <xsd:simpleType>
        <xsd:restriction base="dms:Lookup"/>
      </xsd:simpleType>
    </xsd:element>
    <xsd:element name="CSXUpdate" ma:index="27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8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29" nillable="true" ma:displayName="Deleted?" ma:default="" ma:internalName="IsDeleted" ma:readOnly="false">
      <xsd:simpleType>
        <xsd:restriction base="dms:Boolean"/>
      </xsd:simpleType>
    </xsd:element>
    <xsd:element name="APDescription" ma:index="30" nillable="true" ma:displayName="Description" ma:default="" ma:internalName="APDescription" ma:readOnly="false">
      <xsd:simpleType>
        <xsd:restriction base="dms:Note"/>
      </xsd:simpleType>
    </xsd:element>
    <xsd:element name="DirectSourceMarket" ma:index="31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2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3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4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5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6" nillable="true" ma:displayName="Editorial Tags" ma:default="" ma:internalName="EditorialTags">
      <xsd:simpleType>
        <xsd:restriction base="dms:Unknown"/>
      </xsd:simpleType>
    </xsd:element>
    <xsd:element name="TPExecutable" ma:index="37" nillable="true" ma:displayName="Executable" ma:default="" ma:internalName="TPExecutable">
      <xsd:simpleType>
        <xsd:restriction base="dms:Text"/>
      </xsd:simpleType>
    </xsd:element>
    <xsd:element name="FeatureTagsTaxHTField0" ma:index="39" nillable="true" ma:taxonomy="true" ma:internalName="FeatureTagsTaxHTField0" ma:taxonomyFieldName="FeatureTags" ma:displayName="Features" ma:readOnly="false" ma:default="" ma:fieldId="{d14bbe84-e03c-4266-b7e4-58d6fdfae43a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0" nillable="true" ma:displayName="Friendly Name" ma:default="" ma:internalName="TPFriendlyName">
      <xsd:simpleType>
        <xsd:restriction base="dms:Text"/>
      </xsd:simpleType>
    </xsd:element>
    <xsd:element name="FriendlyTitle" ma:index="41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2" nillable="true" ma:displayName="Generate Images?" ma:default="true" ma:internalName="PrimaryImageGen">
      <xsd:simpleType>
        <xsd:restriction base="dms:Boolean"/>
      </xsd:simpleType>
    </xsd:element>
    <xsd:element name="HandoffToMSDN" ma:index="43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4" nillable="true" ma:displayName="InProjectListLookup" ma:list="{3DA286C3-8253-47DF-B32E-474422912EB9}" ma:internalName="InProjectListLookup" ma:readOnly="true" ma:showField="InProjectList" ma:web="b588bf57-8ba0-468c-9088-7d67b55c703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5" nillable="true" ma:displayName="Install Location" ma:default="" ma:internalName="TPInstallLocation">
      <xsd:simpleType>
        <xsd:restriction base="dms:Text"/>
      </xsd:simpleType>
    </xsd:element>
    <xsd:element name="InternalTagsTaxHTField0" ma:index="47" nillable="true" ma:taxonomy="true" ma:internalName="InternalTagsTaxHTField0" ma:taxonomyFieldName="InternalTags" ma:displayName="Internal Tags" ma:readOnly="false" ma:default="" ma:fieldId="{4962b61c-4fdb-46d0-9835-6aed8d86a503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8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49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0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1" nillable="true" ma:displayName="Last Complete Version Lookup" ma:default="" ma:list="{3DA286C3-8253-47DF-B32E-474422912EB9}" ma:internalName="LastCompleteVersionLookup" ma:readOnly="true" ma:showField="LastCompleteVersion" ma:web="b588bf57-8ba0-468c-9088-7d67b55c703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2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3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4" nillable="true" ma:displayName="Last Preview Attempt Error" ma:default="" ma:list="{3DA286C3-8253-47DF-B32E-474422912EB9}" ma:internalName="LastPreviewErrorLookup" ma:readOnly="true" ma:showField="LastPreviewError" ma:web="b588bf57-8ba0-468c-9088-7d67b55c703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5" nillable="true" ma:displayName="Last Preview Attempt Result" ma:default="" ma:list="{3DA286C3-8253-47DF-B32E-474422912EB9}" ma:internalName="LastPreviewResultLookup" ma:readOnly="true" ma:showField="LastPreviewResult" ma:web="b588bf57-8ba0-468c-9088-7d67b55c703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6" nillable="true" ma:displayName="Last Preview Attempted On" ma:default="" ma:list="{3DA286C3-8253-47DF-B32E-474422912EB9}" ma:internalName="LastPreviewAttemptDateLookup" ma:readOnly="true" ma:showField="LastPreviewAttemptDate" ma:web="b588bf57-8ba0-468c-9088-7d67b55c703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7" nillable="true" ma:displayName="Last Previewed By" ma:default="" ma:list="{3DA286C3-8253-47DF-B32E-474422912EB9}" ma:internalName="LastPreviewedByLookup" ma:readOnly="true" ma:showField="LastPreviewedBy" ma:web="b588bf57-8ba0-468c-9088-7d67b55c703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8" nillable="true" ma:displayName="Last Previewed Date" ma:default="" ma:list="{3DA286C3-8253-47DF-B32E-474422912EB9}" ma:internalName="LastPreviewTimeLookup" ma:readOnly="true" ma:showField="LastPreviewTime" ma:web="b588bf57-8ba0-468c-9088-7d67b55c703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59" nillable="true" ma:displayName="Last Previewed Version" ma:default="" ma:list="{3DA286C3-8253-47DF-B32E-474422912EB9}" ma:internalName="LastPreviewVersionLookup" ma:readOnly="true" ma:showField="LastPreviewVersion" ma:web="b588bf57-8ba0-468c-9088-7d67b55c703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0" nillable="true" ma:displayName="Last Publish Attempt Error" ma:default="" ma:list="{3DA286C3-8253-47DF-B32E-474422912EB9}" ma:internalName="LastPublishErrorLookup" ma:readOnly="true" ma:showField="LastPublishError" ma:web="b588bf57-8ba0-468c-9088-7d67b55c703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1" nillable="true" ma:displayName="Last Publish Attempt Result" ma:default="" ma:list="{3DA286C3-8253-47DF-B32E-474422912EB9}" ma:internalName="LastPublishResultLookup" ma:readOnly="true" ma:showField="LastPublishResult" ma:web="b588bf57-8ba0-468c-9088-7d67b55c703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2" nillable="true" ma:displayName="Last Publish Attempted On" ma:default="" ma:list="{3DA286C3-8253-47DF-B32E-474422912EB9}" ma:internalName="LastPublishAttemptDateLookup" ma:readOnly="true" ma:showField="LastPublishAttemptDate" ma:web="b588bf57-8ba0-468c-9088-7d67b55c703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3" nillable="true" ma:displayName="Last Published By" ma:default="" ma:list="{3DA286C3-8253-47DF-B32E-474422912EB9}" ma:internalName="LastPublishedByLookup" ma:readOnly="true" ma:showField="LastPublishedBy" ma:web="b588bf57-8ba0-468c-9088-7d67b55c703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4" nillable="true" ma:displayName="Last Published Date" ma:default="" ma:list="{3DA286C3-8253-47DF-B32E-474422912EB9}" ma:internalName="LastPublishTimeLookup" ma:readOnly="true" ma:showField="LastPublishTime" ma:web="b588bf57-8ba0-468c-9088-7d67b55c703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5" nillable="true" ma:displayName="Last Published Version" ma:default="" ma:list="{3DA286C3-8253-47DF-B32E-474422912EB9}" ma:internalName="LastPublishVersionLookup" ma:readOnly="true" ma:showField="LastPublishVersion" ma:web="b588bf57-8ba0-468c-9088-7d67b55c703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6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7" nillable="true" ma:displayName="Legacy Data" ma:default="" ma:internalName="LegacyData" ma:readOnly="false">
      <xsd:simpleType>
        <xsd:restriction base="dms:Note"/>
      </xsd:simpleType>
    </xsd:element>
    <xsd:element name="TPLaunchHelpLink" ma:index="68" nillable="true" ma:displayName="Link to Launch Help Topic" ma:default="" ma:internalName="TPLaunchHelpLink">
      <xsd:simpleType>
        <xsd:restriction base="dms:Text"/>
      </xsd:simpleType>
    </xsd:element>
    <xsd:element name="LocComments" ma:index="69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0" nillable="true" ma:displayName="Loc Last Loc Attempt Version" ma:default="" ma:list="{6B57C37B-444B-4091-86C3-AD74C650108F}" ma:internalName="LocLastLocAttemptVersionLookup" ma:readOnly="false" ma:showField="LastLocAttemptVersion" ma:web="b588bf57-8ba0-468c-9088-7d67b55c7039">
      <xsd:simpleType>
        <xsd:restriction base="dms:Lookup"/>
      </xsd:simpleType>
    </xsd:element>
    <xsd:element name="LocLastLocAttemptVersionTypeLookup" ma:index="71" nillable="true" ma:displayName="Loc Last Loc Attempt Version Type" ma:default="" ma:list="{6B57C37B-444B-4091-86C3-AD74C650108F}" ma:internalName="LocLastLocAttemptVersionTypeLookup" ma:readOnly="true" ma:showField="LastLocAttemptVersionType" ma:web="b588bf57-8ba0-468c-9088-7d67b55c7039">
      <xsd:simpleType>
        <xsd:restriction base="dms:Lookup"/>
      </xsd:simpleType>
    </xsd:element>
    <xsd:element name="LocManualTestRequired" ma:index="72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3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4" nillable="true" ma:displayName="Loc New Published Version Lookup" ma:default="" ma:list="{6B57C37B-444B-4091-86C3-AD74C650108F}" ma:internalName="LocNewPublishedVersionLookup" ma:readOnly="true" ma:showField="NewPublishedVersion" ma:web="b588bf57-8ba0-468c-9088-7d67b55c7039">
      <xsd:simpleType>
        <xsd:restriction base="dms:Lookup"/>
      </xsd:simpleType>
    </xsd:element>
    <xsd:element name="LocOverallHandbackStatusLookup" ma:index="75" nillable="true" ma:displayName="Loc Overall Handback Status" ma:default="" ma:list="{6B57C37B-444B-4091-86C3-AD74C650108F}" ma:internalName="LocOverallHandbackStatusLookup" ma:readOnly="true" ma:showField="OverallHandbackStatus" ma:web="b588bf57-8ba0-468c-9088-7d67b55c7039">
      <xsd:simpleType>
        <xsd:restriction base="dms:Lookup"/>
      </xsd:simpleType>
    </xsd:element>
    <xsd:element name="LocOverallLocStatusLookup" ma:index="76" nillable="true" ma:displayName="Loc Overall Localize Status" ma:default="" ma:list="{6B57C37B-444B-4091-86C3-AD74C650108F}" ma:internalName="LocOverallLocStatusLookup" ma:readOnly="true" ma:showField="OverallLocStatus" ma:web="b588bf57-8ba0-468c-9088-7d67b55c7039">
      <xsd:simpleType>
        <xsd:restriction base="dms:Lookup"/>
      </xsd:simpleType>
    </xsd:element>
    <xsd:element name="LocOverallPreviewStatusLookup" ma:index="77" nillable="true" ma:displayName="Loc Overall Preview Status" ma:default="" ma:list="{6B57C37B-444B-4091-86C3-AD74C650108F}" ma:internalName="LocOverallPreviewStatusLookup" ma:readOnly="true" ma:showField="OverallPreviewStatus" ma:web="b588bf57-8ba0-468c-9088-7d67b55c7039">
      <xsd:simpleType>
        <xsd:restriction base="dms:Lookup"/>
      </xsd:simpleType>
    </xsd:element>
    <xsd:element name="LocOverallPublishStatusLookup" ma:index="78" nillable="true" ma:displayName="Loc Overall Publish Status" ma:default="" ma:list="{6B57C37B-444B-4091-86C3-AD74C650108F}" ma:internalName="LocOverallPublishStatusLookup" ma:readOnly="true" ma:showField="OverallPublishStatus" ma:web="b588bf57-8ba0-468c-9088-7d67b55c7039">
      <xsd:simpleType>
        <xsd:restriction base="dms:Lookup"/>
      </xsd:simpleType>
    </xsd:element>
    <xsd:element name="IntlLocPriority" ma:index="79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0" nillable="true" ma:displayName="Loc Processed For Handoffs" ma:default="" ma:list="{6B57C37B-444B-4091-86C3-AD74C650108F}" ma:internalName="LocProcessedForHandoffsLookup" ma:readOnly="true" ma:showField="ProcessedForHandoffs" ma:web="b588bf57-8ba0-468c-9088-7d67b55c7039">
      <xsd:simpleType>
        <xsd:restriction base="dms:Lookup"/>
      </xsd:simpleType>
    </xsd:element>
    <xsd:element name="LocProcessedForMarketsLookup" ma:index="81" nillable="true" ma:displayName="Loc Processed For Markets" ma:default="" ma:list="{6B57C37B-444B-4091-86C3-AD74C650108F}" ma:internalName="LocProcessedForMarketsLookup" ma:readOnly="true" ma:showField="ProcessedForMarkets" ma:web="b588bf57-8ba0-468c-9088-7d67b55c7039">
      <xsd:simpleType>
        <xsd:restriction base="dms:Lookup"/>
      </xsd:simpleType>
    </xsd:element>
    <xsd:element name="LocPublishedDependentAssetsLookup" ma:index="82" nillable="true" ma:displayName="Loc Published Dependent Assets" ma:default="" ma:list="{6B57C37B-444B-4091-86C3-AD74C650108F}" ma:internalName="LocPublishedDependentAssetsLookup" ma:readOnly="true" ma:showField="PublishedDependentAssets" ma:web="b588bf57-8ba0-468c-9088-7d67b55c7039">
      <xsd:simpleType>
        <xsd:restriction base="dms:Lookup"/>
      </xsd:simpleType>
    </xsd:element>
    <xsd:element name="LocPublishedLinkedAssetsLookup" ma:index="83" nillable="true" ma:displayName="Loc Published Linked Assets" ma:default="" ma:list="{6B57C37B-444B-4091-86C3-AD74C650108F}" ma:internalName="LocPublishedLinkedAssetsLookup" ma:readOnly="true" ma:showField="PublishedLinkedAssets" ma:web="b588bf57-8ba0-468c-9088-7d67b55c7039">
      <xsd:simpleType>
        <xsd:restriction base="dms:Lookup"/>
      </xsd:simpleType>
    </xsd:element>
    <xsd:element name="LocRecommendedHandoff" ma:index="84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6" nillable="true" ma:taxonomy="true" ma:internalName="LocalizationTagsTaxHTField0" ma:taxonomyFieldName="LocalizationTags" ma:displayName="Localization Tags" ma:readOnly="false" ma:default="" ma:fieldId="{4369e605-1431-4f9e-a604-c7d16fa1a712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7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8" nillable="true" ma:displayName="Manager" ma:hidden="true" ma:internalName="Manager" ma:readOnly="false">
      <xsd:simpleType>
        <xsd:restriction base="dms:Text"/>
      </xsd:simpleType>
    </xsd:element>
    <xsd:element name="Markets" ma:index="89" nillable="true" ma:displayName="Markets" ma:default="" ma:description="Leave blank to show in all markets" ma:list="{F11A2EFD-B154-4910-9A6A-203D18A8C4F1}" ma:internalName="Markets" ma:readOnly="false" ma:showField="MarketName" ma:web="b588bf57-8ba0-468c-9088-7d67b55c703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0" nillable="true" ma:displayName="Milestone" ma:default="" ma:internalName="Milestone" ma:readOnly="false">
      <xsd:simpleType>
        <xsd:restriction base="dms:Unknown"/>
      </xsd:simpleType>
    </xsd:element>
    <xsd:element name="TPNamespace" ma:index="93" nillable="true" ma:displayName="Namespace" ma:default="" ma:internalName="TPNamespace">
      <xsd:simpleType>
        <xsd:restriction base="dms:Text"/>
      </xsd:simpleType>
    </xsd:element>
    <xsd:element name="NumericId" ma:index="94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5" nillable="true" ma:displayName="NumOfRatings" ma:default="" ma:list="{3DA286C3-8253-47DF-B32E-474422912EB9}" ma:internalName="NumOfRatingsLookup" ma:readOnly="true" ma:showField="NumOfRatings" ma:web="b588bf57-8ba0-468c-9088-7d67b55c703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6" nillable="true" ma:displayName="OOCacheId" ma:internalName="OOCacheId" ma:readOnly="false">
      <xsd:simpleType>
        <xsd:restriction base="dms:Text"/>
      </xsd:simpleType>
    </xsd:element>
    <xsd:element name="OpenTemplate" ma:index="97" nillable="true" ma:displayName="Open Template" ma:default="true" ma:internalName="OpenTemplate">
      <xsd:simpleType>
        <xsd:restriction base="dms:Boolean"/>
      </xsd:simpleType>
    </xsd:element>
    <xsd:element name="OriginAsset" ma:index="98" nillable="true" ma:displayName="Origin Asset" ma:default="" ma:internalName="OriginAsset" ma:readOnly="false">
      <xsd:simpleType>
        <xsd:restriction base="dms:Text"/>
      </xsd:simpleType>
    </xsd:element>
    <xsd:element name="OriginalRelease" ma:index="99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0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1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2" nillable="true" ma:displayName="Parent Asset Id" ma:default="" ma:internalName="ParentAssetId" ma:readOnly="false">
      <xsd:simpleType>
        <xsd:restriction base="dms:Text"/>
      </xsd:simpleType>
    </xsd:element>
    <xsd:element name="PlannedPubDate" ma:index="103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4" nillable="true" ma:displayName="Policheck Words" ma:default="" ma:internalName="PolicheckWords" ma:readOnly="false">
      <xsd:simpleType>
        <xsd:restriction base="dms:Text"/>
      </xsd:simpleType>
    </xsd:element>
    <xsd:element name="BusinessGroup" ma:index="105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6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7" nillable="true" ma:displayName="Provider" ma:default="" ma:internalName="Provider" ma:readOnly="false">
      <xsd:simpleType>
        <xsd:restriction base="dms:Unknown"/>
      </xsd:simpleType>
    </xsd:element>
    <xsd:element name="Providers" ma:index="108" nillable="true" ma:displayName="Providers" ma:default="" ma:internalName="Providers">
      <xsd:simpleType>
        <xsd:restriction base="dms:Unknown"/>
      </xsd:simpleType>
    </xsd:element>
    <xsd:element name="PublishStatusLookup" ma:index="109" nillable="true" ma:displayName="Publish Status" ma:default="" ma:list="{3DA286C3-8253-47DF-B32E-474422912EB9}" ma:internalName="PublishStatusLookup" ma:readOnly="false" ma:showField="PublishStatus" ma:web="b588bf57-8ba0-468c-9088-7d67b55c703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0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1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2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4" nillable="true" ma:taxonomy="true" ma:internalName="ScenarioTagsTaxHTField0" ma:taxonomyFieldName="ScenarioTags" ma:displayName="Scenarios" ma:readOnly="false" ma:default="" ma:fieldId="{b2e536f2-3e7b-4689-bd5c-6d869e5e38fb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6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7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8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19" nillable="true" ma:displayName="Submitter ID" ma:default="" ma:internalName="SubmitterId" ma:readOnly="false">
      <xsd:simpleType>
        <xsd:restriction base="dms:Text"/>
      </xsd:simpleType>
    </xsd:element>
    <xsd:element name="TaxCatchAll" ma:index="120" nillable="true" ma:displayName="Taxonomy Catch All Column" ma:hidden="true" ma:list="{083571ef-0dda-4d55-a857-683ecd66090e}" ma:internalName="TaxCatchAll" ma:showField="CatchAllData" ma:web="b588bf57-8ba0-468c-9088-7d67b55c703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1" nillable="true" ma:displayName="Taxonomy Catch All Column1" ma:hidden="true" ma:list="{083571ef-0dda-4d55-a857-683ecd66090e}" ma:internalName="TaxCatchAllLabel" ma:readOnly="true" ma:showField="CatchAllDataLabel" ma:web="b588bf57-8ba0-468c-9088-7d67b55c703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2" nillable="true" ma:displayName="Template Status" ma:default="" ma:internalName="TemplateStatus">
      <xsd:simpleType>
        <xsd:restriction base="dms:Unknown"/>
      </xsd:simpleType>
    </xsd:element>
    <xsd:element name="TemplateTemplateType" ma:index="123" nillable="true" ma:displayName="Template Type" ma:default="" ma:internalName="TemplateTemplateType">
      <xsd:simpleType>
        <xsd:restriction base="dms:Unknown"/>
      </xsd:simpleType>
    </xsd:element>
    <xsd:element name="ThumbnailAssetId" ma:index="124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5" nillable="true" ma:displayName="Times Cloned" ma:default="" ma:internalName="TimesCloned" ma:readOnly="false">
      <xsd:simpleType>
        <xsd:restriction base="dms:Number"/>
      </xsd:simpleType>
    </xsd:element>
    <xsd:element name="TrustLevel" ma:index="127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8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29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0" nillable="true" ma:displayName="UA Notes" ma:default="" ma:internalName="UANotes" ma:readOnly="false">
      <xsd:simpleType>
        <xsd:restriction base="dms:Note"/>
      </xsd:simpleType>
    </xsd:element>
    <xsd:element name="TPAppVersion" ma:index="131" nillable="true" ma:displayName="Version" ma:default="" ma:internalName="TPAppVersion">
      <xsd:simpleType>
        <xsd:restriction base="dms:Text"/>
      </xsd:simpleType>
    </xsd:element>
    <xsd:element name="VoteCount" ma:index="132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1" ma:displayName="Content Type"/>
        <xsd:element ref="dc:title" minOccurs="0" maxOccurs="1" ma:index="126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641D2E4-AD5B-411E-A1DC-2DF5E034B3DC}">
  <ds:schemaRefs>
    <ds:schemaRef ds:uri="http://schemas.microsoft.com/office/2006/metadata/properties"/>
    <ds:schemaRef ds:uri="http://schemas.microsoft.com/office/infopath/2007/PartnerControls"/>
    <ds:schemaRef ds:uri="b588bf57-8ba0-468c-9088-7d67b55c7039"/>
  </ds:schemaRefs>
</ds:datastoreItem>
</file>

<file path=customXml/itemProps2.xml><?xml version="1.0" encoding="utf-8"?>
<ds:datastoreItem xmlns:ds="http://schemas.openxmlformats.org/officeDocument/2006/customXml" ds:itemID="{5C6ABFAD-D914-43E1-A64D-A8E9AFB44E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588bf57-8ba0-468c-9088-7d67b55c703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6FAB62E-0946-4694-9CA1-09C934573D5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Πρότυπο στοιχεία κύβου με βίντεο</Template>
  <TotalTime>2565</TotalTime>
  <Words>1509</Words>
  <Application>Microsoft Office PowerPoint</Application>
  <PresentationFormat>Προβολή στην οθόνη (4:3)</PresentationFormat>
  <Paragraphs>262</Paragraphs>
  <Slides>31</Slides>
  <Notes>2</Notes>
  <HiddenSlides>8</HiddenSlides>
  <MMClips>1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31</vt:i4>
      </vt:variant>
    </vt:vector>
  </HeadingPairs>
  <TitlesOfParts>
    <vt:vector size="36" baseType="lpstr">
      <vt:lpstr>Arial</vt:lpstr>
      <vt:lpstr>Calibri</vt:lpstr>
      <vt:lpstr>Tahoma</vt:lpstr>
      <vt:lpstr>Wingdings</vt:lpstr>
      <vt:lpstr>Θέμα του Office</vt:lpstr>
      <vt:lpstr>Σχεδιασμός, Ανάπτυξη και Αποτίμηση Ολοκληρωμένου e-Learning Περιβάλλοντος με την Μέθοδο της Εξ Αποστάσεως Εκπαίδευσης με την Χρήση ΤΠΕ, για την Επιμόρφωση Δημόσιων Υπαλλήλων με Θέμα:  «Ηλεκτρονική Διακίνηση και Διαχείριση Εγγράφων»</vt:lpstr>
      <vt:lpstr>Ευχαριστίες</vt:lpstr>
      <vt:lpstr>Σκοπός</vt:lpstr>
      <vt:lpstr>Συνεισφορά διπλωματικής εργασίας</vt:lpstr>
      <vt:lpstr>Ερευνητικά Ερωτήματα </vt:lpstr>
      <vt:lpstr>Δομή της εργασίας </vt:lpstr>
      <vt:lpstr>Θεωρητικό Πλαίσιο:  Εξ αποστάσεως εκπαίδευση</vt:lpstr>
      <vt:lpstr>Θεωρητικό Πλαίσιο:  Εκπαίδευση ενηλίκων                         </vt:lpstr>
      <vt:lpstr>Θεωρητικό Πλαίσιο: Ηλεκτρονική Διακίνηση και Διαχείριση εγγράφων</vt:lpstr>
      <vt:lpstr>Σχεδιασμός Εκπαιδευτικού Υλικού </vt:lpstr>
      <vt:lpstr>Σχεδιασμός Εκπαιδευτικού Υλικού </vt:lpstr>
      <vt:lpstr>Τεχνολογικά Εργαλεία δημιουργίας ΕY</vt:lpstr>
      <vt:lpstr>Πλατφόρμα</vt:lpstr>
      <vt:lpstr>Πλατφόρμα</vt:lpstr>
      <vt:lpstr>Πλατφόρμα</vt:lpstr>
      <vt:lpstr>Πλατφόρμα</vt:lpstr>
      <vt:lpstr>Πλατφόρμα</vt:lpstr>
      <vt:lpstr>Πλατφόρμα</vt:lpstr>
      <vt:lpstr>Πλατφόρμα</vt:lpstr>
      <vt:lpstr>Αποτίμηση Εκπαιδευτικού Υλικού </vt:lpstr>
      <vt:lpstr>Μεθοδολογία  Έρευνας                                                                                                                            </vt:lpstr>
      <vt:lpstr>Μεθοδολογία  Έρευνας                                                                                                                            </vt:lpstr>
      <vt:lpstr>Μεθοδολογία  Έρευνας                                                                                                                            </vt:lpstr>
      <vt:lpstr>Αποτελέσματα έρευνας – Ειδικών</vt:lpstr>
      <vt:lpstr>Αποτελέσματα έρευνας  – Επιμορφούμενων 1/2</vt:lpstr>
      <vt:lpstr>Αποτελέσματα έρευνας  – Επιμορφούμενων 2/2</vt:lpstr>
      <vt:lpstr>Αποτελέσματα έρευνας  – Επιμορφούμενων</vt:lpstr>
      <vt:lpstr>Συμπεράσματα έρευνας                                                                                                              </vt:lpstr>
      <vt:lpstr>Περιορισμοί – Επιπτώσεις </vt:lpstr>
      <vt:lpstr>Προτάσεις για Μελλοντική έρευνα</vt:lpstr>
      <vt:lpstr>Ευχαριστώ πολύ για την προσοχή σας!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Σχεδιασμός, Ανάπτυξη και Αποτίμηση Ολοκληρωμένου e-Learning Περιβάλλοντος με την Μέθοδο της Εξ Αποστάσεως Εκπαίδευσης με την Χρήση ΤΠΕ, για την Επιμόρφωση Δημόσιων Υπαλλήλων με Θέμα:  «Ηλεκτρονική Διακίνηση και Διαχείριση Εγγράφων»</dc:title>
  <dc:creator>D3LL</dc:creator>
  <cp:keywords>2010, business, concepts, cube, clouds, animated</cp:keywords>
  <dc:description>2010 animated clouds powerpoint template from presentationpro.com</dc:description>
  <cp:lastModifiedBy>D3LL</cp:lastModifiedBy>
  <cp:revision>188</cp:revision>
  <dcterms:created xsi:type="dcterms:W3CDTF">2022-09-05T15:44:08Z</dcterms:created>
  <dcterms:modified xsi:type="dcterms:W3CDTF">2022-11-19T12:51:58Z</dcterms:modified>
  <cp:category>Επιχείρηση - 2010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0x010100FE6B03208763A44EB64B9FC8A84B4CC804005E48DE7B391D904E817F9F36E6EFDCBC</vt:lpwstr>
  </property>
</Properties>
</file>