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28"/>
  </p:notesMasterIdLst>
  <p:sldIdLst>
    <p:sldId id="256" r:id="rId2"/>
    <p:sldId id="258" r:id="rId3"/>
    <p:sldId id="288" r:id="rId4"/>
    <p:sldId id="289" r:id="rId5"/>
    <p:sldId id="290" r:id="rId6"/>
    <p:sldId id="291" r:id="rId7"/>
    <p:sldId id="292" r:id="rId8"/>
    <p:sldId id="293" r:id="rId9"/>
    <p:sldId id="294" r:id="rId10"/>
    <p:sldId id="296" r:id="rId11"/>
    <p:sldId id="298" r:id="rId12"/>
    <p:sldId id="297" r:id="rId13"/>
    <p:sldId id="295" r:id="rId14"/>
    <p:sldId id="299" r:id="rId15"/>
    <p:sldId id="300" r:id="rId16"/>
    <p:sldId id="301" r:id="rId17"/>
    <p:sldId id="302" r:id="rId18"/>
    <p:sldId id="304" r:id="rId19"/>
    <p:sldId id="305" r:id="rId20"/>
    <p:sldId id="303" r:id="rId21"/>
    <p:sldId id="311" r:id="rId22"/>
    <p:sldId id="306" r:id="rId23"/>
    <p:sldId id="307" r:id="rId24"/>
    <p:sldId id="308" r:id="rId25"/>
    <p:sldId id="310" r:id="rId26"/>
    <p:sldId id="309" r:id="rId27"/>
  </p:sldIdLst>
  <p:sldSz cx="9144000" cy="5143500" type="screen16x9"/>
  <p:notesSz cx="6858000" cy="9144000"/>
  <p:embeddedFontLst>
    <p:embeddedFont>
      <p:font typeface="Book Antiqua" panose="02040602050305030304" pitchFamily="18" charset="0"/>
      <p:regular r:id="rId29"/>
      <p:bold r:id="rId30"/>
      <p:italic r:id="rId31"/>
      <p:boldItalic r:id="rId32"/>
    </p:embeddedFont>
    <p:embeddedFont>
      <p:font typeface="Cambria Math" panose="02040503050406030204" pitchFamily="18" charset="0"/>
      <p:regular r:id="rId33"/>
    </p:embeddedFont>
    <p:embeddedFont>
      <p:font typeface="Cascadia Code SemiLight" panose="020B0609020000020004" pitchFamily="49" charset="0"/>
      <p:regular r:id="rId34"/>
      <p:italic r:id="rId35"/>
    </p:embeddedFont>
    <p:embeddedFont>
      <p:font typeface="Josefin Sans" pitchFamily="2" charset="0"/>
      <p:regular r:id="rId36"/>
      <p:bold r:id="rId37"/>
      <p:italic r:id="rId38"/>
      <p:boldItalic r:id="rId39"/>
    </p:embeddedFont>
    <p:embeddedFont>
      <p:font typeface="Josefin Slab" pitchFamily="2" charset="0"/>
      <p:regular r:id="rId40"/>
      <p:bold r:id="rId41"/>
      <p:italic r:id="rId42"/>
      <p:boldItalic r:id="rId43"/>
    </p:embeddedFont>
    <p:embeddedFont>
      <p:font typeface="Josefin Slab SemiBold" pitchFamily="2"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9AA0A6"/>
          </p15:clr>
        </p15:guide>
        <p15:guide id="2" orient="horz" pos="96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60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Φωτεινό στυλ 3 - Έμφαση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25E5076-3810-47DD-B79F-674D7AD40C01}" styleName="Σκούρο στυλ 1 - Έμφαση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67"/>
      </p:cViewPr>
      <p:guideLst>
        <p:guide pos="2880"/>
        <p:guide orient="horz" pos="9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spina Partala" userId="85b184bb183694ca" providerId="LiveId" clId="{A4F4A781-C263-4112-8721-784C4AA2F01A}"/>
    <pc:docChg chg="undo redo custSel addSld delSld modSld sldOrd delMainMaster modMainMaster modShowInfo">
      <pc:chgData name="Despina Partala" userId="85b184bb183694ca" providerId="LiveId" clId="{A4F4A781-C263-4112-8721-784C4AA2F01A}" dt="2022-11-19T12:40:55.934" v="14833" actId="20577"/>
      <pc:docMkLst>
        <pc:docMk/>
      </pc:docMkLst>
      <pc:sldChg chg="modSp mod modTransition">
        <pc:chgData name="Despina Partala" userId="85b184bb183694ca" providerId="LiveId" clId="{A4F4A781-C263-4112-8721-784C4AA2F01A}" dt="2022-11-17T19:49:11.978" v="14441" actId="2711"/>
        <pc:sldMkLst>
          <pc:docMk/>
          <pc:sldMk cId="0" sldId="256"/>
        </pc:sldMkLst>
        <pc:spChg chg="mod">
          <ac:chgData name="Despina Partala" userId="85b184bb183694ca" providerId="LiveId" clId="{A4F4A781-C263-4112-8721-784C4AA2F01A}" dt="2022-11-13T07:36:55.217" v="8669" actId="207"/>
          <ac:spMkLst>
            <pc:docMk/>
            <pc:sldMk cId="0" sldId="256"/>
            <ac:spMk id="2" creationId="{1E04D882-1F46-2F9B-AA22-118BE71D3736}"/>
          </ac:spMkLst>
        </pc:spChg>
        <pc:spChg chg="mod">
          <ac:chgData name="Despina Partala" userId="85b184bb183694ca" providerId="LiveId" clId="{A4F4A781-C263-4112-8721-784C4AA2F01A}" dt="2022-11-17T19:49:11.978" v="14441" actId="2711"/>
          <ac:spMkLst>
            <pc:docMk/>
            <pc:sldMk cId="0" sldId="256"/>
            <ac:spMk id="8" creationId="{AF63882C-3B09-67AB-43D3-06B13077DEB6}"/>
          </ac:spMkLst>
        </pc:spChg>
        <pc:spChg chg="mod">
          <ac:chgData name="Despina Partala" userId="85b184bb183694ca" providerId="LiveId" clId="{A4F4A781-C263-4112-8721-784C4AA2F01A}" dt="2022-11-13T07:36:38.017" v="8666" actId="207"/>
          <ac:spMkLst>
            <pc:docMk/>
            <pc:sldMk cId="0" sldId="256"/>
            <ac:spMk id="9" creationId="{5B05B08D-3576-EF76-094C-E2A9C2233301}"/>
          </ac:spMkLst>
        </pc:spChg>
        <pc:spChg chg="mod">
          <ac:chgData name="Despina Partala" userId="85b184bb183694ca" providerId="LiveId" clId="{A4F4A781-C263-4112-8721-784C4AA2F01A}" dt="2022-11-13T07:36:41.608" v="8667" actId="207"/>
          <ac:spMkLst>
            <pc:docMk/>
            <pc:sldMk cId="0" sldId="256"/>
            <ac:spMk id="191" creationId="{82675927-C961-83C7-8542-FBFCE43FDAC9}"/>
          </ac:spMkLst>
        </pc:spChg>
        <pc:graphicFrameChg chg="mod modGraphic">
          <ac:chgData name="Despina Partala" userId="85b184bb183694ca" providerId="LiveId" clId="{A4F4A781-C263-4112-8721-784C4AA2F01A}" dt="2022-11-13T07:36:49.104" v="8668" actId="207"/>
          <ac:graphicFrameMkLst>
            <pc:docMk/>
            <pc:sldMk cId="0" sldId="256"/>
            <ac:graphicFrameMk id="16" creationId="{06CF545E-4032-719B-EA9E-BDAA4091661B}"/>
          </ac:graphicFrameMkLst>
        </pc:graphicFrameChg>
      </pc:sldChg>
      <pc:sldChg chg="del ord">
        <pc:chgData name="Despina Partala" userId="85b184bb183694ca" providerId="LiveId" clId="{A4F4A781-C263-4112-8721-784C4AA2F01A}" dt="2022-11-13T20:08:58.426" v="12904" actId="2696"/>
        <pc:sldMkLst>
          <pc:docMk/>
          <pc:sldMk cId="0" sldId="257"/>
        </pc:sldMkLst>
      </pc:sldChg>
      <pc:sldChg chg="modSp mod modTransition">
        <pc:chgData name="Despina Partala" userId="85b184bb183694ca" providerId="LiveId" clId="{A4F4A781-C263-4112-8721-784C4AA2F01A}" dt="2022-11-17T08:47:22.870" v="13857"/>
        <pc:sldMkLst>
          <pc:docMk/>
          <pc:sldMk cId="0" sldId="258"/>
        </pc:sldMkLst>
        <pc:spChg chg="mod">
          <ac:chgData name="Despina Partala" userId="85b184bb183694ca" providerId="LiveId" clId="{A4F4A781-C263-4112-8721-784C4AA2F01A}" dt="2022-11-13T07:33:50.645" v="8649" actId="14100"/>
          <ac:spMkLst>
            <pc:docMk/>
            <pc:sldMk cId="0" sldId="258"/>
            <ac:spMk id="4" creationId="{19E2571C-E5D3-04F6-36A0-64F732DE6D9E}"/>
          </ac:spMkLst>
        </pc:spChg>
        <pc:spChg chg="mod">
          <ac:chgData name="Despina Partala" userId="85b184bb183694ca" providerId="LiveId" clId="{A4F4A781-C263-4112-8721-784C4AA2F01A}" dt="2022-11-13T07:33:40.897" v="8647" actId="14100"/>
          <ac:spMkLst>
            <pc:docMk/>
            <pc:sldMk cId="0" sldId="258"/>
            <ac:spMk id="5" creationId="{636A2C2F-DB08-54C4-017A-C5938711E32E}"/>
          </ac:spMkLst>
        </pc:spChg>
        <pc:spChg chg="mod">
          <ac:chgData name="Despina Partala" userId="85b184bb183694ca" providerId="LiveId" clId="{A4F4A781-C263-4112-8721-784C4AA2F01A}" dt="2022-11-13T07:36:12.321" v="8662" actId="207"/>
          <ac:spMkLst>
            <pc:docMk/>
            <pc:sldMk cId="0" sldId="258"/>
            <ac:spMk id="7" creationId="{AA2ED142-A48C-D740-4F7B-A5D4FAA8817C}"/>
          </ac:spMkLst>
        </pc:spChg>
        <pc:spChg chg="mod">
          <ac:chgData name="Despina Partala" userId="85b184bb183694ca" providerId="LiveId" clId="{A4F4A781-C263-4112-8721-784C4AA2F01A}" dt="2022-11-13T07:36:17.299" v="8663" actId="207"/>
          <ac:spMkLst>
            <pc:docMk/>
            <pc:sldMk cId="0" sldId="258"/>
            <ac:spMk id="8" creationId="{AFBFECE9-D1CB-572C-B05F-FE1BF2820832}"/>
          </ac:spMkLst>
        </pc:spChg>
        <pc:spChg chg="mod">
          <ac:chgData name="Despina Partala" userId="85b184bb183694ca" providerId="LiveId" clId="{A4F4A781-C263-4112-8721-784C4AA2F01A}" dt="2022-11-13T07:36:01.753" v="8660" actId="207"/>
          <ac:spMkLst>
            <pc:docMk/>
            <pc:sldMk cId="0" sldId="258"/>
            <ac:spMk id="152" creationId="{00000000-0000-0000-0000-000000000000}"/>
          </ac:spMkLst>
        </pc:spChg>
        <pc:spChg chg="mod">
          <ac:chgData name="Despina Partala" userId="85b184bb183694ca" providerId="LiveId" clId="{A4F4A781-C263-4112-8721-784C4AA2F01A}" dt="2022-11-13T07:36:07.093" v="8661" actId="207"/>
          <ac:spMkLst>
            <pc:docMk/>
            <pc:sldMk cId="0" sldId="258"/>
            <ac:spMk id="153" creationId="{00000000-0000-0000-0000-000000000000}"/>
          </ac:spMkLst>
        </pc:spChg>
        <pc:spChg chg="mod">
          <ac:chgData name="Despina Partala" userId="85b184bb183694ca" providerId="LiveId" clId="{A4F4A781-C263-4112-8721-784C4AA2F01A}" dt="2022-11-13T07:35:57.799" v="8659" actId="207"/>
          <ac:spMkLst>
            <pc:docMk/>
            <pc:sldMk cId="0" sldId="258"/>
            <ac:spMk id="154" creationId="{00000000-0000-0000-0000-000000000000}"/>
          </ac:spMkLst>
        </pc:spChg>
      </pc:sldChg>
      <pc:sldChg chg="del">
        <pc:chgData name="Despina Partala" userId="85b184bb183694ca" providerId="LiveId" clId="{A4F4A781-C263-4112-8721-784C4AA2F01A}" dt="2022-11-13T20:09:07.408" v="12905" actId="2696"/>
        <pc:sldMkLst>
          <pc:docMk/>
          <pc:sldMk cId="0" sldId="259"/>
        </pc:sldMkLst>
      </pc:sldChg>
      <pc:sldChg chg="del">
        <pc:chgData name="Despina Partala" userId="85b184bb183694ca" providerId="LiveId" clId="{A4F4A781-C263-4112-8721-784C4AA2F01A}" dt="2022-11-13T20:09:27.811" v="12906" actId="2696"/>
        <pc:sldMkLst>
          <pc:docMk/>
          <pc:sldMk cId="0" sldId="260"/>
        </pc:sldMkLst>
      </pc:sldChg>
      <pc:sldChg chg="del">
        <pc:chgData name="Despina Partala" userId="85b184bb183694ca" providerId="LiveId" clId="{A4F4A781-C263-4112-8721-784C4AA2F01A}" dt="2022-11-13T20:09:36.101" v="12907" actId="2696"/>
        <pc:sldMkLst>
          <pc:docMk/>
          <pc:sldMk cId="0" sldId="261"/>
        </pc:sldMkLst>
      </pc:sldChg>
      <pc:sldChg chg="del">
        <pc:chgData name="Despina Partala" userId="85b184bb183694ca" providerId="LiveId" clId="{A4F4A781-C263-4112-8721-784C4AA2F01A}" dt="2022-11-13T20:09:41.063" v="12908" actId="2696"/>
        <pc:sldMkLst>
          <pc:docMk/>
          <pc:sldMk cId="0" sldId="262"/>
        </pc:sldMkLst>
      </pc:sldChg>
      <pc:sldChg chg="addSp delSp modSp del mod">
        <pc:chgData name="Despina Partala" userId="85b184bb183694ca" providerId="LiveId" clId="{A4F4A781-C263-4112-8721-784C4AA2F01A}" dt="2022-11-13T20:09:48.873" v="12909" actId="2696"/>
        <pc:sldMkLst>
          <pc:docMk/>
          <pc:sldMk cId="0" sldId="263"/>
        </pc:sldMkLst>
        <pc:spChg chg="add del mod">
          <ac:chgData name="Despina Partala" userId="85b184bb183694ca" providerId="LiveId" clId="{A4F4A781-C263-4112-8721-784C4AA2F01A}" dt="2022-11-09T20:45:26.442" v="5247" actId="21"/>
          <ac:spMkLst>
            <pc:docMk/>
            <pc:sldMk cId="0" sldId="263"/>
            <ac:spMk id="2" creationId="{94B464DD-850A-AB08-5542-4250F6308D49}"/>
          </ac:spMkLst>
        </pc:spChg>
        <pc:spChg chg="add del mod">
          <ac:chgData name="Despina Partala" userId="85b184bb183694ca" providerId="LiveId" clId="{A4F4A781-C263-4112-8721-784C4AA2F01A}" dt="2022-11-09T20:44:27.303" v="5240" actId="21"/>
          <ac:spMkLst>
            <pc:docMk/>
            <pc:sldMk cId="0" sldId="263"/>
            <ac:spMk id="3" creationId="{04BF9E2F-0E2B-ABBE-EA31-856A0512C1A6}"/>
          </ac:spMkLst>
        </pc:spChg>
        <pc:spChg chg="add mod">
          <ac:chgData name="Despina Partala" userId="85b184bb183694ca" providerId="LiveId" clId="{A4F4A781-C263-4112-8721-784C4AA2F01A}" dt="2022-11-09T20:45:00.964" v="5244" actId="21"/>
          <ac:spMkLst>
            <pc:docMk/>
            <pc:sldMk cId="0" sldId="263"/>
            <ac:spMk id="5" creationId="{5FA65B73-577A-BCF8-0FD3-0233DD9BA9C5}"/>
          </ac:spMkLst>
        </pc:spChg>
        <pc:spChg chg="mod">
          <ac:chgData name="Despina Partala" userId="85b184bb183694ca" providerId="LiveId" clId="{A4F4A781-C263-4112-8721-784C4AA2F01A}" dt="2022-11-09T20:40:34.064" v="5201" actId="1076"/>
          <ac:spMkLst>
            <pc:docMk/>
            <pc:sldMk cId="0" sldId="263"/>
            <ac:spMk id="267" creationId="{00000000-0000-0000-0000-000000000000}"/>
          </ac:spMkLst>
        </pc:spChg>
        <pc:spChg chg="del mod">
          <ac:chgData name="Despina Partala" userId="85b184bb183694ca" providerId="LiveId" clId="{A4F4A781-C263-4112-8721-784C4AA2F01A}" dt="2022-11-09T20:37:05.787" v="5167" actId="21"/>
          <ac:spMkLst>
            <pc:docMk/>
            <pc:sldMk cId="0" sldId="263"/>
            <ac:spMk id="268" creationId="{00000000-0000-0000-0000-000000000000}"/>
          </ac:spMkLst>
        </pc:spChg>
        <pc:spChg chg="del">
          <ac:chgData name="Despina Partala" userId="85b184bb183694ca" providerId="LiveId" clId="{A4F4A781-C263-4112-8721-784C4AA2F01A}" dt="2022-11-09T20:31:45.276" v="5073" actId="478"/>
          <ac:spMkLst>
            <pc:docMk/>
            <pc:sldMk cId="0" sldId="263"/>
            <ac:spMk id="293" creationId="{00000000-0000-0000-0000-000000000000}"/>
          </ac:spMkLst>
        </pc:spChg>
        <pc:spChg chg="del">
          <ac:chgData name="Despina Partala" userId="85b184bb183694ca" providerId="LiveId" clId="{A4F4A781-C263-4112-8721-784C4AA2F01A}" dt="2022-11-09T20:38:10.451" v="5178" actId="21"/>
          <ac:spMkLst>
            <pc:docMk/>
            <pc:sldMk cId="0" sldId="263"/>
            <ac:spMk id="296" creationId="{00000000-0000-0000-0000-000000000000}"/>
          </ac:spMkLst>
        </pc:spChg>
        <pc:spChg chg="del">
          <ac:chgData name="Despina Partala" userId="85b184bb183694ca" providerId="LiveId" clId="{A4F4A781-C263-4112-8721-784C4AA2F01A}" dt="2022-11-09T20:42:50.961" v="5230" actId="21"/>
          <ac:spMkLst>
            <pc:docMk/>
            <pc:sldMk cId="0" sldId="263"/>
            <ac:spMk id="297" creationId="{00000000-0000-0000-0000-000000000000}"/>
          </ac:spMkLst>
        </pc:spChg>
        <pc:spChg chg="del mod">
          <ac:chgData name="Despina Partala" userId="85b184bb183694ca" providerId="LiveId" clId="{A4F4A781-C263-4112-8721-784C4AA2F01A}" dt="2022-11-09T20:22:27.611" v="4982" actId="478"/>
          <ac:spMkLst>
            <pc:docMk/>
            <pc:sldMk cId="0" sldId="263"/>
            <ac:spMk id="298" creationId="{00000000-0000-0000-0000-000000000000}"/>
          </ac:spMkLst>
        </pc:spChg>
        <pc:spChg chg="del mod">
          <ac:chgData name="Despina Partala" userId="85b184bb183694ca" providerId="LiveId" clId="{A4F4A781-C263-4112-8721-784C4AA2F01A}" dt="2022-11-09T20:41:39.667" v="5208" actId="21"/>
          <ac:spMkLst>
            <pc:docMk/>
            <pc:sldMk cId="0" sldId="263"/>
            <ac:spMk id="299" creationId="{00000000-0000-0000-0000-000000000000}"/>
          </ac:spMkLst>
        </pc:spChg>
        <pc:spChg chg="del">
          <ac:chgData name="Despina Partala" userId="85b184bb183694ca" providerId="LiveId" clId="{A4F4A781-C263-4112-8721-784C4AA2F01A}" dt="2022-11-09T20:36:03.089" v="5162" actId="21"/>
          <ac:spMkLst>
            <pc:docMk/>
            <pc:sldMk cId="0" sldId="263"/>
            <ac:spMk id="305" creationId="{00000000-0000-0000-0000-000000000000}"/>
          </ac:spMkLst>
        </pc:spChg>
        <pc:spChg chg="del">
          <ac:chgData name="Despina Partala" userId="85b184bb183694ca" providerId="LiveId" clId="{A4F4A781-C263-4112-8721-784C4AA2F01A}" dt="2022-11-09T20:37:18.393" v="5169" actId="21"/>
          <ac:spMkLst>
            <pc:docMk/>
            <pc:sldMk cId="0" sldId="263"/>
            <ac:spMk id="306" creationId="{00000000-0000-0000-0000-000000000000}"/>
          </ac:spMkLst>
        </pc:spChg>
        <pc:spChg chg="del mod">
          <ac:chgData name="Despina Partala" userId="85b184bb183694ca" providerId="LiveId" clId="{A4F4A781-C263-4112-8721-784C4AA2F01A}" dt="2022-11-09T20:45:00.964" v="5244" actId="21"/>
          <ac:spMkLst>
            <pc:docMk/>
            <pc:sldMk cId="0" sldId="263"/>
            <ac:spMk id="307" creationId="{00000000-0000-0000-0000-000000000000}"/>
          </ac:spMkLst>
        </pc:spChg>
        <pc:spChg chg="del mod">
          <ac:chgData name="Despina Partala" userId="85b184bb183694ca" providerId="LiveId" clId="{A4F4A781-C263-4112-8721-784C4AA2F01A}" dt="2022-11-09T20:25:31.283" v="5059" actId="478"/>
          <ac:spMkLst>
            <pc:docMk/>
            <pc:sldMk cId="0" sldId="263"/>
            <ac:spMk id="308" creationId="{00000000-0000-0000-0000-000000000000}"/>
          </ac:spMkLst>
        </pc:spChg>
        <pc:spChg chg="del mod">
          <ac:chgData name="Despina Partala" userId="85b184bb183694ca" providerId="LiveId" clId="{A4F4A781-C263-4112-8721-784C4AA2F01A}" dt="2022-11-09T20:43:57.636" v="5236" actId="21"/>
          <ac:spMkLst>
            <pc:docMk/>
            <pc:sldMk cId="0" sldId="263"/>
            <ac:spMk id="309" creationId="{00000000-0000-0000-0000-000000000000}"/>
          </ac:spMkLst>
        </pc:spChg>
        <pc:spChg chg="del mod">
          <ac:chgData name="Despina Partala" userId="85b184bb183694ca" providerId="LiveId" clId="{A4F4A781-C263-4112-8721-784C4AA2F01A}" dt="2022-11-09T20:20:52.450" v="4974" actId="478"/>
          <ac:spMkLst>
            <pc:docMk/>
            <pc:sldMk cId="0" sldId="263"/>
            <ac:spMk id="310" creationId="{00000000-0000-0000-0000-000000000000}"/>
          </ac:spMkLst>
        </pc:spChg>
        <pc:spChg chg="del mod">
          <ac:chgData name="Despina Partala" userId="85b184bb183694ca" providerId="LiveId" clId="{A4F4A781-C263-4112-8721-784C4AA2F01A}" dt="2022-11-09T20:38:46.660" v="5184" actId="21"/>
          <ac:spMkLst>
            <pc:docMk/>
            <pc:sldMk cId="0" sldId="263"/>
            <ac:spMk id="311" creationId="{00000000-0000-0000-0000-000000000000}"/>
          </ac:spMkLst>
        </pc:spChg>
        <pc:grpChg chg="del mod">
          <ac:chgData name="Despina Partala" userId="85b184bb183694ca" providerId="LiveId" clId="{A4F4A781-C263-4112-8721-784C4AA2F01A}" dt="2022-11-09T20:36:40.065" v="5165" actId="21"/>
          <ac:grpSpMkLst>
            <pc:docMk/>
            <pc:sldMk cId="0" sldId="263"/>
            <ac:grpSpMk id="269" creationId="{00000000-0000-0000-0000-000000000000}"/>
          </ac:grpSpMkLst>
        </pc:grpChg>
        <pc:grpChg chg="del mod">
          <ac:chgData name="Despina Partala" userId="85b184bb183694ca" providerId="LiveId" clId="{A4F4A781-C263-4112-8721-784C4AA2F01A}" dt="2022-11-09T20:38:25.758" v="5181" actId="21"/>
          <ac:grpSpMkLst>
            <pc:docMk/>
            <pc:sldMk cId="0" sldId="263"/>
            <ac:grpSpMk id="272" creationId="{00000000-0000-0000-0000-000000000000}"/>
          </ac:grpSpMkLst>
        </pc:grpChg>
        <pc:grpChg chg="del mod">
          <ac:chgData name="Despina Partala" userId="85b184bb183694ca" providerId="LiveId" clId="{A4F4A781-C263-4112-8721-784C4AA2F01A}" dt="2022-11-09T20:41:00.889" v="5202" actId="21"/>
          <ac:grpSpMkLst>
            <pc:docMk/>
            <pc:sldMk cId="0" sldId="263"/>
            <ac:grpSpMk id="277" creationId="{00000000-0000-0000-0000-000000000000}"/>
          </ac:grpSpMkLst>
        </pc:grpChg>
        <pc:grpChg chg="del mod">
          <ac:chgData name="Despina Partala" userId="85b184bb183694ca" providerId="LiveId" clId="{A4F4A781-C263-4112-8721-784C4AA2F01A}" dt="2022-11-09T20:43:11.816" v="5233" actId="21"/>
          <ac:grpSpMkLst>
            <pc:docMk/>
            <pc:sldMk cId="0" sldId="263"/>
            <ac:grpSpMk id="284" creationId="{00000000-0000-0000-0000-000000000000}"/>
          </ac:grpSpMkLst>
        </pc:grpChg>
        <pc:grpChg chg="del mod">
          <ac:chgData name="Despina Partala" userId="85b184bb183694ca" providerId="LiveId" clId="{A4F4A781-C263-4112-8721-784C4AA2F01A}" dt="2022-11-09T20:35:24.525" v="5157" actId="21"/>
          <ac:grpSpMkLst>
            <pc:docMk/>
            <pc:sldMk cId="0" sldId="263"/>
            <ac:grpSpMk id="300" creationId="{00000000-0000-0000-0000-000000000000}"/>
          </ac:grpSpMkLst>
        </pc:grpChg>
      </pc:sldChg>
      <pc:sldChg chg="del">
        <pc:chgData name="Despina Partala" userId="85b184bb183694ca" providerId="LiveId" clId="{A4F4A781-C263-4112-8721-784C4AA2F01A}" dt="2022-11-13T20:09:57.795" v="12910" actId="2696"/>
        <pc:sldMkLst>
          <pc:docMk/>
          <pc:sldMk cId="0" sldId="264"/>
        </pc:sldMkLst>
      </pc:sldChg>
      <pc:sldChg chg="del">
        <pc:chgData name="Despina Partala" userId="85b184bb183694ca" providerId="LiveId" clId="{A4F4A781-C263-4112-8721-784C4AA2F01A}" dt="2022-11-13T20:10:05.492" v="12911" actId="2696"/>
        <pc:sldMkLst>
          <pc:docMk/>
          <pc:sldMk cId="0" sldId="265"/>
        </pc:sldMkLst>
      </pc:sldChg>
      <pc:sldChg chg="del">
        <pc:chgData name="Despina Partala" userId="85b184bb183694ca" providerId="LiveId" clId="{A4F4A781-C263-4112-8721-784C4AA2F01A}" dt="2022-11-13T20:10:28.639" v="12912" actId="2696"/>
        <pc:sldMkLst>
          <pc:docMk/>
          <pc:sldMk cId="0" sldId="266"/>
        </pc:sldMkLst>
      </pc:sldChg>
      <pc:sldChg chg="del">
        <pc:chgData name="Despina Partala" userId="85b184bb183694ca" providerId="LiveId" clId="{A4F4A781-C263-4112-8721-784C4AA2F01A}" dt="2022-11-13T20:10:32.107" v="12913" actId="2696"/>
        <pc:sldMkLst>
          <pc:docMk/>
          <pc:sldMk cId="0" sldId="267"/>
        </pc:sldMkLst>
      </pc:sldChg>
      <pc:sldChg chg="del">
        <pc:chgData name="Despina Partala" userId="85b184bb183694ca" providerId="LiveId" clId="{A4F4A781-C263-4112-8721-784C4AA2F01A}" dt="2022-11-13T20:10:37.316" v="12914" actId="2696"/>
        <pc:sldMkLst>
          <pc:docMk/>
          <pc:sldMk cId="0" sldId="268"/>
        </pc:sldMkLst>
      </pc:sldChg>
      <pc:sldChg chg="addSp delSp modSp del mod">
        <pc:chgData name="Despina Partala" userId="85b184bb183694ca" providerId="LiveId" clId="{A4F4A781-C263-4112-8721-784C4AA2F01A}" dt="2022-11-13T20:21:46.068" v="13020" actId="2696"/>
        <pc:sldMkLst>
          <pc:docMk/>
          <pc:sldMk cId="0" sldId="269"/>
        </pc:sldMkLst>
        <pc:spChg chg="mod">
          <ac:chgData name="Despina Partala" userId="85b184bb183694ca" providerId="LiveId" clId="{A4F4A781-C263-4112-8721-784C4AA2F01A}" dt="2022-11-13T20:14:37.054" v="12928"/>
          <ac:spMkLst>
            <pc:docMk/>
            <pc:sldMk cId="0" sldId="269"/>
            <ac:spMk id="3" creationId="{D7EFBC57-B10A-9CB7-B7D1-57551871054B}"/>
          </ac:spMkLst>
        </pc:spChg>
        <pc:spChg chg="mod">
          <ac:chgData name="Despina Partala" userId="85b184bb183694ca" providerId="LiveId" clId="{A4F4A781-C263-4112-8721-784C4AA2F01A}" dt="2022-11-13T20:14:37.054" v="12928"/>
          <ac:spMkLst>
            <pc:docMk/>
            <pc:sldMk cId="0" sldId="269"/>
            <ac:spMk id="4" creationId="{35D46A8B-C948-9FF8-D793-99C48C313E37}"/>
          </ac:spMkLst>
        </pc:spChg>
        <pc:spChg chg="mod">
          <ac:chgData name="Despina Partala" userId="85b184bb183694ca" providerId="LiveId" clId="{A4F4A781-C263-4112-8721-784C4AA2F01A}" dt="2022-11-13T20:14:37.054" v="12928"/>
          <ac:spMkLst>
            <pc:docMk/>
            <pc:sldMk cId="0" sldId="269"/>
            <ac:spMk id="5" creationId="{C2FF9FE1-C41F-F187-1075-4195EB1A9C4C}"/>
          </ac:spMkLst>
        </pc:spChg>
        <pc:spChg chg="mod">
          <ac:chgData name="Despina Partala" userId="85b184bb183694ca" providerId="LiveId" clId="{A4F4A781-C263-4112-8721-784C4AA2F01A}" dt="2022-11-13T20:14:37.054" v="12928"/>
          <ac:spMkLst>
            <pc:docMk/>
            <pc:sldMk cId="0" sldId="269"/>
            <ac:spMk id="6" creationId="{7850816A-794B-ED7D-7CBF-05A1494985E6}"/>
          </ac:spMkLst>
        </pc:spChg>
        <pc:spChg chg="mod">
          <ac:chgData name="Despina Partala" userId="85b184bb183694ca" providerId="LiveId" clId="{A4F4A781-C263-4112-8721-784C4AA2F01A}" dt="2022-11-13T20:14:37.054" v="12928"/>
          <ac:spMkLst>
            <pc:docMk/>
            <pc:sldMk cId="0" sldId="269"/>
            <ac:spMk id="7" creationId="{8F178B35-78C0-74D8-40AF-4C1D2AB452B2}"/>
          </ac:spMkLst>
        </pc:spChg>
        <pc:spChg chg="mod">
          <ac:chgData name="Despina Partala" userId="85b184bb183694ca" providerId="LiveId" clId="{A4F4A781-C263-4112-8721-784C4AA2F01A}" dt="2022-11-13T20:14:37.054" v="12928"/>
          <ac:spMkLst>
            <pc:docMk/>
            <pc:sldMk cId="0" sldId="269"/>
            <ac:spMk id="8" creationId="{F53AE37E-F944-6745-61F4-C1427423E1A4}"/>
          </ac:spMkLst>
        </pc:spChg>
        <pc:spChg chg="mod">
          <ac:chgData name="Despina Partala" userId="85b184bb183694ca" providerId="LiveId" clId="{A4F4A781-C263-4112-8721-784C4AA2F01A}" dt="2022-11-13T20:14:37.054" v="12928"/>
          <ac:spMkLst>
            <pc:docMk/>
            <pc:sldMk cId="0" sldId="269"/>
            <ac:spMk id="9" creationId="{D064CF10-ECD2-517C-91C4-394A42214142}"/>
          </ac:spMkLst>
        </pc:spChg>
        <pc:spChg chg="mod">
          <ac:chgData name="Despina Partala" userId="85b184bb183694ca" providerId="LiveId" clId="{A4F4A781-C263-4112-8721-784C4AA2F01A}" dt="2022-11-13T20:14:37.054" v="12928"/>
          <ac:spMkLst>
            <pc:docMk/>
            <pc:sldMk cId="0" sldId="269"/>
            <ac:spMk id="10" creationId="{CD0065DD-5D97-4C8F-C733-36C2FAE0A4C2}"/>
          </ac:spMkLst>
        </pc:spChg>
        <pc:spChg chg="mod">
          <ac:chgData name="Despina Partala" userId="85b184bb183694ca" providerId="LiveId" clId="{A4F4A781-C263-4112-8721-784C4AA2F01A}" dt="2022-11-13T20:14:37.054" v="12928"/>
          <ac:spMkLst>
            <pc:docMk/>
            <pc:sldMk cId="0" sldId="269"/>
            <ac:spMk id="11" creationId="{9DEC5CD8-1890-DC88-698E-BDCFEF218529}"/>
          </ac:spMkLst>
        </pc:spChg>
        <pc:spChg chg="mod">
          <ac:chgData name="Despina Partala" userId="85b184bb183694ca" providerId="LiveId" clId="{A4F4A781-C263-4112-8721-784C4AA2F01A}" dt="2022-11-13T20:14:37.054" v="12928"/>
          <ac:spMkLst>
            <pc:docMk/>
            <pc:sldMk cId="0" sldId="269"/>
            <ac:spMk id="12" creationId="{5B2EAF6D-6E31-9DFD-F659-FD058FDBB5A4}"/>
          </ac:spMkLst>
        </pc:spChg>
        <pc:spChg chg="mod">
          <ac:chgData name="Despina Partala" userId="85b184bb183694ca" providerId="LiveId" clId="{A4F4A781-C263-4112-8721-784C4AA2F01A}" dt="2022-11-13T20:14:37.054" v="12928"/>
          <ac:spMkLst>
            <pc:docMk/>
            <pc:sldMk cId="0" sldId="269"/>
            <ac:spMk id="13" creationId="{8735B210-E7D1-B957-E7DF-E5C47D0A14B5}"/>
          </ac:spMkLst>
        </pc:spChg>
        <pc:spChg chg="mod">
          <ac:chgData name="Despina Partala" userId="85b184bb183694ca" providerId="LiveId" clId="{A4F4A781-C263-4112-8721-784C4AA2F01A}" dt="2022-11-13T20:14:37.054" v="12928"/>
          <ac:spMkLst>
            <pc:docMk/>
            <pc:sldMk cId="0" sldId="269"/>
            <ac:spMk id="14" creationId="{421FB18B-8C5C-287C-04EC-EBE0BA49F959}"/>
          </ac:spMkLst>
        </pc:spChg>
        <pc:spChg chg="mod">
          <ac:chgData name="Despina Partala" userId="85b184bb183694ca" providerId="LiveId" clId="{A4F4A781-C263-4112-8721-784C4AA2F01A}" dt="2022-11-13T20:14:37.054" v="12928"/>
          <ac:spMkLst>
            <pc:docMk/>
            <pc:sldMk cId="0" sldId="269"/>
            <ac:spMk id="15" creationId="{C5A88C46-659D-32A2-4767-45D414114417}"/>
          </ac:spMkLst>
        </pc:spChg>
        <pc:spChg chg="mod">
          <ac:chgData name="Despina Partala" userId="85b184bb183694ca" providerId="LiveId" clId="{A4F4A781-C263-4112-8721-784C4AA2F01A}" dt="2022-11-13T20:14:37.054" v="12928"/>
          <ac:spMkLst>
            <pc:docMk/>
            <pc:sldMk cId="0" sldId="269"/>
            <ac:spMk id="16" creationId="{01722424-883B-2FF6-9CA2-0B3847EFDEED}"/>
          </ac:spMkLst>
        </pc:spChg>
        <pc:spChg chg="mod">
          <ac:chgData name="Despina Partala" userId="85b184bb183694ca" providerId="LiveId" clId="{A4F4A781-C263-4112-8721-784C4AA2F01A}" dt="2022-11-13T20:14:37.054" v="12928"/>
          <ac:spMkLst>
            <pc:docMk/>
            <pc:sldMk cId="0" sldId="269"/>
            <ac:spMk id="17" creationId="{850BC440-FF83-D0C6-D46B-4163FBDA52F0}"/>
          </ac:spMkLst>
        </pc:spChg>
        <pc:spChg chg="mod">
          <ac:chgData name="Despina Partala" userId="85b184bb183694ca" providerId="LiveId" clId="{A4F4A781-C263-4112-8721-784C4AA2F01A}" dt="2022-11-13T20:14:37.054" v="12928"/>
          <ac:spMkLst>
            <pc:docMk/>
            <pc:sldMk cId="0" sldId="269"/>
            <ac:spMk id="18" creationId="{F49707E9-2B3B-D276-4032-0DCD05F441F8}"/>
          </ac:spMkLst>
        </pc:spChg>
        <pc:spChg chg="mod">
          <ac:chgData name="Despina Partala" userId="85b184bb183694ca" providerId="LiveId" clId="{A4F4A781-C263-4112-8721-784C4AA2F01A}" dt="2022-11-13T20:14:37.054" v="12928"/>
          <ac:spMkLst>
            <pc:docMk/>
            <pc:sldMk cId="0" sldId="269"/>
            <ac:spMk id="19" creationId="{416644EF-F8DA-F528-51F7-3A6B8322E873}"/>
          </ac:spMkLst>
        </pc:spChg>
        <pc:spChg chg="mod">
          <ac:chgData name="Despina Partala" userId="85b184bb183694ca" providerId="LiveId" clId="{A4F4A781-C263-4112-8721-784C4AA2F01A}" dt="2022-11-13T20:14:37.054" v="12928"/>
          <ac:spMkLst>
            <pc:docMk/>
            <pc:sldMk cId="0" sldId="269"/>
            <ac:spMk id="20" creationId="{26A1B001-EBA6-A5B7-243C-81E9740AD489}"/>
          </ac:spMkLst>
        </pc:spChg>
        <pc:spChg chg="mod">
          <ac:chgData name="Despina Partala" userId="85b184bb183694ca" providerId="LiveId" clId="{A4F4A781-C263-4112-8721-784C4AA2F01A}" dt="2022-11-13T20:14:37.054" v="12928"/>
          <ac:spMkLst>
            <pc:docMk/>
            <pc:sldMk cId="0" sldId="269"/>
            <ac:spMk id="21" creationId="{71B00BFD-7460-0B02-5A87-3777FCFA05CD}"/>
          </ac:spMkLst>
        </pc:spChg>
        <pc:spChg chg="mod">
          <ac:chgData name="Despina Partala" userId="85b184bb183694ca" providerId="LiveId" clId="{A4F4A781-C263-4112-8721-784C4AA2F01A}" dt="2022-11-13T20:14:37.054" v="12928"/>
          <ac:spMkLst>
            <pc:docMk/>
            <pc:sldMk cId="0" sldId="269"/>
            <ac:spMk id="22" creationId="{5384B164-4B67-0773-B96C-AAF781FCFF1F}"/>
          </ac:spMkLst>
        </pc:spChg>
        <pc:spChg chg="mod">
          <ac:chgData name="Despina Partala" userId="85b184bb183694ca" providerId="LiveId" clId="{A4F4A781-C263-4112-8721-784C4AA2F01A}" dt="2022-11-13T20:14:37.054" v="12928"/>
          <ac:spMkLst>
            <pc:docMk/>
            <pc:sldMk cId="0" sldId="269"/>
            <ac:spMk id="23" creationId="{EBD9FC79-D833-A7B3-885A-D73064621F23}"/>
          </ac:spMkLst>
        </pc:spChg>
        <pc:spChg chg="mod">
          <ac:chgData name="Despina Partala" userId="85b184bb183694ca" providerId="LiveId" clId="{A4F4A781-C263-4112-8721-784C4AA2F01A}" dt="2022-11-13T20:14:37.054" v="12928"/>
          <ac:spMkLst>
            <pc:docMk/>
            <pc:sldMk cId="0" sldId="269"/>
            <ac:spMk id="24" creationId="{BC08BD0B-E37A-42F8-BBCF-BE8937925756}"/>
          </ac:spMkLst>
        </pc:spChg>
        <pc:spChg chg="mod">
          <ac:chgData name="Despina Partala" userId="85b184bb183694ca" providerId="LiveId" clId="{A4F4A781-C263-4112-8721-784C4AA2F01A}" dt="2022-11-13T20:14:37.054" v="12928"/>
          <ac:spMkLst>
            <pc:docMk/>
            <pc:sldMk cId="0" sldId="269"/>
            <ac:spMk id="25" creationId="{BA6A4FC3-29AE-2A8B-8313-0649FBE2859E}"/>
          </ac:spMkLst>
        </pc:spChg>
        <pc:spChg chg="mod">
          <ac:chgData name="Despina Partala" userId="85b184bb183694ca" providerId="LiveId" clId="{A4F4A781-C263-4112-8721-784C4AA2F01A}" dt="2022-11-13T20:14:37.054" v="12928"/>
          <ac:spMkLst>
            <pc:docMk/>
            <pc:sldMk cId="0" sldId="269"/>
            <ac:spMk id="26" creationId="{A5E7C1FD-BE4F-96F2-92C9-CDCEE1391660}"/>
          </ac:spMkLst>
        </pc:spChg>
        <pc:spChg chg="mod">
          <ac:chgData name="Despina Partala" userId="85b184bb183694ca" providerId="LiveId" clId="{A4F4A781-C263-4112-8721-784C4AA2F01A}" dt="2022-11-13T20:14:37.054" v="12928"/>
          <ac:spMkLst>
            <pc:docMk/>
            <pc:sldMk cId="0" sldId="269"/>
            <ac:spMk id="27" creationId="{9E457910-08B9-CB36-63BE-64177FFE87C1}"/>
          </ac:spMkLst>
        </pc:spChg>
        <pc:spChg chg="mod">
          <ac:chgData name="Despina Partala" userId="85b184bb183694ca" providerId="LiveId" clId="{A4F4A781-C263-4112-8721-784C4AA2F01A}" dt="2022-11-13T20:14:37.054" v="12928"/>
          <ac:spMkLst>
            <pc:docMk/>
            <pc:sldMk cId="0" sldId="269"/>
            <ac:spMk id="28" creationId="{CC35ED41-B325-C81B-A9BC-D5D26FCAA28F}"/>
          </ac:spMkLst>
        </pc:spChg>
        <pc:spChg chg="mod">
          <ac:chgData name="Despina Partala" userId="85b184bb183694ca" providerId="LiveId" clId="{A4F4A781-C263-4112-8721-784C4AA2F01A}" dt="2022-11-13T20:14:37.054" v="12928"/>
          <ac:spMkLst>
            <pc:docMk/>
            <pc:sldMk cId="0" sldId="269"/>
            <ac:spMk id="29" creationId="{2439CF24-288C-371B-D654-CC77182A86D1}"/>
          </ac:spMkLst>
        </pc:spChg>
        <pc:spChg chg="mod">
          <ac:chgData name="Despina Partala" userId="85b184bb183694ca" providerId="LiveId" clId="{A4F4A781-C263-4112-8721-784C4AA2F01A}" dt="2022-11-13T20:14:37.054" v="12928"/>
          <ac:spMkLst>
            <pc:docMk/>
            <pc:sldMk cId="0" sldId="269"/>
            <ac:spMk id="30" creationId="{3B74F8C0-26D2-4DDF-06F7-EA374BA6DB14}"/>
          </ac:spMkLst>
        </pc:spChg>
        <pc:spChg chg="mod">
          <ac:chgData name="Despina Partala" userId="85b184bb183694ca" providerId="LiveId" clId="{A4F4A781-C263-4112-8721-784C4AA2F01A}" dt="2022-11-13T20:14:37.054" v="12928"/>
          <ac:spMkLst>
            <pc:docMk/>
            <pc:sldMk cId="0" sldId="269"/>
            <ac:spMk id="31" creationId="{749A80AA-29F0-77DD-C05E-7C404E2FFD2D}"/>
          </ac:spMkLst>
        </pc:spChg>
        <pc:spChg chg="mod">
          <ac:chgData name="Despina Partala" userId="85b184bb183694ca" providerId="LiveId" clId="{A4F4A781-C263-4112-8721-784C4AA2F01A}" dt="2022-11-13T20:14:37.054" v="12928"/>
          <ac:spMkLst>
            <pc:docMk/>
            <pc:sldMk cId="0" sldId="269"/>
            <ac:spMk id="384" creationId="{847A345B-8C84-9ED7-6988-265D06F1A0E6}"/>
          </ac:spMkLst>
        </pc:spChg>
        <pc:spChg chg="mod">
          <ac:chgData name="Despina Partala" userId="85b184bb183694ca" providerId="LiveId" clId="{A4F4A781-C263-4112-8721-784C4AA2F01A}" dt="2022-11-13T20:14:37.054" v="12928"/>
          <ac:spMkLst>
            <pc:docMk/>
            <pc:sldMk cId="0" sldId="269"/>
            <ac:spMk id="385" creationId="{1FF08178-C9CC-7BF7-E01C-E9E4B2DB6DFA}"/>
          </ac:spMkLst>
        </pc:spChg>
        <pc:spChg chg="mod">
          <ac:chgData name="Despina Partala" userId="85b184bb183694ca" providerId="LiveId" clId="{A4F4A781-C263-4112-8721-784C4AA2F01A}" dt="2022-11-13T20:14:37.054" v="12928"/>
          <ac:spMkLst>
            <pc:docMk/>
            <pc:sldMk cId="0" sldId="269"/>
            <ac:spMk id="386" creationId="{39764E4D-F106-EAF6-7DE1-13F7D702D12B}"/>
          </ac:spMkLst>
        </pc:spChg>
        <pc:spChg chg="mod">
          <ac:chgData name="Despina Partala" userId="85b184bb183694ca" providerId="LiveId" clId="{A4F4A781-C263-4112-8721-784C4AA2F01A}" dt="2022-11-13T20:14:37.054" v="12928"/>
          <ac:spMkLst>
            <pc:docMk/>
            <pc:sldMk cId="0" sldId="269"/>
            <ac:spMk id="387" creationId="{197C2C3E-D584-A556-8631-8C339F421807}"/>
          </ac:spMkLst>
        </pc:spChg>
        <pc:spChg chg="del mod">
          <ac:chgData name="Despina Partala" userId="85b184bb183694ca" providerId="LiveId" clId="{A4F4A781-C263-4112-8721-784C4AA2F01A}" dt="2022-11-13T20:14:29.553" v="12926" actId="478"/>
          <ac:spMkLst>
            <pc:docMk/>
            <pc:sldMk cId="0" sldId="269"/>
            <ac:spMk id="409" creationId="{00000000-0000-0000-0000-000000000000}"/>
          </ac:spMkLst>
        </pc:spChg>
        <pc:spChg chg="mod">
          <ac:chgData name="Despina Partala" userId="85b184bb183694ca" providerId="LiveId" clId="{A4F4A781-C263-4112-8721-784C4AA2F01A}" dt="2022-11-13T20:19:37.634" v="12993" actId="255"/>
          <ac:spMkLst>
            <pc:docMk/>
            <pc:sldMk cId="0" sldId="269"/>
            <ac:spMk id="410" creationId="{00000000-0000-0000-0000-000000000000}"/>
          </ac:spMkLst>
        </pc:spChg>
        <pc:spChg chg="del mod">
          <ac:chgData name="Despina Partala" userId="85b184bb183694ca" providerId="LiveId" clId="{A4F4A781-C263-4112-8721-784C4AA2F01A}" dt="2022-11-13T20:14:33.841" v="12927" actId="478"/>
          <ac:spMkLst>
            <pc:docMk/>
            <pc:sldMk cId="0" sldId="269"/>
            <ac:spMk id="411" creationId="{00000000-0000-0000-0000-000000000000}"/>
          </ac:spMkLst>
        </pc:spChg>
        <pc:grpChg chg="add mod">
          <ac:chgData name="Despina Partala" userId="85b184bb183694ca" providerId="LiveId" clId="{A4F4A781-C263-4112-8721-784C4AA2F01A}" dt="2022-11-13T20:14:53.547" v="12933" actId="1076"/>
          <ac:grpSpMkLst>
            <pc:docMk/>
            <pc:sldMk cId="0" sldId="269"/>
            <ac:grpSpMk id="2" creationId="{F561DB06-ADA8-0C83-3797-DD71B953AB22}"/>
          </ac:grpSpMkLst>
        </pc:grpChg>
      </pc:sldChg>
      <pc:sldChg chg="del">
        <pc:chgData name="Despina Partala" userId="85b184bb183694ca" providerId="LiveId" clId="{A4F4A781-C263-4112-8721-784C4AA2F01A}" dt="2022-11-13T20:10:46.214" v="12915" actId="2696"/>
        <pc:sldMkLst>
          <pc:docMk/>
          <pc:sldMk cId="0" sldId="270"/>
        </pc:sldMkLst>
      </pc:sldChg>
      <pc:sldChg chg="del">
        <pc:chgData name="Despina Partala" userId="85b184bb183694ca" providerId="LiveId" clId="{A4F4A781-C263-4112-8721-784C4AA2F01A}" dt="2022-11-13T20:10:49.725" v="12916" actId="2696"/>
        <pc:sldMkLst>
          <pc:docMk/>
          <pc:sldMk cId="0" sldId="271"/>
        </pc:sldMkLst>
      </pc:sldChg>
      <pc:sldChg chg="del">
        <pc:chgData name="Despina Partala" userId="85b184bb183694ca" providerId="LiveId" clId="{A4F4A781-C263-4112-8721-784C4AA2F01A}" dt="2022-11-13T20:10:51.881" v="12917" actId="2696"/>
        <pc:sldMkLst>
          <pc:docMk/>
          <pc:sldMk cId="0" sldId="272"/>
        </pc:sldMkLst>
      </pc:sldChg>
      <pc:sldChg chg="del">
        <pc:chgData name="Despina Partala" userId="85b184bb183694ca" providerId="LiveId" clId="{A4F4A781-C263-4112-8721-784C4AA2F01A}" dt="2022-11-13T20:10:54.686" v="12918" actId="2696"/>
        <pc:sldMkLst>
          <pc:docMk/>
          <pc:sldMk cId="0" sldId="273"/>
        </pc:sldMkLst>
      </pc:sldChg>
      <pc:sldChg chg="del">
        <pc:chgData name="Despina Partala" userId="85b184bb183694ca" providerId="LiveId" clId="{A4F4A781-C263-4112-8721-784C4AA2F01A}" dt="2022-11-13T20:10:57.871" v="12919" actId="2696"/>
        <pc:sldMkLst>
          <pc:docMk/>
          <pc:sldMk cId="0" sldId="274"/>
        </pc:sldMkLst>
      </pc:sldChg>
      <pc:sldChg chg="del">
        <pc:chgData name="Despina Partala" userId="85b184bb183694ca" providerId="LiveId" clId="{A4F4A781-C263-4112-8721-784C4AA2F01A}" dt="2022-11-13T20:11:51.246" v="12922" actId="2696"/>
        <pc:sldMkLst>
          <pc:docMk/>
          <pc:sldMk cId="0" sldId="275"/>
        </pc:sldMkLst>
      </pc:sldChg>
      <pc:sldChg chg="del">
        <pc:chgData name="Despina Partala" userId="85b184bb183694ca" providerId="LiveId" clId="{A4F4A781-C263-4112-8721-784C4AA2F01A}" dt="2022-11-13T20:11:54.804" v="12923" actId="2696"/>
        <pc:sldMkLst>
          <pc:docMk/>
          <pc:sldMk cId="0" sldId="276"/>
        </pc:sldMkLst>
      </pc:sldChg>
      <pc:sldChg chg="del">
        <pc:chgData name="Despina Partala" userId="85b184bb183694ca" providerId="LiveId" clId="{A4F4A781-C263-4112-8721-784C4AA2F01A}" dt="2022-11-13T20:11:40.013" v="12921" actId="2696"/>
        <pc:sldMkLst>
          <pc:docMk/>
          <pc:sldMk cId="0" sldId="277"/>
        </pc:sldMkLst>
      </pc:sldChg>
      <pc:sldChg chg="del">
        <pc:chgData name="Despina Partala" userId="85b184bb183694ca" providerId="LiveId" clId="{A4F4A781-C263-4112-8721-784C4AA2F01A}" dt="2022-11-13T20:11:40.013" v="12921" actId="2696"/>
        <pc:sldMkLst>
          <pc:docMk/>
          <pc:sldMk cId="0" sldId="278"/>
        </pc:sldMkLst>
      </pc:sldChg>
      <pc:sldChg chg="del">
        <pc:chgData name="Despina Partala" userId="85b184bb183694ca" providerId="LiveId" clId="{A4F4A781-C263-4112-8721-784C4AA2F01A}" dt="2022-11-13T20:11:40.013" v="12921" actId="2696"/>
        <pc:sldMkLst>
          <pc:docMk/>
          <pc:sldMk cId="0" sldId="279"/>
        </pc:sldMkLst>
      </pc:sldChg>
      <pc:sldChg chg="del">
        <pc:chgData name="Despina Partala" userId="85b184bb183694ca" providerId="LiveId" clId="{A4F4A781-C263-4112-8721-784C4AA2F01A}" dt="2022-11-13T20:11:40.013" v="12921" actId="2696"/>
        <pc:sldMkLst>
          <pc:docMk/>
          <pc:sldMk cId="0" sldId="280"/>
        </pc:sldMkLst>
      </pc:sldChg>
      <pc:sldChg chg="del">
        <pc:chgData name="Despina Partala" userId="85b184bb183694ca" providerId="LiveId" clId="{A4F4A781-C263-4112-8721-784C4AA2F01A}" dt="2022-11-13T20:11:40.013" v="12921" actId="2696"/>
        <pc:sldMkLst>
          <pc:docMk/>
          <pc:sldMk cId="0" sldId="281"/>
        </pc:sldMkLst>
      </pc:sldChg>
      <pc:sldChg chg="del">
        <pc:chgData name="Despina Partala" userId="85b184bb183694ca" providerId="LiveId" clId="{A4F4A781-C263-4112-8721-784C4AA2F01A}" dt="2022-11-13T20:11:30.558" v="12920" actId="2696"/>
        <pc:sldMkLst>
          <pc:docMk/>
          <pc:sldMk cId="0" sldId="282"/>
        </pc:sldMkLst>
      </pc:sldChg>
      <pc:sldChg chg="del">
        <pc:chgData name="Despina Partala" userId="85b184bb183694ca" providerId="LiveId" clId="{A4F4A781-C263-4112-8721-784C4AA2F01A}" dt="2022-11-13T20:11:30.558" v="12920" actId="2696"/>
        <pc:sldMkLst>
          <pc:docMk/>
          <pc:sldMk cId="0" sldId="283"/>
        </pc:sldMkLst>
      </pc:sldChg>
      <pc:sldChg chg="del">
        <pc:chgData name="Despina Partala" userId="85b184bb183694ca" providerId="LiveId" clId="{A4F4A781-C263-4112-8721-784C4AA2F01A}" dt="2022-11-13T20:11:30.558" v="12920" actId="2696"/>
        <pc:sldMkLst>
          <pc:docMk/>
          <pc:sldMk cId="0" sldId="284"/>
        </pc:sldMkLst>
      </pc:sldChg>
      <pc:sldChg chg="del">
        <pc:chgData name="Despina Partala" userId="85b184bb183694ca" providerId="LiveId" clId="{A4F4A781-C263-4112-8721-784C4AA2F01A}" dt="2022-11-13T20:11:30.558" v="12920" actId="2696"/>
        <pc:sldMkLst>
          <pc:docMk/>
          <pc:sldMk cId="0" sldId="285"/>
        </pc:sldMkLst>
      </pc:sldChg>
      <pc:sldChg chg="del">
        <pc:chgData name="Despina Partala" userId="85b184bb183694ca" providerId="LiveId" clId="{A4F4A781-C263-4112-8721-784C4AA2F01A}" dt="2022-11-13T20:11:40.013" v="12921" actId="2696"/>
        <pc:sldMkLst>
          <pc:docMk/>
          <pc:sldMk cId="0" sldId="286"/>
        </pc:sldMkLst>
      </pc:sldChg>
      <pc:sldChg chg="del">
        <pc:chgData name="Despina Partala" userId="85b184bb183694ca" providerId="LiveId" clId="{A4F4A781-C263-4112-8721-784C4AA2F01A}" dt="2022-11-13T20:11:30.558" v="12920" actId="2696"/>
        <pc:sldMkLst>
          <pc:docMk/>
          <pc:sldMk cId="0" sldId="287"/>
        </pc:sldMkLst>
      </pc:sldChg>
      <pc:sldChg chg="modSp mod modTransition modAnim">
        <pc:chgData name="Despina Partala" userId="85b184bb183694ca" providerId="LiveId" clId="{A4F4A781-C263-4112-8721-784C4AA2F01A}" dt="2022-11-17T08:50:19.388" v="13893"/>
        <pc:sldMkLst>
          <pc:docMk/>
          <pc:sldMk cId="1679173697" sldId="288"/>
        </pc:sldMkLst>
        <pc:spChg chg="mod">
          <ac:chgData name="Despina Partala" userId="85b184bb183694ca" providerId="LiveId" clId="{A4F4A781-C263-4112-8721-784C4AA2F01A}" dt="2022-11-13T07:38:53.455" v="8676" actId="1076"/>
          <ac:spMkLst>
            <pc:docMk/>
            <pc:sldMk cId="1679173697" sldId="288"/>
            <ac:spMk id="6" creationId="{A51EC36B-F8B7-AA72-8731-5EDFF6845355}"/>
          </ac:spMkLst>
        </pc:spChg>
        <pc:spChg chg="mod">
          <ac:chgData name="Despina Partala" userId="85b184bb183694ca" providerId="LiveId" clId="{A4F4A781-C263-4112-8721-784C4AA2F01A}" dt="2022-11-13T07:37:28.647" v="8671" actId="1076"/>
          <ac:spMkLst>
            <pc:docMk/>
            <pc:sldMk cId="1679173697" sldId="288"/>
            <ac:spMk id="10" creationId="{BE7A47D6-EBCC-EBAF-73CB-0318FAFA406E}"/>
          </ac:spMkLst>
        </pc:spChg>
        <pc:spChg chg="mod">
          <ac:chgData name="Despina Partala" userId="85b184bb183694ca" providerId="LiveId" clId="{A4F4A781-C263-4112-8721-784C4AA2F01A}" dt="2022-11-17T08:47:48.872" v="13858" actId="1076"/>
          <ac:spMkLst>
            <pc:docMk/>
            <pc:sldMk cId="1679173697" sldId="288"/>
            <ac:spMk id="11" creationId="{33B6FAF8-09A1-C76C-4B56-C066E232B5C7}"/>
          </ac:spMkLst>
        </pc:spChg>
      </pc:sldChg>
      <pc:sldChg chg="addSp modSp mod modTransition">
        <pc:chgData name="Despina Partala" userId="85b184bb183694ca" providerId="LiveId" clId="{A4F4A781-C263-4112-8721-784C4AA2F01A}" dt="2022-11-17T08:47:22.870" v="13857"/>
        <pc:sldMkLst>
          <pc:docMk/>
          <pc:sldMk cId="4100506286" sldId="289"/>
        </pc:sldMkLst>
        <pc:spChg chg="add mod">
          <ac:chgData name="Despina Partala" userId="85b184bb183694ca" providerId="LiveId" clId="{A4F4A781-C263-4112-8721-784C4AA2F01A}" dt="2022-11-13T07:41:36.420" v="8699" actId="113"/>
          <ac:spMkLst>
            <pc:docMk/>
            <pc:sldMk cId="4100506286" sldId="289"/>
            <ac:spMk id="2" creationId="{663F0C30-538C-9B09-82D5-6E488B71EA45}"/>
          </ac:spMkLst>
        </pc:spChg>
        <pc:spChg chg="add mod">
          <ac:chgData name="Despina Partala" userId="85b184bb183694ca" providerId="LiveId" clId="{A4F4A781-C263-4112-8721-784C4AA2F01A}" dt="2022-11-13T07:42:02.850" v="8703" actId="207"/>
          <ac:spMkLst>
            <pc:docMk/>
            <pc:sldMk cId="4100506286" sldId="289"/>
            <ac:spMk id="3" creationId="{386B3ED9-CF47-6E9E-7B95-11A0E5A90938}"/>
          </ac:spMkLst>
        </pc:spChg>
        <pc:spChg chg="add mod">
          <ac:chgData name="Despina Partala" userId="85b184bb183694ca" providerId="LiveId" clId="{A4F4A781-C263-4112-8721-784C4AA2F01A}" dt="2022-11-06T12:22:43.800" v="1416" actId="14100"/>
          <ac:spMkLst>
            <pc:docMk/>
            <pc:sldMk cId="4100506286" sldId="289"/>
            <ac:spMk id="4" creationId="{9ED7BA36-7117-0FE8-3A1C-FC0876F9665B}"/>
          </ac:spMkLst>
        </pc:spChg>
        <pc:spChg chg="mod">
          <ac:chgData name="Despina Partala" userId="85b184bb183694ca" providerId="LiveId" clId="{A4F4A781-C263-4112-8721-784C4AA2F01A}" dt="2022-11-13T07:39:16.912" v="8677" actId="1076"/>
          <ac:spMkLst>
            <pc:docMk/>
            <pc:sldMk cId="4100506286" sldId="289"/>
            <ac:spMk id="6" creationId="{A51EC36B-F8B7-AA72-8731-5EDFF6845355}"/>
          </ac:spMkLst>
        </pc:spChg>
        <pc:spChg chg="mod">
          <ac:chgData name="Despina Partala" userId="85b184bb183694ca" providerId="LiveId" clId="{A4F4A781-C263-4112-8721-784C4AA2F01A}" dt="2022-11-13T07:41:22.514" v="8696" actId="113"/>
          <ac:spMkLst>
            <pc:docMk/>
            <pc:sldMk cId="4100506286" sldId="289"/>
            <ac:spMk id="28" creationId="{0F05BAC2-3569-A190-09A5-5D47DA924D61}"/>
          </ac:spMkLst>
        </pc:spChg>
        <pc:spChg chg="mod">
          <ac:chgData name="Despina Partala" userId="85b184bb183694ca" providerId="LiveId" clId="{A4F4A781-C263-4112-8721-784C4AA2F01A}" dt="2022-11-13T07:41:27.671" v="8697" actId="113"/>
          <ac:spMkLst>
            <pc:docMk/>
            <pc:sldMk cId="4100506286" sldId="289"/>
            <ac:spMk id="29" creationId="{6521576B-1F66-DC75-3E84-CC17289FC72D}"/>
          </ac:spMkLst>
        </pc:spChg>
        <pc:spChg chg="mod">
          <ac:chgData name="Despina Partala" userId="85b184bb183694ca" providerId="LiveId" clId="{A4F4A781-C263-4112-8721-784C4AA2F01A}" dt="2022-11-13T07:41:32.364" v="8698" actId="113"/>
          <ac:spMkLst>
            <pc:docMk/>
            <pc:sldMk cId="4100506286" sldId="289"/>
            <ac:spMk id="30" creationId="{0AC5F0D7-7744-6FD5-B6C5-C2D8FE13D1D8}"/>
          </ac:spMkLst>
        </pc:spChg>
        <pc:spChg chg="mod">
          <ac:chgData name="Despina Partala" userId="85b184bb183694ca" providerId="LiveId" clId="{A4F4A781-C263-4112-8721-784C4AA2F01A}" dt="2022-11-13T07:40:59.714" v="8695" actId="207"/>
          <ac:spMkLst>
            <pc:docMk/>
            <pc:sldMk cId="4100506286" sldId="289"/>
            <ac:spMk id="162" creationId="{26D6A6B6-B5CE-E0AF-5F1D-113609E35E0E}"/>
          </ac:spMkLst>
        </pc:spChg>
        <pc:spChg chg="mod">
          <ac:chgData name="Despina Partala" userId="85b184bb183694ca" providerId="LiveId" clId="{A4F4A781-C263-4112-8721-784C4AA2F01A}" dt="2022-11-16T18:54:54.559" v="13804" actId="20577"/>
          <ac:spMkLst>
            <pc:docMk/>
            <pc:sldMk cId="4100506286" sldId="289"/>
            <ac:spMk id="163" creationId="{FC9254DD-FED9-DF55-9F94-D13FD48D9E1B}"/>
          </ac:spMkLst>
        </pc:spChg>
        <pc:spChg chg="mod">
          <ac:chgData name="Despina Partala" userId="85b184bb183694ca" providerId="LiveId" clId="{A4F4A781-C263-4112-8721-784C4AA2F01A}" dt="2022-11-15T08:37:24.797" v="13750" actId="20577"/>
          <ac:spMkLst>
            <pc:docMk/>
            <pc:sldMk cId="4100506286" sldId="289"/>
            <ac:spMk id="164" creationId="{A09D70DF-BCD0-B6BD-47C7-4B63E370AFC6}"/>
          </ac:spMkLst>
        </pc:spChg>
        <pc:spChg chg="mod">
          <ac:chgData name="Despina Partala" userId="85b184bb183694ca" providerId="LiveId" clId="{A4F4A781-C263-4112-8721-784C4AA2F01A}" dt="2022-11-06T16:13:16.030" v="1830" actId="1076"/>
          <ac:spMkLst>
            <pc:docMk/>
            <pc:sldMk cId="4100506286" sldId="289"/>
            <ac:spMk id="181" creationId="{C2ECCA19-EA6B-CF69-0462-8E1A0DBA68EE}"/>
          </ac:spMkLst>
        </pc:spChg>
        <pc:spChg chg="mod">
          <ac:chgData name="Despina Partala" userId="85b184bb183694ca" providerId="LiveId" clId="{A4F4A781-C263-4112-8721-784C4AA2F01A}" dt="2022-11-06T16:12:52.936" v="1828" actId="1076"/>
          <ac:spMkLst>
            <pc:docMk/>
            <pc:sldMk cId="4100506286" sldId="289"/>
            <ac:spMk id="185" creationId="{3C508434-47BB-DF44-1128-EAD999D6E97F}"/>
          </ac:spMkLst>
        </pc:spChg>
        <pc:grpChg chg="mod">
          <ac:chgData name="Despina Partala" userId="85b184bb183694ca" providerId="LiveId" clId="{A4F4A781-C263-4112-8721-784C4AA2F01A}" dt="2022-11-06T11:45:04.121" v="1383" actId="1076"/>
          <ac:grpSpMkLst>
            <pc:docMk/>
            <pc:sldMk cId="4100506286" sldId="289"/>
            <ac:grpSpMk id="27" creationId="{8F8871CD-1CC4-B499-2961-5CB5A9ACD15D}"/>
          </ac:grpSpMkLst>
        </pc:grpChg>
        <pc:grpChg chg="mod">
          <ac:chgData name="Despina Partala" userId="85b184bb183694ca" providerId="LiveId" clId="{A4F4A781-C263-4112-8721-784C4AA2F01A}" dt="2022-11-06T11:50:26.640" v="1404" actId="1076"/>
          <ac:grpSpMkLst>
            <pc:docMk/>
            <pc:sldMk cId="4100506286" sldId="289"/>
            <ac:grpSpMk id="182" creationId="{152E2645-0A5A-B1EA-2138-DB5483F5BB4C}"/>
          </ac:grpSpMkLst>
        </pc:grpChg>
      </pc:sldChg>
      <pc:sldChg chg="modSp mod modTransition modAnim">
        <pc:chgData name="Despina Partala" userId="85b184bb183694ca" providerId="LiveId" clId="{A4F4A781-C263-4112-8721-784C4AA2F01A}" dt="2022-11-17T08:47:22.870" v="13857"/>
        <pc:sldMkLst>
          <pc:docMk/>
          <pc:sldMk cId="826546342" sldId="290"/>
        </pc:sldMkLst>
        <pc:spChg chg="mod">
          <ac:chgData name="Despina Partala" userId="85b184bb183694ca" providerId="LiveId" clId="{A4F4A781-C263-4112-8721-784C4AA2F01A}" dt="2022-11-13T07:43:35.329" v="8715" actId="207"/>
          <ac:spMkLst>
            <pc:docMk/>
            <pc:sldMk cId="826546342" sldId="290"/>
            <ac:spMk id="3" creationId="{2060DE35-4007-28D6-E534-6E4B0678CAC1}"/>
          </ac:spMkLst>
        </pc:spChg>
        <pc:spChg chg="mod">
          <ac:chgData name="Despina Partala" userId="85b184bb183694ca" providerId="LiveId" clId="{A4F4A781-C263-4112-8721-784C4AA2F01A}" dt="2022-11-13T07:43:31.997" v="8714" actId="207"/>
          <ac:spMkLst>
            <pc:docMk/>
            <pc:sldMk cId="826546342" sldId="290"/>
            <ac:spMk id="4" creationId="{D454C1A1-8954-8157-8850-AD17287C7097}"/>
          </ac:spMkLst>
        </pc:spChg>
        <pc:spChg chg="mod">
          <ac:chgData name="Despina Partala" userId="85b184bb183694ca" providerId="LiveId" clId="{A4F4A781-C263-4112-8721-784C4AA2F01A}" dt="2022-11-13T07:43:58.304" v="8719" actId="1076"/>
          <ac:spMkLst>
            <pc:docMk/>
            <pc:sldMk cId="826546342" sldId="290"/>
            <ac:spMk id="6" creationId="{A51EC36B-F8B7-AA72-8731-5EDFF6845355}"/>
          </ac:spMkLst>
        </pc:spChg>
        <pc:spChg chg="mod">
          <ac:chgData name="Despina Partala" userId="85b184bb183694ca" providerId="LiveId" clId="{A4F4A781-C263-4112-8721-784C4AA2F01A}" dt="2022-11-13T07:43:27.351" v="8713" actId="207"/>
          <ac:spMkLst>
            <pc:docMk/>
            <pc:sldMk cId="826546342" sldId="290"/>
            <ac:spMk id="7" creationId="{8102723A-611D-7467-20E8-FEC0EF440104}"/>
          </ac:spMkLst>
        </pc:spChg>
        <pc:graphicFrameChg chg="mod modGraphic">
          <ac:chgData name="Despina Partala" userId="85b184bb183694ca" providerId="LiveId" clId="{A4F4A781-C263-4112-8721-784C4AA2F01A}" dt="2022-11-13T07:43:17.695" v="8712" actId="2711"/>
          <ac:graphicFrameMkLst>
            <pc:docMk/>
            <pc:sldMk cId="826546342" sldId="290"/>
            <ac:graphicFrameMk id="2" creationId="{EF04E6CC-1D41-DAF1-A4C1-9F8449A874DE}"/>
          </ac:graphicFrameMkLst>
        </pc:graphicFrameChg>
      </pc:sldChg>
      <pc:sldChg chg="addSp delSp modSp add mod modTransition">
        <pc:chgData name="Despina Partala" userId="85b184bb183694ca" providerId="LiveId" clId="{A4F4A781-C263-4112-8721-784C4AA2F01A}" dt="2022-11-17T08:47:22.870" v="13857"/>
        <pc:sldMkLst>
          <pc:docMk/>
          <pc:sldMk cId="53831910" sldId="291"/>
        </pc:sldMkLst>
        <pc:spChg chg="mod">
          <ac:chgData name="Despina Partala" userId="85b184bb183694ca" providerId="LiveId" clId="{A4F4A781-C263-4112-8721-784C4AA2F01A}" dt="2022-11-06T09:09:10.360" v="817" actId="208"/>
          <ac:spMkLst>
            <pc:docMk/>
            <pc:sldMk cId="53831910" sldId="291"/>
            <ac:spMk id="3" creationId="{2CC053B7-DA43-F299-8B41-9C69CED4FE68}"/>
          </ac:spMkLst>
        </pc:spChg>
        <pc:spChg chg="mod">
          <ac:chgData name="Despina Partala" userId="85b184bb183694ca" providerId="LiveId" clId="{A4F4A781-C263-4112-8721-784C4AA2F01A}" dt="2022-11-06T09:09:10.360" v="817" actId="208"/>
          <ac:spMkLst>
            <pc:docMk/>
            <pc:sldMk cId="53831910" sldId="291"/>
            <ac:spMk id="4" creationId="{381C4014-9FFA-A4BA-D0B0-0E6B220108ED}"/>
          </ac:spMkLst>
        </pc:spChg>
        <pc:spChg chg="mod">
          <ac:chgData name="Despina Partala" userId="85b184bb183694ca" providerId="LiveId" clId="{A4F4A781-C263-4112-8721-784C4AA2F01A}" dt="2022-11-13T11:41:00.636" v="8738" actId="1076"/>
          <ac:spMkLst>
            <pc:docMk/>
            <pc:sldMk cId="53831910" sldId="291"/>
            <ac:spMk id="6" creationId="{A51EC36B-F8B7-AA72-8731-5EDFF6845355}"/>
          </ac:spMkLst>
        </pc:spChg>
        <pc:spChg chg="mod">
          <ac:chgData name="Despina Partala" userId="85b184bb183694ca" providerId="LiveId" clId="{A4F4A781-C263-4112-8721-784C4AA2F01A}" dt="2022-11-06T09:09:10.360" v="817" actId="208"/>
          <ac:spMkLst>
            <pc:docMk/>
            <pc:sldMk cId="53831910" sldId="291"/>
            <ac:spMk id="7" creationId="{E4BDFB98-A2CF-BC47-EA84-AA2CDB9A0447}"/>
          </ac:spMkLst>
        </pc:spChg>
        <pc:spChg chg="mod">
          <ac:chgData name="Despina Partala" userId="85b184bb183694ca" providerId="LiveId" clId="{A4F4A781-C263-4112-8721-784C4AA2F01A}" dt="2022-11-06T09:09:10.360" v="817" actId="208"/>
          <ac:spMkLst>
            <pc:docMk/>
            <pc:sldMk cId="53831910" sldId="291"/>
            <ac:spMk id="8" creationId="{51C3F7D2-CA7D-BBA4-99BD-FCC4F7A6F7A6}"/>
          </ac:spMkLst>
        </pc:spChg>
        <pc:spChg chg="mod">
          <ac:chgData name="Despina Partala" userId="85b184bb183694ca" providerId="LiveId" clId="{A4F4A781-C263-4112-8721-784C4AA2F01A}" dt="2022-11-06T09:09:10.360" v="817" actId="208"/>
          <ac:spMkLst>
            <pc:docMk/>
            <pc:sldMk cId="53831910" sldId="291"/>
            <ac:spMk id="9" creationId="{684C7E7B-8395-6E5E-6FE0-2441595ED39E}"/>
          </ac:spMkLst>
        </pc:spChg>
        <pc:spChg chg="add del mod ord">
          <ac:chgData name="Despina Partala" userId="85b184bb183694ca" providerId="LiveId" clId="{A4F4A781-C263-4112-8721-784C4AA2F01A}" dt="2022-11-16T19:04:33.351" v="13816" actId="1076"/>
          <ac:spMkLst>
            <pc:docMk/>
            <pc:sldMk cId="53831910" sldId="291"/>
            <ac:spMk id="10" creationId="{BE7A47D6-EBCC-EBAF-73CB-0318FAFA406E}"/>
          </ac:spMkLst>
        </pc:spChg>
        <pc:spChg chg="del">
          <ac:chgData name="Despina Partala" userId="85b184bb183694ca" providerId="LiveId" clId="{A4F4A781-C263-4112-8721-784C4AA2F01A}" dt="2022-11-05T18:21:59.163" v="35" actId="478"/>
          <ac:spMkLst>
            <pc:docMk/>
            <pc:sldMk cId="53831910" sldId="291"/>
            <ac:spMk id="11" creationId="{33B6FAF8-09A1-C76C-4B56-C066E232B5C7}"/>
          </ac:spMkLst>
        </pc:spChg>
        <pc:spChg chg="mod">
          <ac:chgData name="Despina Partala" userId="85b184bb183694ca" providerId="LiveId" clId="{A4F4A781-C263-4112-8721-784C4AA2F01A}" dt="2022-11-06T09:09:10.360" v="817" actId="208"/>
          <ac:spMkLst>
            <pc:docMk/>
            <pc:sldMk cId="53831910" sldId="291"/>
            <ac:spMk id="11" creationId="{B6D09F3C-920B-8104-34E2-CC89157FD5AB}"/>
          </ac:spMkLst>
        </pc:spChg>
        <pc:spChg chg="mod">
          <ac:chgData name="Despina Partala" userId="85b184bb183694ca" providerId="LiveId" clId="{A4F4A781-C263-4112-8721-784C4AA2F01A}" dt="2022-11-06T09:09:10.360" v="817" actId="208"/>
          <ac:spMkLst>
            <pc:docMk/>
            <pc:sldMk cId="53831910" sldId="291"/>
            <ac:spMk id="12" creationId="{B08B4BDA-88FB-4356-58A2-B6F6B8E7D082}"/>
          </ac:spMkLst>
        </pc:spChg>
        <pc:spChg chg="mod">
          <ac:chgData name="Despina Partala" userId="85b184bb183694ca" providerId="LiveId" clId="{A4F4A781-C263-4112-8721-784C4AA2F01A}" dt="2022-11-05T18:52:56.447" v="206"/>
          <ac:spMkLst>
            <pc:docMk/>
            <pc:sldMk cId="53831910" sldId="291"/>
            <ac:spMk id="13" creationId="{51ECEFD9-8085-5DA4-F86E-39355F19A846}"/>
          </ac:spMkLst>
        </pc:spChg>
        <pc:spChg chg="mod">
          <ac:chgData name="Despina Partala" userId="85b184bb183694ca" providerId="LiveId" clId="{A4F4A781-C263-4112-8721-784C4AA2F01A}" dt="2022-11-06T09:09:10.360" v="817" actId="208"/>
          <ac:spMkLst>
            <pc:docMk/>
            <pc:sldMk cId="53831910" sldId="291"/>
            <ac:spMk id="13" creationId="{63F4954C-1921-C962-B3D3-536ACEC055A5}"/>
          </ac:spMkLst>
        </pc:spChg>
        <pc:spChg chg="mod">
          <ac:chgData name="Despina Partala" userId="85b184bb183694ca" providerId="LiveId" clId="{A4F4A781-C263-4112-8721-784C4AA2F01A}" dt="2022-11-06T09:09:10.360" v="817" actId="208"/>
          <ac:spMkLst>
            <pc:docMk/>
            <pc:sldMk cId="53831910" sldId="291"/>
            <ac:spMk id="14" creationId="{87FC02F6-3BDC-3194-9155-67098F21C31C}"/>
          </ac:spMkLst>
        </pc:spChg>
        <pc:spChg chg="mod">
          <ac:chgData name="Despina Partala" userId="85b184bb183694ca" providerId="LiveId" clId="{A4F4A781-C263-4112-8721-784C4AA2F01A}" dt="2022-11-06T09:09:10.360" v="817" actId="208"/>
          <ac:spMkLst>
            <pc:docMk/>
            <pc:sldMk cId="53831910" sldId="291"/>
            <ac:spMk id="15" creationId="{4D876C58-671D-AB6C-935D-3C9B2D01F3F4}"/>
          </ac:spMkLst>
        </pc:spChg>
        <pc:spChg chg="mod">
          <ac:chgData name="Despina Partala" userId="85b184bb183694ca" providerId="LiveId" clId="{A4F4A781-C263-4112-8721-784C4AA2F01A}" dt="2022-11-05T18:52:56.447" v="206"/>
          <ac:spMkLst>
            <pc:docMk/>
            <pc:sldMk cId="53831910" sldId="291"/>
            <ac:spMk id="15" creationId="{BB4C227E-0DC2-A622-CD04-F8371A8E4548}"/>
          </ac:spMkLst>
        </pc:spChg>
        <pc:spChg chg="mod">
          <ac:chgData name="Despina Partala" userId="85b184bb183694ca" providerId="LiveId" clId="{A4F4A781-C263-4112-8721-784C4AA2F01A}" dt="2022-11-06T09:09:10.360" v="817" actId="208"/>
          <ac:spMkLst>
            <pc:docMk/>
            <pc:sldMk cId="53831910" sldId="291"/>
            <ac:spMk id="16" creationId="{24074110-4F27-DD70-6A5F-E4FCE9B5932F}"/>
          </ac:spMkLst>
        </pc:spChg>
        <pc:spChg chg="mod ord">
          <ac:chgData name="Despina Partala" userId="85b184bb183694ca" providerId="LiveId" clId="{A4F4A781-C263-4112-8721-784C4AA2F01A}" dt="2022-11-05T18:55:34.305" v="320" actId="6549"/>
          <ac:spMkLst>
            <pc:docMk/>
            <pc:sldMk cId="53831910" sldId="291"/>
            <ac:spMk id="17" creationId="{763195E6-83BF-3C57-1DA5-C3D160B0C779}"/>
          </ac:spMkLst>
        </pc:spChg>
        <pc:spChg chg="mod">
          <ac:chgData name="Despina Partala" userId="85b184bb183694ca" providerId="LiveId" clId="{A4F4A781-C263-4112-8721-784C4AA2F01A}" dt="2022-11-06T09:14:53.864" v="835" actId="18245"/>
          <ac:spMkLst>
            <pc:docMk/>
            <pc:sldMk cId="53831910" sldId="291"/>
            <ac:spMk id="18" creationId="{32C45832-5D74-CD09-DB85-9989025EEF00}"/>
          </ac:spMkLst>
        </pc:spChg>
        <pc:spChg chg="del mod">
          <ac:chgData name="Despina Partala" userId="85b184bb183694ca" providerId="LiveId" clId="{A4F4A781-C263-4112-8721-784C4AA2F01A}" dt="2022-11-05T18:53:01.211" v="207" actId="478"/>
          <ac:spMkLst>
            <pc:docMk/>
            <pc:sldMk cId="53831910" sldId="291"/>
            <ac:spMk id="19" creationId="{90638835-5E9F-7251-5D03-353F1215E087}"/>
          </ac:spMkLst>
        </pc:spChg>
        <pc:spChg chg="mod">
          <ac:chgData name="Despina Partala" userId="85b184bb183694ca" providerId="LiveId" clId="{A4F4A781-C263-4112-8721-784C4AA2F01A}" dt="2022-11-06T09:14:53.864" v="835" actId="18245"/>
          <ac:spMkLst>
            <pc:docMk/>
            <pc:sldMk cId="53831910" sldId="291"/>
            <ac:spMk id="19" creationId="{D509AC5F-9CE6-AD66-FAE2-7C90E49749D9}"/>
          </ac:spMkLst>
        </pc:spChg>
        <pc:spChg chg="mod">
          <ac:chgData name="Despina Partala" userId="85b184bb183694ca" providerId="LiveId" clId="{A4F4A781-C263-4112-8721-784C4AA2F01A}" dt="2022-11-06T09:14:53.864" v="835" actId="18245"/>
          <ac:spMkLst>
            <pc:docMk/>
            <pc:sldMk cId="53831910" sldId="291"/>
            <ac:spMk id="21" creationId="{2854F766-0177-5C77-ADBB-660B26CA84D5}"/>
          </ac:spMkLst>
        </pc:spChg>
        <pc:spChg chg="add mod ord">
          <ac:chgData name="Despina Partala" userId="85b184bb183694ca" providerId="LiveId" clId="{A4F4A781-C263-4112-8721-784C4AA2F01A}" dt="2022-11-16T19:23:57.480" v="13817" actId="6549"/>
          <ac:spMkLst>
            <pc:docMk/>
            <pc:sldMk cId="53831910" sldId="291"/>
            <ac:spMk id="22" creationId="{F8A51C3C-54AB-33D2-C771-6802A3175B8B}"/>
          </ac:spMkLst>
        </pc:spChg>
        <pc:spChg chg="add del mod">
          <ac:chgData name="Despina Partala" userId="85b184bb183694ca" providerId="LiveId" clId="{A4F4A781-C263-4112-8721-784C4AA2F01A}" dt="2022-11-05T19:36:26.115" v="498" actId="478"/>
          <ac:spMkLst>
            <pc:docMk/>
            <pc:sldMk cId="53831910" sldId="291"/>
            <ac:spMk id="23" creationId="{8E9F7C8E-2741-D191-54FE-D62B17AC8D46}"/>
          </ac:spMkLst>
        </pc:spChg>
        <pc:spChg chg="mod">
          <ac:chgData name="Despina Partala" userId="85b184bb183694ca" providerId="LiveId" clId="{A4F4A781-C263-4112-8721-784C4AA2F01A}" dt="2022-11-06T09:14:53.864" v="835" actId="18245"/>
          <ac:spMkLst>
            <pc:docMk/>
            <pc:sldMk cId="53831910" sldId="291"/>
            <ac:spMk id="23" creationId="{A74018AB-B3E7-DB1E-6D4F-781A1A94F94B}"/>
          </ac:spMkLst>
        </pc:spChg>
        <pc:spChg chg="mod">
          <ac:chgData name="Despina Partala" userId="85b184bb183694ca" providerId="LiveId" clId="{A4F4A781-C263-4112-8721-784C4AA2F01A}" dt="2022-11-06T09:14:53.864" v="835" actId="18245"/>
          <ac:spMkLst>
            <pc:docMk/>
            <pc:sldMk cId="53831910" sldId="291"/>
            <ac:spMk id="24" creationId="{277ADB10-3AD8-A240-BA79-3C05B8E6B9D0}"/>
          </ac:spMkLst>
        </pc:spChg>
        <pc:spChg chg="add del mod">
          <ac:chgData name="Despina Partala" userId="85b184bb183694ca" providerId="LiveId" clId="{A4F4A781-C263-4112-8721-784C4AA2F01A}" dt="2022-11-05T19:36:29.239" v="499" actId="478"/>
          <ac:spMkLst>
            <pc:docMk/>
            <pc:sldMk cId="53831910" sldId="291"/>
            <ac:spMk id="24" creationId="{C356E6D2-DC5F-BC90-6184-8ECE355B5488}"/>
          </ac:spMkLst>
        </pc:spChg>
        <pc:spChg chg="add mod">
          <ac:chgData name="Despina Partala" userId="85b184bb183694ca" providerId="LiveId" clId="{A4F4A781-C263-4112-8721-784C4AA2F01A}" dt="2022-11-13T07:44:57.732" v="8726" actId="207"/>
          <ac:spMkLst>
            <pc:docMk/>
            <pc:sldMk cId="53831910" sldId="291"/>
            <ac:spMk id="26" creationId="{2867872F-CA95-7B2E-7C2A-33A22B157744}"/>
          </ac:spMkLst>
        </pc:spChg>
        <pc:spChg chg="add mod">
          <ac:chgData name="Despina Partala" userId="85b184bb183694ca" providerId="LiveId" clId="{A4F4A781-C263-4112-8721-784C4AA2F01A}" dt="2022-11-13T07:45:05.672" v="8728" actId="207"/>
          <ac:spMkLst>
            <pc:docMk/>
            <pc:sldMk cId="53831910" sldId="291"/>
            <ac:spMk id="27" creationId="{21C37D42-C9C7-D796-D6F8-4903B4D86D27}"/>
          </ac:spMkLst>
        </pc:spChg>
        <pc:spChg chg="add mod">
          <ac:chgData name="Despina Partala" userId="85b184bb183694ca" providerId="LiveId" clId="{A4F4A781-C263-4112-8721-784C4AA2F01A}" dt="2022-11-16T19:03:49.421" v="13805"/>
          <ac:spMkLst>
            <pc:docMk/>
            <pc:sldMk cId="53831910" sldId="291"/>
            <ac:spMk id="28" creationId="{612FF3F8-0D82-FC8D-6D8C-F5D73955F6A3}"/>
          </ac:spMkLst>
        </pc:spChg>
        <pc:spChg chg="add mod">
          <ac:chgData name="Despina Partala" userId="85b184bb183694ca" providerId="LiveId" clId="{A4F4A781-C263-4112-8721-784C4AA2F01A}" dt="2022-11-13T07:46:04.616" v="8737" actId="207"/>
          <ac:spMkLst>
            <pc:docMk/>
            <pc:sldMk cId="53831910" sldId="291"/>
            <ac:spMk id="29" creationId="{4C1F4BFD-F280-3AA0-6E00-FF53DE51C453}"/>
          </ac:spMkLst>
        </pc:spChg>
        <pc:spChg chg="mod">
          <ac:chgData name="Despina Partala" userId="85b184bb183694ca" providerId="LiveId" clId="{A4F4A781-C263-4112-8721-784C4AA2F01A}" dt="2022-11-06T09:14:53.864" v="835" actId="18245"/>
          <ac:spMkLst>
            <pc:docMk/>
            <pc:sldMk cId="53831910" sldId="291"/>
            <ac:spMk id="30" creationId="{37AB2F68-72FC-12FD-A9A2-E7EEC13FCF4D}"/>
          </ac:spMkLst>
        </pc:spChg>
        <pc:spChg chg="mod">
          <ac:chgData name="Despina Partala" userId="85b184bb183694ca" providerId="LiveId" clId="{A4F4A781-C263-4112-8721-784C4AA2F01A}" dt="2022-11-06T09:14:53.864" v="835" actId="18245"/>
          <ac:spMkLst>
            <pc:docMk/>
            <pc:sldMk cId="53831910" sldId="291"/>
            <ac:spMk id="31" creationId="{7D0CCE48-AE70-5C4E-66CB-6E38C1FA3793}"/>
          </ac:spMkLst>
        </pc:spChg>
        <pc:grpChg chg="add del mod">
          <ac:chgData name="Despina Partala" userId="85b184bb183694ca" providerId="LiveId" clId="{A4F4A781-C263-4112-8721-784C4AA2F01A}" dt="2022-11-06T12:28:46.757" v="1454" actId="478"/>
          <ac:grpSpMkLst>
            <pc:docMk/>
            <pc:sldMk cId="53831910" sldId="291"/>
            <ac:grpSpMk id="2" creationId="{6195BB57-DDE3-8627-68D7-6A50E4369D8A}"/>
          </ac:grpSpMkLst>
        </pc:grpChg>
        <pc:grpChg chg="add del mod">
          <ac:chgData name="Despina Partala" userId="85b184bb183694ca" providerId="LiveId" clId="{A4F4A781-C263-4112-8721-784C4AA2F01A}" dt="2022-11-05T19:36:23.222" v="497" actId="478"/>
          <ac:grpSpMkLst>
            <pc:docMk/>
            <pc:sldMk cId="53831910" sldId="291"/>
            <ac:grpSpMk id="7" creationId="{3ABCB015-6D5D-A703-5E59-576081061367}"/>
          </ac:grpSpMkLst>
        </pc:grpChg>
        <pc:grpChg chg="del mod">
          <ac:chgData name="Despina Partala" userId="85b184bb183694ca" providerId="LiveId" clId="{A4F4A781-C263-4112-8721-784C4AA2F01A}" dt="2022-11-05T18:53:01.211" v="207" actId="478"/>
          <ac:grpSpMkLst>
            <pc:docMk/>
            <pc:sldMk cId="53831910" sldId="291"/>
            <ac:grpSpMk id="8" creationId="{6B988252-F600-D8BC-D707-E1F9A5B590F3}"/>
          </ac:grpSpMkLst>
        </pc:grpChg>
        <pc:grpChg chg="mod">
          <ac:chgData name="Despina Partala" userId="85b184bb183694ca" providerId="LiveId" clId="{A4F4A781-C263-4112-8721-784C4AA2F01A}" dt="2022-11-05T18:52:56.447" v="206"/>
          <ac:grpSpMkLst>
            <pc:docMk/>
            <pc:sldMk cId="53831910" sldId="291"/>
            <ac:grpSpMk id="9" creationId="{AB10F772-6D89-E70F-55DA-6CA51A4EBA34}"/>
          </ac:grpSpMkLst>
        </pc:grpChg>
        <pc:grpChg chg="mod">
          <ac:chgData name="Despina Partala" userId="85b184bb183694ca" providerId="LiveId" clId="{A4F4A781-C263-4112-8721-784C4AA2F01A}" dt="2022-11-05T18:52:56.447" v="206"/>
          <ac:grpSpMkLst>
            <pc:docMk/>
            <pc:sldMk cId="53831910" sldId="291"/>
            <ac:grpSpMk id="11" creationId="{D5AA0976-B32B-DBC3-C7C8-24DF18215183}"/>
          </ac:grpSpMkLst>
        </pc:grpChg>
        <pc:grpChg chg="mod">
          <ac:chgData name="Despina Partala" userId="85b184bb183694ca" providerId="LiveId" clId="{A4F4A781-C263-4112-8721-784C4AA2F01A}" dt="2022-11-05T18:52:56.447" v="206"/>
          <ac:grpSpMkLst>
            <pc:docMk/>
            <pc:sldMk cId="53831910" sldId="291"/>
            <ac:grpSpMk id="12" creationId="{88E6A5D6-8851-7C10-436B-2281F852BC61}"/>
          </ac:grpSpMkLst>
        </pc:grpChg>
        <pc:grpChg chg="mod">
          <ac:chgData name="Despina Partala" userId="85b184bb183694ca" providerId="LiveId" clId="{A4F4A781-C263-4112-8721-784C4AA2F01A}" dt="2022-11-07T16:51:03.087" v="3661" actId="14100"/>
          <ac:grpSpMkLst>
            <pc:docMk/>
            <pc:sldMk cId="53831910" sldId="291"/>
            <ac:grpSpMk id="17" creationId="{92BE4699-EF88-628A-0F24-1370DB136AA0}"/>
          </ac:grpSpMkLst>
        </pc:grpChg>
        <pc:graphicFrameChg chg="add del mod modGraphic">
          <ac:chgData name="Despina Partala" userId="85b184bb183694ca" providerId="LiveId" clId="{A4F4A781-C263-4112-8721-784C4AA2F01A}" dt="2022-11-05T18:47:25.195" v="191" actId="478"/>
          <ac:graphicFrameMkLst>
            <pc:docMk/>
            <pc:sldMk cId="53831910" sldId="291"/>
            <ac:graphicFrameMk id="2" creationId="{05F74DFD-1B7A-196F-A6BC-EEC8FF4432EC}"/>
          </ac:graphicFrameMkLst>
        </pc:graphicFrameChg>
        <pc:graphicFrameChg chg="add del modGraphic">
          <ac:chgData name="Despina Partala" userId="85b184bb183694ca" providerId="LiveId" clId="{A4F4A781-C263-4112-8721-784C4AA2F01A}" dt="2022-11-05T18:26:16.365" v="42" actId="478"/>
          <ac:graphicFrameMkLst>
            <pc:docMk/>
            <pc:sldMk cId="53831910" sldId="291"/>
            <ac:graphicFrameMk id="2" creationId="{9A3DD28D-2449-0FBC-FD13-87196BB037FD}"/>
          </ac:graphicFrameMkLst>
        </pc:graphicFrameChg>
        <pc:graphicFrameChg chg="add del mod modGraphic">
          <ac:chgData name="Despina Partala" userId="85b184bb183694ca" providerId="LiveId" clId="{A4F4A781-C263-4112-8721-784C4AA2F01A}" dt="2022-11-05T18:49:37.105" v="205" actId="478"/>
          <ac:graphicFrameMkLst>
            <pc:docMk/>
            <pc:sldMk cId="53831910" sldId="291"/>
            <ac:graphicFrameMk id="3" creationId="{A8691BFE-72C9-AF29-59A8-97BC3DE1E766}"/>
          </ac:graphicFrameMkLst>
        </pc:graphicFrameChg>
        <pc:graphicFrameChg chg="add del modGraphic">
          <ac:chgData name="Despina Partala" userId="85b184bb183694ca" providerId="LiveId" clId="{A4F4A781-C263-4112-8721-784C4AA2F01A}" dt="2022-11-05T18:48:35.100" v="202" actId="478"/>
          <ac:graphicFrameMkLst>
            <pc:docMk/>
            <pc:sldMk cId="53831910" sldId="291"/>
            <ac:graphicFrameMk id="4" creationId="{DEE97A6D-9AC3-DEFB-FFD7-26651DE1051E}"/>
          </ac:graphicFrameMkLst>
        </pc:graphicFrameChg>
        <pc:graphicFrameChg chg="add del mod modGraphic">
          <ac:chgData name="Despina Partala" userId="85b184bb183694ca" providerId="LiveId" clId="{A4F4A781-C263-4112-8721-784C4AA2F01A}" dt="2022-11-06T09:14:53.864" v="835" actId="18245"/>
          <ac:graphicFrameMkLst>
            <pc:docMk/>
            <pc:sldMk cId="53831910" sldId="291"/>
            <ac:graphicFrameMk id="25" creationId="{E5E2A62C-984F-2C4C-0FB0-994502FFBEF4}"/>
          </ac:graphicFrameMkLst>
        </pc:graphicFrameChg>
        <pc:cxnChg chg="mod">
          <ac:chgData name="Despina Partala" userId="85b184bb183694ca" providerId="LiveId" clId="{A4F4A781-C263-4112-8721-784C4AA2F01A}" dt="2022-11-05T18:52:56.447" v="206"/>
          <ac:cxnSpMkLst>
            <pc:docMk/>
            <pc:sldMk cId="53831910" sldId="291"/>
            <ac:cxnSpMk id="14" creationId="{30AF55C8-6D6C-E06B-2989-6458F8F35906}"/>
          </ac:cxnSpMkLst>
        </pc:cxnChg>
        <pc:cxnChg chg="mod">
          <ac:chgData name="Despina Partala" userId="85b184bb183694ca" providerId="LiveId" clId="{A4F4A781-C263-4112-8721-784C4AA2F01A}" dt="2022-11-05T18:52:56.447" v="206"/>
          <ac:cxnSpMkLst>
            <pc:docMk/>
            <pc:sldMk cId="53831910" sldId="291"/>
            <ac:cxnSpMk id="16" creationId="{7A069872-03F0-D280-A140-910BCAD1267D}"/>
          </ac:cxnSpMkLst>
        </pc:cxnChg>
        <pc:cxnChg chg="mod">
          <ac:chgData name="Despina Partala" userId="85b184bb183694ca" providerId="LiveId" clId="{A4F4A781-C263-4112-8721-784C4AA2F01A}" dt="2022-11-05T19:33:30.909" v="476" actId="1076"/>
          <ac:cxnSpMkLst>
            <pc:docMk/>
            <pc:sldMk cId="53831910" sldId="291"/>
            <ac:cxnSpMk id="18" creationId="{0424E3E2-1F7F-5B96-BD80-429F753D81C3}"/>
          </ac:cxnSpMkLst>
        </pc:cxnChg>
        <pc:cxnChg chg="del mod">
          <ac:chgData name="Despina Partala" userId="85b184bb183694ca" providerId="LiveId" clId="{A4F4A781-C263-4112-8721-784C4AA2F01A}" dt="2022-11-05T18:53:06.565" v="208" actId="478"/>
          <ac:cxnSpMkLst>
            <pc:docMk/>
            <pc:sldMk cId="53831910" sldId="291"/>
            <ac:cxnSpMk id="21" creationId="{BBEB1E5E-1A0D-4134-1DA3-65E7D7A73032}"/>
          </ac:cxnSpMkLst>
        </pc:cxnChg>
      </pc:sldChg>
      <pc:sldChg chg="addSp delSp del mod">
        <pc:chgData name="Despina Partala" userId="85b184bb183694ca" providerId="LiveId" clId="{A4F4A781-C263-4112-8721-784C4AA2F01A}" dt="2022-11-06T09:27:20.854" v="838"/>
        <pc:sldMkLst>
          <pc:docMk/>
          <pc:sldMk cId="1817917221" sldId="292"/>
        </pc:sldMkLst>
        <pc:spChg chg="add del">
          <ac:chgData name="Despina Partala" userId="85b184bb183694ca" providerId="LiveId" clId="{A4F4A781-C263-4112-8721-784C4AA2F01A}" dt="2022-11-06T09:27:19.546" v="837" actId="478"/>
          <ac:spMkLst>
            <pc:docMk/>
            <pc:sldMk cId="1817917221" sldId="292"/>
            <ac:spMk id="11" creationId="{33B6FAF8-09A1-C76C-4B56-C066E232B5C7}"/>
          </ac:spMkLst>
        </pc:spChg>
      </pc:sldChg>
      <pc:sldChg chg="addSp delSp modSp mod ord modTransition modAnim">
        <pc:chgData name="Despina Partala" userId="85b184bb183694ca" providerId="LiveId" clId="{A4F4A781-C263-4112-8721-784C4AA2F01A}" dt="2022-11-19T11:39:46.771" v="14733"/>
        <pc:sldMkLst>
          <pc:docMk/>
          <pc:sldMk cId="2893733826" sldId="292"/>
        </pc:sldMkLst>
        <pc:spChg chg="mod">
          <ac:chgData name="Despina Partala" userId="85b184bb183694ca" providerId="LiveId" clId="{A4F4A781-C263-4112-8721-784C4AA2F01A}" dt="2022-11-16T20:44:21.982" v="13824"/>
          <ac:spMkLst>
            <pc:docMk/>
            <pc:sldMk cId="2893733826" sldId="292"/>
            <ac:spMk id="3" creationId="{7C07C126-613E-69A0-E380-447151598DA1}"/>
          </ac:spMkLst>
        </pc:spChg>
        <pc:spChg chg="mod">
          <ac:chgData name="Despina Partala" userId="85b184bb183694ca" providerId="LiveId" clId="{A4F4A781-C263-4112-8721-784C4AA2F01A}" dt="2022-11-16T20:44:21.982" v="13824"/>
          <ac:spMkLst>
            <pc:docMk/>
            <pc:sldMk cId="2893733826" sldId="292"/>
            <ac:spMk id="4" creationId="{53DB0EEB-479E-1E25-6CED-698BA3E05C9C}"/>
          </ac:spMkLst>
        </pc:spChg>
        <pc:spChg chg="mod">
          <ac:chgData name="Despina Partala" userId="85b184bb183694ca" providerId="LiveId" clId="{A4F4A781-C263-4112-8721-784C4AA2F01A}" dt="2022-11-06T09:40:03.639" v="882" actId="208"/>
          <ac:spMkLst>
            <pc:docMk/>
            <pc:sldMk cId="2893733826" sldId="292"/>
            <ac:spMk id="4" creationId="{B418A03D-1A64-A44F-7D00-AD86A7CA42CE}"/>
          </ac:spMkLst>
        </pc:spChg>
        <pc:spChg chg="mod">
          <ac:chgData name="Despina Partala" userId="85b184bb183694ca" providerId="LiveId" clId="{A4F4A781-C263-4112-8721-784C4AA2F01A}" dt="2022-11-13T11:41:37.980" v="8742" actId="1076"/>
          <ac:spMkLst>
            <pc:docMk/>
            <pc:sldMk cId="2893733826" sldId="292"/>
            <ac:spMk id="6" creationId="{A51EC36B-F8B7-AA72-8731-5EDFF6845355}"/>
          </ac:spMkLst>
        </pc:spChg>
        <pc:spChg chg="mod">
          <ac:chgData name="Despina Partala" userId="85b184bb183694ca" providerId="LiveId" clId="{A4F4A781-C263-4112-8721-784C4AA2F01A}" dt="2022-11-16T20:44:21.982" v="13824"/>
          <ac:spMkLst>
            <pc:docMk/>
            <pc:sldMk cId="2893733826" sldId="292"/>
            <ac:spMk id="7" creationId="{6BB427A8-A81D-D51D-9F8E-4555EA4D2178}"/>
          </ac:spMkLst>
        </pc:spChg>
        <pc:spChg chg="mod">
          <ac:chgData name="Despina Partala" userId="85b184bb183694ca" providerId="LiveId" clId="{A4F4A781-C263-4112-8721-784C4AA2F01A}" dt="2022-11-06T09:39:01.681" v="875"/>
          <ac:spMkLst>
            <pc:docMk/>
            <pc:sldMk cId="2893733826" sldId="292"/>
            <ac:spMk id="7" creationId="{BC6CAC6A-4847-E3CD-D1A5-52D210DD022B}"/>
          </ac:spMkLst>
        </pc:spChg>
        <pc:spChg chg="mod">
          <ac:chgData name="Despina Partala" userId="85b184bb183694ca" providerId="LiveId" clId="{A4F4A781-C263-4112-8721-784C4AA2F01A}" dt="2022-11-16T20:44:21.982" v="13824"/>
          <ac:spMkLst>
            <pc:docMk/>
            <pc:sldMk cId="2893733826" sldId="292"/>
            <ac:spMk id="8" creationId="{A09EE587-BB8C-1336-79AA-04E7325624CC}"/>
          </ac:spMkLst>
        </pc:spChg>
        <pc:spChg chg="mod">
          <ac:chgData name="Despina Partala" userId="85b184bb183694ca" providerId="LiveId" clId="{A4F4A781-C263-4112-8721-784C4AA2F01A}" dt="2022-11-06T09:39:01.681" v="875"/>
          <ac:spMkLst>
            <pc:docMk/>
            <pc:sldMk cId="2893733826" sldId="292"/>
            <ac:spMk id="8" creationId="{A2D3119C-F6B2-1202-365C-10AD9D3A9BE7}"/>
          </ac:spMkLst>
        </pc:spChg>
        <pc:spChg chg="mod">
          <ac:chgData name="Despina Partala" userId="85b184bb183694ca" providerId="LiveId" clId="{A4F4A781-C263-4112-8721-784C4AA2F01A}" dt="2022-11-16T20:44:21.982" v="13824"/>
          <ac:spMkLst>
            <pc:docMk/>
            <pc:sldMk cId="2893733826" sldId="292"/>
            <ac:spMk id="9" creationId="{397A9030-9832-20A0-1DEA-F22C27A994DE}"/>
          </ac:spMkLst>
        </pc:spChg>
        <pc:spChg chg="mod">
          <ac:chgData name="Despina Partala" userId="85b184bb183694ca" providerId="LiveId" clId="{A4F4A781-C263-4112-8721-784C4AA2F01A}" dt="2022-11-06T09:39:01.681" v="875"/>
          <ac:spMkLst>
            <pc:docMk/>
            <pc:sldMk cId="2893733826" sldId="292"/>
            <ac:spMk id="9" creationId="{41D36466-3534-C622-8760-536F31D241B6}"/>
          </ac:spMkLst>
        </pc:spChg>
        <pc:spChg chg="mod ord">
          <ac:chgData name="Despina Partala" userId="85b184bb183694ca" providerId="LiveId" clId="{A4F4A781-C263-4112-8721-784C4AA2F01A}" dt="2022-11-13T11:44:40.405" v="8768" actId="1076"/>
          <ac:spMkLst>
            <pc:docMk/>
            <pc:sldMk cId="2893733826" sldId="292"/>
            <ac:spMk id="10" creationId="{BE7A47D6-EBCC-EBAF-73CB-0318FAFA406E}"/>
          </ac:spMkLst>
        </pc:spChg>
        <pc:spChg chg="del">
          <ac:chgData name="Despina Partala" userId="85b184bb183694ca" providerId="LiveId" clId="{A4F4A781-C263-4112-8721-784C4AA2F01A}" dt="2022-11-06T09:27:29.920" v="839" actId="478"/>
          <ac:spMkLst>
            <pc:docMk/>
            <pc:sldMk cId="2893733826" sldId="292"/>
            <ac:spMk id="11" creationId="{33B6FAF8-09A1-C76C-4B56-C066E232B5C7}"/>
          </ac:spMkLst>
        </pc:spChg>
        <pc:spChg chg="mod">
          <ac:chgData name="Despina Partala" userId="85b184bb183694ca" providerId="LiveId" clId="{A4F4A781-C263-4112-8721-784C4AA2F01A}" dt="2022-11-16T20:44:21.982" v="13824"/>
          <ac:spMkLst>
            <pc:docMk/>
            <pc:sldMk cId="2893733826" sldId="292"/>
            <ac:spMk id="11" creationId="{A08FE0EB-40F8-8D44-5891-D4E4442F039F}"/>
          </ac:spMkLst>
        </pc:spChg>
        <pc:spChg chg="mod">
          <ac:chgData name="Despina Partala" userId="85b184bb183694ca" providerId="LiveId" clId="{A4F4A781-C263-4112-8721-784C4AA2F01A}" dt="2022-11-16T20:44:21.982" v="13824"/>
          <ac:spMkLst>
            <pc:docMk/>
            <pc:sldMk cId="2893733826" sldId="292"/>
            <ac:spMk id="12" creationId="{3BCC1849-9959-5856-ABB7-F38ED7279469}"/>
          </ac:spMkLst>
        </pc:spChg>
        <pc:spChg chg="mod">
          <ac:chgData name="Despina Partala" userId="85b184bb183694ca" providerId="LiveId" clId="{A4F4A781-C263-4112-8721-784C4AA2F01A}" dt="2022-11-06T09:39:01.681" v="875"/>
          <ac:spMkLst>
            <pc:docMk/>
            <pc:sldMk cId="2893733826" sldId="292"/>
            <ac:spMk id="12" creationId="{C307A0B7-ADE5-C2B5-DF61-A9DAFAE3F1FE}"/>
          </ac:spMkLst>
        </pc:spChg>
        <pc:spChg chg="mod">
          <ac:chgData name="Despina Partala" userId="85b184bb183694ca" providerId="LiveId" clId="{A4F4A781-C263-4112-8721-784C4AA2F01A}" dt="2022-11-06T09:39:01.681" v="875"/>
          <ac:spMkLst>
            <pc:docMk/>
            <pc:sldMk cId="2893733826" sldId="292"/>
            <ac:spMk id="13" creationId="{5482B605-9EE1-8CBF-DACB-E27365CD5E42}"/>
          </ac:spMkLst>
        </pc:spChg>
        <pc:spChg chg="mod">
          <ac:chgData name="Despina Partala" userId="85b184bb183694ca" providerId="LiveId" clId="{A4F4A781-C263-4112-8721-784C4AA2F01A}" dt="2022-11-16T20:44:21.982" v="13824"/>
          <ac:spMkLst>
            <pc:docMk/>
            <pc:sldMk cId="2893733826" sldId="292"/>
            <ac:spMk id="13" creationId="{D3B8DB24-C692-9E1F-AFD6-4AE9CC55EEE5}"/>
          </ac:spMkLst>
        </pc:spChg>
        <pc:spChg chg="mod">
          <ac:chgData name="Despina Partala" userId="85b184bb183694ca" providerId="LiveId" clId="{A4F4A781-C263-4112-8721-784C4AA2F01A}" dt="2022-11-06T09:43:00.579" v="896" actId="207"/>
          <ac:spMkLst>
            <pc:docMk/>
            <pc:sldMk cId="2893733826" sldId="292"/>
            <ac:spMk id="15" creationId="{D0A3E7A8-3FBD-C5A7-B1A4-DF25C964CFA6}"/>
          </ac:spMkLst>
        </pc:spChg>
        <pc:spChg chg="mod">
          <ac:chgData name="Despina Partala" userId="85b184bb183694ca" providerId="LiveId" clId="{A4F4A781-C263-4112-8721-784C4AA2F01A}" dt="2022-11-06T09:43:15.149" v="897" actId="207"/>
          <ac:spMkLst>
            <pc:docMk/>
            <pc:sldMk cId="2893733826" sldId="292"/>
            <ac:spMk id="16" creationId="{FB352D50-526E-BF7E-6C77-56429D1CD715}"/>
          </ac:spMkLst>
        </pc:spChg>
        <pc:spChg chg="mod">
          <ac:chgData name="Despina Partala" userId="85b184bb183694ca" providerId="LiveId" clId="{A4F4A781-C263-4112-8721-784C4AA2F01A}" dt="2022-11-16T20:44:21.982" v="13824"/>
          <ac:spMkLst>
            <pc:docMk/>
            <pc:sldMk cId="2893733826" sldId="292"/>
            <ac:spMk id="17" creationId="{64DAC3F5-20D3-AF64-8669-3B2851E871FD}"/>
          </ac:spMkLst>
        </pc:spChg>
        <pc:spChg chg="del mod">
          <ac:chgData name="Despina Partala" userId="85b184bb183694ca" providerId="LiveId" clId="{A4F4A781-C263-4112-8721-784C4AA2F01A}" dt="2022-11-06T09:41:31.390" v="893" actId="478"/>
          <ac:spMkLst>
            <pc:docMk/>
            <pc:sldMk cId="2893733826" sldId="292"/>
            <ac:spMk id="17" creationId="{E17ED79D-C2BA-3754-B442-A9CFBDEEB3C4}"/>
          </ac:spMkLst>
        </pc:spChg>
        <pc:spChg chg="mod">
          <ac:chgData name="Despina Partala" userId="85b184bb183694ca" providerId="LiveId" clId="{A4F4A781-C263-4112-8721-784C4AA2F01A}" dt="2022-11-06T09:43:40.086" v="898" actId="207"/>
          <ac:spMkLst>
            <pc:docMk/>
            <pc:sldMk cId="2893733826" sldId="292"/>
            <ac:spMk id="18" creationId="{7B22A87D-8F00-C8CC-A60F-9F0A37C679B5}"/>
          </ac:spMkLst>
        </pc:spChg>
        <pc:spChg chg="mod">
          <ac:chgData name="Despina Partala" userId="85b184bb183694ca" providerId="LiveId" clId="{A4F4A781-C263-4112-8721-784C4AA2F01A}" dt="2022-11-06T09:45:32.413" v="901"/>
          <ac:spMkLst>
            <pc:docMk/>
            <pc:sldMk cId="2893733826" sldId="292"/>
            <ac:spMk id="21" creationId="{2297A892-4B1C-6A18-CDE1-8670F614E4FC}"/>
          </ac:spMkLst>
        </pc:spChg>
        <pc:spChg chg="mod">
          <ac:chgData name="Despina Partala" userId="85b184bb183694ca" providerId="LiveId" clId="{A4F4A781-C263-4112-8721-784C4AA2F01A}" dt="2022-11-06T09:45:32.413" v="901"/>
          <ac:spMkLst>
            <pc:docMk/>
            <pc:sldMk cId="2893733826" sldId="292"/>
            <ac:spMk id="22" creationId="{DEAE9C2F-CF5B-5BDB-6861-D2524C5C18DF}"/>
          </ac:spMkLst>
        </pc:spChg>
        <pc:spChg chg="mod">
          <ac:chgData name="Despina Partala" userId="85b184bb183694ca" providerId="LiveId" clId="{A4F4A781-C263-4112-8721-784C4AA2F01A}" dt="2022-11-06T09:45:32.413" v="901"/>
          <ac:spMkLst>
            <pc:docMk/>
            <pc:sldMk cId="2893733826" sldId="292"/>
            <ac:spMk id="23" creationId="{531222F5-F975-1DB1-382D-8C8E0BC9188E}"/>
          </ac:spMkLst>
        </pc:spChg>
        <pc:spChg chg="mod">
          <ac:chgData name="Despina Partala" userId="85b184bb183694ca" providerId="LiveId" clId="{A4F4A781-C263-4112-8721-784C4AA2F01A}" dt="2022-11-06T09:45:32.413" v="901"/>
          <ac:spMkLst>
            <pc:docMk/>
            <pc:sldMk cId="2893733826" sldId="292"/>
            <ac:spMk id="24" creationId="{9477A008-105E-A2CA-0874-92427C8E21DD}"/>
          </ac:spMkLst>
        </pc:spChg>
        <pc:spChg chg="mod">
          <ac:chgData name="Despina Partala" userId="85b184bb183694ca" providerId="LiveId" clId="{A4F4A781-C263-4112-8721-784C4AA2F01A}" dt="2022-11-06T09:45:32.413" v="901"/>
          <ac:spMkLst>
            <pc:docMk/>
            <pc:sldMk cId="2893733826" sldId="292"/>
            <ac:spMk id="25" creationId="{ED7B9695-91E4-C46D-FFFB-DBF79BD748EB}"/>
          </ac:spMkLst>
        </pc:spChg>
        <pc:spChg chg="mod">
          <ac:chgData name="Despina Partala" userId="85b184bb183694ca" providerId="LiveId" clId="{A4F4A781-C263-4112-8721-784C4AA2F01A}" dt="2022-11-06T09:45:32.413" v="901"/>
          <ac:spMkLst>
            <pc:docMk/>
            <pc:sldMk cId="2893733826" sldId="292"/>
            <ac:spMk id="26" creationId="{E7C945F2-70D5-C2DF-76EB-38E09C2E37A7}"/>
          </ac:spMkLst>
        </pc:spChg>
        <pc:spChg chg="mod">
          <ac:chgData name="Despina Partala" userId="85b184bb183694ca" providerId="LiveId" clId="{A4F4A781-C263-4112-8721-784C4AA2F01A}" dt="2022-11-06T09:45:32.413" v="901"/>
          <ac:spMkLst>
            <pc:docMk/>
            <pc:sldMk cId="2893733826" sldId="292"/>
            <ac:spMk id="27" creationId="{00E7F92E-150D-61C2-14DC-703051A2A872}"/>
          </ac:spMkLst>
        </pc:spChg>
        <pc:spChg chg="mod">
          <ac:chgData name="Despina Partala" userId="85b184bb183694ca" providerId="LiveId" clId="{A4F4A781-C263-4112-8721-784C4AA2F01A}" dt="2022-11-06T09:45:32.413" v="901"/>
          <ac:spMkLst>
            <pc:docMk/>
            <pc:sldMk cId="2893733826" sldId="292"/>
            <ac:spMk id="28" creationId="{B8088674-87E6-C221-C5E6-18E2CDA5543C}"/>
          </ac:spMkLst>
        </pc:spChg>
        <pc:spChg chg="mod">
          <ac:chgData name="Despina Partala" userId="85b184bb183694ca" providerId="LiveId" clId="{A4F4A781-C263-4112-8721-784C4AA2F01A}" dt="2022-11-06T09:45:32.413" v="901"/>
          <ac:spMkLst>
            <pc:docMk/>
            <pc:sldMk cId="2893733826" sldId="292"/>
            <ac:spMk id="29" creationId="{E4441658-A592-C03F-8EA8-D5394ABBF17E}"/>
          </ac:spMkLst>
        </pc:spChg>
        <pc:spChg chg="mod">
          <ac:chgData name="Despina Partala" userId="85b184bb183694ca" providerId="LiveId" clId="{A4F4A781-C263-4112-8721-784C4AA2F01A}" dt="2022-11-06T09:45:32.413" v="901"/>
          <ac:spMkLst>
            <pc:docMk/>
            <pc:sldMk cId="2893733826" sldId="292"/>
            <ac:spMk id="30" creationId="{4E713108-EBE6-5F19-CA1E-E9AC13E907FB}"/>
          </ac:spMkLst>
        </pc:spChg>
        <pc:spChg chg="mod">
          <ac:chgData name="Despina Partala" userId="85b184bb183694ca" providerId="LiveId" clId="{A4F4A781-C263-4112-8721-784C4AA2F01A}" dt="2022-11-06T09:45:32.413" v="901"/>
          <ac:spMkLst>
            <pc:docMk/>
            <pc:sldMk cId="2893733826" sldId="292"/>
            <ac:spMk id="31" creationId="{5566B074-DA18-5DE8-A4D1-8BD35642557E}"/>
          </ac:spMkLst>
        </pc:spChg>
        <pc:spChg chg="mod">
          <ac:chgData name="Despina Partala" userId="85b184bb183694ca" providerId="LiveId" clId="{A4F4A781-C263-4112-8721-784C4AA2F01A}" dt="2022-11-17T12:10:06.587" v="14277" actId="1076"/>
          <ac:spMkLst>
            <pc:docMk/>
            <pc:sldMk cId="2893733826" sldId="292"/>
            <ac:spMk id="160" creationId="{62830EEB-BDDA-6EAC-D391-353AE3E0E802}"/>
          </ac:spMkLst>
        </pc:spChg>
        <pc:spChg chg="add mod">
          <ac:chgData name="Despina Partala" userId="85b184bb183694ca" providerId="LiveId" clId="{A4F4A781-C263-4112-8721-784C4AA2F01A}" dt="2022-11-13T11:44:46.932" v="8769" actId="1076"/>
          <ac:spMkLst>
            <pc:docMk/>
            <pc:sldMk cId="2893733826" sldId="292"/>
            <ac:spMk id="161" creationId="{0D5D31C8-033C-76F7-0F41-4E88723BD9F7}"/>
          </ac:spMkLst>
        </pc:spChg>
        <pc:spChg chg="add del mod">
          <ac:chgData name="Despina Partala" userId="85b184bb183694ca" providerId="LiveId" clId="{A4F4A781-C263-4112-8721-784C4AA2F01A}" dt="2022-11-16T20:34:30.022" v="13820" actId="478"/>
          <ac:spMkLst>
            <pc:docMk/>
            <pc:sldMk cId="2893733826" sldId="292"/>
            <ac:spMk id="162" creationId="{156EE73F-3EFD-2DEF-F922-FD75B07287E5}"/>
          </ac:spMkLst>
        </pc:spChg>
        <pc:spChg chg="add del mod">
          <ac:chgData name="Despina Partala" userId="85b184bb183694ca" providerId="LiveId" clId="{A4F4A781-C263-4112-8721-784C4AA2F01A}" dt="2022-11-16T20:34:26.554" v="13819" actId="478"/>
          <ac:spMkLst>
            <pc:docMk/>
            <pc:sldMk cId="2893733826" sldId="292"/>
            <ac:spMk id="163" creationId="{C959BDA0-E753-EAAC-C56C-AF886A7DAC30}"/>
          </ac:spMkLst>
        </pc:spChg>
        <pc:spChg chg="add mod">
          <ac:chgData name="Despina Partala" userId="85b184bb183694ca" providerId="LiveId" clId="{A4F4A781-C263-4112-8721-784C4AA2F01A}" dt="2022-11-13T11:44:56.436" v="8772" actId="1076"/>
          <ac:spMkLst>
            <pc:docMk/>
            <pc:sldMk cId="2893733826" sldId="292"/>
            <ac:spMk id="164" creationId="{1563FC86-0F3F-8DDD-1694-88D3EB350D48}"/>
          </ac:spMkLst>
        </pc:spChg>
        <pc:spChg chg="add mod">
          <ac:chgData name="Despina Partala" userId="85b184bb183694ca" providerId="LiveId" clId="{A4F4A781-C263-4112-8721-784C4AA2F01A}" dt="2022-11-13T11:45:26.558" v="8775" actId="1076"/>
          <ac:spMkLst>
            <pc:docMk/>
            <pc:sldMk cId="2893733826" sldId="292"/>
            <ac:spMk id="165" creationId="{426C6E4A-7277-CA2A-A2B5-48888FBB5D90}"/>
          </ac:spMkLst>
        </pc:spChg>
        <pc:spChg chg="add mod">
          <ac:chgData name="Despina Partala" userId="85b184bb183694ca" providerId="LiveId" clId="{A4F4A781-C263-4112-8721-784C4AA2F01A}" dt="2022-11-13T11:47:27.246" v="8790" actId="1076"/>
          <ac:spMkLst>
            <pc:docMk/>
            <pc:sldMk cId="2893733826" sldId="292"/>
            <ac:spMk id="166" creationId="{657DCA2D-2DAF-C6BB-F1CD-E80639A5E991}"/>
          </ac:spMkLst>
        </pc:spChg>
        <pc:spChg chg="add mod">
          <ac:chgData name="Despina Partala" userId="85b184bb183694ca" providerId="LiveId" clId="{A4F4A781-C263-4112-8721-784C4AA2F01A}" dt="2022-11-13T11:47:49.202" v="8793" actId="1076"/>
          <ac:spMkLst>
            <pc:docMk/>
            <pc:sldMk cId="2893733826" sldId="292"/>
            <ac:spMk id="167" creationId="{EB77ACD6-4884-0680-BED3-162536CC3AAE}"/>
          </ac:spMkLst>
        </pc:spChg>
        <pc:spChg chg="mod">
          <ac:chgData name="Despina Partala" userId="85b184bb183694ca" providerId="LiveId" clId="{A4F4A781-C263-4112-8721-784C4AA2F01A}" dt="2022-11-16T20:44:21.982" v="13824"/>
          <ac:spMkLst>
            <pc:docMk/>
            <pc:sldMk cId="2893733826" sldId="292"/>
            <ac:spMk id="168" creationId="{E5E8B2FC-D0F9-AB77-E01E-5210A2882A5A}"/>
          </ac:spMkLst>
        </pc:spChg>
        <pc:spChg chg="mod">
          <ac:chgData name="Despina Partala" userId="85b184bb183694ca" providerId="LiveId" clId="{A4F4A781-C263-4112-8721-784C4AA2F01A}" dt="2022-11-16T20:44:21.982" v="13824"/>
          <ac:spMkLst>
            <pc:docMk/>
            <pc:sldMk cId="2893733826" sldId="292"/>
            <ac:spMk id="169" creationId="{5AD57AD5-315D-8D4F-00D6-21611474AD84}"/>
          </ac:spMkLst>
        </pc:spChg>
        <pc:spChg chg="mod">
          <ac:chgData name="Despina Partala" userId="85b184bb183694ca" providerId="LiveId" clId="{A4F4A781-C263-4112-8721-784C4AA2F01A}" dt="2022-11-16T20:44:21.982" v="13824"/>
          <ac:spMkLst>
            <pc:docMk/>
            <pc:sldMk cId="2893733826" sldId="292"/>
            <ac:spMk id="170" creationId="{A8CE089A-90C4-CBE1-7441-6EDF99020A92}"/>
          </ac:spMkLst>
        </pc:spChg>
        <pc:spChg chg="mod">
          <ac:chgData name="Despina Partala" userId="85b184bb183694ca" providerId="LiveId" clId="{A4F4A781-C263-4112-8721-784C4AA2F01A}" dt="2022-11-16T20:48:34.741" v="13829"/>
          <ac:spMkLst>
            <pc:docMk/>
            <pc:sldMk cId="2893733826" sldId="292"/>
            <ac:spMk id="172" creationId="{32AFD2BB-18D7-FA35-8898-5A6E2DD5A475}"/>
          </ac:spMkLst>
        </pc:spChg>
        <pc:spChg chg="mod">
          <ac:chgData name="Despina Partala" userId="85b184bb183694ca" providerId="LiveId" clId="{A4F4A781-C263-4112-8721-784C4AA2F01A}" dt="2022-11-16T20:48:34.741" v="13829"/>
          <ac:spMkLst>
            <pc:docMk/>
            <pc:sldMk cId="2893733826" sldId="292"/>
            <ac:spMk id="173" creationId="{DD3711A7-2A64-28E5-B27A-0A3CB05AB25C}"/>
          </ac:spMkLst>
        </pc:spChg>
        <pc:spChg chg="mod">
          <ac:chgData name="Despina Partala" userId="85b184bb183694ca" providerId="LiveId" clId="{A4F4A781-C263-4112-8721-784C4AA2F01A}" dt="2022-11-16T20:48:34.741" v="13829"/>
          <ac:spMkLst>
            <pc:docMk/>
            <pc:sldMk cId="2893733826" sldId="292"/>
            <ac:spMk id="174" creationId="{83CC2F99-4F0B-0D5A-B1F8-7477C46FAB11}"/>
          </ac:spMkLst>
        </pc:spChg>
        <pc:spChg chg="mod">
          <ac:chgData name="Despina Partala" userId="85b184bb183694ca" providerId="LiveId" clId="{A4F4A781-C263-4112-8721-784C4AA2F01A}" dt="2022-11-16T20:48:34.741" v="13829"/>
          <ac:spMkLst>
            <pc:docMk/>
            <pc:sldMk cId="2893733826" sldId="292"/>
            <ac:spMk id="175" creationId="{5C7DF4D1-F109-7E51-4C32-C3757CAB9F8C}"/>
          </ac:spMkLst>
        </pc:spChg>
        <pc:spChg chg="mod">
          <ac:chgData name="Despina Partala" userId="85b184bb183694ca" providerId="LiveId" clId="{A4F4A781-C263-4112-8721-784C4AA2F01A}" dt="2022-11-16T20:48:34.741" v="13829"/>
          <ac:spMkLst>
            <pc:docMk/>
            <pc:sldMk cId="2893733826" sldId="292"/>
            <ac:spMk id="176" creationId="{E42EB1A7-4700-CB53-18AA-2E2B629C0852}"/>
          </ac:spMkLst>
        </pc:spChg>
        <pc:spChg chg="mod">
          <ac:chgData name="Despina Partala" userId="85b184bb183694ca" providerId="LiveId" clId="{A4F4A781-C263-4112-8721-784C4AA2F01A}" dt="2022-11-16T20:48:34.741" v="13829"/>
          <ac:spMkLst>
            <pc:docMk/>
            <pc:sldMk cId="2893733826" sldId="292"/>
            <ac:spMk id="177" creationId="{A951DF0F-9D9A-30F7-9218-6787A348E503}"/>
          </ac:spMkLst>
        </pc:spChg>
        <pc:spChg chg="mod">
          <ac:chgData name="Despina Partala" userId="85b184bb183694ca" providerId="LiveId" clId="{A4F4A781-C263-4112-8721-784C4AA2F01A}" dt="2022-11-16T20:48:34.741" v="13829"/>
          <ac:spMkLst>
            <pc:docMk/>
            <pc:sldMk cId="2893733826" sldId="292"/>
            <ac:spMk id="178" creationId="{5AEE094B-DC12-47F0-0D22-0B19ABB87C19}"/>
          </ac:spMkLst>
        </pc:spChg>
        <pc:spChg chg="mod">
          <ac:chgData name="Despina Partala" userId="85b184bb183694ca" providerId="LiveId" clId="{A4F4A781-C263-4112-8721-784C4AA2F01A}" dt="2022-11-16T20:50:03.270" v="13837"/>
          <ac:spMkLst>
            <pc:docMk/>
            <pc:sldMk cId="2893733826" sldId="292"/>
            <ac:spMk id="180" creationId="{A7C101C6-6538-7167-B0D3-8A5EF31FF7CF}"/>
          </ac:spMkLst>
        </pc:spChg>
        <pc:spChg chg="mod">
          <ac:chgData name="Despina Partala" userId="85b184bb183694ca" providerId="LiveId" clId="{A4F4A781-C263-4112-8721-784C4AA2F01A}" dt="2022-11-16T20:50:03.270" v="13837"/>
          <ac:spMkLst>
            <pc:docMk/>
            <pc:sldMk cId="2893733826" sldId="292"/>
            <ac:spMk id="181" creationId="{B7464C97-C82D-BCB1-9E79-97179192BFE1}"/>
          </ac:spMkLst>
        </pc:spChg>
        <pc:spChg chg="mod">
          <ac:chgData name="Despina Partala" userId="85b184bb183694ca" providerId="LiveId" clId="{A4F4A781-C263-4112-8721-784C4AA2F01A}" dt="2022-11-16T20:50:03.270" v="13837"/>
          <ac:spMkLst>
            <pc:docMk/>
            <pc:sldMk cId="2893733826" sldId="292"/>
            <ac:spMk id="182" creationId="{3DA74BFB-9665-03CB-D664-63D08C0016E3}"/>
          </ac:spMkLst>
        </pc:spChg>
        <pc:spChg chg="mod">
          <ac:chgData name="Despina Partala" userId="85b184bb183694ca" providerId="LiveId" clId="{A4F4A781-C263-4112-8721-784C4AA2F01A}" dt="2022-11-16T20:50:03.270" v="13837"/>
          <ac:spMkLst>
            <pc:docMk/>
            <pc:sldMk cId="2893733826" sldId="292"/>
            <ac:spMk id="183" creationId="{AB166418-D764-2696-1A75-C87431474777}"/>
          </ac:spMkLst>
        </pc:spChg>
        <pc:spChg chg="mod">
          <ac:chgData name="Despina Partala" userId="85b184bb183694ca" providerId="LiveId" clId="{A4F4A781-C263-4112-8721-784C4AA2F01A}" dt="2022-11-16T20:50:58.392" v="13840"/>
          <ac:spMkLst>
            <pc:docMk/>
            <pc:sldMk cId="2893733826" sldId="292"/>
            <ac:spMk id="185" creationId="{9382A621-9E90-4AC6-64AA-495291CF3061}"/>
          </ac:spMkLst>
        </pc:spChg>
        <pc:spChg chg="mod">
          <ac:chgData name="Despina Partala" userId="85b184bb183694ca" providerId="LiveId" clId="{A4F4A781-C263-4112-8721-784C4AA2F01A}" dt="2022-11-16T20:50:58.392" v="13840"/>
          <ac:spMkLst>
            <pc:docMk/>
            <pc:sldMk cId="2893733826" sldId="292"/>
            <ac:spMk id="186" creationId="{A319CE9E-FD34-375D-F8C1-78DF1BC01AD5}"/>
          </ac:spMkLst>
        </pc:spChg>
        <pc:spChg chg="mod">
          <ac:chgData name="Despina Partala" userId="85b184bb183694ca" providerId="LiveId" clId="{A4F4A781-C263-4112-8721-784C4AA2F01A}" dt="2022-11-16T20:50:58.392" v="13840"/>
          <ac:spMkLst>
            <pc:docMk/>
            <pc:sldMk cId="2893733826" sldId="292"/>
            <ac:spMk id="187" creationId="{32296EEA-32D2-5F0B-E0C1-5CCACB14B324}"/>
          </ac:spMkLst>
        </pc:spChg>
        <pc:spChg chg="mod">
          <ac:chgData name="Despina Partala" userId="85b184bb183694ca" providerId="LiveId" clId="{A4F4A781-C263-4112-8721-784C4AA2F01A}" dt="2022-11-16T20:50:58.392" v="13840"/>
          <ac:spMkLst>
            <pc:docMk/>
            <pc:sldMk cId="2893733826" sldId="292"/>
            <ac:spMk id="189" creationId="{D6F59F6F-E381-60CF-1873-30A730E89789}"/>
          </ac:spMkLst>
        </pc:spChg>
        <pc:spChg chg="mod">
          <ac:chgData name="Despina Partala" userId="85b184bb183694ca" providerId="LiveId" clId="{A4F4A781-C263-4112-8721-784C4AA2F01A}" dt="2022-11-16T20:50:58.392" v="13840"/>
          <ac:spMkLst>
            <pc:docMk/>
            <pc:sldMk cId="2893733826" sldId="292"/>
            <ac:spMk id="190" creationId="{AC80C3D6-8951-A491-2D16-E21CA2A4CCA6}"/>
          </ac:spMkLst>
        </pc:spChg>
        <pc:spChg chg="mod">
          <ac:chgData name="Despina Partala" userId="85b184bb183694ca" providerId="LiveId" clId="{A4F4A781-C263-4112-8721-784C4AA2F01A}" dt="2022-11-16T20:50:58.392" v="13840"/>
          <ac:spMkLst>
            <pc:docMk/>
            <pc:sldMk cId="2893733826" sldId="292"/>
            <ac:spMk id="191" creationId="{6052A36E-6790-2CA1-F204-0356DF109AF6}"/>
          </ac:spMkLst>
        </pc:spChg>
        <pc:spChg chg="mod">
          <ac:chgData name="Despina Partala" userId="85b184bb183694ca" providerId="LiveId" clId="{A4F4A781-C263-4112-8721-784C4AA2F01A}" dt="2022-11-16T20:50:58.392" v="13840"/>
          <ac:spMkLst>
            <pc:docMk/>
            <pc:sldMk cId="2893733826" sldId="292"/>
            <ac:spMk id="192" creationId="{F1C0C295-8062-3E20-853C-DC226B19BE12}"/>
          </ac:spMkLst>
        </pc:spChg>
        <pc:spChg chg="mod">
          <ac:chgData name="Despina Partala" userId="85b184bb183694ca" providerId="LiveId" clId="{A4F4A781-C263-4112-8721-784C4AA2F01A}" dt="2022-11-16T20:50:58.392" v="13840"/>
          <ac:spMkLst>
            <pc:docMk/>
            <pc:sldMk cId="2893733826" sldId="292"/>
            <ac:spMk id="193" creationId="{8C108018-C119-8E2D-3F4A-015E9267979A}"/>
          </ac:spMkLst>
        </pc:spChg>
        <pc:spChg chg="mod">
          <ac:chgData name="Despina Partala" userId="85b184bb183694ca" providerId="LiveId" clId="{A4F4A781-C263-4112-8721-784C4AA2F01A}" dt="2022-11-16T20:50:58.392" v="13840"/>
          <ac:spMkLst>
            <pc:docMk/>
            <pc:sldMk cId="2893733826" sldId="292"/>
            <ac:spMk id="194" creationId="{9B61BDD0-A129-D2AB-EDDE-09B282479F74}"/>
          </ac:spMkLst>
        </pc:spChg>
        <pc:spChg chg="mod">
          <ac:chgData name="Despina Partala" userId="85b184bb183694ca" providerId="LiveId" clId="{A4F4A781-C263-4112-8721-784C4AA2F01A}" dt="2022-11-16T20:50:58.392" v="13840"/>
          <ac:spMkLst>
            <pc:docMk/>
            <pc:sldMk cId="2893733826" sldId="292"/>
            <ac:spMk id="195" creationId="{B9F102A8-0199-0A48-C5F8-D2465A7DFD6E}"/>
          </ac:spMkLst>
        </pc:spChg>
        <pc:spChg chg="mod">
          <ac:chgData name="Despina Partala" userId="85b184bb183694ca" providerId="LiveId" clId="{A4F4A781-C263-4112-8721-784C4AA2F01A}" dt="2022-11-16T20:50:58.392" v="13840"/>
          <ac:spMkLst>
            <pc:docMk/>
            <pc:sldMk cId="2893733826" sldId="292"/>
            <ac:spMk id="196" creationId="{09905FF2-5709-64FF-6F59-9CA9A8CAB137}"/>
          </ac:spMkLst>
        </pc:spChg>
        <pc:spChg chg="mod">
          <ac:chgData name="Despina Partala" userId="85b184bb183694ca" providerId="LiveId" clId="{A4F4A781-C263-4112-8721-784C4AA2F01A}" dt="2022-11-16T20:50:58.392" v="13840"/>
          <ac:spMkLst>
            <pc:docMk/>
            <pc:sldMk cId="2893733826" sldId="292"/>
            <ac:spMk id="197" creationId="{4A15690D-6E8C-EDF8-8F2F-88B44F22B03A}"/>
          </ac:spMkLst>
        </pc:spChg>
        <pc:spChg chg="mod">
          <ac:chgData name="Despina Partala" userId="85b184bb183694ca" providerId="LiveId" clId="{A4F4A781-C263-4112-8721-784C4AA2F01A}" dt="2022-11-16T20:50:58.392" v="13840"/>
          <ac:spMkLst>
            <pc:docMk/>
            <pc:sldMk cId="2893733826" sldId="292"/>
            <ac:spMk id="198" creationId="{8A9866F3-35F5-4A48-F928-2AD626EF1FAE}"/>
          </ac:spMkLst>
        </pc:spChg>
        <pc:spChg chg="mod">
          <ac:chgData name="Despina Partala" userId="85b184bb183694ca" providerId="LiveId" clId="{A4F4A781-C263-4112-8721-784C4AA2F01A}" dt="2022-11-16T20:50:58.392" v="13840"/>
          <ac:spMkLst>
            <pc:docMk/>
            <pc:sldMk cId="2893733826" sldId="292"/>
            <ac:spMk id="199" creationId="{F1A4B8A7-3D31-6602-6DCC-FB727F82970C}"/>
          </ac:spMkLst>
        </pc:spChg>
        <pc:spChg chg="mod">
          <ac:chgData name="Despina Partala" userId="85b184bb183694ca" providerId="LiveId" clId="{A4F4A781-C263-4112-8721-784C4AA2F01A}" dt="2022-11-16T20:50:58.392" v="13840"/>
          <ac:spMkLst>
            <pc:docMk/>
            <pc:sldMk cId="2893733826" sldId="292"/>
            <ac:spMk id="200" creationId="{6A4B3F95-491F-8707-6D86-D5E26DF676C0}"/>
          </ac:spMkLst>
        </pc:spChg>
        <pc:spChg chg="mod">
          <ac:chgData name="Despina Partala" userId="85b184bb183694ca" providerId="LiveId" clId="{A4F4A781-C263-4112-8721-784C4AA2F01A}" dt="2022-11-16T20:50:58.392" v="13840"/>
          <ac:spMkLst>
            <pc:docMk/>
            <pc:sldMk cId="2893733826" sldId="292"/>
            <ac:spMk id="201" creationId="{0BA28334-E129-77FA-581A-835C4C4FDAB6}"/>
          </ac:spMkLst>
        </pc:spChg>
        <pc:spChg chg="mod">
          <ac:chgData name="Despina Partala" userId="85b184bb183694ca" providerId="LiveId" clId="{A4F4A781-C263-4112-8721-784C4AA2F01A}" dt="2022-11-16T20:50:58.392" v="13840"/>
          <ac:spMkLst>
            <pc:docMk/>
            <pc:sldMk cId="2893733826" sldId="292"/>
            <ac:spMk id="202" creationId="{66815B30-0775-F499-BD51-5A7D9209979F}"/>
          </ac:spMkLst>
        </pc:spChg>
        <pc:spChg chg="mod">
          <ac:chgData name="Despina Partala" userId="85b184bb183694ca" providerId="LiveId" clId="{A4F4A781-C263-4112-8721-784C4AA2F01A}" dt="2022-11-16T20:50:58.392" v="13840"/>
          <ac:spMkLst>
            <pc:docMk/>
            <pc:sldMk cId="2893733826" sldId="292"/>
            <ac:spMk id="203" creationId="{4B543DA6-E558-754F-9489-E62EFCDE8847}"/>
          </ac:spMkLst>
        </pc:spChg>
        <pc:spChg chg="mod">
          <ac:chgData name="Despina Partala" userId="85b184bb183694ca" providerId="LiveId" clId="{A4F4A781-C263-4112-8721-784C4AA2F01A}" dt="2022-11-16T20:50:58.392" v="13840"/>
          <ac:spMkLst>
            <pc:docMk/>
            <pc:sldMk cId="2893733826" sldId="292"/>
            <ac:spMk id="204" creationId="{55F40D1E-B112-5817-9CA2-2585398F9E56}"/>
          </ac:spMkLst>
        </pc:spChg>
        <pc:spChg chg="mod">
          <ac:chgData name="Despina Partala" userId="85b184bb183694ca" providerId="LiveId" clId="{A4F4A781-C263-4112-8721-784C4AA2F01A}" dt="2022-11-16T20:50:58.392" v="13840"/>
          <ac:spMkLst>
            <pc:docMk/>
            <pc:sldMk cId="2893733826" sldId="292"/>
            <ac:spMk id="205" creationId="{76ADC492-82D5-357F-0734-8F51832D2241}"/>
          </ac:spMkLst>
        </pc:spChg>
        <pc:spChg chg="mod">
          <ac:chgData name="Despina Partala" userId="85b184bb183694ca" providerId="LiveId" clId="{A4F4A781-C263-4112-8721-784C4AA2F01A}" dt="2022-11-16T20:50:58.392" v="13840"/>
          <ac:spMkLst>
            <pc:docMk/>
            <pc:sldMk cId="2893733826" sldId="292"/>
            <ac:spMk id="206" creationId="{E2B77704-9819-F5C8-0C48-8324645764AD}"/>
          </ac:spMkLst>
        </pc:spChg>
        <pc:spChg chg="mod">
          <ac:chgData name="Despina Partala" userId="85b184bb183694ca" providerId="LiveId" clId="{A4F4A781-C263-4112-8721-784C4AA2F01A}" dt="2022-11-16T20:50:58.392" v="13840"/>
          <ac:spMkLst>
            <pc:docMk/>
            <pc:sldMk cId="2893733826" sldId="292"/>
            <ac:spMk id="207" creationId="{B2A71498-52C9-95F3-50FA-36C386989718}"/>
          </ac:spMkLst>
        </pc:spChg>
        <pc:spChg chg="mod">
          <ac:chgData name="Despina Partala" userId="85b184bb183694ca" providerId="LiveId" clId="{A4F4A781-C263-4112-8721-784C4AA2F01A}" dt="2022-11-16T20:50:58.392" v="13840"/>
          <ac:spMkLst>
            <pc:docMk/>
            <pc:sldMk cId="2893733826" sldId="292"/>
            <ac:spMk id="208" creationId="{E8E5E178-2417-A443-9DFB-C811F3FD1C58}"/>
          </ac:spMkLst>
        </pc:spChg>
        <pc:spChg chg="mod">
          <ac:chgData name="Despina Partala" userId="85b184bb183694ca" providerId="LiveId" clId="{A4F4A781-C263-4112-8721-784C4AA2F01A}" dt="2022-11-16T20:50:58.392" v="13840"/>
          <ac:spMkLst>
            <pc:docMk/>
            <pc:sldMk cId="2893733826" sldId="292"/>
            <ac:spMk id="209" creationId="{BE947B92-2CF0-CB10-926D-B157045236B2}"/>
          </ac:spMkLst>
        </pc:spChg>
        <pc:spChg chg="mod">
          <ac:chgData name="Despina Partala" userId="85b184bb183694ca" providerId="LiveId" clId="{A4F4A781-C263-4112-8721-784C4AA2F01A}" dt="2022-11-16T20:50:58.392" v="13840"/>
          <ac:spMkLst>
            <pc:docMk/>
            <pc:sldMk cId="2893733826" sldId="292"/>
            <ac:spMk id="210" creationId="{706E0F1E-1F2A-C0CE-7CA4-1678CC9969E0}"/>
          </ac:spMkLst>
        </pc:spChg>
        <pc:spChg chg="mod">
          <ac:chgData name="Despina Partala" userId="85b184bb183694ca" providerId="LiveId" clId="{A4F4A781-C263-4112-8721-784C4AA2F01A}" dt="2022-11-16T20:50:58.392" v="13840"/>
          <ac:spMkLst>
            <pc:docMk/>
            <pc:sldMk cId="2893733826" sldId="292"/>
            <ac:spMk id="211" creationId="{9B4E86D2-E990-C53D-2B53-945172F4C0B2}"/>
          </ac:spMkLst>
        </pc:spChg>
        <pc:spChg chg="mod">
          <ac:chgData name="Despina Partala" userId="85b184bb183694ca" providerId="LiveId" clId="{A4F4A781-C263-4112-8721-784C4AA2F01A}" dt="2022-11-16T20:50:58.392" v="13840"/>
          <ac:spMkLst>
            <pc:docMk/>
            <pc:sldMk cId="2893733826" sldId="292"/>
            <ac:spMk id="212" creationId="{155C6689-8AB0-F9E2-BF15-F3684866570B}"/>
          </ac:spMkLst>
        </pc:spChg>
        <pc:spChg chg="mod">
          <ac:chgData name="Despina Partala" userId="85b184bb183694ca" providerId="LiveId" clId="{A4F4A781-C263-4112-8721-784C4AA2F01A}" dt="2022-11-16T20:50:58.392" v="13840"/>
          <ac:spMkLst>
            <pc:docMk/>
            <pc:sldMk cId="2893733826" sldId="292"/>
            <ac:spMk id="213" creationId="{52445F17-DA62-FBD2-2211-AD7DE04AAB6A}"/>
          </ac:spMkLst>
        </pc:spChg>
        <pc:spChg chg="mod">
          <ac:chgData name="Despina Partala" userId="85b184bb183694ca" providerId="LiveId" clId="{A4F4A781-C263-4112-8721-784C4AA2F01A}" dt="2022-11-16T20:50:58.392" v="13840"/>
          <ac:spMkLst>
            <pc:docMk/>
            <pc:sldMk cId="2893733826" sldId="292"/>
            <ac:spMk id="214" creationId="{452FB00E-8E08-156A-895F-7506B5C6BCC2}"/>
          </ac:spMkLst>
        </pc:spChg>
        <pc:spChg chg="mod">
          <ac:chgData name="Despina Partala" userId="85b184bb183694ca" providerId="LiveId" clId="{A4F4A781-C263-4112-8721-784C4AA2F01A}" dt="2022-11-16T20:50:58.392" v="13840"/>
          <ac:spMkLst>
            <pc:docMk/>
            <pc:sldMk cId="2893733826" sldId="292"/>
            <ac:spMk id="215" creationId="{8DE284C4-051A-9D59-146A-CE90C052B5C6}"/>
          </ac:spMkLst>
        </pc:spChg>
        <pc:spChg chg="mod">
          <ac:chgData name="Despina Partala" userId="85b184bb183694ca" providerId="LiveId" clId="{A4F4A781-C263-4112-8721-784C4AA2F01A}" dt="2022-11-16T20:50:58.392" v="13840"/>
          <ac:spMkLst>
            <pc:docMk/>
            <pc:sldMk cId="2893733826" sldId="292"/>
            <ac:spMk id="216" creationId="{D205F36F-F94C-D77F-4BAE-4EE1967418FB}"/>
          </ac:spMkLst>
        </pc:spChg>
        <pc:spChg chg="mod">
          <ac:chgData name="Despina Partala" userId="85b184bb183694ca" providerId="LiveId" clId="{A4F4A781-C263-4112-8721-784C4AA2F01A}" dt="2022-11-16T20:50:58.392" v="13840"/>
          <ac:spMkLst>
            <pc:docMk/>
            <pc:sldMk cId="2893733826" sldId="292"/>
            <ac:spMk id="217" creationId="{E83BE9D5-A899-520E-CD3D-047862FF5F57}"/>
          </ac:spMkLst>
        </pc:spChg>
        <pc:spChg chg="mod">
          <ac:chgData name="Despina Partala" userId="85b184bb183694ca" providerId="LiveId" clId="{A4F4A781-C263-4112-8721-784C4AA2F01A}" dt="2022-11-16T20:50:58.392" v="13840"/>
          <ac:spMkLst>
            <pc:docMk/>
            <pc:sldMk cId="2893733826" sldId="292"/>
            <ac:spMk id="218" creationId="{70A49D4D-6ED4-45E3-3D59-48749981A5D1}"/>
          </ac:spMkLst>
        </pc:spChg>
        <pc:grpChg chg="add del mod">
          <ac:chgData name="Despina Partala" userId="85b184bb183694ca" providerId="LiveId" clId="{A4F4A781-C263-4112-8721-784C4AA2F01A}" dt="2022-11-16T20:48:32.494" v="13828" actId="478"/>
          <ac:grpSpMkLst>
            <pc:docMk/>
            <pc:sldMk cId="2893733826" sldId="292"/>
            <ac:grpSpMk id="2" creationId="{0C1767A4-99A4-7895-D259-AC6E7AB94424}"/>
          </ac:grpSpMkLst>
        </pc:grpChg>
        <pc:grpChg chg="add del mod">
          <ac:chgData name="Despina Partala" userId="85b184bb183694ca" providerId="LiveId" clId="{A4F4A781-C263-4112-8721-784C4AA2F01A}" dt="2022-11-06T09:40:10.461" v="888"/>
          <ac:grpSpMkLst>
            <pc:docMk/>
            <pc:sldMk cId="2893733826" sldId="292"/>
            <ac:grpSpMk id="3" creationId="{625A43DC-AA99-70E6-4471-93F5347221A1}"/>
          </ac:grpSpMkLst>
        </pc:grpChg>
        <pc:grpChg chg="add mod">
          <ac:chgData name="Despina Partala" userId="85b184bb183694ca" providerId="LiveId" clId="{A4F4A781-C263-4112-8721-784C4AA2F01A}" dt="2022-11-13T11:44:51.471" v="8771" actId="1076"/>
          <ac:grpSpMkLst>
            <pc:docMk/>
            <pc:sldMk cId="2893733826" sldId="292"/>
            <ac:grpSpMk id="14" creationId="{6639F7F8-DA1C-1FAA-1E67-155245C732CD}"/>
          </ac:grpSpMkLst>
        </pc:grpChg>
        <pc:grpChg chg="add mod">
          <ac:chgData name="Despina Partala" userId="85b184bb183694ca" providerId="LiveId" clId="{A4F4A781-C263-4112-8721-784C4AA2F01A}" dt="2022-11-17T12:09:51.407" v="14275" actId="1076"/>
          <ac:grpSpMkLst>
            <pc:docMk/>
            <pc:sldMk cId="2893733826" sldId="292"/>
            <ac:grpSpMk id="19" creationId="{EDD98E37-2D46-BA6C-8EC4-E44613E906C3}"/>
          </ac:grpSpMkLst>
        </pc:grpChg>
        <pc:grpChg chg="add del mod">
          <ac:chgData name="Despina Partala" userId="85b184bb183694ca" providerId="LiveId" clId="{A4F4A781-C263-4112-8721-784C4AA2F01A}" dt="2022-11-16T20:50:00.923" v="13836" actId="478"/>
          <ac:grpSpMkLst>
            <pc:docMk/>
            <pc:sldMk cId="2893733826" sldId="292"/>
            <ac:grpSpMk id="171" creationId="{15791CC0-5A22-9C43-3D1C-DCECCD1F2886}"/>
          </ac:grpSpMkLst>
        </pc:grpChg>
        <pc:grpChg chg="add del mod">
          <ac:chgData name="Despina Partala" userId="85b184bb183694ca" providerId="LiveId" clId="{A4F4A781-C263-4112-8721-784C4AA2F01A}" dt="2022-11-16T20:50:10.665" v="13839" actId="478"/>
          <ac:grpSpMkLst>
            <pc:docMk/>
            <pc:sldMk cId="2893733826" sldId="292"/>
            <ac:grpSpMk id="179" creationId="{13BF463F-03C7-4FF4-904C-D11E2B69788D}"/>
          </ac:grpSpMkLst>
        </pc:grpChg>
        <pc:grpChg chg="add mod ord">
          <ac:chgData name="Despina Partala" userId="85b184bb183694ca" providerId="LiveId" clId="{A4F4A781-C263-4112-8721-784C4AA2F01A}" dt="2022-11-17T12:10:17.442" v="14280" actId="1076"/>
          <ac:grpSpMkLst>
            <pc:docMk/>
            <pc:sldMk cId="2893733826" sldId="292"/>
            <ac:grpSpMk id="184" creationId="{8F7D6B33-1C88-DE8C-2376-84EC79B18C34}"/>
          </ac:grpSpMkLst>
        </pc:grpChg>
        <pc:graphicFrameChg chg="add del modGraphic">
          <ac:chgData name="Despina Partala" userId="85b184bb183694ca" providerId="LiveId" clId="{A4F4A781-C263-4112-8721-784C4AA2F01A}" dt="2022-11-06T09:30:58.324" v="872" actId="1032"/>
          <ac:graphicFrameMkLst>
            <pc:docMk/>
            <pc:sldMk cId="2893733826" sldId="292"/>
            <ac:graphicFrameMk id="2" creationId="{DC3CF9F7-9A99-CE1D-897F-260B55ED7692}"/>
          </ac:graphicFrameMkLst>
        </pc:graphicFrameChg>
        <pc:cxnChg chg="mod">
          <ac:chgData name="Despina Partala" userId="85b184bb183694ca" providerId="LiveId" clId="{A4F4A781-C263-4112-8721-784C4AA2F01A}" dt="2022-11-06T09:28:03.275" v="868" actId="1076"/>
          <ac:cxnSpMkLst>
            <pc:docMk/>
            <pc:sldMk cId="2893733826" sldId="292"/>
            <ac:cxnSpMk id="5" creationId="{88B74AB9-EB55-56E1-8D36-BF2ED8FF2EE8}"/>
          </ac:cxnSpMkLst>
        </pc:cxnChg>
      </pc:sldChg>
      <pc:sldChg chg="addSp delSp modSp mod ord modTransition modAnim">
        <pc:chgData name="Despina Partala" userId="85b184bb183694ca" providerId="LiveId" clId="{A4F4A781-C263-4112-8721-784C4AA2F01A}" dt="2022-11-19T11:40:48.895" v="14735"/>
        <pc:sldMkLst>
          <pc:docMk/>
          <pc:sldMk cId="155735109" sldId="293"/>
        </pc:sldMkLst>
        <pc:spChg chg="add mod">
          <ac:chgData name="Despina Partala" userId="85b184bb183694ca" providerId="LiveId" clId="{A4F4A781-C263-4112-8721-784C4AA2F01A}" dt="2022-11-17T17:27:33.007" v="14342" actId="1076"/>
          <ac:spMkLst>
            <pc:docMk/>
            <pc:sldMk cId="155735109" sldId="293"/>
            <ac:spMk id="3" creationId="{18845124-85F5-2446-CE30-3FD06BEA6DF9}"/>
          </ac:spMkLst>
        </pc:spChg>
        <pc:spChg chg="mod">
          <ac:chgData name="Despina Partala" userId="85b184bb183694ca" providerId="LiveId" clId="{A4F4A781-C263-4112-8721-784C4AA2F01A}" dt="2022-11-13T12:02:34.841" v="8805" actId="1076"/>
          <ac:spMkLst>
            <pc:docMk/>
            <pc:sldMk cId="155735109" sldId="293"/>
            <ac:spMk id="6" creationId="{A51EC36B-F8B7-AA72-8731-5EDFF6845355}"/>
          </ac:spMkLst>
        </pc:spChg>
        <pc:spChg chg="add del mod">
          <ac:chgData name="Despina Partala" userId="85b184bb183694ca" providerId="LiveId" clId="{A4F4A781-C263-4112-8721-784C4AA2F01A}" dt="2022-11-06T17:12:35.788" v="2544"/>
          <ac:spMkLst>
            <pc:docMk/>
            <pc:sldMk cId="155735109" sldId="293"/>
            <ac:spMk id="8" creationId="{F6F471E5-58C4-2480-2B35-5C74C02BDFDB}"/>
          </ac:spMkLst>
        </pc:spChg>
        <pc:spChg chg="del mod">
          <ac:chgData name="Despina Partala" userId="85b184bb183694ca" providerId="LiveId" clId="{A4F4A781-C263-4112-8721-784C4AA2F01A}" dt="2022-11-06T16:13:41.649" v="1833"/>
          <ac:spMkLst>
            <pc:docMk/>
            <pc:sldMk cId="155735109" sldId="293"/>
            <ac:spMk id="10" creationId="{BE7A47D6-EBCC-EBAF-73CB-0318FAFA406E}"/>
          </ac:spMkLst>
        </pc:spChg>
        <pc:spChg chg="del">
          <ac:chgData name="Despina Partala" userId="85b184bb183694ca" providerId="LiveId" clId="{A4F4A781-C263-4112-8721-784C4AA2F01A}" dt="2022-11-06T11:14:40.674" v="1373" actId="478"/>
          <ac:spMkLst>
            <pc:docMk/>
            <pc:sldMk cId="155735109" sldId="293"/>
            <ac:spMk id="11" creationId="{33B6FAF8-09A1-C76C-4B56-C066E232B5C7}"/>
          </ac:spMkLst>
        </pc:spChg>
        <pc:spChg chg="mod">
          <ac:chgData name="Despina Partala" userId="85b184bb183694ca" providerId="LiveId" clId="{A4F4A781-C263-4112-8721-784C4AA2F01A}" dt="2022-11-06T16:33:37.374" v="2101" actId="20577"/>
          <ac:spMkLst>
            <pc:docMk/>
            <pc:sldMk cId="155735109" sldId="293"/>
            <ac:spMk id="12" creationId="{E4AE0BCA-5D18-F27A-9A76-9D7349626575}"/>
          </ac:spMkLst>
        </pc:spChg>
        <pc:spChg chg="mod">
          <ac:chgData name="Despina Partala" userId="85b184bb183694ca" providerId="LiveId" clId="{A4F4A781-C263-4112-8721-784C4AA2F01A}" dt="2022-11-06T16:33:36.715" v="2100" actId="20577"/>
          <ac:spMkLst>
            <pc:docMk/>
            <pc:sldMk cId="155735109" sldId="293"/>
            <ac:spMk id="13" creationId="{3D9D61D5-C973-F2FE-858D-D082D34E09EE}"/>
          </ac:spMkLst>
        </pc:spChg>
        <pc:spChg chg="mod">
          <ac:chgData name="Despina Partala" userId="85b184bb183694ca" providerId="LiveId" clId="{A4F4A781-C263-4112-8721-784C4AA2F01A}" dt="2022-11-06T16:33:35.451" v="2099" actId="20577"/>
          <ac:spMkLst>
            <pc:docMk/>
            <pc:sldMk cId="155735109" sldId="293"/>
            <ac:spMk id="14" creationId="{D2821257-E18D-05C3-75BB-1320148443A8}"/>
          </ac:spMkLst>
        </pc:spChg>
        <pc:spChg chg="mod">
          <ac:chgData name="Despina Partala" userId="85b184bb183694ca" providerId="LiveId" clId="{A4F4A781-C263-4112-8721-784C4AA2F01A}" dt="2022-11-06T16:33:17.212" v="2072"/>
          <ac:spMkLst>
            <pc:docMk/>
            <pc:sldMk cId="155735109" sldId="293"/>
            <ac:spMk id="15" creationId="{28606868-84C1-BF29-5B87-BB157B4F225C}"/>
          </ac:spMkLst>
        </pc:spChg>
        <pc:spChg chg="mod">
          <ac:chgData name="Despina Partala" userId="85b184bb183694ca" providerId="LiveId" clId="{A4F4A781-C263-4112-8721-784C4AA2F01A}" dt="2022-11-06T16:33:17.212" v="2072"/>
          <ac:spMkLst>
            <pc:docMk/>
            <pc:sldMk cId="155735109" sldId="293"/>
            <ac:spMk id="16" creationId="{BD5DC03D-7F08-B8E1-F5B2-C6AE01878157}"/>
          </ac:spMkLst>
        </pc:spChg>
        <pc:spChg chg="mod">
          <ac:chgData name="Despina Partala" userId="85b184bb183694ca" providerId="LiveId" clId="{A4F4A781-C263-4112-8721-784C4AA2F01A}" dt="2022-11-06T16:33:17.212" v="2072"/>
          <ac:spMkLst>
            <pc:docMk/>
            <pc:sldMk cId="155735109" sldId="293"/>
            <ac:spMk id="17" creationId="{268EAA30-4D58-42BC-E039-1FFD0194DDF8}"/>
          </ac:spMkLst>
        </pc:spChg>
        <pc:spChg chg="add del mod">
          <ac:chgData name="Despina Partala" userId="85b184bb183694ca" providerId="LiveId" clId="{A4F4A781-C263-4112-8721-784C4AA2F01A}" dt="2022-11-17T11:45:25.485" v="14132" actId="478"/>
          <ac:spMkLst>
            <pc:docMk/>
            <pc:sldMk cId="155735109" sldId="293"/>
            <ac:spMk id="21" creationId="{86848973-A686-5C8E-E7F9-3962250AADC8}"/>
          </ac:spMkLst>
        </pc:spChg>
        <pc:spChg chg="add del mod ord">
          <ac:chgData name="Despina Partala" userId="85b184bb183694ca" providerId="LiveId" clId="{A4F4A781-C263-4112-8721-784C4AA2F01A}" dt="2022-11-17T11:45:00.747" v="14130" actId="478"/>
          <ac:spMkLst>
            <pc:docMk/>
            <pc:sldMk cId="155735109" sldId="293"/>
            <ac:spMk id="24" creationId="{01F989E4-2910-E6FC-1C0F-5D812BC378AA}"/>
          </ac:spMkLst>
        </pc:spChg>
        <pc:spChg chg="add del mod">
          <ac:chgData name="Despina Partala" userId="85b184bb183694ca" providerId="LiveId" clId="{A4F4A781-C263-4112-8721-784C4AA2F01A}" dt="2022-11-06T17:35:45.713" v="2598" actId="478"/>
          <ac:spMkLst>
            <pc:docMk/>
            <pc:sldMk cId="155735109" sldId="293"/>
            <ac:spMk id="25" creationId="{50A26146-B027-6274-E765-B5D1619D1772}"/>
          </ac:spMkLst>
        </pc:spChg>
        <pc:spChg chg="add mod">
          <ac:chgData name="Despina Partala" userId="85b184bb183694ca" providerId="LiveId" clId="{A4F4A781-C263-4112-8721-784C4AA2F01A}" dt="2022-11-06T17:36:08.047" v="2599"/>
          <ac:spMkLst>
            <pc:docMk/>
            <pc:sldMk cId="155735109" sldId="293"/>
            <ac:spMk id="27" creationId="{FD3550E0-19A1-55C6-1AFE-70A558CFBE36}"/>
          </ac:spMkLst>
        </pc:spChg>
        <pc:spChg chg="add mod">
          <ac:chgData name="Despina Partala" userId="85b184bb183694ca" providerId="LiveId" clId="{A4F4A781-C263-4112-8721-784C4AA2F01A}" dt="2022-11-06T17:36:08.047" v="2599"/>
          <ac:spMkLst>
            <pc:docMk/>
            <pc:sldMk cId="155735109" sldId="293"/>
            <ac:spMk id="28" creationId="{5B5D4FD1-9E9F-42F4-9850-8BCEE1288993}"/>
          </ac:spMkLst>
        </pc:spChg>
        <pc:spChg chg="add mod">
          <ac:chgData name="Despina Partala" userId="85b184bb183694ca" providerId="LiveId" clId="{A4F4A781-C263-4112-8721-784C4AA2F01A}" dt="2022-11-13T12:03:01.381" v="8808" actId="1076"/>
          <ac:spMkLst>
            <pc:docMk/>
            <pc:sldMk cId="155735109" sldId="293"/>
            <ac:spMk id="30" creationId="{3901E3FC-34F1-DF0C-FEE1-F039143ACA98}"/>
          </ac:spMkLst>
        </pc:spChg>
        <pc:grpChg chg="add del mod">
          <ac:chgData name="Despina Partala" userId="85b184bb183694ca" providerId="LiveId" clId="{A4F4A781-C263-4112-8721-784C4AA2F01A}" dt="2022-11-06T16:33:42.627" v="2105"/>
          <ac:grpSpMkLst>
            <pc:docMk/>
            <pc:sldMk cId="155735109" sldId="293"/>
            <ac:grpSpMk id="9" creationId="{D7285455-9D75-F29C-0B20-A880022D54AB}"/>
          </ac:grpSpMkLst>
        </pc:grpChg>
        <pc:grpChg chg="add del mod">
          <ac:chgData name="Despina Partala" userId="85b184bb183694ca" providerId="LiveId" clId="{A4F4A781-C263-4112-8721-784C4AA2F01A}" dt="2022-11-06T17:36:20.602" v="2601" actId="478"/>
          <ac:grpSpMkLst>
            <pc:docMk/>
            <pc:sldMk cId="155735109" sldId="293"/>
            <ac:grpSpMk id="26" creationId="{708FA95F-0803-6E51-A266-4211C238B877}"/>
          </ac:grpSpMkLst>
        </pc:grpChg>
        <pc:graphicFrameChg chg="add mod modGraphic">
          <ac:chgData name="Despina Partala" userId="85b184bb183694ca" providerId="LiveId" clId="{A4F4A781-C263-4112-8721-784C4AA2F01A}" dt="2022-11-17T17:28:19.931" v="14345" actId="688"/>
          <ac:graphicFrameMkLst>
            <pc:docMk/>
            <pc:sldMk cId="155735109" sldId="293"/>
            <ac:graphicFrameMk id="2" creationId="{08F1D546-EECF-A876-022A-1266CB5A63F2}"/>
          </ac:graphicFrameMkLst>
        </pc:graphicFrameChg>
        <pc:graphicFrameChg chg="add del mod">
          <ac:chgData name="Despina Partala" userId="85b184bb183694ca" providerId="LiveId" clId="{A4F4A781-C263-4112-8721-784C4AA2F01A}" dt="2022-11-06T16:20:03.833" v="1835"/>
          <ac:graphicFrameMkLst>
            <pc:docMk/>
            <pc:sldMk cId="155735109" sldId="293"/>
            <ac:graphicFrameMk id="2" creationId="{A7C96C77-A06B-485A-42E1-1C0C0167BE0B}"/>
          </ac:graphicFrameMkLst>
        </pc:graphicFrameChg>
        <pc:graphicFrameChg chg="add del mod">
          <ac:chgData name="Despina Partala" userId="85b184bb183694ca" providerId="LiveId" clId="{A4F4A781-C263-4112-8721-784C4AA2F01A}" dt="2022-11-06T16:21:24.158" v="1851"/>
          <ac:graphicFrameMkLst>
            <pc:docMk/>
            <pc:sldMk cId="155735109" sldId="293"/>
            <ac:graphicFrameMk id="4" creationId="{1C8003F6-054F-6FF2-93C8-9319F42C8D99}"/>
          </ac:graphicFrameMkLst>
        </pc:graphicFrameChg>
        <pc:graphicFrameChg chg="add del mod">
          <ac:chgData name="Despina Partala" userId="85b184bb183694ca" providerId="LiveId" clId="{A4F4A781-C263-4112-8721-784C4AA2F01A}" dt="2022-11-06T16:21:51.367" v="1858"/>
          <ac:graphicFrameMkLst>
            <pc:docMk/>
            <pc:sldMk cId="155735109" sldId="293"/>
            <ac:graphicFrameMk id="7" creationId="{74CA2DBB-C38B-BB92-8B25-B0C68A9994AC}"/>
          </ac:graphicFrameMkLst>
        </pc:graphicFrameChg>
        <pc:graphicFrameChg chg="add del mod modGraphic">
          <ac:chgData name="Despina Partala" userId="85b184bb183694ca" providerId="LiveId" clId="{A4F4A781-C263-4112-8721-784C4AA2F01A}" dt="2022-11-06T16:40:41.478" v="2115" actId="478"/>
          <ac:graphicFrameMkLst>
            <pc:docMk/>
            <pc:sldMk cId="155735109" sldId="293"/>
            <ac:graphicFrameMk id="18" creationId="{BAFC3E6D-F987-232E-E9AC-A0CCE2F2DD94}"/>
          </ac:graphicFrameMkLst>
        </pc:graphicFrameChg>
        <pc:graphicFrameChg chg="add del mod ord modGraphic">
          <ac:chgData name="Despina Partala" userId="85b184bb183694ca" providerId="LiveId" clId="{A4F4A781-C263-4112-8721-784C4AA2F01A}" dt="2022-11-17T11:44:57.501" v="14129" actId="478"/>
          <ac:graphicFrameMkLst>
            <pc:docMk/>
            <pc:sldMk cId="155735109" sldId="293"/>
            <ac:graphicFrameMk id="19" creationId="{4CD50BA0-4D49-D0CA-0542-539EF52D92E5}"/>
          </ac:graphicFrameMkLst>
        </pc:graphicFrameChg>
        <pc:picChg chg="add del mod">
          <ac:chgData name="Despina Partala" userId="85b184bb183694ca" providerId="LiveId" clId="{A4F4A781-C263-4112-8721-784C4AA2F01A}" dt="2022-11-06T16:20:16.206" v="1838" actId="478"/>
          <ac:picMkLst>
            <pc:docMk/>
            <pc:sldMk cId="155735109" sldId="293"/>
            <ac:picMk id="3" creationId="{AB773776-AE47-6445-0729-FDB09DEA4E6A}"/>
          </ac:picMkLst>
        </pc:picChg>
        <pc:picChg chg="add del mod">
          <ac:chgData name="Despina Partala" userId="85b184bb183694ca" providerId="LiveId" clId="{A4F4A781-C263-4112-8721-784C4AA2F01A}" dt="2022-11-06T17:09:27.528" v="2524" actId="478"/>
          <ac:picMkLst>
            <pc:docMk/>
            <pc:sldMk cId="155735109" sldId="293"/>
            <ac:picMk id="23" creationId="{6C7D247D-D788-A960-E66F-690AFE86E42C}"/>
          </ac:picMkLst>
        </pc:picChg>
        <pc:cxnChg chg="mod">
          <ac:chgData name="Despina Partala" userId="85b184bb183694ca" providerId="LiveId" clId="{A4F4A781-C263-4112-8721-784C4AA2F01A}" dt="2022-11-06T17:16:27.748" v="2577" actId="1076"/>
          <ac:cxnSpMkLst>
            <pc:docMk/>
            <pc:sldMk cId="155735109" sldId="293"/>
            <ac:cxnSpMk id="5" creationId="{88B74AB9-EB55-56E1-8D36-BF2ED8FF2EE8}"/>
          </ac:cxnSpMkLst>
        </pc:cxnChg>
      </pc:sldChg>
      <pc:sldChg chg="addSp delSp modSp add mod ord modTransition modAnim">
        <pc:chgData name="Despina Partala" userId="85b184bb183694ca" providerId="LiveId" clId="{A4F4A781-C263-4112-8721-784C4AA2F01A}" dt="2022-11-19T11:34:01.140" v="14731"/>
        <pc:sldMkLst>
          <pc:docMk/>
          <pc:sldMk cId="2495725993" sldId="294"/>
        </pc:sldMkLst>
        <pc:spChg chg="add del">
          <ac:chgData name="Despina Partala" userId="85b184bb183694ca" providerId="LiveId" clId="{A4F4A781-C263-4112-8721-784C4AA2F01A}" dt="2022-11-06T17:18:05.424" v="2581" actId="22"/>
          <ac:spMkLst>
            <pc:docMk/>
            <pc:sldMk cId="2495725993" sldId="294"/>
            <ac:spMk id="3" creationId="{98888DE6-5A01-8D59-5FC9-6DF59B1C427A}"/>
          </ac:spMkLst>
        </pc:spChg>
        <pc:spChg chg="mod">
          <ac:chgData name="Despina Partala" userId="85b184bb183694ca" providerId="LiveId" clId="{A4F4A781-C263-4112-8721-784C4AA2F01A}" dt="2022-11-13T12:09:23.930" v="8827" actId="255"/>
          <ac:spMkLst>
            <pc:docMk/>
            <pc:sldMk cId="2495725993" sldId="294"/>
            <ac:spMk id="6" creationId="{A51EC36B-F8B7-AA72-8731-5EDFF6845355}"/>
          </ac:spMkLst>
        </pc:spChg>
        <pc:spChg chg="del mod">
          <ac:chgData name="Despina Partala" userId="85b184bb183694ca" providerId="LiveId" clId="{A4F4A781-C263-4112-8721-784C4AA2F01A}" dt="2022-11-06T17:57:36.031" v="3023" actId="478"/>
          <ac:spMkLst>
            <pc:docMk/>
            <pc:sldMk cId="2495725993" sldId="294"/>
            <ac:spMk id="10" creationId="{BE7A47D6-EBCC-EBAF-73CB-0318FAFA406E}"/>
          </ac:spMkLst>
        </pc:spChg>
        <pc:graphicFrameChg chg="add mod modGraphic">
          <ac:chgData name="Despina Partala" userId="85b184bb183694ca" providerId="LiveId" clId="{A4F4A781-C263-4112-8721-784C4AA2F01A}" dt="2022-11-13T12:34:04.967" v="8837" actId="20577"/>
          <ac:graphicFrameMkLst>
            <pc:docMk/>
            <pc:sldMk cId="2495725993" sldId="294"/>
            <ac:graphicFrameMk id="4" creationId="{77EAD5D1-6A0A-9462-0BE1-4F849A8CC9E7}"/>
          </ac:graphicFrameMkLst>
        </pc:graphicFrameChg>
      </pc:sldChg>
      <pc:sldChg chg="addSp delSp modSp add mod modTransition">
        <pc:chgData name="Despina Partala" userId="85b184bb183694ca" providerId="LiveId" clId="{A4F4A781-C263-4112-8721-784C4AA2F01A}" dt="2022-11-17T09:12:34.679" v="14014" actId="166"/>
        <pc:sldMkLst>
          <pc:docMk/>
          <pc:sldMk cId="1178381582" sldId="295"/>
        </pc:sldMkLst>
        <pc:spChg chg="mod">
          <ac:chgData name="Despina Partala" userId="85b184bb183694ca" providerId="LiveId" clId="{A4F4A781-C263-4112-8721-784C4AA2F01A}" dt="2022-11-09T20:35:36.910" v="5159"/>
          <ac:spMkLst>
            <pc:docMk/>
            <pc:sldMk cId="1178381582" sldId="295"/>
            <ac:spMk id="3" creationId="{F071F196-9CCD-F928-2B64-33155B7A1FAA}"/>
          </ac:spMkLst>
        </pc:spChg>
        <pc:spChg chg="mod">
          <ac:chgData name="Despina Partala" userId="85b184bb183694ca" providerId="LiveId" clId="{A4F4A781-C263-4112-8721-784C4AA2F01A}" dt="2022-11-09T20:35:36.910" v="5159"/>
          <ac:spMkLst>
            <pc:docMk/>
            <pc:sldMk cId="1178381582" sldId="295"/>
            <ac:spMk id="4" creationId="{E2D6AF86-97B3-FB2D-1B18-5CD2AEC4CA64}"/>
          </ac:spMkLst>
        </pc:spChg>
        <pc:spChg chg="mod">
          <ac:chgData name="Despina Partala" userId="85b184bb183694ca" providerId="LiveId" clId="{A4F4A781-C263-4112-8721-784C4AA2F01A}" dt="2022-11-13T12:45:45.159" v="8869" actId="1076"/>
          <ac:spMkLst>
            <pc:docMk/>
            <pc:sldMk cId="1178381582" sldId="295"/>
            <ac:spMk id="6" creationId="{A51EC36B-F8B7-AA72-8731-5EDFF6845355}"/>
          </ac:spMkLst>
        </pc:spChg>
        <pc:spChg chg="mod">
          <ac:chgData name="Despina Partala" userId="85b184bb183694ca" providerId="LiveId" clId="{A4F4A781-C263-4112-8721-784C4AA2F01A}" dt="2022-11-09T20:35:36.910" v="5159"/>
          <ac:spMkLst>
            <pc:docMk/>
            <pc:sldMk cId="1178381582" sldId="295"/>
            <ac:spMk id="7" creationId="{379D578D-3A27-4511-A1A3-76329EAD2987}"/>
          </ac:spMkLst>
        </pc:spChg>
        <pc:spChg chg="mod">
          <ac:chgData name="Despina Partala" userId="85b184bb183694ca" providerId="LiveId" clId="{A4F4A781-C263-4112-8721-784C4AA2F01A}" dt="2022-11-09T20:35:36.910" v="5159"/>
          <ac:spMkLst>
            <pc:docMk/>
            <pc:sldMk cId="1178381582" sldId="295"/>
            <ac:spMk id="8" creationId="{4E0A2311-C83A-9DF1-8D36-1FDAE96E8A84}"/>
          </ac:spMkLst>
        </pc:spChg>
        <pc:spChg chg="add mod">
          <ac:chgData name="Despina Partala" userId="85b184bb183694ca" providerId="LiveId" clId="{A4F4A781-C263-4112-8721-784C4AA2F01A}" dt="2022-11-09T20:40:03.646" v="5195" actId="1076"/>
          <ac:spMkLst>
            <pc:docMk/>
            <pc:sldMk cId="1178381582" sldId="295"/>
            <ac:spMk id="9" creationId="{052AEAF9-A6E4-795D-DBE9-71CFED3A887C}"/>
          </ac:spMkLst>
        </pc:spChg>
        <pc:spChg chg="del">
          <ac:chgData name="Despina Partala" userId="85b184bb183694ca" providerId="LiveId" clId="{A4F4A781-C263-4112-8721-784C4AA2F01A}" dt="2022-11-09T20:35:33.897" v="5158" actId="478"/>
          <ac:spMkLst>
            <pc:docMk/>
            <pc:sldMk cId="1178381582" sldId="295"/>
            <ac:spMk id="10" creationId="{BE7A47D6-EBCC-EBAF-73CB-0318FAFA406E}"/>
          </ac:spMkLst>
        </pc:spChg>
        <pc:spChg chg="mod">
          <ac:chgData name="Despina Partala" userId="85b184bb183694ca" providerId="LiveId" clId="{A4F4A781-C263-4112-8721-784C4AA2F01A}" dt="2022-11-09T20:36:52.881" v="5166"/>
          <ac:spMkLst>
            <pc:docMk/>
            <pc:sldMk cId="1178381582" sldId="295"/>
            <ac:spMk id="12" creationId="{400E9605-5EB0-46A4-429E-4F426B13530A}"/>
          </ac:spMkLst>
        </pc:spChg>
        <pc:spChg chg="mod">
          <ac:chgData name="Despina Partala" userId="85b184bb183694ca" providerId="LiveId" clId="{A4F4A781-C263-4112-8721-784C4AA2F01A}" dt="2022-11-09T20:36:52.881" v="5166"/>
          <ac:spMkLst>
            <pc:docMk/>
            <pc:sldMk cId="1178381582" sldId="295"/>
            <ac:spMk id="13" creationId="{972204C9-77E1-10F5-2D39-ACC61F2E2819}"/>
          </ac:spMkLst>
        </pc:spChg>
        <pc:spChg chg="add mod">
          <ac:chgData name="Despina Partala" userId="85b184bb183694ca" providerId="LiveId" clId="{A4F4A781-C263-4112-8721-784C4AA2F01A}" dt="2022-11-13T12:46:20.134" v="8871" actId="2711"/>
          <ac:spMkLst>
            <pc:docMk/>
            <pc:sldMk cId="1178381582" sldId="295"/>
            <ac:spMk id="14" creationId="{F94D617E-F145-AB71-2EE5-8152F0F84B68}"/>
          </ac:spMkLst>
        </pc:spChg>
        <pc:spChg chg="add mod">
          <ac:chgData name="Despina Partala" userId="85b184bb183694ca" providerId="LiveId" clId="{A4F4A781-C263-4112-8721-784C4AA2F01A}" dt="2022-11-09T20:39:50.941" v="5193" actId="1076"/>
          <ac:spMkLst>
            <pc:docMk/>
            <pc:sldMk cId="1178381582" sldId="295"/>
            <ac:spMk id="15" creationId="{AE5F1E1F-1492-42AF-C7D1-CC8D3D412E52}"/>
          </ac:spMkLst>
        </pc:spChg>
        <pc:spChg chg="add mod">
          <ac:chgData name="Despina Partala" userId="85b184bb183694ca" providerId="LiveId" clId="{A4F4A781-C263-4112-8721-784C4AA2F01A}" dt="2022-11-09T20:40:07.974" v="5196" actId="1076"/>
          <ac:spMkLst>
            <pc:docMk/>
            <pc:sldMk cId="1178381582" sldId="295"/>
            <ac:spMk id="16" creationId="{FB1C9D61-AF58-A1D2-9763-9885DDA32219}"/>
          </ac:spMkLst>
        </pc:spChg>
        <pc:spChg chg="mod">
          <ac:chgData name="Despina Partala" userId="85b184bb183694ca" providerId="LiveId" clId="{A4F4A781-C263-4112-8721-784C4AA2F01A}" dt="2022-11-09T20:38:32.843" v="5182"/>
          <ac:spMkLst>
            <pc:docMk/>
            <pc:sldMk cId="1178381582" sldId="295"/>
            <ac:spMk id="18" creationId="{0CA569FA-370C-6D2E-3600-26AADD687FD6}"/>
          </ac:spMkLst>
        </pc:spChg>
        <pc:spChg chg="mod">
          <ac:chgData name="Despina Partala" userId="85b184bb183694ca" providerId="LiveId" clId="{A4F4A781-C263-4112-8721-784C4AA2F01A}" dt="2022-11-09T20:38:32.843" v="5182"/>
          <ac:spMkLst>
            <pc:docMk/>
            <pc:sldMk cId="1178381582" sldId="295"/>
            <ac:spMk id="19" creationId="{3F1AC606-A2DE-99F6-3071-B03A60C0DEB0}"/>
          </ac:spMkLst>
        </pc:spChg>
        <pc:spChg chg="ord">
          <ac:chgData name="Despina Partala" userId="85b184bb183694ca" providerId="LiveId" clId="{A4F4A781-C263-4112-8721-784C4AA2F01A}" dt="2022-11-17T09:12:34.679" v="14014" actId="166"/>
          <ac:spMkLst>
            <pc:docMk/>
            <pc:sldMk cId="1178381582" sldId="295"/>
            <ac:spMk id="20" creationId="{A998F2A5-DFA3-D4F1-D879-20C79383770D}"/>
          </ac:spMkLst>
        </pc:spChg>
        <pc:spChg chg="mod">
          <ac:chgData name="Despina Partala" userId="85b184bb183694ca" providerId="LiveId" clId="{A4F4A781-C263-4112-8721-784C4AA2F01A}" dt="2022-11-09T20:38:32.843" v="5182"/>
          <ac:spMkLst>
            <pc:docMk/>
            <pc:sldMk cId="1178381582" sldId="295"/>
            <ac:spMk id="21" creationId="{B694C360-2D63-8F64-5F49-BC8AA5E032C2}"/>
          </ac:spMkLst>
        </pc:spChg>
        <pc:spChg chg="mod">
          <ac:chgData name="Despina Partala" userId="85b184bb183694ca" providerId="LiveId" clId="{A4F4A781-C263-4112-8721-784C4AA2F01A}" dt="2022-11-09T20:38:32.843" v="5182"/>
          <ac:spMkLst>
            <pc:docMk/>
            <pc:sldMk cId="1178381582" sldId="295"/>
            <ac:spMk id="22" creationId="{FDD8BC16-FF22-93E9-A8AA-8334AA445CF0}"/>
          </ac:spMkLst>
        </pc:spChg>
        <pc:spChg chg="add mod">
          <ac:chgData name="Despina Partala" userId="85b184bb183694ca" providerId="LiveId" clId="{A4F4A781-C263-4112-8721-784C4AA2F01A}" dt="2022-11-13T12:46:31.480" v="8872" actId="2711"/>
          <ac:spMkLst>
            <pc:docMk/>
            <pc:sldMk cId="1178381582" sldId="295"/>
            <ac:spMk id="23" creationId="{238169F3-EA1E-5A6F-3A1A-CD409EC40BBE}"/>
          </ac:spMkLst>
        </pc:spChg>
        <pc:spChg chg="mod">
          <ac:chgData name="Despina Partala" userId="85b184bb183694ca" providerId="LiveId" clId="{A4F4A781-C263-4112-8721-784C4AA2F01A}" dt="2022-11-09T20:41:08.758" v="5203"/>
          <ac:spMkLst>
            <pc:docMk/>
            <pc:sldMk cId="1178381582" sldId="295"/>
            <ac:spMk id="25" creationId="{29E1A141-D0B2-59D2-BA43-225195212E29}"/>
          </ac:spMkLst>
        </pc:spChg>
        <pc:spChg chg="mod">
          <ac:chgData name="Despina Partala" userId="85b184bb183694ca" providerId="LiveId" clId="{A4F4A781-C263-4112-8721-784C4AA2F01A}" dt="2022-11-09T20:41:08.758" v="5203"/>
          <ac:spMkLst>
            <pc:docMk/>
            <pc:sldMk cId="1178381582" sldId="295"/>
            <ac:spMk id="26" creationId="{6C241E7B-1667-8F46-EDC4-CA41A2A154E2}"/>
          </ac:spMkLst>
        </pc:spChg>
        <pc:spChg chg="mod">
          <ac:chgData name="Despina Partala" userId="85b184bb183694ca" providerId="LiveId" clId="{A4F4A781-C263-4112-8721-784C4AA2F01A}" dt="2022-11-09T20:41:08.758" v="5203"/>
          <ac:spMkLst>
            <pc:docMk/>
            <pc:sldMk cId="1178381582" sldId="295"/>
            <ac:spMk id="27" creationId="{854FAB6D-984F-AFD5-8358-C7A520D6781E}"/>
          </ac:spMkLst>
        </pc:spChg>
        <pc:spChg chg="mod">
          <ac:chgData name="Despina Partala" userId="85b184bb183694ca" providerId="LiveId" clId="{A4F4A781-C263-4112-8721-784C4AA2F01A}" dt="2022-11-09T20:41:08.758" v="5203"/>
          <ac:spMkLst>
            <pc:docMk/>
            <pc:sldMk cId="1178381582" sldId="295"/>
            <ac:spMk id="28" creationId="{0704ABB7-3FC7-5B66-9267-15C128166085}"/>
          </ac:spMkLst>
        </pc:spChg>
        <pc:spChg chg="mod">
          <ac:chgData name="Despina Partala" userId="85b184bb183694ca" providerId="LiveId" clId="{A4F4A781-C263-4112-8721-784C4AA2F01A}" dt="2022-11-09T20:41:08.758" v="5203"/>
          <ac:spMkLst>
            <pc:docMk/>
            <pc:sldMk cId="1178381582" sldId="295"/>
            <ac:spMk id="29" creationId="{F1212F91-A78E-9D5C-BC86-8ED2F41B9E68}"/>
          </ac:spMkLst>
        </pc:spChg>
        <pc:spChg chg="mod">
          <ac:chgData name="Despina Partala" userId="85b184bb183694ca" providerId="LiveId" clId="{A4F4A781-C263-4112-8721-784C4AA2F01A}" dt="2022-11-09T20:41:08.758" v="5203"/>
          <ac:spMkLst>
            <pc:docMk/>
            <pc:sldMk cId="1178381582" sldId="295"/>
            <ac:spMk id="30" creationId="{653E25F8-8546-EEA4-1A7D-BC4573BADBC0}"/>
          </ac:spMkLst>
        </pc:spChg>
        <pc:spChg chg="add mod">
          <ac:chgData name="Despina Partala" userId="85b184bb183694ca" providerId="LiveId" clId="{A4F4A781-C263-4112-8721-784C4AA2F01A}" dt="2022-11-09T20:41:29.985" v="5207" actId="1076"/>
          <ac:spMkLst>
            <pc:docMk/>
            <pc:sldMk cId="1178381582" sldId="295"/>
            <ac:spMk id="31" creationId="{D2C0AAEE-EF44-6986-5B53-6FADFE3914FB}"/>
          </ac:spMkLst>
        </pc:spChg>
        <pc:spChg chg="add mod">
          <ac:chgData name="Despina Partala" userId="85b184bb183694ca" providerId="LiveId" clId="{A4F4A781-C263-4112-8721-784C4AA2F01A}" dt="2022-11-13T12:46:09.527" v="8870" actId="2711"/>
          <ac:spMkLst>
            <pc:docMk/>
            <pc:sldMk cId="1178381582" sldId="295"/>
            <ac:spMk id="160" creationId="{0486E677-A4C6-E21A-B790-8255C740553D}"/>
          </ac:spMkLst>
        </pc:spChg>
        <pc:spChg chg="add mod">
          <ac:chgData name="Despina Partala" userId="85b184bb183694ca" providerId="LiveId" clId="{A4F4A781-C263-4112-8721-784C4AA2F01A}" dt="2022-11-09T20:43:00.754" v="5232" actId="1076"/>
          <ac:spMkLst>
            <pc:docMk/>
            <pc:sldMk cId="1178381582" sldId="295"/>
            <ac:spMk id="161" creationId="{2C41241F-F128-7ACD-AFD7-9C37825EE21E}"/>
          </ac:spMkLst>
        </pc:spChg>
        <pc:spChg chg="mod">
          <ac:chgData name="Despina Partala" userId="85b184bb183694ca" providerId="LiveId" clId="{A4F4A781-C263-4112-8721-784C4AA2F01A}" dt="2022-11-09T20:43:21.463" v="5234"/>
          <ac:spMkLst>
            <pc:docMk/>
            <pc:sldMk cId="1178381582" sldId="295"/>
            <ac:spMk id="163" creationId="{9AEE4903-1861-A42C-CB71-90436DB27C36}"/>
          </ac:spMkLst>
        </pc:spChg>
        <pc:spChg chg="mod">
          <ac:chgData name="Despina Partala" userId="85b184bb183694ca" providerId="LiveId" clId="{A4F4A781-C263-4112-8721-784C4AA2F01A}" dt="2022-11-09T20:43:21.463" v="5234"/>
          <ac:spMkLst>
            <pc:docMk/>
            <pc:sldMk cId="1178381582" sldId="295"/>
            <ac:spMk id="164" creationId="{67D70810-6F05-69FE-79C5-E5A94B45B260}"/>
          </ac:spMkLst>
        </pc:spChg>
        <pc:spChg chg="mod">
          <ac:chgData name="Despina Partala" userId="85b184bb183694ca" providerId="LiveId" clId="{A4F4A781-C263-4112-8721-784C4AA2F01A}" dt="2022-11-09T20:43:21.463" v="5234"/>
          <ac:spMkLst>
            <pc:docMk/>
            <pc:sldMk cId="1178381582" sldId="295"/>
            <ac:spMk id="165" creationId="{1423771D-6BCA-7CFC-D3CD-EFC54C54D9C9}"/>
          </ac:spMkLst>
        </pc:spChg>
        <pc:spChg chg="mod">
          <ac:chgData name="Despina Partala" userId="85b184bb183694ca" providerId="LiveId" clId="{A4F4A781-C263-4112-8721-784C4AA2F01A}" dt="2022-11-09T20:43:21.463" v="5234"/>
          <ac:spMkLst>
            <pc:docMk/>
            <pc:sldMk cId="1178381582" sldId="295"/>
            <ac:spMk id="166" creationId="{BA3A381B-4B4E-624C-C609-DBE83381D5DC}"/>
          </ac:spMkLst>
        </pc:spChg>
        <pc:spChg chg="mod">
          <ac:chgData name="Despina Partala" userId="85b184bb183694ca" providerId="LiveId" clId="{A4F4A781-C263-4112-8721-784C4AA2F01A}" dt="2022-11-09T20:43:21.463" v="5234"/>
          <ac:spMkLst>
            <pc:docMk/>
            <pc:sldMk cId="1178381582" sldId="295"/>
            <ac:spMk id="167" creationId="{FAA4F1C1-903F-601B-6CD4-48A58342271F}"/>
          </ac:spMkLst>
        </pc:spChg>
        <pc:spChg chg="mod">
          <ac:chgData name="Despina Partala" userId="85b184bb183694ca" providerId="LiveId" clId="{A4F4A781-C263-4112-8721-784C4AA2F01A}" dt="2022-11-09T20:43:21.463" v="5234"/>
          <ac:spMkLst>
            <pc:docMk/>
            <pc:sldMk cId="1178381582" sldId="295"/>
            <ac:spMk id="168" creationId="{F4FBF608-3562-F481-ADFD-C2DAD3313EFA}"/>
          </ac:spMkLst>
        </pc:spChg>
        <pc:spChg chg="mod">
          <ac:chgData name="Despina Partala" userId="85b184bb183694ca" providerId="LiveId" clId="{A4F4A781-C263-4112-8721-784C4AA2F01A}" dt="2022-11-09T20:43:21.463" v="5234"/>
          <ac:spMkLst>
            <pc:docMk/>
            <pc:sldMk cId="1178381582" sldId="295"/>
            <ac:spMk id="169" creationId="{3FCFE8AE-18C9-102F-BC53-B21A8C395219}"/>
          </ac:spMkLst>
        </pc:spChg>
        <pc:spChg chg="mod">
          <ac:chgData name="Despina Partala" userId="85b184bb183694ca" providerId="LiveId" clId="{A4F4A781-C263-4112-8721-784C4AA2F01A}" dt="2022-11-09T20:43:21.463" v="5234"/>
          <ac:spMkLst>
            <pc:docMk/>
            <pc:sldMk cId="1178381582" sldId="295"/>
            <ac:spMk id="170" creationId="{ED9DA054-8330-8F17-3A95-6D3C1A52AD41}"/>
          </ac:spMkLst>
        </pc:spChg>
        <pc:spChg chg="add mod">
          <ac:chgData name="Despina Partala" userId="85b184bb183694ca" providerId="LiveId" clId="{A4F4A781-C263-4112-8721-784C4AA2F01A}" dt="2022-11-13T12:46:39.615" v="8873" actId="2711"/>
          <ac:spMkLst>
            <pc:docMk/>
            <pc:sldMk cId="1178381582" sldId="295"/>
            <ac:spMk id="171" creationId="{DD75A8AB-C557-2DDD-B39F-ECCDF82166B8}"/>
          </ac:spMkLst>
        </pc:spChg>
        <pc:spChg chg="add mod">
          <ac:chgData name="Despina Partala" userId="85b184bb183694ca" providerId="LiveId" clId="{A4F4A781-C263-4112-8721-784C4AA2F01A}" dt="2022-11-09T20:44:44.317" v="5243" actId="1076"/>
          <ac:spMkLst>
            <pc:docMk/>
            <pc:sldMk cId="1178381582" sldId="295"/>
            <ac:spMk id="172" creationId="{6A678697-1EEE-0EEA-C772-309708E1B40E}"/>
          </ac:spMkLst>
        </pc:spChg>
        <pc:spChg chg="add mod">
          <ac:chgData name="Despina Partala" userId="85b184bb183694ca" providerId="LiveId" clId="{A4F4A781-C263-4112-8721-784C4AA2F01A}" dt="2022-11-13T12:47:33.803" v="8874" actId="2711"/>
          <ac:spMkLst>
            <pc:docMk/>
            <pc:sldMk cId="1178381582" sldId="295"/>
            <ac:spMk id="173" creationId="{8566E922-BC18-C0F6-F588-AFE70F4343E5}"/>
          </ac:spMkLst>
        </pc:spChg>
        <pc:spChg chg="add mod">
          <ac:chgData name="Despina Partala" userId="85b184bb183694ca" providerId="LiveId" clId="{A4F4A781-C263-4112-8721-784C4AA2F01A}" dt="2022-11-09T20:45:57.097" v="5251" actId="14100"/>
          <ac:spMkLst>
            <pc:docMk/>
            <pc:sldMk cId="1178381582" sldId="295"/>
            <ac:spMk id="174" creationId="{E0704BAC-F9AD-DF9B-0661-8D1A8394FAA8}"/>
          </ac:spMkLst>
        </pc:spChg>
        <pc:grpChg chg="add mod ord">
          <ac:chgData name="Despina Partala" userId="85b184bb183694ca" providerId="LiveId" clId="{A4F4A781-C263-4112-8721-784C4AA2F01A}" dt="2022-11-09T20:39:55.782" v="5194" actId="1076"/>
          <ac:grpSpMkLst>
            <pc:docMk/>
            <pc:sldMk cId="1178381582" sldId="295"/>
            <ac:grpSpMk id="2" creationId="{54E86BA0-F57D-B513-EF4C-4862291C8567}"/>
          </ac:grpSpMkLst>
        </pc:grpChg>
        <pc:grpChg chg="add mod">
          <ac:chgData name="Despina Partala" userId="85b184bb183694ca" providerId="LiveId" clId="{A4F4A781-C263-4112-8721-784C4AA2F01A}" dt="2022-11-09T20:53:06.547" v="5278" actId="1076"/>
          <ac:grpSpMkLst>
            <pc:docMk/>
            <pc:sldMk cId="1178381582" sldId="295"/>
            <ac:grpSpMk id="11" creationId="{CD2EEA60-99C5-4595-9C01-BB5C116284A8}"/>
          </ac:grpSpMkLst>
        </pc:grpChg>
        <pc:grpChg chg="add mod">
          <ac:chgData name="Despina Partala" userId="85b184bb183694ca" providerId="LiveId" clId="{A4F4A781-C263-4112-8721-784C4AA2F01A}" dt="2022-11-09T20:40:14.726" v="5199" actId="1076"/>
          <ac:grpSpMkLst>
            <pc:docMk/>
            <pc:sldMk cId="1178381582" sldId="295"/>
            <ac:grpSpMk id="17" creationId="{96AFBC1F-60A6-75FA-FE0C-F58D574D4ED1}"/>
          </ac:grpSpMkLst>
        </pc:grpChg>
        <pc:grpChg chg="add mod">
          <ac:chgData name="Despina Partala" userId="85b184bb183694ca" providerId="LiveId" clId="{A4F4A781-C263-4112-8721-784C4AA2F01A}" dt="2022-11-09T20:42:36.978" v="5228" actId="1076"/>
          <ac:grpSpMkLst>
            <pc:docMk/>
            <pc:sldMk cId="1178381582" sldId="295"/>
            <ac:grpSpMk id="24" creationId="{161F9166-AD78-8B07-4B46-B6E55DBAA0AA}"/>
          </ac:grpSpMkLst>
        </pc:grpChg>
        <pc:grpChg chg="add mod">
          <ac:chgData name="Despina Partala" userId="85b184bb183694ca" providerId="LiveId" clId="{A4F4A781-C263-4112-8721-784C4AA2F01A}" dt="2022-11-09T20:43:25.839" v="5235" actId="1076"/>
          <ac:grpSpMkLst>
            <pc:docMk/>
            <pc:sldMk cId="1178381582" sldId="295"/>
            <ac:grpSpMk id="162" creationId="{E8089B11-B114-C5E7-BF92-FA37FE121BFF}"/>
          </ac:grpSpMkLst>
        </pc:grpChg>
      </pc:sldChg>
      <pc:sldChg chg="addSp delSp modSp add mod ord modTransition setBg modAnim">
        <pc:chgData name="Despina Partala" userId="85b184bb183694ca" providerId="LiveId" clId="{A4F4A781-C263-4112-8721-784C4AA2F01A}" dt="2022-11-17T08:54:45.951" v="13914"/>
        <pc:sldMkLst>
          <pc:docMk/>
          <pc:sldMk cId="2691161171" sldId="296"/>
        </pc:sldMkLst>
        <pc:spChg chg="mod">
          <ac:chgData name="Despina Partala" userId="85b184bb183694ca" providerId="LiveId" clId="{A4F4A781-C263-4112-8721-784C4AA2F01A}" dt="2022-11-06T18:06:40.141" v="3060" actId="208"/>
          <ac:spMkLst>
            <pc:docMk/>
            <pc:sldMk cId="2691161171" sldId="296"/>
            <ac:spMk id="3" creationId="{A5461390-AE64-13DA-F248-BBF8AF65495D}"/>
          </ac:spMkLst>
        </pc:spChg>
        <pc:spChg chg="mod">
          <ac:chgData name="Despina Partala" userId="85b184bb183694ca" providerId="LiveId" clId="{A4F4A781-C263-4112-8721-784C4AA2F01A}" dt="2022-11-13T12:34:41.194" v="8840" actId="1076"/>
          <ac:spMkLst>
            <pc:docMk/>
            <pc:sldMk cId="2691161171" sldId="296"/>
            <ac:spMk id="6" creationId="{A51EC36B-F8B7-AA72-8731-5EDFF6845355}"/>
          </ac:spMkLst>
        </pc:spChg>
        <pc:spChg chg="mod">
          <ac:chgData name="Despina Partala" userId="85b184bb183694ca" providerId="LiveId" clId="{A4F4A781-C263-4112-8721-784C4AA2F01A}" dt="2022-11-06T18:06:40.141" v="3060" actId="208"/>
          <ac:spMkLst>
            <pc:docMk/>
            <pc:sldMk cId="2691161171" sldId="296"/>
            <ac:spMk id="7" creationId="{2854ED99-DEB9-E944-57C4-D838F6803CE9}"/>
          </ac:spMkLst>
        </pc:spChg>
        <pc:spChg chg="mod">
          <ac:chgData name="Despina Partala" userId="85b184bb183694ca" providerId="LiveId" clId="{A4F4A781-C263-4112-8721-784C4AA2F01A}" dt="2022-11-06T18:06:40.141" v="3060" actId="208"/>
          <ac:spMkLst>
            <pc:docMk/>
            <pc:sldMk cId="2691161171" sldId="296"/>
            <ac:spMk id="8" creationId="{BC6E4507-CE44-D13F-867D-5D1391B8E9E3}"/>
          </ac:spMkLst>
        </pc:spChg>
        <pc:spChg chg="mod">
          <ac:chgData name="Despina Partala" userId="85b184bb183694ca" providerId="LiveId" clId="{A4F4A781-C263-4112-8721-784C4AA2F01A}" dt="2022-11-06T18:06:40.141" v="3060" actId="208"/>
          <ac:spMkLst>
            <pc:docMk/>
            <pc:sldMk cId="2691161171" sldId="296"/>
            <ac:spMk id="9" creationId="{2F817D5D-9A66-028E-296F-BBB4B24BAC7B}"/>
          </ac:spMkLst>
        </pc:spChg>
        <pc:spChg chg="mod">
          <ac:chgData name="Despina Partala" userId="85b184bb183694ca" providerId="LiveId" clId="{A4F4A781-C263-4112-8721-784C4AA2F01A}" dt="2022-11-06T18:06:40.141" v="3060" actId="208"/>
          <ac:spMkLst>
            <pc:docMk/>
            <pc:sldMk cId="2691161171" sldId="296"/>
            <ac:spMk id="10" creationId="{6BF63E8F-1EC8-1C32-F528-F3E2F343171B}"/>
          </ac:spMkLst>
        </pc:spChg>
        <pc:spChg chg="mod">
          <ac:chgData name="Despina Partala" userId="85b184bb183694ca" providerId="LiveId" clId="{A4F4A781-C263-4112-8721-784C4AA2F01A}" dt="2022-11-06T18:06:40.141" v="3060" actId="208"/>
          <ac:spMkLst>
            <pc:docMk/>
            <pc:sldMk cId="2691161171" sldId="296"/>
            <ac:spMk id="11" creationId="{10FD42F5-7C71-2F51-CDE6-8079415772D4}"/>
          </ac:spMkLst>
        </pc:spChg>
        <pc:spChg chg="mod">
          <ac:chgData name="Despina Partala" userId="85b184bb183694ca" providerId="LiveId" clId="{A4F4A781-C263-4112-8721-784C4AA2F01A}" dt="2022-11-06T18:06:56.106" v="3062"/>
          <ac:spMkLst>
            <pc:docMk/>
            <pc:sldMk cId="2691161171" sldId="296"/>
            <ac:spMk id="13" creationId="{1E854BEE-3C78-651F-B88D-EF1BC5DEACE7}"/>
          </ac:spMkLst>
        </pc:spChg>
        <pc:spChg chg="mod">
          <ac:chgData name="Despina Partala" userId="85b184bb183694ca" providerId="LiveId" clId="{A4F4A781-C263-4112-8721-784C4AA2F01A}" dt="2022-11-06T18:06:56.106" v="3062"/>
          <ac:spMkLst>
            <pc:docMk/>
            <pc:sldMk cId="2691161171" sldId="296"/>
            <ac:spMk id="14" creationId="{1361EFE8-981B-AABB-E593-1CE11D784BC4}"/>
          </ac:spMkLst>
        </pc:spChg>
        <pc:spChg chg="mod">
          <ac:chgData name="Despina Partala" userId="85b184bb183694ca" providerId="LiveId" clId="{A4F4A781-C263-4112-8721-784C4AA2F01A}" dt="2022-11-06T18:06:56.106" v="3062"/>
          <ac:spMkLst>
            <pc:docMk/>
            <pc:sldMk cId="2691161171" sldId="296"/>
            <ac:spMk id="15" creationId="{B0CF1729-CA3D-F0D0-A120-5BE640AD7C70}"/>
          </ac:spMkLst>
        </pc:spChg>
        <pc:spChg chg="mod">
          <ac:chgData name="Despina Partala" userId="85b184bb183694ca" providerId="LiveId" clId="{A4F4A781-C263-4112-8721-784C4AA2F01A}" dt="2022-11-06T18:06:56.106" v="3062"/>
          <ac:spMkLst>
            <pc:docMk/>
            <pc:sldMk cId="2691161171" sldId="296"/>
            <ac:spMk id="16" creationId="{77D81799-D392-EF52-18A4-862CFCF48C3D}"/>
          </ac:spMkLst>
        </pc:spChg>
        <pc:spChg chg="mod">
          <ac:chgData name="Despina Partala" userId="85b184bb183694ca" providerId="LiveId" clId="{A4F4A781-C263-4112-8721-784C4AA2F01A}" dt="2022-11-06T18:06:56.106" v="3062"/>
          <ac:spMkLst>
            <pc:docMk/>
            <pc:sldMk cId="2691161171" sldId="296"/>
            <ac:spMk id="17" creationId="{EEFE00CB-68C3-244B-1996-18263155A73D}"/>
          </ac:spMkLst>
        </pc:spChg>
        <pc:spChg chg="mod">
          <ac:chgData name="Despina Partala" userId="85b184bb183694ca" providerId="LiveId" clId="{A4F4A781-C263-4112-8721-784C4AA2F01A}" dt="2022-11-06T18:06:56.106" v="3062"/>
          <ac:spMkLst>
            <pc:docMk/>
            <pc:sldMk cId="2691161171" sldId="296"/>
            <ac:spMk id="18" creationId="{CCC562D0-E66F-ECCD-399C-3429707DA93E}"/>
          </ac:spMkLst>
        </pc:spChg>
        <pc:spChg chg="add mod">
          <ac:chgData name="Despina Partala" userId="85b184bb183694ca" providerId="LiveId" clId="{A4F4A781-C263-4112-8721-784C4AA2F01A}" dt="2022-11-13T12:38:08.519" v="8852" actId="1076"/>
          <ac:spMkLst>
            <pc:docMk/>
            <pc:sldMk cId="2691161171" sldId="296"/>
            <ac:spMk id="19" creationId="{3B382C48-07D9-220B-E0C1-4F2E1EDF0AC0}"/>
          </ac:spMkLst>
        </pc:spChg>
        <pc:spChg chg="mod">
          <ac:chgData name="Despina Partala" userId="85b184bb183694ca" providerId="LiveId" clId="{A4F4A781-C263-4112-8721-784C4AA2F01A}" dt="2022-11-06T18:32:59.620" v="3160"/>
          <ac:spMkLst>
            <pc:docMk/>
            <pc:sldMk cId="2691161171" sldId="296"/>
            <ac:spMk id="23" creationId="{FB87BA64-2F40-7A41-03A2-891DF567AC75}"/>
          </ac:spMkLst>
        </pc:spChg>
        <pc:spChg chg="mod">
          <ac:chgData name="Despina Partala" userId="85b184bb183694ca" providerId="LiveId" clId="{A4F4A781-C263-4112-8721-784C4AA2F01A}" dt="2022-11-06T18:32:59.620" v="3160"/>
          <ac:spMkLst>
            <pc:docMk/>
            <pc:sldMk cId="2691161171" sldId="296"/>
            <ac:spMk id="24" creationId="{6C582DA2-22C7-29D8-AEB6-69C7A8A32AD6}"/>
          </ac:spMkLst>
        </pc:spChg>
        <pc:spChg chg="mod">
          <ac:chgData name="Despina Partala" userId="85b184bb183694ca" providerId="LiveId" clId="{A4F4A781-C263-4112-8721-784C4AA2F01A}" dt="2022-11-06T18:32:59.620" v="3160"/>
          <ac:spMkLst>
            <pc:docMk/>
            <pc:sldMk cId="2691161171" sldId="296"/>
            <ac:spMk id="25" creationId="{99E37F2C-379F-7944-0334-5988511D66D8}"/>
          </ac:spMkLst>
        </pc:spChg>
        <pc:spChg chg="mod">
          <ac:chgData name="Despina Partala" userId="85b184bb183694ca" providerId="LiveId" clId="{A4F4A781-C263-4112-8721-784C4AA2F01A}" dt="2022-11-06T18:32:59.620" v="3160"/>
          <ac:spMkLst>
            <pc:docMk/>
            <pc:sldMk cId="2691161171" sldId="296"/>
            <ac:spMk id="26" creationId="{38E2C708-24FC-FAEA-8849-5CE30685F893}"/>
          </ac:spMkLst>
        </pc:spChg>
        <pc:spChg chg="mod">
          <ac:chgData name="Despina Partala" userId="85b184bb183694ca" providerId="LiveId" clId="{A4F4A781-C263-4112-8721-784C4AA2F01A}" dt="2022-11-06T18:32:59.620" v="3160"/>
          <ac:spMkLst>
            <pc:docMk/>
            <pc:sldMk cId="2691161171" sldId="296"/>
            <ac:spMk id="27" creationId="{46971CDD-924B-0BB3-2051-95D62E105E35}"/>
          </ac:spMkLst>
        </pc:spChg>
        <pc:spChg chg="mod">
          <ac:chgData name="Despina Partala" userId="85b184bb183694ca" providerId="LiveId" clId="{A4F4A781-C263-4112-8721-784C4AA2F01A}" dt="2022-11-06T18:32:59.620" v="3160"/>
          <ac:spMkLst>
            <pc:docMk/>
            <pc:sldMk cId="2691161171" sldId="296"/>
            <ac:spMk id="28" creationId="{A4FE41D4-95AB-731E-D2B4-484E00DF2C4A}"/>
          </ac:spMkLst>
        </pc:spChg>
        <pc:spChg chg="mod">
          <ac:chgData name="Despina Partala" userId="85b184bb183694ca" providerId="LiveId" clId="{A4F4A781-C263-4112-8721-784C4AA2F01A}" dt="2022-11-06T18:32:59.620" v="3160"/>
          <ac:spMkLst>
            <pc:docMk/>
            <pc:sldMk cId="2691161171" sldId="296"/>
            <ac:spMk id="29" creationId="{84371E0E-CFC1-0ADE-920F-55CC3D991DDB}"/>
          </ac:spMkLst>
        </pc:spChg>
        <pc:spChg chg="mod">
          <ac:chgData name="Despina Partala" userId="85b184bb183694ca" providerId="LiveId" clId="{A4F4A781-C263-4112-8721-784C4AA2F01A}" dt="2022-11-06T18:32:59.620" v="3160"/>
          <ac:spMkLst>
            <pc:docMk/>
            <pc:sldMk cId="2691161171" sldId="296"/>
            <ac:spMk id="30" creationId="{917723F5-9900-243C-DAE0-8EFCF95B9545}"/>
          </ac:spMkLst>
        </pc:spChg>
        <pc:spChg chg="mod">
          <ac:chgData name="Despina Partala" userId="85b184bb183694ca" providerId="LiveId" clId="{A4F4A781-C263-4112-8721-784C4AA2F01A}" dt="2022-11-06T18:32:59.620" v="3160"/>
          <ac:spMkLst>
            <pc:docMk/>
            <pc:sldMk cId="2691161171" sldId="296"/>
            <ac:spMk id="31" creationId="{E64E6CF3-F14A-86B6-0A79-1E520D9AA646}"/>
          </ac:spMkLst>
        </pc:spChg>
        <pc:spChg chg="mod">
          <ac:chgData name="Despina Partala" userId="85b184bb183694ca" providerId="LiveId" clId="{A4F4A781-C263-4112-8721-784C4AA2F01A}" dt="2022-11-06T18:32:59.620" v="3160"/>
          <ac:spMkLst>
            <pc:docMk/>
            <pc:sldMk cId="2691161171" sldId="296"/>
            <ac:spMk id="160" creationId="{C69B673C-707B-A2A5-5A23-D99AE87789DB}"/>
          </ac:spMkLst>
        </pc:spChg>
        <pc:spChg chg="mod">
          <ac:chgData name="Despina Partala" userId="85b184bb183694ca" providerId="LiveId" clId="{A4F4A781-C263-4112-8721-784C4AA2F01A}" dt="2022-11-06T18:32:59.620" v="3160"/>
          <ac:spMkLst>
            <pc:docMk/>
            <pc:sldMk cId="2691161171" sldId="296"/>
            <ac:spMk id="161" creationId="{FE89213C-E51F-0DE9-DBA5-3B1AD7DC908E}"/>
          </ac:spMkLst>
        </pc:spChg>
        <pc:spChg chg="mod">
          <ac:chgData name="Despina Partala" userId="85b184bb183694ca" providerId="LiveId" clId="{A4F4A781-C263-4112-8721-784C4AA2F01A}" dt="2022-11-06T18:32:59.620" v="3160"/>
          <ac:spMkLst>
            <pc:docMk/>
            <pc:sldMk cId="2691161171" sldId="296"/>
            <ac:spMk id="162" creationId="{A65B8056-3401-887F-7745-303E57004156}"/>
          </ac:spMkLst>
        </pc:spChg>
        <pc:spChg chg="mod">
          <ac:chgData name="Despina Partala" userId="85b184bb183694ca" providerId="LiveId" clId="{A4F4A781-C263-4112-8721-784C4AA2F01A}" dt="2022-11-06T18:32:59.620" v="3160"/>
          <ac:spMkLst>
            <pc:docMk/>
            <pc:sldMk cId="2691161171" sldId="296"/>
            <ac:spMk id="163" creationId="{8F8E13ED-B0B8-8CD8-1FF4-64B9AFA87E0C}"/>
          </ac:spMkLst>
        </pc:spChg>
        <pc:spChg chg="mod">
          <ac:chgData name="Despina Partala" userId="85b184bb183694ca" providerId="LiveId" clId="{A4F4A781-C263-4112-8721-784C4AA2F01A}" dt="2022-11-06T18:32:59.620" v="3160"/>
          <ac:spMkLst>
            <pc:docMk/>
            <pc:sldMk cId="2691161171" sldId="296"/>
            <ac:spMk id="164" creationId="{9C1AC90C-2E42-4F51-49C6-819F81C9E2C9}"/>
          </ac:spMkLst>
        </pc:spChg>
        <pc:spChg chg="mod">
          <ac:chgData name="Despina Partala" userId="85b184bb183694ca" providerId="LiveId" clId="{A4F4A781-C263-4112-8721-784C4AA2F01A}" dt="2022-11-06T18:32:59.620" v="3160"/>
          <ac:spMkLst>
            <pc:docMk/>
            <pc:sldMk cId="2691161171" sldId="296"/>
            <ac:spMk id="165" creationId="{9E52E917-E021-5E9E-22EE-27AB7C3C8933}"/>
          </ac:spMkLst>
        </pc:spChg>
        <pc:spChg chg="mod">
          <ac:chgData name="Despina Partala" userId="85b184bb183694ca" providerId="LiveId" clId="{A4F4A781-C263-4112-8721-784C4AA2F01A}" dt="2022-11-06T18:32:59.620" v="3160"/>
          <ac:spMkLst>
            <pc:docMk/>
            <pc:sldMk cId="2691161171" sldId="296"/>
            <ac:spMk id="166" creationId="{9A52E818-F2C6-1BB6-76D2-306E055F3B25}"/>
          </ac:spMkLst>
        </pc:spChg>
        <pc:spChg chg="mod">
          <ac:chgData name="Despina Partala" userId="85b184bb183694ca" providerId="LiveId" clId="{A4F4A781-C263-4112-8721-784C4AA2F01A}" dt="2022-11-06T18:32:59.620" v="3160"/>
          <ac:spMkLst>
            <pc:docMk/>
            <pc:sldMk cId="2691161171" sldId="296"/>
            <ac:spMk id="167" creationId="{53C2695C-E8DA-9449-7177-6AE78B5F3911}"/>
          </ac:spMkLst>
        </pc:spChg>
        <pc:spChg chg="mod">
          <ac:chgData name="Despina Partala" userId="85b184bb183694ca" providerId="LiveId" clId="{A4F4A781-C263-4112-8721-784C4AA2F01A}" dt="2022-11-06T18:34:07.528" v="3162"/>
          <ac:spMkLst>
            <pc:docMk/>
            <pc:sldMk cId="2691161171" sldId="296"/>
            <ac:spMk id="169" creationId="{B45073D5-4ABF-ED39-9AE5-3098B7C7DEF4}"/>
          </ac:spMkLst>
        </pc:spChg>
        <pc:spChg chg="mod">
          <ac:chgData name="Despina Partala" userId="85b184bb183694ca" providerId="LiveId" clId="{A4F4A781-C263-4112-8721-784C4AA2F01A}" dt="2022-11-06T18:34:07.528" v="3162"/>
          <ac:spMkLst>
            <pc:docMk/>
            <pc:sldMk cId="2691161171" sldId="296"/>
            <ac:spMk id="170" creationId="{8A608ACA-602E-06FF-6AE5-CF0146BA97F0}"/>
          </ac:spMkLst>
        </pc:spChg>
        <pc:spChg chg="mod">
          <ac:chgData name="Despina Partala" userId="85b184bb183694ca" providerId="LiveId" clId="{A4F4A781-C263-4112-8721-784C4AA2F01A}" dt="2022-11-06T18:34:07.528" v="3162"/>
          <ac:spMkLst>
            <pc:docMk/>
            <pc:sldMk cId="2691161171" sldId="296"/>
            <ac:spMk id="171" creationId="{57D0F428-A21B-2021-A2A5-0546F51E7370}"/>
          </ac:spMkLst>
        </pc:spChg>
        <pc:spChg chg="mod">
          <ac:chgData name="Despina Partala" userId="85b184bb183694ca" providerId="LiveId" clId="{A4F4A781-C263-4112-8721-784C4AA2F01A}" dt="2022-11-06T18:34:07.528" v="3162"/>
          <ac:spMkLst>
            <pc:docMk/>
            <pc:sldMk cId="2691161171" sldId="296"/>
            <ac:spMk id="172" creationId="{5425BBDC-71F6-3D7A-D25B-7C81B5273D77}"/>
          </ac:spMkLst>
        </pc:spChg>
        <pc:spChg chg="mod">
          <ac:chgData name="Despina Partala" userId="85b184bb183694ca" providerId="LiveId" clId="{A4F4A781-C263-4112-8721-784C4AA2F01A}" dt="2022-11-06T18:34:07.528" v="3162"/>
          <ac:spMkLst>
            <pc:docMk/>
            <pc:sldMk cId="2691161171" sldId="296"/>
            <ac:spMk id="173" creationId="{D0045BA3-085A-CC9E-89D3-F7F033898BE5}"/>
          </ac:spMkLst>
        </pc:spChg>
        <pc:spChg chg="mod">
          <ac:chgData name="Despina Partala" userId="85b184bb183694ca" providerId="LiveId" clId="{A4F4A781-C263-4112-8721-784C4AA2F01A}" dt="2022-11-06T18:34:07.528" v="3162"/>
          <ac:spMkLst>
            <pc:docMk/>
            <pc:sldMk cId="2691161171" sldId="296"/>
            <ac:spMk id="174" creationId="{BF00ACAE-A452-2376-550E-9C3A758A742A}"/>
          </ac:spMkLst>
        </pc:spChg>
        <pc:spChg chg="mod">
          <ac:chgData name="Despina Partala" userId="85b184bb183694ca" providerId="LiveId" clId="{A4F4A781-C263-4112-8721-784C4AA2F01A}" dt="2022-11-06T18:34:07.528" v="3162"/>
          <ac:spMkLst>
            <pc:docMk/>
            <pc:sldMk cId="2691161171" sldId="296"/>
            <ac:spMk id="175" creationId="{B2A235DB-9CB0-7A1B-6B17-6DC6FF44306F}"/>
          </ac:spMkLst>
        </pc:spChg>
        <pc:spChg chg="mod">
          <ac:chgData name="Despina Partala" userId="85b184bb183694ca" providerId="LiveId" clId="{A4F4A781-C263-4112-8721-784C4AA2F01A}" dt="2022-11-06T18:34:07.528" v="3162"/>
          <ac:spMkLst>
            <pc:docMk/>
            <pc:sldMk cId="2691161171" sldId="296"/>
            <ac:spMk id="176" creationId="{CF3CD08B-1DCB-8780-CA65-F61078E4452C}"/>
          </ac:spMkLst>
        </pc:spChg>
        <pc:spChg chg="mod">
          <ac:chgData name="Despina Partala" userId="85b184bb183694ca" providerId="LiveId" clId="{A4F4A781-C263-4112-8721-784C4AA2F01A}" dt="2022-11-06T18:34:07.528" v="3162"/>
          <ac:spMkLst>
            <pc:docMk/>
            <pc:sldMk cId="2691161171" sldId="296"/>
            <ac:spMk id="177" creationId="{9C8883B6-175D-77C9-53BF-44ADC9EF2938}"/>
          </ac:spMkLst>
        </pc:spChg>
        <pc:spChg chg="mod">
          <ac:chgData name="Despina Partala" userId="85b184bb183694ca" providerId="LiveId" clId="{A4F4A781-C263-4112-8721-784C4AA2F01A}" dt="2022-11-06T18:34:07.528" v="3162"/>
          <ac:spMkLst>
            <pc:docMk/>
            <pc:sldMk cId="2691161171" sldId="296"/>
            <ac:spMk id="178" creationId="{9212A4C8-57EB-6702-4B5A-80FC8AAD7005}"/>
          </ac:spMkLst>
        </pc:spChg>
        <pc:spChg chg="mod">
          <ac:chgData name="Despina Partala" userId="85b184bb183694ca" providerId="LiveId" clId="{A4F4A781-C263-4112-8721-784C4AA2F01A}" dt="2022-11-06T18:34:07.528" v="3162"/>
          <ac:spMkLst>
            <pc:docMk/>
            <pc:sldMk cId="2691161171" sldId="296"/>
            <ac:spMk id="179" creationId="{37D6E4B4-B53C-AFB6-8976-E5FE899FBD21}"/>
          </ac:spMkLst>
        </pc:spChg>
        <pc:spChg chg="mod">
          <ac:chgData name="Despina Partala" userId="85b184bb183694ca" providerId="LiveId" clId="{A4F4A781-C263-4112-8721-784C4AA2F01A}" dt="2022-11-06T18:34:07.528" v="3162"/>
          <ac:spMkLst>
            <pc:docMk/>
            <pc:sldMk cId="2691161171" sldId="296"/>
            <ac:spMk id="180" creationId="{739645DF-CD59-7569-A584-20A1CC1F657C}"/>
          </ac:spMkLst>
        </pc:spChg>
        <pc:spChg chg="mod">
          <ac:chgData name="Despina Partala" userId="85b184bb183694ca" providerId="LiveId" clId="{A4F4A781-C263-4112-8721-784C4AA2F01A}" dt="2022-11-06T18:34:07.528" v="3162"/>
          <ac:spMkLst>
            <pc:docMk/>
            <pc:sldMk cId="2691161171" sldId="296"/>
            <ac:spMk id="181" creationId="{F3B0A132-72CE-1477-840B-5AE0B277B307}"/>
          </ac:spMkLst>
        </pc:spChg>
        <pc:spChg chg="mod">
          <ac:chgData name="Despina Partala" userId="85b184bb183694ca" providerId="LiveId" clId="{A4F4A781-C263-4112-8721-784C4AA2F01A}" dt="2022-11-06T18:34:07.528" v="3162"/>
          <ac:spMkLst>
            <pc:docMk/>
            <pc:sldMk cId="2691161171" sldId="296"/>
            <ac:spMk id="182" creationId="{1795F24E-045D-E8B3-B4F0-C5EA5D4EFBA5}"/>
          </ac:spMkLst>
        </pc:spChg>
        <pc:spChg chg="mod">
          <ac:chgData name="Despina Partala" userId="85b184bb183694ca" providerId="LiveId" clId="{A4F4A781-C263-4112-8721-784C4AA2F01A}" dt="2022-11-06T18:34:07.528" v="3162"/>
          <ac:spMkLst>
            <pc:docMk/>
            <pc:sldMk cId="2691161171" sldId="296"/>
            <ac:spMk id="183" creationId="{390F06FF-238A-13EC-A8B7-F1CD5AFFF80B}"/>
          </ac:spMkLst>
        </pc:spChg>
        <pc:spChg chg="mod">
          <ac:chgData name="Despina Partala" userId="85b184bb183694ca" providerId="LiveId" clId="{A4F4A781-C263-4112-8721-784C4AA2F01A}" dt="2022-11-06T18:34:07.528" v="3162"/>
          <ac:spMkLst>
            <pc:docMk/>
            <pc:sldMk cId="2691161171" sldId="296"/>
            <ac:spMk id="184" creationId="{7247D1F7-506A-15CA-CF2C-1A353E9425D1}"/>
          </ac:spMkLst>
        </pc:spChg>
        <pc:spChg chg="mod">
          <ac:chgData name="Despina Partala" userId="85b184bb183694ca" providerId="LiveId" clId="{A4F4A781-C263-4112-8721-784C4AA2F01A}" dt="2022-11-06T18:34:07.528" v="3162"/>
          <ac:spMkLst>
            <pc:docMk/>
            <pc:sldMk cId="2691161171" sldId="296"/>
            <ac:spMk id="185" creationId="{CF28CAD2-9347-71FF-B9E0-953A28FE4480}"/>
          </ac:spMkLst>
        </pc:spChg>
        <pc:spChg chg="mod">
          <ac:chgData name="Despina Partala" userId="85b184bb183694ca" providerId="LiveId" clId="{A4F4A781-C263-4112-8721-784C4AA2F01A}" dt="2022-11-06T18:34:07.528" v="3162"/>
          <ac:spMkLst>
            <pc:docMk/>
            <pc:sldMk cId="2691161171" sldId="296"/>
            <ac:spMk id="186" creationId="{77F9E8DD-9452-FB59-E6AD-954BDFC12F75}"/>
          </ac:spMkLst>
        </pc:spChg>
        <pc:spChg chg="mod">
          <ac:chgData name="Despina Partala" userId="85b184bb183694ca" providerId="LiveId" clId="{A4F4A781-C263-4112-8721-784C4AA2F01A}" dt="2022-11-06T18:34:07.528" v="3162"/>
          <ac:spMkLst>
            <pc:docMk/>
            <pc:sldMk cId="2691161171" sldId="296"/>
            <ac:spMk id="187" creationId="{4474DFE9-5234-DAD9-E5FD-48C7293B2401}"/>
          </ac:spMkLst>
        </pc:spChg>
        <pc:spChg chg="mod">
          <ac:chgData name="Despina Partala" userId="85b184bb183694ca" providerId="LiveId" clId="{A4F4A781-C263-4112-8721-784C4AA2F01A}" dt="2022-11-06T18:34:07.528" v="3162"/>
          <ac:spMkLst>
            <pc:docMk/>
            <pc:sldMk cId="2691161171" sldId="296"/>
            <ac:spMk id="189" creationId="{427BBD9D-60BD-316B-A906-E3C8C94A2DFA}"/>
          </ac:spMkLst>
        </pc:spChg>
        <pc:spChg chg="mod">
          <ac:chgData name="Despina Partala" userId="85b184bb183694ca" providerId="LiveId" clId="{A4F4A781-C263-4112-8721-784C4AA2F01A}" dt="2022-11-06T18:34:07.528" v="3162"/>
          <ac:spMkLst>
            <pc:docMk/>
            <pc:sldMk cId="2691161171" sldId="296"/>
            <ac:spMk id="190" creationId="{028AD733-DEF6-8142-6AA6-3BC0260F776F}"/>
          </ac:spMkLst>
        </pc:spChg>
        <pc:spChg chg="mod">
          <ac:chgData name="Despina Partala" userId="85b184bb183694ca" providerId="LiveId" clId="{A4F4A781-C263-4112-8721-784C4AA2F01A}" dt="2022-11-06T18:34:07.528" v="3162"/>
          <ac:spMkLst>
            <pc:docMk/>
            <pc:sldMk cId="2691161171" sldId="296"/>
            <ac:spMk id="191" creationId="{9A84160C-5A09-B2EE-CA01-FC94C32C992E}"/>
          </ac:spMkLst>
        </pc:spChg>
        <pc:spChg chg="mod">
          <ac:chgData name="Despina Partala" userId="85b184bb183694ca" providerId="LiveId" clId="{A4F4A781-C263-4112-8721-784C4AA2F01A}" dt="2022-11-06T18:34:07.528" v="3162"/>
          <ac:spMkLst>
            <pc:docMk/>
            <pc:sldMk cId="2691161171" sldId="296"/>
            <ac:spMk id="192" creationId="{9742FB9A-A75E-EABD-482D-657258D50E0F}"/>
          </ac:spMkLst>
        </pc:spChg>
        <pc:spChg chg="mod">
          <ac:chgData name="Despina Partala" userId="85b184bb183694ca" providerId="LiveId" clId="{A4F4A781-C263-4112-8721-784C4AA2F01A}" dt="2022-11-06T18:34:07.528" v="3162"/>
          <ac:spMkLst>
            <pc:docMk/>
            <pc:sldMk cId="2691161171" sldId="296"/>
            <ac:spMk id="193" creationId="{2852762C-1E85-EFD1-15A2-E09C2C0F3757}"/>
          </ac:spMkLst>
        </pc:spChg>
        <pc:spChg chg="mod">
          <ac:chgData name="Despina Partala" userId="85b184bb183694ca" providerId="LiveId" clId="{A4F4A781-C263-4112-8721-784C4AA2F01A}" dt="2022-11-06T18:34:07.528" v="3162"/>
          <ac:spMkLst>
            <pc:docMk/>
            <pc:sldMk cId="2691161171" sldId="296"/>
            <ac:spMk id="194" creationId="{BCFA8BEF-270D-6830-9158-86C2B0F07B2B}"/>
          </ac:spMkLst>
        </pc:spChg>
        <pc:spChg chg="mod">
          <ac:chgData name="Despina Partala" userId="85b184bb183694ca" providerId="LiveId" clId="{A4F4A781-C263-4112-8721-784C4AA2F01A}" dt="2022-11-06T18:34:07.528" v="3162"/>
          <ac:spMkLst>
            <pc:docMk/>
            <pc:sldMk cId="2691161171" sldId="296"/>
            <ac:spMk id="195" creationId="{EA665ECF-9669-A8CD-B06A-05E1033E384A}"/>
          </ac:spMkLst>
        </pc:spChg>
        <pc:spChg chg="mod">
          <ac:chgData name="Despina Partala" userId="85b184bb183694ca" providerId="LiveId" clId="{A4F4A781-C263-4112-8721-784C4AA2F01A}" dt="2022-11-06T18:34:07.528" v="3162"/>
          <ac:spMkLst>
            <pc:docMk/>
            <pc:sldMk cId="2691161171" sldId="296"/>
            <ac:spMk id="196" creationId="{6312B536-A7DE-DF86-E35A-5AD5AFFBD57F}"/>
          </ac:spMkLst>
        </pc:spChg>
        <pc:spChg chg="mod">
          <ac:chgData name="Despina Partala" userId="85b184bb183694ca" providerId="LiveId" clId="{A4F4A781-C263-4112-8721-784C4AA2F01A}" dt="2022-11-06T18:34:07.528" v="3162"/>
          <ac:spMkLst>
            <pc:docMk/>
            <pc:sldMk cId="2691161171" sldId="296"/>
            <ac:spMk id="197" creationId="{70204047-2DE5-C9F3-C2F0-C6DA82DBDDB9}"/>
          </ac:spMkLst>
        </pc:spChg>
        <pc:spChg chg="mod">
          <ac:chgData name="Despina Partala" userId="85b184bb183694ca" providerId="LiveId" clId="{A4F4A781-C263-4112-8721-784C4AA2F01A}" dt="2022-11-06T18:34:07.528" v="3162"/>
          <ac:spMkLst>
            <pc:docMk/>
            <pc:sldMk cId="2691161171" sldId="296"/>
            <ac:spMk id="198" creationId="{AECC8A24-62F6-EE26-DC89-DE9A2AE7F9D3}"/>
          </ac:spMkLst>
        </pc:spChg>
        <pc:spChg chg="mod">
          <ac:chgData name="Despina Partala" userId="85b184bb183694ca" providerId="LiveId" clId="{A4F4A781-C263-4112-8721-784C4AA2F01A}" dt="2022-11-06T18:34:07.528" v="3162"/>
          <ac:spMkLst>
            <pc:docMk/>
            <pc:sldMk cId="2691161171" sldId="296"/>
            <ac:spMk id="199" creationId="{C2C996F3-4A63-F4BE-1564-2A3A35CA74FA}"/>
          </ac:spMkLst>
        </pc:spChg>
        <pc:spChg chg="mod">
          <ac:chgData name="Despina Partala" userId="85b184bb183694ca" providerId="LiveId" clId="{A4F4A781-C263-4112-8721-784C4AA2F01A}" dt="2022-11-06T18:34:07.528" v="3162"/>
          <ac:spMkLst>
            <pc:docMk/>
            <pc:sldMk cId="2691161171" sldId="296"/>
            <ac:spMk id="200" creationId="{A01DB841-F972-CDE4-673A-11DC39DAEDED}"/>
          </ac:spMkLst>
        </pc:spChg>
        <pc:spChg chg="mod">
          <ac:chgData name="Despina Partala" userId="85b184bb183694ca" providerId="LiveId" clId="{A4F4A781-C263-4112-8721-784C4AA2F01A}" dt="2022-11-06T18:34:39.953" v="3166"/>
          <ac:spMkLst>
            <pc:docMk/>
            <pc:sldMk cId="2691161171" sldId="296"/>
            <ac:spMk id="202" creationId="{DDED6A84-8605-7D61-80E5-A5714144BCE2}"/>
          </ac:spMkLst>
        </pc:spChg>
        <pc:spChg chg="mod">
          <ac:chgData name="Despina Partala" userId="85b184bb183694ca" providerId="LiveId" clId="{A4F4A781-C263-4112-8721-784C4AA2F01A}" dt="2022-11-06T18:34:39.953" v="3166"/>
          <ac:spMkLst>
            <pc:docMk/>
            <pc:sldMk cId="2691161171" sldId="296"/>
            <ac:spMk id="203" creationId="{7253A3AD-1427-E030-5306-B93BA35591A1}"/>
          </ac:spMkLst>
        </pc:spChg>
        <pc:spChg chg="mod">
          <ac:chgData name="Despina Partala" userId="85b184bb183694ca" providerId="LiveId" clId="{A4F4A781-C263-4112-8721-784C4AA2F01A}" dt="2022-11-06T18:34:39.953" v="3166"/>
          <ac:spMkLst>
            <pc:docMk/>
            <pc:sldMk cId="2691161171" sldId="296"/>
            <ac:spMk id="204" creationId="{2B2337A1-63D2-5F24-D5B4-01F733D347D7}"/>
          </ac:spMkLst>
        </pc:spChg>
        <pc:spChg chg="mod">
          <ac:chgData name="Despina Partala" userId="85b184bb183694ca" providerId="LiveId" clId="{A4F4A781-C263-4112-8721-784C4AA2F01A}" dt="2022-11-06T18:34:39.953" v="3166"/>
          <ac:spMkLst>
            <pc:docMk/>
            <pc:sldMk cId="2691161171" sldId="296"/>
            <ac:spMk id="205" creationId="{4E63972B-1895-2F97-85C9-F9C57C0C3DDE}"/>
          </ac:spMkLst>
        </pc:spChg>
        <pc:spChg chg="mod">
          <ac:chgData name="Despina Partala" userId="85b184bb183694ca" providerId="LiveId" clId="{A4F4A781-C263-4112-8721-784C4AA2F01A}" dt="2022-11-06T18:34:39.953" v="3166"/>
          <ac:spMkLst>
            <pc:docMk/>
            <pc:sldMk cId="2691161171" sldId="296"/>
            <ac:spMk id="206" creationId="{09C90B49-58AC-AD96-0033-919DBFCB7D82}"/>
          </ac:spMkLst>
        </pc:spChg>
        <pc:spChg chg="mod">
          <ac:chgData name="Despina Partala" userId="85b184bb183694ca" providerId="LiveId" clId="{A4F4A781-C263-4112-8721-784C4AA2F01A}" dt="2022-11-06T18:34:39.953" v="3166"/>
          <ac:spMkLst>
            <pc:docMk/>
            <pc:sldMk cId="2691161171" sldId="296"/>
            <ac:spMk id="207" creationId="{420633BD-6D6B-770C-8D05-6F79780B3267}"/>
          </ac:spMkLst>
        </pc:spChg>
        <pc:spChg chg="mod">
          <ac:chgData name="Despina Partala" userId="85b184bb183694ca" providerId="LiveId" clId="{A4F4A781-C263-4112-8721-784C4AA2F01A}" dt="2022-11-06T18:34:39.953" v="3166"/>
          <ac:spMkLst>
            <pc:docMk/>
            <pc:sldMk cId="2691161171" sldId="296"/>
            <ac:spMk id="208" creationId="{33060DF1-C04A-ADAB-E950-EB4D7B8EFE1B}"/>
          </ac:spMkLst>
        </pc:spChg>
        <pc:spChg chg="mod">
          <ac:chgData name="Despina Partala" userId="85b184bb183694ca" providerId="LiveId" clId="{A4F4A781-C263-4112-8721-784C4AA2F01A}" dt="2022-11-06T18:34:39.953" v="3166"/>
          <ac:spMkLst>
            <pc:docMk/>
            <pc:sldMk cId="2691161171" sldId="296"/>
            <ac:spMk id="209" creationId="{58B9A696-4BAF-F429-C9F6-99F7FFA30A2E}"/>
          </ac:spMkLst>
        </pc:spChg>
        <pc:spChg chg="mod">
          <ac:chgData name="Despina Partala" userId="85b184bb183694ca" providerId="LiveId" clId="{A4F4A781-C263-4112-8721-784C4AA2F01A}" dt="2022-11-06T18:34:39.953" v="3166"/>
          <ac:spMkLst>
            <pc:docMk/>
            <pc:sldMk cId="2691161171" sldId="296"/>
            <ac:spMk id="210" creationId="{0E478AA1-AE77-119B-FE0C-099057D3F0CB}"/>
          </ac:spMkLst>
        </pc:spChg>
        <pc:spChg chg="mod">
          <ac:chgData name="Despina Partala" userId="85b184bb183694ca" providerId="LiveId" clId="{A4F4A781-C263-4112-8721-784C4AA2F01A}" dt="2022-11-06T18:34:39.953" v="3166"/>
          <ac:spMkLst>
            <pc:docMk/>
            <pc:sldMk cId="2691161171" sldId="296"/>
            <ac:spMk id="211" creationId="{A0271D28-1879-CD70-89A1-B557368635F1}"/>
          </ac:spMkLst>
        </pc:spChg>
        <pc:spChg chg="mod">
          <ac:chgData name="Despina Partala" userId="85b184bb183694ca" providerId="LiveId" clId="{A4F4A781-C263-4112-8721-784C4AA2F01A}" dt="2022-11-06T18:34:39.953" v="3166"/>
          <ac:spMkLst>
            <pc:docMk/>
            <pc:sldMk cId="2691161171" sldId="296"/>
            <ac:spMk id="212" creationId="{16988E10-5471-AC2B-3E28-8C66A24B22DC}"/>
          </ac:spMkLst>
        </pc:spChg>
        <pc:spChg chg="mod">
          <ac:chgData name="Despina Partala" userId="85b184bb183694ca" providerId="LiveId" clId="{A4F4A781-C263-4112-8721-784C4AA2F01A}" dt="2022-11-06T18:34:39.953" v="3166"/>
          <ac:spMkLst>
            <pc:docMk/>
            <pc:sldMk cId="2691161171" sldId="296"/>
            <ac:spMk id="213" creationId="{E32D5D1A-6165-6C38-4C7B-8BA6ECB3C625}"/>
          </ac:spMkLst>
        </pc:spChg>
        <pc:spChg chg="mod">
          <ac:chgData name="Despina Partala" userId="85b184bb183694ca" providerId="LiveId" clId="{A4F4A781-C263-4112-8721-784C4AA2F01A}" dt="2022-11-06T18:34:39.953" v="3166"/>
          <ac:spMkLst>
            <pc:docMk/>
            <pc:sldMk cId="2691161171" sldId="296"/>
            <ac:spMk id="214" creationId="{EDFBC92B-7224-C116-84B9-C82969DDAD33}"/>
          </ac:spMkLst>
        </pc:spChg>
        <pc:spChg chg="mod">
          <ac:chgData name="Despina Partala" userId="85b184bb183694ca" providerId="LiveId" clId="{A4F4A781-C263-4112-8721-784C4AA2F01A}" dt="2022-11-06T18:34:39.953" v="3166"/>
          <ac:spMkLst>
            <pc:docMk/>
            <pc:sldMk cId="2691161171" sldId="296"/>
            <ac:spMk id="215" creationId="{C63FF421-BDE9-37A1-1488-422EEE805D0B}"/>
          </ac:spMkLst>
        </pc:spChg>
        <pc:spChg chg="mod">
          <ac:chgData name="Despina Partala" userId="85b184bb183694ca" providerId="LiveId" clId="{A4F4A781-C263-4112-8721-784C4AA2F01A}" dt="2022-11-06T18:34:39.953" v="3166"/>
          <ac:spMkLst>
            <pc:docMk/>
            <pc:sldMk cId="2691161171" sldId="296"/>
            <ac:spMk id="216" creationId="{407C77F3-01A5-8C20-9F7E-FF2500F68FA7}"/>
          </ac:spMkLst>
        </pc:spChg>
        <pc:spChg chg="mod">
          <ac:chgData name="Despina Partala" userId="85b184bb183694ca" providerId="LiveId" clId="{A4F4A781-C263-4112-8721-784C4AA2F01A}" dt="2022-11-06T18:34:39.953" v="3166"/>
          <ac:spMkLst>
            <pc:docMk/>
            <pc:sldMk cId="2691161171" sldId="296"/>
            <ac:spMk id="217" creationId="{065A7D23-E5DD-9961-0A04-75974BFCA0FF}"/>
          </ac:spMkLst>
        </pc:spChg>
        <pc:spChg chg="mod">
          <ac:chgData name="Despina Partala" userId="85b184bb183694ca" providerId="LiveId" clId="{A4F4A781-C263-4112-8721-784C4AA2F01A}" dt="2022-11-06T18:34:39.953" v="3166"/>
          <ac:spMkLst>
            <pc:docMk/>
            <pc:sldMk cId="2691161171" sldId="296"/>
            <ac:spMk id="218" creationId="{B11379B0-13C2-C17A-18E7-283EAAEFD7E3}"/>
          </ac:spMkLst>
        </pc:spChg>
        <pc:spChg chg="mod">
          <ac:chgData name="Despina Partala" userId="85b184bb183694ca" providerId="LiveId" clId="{A4F4A781-C263-4112-8721-784C4AA2F01A}" dt="2022-11-06T18:34:39.953" v="3166"/>
          <ac:spMkLst>
            <pc:docMk/>
            <pc:sldMk cId="2691161171" sldId="296"/>
            <ac:spMk id="219" creationId="{BD238429-621C-9C6B-51DB-3F8A0DA7D93E}"/>
          </ac:spMkLst>
        </pc:spChg>
        <pc:spChg chg="mod">
          <ac:chgData name="Despina Partala" userId="85b184bb183694ca" providerId="LiveId" clId="{A4F4A781-C263-4112-8721-784C4AA2F01A}" dt="2022-11-06T18:34:39.953" v="3166"/>
          <ac:spMkLst>
            <pc:docMk/>
            <pc:sldMk cId="2691161171" sldId="296"/>
            <ac:spMk id="220" creationId="{8910C20B-9194-1543-2519-532AAFB4C21A}"/>
          </ac:spMkLst>
        </pc:spChg>
        <pc:spChg chg="mod">
          <ac:chgData name="Despina Partala" userId="85b184bb183694ca" providerId="LiveId" clId="{A4F4A781-C263-4112-8721-784C4AA2F01A}" dt="2022-11-06T18:34:39.953" v="3166"/>
          <ac:spMkLst>
            <pc:docMk/>
            <pc:sldMk cId="2691161171" sldId="296"/>
            <ac:spMk id="221" creationId="{27897E69-E8F9-2758-8D21-361824A7B55E}"/>
          </ac:spMkLst>
        </pc:spChg>
        <pc:spChg chg="mod">
          <ac:chgData name="Despina Partala" userId="85b184bb183694ca" providerId="LiveId" clId="{A4F4A781-C263-4112-8721-784C4AA2F01A}" dt="2022-11-06T18:34:39.953" v="3166"/>
          <ac:spMkLst>
            <pc:docMk/>
            <pc:sldMk cId="2691161171" sldId="296"/>
            <ac:spMk id="222" creationId="{90466AB7-1224-B5B3-DB41-92CD7CBFF0F7}"/>
          </ac:spMkLst>
        </pc:spChg>
        <pc:spChg chg="mod">
          <ac:chgData name="Despina Partala" userId="85b184bb183694ca" providerId="LiveId" clId="{A4F4A781-C263-4112-8721-784C4AA2F01A}" dt="2022-11-06T18:34:39.953" v="3166"/>
          <ac:spMkLst>
            <pc:docMk/>
            <pc:sldMk cId="2691161171" sldId="296"/>
            <ac:spMk id="223" creationId="{FEDE6242-CECC-0C32-AD8A-7AAA0E9EFCB8}"/>
          </ac:spMkLst>
        </pc:spChg>
        <pc:spChg chg="mod">
          <ac:chgData name="Despina Partala" userId="85b184bb183694ca" providerId="LiveId" clId="{A4F4A781-C263-4112-8721-784C4AA2F01A}" dt="2022-11-06T18:34:39.953" v="3166"/>
          <ac:spMkLst>
            <pc:docMk/>
            <pc:sldMk cId="2691161171" sldId="296"/>
            <ac:spMk id="224" creationId="{521111DB-EBBB-A7C5-459B-8FE6999D57E9}"/>
          </ac:spMkLst>
        </pc:spChg>
        <pc:spChg chg="mod">
          <ac:chgData name="Despina Partala" userId="85b184bb183694ca" providerId="LiveId" clId="{A4F4A781-C263-4112-8721-784C4AA2F01A}" dt="2022-11-06T18:34:39.953" v="3166"/>
          <ac:spMkLst>
            <pc:docMk/>
            <pc:sldMk cId="2691161171" sldId="296"/>
            <ac:spMk id="225" creationId="{7AD60375-8474-A1E9-BE30-4559FA9861D9}"/>
          </ac:spMkLst>
        </pc:spChg>
        <pc:spChg chg="mod">
          <ac:chgData name="Despina Partala" userId="85b184bb183694ca" providerId="LiveId" clId="{A4F4A781-C263-4112-8721-784C4AA2F01A}" dt="2022-11-06T18:34:39.953" v="3166"/>
          <ac:spMkLst>
            <pc:docMk/>
            <pc:sldMk cId="2691161171" sldId="296"/>
            <ac:spMk id="226" creationId="{E2566CAF-661F-7C85-1F65-FDA66B6A8EC1}"/>
          </ac:spMkLst>
        </pc:spChg>
        <pc:spChg chg="mod">
          <ac:chgData name="Despina Partala" userId="85b184bb183694ca" providerId="LiveId" clId="{A4F4A781-C263-4112-8721-784C4AA2F01A}" dt="2022-11-06T18:34:39.953" v="3166"/>
          <ac:spMkLst>
            <pc:docMk/>
            <pc:sldMk cId="2691161171" sldId="296"/>
            <ac:spMk id="227" creationId="{976E14AF-E301-7D1B-CECC-D646C64FE608}"/>
          </ac:spMkLst>
        </pc:spChg>
        <pc:spChg chg="mod">
          <ac:chgData name="Despina Partala" userId="85b184bb183694ca" providerId="LiveId" clId="{A4F4A781-C263-4112-8721-784C4AA2F01A}" dt="2022-11-06T18:34:39.953" v="3166"/>
          <ac:spMkLst>
            <pc:docMk/>
            <pc:sldMk cId="2691161171" sldId="296"/>
            <ac:spMk id="228" creationId="{70CAAC1D-0D1D-6132-6AE4-B851E6322718}"/>
          </ac:spMkLst>
        </pc:spChg>
        <pc:spChg chg="mod">
          <ac:chgData name="Despina Partala" userId="85b184bb183694ca" providerId="LiveId" clId="{A4F4A781-C263-4112-8721-784C4AA2F01A}" dt="2022-11-06T18:34:39.953" v="3166"/>
          <ac:spMkLst>
            <pc:docMk/>
            <pc:sldMk cId="2691161171" sldId="296"/>
            <ac:spMk id="229" creationId="{57613E56-7022-6ACA-225B-9413E1884393}"/>
          </ac:spMkLst>
        </pc:spChg>
        <pc:spChg chg="mod">
          <ac:chgData name="Despina Partala" userId="85b184bb183694ca" providerId="LiveId" clId="{A4F4A781-C263-4112-8721-784C4AA2F01A}" dt="2022-11-06T18:34:39.953" v="3166"/>
          <ac:spMkLst>
            <pc:docMk/>
            <pc:sldMk cId="2691161171" sldId="296"/>
            <ac:spMk id="230" creationId="{1C5E0099-0715-C380-582E-B2C9E85AAE89}"/>
          </ac:spMkLst>
        </pc:spChg>
        <pc:spChg chg="mod">
          <ac:chgData name="Despina Partala" userId="85b184bb183694ca" providerId="LiveId" clId="{A4F4A781-C263-4112-8721-784C4AA2F01A}" dt="2022-11-06T18:34:39.953" v="3166"/>
          <ac:spMkLst>
            <pc:docMk/>
            <pc:sldMk cId="2691161171" sldId="296"/>
            <ac:spMk id="231" creationId="{BC303BA5-B685-B835-BED5-2486E701046A}"/>
          </ac:spMkLst>
        </pc:spChg>
        <pc:spChg chg="mod">
          <ac:chgData name="Despina Partala" userId="85b184bb183694ca" providerId="LiveId" clId="{A4F4A781-C263-4112-8721-784C4AA2F01A}" dt="2022-11-06T18:34:39.953" v="3166"/>
          <ac:spMkLst>
            <pc:docMk/>
            <pc:sldMk cId="2691161171" sldId="296"/>
            <ac:spMk id="232" creationId="{186B3770-A620-444F-BCEF-D8037A4EEC56}"/>
          </ac:spMkLst>
        </pc:spChg>
        <pc:spChg chg="mod">
          <ac:chgData name="Despina Partala" userId="85b184bb183694ca" providerId="LiveId" clId="{A4F4A781-C263-4112-8721-784C4AA2F01A}" dt="2022-11-06T18:34:39.953" v="3166"/>
          <ac:spMkLst>
            <pc:docMk/>
            <pc:sldMk cId="2691161171" sldId="296"/>
            <ac:spMk id="233" creationId="{732BBC95-8D2A-41A1-83F8-94318397FFF5}"/>
          </ac:spMkLst>
        </pc:spChg>
        <pc:grpChg chg="add del mod">
          <ac:chgData name="Despina Partala" userId="85b184bb183694ca" providerId="LiveId" clId="{A4F4A781-C263-4112-8721-784C4AA2F01A}" dt="2022-11-06T18:06:52.886" v="3061" actId="478"/>
          <ac:grpSpMkLst>
            <pc:docMk/>
            <pc:sldMk cId="2691161171" sldId="296"/>
            <ac:grpSpMk id="2" creationId="{0F0F3238-4E44-258F-C0C3-98420642BD36}"/>
          </ac:grpSpMkLst>
        </pc:grpChg>
        <pc:grpChg chg="add mod">
          <ac:chgData name="Despina Partala" userId="85b184bb183694ca" providerId="LiveId" clId="{A4F4A781-C263-4112-8721-784C4AA2F01A}" dt="2022-11-06T18:50:45.948" v="3210" actId="1076"/>
          <ac:grpSpMkLst>
            <pc:docMk/>
            <pc:sldMk cId="2691161171" sldId="296"/>
            <ac:grpSpMk id="12" creationId="{1404836E-20D9-812D-3348-A60F8EF6BB9B}"/>
          </ac:grpSpMkLst>
        </pc:grpChg>
        <pc:grpChg chg="add del mod">
          <ac:chgData name="Despina Partala" userId="85b184bb183694ca" providerId="LiveId" clId="{A4F4A781-C263-4112-8721-784C4AA2F01A}" dt="2022-11-06T18:34:21.020" v="3165" actId="478"/>
          <ac:grpSpMkLst>
            <pc:docMk/>
            <pc:sldMk cId="2691161171" sldId="296"/>
            <ac:grpSpMk id="22" creationId="{46619F19-B93F-09D2-CB38-7C7A8DD30D93}"/>
          </ac:grpSpMkLst>
        </pc:grpChg>
        <pc:grpChg chg="add del mod">
          <ac:chgData name="Despina Partala" userId="85b184bb183694ca" providerId="LiveId" clId="{A4F4A781-C263-4112-8721-784C4AA2F01A}" dt="2022-11-06T18:35:28.666" v="3175" actId="478"/>
          <ac:grpSpMkLst>
            <pc:docMk/>
            <pc:sldMk cId="2691161171" sldId="296"/>
            <ac:grpSpMk id="168" creationId="{5CB8D020-BFC4-DC68-50E1-EA0690158EEC}"/>
          </ac:grpSpMkLst>
        </pc:grpChg>
        <pc:grpChg chg="add del mod">
          <ac:chgData name="Despina Partala" userId="85b184bb183694ca" providerId="LiveId" clId="{A4F4A781-C263-4112-8721-784C4AA2F01A}" dt="2022-11-06T18:34:49.916" v="3169" actId="478"/>
          <ac:grpSpMkLst>
            <pc:docMk/>
            <pc:sldMk cId="2691161171" sldId="296"/>
            <ac:grpSpMk id="201" creationId="{8394AB3C-5E5E-58E8-17A6-779F4B42B98F}"/>
          </ac:grpSpMkLst>
        </pc:grpChg>
        <pc:graphicFrameChg chg="del">
          <ac:chgData name="Despina Partala" userId="85b184bb183694ca" providerId="LiveId" clId="{A4F4A781-C263-4112-8721-784C4AA2F01A}" dt="2022-11-06T18:03:36.289" v="3052" actId="478"/>
          <ac:graphicFrameMkLst>
            <pc:docMk/>
            <pc:sldMk cId="2691161171" sldId="296"/>
            <ac:graphicFrameMk id="4" creationId="{77EAD5D1-6A0A-9462-0BE1-4F849A8CC9E7}"/>
          </ac:graphicFrameMkLst>
        </pc:graphicFrameChg>
        <pc:graphicFrameChg chg="add mod modGraphic">
          <ac:chgData name="Despina Partala" userId="85b184bb183694ca" providerId="LiveId" clId="{A4F4A781-C263-4112-8721-784C4AA2F01A}" dt="2022-11-13T12:37:35.591" v="8850" actId="2711"/>
          <ac:graphicFrameMkLst>
            <pc:docMk/>
            <pc:sldMk cId="2691161171" sldId="296"/>
            <ac:graphicFrameMk id="21" creationId="{229A8D33-E230-B650-F3E3-4BBE8515E73F}"/>
          </ac:graphicFrameMkLst>
        </pc:graphicFrameChg>
        <pc:picChg chg="add del mod">
          <ac:chgData name="Despina Partala" userId="85b184bb183694ca" providerId="LiveId" clId="{A4F4A781-C263-4112-8721-784C4AA2F01A}" dt="2022-11-06T18:35:25.851" v="3174" actId="478"/>
          <ac:picMkLst>
            <pc:docMk/>
            <pc:sldMk cId="2691161171" sldId="296"/>
            <ac:picMk id="234" creationId="{EFA0D610-78AF-B4F1-9BE3-35E4C2007DB9}"/>
          </ac:picMkLst>
        </pc:picChg>
        <pc:picChg chg="add mod">
          <ac:chgData name="Despina Partala" userId="85b184bb183694ca" providerId="LiveId" clId="{A4F4A781-C263-4112-8721-784C4AA2F01A}" dt="2022-11-06T18:50:42.399" v="3209" actId="1076"/>
          <ac:picMkLst>
            <pc:docMk/>
            <pc:sldMk cId="2691161171" sldId="296"/>
            <ac:picMk id="236" creationId="{C6FC8DCF-C261-1775-39D2-AB56380D5CF1}"/>
          </ac:picMkLst>
        </pc:picChg>
        <pc:picChg chg="add mod">
          <ac:chgData name="Despina Partala" userId="85b184bb183694ca" providerId="LiveId" clId="{A4F4A781-C263-4112-8721-784C4AA2F01A}" dt="2022-11-06T18:50:55.143" v="3212" actId="1076"/>
          <ac:picMkLst>
            <pc:docMk/>
            <pc:sldMk cId="2691161171" sldId="296"/>
            <ac:picMk id="238" creationId="{001F80A5-819D-A3E6-C937-43AAFDFCA2FA}"/>
          </ac:picMkLst>
        </pc:picChg>
      </pc:sldChg>
      <pc:sldChg chg="addSp delSp modSp mod modTransition modAnim">
        <pc:chgData name="Despina Partala" userId="85b184bb183694ca" providerId="LiveId" clId="{A4F4A781-C263-4112-8721-784C4AA2F01A}" dt="2022-11-19T12:40:55.934" v="14833" actId="20577"/>
        <pc:sldMkLst>
          <pc:docMk/>
          <pc:sldMk cId="3184966547" sldId="297"/>
        </pc:sldMkLst>
        <pc:spChg chg="add del mod">
          <ac:chgData name="Despina Partala" userId="85b184bb183694ca" providerId="LiveId" clId="{A4F4A781-C263-4112-8721-784C4AA2F01A}" dt="2022-11-07T17:16:38.954" v="3860"/>
          <ac:spMkLst>
            <pc:docMk/>
            <pc:sldMk cId="3184966547" sldId="297"/>
            <ac:spMk id="4" creationId="{9942B35B-2AF9-3254-B6A8-3F25A536B2D4}"/>
          </ac:spMkLst>
        </pc:spChg>
        <pc:spChg chg="mod">
          <ac:chgData name="Despina Partala" userId="85b184bb183694ca" providerId="LiveId" clId="{A4F4A781-C263-4112-8721-784C4AA2F01A}" dt="2022-11-13T12:41:47.964" v="8862" actId="1076"/>
          <ac:spMkLst>
            <pc:docMk/>
            <pc:sldMk cId="3184966547" sldId="297"/>
            <ac:spMk id="6" creationId="{A51EC36B-F8B7-AA72-8731-5EDFF6845355}"/>
          </ac:spMkLst>
        </pc:spChg>
        <pc:spChg chg="add mod">
          <ac:chgData name="Despina Partala" userId="85b184bb183694ca" providerId="LiveId" clId="{A4F4A781-C263-4112-8721-784C4AA2F01A}" dt="2022-11-07T17:16:44.725" v="3862" actId="1076"/>
          <ac:spMkLst>
            <pc:docMk/>
            <pc:sldMk cId="3184966547" sldId="297"/>
            <ac:spMk id="7" creationId="{79FCD0E6-D8E7-EC14-0D6F-F0D034E8DCEE}"/>
          </ac:spMkLst>
        </pc:spChg>
        <pc:spChg chg="mod">
          <ac:chgData name="Despina Partala" userId="85b184bb183694ca" providerId="LiveId" clId="{A4F4A781-C263-4112-8721-784C4AA2F01A}" dt="2022-11-06T19:13:37.801" v="3443"/>
          <ac:spMkLst>
            <pc:docMk/>
            <pc:sldMk cId="3184966547" sldId="297"/>
            <ac:spMk id="7" creationId="{F618BA74-485B-AFEA-D1F6-2113BE381B4E}"/>
          </ac:spMkLst>
        </pc:spChg>
        <pc:spChg chg="mod">
          <ac:chgData name="Despina Partala" userId="85b184bb183694ca" providerId="LiveId" clId="{A4F4A781-C263-4112-8721-784C4AA2F01A}" dt="2022-11-06T19:13:37.801" v="3443"/>
          <ac:spMkLst>
            <pc:docMk/>
            <pc:sldMk cId="3184966547" sldId="297"/>
            <ac:spMk id="8" creationId="{299B2E8B-FA9C-DB1B-0035-1C65CDBE753A}"/>
          </ac:spMkLst>
        </pc:spChg>
        <pc:spChg chg="mod">
          <ac:chgData name="Despina Partala" userId="85b184bb183694ca" providerId="LiveId" clId="{A4F4A781-C263-4112-8721-784C4AA2F01A}" dt="2022-11-06T19:13:37.801" v="3443"/>
          <ac:spMkLst>
            <pc:docMk/>
            <pc:sldMk cId="3184966547" sldId="297"/>
            <ac:spMk id="9" creationId="{0136DF08-1ACD-9CE9-FCF4-658A1F5A64E1}"/>
          </ac:spMkLst>
        </pc:spChg>
        <pc:spChg chg="add del mod">
          <ac:chgData name="Despina Partala" userId="85b184bb183694ca" providerId="LiveId" clId="{A4F4A781-C263-4112-8721-784C4AA2F01A}" dt="2022-11-07T17:21:31.786" v="3887" actId="478"/>
          <ac:spMkLst>
            <pc:docMk/>
            <pc:sldMk cId="3184966547" sldId="297"/>
            <ac:spMk id="9" creationId="{074AD5BF-4D16-2201-56C9-F864C672D116}"/>
          </ac:spMkLst>
        </pc:spChg>
        <pc:spChg chg="mod">
          <ac:chgData name="Despina Partala" userId="85b184bb183694ca" providerId="LiveId" clId="{A4F4A781-C263-4112-8721-784C4AA2F01A}" dt="2022-11-06T19:13:37.801" v="3443"/>
          <ac:spMkLst>
            <pc:docMk/>
            <pc:sldMk cId="3184966547" sldId="297"/>
            <ac:spMk id="10" creationId="{EF8B9FF6-473E-6AA0-A10B-5104155EEA78}"/>
          </ac:spMkLst>
        </pc:spChg>
        <pc:spChg chg="mod">
          <ac:chgData name="Despina Partala" userId="85b184bb183694ca" providerId="LiveId" clId="{A4F4A781-C263-4112-8721-784C4AA2F01A}" dt="2022-11-06T19:13:37.801" v="3443"/>
          <ac:spMkLst>
            <pc:docMk/>
            <pc:sldMk cId="3184966547" sldId="297"/>
            <ac:spMk id="11" creationId="{FA638FFB-BD6E-1667-2AC1-38C7B7C71D21}"/>
          </ac:spMkLst>
        </pc:spChg>
        <pc:spChg chg="mod">
          <ac:chgData name="Despina Partala" userId="85b184bb183694ca" providerId="LiveId" clId="{A4F4A781-C263-4112-8721-784C4AA2F01A}" dt="2022-11-06T19:13:37.801" v="3443"/>
          <ac:spMkLst>
            <pc:docMk/>
            <pc:sldMk cId="3184966547" sldId="297"/>
            <ac:spMk id="12" creationId="{7AF05AF1-1FD2-4B40-E71C-D7566BC193E9}"/>
          </ac:spMkLst>
        </pc:spChg>
        <pc:spChg chg="mod">
          <ac:chgData name="Despina Partala" userId="85b184bb183694ca" providerId="LiveId" clId="{A4F4A781-C263-4112-8721-784C4AA2F01A}" dt="2022-11-06T19:13:37.801" v="3443"/>
          <ac:spMkLst>
            <pc:docMk/>
            <pc:sldMk cId="3184966547" sldId="297"/>
            <ac:spMk id="13" creationId="{D2CAA61E-6700-9F97-1AEB-9B257F77D274}"/>
          </ac:spMkLst>
        </pc:spChg>
        <pc:spChg chg="mod">
          <ac:chgData name="Despina Partala" userId="85b184bb183694ca" providerId="LiveId" clId="{A4F4A781-C263-4112-8721-784C4AA2F01A}" dt="2022-11-06T19:13:37.801" v="3443"/>
          <ac:spMkLst>
            <pc:docMk/>
            <pc:sldMk cId="3184966547" sldId="297"/>
            <ac:spMk id="17" creationId="{EA3DDC78-0523-1F84-8326-9652414C3BDC}"/>
          </ac:spMkLst>
        </pc:spChg>
        <pc:spChg chg="mod">
          <ac:chgData name="Despina Partala" userId="85b184bb183694ca" providerId="LiveId" clId="{A4F4A781-C263-4112-8721-784C4AA2F01A}" dt="2022-11-06T19:13:37.801" v="3443"/>
          <ac:spMkLst>
            <pc:docMk/>
            <pc:sldMk cId="3184966547" sldId="297"/>
            <ac:spMk id="19" creationId="{E32785E6-5EF6-C3E4-6E8A-1D2E9B96469F}"/>
          </ac:spMkLst>
        </pc:spChg>
        <pc:spChg chg="mod">
          <ac:chgData name="Despina Partala" userId="85b184bb183694ca" providerId="LiveId" clId="{A4F4A781-C263-4112-8721-784C4AA2F01A}" dt="2022-11-06T19:13:37.801" v="3443"/>
          <ac:spMkLst>
            <pc:docMk/>
            <pc:sldMk cId="3184966547" sldId="297"/>
            <ac:spMk id="21" creationId="{54E43542-1658-F7DA-EB28-A1735112D15F}"/>
          </ac:spMkLst>
        </pc:spChg>
        <pc:spChg chg="mod">
          <ac:chgData name="Despina Partala" userId="85b184bb183694ca" providerId="LiveId" clId="{A4F4A781-C263-4112-8721-784C4AA2F01A}" dt="2022-11-06T19:13:37.801" v="3443"/>
          <ac:spMkLst>
            <pc:docMk/>
            <pc:sldMk cId="3184966547" sldId="297"/>
            <ac:spMk id="22" creationId="{4FF1D7A6-614A-3A23-6FAE-DDE391EFCC7D}"/>
          </ac:spMkLst>
        </pc:spChg>
        <pc:spChg chg="mod">
          <ac:chgData name="Despina Partala" userId="85b184bb183694ca" providerId="LiveId" clId="{A4F4A781-C263-4112-8721-784C4AA2F01A}" dt="2022-11-06T19:13:37.801" v="3443"/>
          <ac:spMkLst>
            <pc:docMk/>
            <pc:sldMk cId="3184966547" sldId="297"/>
            <ac:spMk id="23" creationId="{659FA770-910A-56A5-B055-9E2E40B7907B}"/>
          </ac:spMkLst>
        </pc:spChg>
        <pc:spChg chg="mod">
          <ac:chgData name="Despina Partala" userId="85b184bb183694ca" providerId="LiveId" clId="{A4F4A781-C263-4112-8721-784C4AA2F01A}" dt="2022-11-06T19:13:37.801" v="3443"/>
          <ac:spMkLst>
            <pc:docMk/>
            <pc:sldMk cId="3184966547" sldId="297"/>
            <ac:spMk id="24" creationId="{DC007715-F610-61C2-F937-5F622EDD20E2}"/>
          </ac:spMkLst>
        </pc:spChg>
        <pc:spChg chg="mod">
          <ac:chgData name="Despina Partala" userId="85b184bb183694ca" providerId="LiveId" clId="{A4F4A781-C263-4112-8721-784C4AA2F01A}" dt="2022-11-06T19:14:10.950" v="3452" actId="688"/>
          <ac:spMkLst>
            <pc:docMk/>
            <pc:sldMk cId="3184966547" sldId="297"/>
            <ac:spMk id="30" creationId="{7DC5264A-2421-6ED9-A73B-BA3F6A1FE2C4}"/>
          </ac:spMkLst>
        </pc:spChg>
        <pc:spChg chg="mod">
          <ac:chgData name="Despina Partala" userId="85b184bb183694ca" providerId="LiveId" clId="{A4F4A781-C263-4112-8721-784C4AA2F01A}" dt="2022-11-06T19:14:13.556" v="3453" actId="1076"/>
          <ac:spMkLst>
            <pc:docMk/>
            <pc:sldMk cId="3184966547" sldId="297"/>
            <ac:spMk id="31" creationId="{EF5122CE-DC18-FE4D-14FC-F01DCA45C4D6}"/>
          </ac:spMkLst>
        </pc:spChg>
        <pc:spChg chg="mod">
          <ac:chgData name="Despina Partala" userId="85b184bb183694ca" providerId="LiveId" clId="{A4F4A781-C263-4112-8721-784C4AA2F01A}" dt="2022-11-06T19:14:18.190" v="3454" actId="688"/>
          <ac:spMkLst>
            <pc:docMk/>
            <pc:sldMk cId="3184966547" sldId="297"/>
            <ac:spMk id="160" creationId="{35949395-72D6-0536-7267-62B8CAD2121C}"/>
          </ac:spMkLst>
        </pc:spChg>
        <pc:spChg chg="mod">
          <ac:chgData name="Despina Partala" userId="85b184bb183694ca" providerId="LiveId" clId="{A4F4A781-C263-4112-8721-784C4AA2F01A}" dt="2022-11-06T19:13:37.801" v="3443"/>
          <ac:spMkLst>
            <pc:docMk/>
            <pc:sldMk cId="3184966547" sldId="297"/>
            <ac:spMk id="161" creationId="{6C6484BA-2321-922A-3CFE-EA857020BA2D}"/>
          </ac:spMkLst>
        </pc:spChg>
        <pc:spChg chg="mod">
          <ac:chgData name="Despina Partala" userId="85b184bb183694ca" providerId="LiveId" clId="{A4F4A781-C263-4112-8721-784C4AA2F01A}" dt="2022-11-06T19:13:37.801" v="3443"/>
          <ac:spMkLst>
            <pc:docMk/>
            <pc:sldMk cId="3184966547" sldId="297"/>
            <ac:spMk id="162" creationId="{702F8FAE-2383-9746-6B78-4AC9B3AC7CDA}"/>
          </ac:spMkLst>
        </pc:spChg>
        <pc:spChg chg="mod">
          <ac:chgData name="Despina Partala" userId="85b184bb183694ca" providerId="LiveId" clId="{A4F4A781-C263-4112-8721-784C4AA2F01A}" dt="2022-11-06T19:13:37.801" v="3443"/>
          <ac:spMkLst>
            <pc:docMk/>
            <pc:sldMk cId="3184966547" sldId="297"/>
            <ac:spMk id="163" creationId="{3AC3AA56-97CF-75D3-6B14-5FBD2C1B808F}"/>
          </ac:spMkLst>
        </pc:spChg>
        <pc:spChg chg="mod">
          <ac:chgData name="Despina Partala" userId="85b184bb183694ca" providerId="LiveId" clId="{A4F4A781-C263-4112-8721-784C4AA2F01A}" dt="2022-11-06T19:14:06.243" v="3450" actId="1076"/>
          <ac:spMkLst>
            <pc:docMk/>
            <pc:sldMk cId="3184966547" sldId="297"/>
            <ac:spMk id="164" creationId="{D8945B59-D081-EE5C-2DD2-14B1B8C992B9}"/>
          </ac:spMkLst>
        </pc:spChg>
        <pc:spChg chg="mod">
          <ac:chgData name="Despina Partala" userId="85b184bb183694ca" providerId="LiveId" clId="{A4F4A781-C263-4112-8721-784C4AA2F01A}" dt="2022-11-06T19:14:04.648" v="3449" actId="1076"/>
          <ac:spMkLst>
            <pc:docMk/>
            <pc:sldMk cId="3184966547" sldId="297"/>
            <ac:spMk id="165" creationId="{25C88CD2-9DD6-AD74-8477-26579A9383A6}"/>
          </ac:spMkLst>
        </pc:spChg>
        <pc:spChg chg="del mod">
          <ac:chgData name="Despina Partala" userId="85b184bb183694ca" providerId="LiveId" clId="{A4F4A781-C263-4112-8721-784C4AA2F01A}" dt="2022-11-06T19:13:57.832" v="3448" actId="478"/>
          <ac:spMkLst>
            <pc:docMk/>
            <pc:sldMk cId="3184966547" sldId="297"/>
            <ac:spMk id="166" creationId="{90A33CAD-9708-C641-AA23-36566452DF4F}"/>
          </ac:spMkLst>
        </pc:spChg>
        <pc:spChg chg="del mod">
          <ac:chgData name="Despina Partala" userId="85b184bb183694ca" providerId="LiveId" clId="{A4F4A781-C263-4112-8721-784C4AA2F01A}" dt="2022-11-06T19:13:52.702" v="3447" actId="478"/>
          <ac:spMkLst>
            <pc:docMk/>
            <pc:sldMk cId="3184966547" sldId="297"/>
            <ac:spMk id="167" creationId="{02808176-00D9-CCE8-CF7E-89989C95B016}"/>
          </ac:spMkLst>
        </pc:spChg>
        <pc:grpChg chg="add del mod">
          <ac:chgData name="Despina Partala" userId="85b184bb183694ca" providerId="LiveId" clId="{A4F4A781-C263-4112-8721-784C4AA2F01A}" dt="2022-11-06T19:14:26.742" v="3456" actId="478"/>
          <ac:grpSpMkLst>
            <pc:docMk/>
            <pc:sldMk cId="3184966547" sldId="297"/>
            <ac:grpSpMk id="2" creationId="{388F6B81-8E84-3445-2F44-6723A264187D}"/>
          </ac:grpSpMkLst>
        </pc:grpChg>
        <pc:grpChg chg="mod">
          <ac:chgData name="Despina Partala" userId="85b184bb183694ca" providerId="LiveId" clId="{A4F4A781-C263-4112-8721-784C4AA2F01A}" dt="2022-11-06T19:13:37.801" v="3443"/>
          <ac:grpSpMkLst>
            <pc:docMk/>
            <pc:sldMk cId="3184966547" sldId="297"/>
            <ac:grpSpMk id="3" creationId="{85F29192-B22E-4894-C4E8-32AE7BCCCB4E}"/>
          </ac:grpSpMkLst>
        </pc:grpChg>
        <pc:grpChg chg="mod">
          <ac:chgData name="Despina Partala" userId="85b184bb183694ca" providerId="LiveId" clId="{A4F4A781-C263-4112-8721-784C4AA2F01A}" dt="2022-11-06T19:13:37.801" v="3443"/>
          <ac:grpSpMkLst>
            <pc:docMk/>
            <pc:sldMk cId="3184966547" sldId="297"/>
            <ac:grpSpMk id="14" creationId="{1153C911-65DD-400B-D6DB-6C8BC52EE39E}"/>
          </ac:grpSpMkLst>
        </pc:grpChg>
        <pc:grpChg chg="mod">
          <ac:chgData name="Despina Partala" userId="85b184bb183694ca" providerId="LiveId" clId="{A4F4A781-C263-4112-8721-784C4AA2F01A}" dt="2022-11-06T19:13:37.801" v="3443"/>
          <ac:grpSpMkLst>
            <pc:docMk/>
            <pc:sldMk cId="3184966547" sldId="297"/>
            <ac:grpSpMk id="15" creationId="{9E6005EA-9EAC-7E40-CBA1-20EB6271531C}"/>
          </ac:grpSpMkLst>
        </pc:grpChg>
        <pc:grpChg chg="mod">
          <ac:chgData name="Despina Partala" userId="85b184bb183694ca" providerId="LiveId" clId="{A4F4A781-C263-4112-8721-784C4AA2F01A}" dt="2022-11-06T19:13:37.801" v="3443"/>
          <ac:grpSpMkLst>
            <pc:docMk/>
            <pc:sldMk cId="3184966547" sldId="297"/>
            <ac:grpSpMk id="16" creationId="{4A1754A6-4D09-14AD-57E8-E996F58D3016}"/>
          </ac:grpSpMkLst>
        </pc:grpChg>
        <pc:grpChg chg="mod">
          <ac:chgData name="Despina Partala" userId="85b184bb183694ca" providerId="LiveId" clId="{A4F4A781-C263-4112-8721-784C4AA2F01A}" dt="2022-11-06T19:13:37.801" v="3443"/>
          <ac:grpSpMkLst>
            <pc:docMk/>
            <pc:sldMk cId="3184966547" sldId="297"/>
            <ac:grpSpMk id="18" creationId="{A9A4C1B7-9AB5-4BFD-001C-E05DBA675B31}"/>
          </ac:grpSpMkLst>
        </pc:grpChg>
        <pc:grpChg chg="del mod">
          <ac:chgData name="Despina Partala" userId="85b184bb183694ca" providerId="LiveId" clId="{A4F4A781-C263-4112-8721-784C4AA2F01A}" dt="2022-11-06T19:13:52.702" v="3447" actId="478"/>
          <ac:grpSpMkLst>
            <pc:docMk/>
            <pc:sldMk cId="3184966547" sldId="297"/>
            <ac:grpSpMk id="25" creationId="{79D91DF4-5017-B6A4-F996-89A675F2C9D9}"/>
          </ac:grpSpMkLst>
        </pc:grpChg>
        <pc:grpChg chg="mod">
          <ac:chgData name="Despina Partala" userId="85b184bb183694ca" providerId="LiveId" clId="{A4F4A781-C263-4112-8721-784C4AA2F01A}" dt="2022-11-06T19:13:37.801" v="3443"/>
          <ac:grpSpMkLst>
            <pc:docMk/>
            <pc:sldMk cId="3184966547" sldId="297"/>
            <ac:grpSpMk id="26" creationId="{94FCBAB4-C53F-1329-F64C-A5FD4C9AD53C}"/>
          </ac:grpSpMkLst>
        </pc:grpChg>
        <pc:grpChg chg="mod">
          <ac:chgData name="Despina Partala" userId="85b184bb183694ca" providerId="LiveId" clId="{A4F4A781-C263-4112-8721-784C4AA2F01A}" dt="2022-11-06T19:13:37.801" v="3443"/>
          <ac:grpSpMkLst>
            <pc:docMk/>
            <pc:sldMk cId="3184966547" sldId="297"/>
            <ac:grpSpMk id="27" creationId="{E1252AA6-E7DB-8957-43E8-EE4E7E1A9106}"/>
          </ac:grpSpMkLst>
        </pc:grpChg>
        <pc:grpChg chg="mod">
          <ac:chgData name="Despina Partala" userId="85b184bb183694ca" providerId="LiveId" clId="{A4F4A781-C263-4112-8721-784C4AA2F01A}" dt="2022-11-06T19:13:37.801" v="3443"/>
          <ac:grpSpMkLst>
            <pc:docMk/>
            <pc:sldMk cId="3184966547" sldId="297"/>
            <ac:grpSpMk id="28" creationId="{37B0A077-4C6A-EBF2-1A10-D5778C15A0AA}"/>
          </ac:grpSpMkLst>
        </pc:grpChg>
        <pc:grpChg chg="mod">
          <ac:chgData name="Despina Partala" userId="85b184bb183694ca" providerId="LiveId" clId="{A4F4A781-C263-4112-8721-784C4AA2F01A}" dt="2022-11-06T19:13:37.801" v="3443"/>
          <ac:grpSpMkLst>
            <pc:docMk/>
            <pc:sldMk cId="3184966547" sldId="297"/>
            <ac:grpSpMk id="29" creationId="{FC2F060F-A1D3-980A-0D08-581A240C2303}"/>
          </ac:grpSpMkLst>
        </pc:grpChg>
        <pc:graphicFrameChg chg="del mod">
          <ac:chgData name="Despina Partala" userId="85b184bb183694ca" providerId="LiveId" clId="{A4F4A781-C263-4112-8721-784C4AA2F01A}" dt="2022-11-06T18:10:00.300" v="3123" actId="478"/>
          <ac:graphicFrameMkLst>
            <pc:docMk/>
            <pc:sldMk cId="3184966547" sldId="297"/>
            <ac:graphicFrameMk id="4" creationId="{77EAD5D1-6A0A-9462-0BE1-4F849A8CC9E7}"/>
          </ac:graphicFrameMkLst>
        </pc:graphicFrameChg>
        <pc:graphicFrameChg chg="add mod modGraphic">
          <ac:chgData name="Despina Partala" userId="85b184bb183694ca" providerId="LiveId" clId="{A4F4A781-C263-4112-8721-784C4AA2F01A}" dt="2022-11-19T12:40:55.934" v="14833" actId="20577"/>
          <ac:graphicFrameMkLst>
            <pc:docMk/>
            <pc:sldMk cId="3184966547" sldId="297"/>
            <ac:graphicFrameMk id="10" creationId="{7E9B413C-EEC5-85F8-831B-0D0D6EC019B6}"/>
          </ac:graphicFrameMkLst>
        </pc:graphicFrameChg>
        <pc:graphicFrameChg chg="add del mod modGraphic">
          <ac:chgData name="Despina Partala" userId="85b184bb183694ca" providerId="LiveId" clId="{A4F4A781-C263-4112-8721-784C4AA2F01A}" dt="2022-11-07T17:21:08.859" v="3884" actId="478"/>
          <ac:graphicFrameMkLst>
            <pc:docMk/>
            <pc:sldMk cId="3184966547" sldId="297"/>
            <ac:graphicFrameMk id="168" creationId="{CC6EC7C9-F67C-C2FC-B230-0E87ABA7BACE}"/>
          </ac:graphicFrameMkLst>
        </pc:graphicFrameChg>
        <pc:picChg chg="add del mod ord">
          <ac:chgData name="Despina Partala" userId="85b184bb183694ca" providerId="LiveId" clId="{A4F4A781-C263-4112-8721-784C4AA2F01A}" dt="2022-11-07T17:21:28.288" v="3886" actId="478"/>
          <ac:picMkLst>
            <pc:docMk/>
            <pc:sldMk cId="3184966547" sldId="297"/>
            <ac:picMk id="3" creationId="{AFDD6E06-49DA-5FFB-BA99-7F4E656D04C0}"/>
          </ac:picMkLst>
        </pc:picChg>
        <pc:picChg chg="add del mod">
          <ac:chgData name="Despina Partala" userId="85b184bb183694ca" providerId="LiveId" clId="{A4F4A781-C263-4112-8721-784C4AA2F01A}" dt="2022-11-17T18:54:09.134" v="14367" actId="22"/>
          <ac:picMkLst>
            <pc:docMk/>
            <pc:sldMk cId="3184966547" sldId="297"/>
            <ac:picMk id="3" creationId="{B3C2FFF9-5506-5199-8E20-2812FC082617}"/>
          </ac:picMkLst>
        </pc:picChg>
        <pc:picChg chg="add">
          <ac:chgData name="Despina Partala" userId="85b184bb183694ca" providerId="LiveId" clId="{A4F4A781-C263-4112-8721-784C4AA2F01A}" dt="2022-11-07T17:16:47.339" v="3863"/>
          <ac:picMkLst>
            <pc:docMk/>
            <pc:sldMk cId="3184966547" sldId="297"/>
            <ac:picMk id="8" creationId="{6A78C799-E97D-B6F2-7E19-A2CE5B1566D8}"/>
          </ac:picMkLst>
        </pc:picChg>
      </pc:sldChg>
      <pc:sldChg chg="addSp delSp modSp mod ord modTransition modAnim">
        <pc:chgData name="Despina Partala" userId="85b184bb183694ca" providerId="LiveId" clId="{A4F4A781-C263-4112-8721-784C4AA2F01A}" dt="2022-11-17T09:15:39.169" v="14028" actId="113"/>
        <pc:sldMkLst>
          <pc:docMk/>
          <pc:sldMk cId="80367737" sldId="298"/>
        </pc:sldMkLst>
        <pc:spChg chg="mod">
          <ac:chgData name="Despina Partala" userId="85b184bb183694ca" providerId="LiveId" clId="{A4F4A781-C263-4112-8721-784C4AA2F01A}" dt="2022-11-13T12:39:01.536" v="8856" actId="1076"/>
          <ac:spMkLst>
            <pc:docMk/>
            <pc:sldMk cId="80367737" sldId="298"/>
            <ac:spMk id="6" creationId="{A51EC36B-F8B7-AA72-8731-5EDFF6845355}"/>
          </ac:spMkLst>
        </pc:spChg>
        <pc:spChg chg="mod">
          <ac:chgData name="Despina Partala" userId="85b184bb183694ca" providerId="LiveId" clId="{A4F4A781-C263-4112-8721-784C4AA2F01A}" dt="2022-11-07T19:55:48.654" v="4799" actId="1076"/>
          <ac:spMkLst>
            <pc:docMk/>
            <pc:sldMk cId="80367737" sldId="298"/>
            <ac:spMk id="7" creationId="{79FCD0E6-D8E7-EC14-0D6F-F0D034E8DCEE}"/>
          </ac:spMkLst>
        </pc:spChg>
        <pc:spChg chg="add mod">
          <ac:chgData name="Despina Partala" userId="85b184bb183694ca" providerId="LiveId" clId="{A4F4A781-C263-4112-8721-784C4AA2F01A}" dt="2022-11-17T09:15:39.169" v="14028" actId="113"/>
          <ac:spMkLst>
            <pc:docMk/>
            <pc:sldMk cId="80367737" sldId="298"/>
            <ac:spMk id="16" creationId="{79B556B0-718D-15C6-CB89-B19CB70A98A5}"/>
          </ac:spMkLst>
        </pc:spChg>
        <pc:spChg chg="add mod">
          <ac:chgData name="Despina Partala" userId="85b184bb183694ca" providerId="LiveId" clId="{A4F4A781-C263-4112-8721-784C4AA2F01A}" dt="2022-11-17T09:15:24.923" v="14026" actId="1076"/>
          <ac:spMkLst>
            <pc:docMk/>
            <pc:sldMk cId="80367737" sldId="298"/>
            <ac:spMk id="18" creationId="{387DF7E6-90FE-CAD9-279D-93BC18A48B63}"/>
          </ac:spMkLst>
        </pc:spChg>
        <pc:spChg chg="mod">
          <ac:chgData name="Despina Partala" userId="85b184bb183694ca" providerId="LiveId" clId="{A4F4A781-C263-4112-8721-784C4AA2F01A}" dt="2022-11-07T20:07:43.509" v="4880"/>
          <ac:spMkLst>
            <pc:docMk/>
            <pc:sldMk cId="80367737" sldId="298"/>
            <ac:spMk id="21" creationId="{F1C798C6-9D6D-D327-9C5D-5758EBCE64DF}"/>
          </ac:spMkLst>
        </pc:spChg>
        <pc:spChg chg="mod">
          <ac:chgData name="Despina Partala" userId="85b184bb183694ca" providerId="LiveId" clId="{A4F4A781-C263-4112-8721-784C4AA2F01A}" dt="2022-11-07T20:07:43.509" v="4880"/>
          <ac:spMkLst>
            <pc:docMk/>
            <pc:sldMk cId="80367737" sldId="298"/>
            <ac:spMk id="22" creationId="{D8F13FB3-499E-87C6-6169-A2E297A35F68}"/>
          </ac:spMkLst>
        </pc:spChg>
        <pc:spChg chg="mod">
          <ac:chgData name="Despina Partala" userId="85b184bb183694ca" providerId="LiveId" clId="{A4F4A781-C263-4112-8721-784C4AA2F01A}" dt="2022-11-07T20:07:43.509" v="4880"/>
          <ac:spMkLst>
            <pc:docMk/>
            <pc:sldMk cId="80367737" sldId="298"/>
            <ac:spMk id="23" creationId="{8532BB24-F0A2-FECB-8AB7-304F671375D5}"/>
          </ac:spMkLst>
        </pc:spChg>
        <pc:spChg chg="mod">
          <ac:chgData name="Despina Partala" userId="85b184bb183694ca" providerId="LiveId" clId="{A4F4A781-C263-4112-8721-784C4AA2F01A}" dt="2022-11-07T20:07:43.509" v="4880"/>
          <ac:spMkLst>
            <pc:docMk/>
            <pc:sldMk cId="80367737" sldId="298"/>
            <ac:spMk id="24" creationId="{D05972A4-998A-4C53-3CA9-CA0861416FFF}"/>
          </ac:spMkLst>
        </pc:spChg>
        <pc:grpChg chg="add del mod">
          <ac:chgData name="Despina Partala" userId="85b184bb183694ca" providerId="LiveId" clId="{A4F4A781-C263-4112-8721-784C4AA2F01A}" dt="2022-11-07T20:13:21.737" v="4890" actId="478"/>
          <ac:grpSpMkLst>
            <pc:docMk/>
            <pc:sldMk cId="80367737" sldId="298"/>
            <ac:grpSpMk id="19" creationId="{5CEF87EB-2AF1-C9D9-266A-35B3FA95DEEB}"/>
          </ac:grpSpMkLst>
        </pc:grpChg>
        <pc:graphicFrameChg chg="add del mod modGraphic">
          <ac:chgData name="Despina Partala" userId="85b184bb183694ca" providerId="LiveId" clId="{A4F4A781-C263-4112-8721-784C4AA2F01A}" dt="2022-11-07T19:17:49.243" v="4699" actId="478"/>
          <ac:graphicFrameMkLst>
            <pc:docMk/>
            <pc:sldMk cId="80367737" sldId="298"/>
            <ac:graphicFrameMk id="4" creationId="{41366813-D23B-5084-07D7-9AA588A5FAD3}"/>
          </ac:graphicFrameMkLst>
        </pc:graphicFrameChg>
        <pc:graphicFrameChg chg="del">
          <ac:chgData name="Despina Partala" userId="85b184bb183694ca" providerId="LiveId" clId="{A4F4A781-C263-4112-8721-784C4AA2F01A}" dt="2022-11-07T18:49:22.386" v="4536" actId="478"/>
          <ac:graphicFrameMkLst>
            <pc:docMk/>
            <pc:sldMk cId="80367737" sldId="298"/>
            <ac:graphicFrameMk id="10" creationId="{7E9B413C-EEC5-85F8-831B-0D0D6EC019B6}"/>
          </ac:graphicFrameMkLst>
        </pc:graphicFrameChg>
        <pc:graphicFrameChg chg="add del mod modGraphic">
          <ac:chgData name="Despina Partala" userId="85b184bb183694ca" providerId="LiveId" clId="{A4F4A781-C263-4112-8721-784C4AA2F01A}" dt="2022-11-07T20:04:04.741" v="4865" actId="478"/>
          <ac:graphicFrameMkLst>
            <pc:docMk/>
            <pc:sldMk cId="80367737" sldId="298"/>
            <ac:graphicFrameMk id="12" creationId="{566A1578-948E-C077-CF6F-6A618C6A7646}"/>
          </ac:graphicFrameMkLst>
        </pc:graphicFrameChg>
        <pc:picChg chg="add del mod">
          <ac:chgData name="Despina Partala" userId="85b184bb183694ca" providerId="LiveId" clId="{A4F4A781-C263-4112-8721-784C4AA2F01A}" dt="2022-11-07T19:06:41.042" v="4552" actId="478"/>
          <ac:picMkLst>
            <pc:docMk/>
            <pc:sldMk cId="80367737" sldId="298"/>
            <ac:picMk id="3" creationId="{F6604C7D-5BB9-B969-57B2-0AD26A182C82}"/>
          </ac:picMkLst>
        </pc:picChg>
        <pc:picChg chg="add mod">
          <ac:chgData name="Despina Partala" userId="85b184bb183694ca" providerId="LiveId" clId="{A4F4A781-C263-4112-8721-784C4AA2F01A}" dt="2022-11-17T09:15:25.827" v="14027" actId="14100"/>
          <ac:picMkLst>
            <pc:docMk/>
            <pc:sldMk cId="80367737" sldId="298"/>
            <ac:picMk id="14" creationId="{F88F86E8-5342-87AA-69B1-6095EDEEECCC}"/>
          </ac:picMkLst>
        </pc:picChg>
        <pc:picChg chg="add del mod">
          <ac:chgData name="Despina Partala" userId="85b184bb183694ca" providerId="LiveId" clId="{A4F4A781-C263-4112-8721-784C4AA2F01A}" dt="2022-11-07T20:12:26.353" v="4886" actId="478"/>
          <ac:picMkLst>
            <pc:docMk/>
            <pc:sldMk cId="80367737" sldId="298"/>
            <ac:picMk id="26" creationId="{0A4721FF-253E-AC48-8360-398E1A04C984}"/>
          </ac:picMkLst>
        </pc:picChg>
        <pc:picChg chg="add mod">
          <ac:chgData name="Despina Partala" userId="85b184bb183694ca" providerId="LiveId" clId="{A4F4A781-C263-4112-8721-784C4AA2F01A}" dt="2022-11-07T20:13:41.423" v="4893" actId="14100"/>
          <ac:picMkLst>
            <pc:docMk/>
            <pc:sldMk cId="80367737" sldId="298"/>
            <ac:picMk id="28" creationId="{F244B706-C1E7-4B3C-27B8-3FD6F5222656}"/>
          </ac:picMkLst>
        </pc:picChg>
      </pc:sldChg>
      <pc:sldChg chg="del">
        <pc:chgData name="Despina Partala" userId="85b184bb183694ca" providerId="LiveId" clId="{A4F4A781-C263-4112-8721-784C4AA2F01A}" dt="2022-11-07T18:49:12.243" v="4535"/>
        <pc:sldMkLst>
          <pc:docMk/>
          <pc:sldMk cId="2937946976" sldId="298"/>
        </pc:sldMkLst>
      </pc:sldChg>
      <pc:sldChg chg="addSp delSp modSp mod modTransition modAnim">
        <pc:chgData name="Despina Partala" userId="85b184bb183694ca" providerId="LiveId" clId="{A4F4A781-C263-4112-8721-784C4AA2F01A}" dt="2022-11-17T20:19:38.663" v="14453"/>
        <pc:sldMkLst>
          <pc:docMk/>
          <pc:sldMk cId="757144254" sldId="299"/>
        </pc:sldMkLst>
        <pc:spChg chg="add mod">
          <ac:chgData name="Despina Partala" userId="85b184bb183694ca" providerId="LiveId" clId="{A4F4A781-C263-4112-8721-784C4AA2F01A}" dt="2022-11-13T12:49:08.923" v="8879" actId="255"/>
          <ac:spMkLst>
            <pc:docMk/>
            <pc:sldMk cId="757144254" sldId="299"/>
            <ac:spMk id="2" creationId="{93FA84C8-ABFB-D1A3-5455-627FCA1B8C7D}"/>
          </ac:spMkLst>
        </pc:spChg>
        <pc:spChg chg="mod">
          <ac:chgData name="Despina Partala" userId="85b184bb183694ca" providerId="LiveId" clId="{A4F4A781-C263-4112-8721-784C4AA2F01A}" dt="2022-11-13T12:48:47.044" v="8877" actId="1076"/>
          <ac:spMkLst>
            <pc:docMk/>
            <pc:sldMk cId="757144254" sldId="299"/>
            <ac:spMk id="6" creationId="{A51EC36B-F8B7-AA72-8731-5EDFF6845355}"/>
          </ac:spMkLst>
        </pc:spChg>
        <pc:graphicFrameChg chg="del mod">
          <ac:chgData name="Despina Partala" userId="85b184bb183694ca" providerId="LiveId" clId="{A4F4A781-C263-4112-8721-784C4AA2F01A}" dt="2022-11-09T20:54:06.755" v="5282" actId="478"/>
          <ac:graphicFrameMkLst>
            <pc:docMk/>
            <pc:sldMk cId="757144254" sldId="299"/>
            <ac:graphicFrameMk id="10" creationId="{7E9B413C-EEC5-85F8-831B-0D0D6EC019B6}"/>
          </ac:graphicFrameMkLst>
        </pc:graphicFrameChg>
        <pc:picChg chg="add mod">
          <ac:chgData name="Despina Partala" userId="85b184bb183694ca" providerId="LiveId" clId="{A4F4A781-C263-4112-8721-784C4AA2F01A}" dt="2022-11-09T20:59:09.115" v="5335" actId="1440"/>
          <ac:picMkLst>
            <pc:docMk/>
            <pc:sldMk cId="757144254" sldId="299"/>
            <ac:picMk id="4" creationId="{AE99C932-4FB7-4AFB-404B-69521825B0C1}"/>
          </ac:picMkLst>
        </pc:picChg>
        <pc:picChg chg="add mod">
          <ac:chgData name="Despina Partala" userId="85b184bb183694ca" providerId="LiveId" clId="{A4F4A781-C263-4112-8721-784C4AA2F01A}" dt="2022-11-09T20:59:19.583" v="5336" actId="1440"/>
          <ac:picMkLst>
            <pc:docMk/>
            <pc:sldMk cId="757144254" sldId="299"/>
            <ac:picMk id="11" creationId="{F015AFA2-6953-1011-A78C-F4159A0B2512}"/>
          </ac:picMkLst>
        </pc:picChg>
        <pc:picChg chg="add mod">
          <ac:chgData name="Despina Partala" userId="85b184bb183694ca" providerId="LiveId" clId="{A4F4A781-C263-4112-8721-784C4AA2F01A}" dt="2022-11-09T21:08:06.725" v="5401" actId="1076"/>
          <ac:picMkLst>
            <pc:docMk/>
            <pc:sldMk cId="757144254" sldId="299"/>
            <ac:picMk id="13" creationId="{E5F238C5-89E4-29EA-E95F-1C46EAB21731}"/>
          </ac:picMkLst>
        </pc:picChg>
        <pc:picChg chg="add mod">
          <ac:chgData name="Despina Partala" userId="85b184bb183694ca" providerId="LiveId" clId="{A4F4A781-C263-4112-8721-784C4AA2F01A}" dt="2022-11-09T21:12:17.036" v="5427" actId="1076"/>
          <ac:picMkLst>
            <pc:docMk/>
            <pc:sldMk cId="757144254" sldId="299"/>
            <ac:picMk id="15" creationId="{B2F15EAC-451F-9E84-A6E0-8B9E1A7C92E6}"/>
          </ac:picMkLst>
        </pc:picChg>
        <pc:picChg chg="add mod">
          <ac:chgData name="Despina Partala" userId="85b184bb183694ca" providerId="LiveId" clId="{A4F4A781-C263-4112-8721-784C4AA2F01A}" dt="2022-11-09T21:06:54.401" v="5384" actId="1076"/>
          <ac:picMkLst>
            <pc:docMk/>
            <pc:sldMk cId="757144254" sldId="299"/>
            <ac:picMk id="17" creationId="{AC312AA4-3E1A-121F-A4D5-0014A1A3243F}"/>
          </ac:picMkLst>
        </pc:picChg>
        <pc:picChg chg="add mod">
          <ac:chgData name="Despina Partala" userId="85b184bb183694ca" providerId="LiveId" clId="{A4F4A781-C263-4112-8721-784C4AA2F01A}" dt="2022-11-09T21:14:02.384" v="5444" actId="1076"/>
          <ac:picMkLst>
            <pc:docMk/>
            <pc:sldMk cId="757144254" sldId="299"/>
            <ac:picMk id="19" creationId="{4492651E-7E6D-075B-7533-B24A877018E0}"/>
          </ac:picMkLst>
        </pc:picChg>
        <pc:picChg chg="add mod">
          <ac:chgData name="Despina Partala" userId="85b184bb183694ca" providerId="LiveId" clId="{A4F4A781-C263-4112-8721-784C4AA2F01A}" dt="2022-11-09T21:11:32.320" v="5423" actId="1076"/>
          <ac:picMkLst>
            <pc:docMk/>
            <pc:sldMk cId="757144254" sldId="299"/>
            <ac:picMk id="22" creationId="{23E23502-3DE8-B7BE-E7A1-9380DAB893C3}"/>
          </ac:picMkLst>
        </pc:picChg>
        <pc:picChg chg="add mod">
          <ac:chgData name="Despina Partala" userId="85b184bb183694ca" providerId="LiveId" clId="{A4F4A781-C263-4112-8721-784C4AA2F01A}" dt="2022-11-09T21:13:58.152" v="5443" actId="1076"/>
          <ac:picMkLst>
            <pc:docMk/>
            <pc:sldMk cId="757144254" sldId="299"/>
            <ac:picMk id="23" creationId="{D7DC9D98-5101-8D7B-B874-C5119211ED92}"/>
          </ac:picMkLst>
        </pc:picChg>
        <pc:picChg chg="add mod">
          <ac:chgData name="Despina Partala" userId="85b184bb183694ca" providerId="LiveId" clId="{A4F4A781-C263-4112-8721-784C4AA2F01A}" dt="2022-11-09T21:13:50.377" v="5441" actId="1076"/>
          <ac:picMkLst>
            <pc:docMk/>
            <pc:sldMk cId="757144254" sldId="299"/>
            <ac:picMk id="24" creationId="{D6B7E2B9-A2A3-D1D9-0410-9B9C75679E3D}"/>
          </ac:picMkLst>
        </pc:picChg>
        <pc:picChg chg="add mod">
          <ac:chgData name="Despina Partala" userId="85b184bb183694ca" providerId="LiveId" clId="{A4F4A781-C263-4112-8721-784C4AA2F01A}" dt="2022-11-09T21:12:18.638" v="5428" actId="1076"/>
          <ac:picMkLst>
            <pc:docMk/>
            <pc:sldMk cId="757144254" sldId="299"/>
            <ac:picMk id="26" creationId="{D7C0E835-E130-5F58-54D9-97B149942F3E}"/>
          </ac:picMkLst>
        </pc:picChg>
        <pc:picChg chg="add mod">
          <ac:chgData name="Despina Partala" userId="85b184bb183694ca" providerId="LiveId" clId="{A4F4A781-C263-4112-8721-784C4AA2F01A}" dt="2022-11-09T21:12:26.595" v="5430" actId="1440"/>
          <ac:picMkLst>
            <pc:docMk/>
            <pc:sldMk cId="757144254" sldId="299"/>
            <ac:picMk id="28" creationId="{82CED4DC-0212-66CF-98FB-CD29801D63D0}"/>
          </ac:picMkLst>
        </pc:picChg>
      </pc:sldChg>
      <pc:sldChg chg="del">
        <pc:chgData name="Despina Partala" userId="85b184bb183694ca" providerId="LiveId" clId="{A4F4A781-C263-4112-8721-784C4AA2F01A}" dt="2022-11-09T20:53:55.121" v="5279"/>
        <pc:sldMkLst>
          <pc:docMk/>
          <pc:sldMk cId="2785382250" sldId="299"/>
        </pc:sldMkLst>
      </pc:sldChg>
      <pc:sldChg chg="addSp delSp modSp mod modTransition">
        <pc:chgData name="Despina Partala" userId="85b184bb183694ca" providerId="LiveId" clId="{A4F4A781-C263-4112-8721-784C4AA2F01A}" dt="2022-11-17T08:47:22.870" v="13857"/>
        <pc:sldMkLst>
          <pc:docMk/>
          <pc:sldMk cId="2753064153" sldId="300"/>
        </pc:sldMkLst>
        <pc:spChg chg="del">
          <ac:chgData name="Despina Partala" userId="85b184bb183694ca" providerId="LiveId" clId="{A4F4A781-C263-4112-8721-784C4AA2F01A}" dt="2022-11-10T17:45:34.470" v="5446" actId="478"/>
          <ac:spMkLst>
            <pc:docMk/>
            <pc:sldMk cId="2753064153" sldId="300"/>
            <ac:spMk id="3" creationId="{2060DE35-4007-28D6-E534-6E4B0678CAC1}"/>
          </ac:spMkLst>
        </pc:spChg>
        <pc:spChg chg="del">
          <ac:chgData name="Despina Partala" userId="85b184bb183694ca" providerId="LiveId" clId="{A4F4A781-C263-4112-8721-784C4AA2F01A}" dt="2022-11-10T17:45:38.197" v="5447" actId="478"/>
          <ac:spMkLst>
            <pc:docMk/>
            <pc:sldMk cId="2753064153" sldId="300"/>
            <ac:spMk id="4" creationId="{D454C1A1-8954-8157-8850-AD17287C7097}"/>
          </ac:spMkLst>
        </pc:spChg>
        <pc:spChg chg="mod">
          <ac:chgData name="Despina Partala" userId="85b184bb183694ca" providerId="LiveId" clId="{A4F4A781-C263-4112-8721-784C4AA2F01A}" dt="2022-11-13T12:49:59.068" v="8883" actId="1076"/>
          <ac:spMkLst>
            <pc:docMk/>
            <pc:sldMk cId="2753064153" sldId="300"/>
            <ac:spMk id="6" creationId="{A51EC36B-F8B7-AA72-8731-5EDFF6845355}"/>
          </ac:spMkLst>
        </pc:spChg>
        <pc:spChg chg="del">
          <ac:chgData name="Despina Partala" userId="85b184bb183694ca" providerId="LiveId" clId="{A4F4A781-C263-4112-8721-784C4AA2F01A}" dt="2022-11-10T17:45:42.317" v="5448" actId="478"/>
          <ac:spMkLst>
            <pc:docMk/>
            <pc:sldMk cId="2753064153" sldId="300"/>
            <ac:spMk id="7" creationId="{8102723A-611D-7467-20E8-FEC0EF440104}"/>
          </ac:spMkLst>
        </pc:spChg>
        <pc:spChg chg="add mod">
          <ac:chgData name="Despina Partala" userId="85b184bb183694ca" providerId="LiveId" clId="{A4F4A781-C263-4112-8721-784C4AA2F01A}" dt="2022-11-10T18:35:27.261" v="5610" actId="1076"/>
          <ac:spMkLst>
            <pc:docMk/>
            <pc:sldMk cId="2753064153" sldId="300"/>
            <ac:spMk id="23" creationId="{A076FB8B-D398-4BFC-2110-B00FCF586BAC}"/>
          </ac:spMkLst>
        </pc:spChg>
        <pc:graphicFrameChg chg="del">
          <ac:chgData name="Despina Partala" userId="85b184bb183694ca" providerId="LiveId" clId="{A4F4A781-C263-4112-8721-784C4AA2F01A}" dt="2022-11-10T17:45:26.605" v="5445" actId="478"/>
          <ac:graphicFrameMkLst>
            <pc:docMk/>
            <pc:sldMk cId="2753064153" sldId="300"/>
            <ac:graphicFrameMk id="2" creationId="{EF04E6CC-1D41-DAF1-A4C1-9F8449A874DE}"/>
          </ac:graphicFrameMkLst>
        </pc:graphicFrameChg>
        <pc:graphicFrameChg chg="add del mod modGraphic">
          <ac:chgData name="Despina Partala" userId="85b184bb183694ca" providerId="LiveId" clId="{A4F4A781-C263-4112-8721-784C4AA2F01A}" dt="2022-11-10T17:57:57.861" v="5516" actId="478"/>
          <ac:graphicFrameMkLst>
            <pc:docMk/>
            <pc:sldMk cId="2753064153" sldId="300"/>
            <ac:graphicFrameMk id="8" creationId="{CFFB6443-71FD-3B80-FD9D-3E4F930CC1AA}"/>
          </ac:graphicFrameMkLst>
        </pc:graphicFrameChg>
        <pc:graphicFrameChg chg="add del modGraphic">
          <ac:chgData name="Despina Partala" userId="85b184bb183694ca" providerId="LiveId" clId="{A4F4A781-C263-4112-8721-784C4AA2F01A}" dt="2022-11-10T17:58:33.578" v="5518" actId="478"/>
          <ac:graphicFrameMkLst>
            <pc:docMk/>
            <pc:sldMk cId="2753064153" sldId="300"/>
            <ac:graphicFrameMk id="9" creationId="{A72CBE36-E3E7-ED8E-03CD-7590F307C712}"/>
          </ac:graphicFrameMkLst>
        </pc:graphicFrameChg>
        <pc:graphicFrameChg chg="add del mod modGraphic">
          <ac:chgData name="Despina Partala" userId="85b184bb183694ca" providerId="LiveId" clId="{A4F4A781-C263-4112-8721-784C4AA2F01A}" dt="2022-11-10T17:59:07.045" v="5521" actId="478"/>
          <ac:graphicFrameMkLst>
            <pc:docMk/>
            <pc:sldMk cId="2753064153" sldId="300"/>
            <ac:graphicFrameMk id="10" creationId="{01A54FCE-1047-37FF-DD98-B1A21F69FAAD}"/>
          </ac:graphicFrameMkLst>
        </pc:graphicFrameChg>
        <pc:picChg chg="add mod">
          <ac:chgData name="Despina Partala" userId="85b184bb183694ca" providerId="LiveId" clId="{A4F4A781-C263-4112-8721-784C4AA2F01A}" dt="2022-11-10T18:35:15.333" v="5609" actId="1076"/>
          <ac:picMkLst>
            <pc:docMk/>
            <pc:sldMk cId="2753064153" sldId="300"/>
            <ac:picMk id="12" creationId="{BE49E4C3-A624-3538-3DA9-FFF3CDE60754}"/>
          </ac:picMkLst>
        </pc:picChg>
        <pc:picChg chg="add mod">
          <ac:chgData name="Despina Partala" userId="85b184bb183694ca" providerId="LiveId" clId="{A4F4A781-C263-4112-8721-784C4AA2F01A}" dt="2022-11-10T18:09:48.193" v="5568" actId="1076"/>
          <ac:picMkLst>
            <pc:docMk/>
            <pc:sldMk cId="2753064153" sldId="300"/>
            <ac:picMk id="14" creationId="{82F5CFA4-2A05-8CC8-358F-FB1BFE269208}"/>
          </ac:picMkLst>
        </pc:picChg>
        <pc:picChg chg="add mod">
          <ac:chgData name="Despina Partala" userId="85b184bb183694ca" providerId="LiveId" clId="{A4F4A781-C263-4112-8721-784C4AA2F01A}" dt="2022-11-10T18:10:07.560" v="5571" actId="14100"/>
          <ac:picMkLst>
            <pc:docMk/>
            <pc:sldMk cId="2753064153" sldId="300"/>
            <ac:picMk id="16" creationId="{F1A1EC7D-400D-A9DD-FF72-3AE27BC76DF8}"/>
          </ac:picMkLst>
        </pc:picChg>
        <pc:picChg chg="add mod">
          <ac:chgData name="Despina Partala" userId="85b184bb183694ca" providerId="LiveId" clId="{A4F4A781-C263-4112-8721-784C4AA2F01A}" dt="2022-11-10T18:35:08.653" v="5607" actId="1076"/>
          <ac:picMkLst>
            <pc:docMk/>
            <pc:sldMk cId="2753064153" sldId="300"/>
            <ac:picMk id="18" creationId="{A6648306-C043-3E14-00B3-5BAE8E37DE31}"/>
          </ac:picMkLst>
        </pc:picChg>
        <pc:picChg chg="add mod">
          <ac:chgData name="Despina Partala" userId="85b184bb183694ca" providerId="LiveId" clId="{A4F4A781-C263-4112-8721-784C4AA2F01A}" dt="2022-11-10T18:35:11.202" v="5608" actId="1076"/>
          <ac:picMkLst>
            <pc:docMk/>
            <pc:sldMk cId="2753064153" sldId="300"/>
            <ac:picMk id="21" creationId="{E3120D3B-1D6C-1685-1C63-B1EDC6E4DFA5}"/>
          </ac:picMkLst>
        </pc:picChg>
        <pc:cxnChg chg="mod">
          <ac:chgData name="Despina Partala" userId="85b184bb183694ca" providerId="LiveId" clId="{A4F4A781-C263-4112-8721-784C4AA2F01A}" dt="2022-11-10T17:46:17.116" v="5492" actId="1076"/>
          <ac:cxnSpMkLst>
            <pc:docMk/>
            <pc:sldMk cId="2753064153" sldId="300"/>
            <ac:cxnSpMk id="5" creationId="{88B74AB9-EB55-56E1-8D36-BF2ED8FF2EE8}"/>
          </ac:cxnSpMkLst>
        </pc:cxnChg>
      </pc:sldChg>
      <pc:sldChg chg="addSp delSp modSp mod modTransition">
        <pc:chgData name="Despina Partala" userId="85b184bb183694ca" providerId="LiveId" clId="{A4F4A781-C263-4112-8721-784C4AA2F01A}" dt="2022-11-17T20:21:22.327" v="14455" actId="20577"/>
        <pc:sldMkLst>
          <pc:docMk/>
          <pc:sldMk cId="709200029" sldId="301"/>
        </pc:sldMkLst>
        <pc:spChg chg="add del mod">
          <ac:chgData name="Despina Partala" userId="85b184bb183694ca" providerId="LiveId" clId="{A4F4A781-C263-4112-8721-784C4AA2F01A}" dt="2022-11-10T19:39:09.082" v="5860" actId="478"/>
          <ac:spMkLst>
            <pc:docMk/>
            <pc:sldMk cId="709200029" sldId="301"/>
            <ac:spMk id="2" creationId="{CEFD1B6C-B893-8D54-E61A-4B7F6087CC15}"/>
          </ac:spMkLst>
        </pc:spChg>
        <pc:spChg chg="mod">
          <ac:chgData name="Despina Partala" userId="85b184bb183694ca" providerId="LiveId" clId="{A4F4A781-C263-4112-8721-784C4AA2F01A}" dt="2022-11-13T17:52:43.060" v="11613" actId="20577"/>
          <ac:spMkLst>
            <pc:docMk/>
            <pc:sldMk cId="709200029" sldId="301"/>
            <ac:spMk id="6" creationId="{A51EC36B-F8B7-AA72-8731-5EDFF6845355}"/>
          </ac:spMkLst>
        </pc:spChg>
        <pc:spChg chg="del mod">
          <ac:chgData name="Despina Partala" userId="85b184bb183694ca" providerId="LiveId" clId="{A4F4A781-C263-4112-8721-784C4AA2F01A}" dt="2022-11-10T19:52:18.916" v="6009" actId="478"/>
          <ac:spMkLst>
            <pc:docMk/>
            <pc:sldMk cId="709200029" sldId="301"/>
            <ac:spMk id="7" creationId="{79FCD0E6-D8E7-EC14-0D6F-F0D034E8DCEE}"/>
          </ac:spMkLst>
        </pc:spChg>
        <pc:spChg chg="mod">
          <ac:chgData name="Despina Partala" userId="85b184bb183694ca" providerId="LiveId" clId="{A4F4A781-C263-4112-8721-784C4AA2F01A}" dt="2022-11-10T19:31:01.284" v="5807" actId="13822"/>
          <ac:spMkLst>
            <pc:docMk/>
            <pc:sldMk cId="709200029" sldId="301"/>
            <ac:spMk id="12" creationId="{E84EECB4-1C1A-6E2E-BAA9-DBE4709AD29F}"/>
          </ac:spMkLst>
        </pc:spChg>
        <pc:spChg chg="mod">
          <ac:chgData name="Despina Partala" userId="85b184bb183694ca" providerId="LiveId" clId="{A4F4A781-C263-4112-8721-784C4AA2F01A}" dt="2022-11-10T19:31:01.284" v="5807" actId="13822"/>
          <ac:spMkLst>
            <pc:docMk/>
            <pc:sldMk cId="709200029" sldId="301"/>
            <ac:spMk id="13" creationId="{5260BA73-AEEF-876F-BABF-E9C2A3698E94}"/>
          </ac:spMkLst>
        </pc:spChg>
        <pc:spChg chg="mod">
          <ac:chgData name="Despina Partala" userId="85b184bb183694ca" providerId="LiveId" clId="{A4F4A781-C263-4112-8721-784C4AA2F01A}" dt="2022-11-10T19:31:51.389" v="5813"/>
          <ac:spMkLst>
            <pc:docMk/>
            <pc:sldMk cId="709200029" sldId="301"/>
            <ac:spMk id="15" creationId="{59C738A8-945C-E5F5-118B-962C78167DF0}"/>
          </ac:spMkLst>
        </pc:spChg>
        <pc:spChg chg="mod">
          <ac:chgData name="Despina Partala" userId="85b184bb183694ca" providerId="LiveId" clId="{A4F4A781-C263-4112-8721-784C4AA2F01A}" dt="2022-11-10T19:31:51.389" v="5813"/>
          <ac:spMkLst>
            <pc:docMk/>
            <pc:sldMk cId="709200029" sldId="301"/>
            <ac:spMk id="16" creationId="{325D8C69-AD40-3A1E-9366-15195CAC80F0}"/>
          </ac:spMkLst>
        </pc:spChg>
        <pc:spChg chg="add mod">
          <ac:chgData name="Despina Partala" userId="85b184bb183694ca" providerId="LiveId" clId="{A4F4A781-C263-4112-8721-784C4AA2F01A}" dt="2022-11-13T12:52:26.195" v="8893" actId="2711"/>
          <ac:spMkLst>
            <pc:docMk/>
            <pc:sldMk cId="709200029" sldId="301"/>
            <ac:spMk id="18" creationId="{275DFCCC-7BCE-650C-BF35-CA5209D377A7}"/>
          </ac:spMkLst>
        </pc:spChg>
        <pc:spChg chg="add mod">
          <ac:chgData name="Despina Partala" userId="85b184bb183694ca" providerId="LiveId" clId="{A4F4A781-C263-4112-8721-784C4AA2F01A}" dt="2022-11-13T12:52:15.768" v="8892" actId="14100"/>
          <ac:spMkLst>
            <pc:docMk/>
            <pc:sldMk cId="709200029" sldId="301"/>
            <ac:spMk id="21" creationId="{8A393F1B-2B4F-DBC1-0983-32806BE71D55}"/>
          </ac:spMkLst>
        </pc:spChg>
        <pc:spChg chg="add del mod">
          <ac:chgData name="Despina Partala" userId="85b184bb183694ca" providerId="LiveId" clId="{A4F4A781-C263-4112-8721-784C4AA2F01A}" dt="2022-11-10T19:36:19.596" v="5835" actId="478"/>
          <ac:spMkLst>
            <pc:docMk/>
            <pc:sldMk cId="709200029" sldId="301"/>
            <ac:spMk id="23" creationId="{23A42722-C95A-4BB2-2F48-CF10810A3D0D}"/>
          </ac:spMkLst>
        </pc:spChg>
        <pc:spChg chg="add del mod">
          <ac:chgData name="Despina Partala" userId="85b184bb183694ca" providerId="LiveId" clId="{A4F4A781-C263-4112-8721-784C4AA2F01A}" dt="2022-11-10T19:36:23.448" v="5836" actId="478"/>
          <ac:spMkLst>
            <pc:docMk/>
            <pc:sldMk cId="709200029" sldId="301"/>
            <ac:spMk id="25" creationId="{DAACD6F6-D56F-7B12-3D96-7A41B30C506A}"/>
          </ac:spMkLst>
        </pc:spChg>
        <pc:spChg chg="mod">
          <ac:chgData name="Despina Partala" userId="85b184bb183694ca" providerId="LiveId" clId="{A4F4A781-C263-4112-8721-784C4AA2F01A}" dt="2022-11-10T19:34:22.067" v="5828"/>
          <ac:spMkLst>
            <pc:docMk/>
            <pc:sldMk cId="709200029" sldId="301"/>
            <ac:spMk id="27" creationId="{BBD07240-48DA-FE71-A7AF-61557BB9582C}"/>
          </ac:spMkLst>
        </pc:spChg>
        <pc:spChg chg="mod">
          <ac:chgData name="Despina Partala" userId="85b184bb183694ca" providerId="LiveId" clId="{A4F4A781-C263-4112-8721-784C4AA2F01A}" dt="2022-11-10T19:34:22.067" v="5828"/>
          <ac:spMkLst>
            <pc:docMk/>
            <pc:sldMk cId="709200029" sldId="301"/>
            <ac:spMk id="28" creationId="{9459512E-C731-90B4-64A5-0DF39F3EE901}"/>
          </ac:spMkLst>
        </pc:spChg>
        <pc:spChg chg="add del mod">
          <ac:chgData name="Despina Partala" userId="85b184bb183694ca" providerId="LiveId" clId="{A4F4A781-C263-4112-8721-784C4AA2F01A}" dt="2022-11-10T19:37:07.100" v="5843"/>
          <ac:spMkLst>
            <pc:docMk/>
            <pc:sldMk cId="709200029" sldId="301"/>
            <ac:spMk id="29" creationId="{A34EE4A5-736E-75BC-0457-4AE7F08FA0BA}"/>
          </ac:spMkLst>
        </pc:spChg>
        <pc:spChg chg="add mod">
          <ac:chgData name="Despina Partala" userId="85b184bb183694ca" providerId="LiveId" clId="{A4F4A781-C263-4112-8721-784C4AA2F01A}" dt="2022-11-13T12:50:44.023" v="8887" actId="2711"/>
          <ac:spMkLst>
            <pc:docMk/>
            <pc:sldMk cId="709200029" sldId="301"/>
            <ac:spMk id="164" creationId="{1793B34B-9C8C-C93C-DCA6-DBA4470CEB67}"/>
          </ac:spMkLst>
        </pc:spChg>
        <pc:spChg chg="add mod">
          <ac:chgData name="Despina Partala" userId="85b184bb183694ca" providerId="LiveId" clId="{A4F4A781-C263-4112-8721-784C4AA2F01A}" dt="2022-11-13T12:50:55.576" v="8888" actId="2711"/>
          <ac:spMkLst>
            <pc:docMk/>
            <pc:sldMk cId="709200029" sldId="301"/>
            <ac:spMk id="166" creationId="{7777CA4C-5DBA-74CD-4865-A8C83160B147}"/>
          </ac:spMkLst>
        </pc:spChg>
        <pc:spChg chg="add mod">
          <ac:chgData name="Despina Partala" userId="85b184bb183694ca" providerId="LiveId" clId="{A4F4A781-C263-4112-8721-784C4AA2F01A}" dt="2022-11-13T12:51:05.710" v="8889" actId="2711"/>
          <ac:spMkLst>
            <pc:docMk/>
            <pc:sldMk cId="709200029" sldId="301"/>
            <ac:spMk id="168" creationId="{D023746D-250C-0CAA-7F98-3920043F7F99}"/>
          </ac:spMkLst>
        </pc:spChg>
        <pc:spChg chg="add mod">
          <ac:chgData name="Despina Partala" userId="85b184bb183694ca" providerId="LiveId" clId="{A4F4A781-C263-4112-8721-784C4AA2F01A}" dt="2022-11-13T12:51:28.679" v="8890" actId="2711"/>
          <ac:spMkLst>
            <pc:docMk/>
            <pc:sldMk cId="709200029" sldId="301"/>
            <ac:spMk id="170" creationId="{0EF3B7DF-0393-A67C-EE60-093550C4208D}"/>
          </ac:spMkLst>
        </pc:spChg>
        <pc:spChg chg="add mod">
          <ac:chgData name="Despina Partala" userId="85b184bb183694ca" providerId="LiveId" clId="{A4F4A781-C263-4112-8721-784C4AA2F01A}" dt="2022-11-13T12:51:46.040" v="8891" actId="2711"/>
          <ac:spMkLst>
            <pc:docMk/>
            <pc:sldMk cId="709200029" sldId="301"/>
            <ac:spMk id="172" creationId="{2C61003C-20C2-BDD1-94D0-86086612760D}"/>
          </ac:spMkLst>
        </pc:spChg>
        <pc:spChg chg="add mod">
          <ac:chgData name="Despina Partala" userId="85b184bb183694ca" providerId="LiveId" clId="{A4F4A781-C263-4112-8721-784C4AA2F01A}" dt="2022-11-13T12:52:35.408" v="8894" actId="2711"/>
          <ac:spMkLst>
            <pc:docMk/>
            <pc:sldMk cId="709200029" sldId="301"/>
            <ac:spMk id="174" creationId="{11767846-6246-58EB-A779-AED2F4C877A3}"/>
          </ac:spMkLst>
        </pc:spChg>
        <pc:spChg chg="add mod">
          <ac:chgData name="Despina Partala" userId="85b184bb183694ca" providerId="LiveId" clId="{A4F4A781-C263-4112-8721-784C4AA2F01A}" dt="2022-11-17T20:21:22.327" v="14455" actId="20577"/>
          <ac:spMkLst>
            <pc:docMk/>
            <pc:sldMk cId="709200029" sldId="301"/>
            <ac:spMk id="176" creationId="{A0C747D0-3AE9-4914-721F-6936421AF6EB}"/>
          </ac:spMkLst>
        </pc:spChg>
        <pc:spChg chg="add del mod">
          <ac:chgData name="Despina Partala" userId="85b184bb183694ca" providerId="LiveId" clId="{A4F4A781-C263-4112-8721-784C4AA2F01A}" dt="2022-11-10T19:56:56.634" v="6103"/>
          <ac:spMkLst>
            <pc:docMk/>
            <pc:sldMk cId="709200029" sldId="301"/>
            <ac:spMk id="178" creationId="{C6B5AA18-11A6-38A5-E196-39201FB03143}"/>
          </ac:spMkLst>
        </pc:spChg>
        <pc:spChg chg="add mod">
          <ac:chgData name="Despina Partala" userId="85b184bb183694ca" providerId="LiveId" clId="{A4F4A781-C263-4112-8721-784C4AA2F01A}" dt="2022-11-13T12:53:04.316" v="8897" actId="1076"/>
          <ac:spMkLst>
            <pc:docMk/>
            <pc:sldMk cId="709200029" sldId="301"/>
            <ac:spMk id="179" creationId="{A3669922-5BB2-A0D3-71DA-74439718D8C0}"/>
          </ac:spMkLst>
        </pc:spChg>
        <pc:spChg chg="add del">
          <ac:chgData name="Despina Partala" userId="85b184bb183694ca" providerId="LiveId" clId="{A4F4A781-C263-4112-8721-784C4AA2F01A}" dt="2022-11-10T20:00:49.851" v="6253" actId="22"/>
          <ac:spMkLst>
            <pc:docMk/>
            <pc:sldMk cId="709200029" sldId="301"/>
            <ac:spMk id="181" creationId="{3FE8829F-0CAD-D845-9DB7-E2C13AA8742B}"/>
          </ac:spMkLst>
        </pc:spChg>
        <pc:spChg chg="add mod">
          <ac:chgData name="Despina Partala" userId="85b184bb183694ca" providerId="LiveId" clId="{A4F4A781-C263-4112-8721-784C4AA2F01A}" dt="2022-11-13T12:53:22.803" v="8898" actId="2711"/>
          <ac:spMkLst>
            <pc:docMk/>
            <pc:sldMk cId="709200029" sldId="301"/>
            <ac:spMk id="183" creationId="{E525881B-84B5-8CA1-44C8-509A311CEC3E}"/>
          </ac:spMkLst>
        </pc:spChg>
        <pc:spChg chg="add mod">
          <ac:chgData name="Despina Partala" userId="85b184bb183694ca" providerId="LiveId" clId="{A4F4A781-C263-4112-8721-784C4AA2F01A}" dt="2022-11-13T12:53:35.612" v="8899" actId="2711"/>
          <ac:spMkLst>
            <pc:docMk/>
            <pc:sldMk cId="709200029" sldId="301"/>
            <ac:spMk id="185" creationId="{2310F19F-2A8F-B195-D380-A2B98D8066DA}"/>
          </ac:spMkLst>
        </pc:spChg>
        <pc:spChg chg="mod">
          <ac:chgData name="Despina Partala" userId="85b184bb183694ca" providerId="LiveId" clId="{A4F4A781-C263-4112-8721-784C4AA2F01A}" dt="2022-11-10T20:21:13.599" v="6408" actId="13822"/>
          <ac:spMkLst>
            <pc:docMk/>
            <pc:sldMk cId="709200029" sldId="301"/>
            <ac:spMk id="187" creationId="{86436A2E-FC36-EF65-0A61-F0804B1FE873}"/>
          </ac:spMkLst>
        </pc:spChg>
        <pc:spChg chg="mod">
          <ac:chgData name="Despina Partala" userId="85b184bb183694ca" providerId="LiveId" clId="{A4F4A781-C263-4112-8721-784C4AA2F01A}" dt="2022-11-10T20:21:13.599" v="6408" actId="13822"/>
          <ac:spMkLst>
            <pc:docMk/>
            <pc:sldMk cId="709200029" sldId="301"/>
            <ac:spMk id="189" creationId="{501A2724-0C52-C838-FF7E-951E6A83B750}"/>
          </ac:spMkLst>
        </pc:spChg>
        <pc:spChg chg="mod">
          <ac:chgData name="Despina Partala" userId="85b184bb183694ca" providerId="LiveId" clId="{A4F4A781-C263-4112-8721-784C4AA2F01A}" dt="2022-11-10T20:21:13.599" v="6408" actId="13822"/>
          <ac:spMkLst>
            <pc:docMk/>
            <pc:sldMk cId="709200029" sldId="301"/>
            <ac:spMk id="190" creationId="{81BCCF62-6923-89E0-5CA0-57BC2AAD7D1B}"/>
          </ac:spMkLst>
        </pc:spChg>
        <pc:spChg chg="mod">
          <ac:chgData name="Despina Partala" userId="85b184bb183694ca" providerId="LiveId" clId="{A4F4A781-C263-4112-8721-784C4AA2F01A}" dt="2022-11-10T20:21:13.599" v="6408" actId="13822"/>
          <ac:spMkLst>
            <pc:docMk/>
            <pc:sldMk cId="709200029" sldId="301"/>
            <ac:spMk id="191" creationId="{6E93B366-8CEE-5168-B84C-EFF04E8AB9D8}"/>
          </ac:spMkLst>
        </pc:spChg>
        <pc:spChg chg="mod">
          <ac:chgData name="Despina Partala" userId="85b184bb183694ca" providerId="LiveId" clId="{A4F4A781-C263-4112-8721-784C4AA2F01A}" dt="2022-11-10T20:21:13.599" v="6408" actId="13822"/>
          <ac:spMkLst>
            <pc:docMk/>
            <pc:sldMk cId="709200029" sldId="301"/>
            <ac:spMk id="192" creationId="{AD502E00-681F-9A1C-D94B-73C404C1D1EF}"/>
          </ac:spMkLst>
        </pc:spChg>
        <pc:spChg chg="mod">
          <ac:chgData name="Despina Partala" userId="85b184bb183694ca" providerId="LiveId" clId="{A4F4A781-C263-4112-8721-784C4AA2F01A}" dt="2022-11-10T20:21:13.599" v="6408" actId="13822"/>
          <ac:spMkLst>
            <pc:docMk/>
            <pc:sldMk cId="709200029" sldId="301"/>
            <ac:spMk id="193" creationId="{0EE20582-91DD-17E8-E92B-05ADDB42A60C}"/>
          </ac:spMkLst>
        </pc:spChg>
        <pc:spChg chg="mod">
          <ac:chgData name="Despina Partala" userId="85b184bb183694ca" providerId="LiveId" clId="{A4F4A781-C263-4112-8721-784C4AA2F01A}" dt="2022-11-10T20:21:13.599" v="6408" actId="13822"/>
          <ac:spMkLst>
            <pc:docMk/>
            <pc:sldMk cId="709200029" sldId="301"/>
            <ac:spMk id="194" creationId="{9D4DD27B-DB1F-DC24-85D9-2A7D2AFB77F9}"/>
          </ac:spMkLst>
        </pc:spChg>
        <pc:spChg chg="mod">
          <ac:chgData name="Despina Partala" userId="85b184bb183694ca" providerId="LiveId" clId="{A4F4A781-C263-4112-8721-784C4AA2F01A}" dt="2022-11-10T20:21:13.599" v="6408" actId="13822"/>
          <ac:spMkLst>
            <pc:docMk/>
            <pc:sldMk cId="709200029" sldId="301"/>
            <ac:spMk id="195" creationId="{09813636-380D-97F1-AE3D-012DCE183867}"/>
          </ac:spMkLst>
        </pc:spChg>
        <pc:spChg chg="mod">
          <ac:chgData name="Despina Partala" userId="85b184bb183694ca" providerId="LiveId" clId="{A4F4A781-C263-4112-8721-784C4AA2F01A}" dt="2022-11-10T20:21:13.599" v="6408" actId="13822"/>
          <ac:spMkLst>
            <pc:docMk/>
            <pc:sldMk cId="709200029" sldId="301"/>
            <ac:spMk id="196" creationId="{705380B5-5B5E-CE89-35AA-C4D7DD3880A6}"/>
          </ac:spMkLst>
        </pc:spChg>
        <pc:spChg chg="add del">
          <ac:chgData name="Despina Partala" userId="85b184bb183694ca" providerId="LiveId" clId="{A4F4A781-C263-4112-8721-784C4AA2F01A}" dt="2022-11-10T20:20:59.248" v="6407" actId="478"/>
          <ac:spMkLst>
            <pc:docMk/>
            <pc:sldMk cId="709200029" sldId="301"/>
            <ac:spMk id="197" creationId="{D9763161-530E-A520-D046-C4DDAAF4938C}"/>
          </ac:spMkLst>
        </pc:spChg>
        <pc:spChg chg="add mod">
          <ac:chgData name="Despina Partala" userId="85b184bb183694ca" providerId="LiveId" clId="{A4F4A781-C263-4112-8721-784C4AA2F01A}" dt="2022-11-11T16:03:48.453" v="6940" actId="1076"/>
          <ac:spMkLst>
            <pc:docMk/>
            <pc:sldMk cId="709200029" sldId="301"/>
            <ac:spMk id="198" creationId="{729E6E63-8C7E-174A-79F3-7CC025830ADC}"/>
          </ac:spMkLst>
        </pc:spChg>
        <pc:grpChg chg="add del mod">
          <ac:chgData name="Despina Partala" userId="85b184bb183694ca" providerId="LiveId" clId="{A4F4A781-C263-4112-8721-784C4AA2F01A}" dt="2022-11-10T19:33:51.774" v="5827" actId="478"/>
          <ac:grpSpMkLst>
            <pc:docMk/>
            <pc:sldMk cId="709200029" sldId="301"/>
            <ac:grpSpMk id="11" creationId="{C89627FC-5BD7-0FD8-2CFC-A4BC285E874A}"/>
          </ac:grpSpMkLst>
        </pc:grpChg>
        <pc:grpChg chg="add mod">
          <ac:chgData name="Despina Partala" userId="85b184bb183694ca" providerId="LiveId" clId="{A4F4A781-C263-4112-8721-784C4AA2F01A}" dt="2022-11-10T19:38:23.555" v="5854" actId="1076"/>
          <ac:grpSpMkLst>
            <pc:docMk/>
            <pc:sldMk cId="709200029" sldId="301"/>
            <ac:grpSpMk id="14" creationId="{E9799FBF-FFEE-A0CB-93EF-4BEC042ED0CB}"/>
          </ac:grpSpMkLst>
        </pc:grpChg>
        <pc:grpChg chg="add del mod">
          <ac:chgData name="Despina Partala" userId="85b184bb183694ca" providerId="LiveId" clId="{A4F4A781-C263-4112-8721-784C4AA2F01A}" dt="2022-11-10T19:36:15.046" v="5834" actId="478"/>
          <ac:grpSpMkLst>
            <pc:docMk/>
            <pc:sldMk cId="709200029" sldId="301"/>
            <ac:grpSpMk id="26" creationId="{858538BF-CE7C-1B83-1BA2-B07347C18295}"/>
          </ac:grpSpMkLst>
        </pc:grpChg>
        <pc:grpChg chg="add mod">
          <ac:chgData name="Despina Partala" userId="85b184bb183694ca" providerId="LiveId" clId="{A4F4A781-C263-4112-8721-784C4AA2F01A}" dt="2022-11-11T16:03:41.099" v="6939" actId="1076"/>
          <ac:grpSpMkLst>
            <pc:docMk/>
            <pc:sldMk cId="709200029" sldId="301"/>
            <ac:grpSpMk id="186" creationId="{62E141CD-346C-A763-7E5A-3B69A776ED50}"/>
          </ac:grpSpMkLst>
        </pc:grpChg>
        <pc:graphicFrameChg chg="add del mod modGraphic">
          <ac:chgData name="Despina Partala" userId="85b184bb183694ca" providerId="LiveId" clId="{A4F4A781-C263-4112-8721-784C4AA2F01A}" dt="2022-11-10T19:29:29.858" v="5804" actId="478"/>
          <ac:graphicFrameMkLst>
            <pc:docMk/>
            <pc:sldMk cId="709200029" sldId="301"/>
            <ac:graphicFrameMk id="3" creationId="{9FADCA89-9C51-5CC8-241D-042392C2AB97}"/>
          </ac:graphicFrameMkLst>
        </pc:graphicFrameChg>
        <pc:graphicFrameChg chg="del">
          <ac:chgData name="Despina Partala" userId="85b184bb183694ca" providerId="LiveId" clId="{A4F4A781-C263-4112-8721-784C4AA2F01A}" dt="2022-11-10T18:56:17.980" v="5638" actId="478"/>
          <ac:graphicFrameMkLst>
            <pc:docMk/>
            <pc:sldMk cId="709200029" sldId="301"/>
            <ac:graphicFrameMk id="10" creationId="{7E9B413C-EEC5-85F8-831B-0D0D6EC019B6}"/>
          </ac:graphicFrameMkLst>
        </pc:graphicFrameChg>
        <pc:picChg chg="add del">
          <ac:chgData name="Despina Partala" userId="85b184bb183694ca" providerId="LiveId" clId="{A4F4A781-C263-4112-8721-784C4AA2F01A}" dt="2022-11-10T19:23:32.513" v="5791" actId="22"/>
          <ac:picMkLst>
            <pc:docMk/>
            <pc:sldMk cId="709200029" sldId="301"/>
            <ac:picMk id="9" creationId="{F7BC1578-B0C8-749D-FBDE-7EC46F13788C}"/>
          </ac:picMkLst>
        </pc:picChg>
        <pc:picChg chg="add mod">
          <ac:chgData name="Despina Partala" userId="85b184bb183694ca" providerId="LiveId" clId="{A4F4A781-C263-4112-8721-784C4AA2F01A}" dt="2022-11-10T19:37:24.181" v="5846" actId="1076"/>
          <ac:picMkLst>
            <pc:docMk/>
            <pc:sldMk cId="709200029" sldId="301"/>
            <ac:picMk id="30" creationId="{7527DE51-E991-9C84-3983-F6CB9C1C9EA2}"/>
          </ac:picMkLst>
        </pc:picChg>
        <pc:picChg chg="add mod">
          <ac:chgData name="Despina Partala" userId="85b184bb183694ca" providerId="LiveId" clId="{A4F4A781-C263-4112-8721-784C4AA2F01A}" dt="2022-11-10T19:40:14.484" v="5870" actId="1076"/>
          <ac:picMkLst>
            <pc:docMk/>
            <pc:sldMk cId="709200029" sldId="301"/>
            <ac:picMk id="31" creationId="{9416DD56-BEC9-D4AE-04EB-BE47326F2670}"/>
          </ac:picMkLst>
        </pc:picChg>
        <pc:picChg chg="add mod">
          <ac:chgData name="Despina Partala" userId="85b184bb183694ca" providerId="LiveId" clId="{A4F4A781-C263-4112-8721-784C4AA2F01A}" dt="2022-11-10T19:40:09.991" v="5869" actId="1076"/>
          <ac:picMkLst>
            <pc:docMk/>
            <pc:sldMk cId="709200029" sldId="301"/>
            <ac:picMk id="160" creationId="{2679A036-FE39-C984-B786-E2B8D751E3E5}"/>
          </ac:picMkLst>
        </pc:picChg>
        <pc:picChg chg="add mod">
          <ac:chgData name="Despina Partala" userId="85b184bb183694ca" providerId="LiveId" clId="{A4F4A781-C263-4112-8721-784C4AA2F01A}" dt="2022-11-10T19:40:07.331" v="5868" actId="1076"/>
          <ac:picMkLst>
            <pc:docMk/>
            <pc:sldMk cId="709200029" sldId="301"/>
            <ac:picMk id="161" creationId="{B9B245D5-984D-48B9-073E-5CBCCBA3C1BA}"/>
          </ac:picMkLst>
        </pc:picChg>
        <pc:picChg chg="add mod">
          <ac:chgData name="Despina Partala" userId="85b184bb183694ca" providerId="LiveId" clId="{A4F4A781-C263-4112-8721-784C4AA2F01A}" dt="2022-11-10T19:40:03.791" v="5867" actId="1076"/>
          <ac:picMkLst>
            <pc:docMk/>
            <pc:sldMk cId="709200029" sldId="301"/>
            <ac:picMk id="162" creationId="{136EF91D-CA00-4DCB-7633-EF40B6899C9F}"/>
          </ac:picMkLst>
        </pc:picChg>
        <pc:picChg chg="add mod ord">
          <ac:chgData name="Despina Partala" userId="85b184bb183694ca" providerId="LiveId" clId="{A4F4A781-C263-4112-8721-784C4AA2F01A}" dt="2022-11-10T19:43:26.161" v="5878" actId="167"/>
          <ac:picMkLst>
            <pc:docMk/>
            <pc:sldMk cId="709200029" sldId="301"/>
            <ac:picMk id="163" creationId="{78268C8C-431D-B5DA-93E9-0D2EA9F07BAE}"/>
          </ac:picMkLst>
        </pc:picChg>
        <pc:picChg chg="add del mod">
          <ac:chgData name="Despina Partala" userId="85b184bb183694ca" providerId="LiveId" clId="{A4F4A781-C263-4112-8721-784C4AA2F01A}" dt="2022-11-10T19:54:11.343" v="6043"/>
          <ac:picMkLst>
            <pc:docMk/>
            <pc:sldMk cId="709200029" sldId="301"/>
            <ac:picMk id="175" creationId="{EAA7272A-5F61-1B1A-BC19-9D7F90AFE13F}"/>
          </ac:picMkLst>
        </pc:picChg>
      </pc:sldChg>
      <pc:sldChg chg="addSp delSp modSp mod modTransition modAnim">
        <pc:chgData name="Despina Partala" userId="85b184bb183694ca" providerId="LiveId" clId="{A4F4A781-C263-4112-8721-784C4AA2F01A}" dt="2022-11-19T09:04:55.987" v="14729" actId="478"/>
        <pc:sldMkLst>
          <pc:docMk/>
          <pc:sldMk cId="129691551" sldId="302"/>
        </pc:sldMkLst>
        <pc:spChg chg="add del">
          <ac:chgData name="Despina Partala" userId="85b184bb183694ca" providerId="LiveId" clId="{A4F4A781-C263-4112-8721-784C4AA2F01A}" dt="2022-11-13T17:42:55.780" v="11513" actId="22"/>
          <ac:spMkLst>
            <pc:docMk/>
            <pc:sldMk cId="129691551" sldId="302"/>
            <ac:spMk id="4" creationId="{49C79C8B-598D-950D-95D2-784B73E5C3EF}"/>
          </ac:spMkLst>
        </pc:spChg>
        <pc:spChg chg="mod">
          <ac:chgData name="Despina Partala" userId="85b184bb183694ca" providerId="LiveId" clId="{A4F4A781-C263-4112-8721-784C4AA2F01A}" dt="2022-11-19T09:03:50.945" v="14723"/>
          <ac:spMkLst>
            <pc:docMk/>
            <pc:sldMk cId="129691551" sldId="302"/>
            <ac:spMk id="4" creationId="{75E913C8-7480-3A5B-6AB7-99064E9EAED2}"/>
          </ac:spMkLst>
        </pc:spChg>
        <pc:spChg chg="del mod">
          <ac:chgData name="Despina Partala" userId="85b184bb183694ca" providerId="LiveId" clId="{A4F4A781-C263-4112-8721-784C4AA2F01A}" dt="2022-11-13T17:42:50.664" v="11511"/>
          <ac:spMkLst>
            <pc:docMk/>
            <pc:sldMk cId="129691551" sldId="302"/>
            <ac:spMk id="6" creationId="{A51EC36B-F8B7-AA72-8731-5EDFF6845355}"/>
          </ac:spMkLst>
        </pc:spChg>
        <pc:spChg chg="mod">
          <ac:chgData name="Despina Partala" userId="85b184bb183694ca" providerId="LiveId" clId="{A4F4A781-C263-4112-8721-784C4AA2F01A}" dt="2022-11-19T09:03:50.945" v="14723"/>
          <ac:spMkLst>
            <pc:docMk/>
            <pc:sldMk cId="129691551" sldId="302"/>
            <ac:spMk id="6" creationId="{E9A50F7C-F530-049F-3CD1-2788C0F78D61}"/>
          </ac:spMkLst>
        </pc:spChg>
        <pc:spChg chg="mod">
          <ac:chgData name="Despina Partala" userId="85b184bb183694ca" providerId="LiveId" clId="{A4F4A781-C263-4112-8721-784C4AA2F01A}" dt="2022-11-19T09:03:50.945" v="14723"/>
          <ac:spMkLst>
            <pc:docMk/>
            <pc:sldMk cId="129691551" sldId="302"/>
            <ac:spMk id="9" creationId="{3C4A5D44-E28C-09A7-EB44-57DB1A12B318}"/>
          </ac:spMkLst>
        </pc:spChg>
        <pc:spChg chg="mod">
          <ac:chgData name="Despina Partala" userId="85b184bb183694ca" providerId="LiveId" clId="{A4F4A781-C263-4112-8721-784C4AA2F01A}" dt="2022-11-19T09:03:50.945" v="14723"/>
          <ac:spMkLst>
            <pc:docMk/>
            <pc:sldMk cId="129691551" sldId="302"/>
            <ac:spMk id="10" creationId="{E8D321AB-934D-9C4E-5679-E9927F2BB6D2}"/>
          </ac:spMkLst>
        </pc:spChg>
        <pc:spChg chg="mod">
          <ac:chgData name="Despina Partala" userId="85b184bb183694ca" providerId="LiveId" clId="{A4F4A781-C263-4112-8721-784C4AA2F01A}" dt="2022-11-19T09:03:50.945" v="14723"/>
          <ac:spMkLst>
            <pc:docMk/>
            <pc:sldMk cId="129691551" sldId="302"/>
            <ac:spMk id="11" creationId="{9C2D4B89-D258-155A-E934-505C94052F3B}"/>
          </ac:spMkLst>
        </pc:spChg>
        <pc:spChg chg="add mod">
          <ac:chgData name="Despina Partala" userId="85b184bb183694ca" providerId="LiveId" clId="{A4F4A781-C263-4112-8721-784C4AA2F01A}" dt="2022-11-13T17:52:36.263" v="11610" actId="20577"/>
          <ac:spMkLst>
            <pc:docMk/>
            <pc:sldMk cId="129691551" sldId="302"/>
            <ac:spMk id="12" creationId="{B6EAA5C4-21CF-CB32-6BB8-9DEE822CB4A2}"/>
          </ac:spMkLst>
        </pc:spChg>
        <pc:spChg chg="mod">
          <ac:chgData name="Despina Partala" userId="85b184bb183694ca" providerId="LiveId" clId="{A4F4A781-C263-4112-8721-784C4AA2F01A}" dt="2022-11-19T09:03:50.945" v="14723"/>
          <ac:spMkLst>
            <pc:docMk/>
            <pc:sldMk cId="129691551" sldId="302"/>
            <ac:spMk id="13" creationId="{ED1D5C16-B15E-1467-9E67-E25D3F5EF7F4}"/>
          </ac:spMkLst>
        </pc:spChg>
        <pc:spChg chg="mod">
          <ac:chgData name="Despina Partala" userId="85b184bb183694ca" providerId="LiveId" clId="{A4F4A781-C263-4112-8721-784C4AA2F01A}" dt="2022-11-19T09:03:50.945" v="14723"/>
          <ac:spMkLst>
            <pc:docMk/>
            <pc:sldMk cId="129691551" sldId="302"/>
            <ac:spMk id="14" creationId="{3698B33E-F4C5-1F5F-13FD-D78220D8B2D8}"/>
          </ac:spMkLst>
        </pc:spChg>
        <pc:spChg chg="mod">
          <ac:chgData name="Despina Partala" userId="85b184bb183694ca" providerId="LiveId" clId="{A4F4A781-C263-4112-8721-784C4AA2F01A}" dt="2022-11-19T09:03:50.945" v="14723"/>
          <ac:spMkLst>
            <pc:docMk/>
            <pc:sldMk cId="129691551" sldId="302"/>
            <ac:spMk id="15" creationId="{43508EF8-9920-7A9E-C220-A6BF8F18045C}"/>
          </ac:spMkLst>
        </pc:spChg>
        <pc:spChg chg="mod">
          <ac:chgData name="Despina Partala" userId="85b184bb183694ca" providerId="LiveId" clId="{A4F4A781-C263-4112-8721-784C4AA2F01A}" dt="2022-11-19T09:03:50.945" v="14723"/>
          <ac:spMkLst>
            <pc:docMk/>
            <pc:sldMk cId="129691551" sldId="302"/>
            <ac:spMk id="16" creationId="{D2C959E4-A1BD-013B-671C-218B85739DB4}"/>
          </ac:spMkLst>
        </pc:spChg>
        <pc:spChg chg="mod">
          <ac:chgData name="Despina Partala" userId="85b184bb183694ca" providerId="LiveId" clId="{A4F4A781-C263-4112-8721-784C4AA2F01A}" dt="2022-11-19T09:03:50.945" v="14723"/>
          <ac:spMkLst>
            <pc:docMk/>
            <pc:sldMk cId="129691551" sldId="302"/>
            <ac:spMk id="17" creationId="{B7AA512B-582E-9D39-F973-67CB282C5860}"/>
          </ac:spMkLst>
        </pc:spChg>
        <pc:spChg chg="mod">
          <ac:chgData name="Despina Partala" userId="85b184bb183694ca" providerId="LiveId" clId="{A4F4A781-C263-4112-8721-784C4AA2F01A}" dt="2022-11-19T09:03:50.945" v="14723"/>
          <ac:spMkLst>
            <pc:docMk/>
            <pc:sldMk cId="129691551" sldId="302"/>
            <ac:spMk id="18" creationId="{EC6507E1-70E9-A2CB-75B3-B9151C087060}"/>
          </ac:spMkLst>
        </pc:spChg>
        <pc:spChg chg="mod">
          <ac:chgData name="Despina Partala" userId="85b184bb183694ca" providerId="LiveId" clId="{A4F4A781-C263-4112-8721-784C4AA2F01A}" dt="2022-11-19T09:03:50.945" v="14723"/>
          <ac:spMkLst>
            <pc:docMk/>
            <pc:sldMk cId="129691551" sldId="302"/>
            <ac:spMk id="19" creationId="{E3D09C5C-9C66-5BC4-2E97-D4CF49F511E9}"/>
          </ac:spMkLst>
        </pc:spChg>
        <pc:spChg chg="mod">
          <ac:chgData name="Despina Partala" userId="85b184bb183694ca" providerId="LiveId" clId="{A4F4A781-C263-4112-8721-784C4AA2F01A}" dt="2022-11-19T09:03:50.945" v="14723"/>
          <ac:spMkLst>
            <pc:docMk/>
            <pc:sldMk cId="129691551" sldId="302"/>
            <ac:spMk id="21" creationId="{A9033453-E1FA-09DB-E83E-6AB932D394B3}"/>
          </ac:spMkLst>
        </pc:spChg>
        <pc:spChg chg="mod">
          <ac:chgData name="Despina Partala" userId="85b184bb183694ca" providerId="LiveId" clId="{A4F4A781-C263-4112-8721-784C4AA2F01A}" dt="2022-11-19T09:03:50.945" v="14723"/>
          <ac:spMkLst>
            <pc:docMk/>
            <pc:sldMk cId="129691551" sldId="302"/>
            <ac:spMk id="22" creationId="{63B1B8AE-E825-DDC7-69CA-02321E334CB4}"/>
          </ac:spMkLst>
        </pc:spChg>
        <pc:spChg chg="mod">
          <ac:chgData name="Despina Partala" userId="85b184bb183694ca" providerId="LiveId" clId="{A4F4A781-C263-4112-8721-784C4AA2F01A}" dt="2022-11-19T09:03:50.945" v="14723"/>
          <ac:spMkLst>
            <pc:docMk/>
            <pc:sldMk cId="129691551" sldId="302"/>
            <ac:spMk id="23" creationId="{05D52079-05C4-A248-2C22-DFE4187F68BD}"/>
          </ac:spMkLst>
        </pc:spChg>
        <pc:spChg chg="mod">
          <ac:chgData name="Despina Partala" userId="85b184bb183694ca" providerId="LiveId" clId="{A4F4A781-C263-4112-8721-784C4AA2F01A}" dt="2022-11-19T09:03:50.945" v="14723"/>
          <ac:spMkLst>
            <pc:docMk/>
            <pc:sldMk cId="129691551" sldId="302"/>
            <ac:spMk id="24" creationId="{CA1238FA-AEB4-E859-DD93-FE6BB468A367}"/>
          </ac:spMkLst>
        </pc:spChg>
        <pc:spChg chg="mod">
          <ac:chgData name="Despina Partala" userId="85b184bb183694ca" providerId="LiveId" clId="{A4F4A781-C263-4112-8721-784C4AA2F01A}" dt="2022-11-19T09:03:50.945" v="14723"/>
          <ac:spMkLst>
            <pc:docMk/>
            <pc:sldMk cId="129691551" sldId="302"/>
            <ac:spMk id="25" creationId="{F8B14A8B-A3FD-BC08-75DD-5BA5E92F5885}"/>
          </ac:spMkLst>
        </pc:spChg>
        <pc:spChg chg="mod">
          <ac:chgData name="Despina Partala" userId="85b184bb183694ca" providerId="LiveId" clId="{A4F4A781-C263-4112-8721-784C4AA2F01A}" dt="2022-11-19T09:03:50.945" v="14723"/>
          <ac:spMkLst>
            <pc:docMk/>
            <pc:sldMk cId="129691551" sldId="302"/>
            <ac:spMk id="26" creationId="{7141731A-05E4-7B5E-E1CA-FB275C9C6E16}"/>
          </ac:spMkLst>
        </pc:spChg>
        <pc:spChg chg="mod">
          <ac:chgData name="Despina Partala" userId="85b184bb183694ca" providerId="LiveId" clId="{A4F4A781-C263-4112-8721-784C4AA2F01A}" dt="2022-11-19T09:03:50.945" v="14723"/>
          <ac:spMkLst>
            <pc:docMk/>
            <pc:sldMk cId="129691551" sldId="302"/>
            <ac:spMk id="27" creationId="{DF66E7FF-9D4F-1581-E96B-A606BAE27EBA}"/>
          </ac:spMkLst>
        </pc:spChg>
        <pc:spChg chg="mod">
          <ac:chgData name="Despina Partala" userId="85b184bb183694ca" providerId="LiveId" clId="{A4F4A781-C263-4112-8721-784C4AA2F01A}" dt="2022-11-19T09:03:50.945" v="14723"/>
          <ac:spMkLst>
            <pc:docMk/>
            <pc:sldMk cId="129691551" sldId="302"/>
            <ac:spMk id="28" creationId="{ABB4907B-3D88-FED5-3937-EBE533B1EB24}"/>
          </ac:spMkLst>
        </pc:spChg>
        <pc:spChg chg="mod">
          <ac:chgData name="Despina Partala" userId="85b184bb183694ca" providerId="LiveId" clId="{A4F4A781-C263-4112-8721-784C4AA2F01A}" dt="2022-11-19T09:03:50.945" v="14723"/>
          <ac:spMkLst>
            <pc:docMk/>
            <pc:sldMk cId="129691551" sldId="302"/>
            <ac:spMk id="29" creationId="{1D084490-0255-92E5-3DF3-AA47070F34D0}"/>
          </ac:spMkLst>
        </pc:spChg>
        <pc:grpChg chg="add del mod">
          <ac:chgData name="Despina Partala" userId="85b184bb183694ca" providerId="LiveId" clId="{A4F4A781-C263-4112-8721-784C4AA2F01A}" dt="2022-11-19T09:04:55.987" v="14729" actId="478"/>
          <ac:grpSpMkLst>
            <pc:docMk/>
            <pc:sldMk cId="129691551" sldId="302"/>
            <ac:grpSpMk id="3" creationId="{AA175FAA-1DC6-295A-6E34-D2647DC287C9}"/>
          </ac:grpSpMkLst>
        </pc:grpChg>
        <pc:graphicFrameChg chg="add mod modGraphic">
          <ac:chgData name="Despina Partala" userId="85b184bb183694ca" providerId="LiveId" clId="{A4F4A781-C263-4112-8721-784C4AA2F01A}" dt="2022-11-19T09:00:25.366" v="14722" actId="20577"/>
          <ac:graphicFrameMkLst>
            <pc:docMk/>
            <pc:sldMk cId="129691551" sldId="302"/>
            <ac:graphicFrameMk id="2" creationId="{DEBFE426-0C4C-7DF8-FFC4-7B79C1EE98A9}"/>
          </ac:graphicFrameMkLst>
        </pc:graphicFrameChg>
        <pc:graphicFrameChg chg="del mod">
          <ac:chgData name="Despina Partala" userId="85b184bb183694ca" providerId="LiveId" clId="{A4F4A781-C263-4112-8721-784C4AA2F01A}" dt="2022-11-10T20:25:02.851" v="6456" actId="478"/>
          <ac:graphicFrameMkLst>
            <pc:docMk/>
            <pc:sldMk cId="129691551" sldId="302"/>
            <ac:graphicFrameMk id="10" creationId="{7E9B413C-EEC5-85F8-831B-0D0D6EC019B6}"/>
          </ac:graphicFrameMkLst>
        </pc:graphicFrameChg>
        <pc:picChg chg="add del mod">
          <ac:chgData name="Despina Partala" userId="85b184bb183694ca" providerId="LiveId" clId="{A4F4A781-C263-4112-8721-784C4AA2F01A}" dt="2022-11-13T17:43:19.744" v="11516" actId="478"/>
          <ac:picMkLst>
            <pc:docMk/>
            <pc:sldMk cId="129691551" sldId="302"/>
            <ac:picMk id="10" creationId="{F8E063CD-0E1A-9F82-810B-946F13D7F82B}"/>
          </ac:picMkLst>
        </pc:picChg>
      </pc:sldChg>
      <pc:sldChg chg="del">
        <pc:chgData name="Despina Partala" userId="85b184bb183694ca" providerId="LiveId" clId="{A4F4A781-C263-4112-8721-784C4AA2F01A}" dt="2022-11-10T20:24:46.627" v="6454"/>
        <pc:sldMkLst>
          <pc:docMk/>
          <pc:sldMk cId="2364257854" sldId="302"/>
        </pc:sldMkLst>
      </pc:sldChg>
      <pc:sldChg chg="addSp delSp modSp mod modTransition modAnim">
        <pc:chgData name="Despina Partala" userId="85b184bb183694ca" providerId="LiveId" clId="{A4F4A781-C263-4112-8721-784C4AA2F01A}" dt="2022-11-18T09:27:27.881" v="14657" actId="1076"/>
        <pc:sldMkLst>
          <pc:docMk/>
          <pc:sldMk cId="3210024029" sldId="303"/>
        </pc:sldMkLst>
        <pc:spChg chg="add del mod">
          <ac:chgData name="Despina Partala" userId="85b184bb183694ca" providerId="LiveId" clId="{A4F4A781-C263-4112-8721-784C4AA2F01A}" dt="2022-11-12T14:07:44.449" v="7105" actId="478"/>
          <ac:spMkLst>
            <pc:docMk/>
            <pc:sldMk cId="3210024029" sldId="303"/>
            <ac:spMk id="2" creationId="{4E89360C-D4C9-EE59-84CD-396EDF9D52D0}"/>
          </ac:spMkLst>
        </pc:spChg>
        <pc:spChg chg="add mod">
          <ac:chgData name="Despina Partala" userId="85b184bb183694ca" providerId="LiveId" clId="{A4F4A781-C263-4112-8721-784C4AA2F01A}" dt="2022-11-13T16:13:59.822" v="10465" actId="1076"/>
          <ac:spMkLst>
            <pc:docMk/>
            <pc:sldMk cId="3210024029" sldId="303"/>
            <ac:spMk id="3" creationId="{50226F0B-448C-F9A3-41C6-9D2675BADD43}"/>
          </ac:spMkLst>
        </pc:spChg>
        <pc:spChg chg="add del mod">
          <ac:chgData name="Despina Partala" userId="85b184bb183694ca" providerId="LiveId" clId="{A4F4A781-C263-4112-8721-784C4AA2F01A}" dt="2022-11-11T16:16:17.806" v="6952" actId="478"/>
          <ac:spMkLst>
            <pc:docMk/>
            <pc:sldMk cId="3210024029" sldId="303"/>
            <ac:spMk id="3" creationId="{C689DBCC-F5E2-0430-C0CF-6F90A75E5BFC}"/>
          </ac:spMkLst>
        </pc:spChg>
        <pc:spChg chg="add del mod">
          <ac:chgData name="Despina Partala" userId="85b184bb183694ca" providerId="LiveId" clId="{A4F4A781-C263-4112-8721-784C4AA2F01A}" dt="2022-11-12T15:08:03.186" v="7453" actId="478"/>
          <ac:spMkLst>
            <pc:docMk/>
            <pc:sldMk cId="3210024029" sldId="303"/>
            <ac:spMk id="3" creationId="{EAA68741-02C7-1036-7FC0-D4B05C0D0281}"/>
          </ac:spMkLst>
        </pc:spChg>
        <pc:spChg chg="add del mod">
          <ac:chgData name="Despina Partala" userId="85b184bb183694ca" providerId="LiveId" clId="{A4F4A781-C263-4112-8721-784C4AA2F01A}" dt="2022-11-12T15:08:00.280" v="7451" actId="478"/>
          <ac:spMkLst>
            <pc:docMk/>
            <pc:sldMk cId="3210024029" sldId="303"/>
            <ac:spMk id="4" creationId="{68BEC7E1-38C5-016E-0001-A8BAA2BEA04F}"/>
          </ac:spMkLst>
        </pc:spChg>
        <pc:spChg chg="mod">
          <ac:chgData name="Despina Partala" userId="85b184bb183694ca" providerId="LiveId" clId="{A4F4A781-C263-4112-8721-784C4AA2F01A}" dt="2022-11-15T07:26:34.466" v="13676" actId="20577"/>
          <ac:spMkLst>
            <pc:docMk/>
            <pc:sldMk cId="3210024029" sldId="303"/>
            <ac:spMk id="6" creationId="{A51EC36B-F8B7-AA72-8731-5EDFF6845355}"/>
          </ac:spMkLst>
        </pc:spChg>
        <pc:spChg chg="mod">
          <ac:chgData name="Despina Partala" userId="85b184bb183694ca" providerId="LiveId" clId="{A4F4A781-C263-4112-8721-784C4AA2F01A}" dt="2022-11-11T16:15:15.316" v="6944"/>
          <ac:spMkLst>
            <pc:docMk/>
            <pc:sldMk cId="3210024029" sldId="303"/>
            <ac:spMk id="9" creationId="{468AA7F2-4BCB-78D8-71F8-14D897B96BF5}"/>
          </ac:spMkLst>
        </pc:spChg>
        <pc:spChg chg="add mod">
          <ac:chgData name="Despina Partala" userId="85b184bb183694ca" providerId="LiveId" clId="{A4F4A781-C263-4112-8721-784C4AA2F01A}" dt="2022-11-13T14:35:24.075" v="9959" actId="1076"/>
          <ac:spMkLst>
            <pc:docMk/>
            <pc:sldMk cId="3210024029" sldId="303"/>
            <ac:spMk id="9" creationId="{608C5C99-D29F-8ADF-AC51-2D2875EC449D}"/>
          </ac:spMkLst>
        </pc:spChg>
        <pc:spChg chg="add del mod">
          <ac:chgData name="Despina Partala" userId="85b184bb183694ca" providerId="LiveId" clId="{A4F4A781-C263-4112-8721-784C4AA2F01A}" dt="2022-11-12T15:08:07.754" v="7458" actId="478"/>
          <ac:spMkLst>
            <pc:docMk/>
            <pc:sldMk cId="3210024029" sldId="303"/>
            <ac:spMk id="9" creationId="{B992C2F1-276D-1E9A-CC90-EE90F54A4F44}"/>
          </ac:spMkLst>
        </pc:spChg>
        <pc:spChg chg="mod">
          <ac:chgData name="Despina Partala" userId="85b184bb183694ca" providerId="LiveId" clId="{A4F4A781-C263-4112-8721-784C4AA2F01A}" dt="2022-11-11T16:15:15.316" v="6944"/>
          <ac:spMkLst>
            <pc:docMk/>
            <pc:sldMk cId="3210024029" sldId="303"/>
            <ac:spMk id="10" creationId="{3C1724BE-7529-2232-0BD1-92600DAC0F57}"/>
          </ac:spMkLst>
        </pc:spChg>
        <pc:spChg chg="add del mod">
          <ac:chgData name="Despina Partala" userId="85b184bb183694ca" providerId="LiveId" clId="{A4F4A781-C263-4112-8721-784C4AA2F01A}" dt="2022-11-12T15:08:08.598" v="7459" actId="478"/>
          <ac:spMkLst>
            <pc:docMk/>
            <pc:sldMk cId="3210024029" sldId="303"/>
            <ac:spMk id="10" creationId="{86542FA6-EB67-BB29-4855-2C0245B5048C}"/>
          </ac:spMkLst>
        </pc:spChg>
        <pc:spChg chg="add del mod">
          <ac:chgData name="Despina Partala" userId="85b184bb183694ca" providerId="LiveId" clId="{A4F4A781-C263-4112-8721-784C4AA2F01A}" dt="2022-11-13T13:22:36.437" v="9032" actId="478"/>
          <ac:spMkLst>
            <pc:docMk/>
            <pc:sldMk cId="3210024029" sldId="303"/>
            <ac:spMk id="10" creationId="{FD664288-242E-5965-DA85-EF5C6847422C}"/>
          </ac:spMkLst>
        </pc:spChg>
        <pc:spChg chg="add del mod">
          <ac:chgData name="Despina Partala" userId="85b184bb183694ca" providerId="LiveId" clId="{A4F4A781-C263-4112-8721-784C4AA2F01A}" dt="2022-11-12T15:08:05.933" v="7455" actId="478"/>
          <ac:spMkLst>
            <pc:docMk/>
            <pc:sldMk cId="3210024029" sldId="303"/>
            <ac:spMk id="11" creationId="{5E7C5E3D-DB6C-04ED-62BF-F55CB3A5F4C5}"/>
          </ac:spMkLst>
        </pc:spChg>
        <pc:spChg chg="mod">
          <ac:chgData name="Despina Partala" userId="85b184bb183694ca" providerId="LiveId" clId="{A4F4A781-C263-4112-8721-784C4AA2F01A}" dt="2022-11-11T16:15:15.316" v="6944"/>
          <ac:spMkLst>
            <pc:docMk/>
            <pc:sldMk cId="3210024029" sldId="303"/>
            <ac:spMk id="11" creationId="{B315FC96-DDD4-21D3-32D7-D68B206248DA}"/>
          </ac:spMkLst>
        </pc:spChg>
        <pc:spChg chg="add del mod">
          <ac:chgData name="Despina Partala" userId="85b184bb183694ca" providerId="LiveId" clId="{A4F4A781-C263-4112-8721-784C4AA2F01A}" dt="2022-11-12T15:08:06.588" v="7456" actId="478"/>
          <ac:spMkLst>
            <pc:docMk/>
            <pc:sldMk cId="3210024029" sldId="303"/>
            <ac:spMk id="12" creationId="{372AF048-F979-68EE-784D-511F0309C773}"/>
          </ac:spMkLst>
        </pc:spChg>
        <pc:spChg chg="mod">
          <ac:chgData name="Despina Partala" userId="85b184bb183694ca" providerId="LiveId" clId="{A4F4A781-C263-4112-8721-784C4AA2F01A}" dt="2022-11-13T15:03:20.781" v="10224" actId="1076"/>
          <ac:spMkLst>
            <pc:docMk/>
            <pc:sldMk cId="3210024029" sldId="303"/>
            <ac:spMk id="12" creationId="{A6833F9A-C8D8-6E31-975E-BC607CD8DB64}"/>
          </ac:spMkLst>
        </pc:spChg>
        <pc:spChg chg="mod">
          <ac:chgData name="Despina Partala" userId="85b184bb183694ca" providerId="LiveId" clId="{A4F4A781-C263-4112-8721-784C4AA2F01A}" dt="2022-11-11T16:15:15.316" v="6944"/>
          <ac:spMkLst>
            <pc:docMk/>
            <pc:sldMk cId="3210024029" sldId="303"/>
            <ac:spMk id="12" creationId="{C2FAC27F-B382-34F9-BC5F-AA9E27FF9829}"/>
          </ac:spMkLst>
        </pc:spChg>
        <pc:spChg chg="add del mod">
          <ac:chgData name="Despina Partala" userId="85b184bb183694ca" providerId="LiveId" clId="{A4F4A781-C263-4112-8721-784C4AA2F01A}" dt="2022-11-12T15:08:07.286" v="7457" actId="478"/>
          <ac:spMkLst>
            <pc:docMk/>
            <pc:sldMk cId="3210024029" sldId="303"/>
            <ac:spMk id="13" creationId="{1DC922DB-DE8B-54DA-4F7B-7C3D125CD988}"/>
          </ac:spMkLst>
        </pc:spChg>
        <pc:spChg chg="mod">
          <ac:chgData name="Despina Partala" userId="85b184bb183694ca" providerId="LiveId" clId="{A4F4A781-C263-4112-8721-784C4AA2F01A}" dt="2022-11-11T16:15:15.316" v="6944"/>
          <ac:spMkLst>
            <pc:docMk/>
            <pc:sldMk cId="3210024029" sldId="303"/>
            <ac:spMk id="13" creationId="{3A3C165F-DD39-B786-66CA-9F71FB70819C}"/>
          </ac:spMkLst>
        </pc:spChg>
        <pc:spChg chg="add del mod">
          <ac:chgData name="Despina Partala" userId="85b184bb183694ca" providerId="LiveId" clId="{A4F4A781-C263-4112-8721-784C4AA2F01A}" dt="2022-11-18T09:26:38.524" v="14647" actId="20577"/>
          <ac:spMkLst>
            <pc:docMk/>
            <pc:sldMk cId="3210024029" sldId="303"/>
            <ac:spMk id="13" creationId="{9611A004-6D22-A6BC-E209-127A33AF48E0}"/>
          </ac:spMkLst>
        </pc:spChg>
        <pc:spChg chg="mod ord">
          <ac:chgData name="Despina Partala" userId="85b184bb183694ca" providerId="LiveId" clId="{A4F4A781-C263-4112-8721-784C4AA2F01A}" dt="2022-11-13T15:01:22.109" v="10166" actId="167"/>
          <ac:spMkLst>
            <pc:docMk/>
            <pc:sldMk cId="3210024029" sldId="303"/>
            <ac:spMk id="14" creationId="{87484AA1-0EC5-6260-14C5-B3607E1CE8BE}"/>
          </ac:spMkLst>
        </pc:spChg>
        <pc:spChg chg="mod">
          <ac:chgData name="Despina Partala" userId="85b184bb183694ca" providerId="LiveId" clId="{A4F4A781-C263-4112-8721-784C4AA2F01A}" dt="2022-11-11T16:15:15.316" v="6944"/>
          <ac:spMkLst>
            <pc:docMk/>
            <pc:sldMk cId="3210024029" sldId="303"/>
            <ac:spMk id="14" creationId="{B658A3C2-194B-A94D-7176-FC7530D9CBE6}"/>
          </ac:spMkLst>
        </pc:spChg>
        <pc:spChg chg="mod">
          <ac:chgData name="Despina Partala" userId="85b184bb183694ca" providerId="LiveId" clId="{A4F4A781-C263-4112-8721-784C4AA2F01A}" dt="2022-11-11T16:15:15.316" v="6944"/>
          <ac:spMkLst>
            <pc:docMk/>
            <pc:sldMk cId="3210024029" sldId="303"/>
            <ac:spMk id="15" creationId="{42B06DB4-D26B-9CFB-C5BD-9E346C4F0595}"/>
          </ac:spMkLst>
        </pc:spChg>
        <pc:spChg chg="del mod">
          <ac:chgData name="Despina Partala" userId="85b184bb183694ca" providerId="LiveId" clId="{A4F4A781-C263-4112-8721-784C4AA2F01A}" dt="2022-11-13T13:23:39.411" v="9046" actId="478"/>
          <ac:spMkLst>
            <pc:docMk/>
            <pc:sldMk cId="3210024029" sldId="303"/>
            <ac:spMk id="15" creationId="{AB33F608-CE97-7D99-6A35-C33B5C84FFB5}"/>
          </ac:spMkLst>
        </pc:spChg>
        <pc:spChg chg="add del mod">
          <ac:chgData name="Despina Partala" userId="85b184bb183694ca" providerId="LiveId" clId="{A4F4A781-C263-4112-8721-784C4AA2F01A}" dt="2022-11-12T15:08:02.497" v="7452" actId="478"/>
          <ac:spMkLst>
            <pc:docMk/>
            <pc:sldMk cId="3210024029" sldId="303"/>
            <ac:spMk id="15" creationId="{DA6C7218-39B7-C11C-6F2C-5AE20004AEDC}"/>
          </ac:spMkLst>
        </pc:spChg>
        <pc:spChg chg="add del mod">
          <ac:chgData name="Despina Partala" userId="85b184bb183694ca" providerId="LiveId" clId="{A4F4A781-C263-4112-8721-784C4AA2F01A}" dt="2022-11-12T15:07:53.837" v="7448" actId="478"/>
          <ac:spMkLst>
            <pc:docMk/>
            <pc:sldMk cId="3210024029" sldId="303"/>
            <ac:spMk id="16" creationId="{72F41519-7D41-C476-D9C3-D61E769EFAE8}"/>
          </ac:spMkLst>
        </pc:spChg>
        <pc:spChg chg="mod">
          <ac:chgData name="Despina Partala" userId="85b184bb183694ca" providerId="LiveId" clId="{A4F4A781-C263-4112-8721-784C4AA2F01A}" dt="2022-11-11T16:15:15.316" v="6944"/>
          <ac:spMkLst>
            <pc:docMk/>
            <pc:sldMk cId="3210024029" sldId="303"/>
            <ac:spMk id="16" creationId="{89B159E9-39D0-D29C-5DC8-FF7F7A121F8B}"/>
          </ac:spMkLst>
        </pc:spChg>
        <pc:spChg chg="add del mod ord">
          <ac:chgData name="Despina Partala" userId="85b184bb183694ca" providerId="LiveId" clId="{A4F4A781-C263-4112-8721-784C4AA2F01A}" dt="2022-11-13T15:02:50.255" v="10218" actId="167"/>
          <ac:spMkLst>
            <pc:docMk/>
            <pc:sldMk cId="3210024029" sldId="303"/>
            <ac:spMk id="16" creationId="{FF0A2A7C-3ABD-C0C7-741F-D33ED7B27EE2}"/>
          </ac:spMkLst>
        </pc:spChg>
        <pc:spChg chg="mod">
          <ac:chgData name="Despina Partala" userId="85b184bb183694ca" providerId="LiveId" clId="{A4F4A781-C263-4112-8721-784C4AA2F01A}" dt="2022-11-13T15:03:02.397" v="10220" actId="1076"/>
          <ac:spMkLst>
            <pc:docMk/>
            <pc:sldMk cId="3210024029" sldId="303"/>
            <ac:spMk id="17" creationId="{78711508-BAB2-88BF-A834-255B1B908101}"/>
          </ac:spMkLst>
        </pc:spChg>
        <pc:spChg chg="add del mod">
          <ac:chgData name="Despina Partala" userId="85b184bb183694ca" providerId="LiveId" clId="{A4F4A781-C263-4112-8721-784C4AA2F01A}" dt="2022-11-12T15:07:51.674" v="7447" actId="478"/>
          <ac:spMkLst>
            <pc:docMk/>
            <pc:sldMk cId="3210024029" sldId="303"/>
            <ac:spMk id="17" creationId="{818B3DE6-943A-5507-13A0-4935821183B3}"/>
          </ac:spMkLst>
        </pc:spChg>
        <pc:spChg chg="mod">
          <ac:chgData name="Despina Partala" userId="85b184bb183694ca" providerId="LiveId" clId="{A4F4A781-C263-4112-8721-784C4AA2F01A}" dt="2022-11-11T16:15:15.316" v="6944"/>
          <ac:spMkLst>
            <pc:docMk/>
            <pc:sldMk cId="3210024029" sldId="303"/>
            <ac:spMk id="17" creationId="{EE6FC7EC-B71A-B518-7C77-A444483C8092}"/>
          </ac:spMkLst>
        </pc:spChg>
        <pc:spChg chg="mod">
          <ac:chgData name="Despina Partala" userId="85b184bb183694ca" providerId="LiveId" clId="{A4F4A781-C263-4112-8721-784C4AA2F01A}" dt="2022-11-13T14:52:52.929" v="9968" actId="207"/>
          <ac:spMkLst>
            <pc:docMk/>
            <pc:sldMk cId="3210024029" sldId="303"/>
            <ac:spMk id="18" creationId="{14245FA7-5294-7AA8-B69B-8F5E7C5E1047}"/>
          </ac:spMkLst>
        </pc:spChg>
        <pc:spChg chg="mod">
          <ac:chgData name="Despina Partala" userId="85b184bb183694ca" providerId="LiveId" clId="{A4F4A781-C263-4112-8721-784C4AA2F01A}" dt="2022-11-11T16:15:15.316" v="6944"/>
          <ac:spMkLst>
            <pc:docMk/>
            <pc:sldMk cId="3210024029" sldId="303"/>
            <ac:spMk id="18" creationId="{2FC01624-3466-4373-F27D-5A44DFE8E4D4}"/>
          </ac:spMkLst>
        </pc:spChg>
        <pc:spChg chg="add del mod">
          <ac:chgData name="Despina Partala" userId="85b184bb183694ca" providerId="LiveId" clId="{A4F4A781-C263-4112-8721-784C4AA2F01A}" dt="2022-11-12T15:07:50.775" v="7446" actId="478"/>
          <ac:spMkLst>
            <pc:docMk/>
            <pc:sldMk cId="3210024029" sldId="303"/>
            <ac:spMk id="18" creationId="{D96BB945-8F03-8C06-1D98-2B6F6058D7F8}"/>
          </ac:spMkLst>
        </pc:spChg>
        <pc:spChg chg="add del mod">
          <ac:chgData name="Despina Partala" userId="85b184bb183694ca" providerId="LiveId" clId="{A4F4A781-C263-4112-8721-784C4AA2F01A}" dt="2022-11-12T15:07:48.737" v="7445" actId="478"/>
          <ac:spMkLst>
            <pc:docMk/>
            <pc:sldMk cId="3210024029" sldId="303"/>
            <ac:spMk id="19" creationId="{01D6C48C-7B48-BDF1-7E8C-76AA16EA0CED}"/>
          </ac:spMkLst>
        </pc:spChg>
        <pc:spChg chg="mod">
          <ac:chgData name="Despina Partala" userId="85b184bb183694ca" providerId="LiveId" clId="{A4F4A781-C263-4112-8721-784C4AA2F01A}" dt="2022-11-13T13:23:07.854" v="9039"/>
          <ac:spMkLst>
            <pc:docMk/>
            <pc:sldMk cId="3210024029" sldId="303"/>
            <ac:spMk id="19" creationId="{03D7B93D-B230-9067-A373-1E7B26A34043}"/>
          </ac:spMkLst>
        </pc:spChg>
        <pc:spChg chg="mod">
          <ac:chgData name="Despina Partala" userId="85b184bb183694ca" providerId="LiveId" clId="{A4F4A781-C263-4112-8721-784C4AA2F01A}" dt="2022-11-11T16:15:15.316" v="6944"/>
          <ac:spMkLst>
            <pc:docMk/>
            <pc:sldMk cId="3210024029" sldId="303"/>
            <ac:spMk id="19" creationId="{37154753-943C-EB9D-029B-94BC368A15B8}"/>
          </ac:spMkLst>
        </pc:spChg>
        <pc:spChg chg="del mod">
          <ac:chgData name="Despina Partala" userId="85b184bb183694ca" providerId="LiveId" clId="{A4F4A781-C263-4112-8721-784C4AA2F01A}" dt="2022-11-13T13:24:40.726" v="9067" actId="478"/>
          <ac:spMkLst>
            <pc:docMk/>
            <pc:sldMk cId="3210024029" sldId="303"/>
            <ac:spMk id="21" creationId="{67940C46-2333-AB41-523E-E068F821F44E}"/>
          </ac:spMkLst>
        </pc:spChg>
        <pc:spChg chg="mod">
          <ac:chgData name="Despina Partala" userId="85b184bb183694ca" providerId="LiveId" clId="{A4F4A781-C263-4112-8721-784C4AA2F01A}" dt="2022-11-11T16:15:15.316" v="6944"/>
          <ac:spMkLst>
            <pc:docMk/>
            <pc:sldMk cId="3210024029" sldId="303"/>
            <ac:spMk id="21" creationId="{9FD5D7A2-516B-9D5B-F797-436291C07AF9}"/>
          </ac:spMkLst>
        </pc:spChg>
        <pc:spChg chg="add del mod">
          <ac:chgData name="Despina Partala" userId="85b184bb183694ca" providerId="LiveId" clId="{A4F4A781-C263-4112-8721-784C4AA2F01A}" dt="2022-11-12T15:07:58.220" v="7450" actId="478"/>
          <ac:spMkLst>
            <pc:docMk/>
            <pc:sldMk cId="3210024029" sldId="303"/>
            <ac:spMk id="21" creationId="{F6D14F64-A6D8-1B1B-2D06-4B000959E038}"/>
          </ac:spMkLst>
        </pc:spChg>
        <pc:spChg chg="mod">
          <ac:chgData name="Despina Partala" userId="85b184bb183694ca" providerId="LiveId" clId="{A4F4A781-C263-4112-8721-784C4AA2F01A}" dt="2022-11-11T16:15:15.316" v="6944"/>
          <ac:spMkLst>
            <pc:docMk/>
            <pc:sldMk cId="3210024029" sldId="303"/>
            <ac:spMk id="22" creationId="{233F7B7C-AAFC-FBB3-2B6D-AAEF48D89DCE}"/>
          </ac:spMkLst>
        </pc:spChg>
        <pc:spChg chg="add del mod">
          <ac:chgData name="Despina Partala" userId="85b184bb183694ca" providerId="LiveId" clId="{A4F4A781-C263-4112-8721-784C4AA2F01A}" dt="2022-11-12T15:03:34.324" v="7298" actId="21"/>
          <ac:spMkLst>
            <pc:docMk/>
            <pc:sldMk cId="3210024029" sldId="303"/>
            <ac:spMk id="22" creationId="{6AB4D251-800C-D6D5-A441-EA14096B23ED}"/>
          </ac:spMkLst>
        </pc:spChg>
        <pc:spChg chg="del mod">
          <ac:chgData name="Despina Partala" userId="85b184bb183694ca" providerId="LiveId" clId="{A4F4A781-C263-4112-8721-784C4AA2F01A}" dt="2022-11-13T13:24:32.145" v="9063" actId="478"/>
          <ac:spMkLst>
            <pc:docMk/>
            <pc:sldMk cId="3210024029" sldId="303"/>
            <ac:spMk id="22" creationId="{D8F40A8D-037F-9F7F-62A8-8B903EFE7D18}"/>
          </ac:spMkLst>
        </pc:spChg>
        <pc:spChg chg="mod">
          <ac:chgData name="Despina Partala" userId="85b184bb183694ca" providerId="LiveId" clId="{A4F4A781-C263-4112-8721-784C4AA2F01A}" dt="2022-11-11T16:15:15.316" v="6944"/>
          <ac:spMkLst>
            <pc:docMk/>
            <pc:sldMk cId="3210024029" sldId="303"/>
            <ac:spMk id="23" creationId="{7F4BBF0B-DD55-5B9B-AB4E-81F835D40982}"/>
          </ac:spMkLst>
        </pc:spChg>
        <pc:spChg chg="del mod">
          <ac:chgData name="Despina Partala" userId="85b184bb183694ca" providerId="LiveId" clId="{A4F4A781-C263-4112-8721-784C4AA2F01A}" dt="2022-11-13T13:24:44.619" v="9069" actId="478"/>
          <ac:spMkLst>
            <pc:docMk/>
            <pc:sldMk cId="3210024029" sldId="303"/>
            <ac:spMk id="23" creationId="{A3D8DD1F-F495-09DB-F09F-B64B08046548}"/>
          </ac:spMkLst>
        </pc:spChg>
        <pc:spChg chg="add del mod">
          <ac:chgData name="Despina Partala" userId="85b184bb183694ca" providerId="LiveId" clId="{A4F4A781-C263-4112-8721-784C4AA2F01A}" dt="2022-11-12T15:07:56.094" v="7449" actId="478"/>
          <ac:spMkLst>
            <pc:docMk/>
            <pc:sldMk cId="3210024029" sldId="303"/>
            <ac:spMk id="24" creationId="{09C9063A-2AE8-4535-634F-4CB75951AAE5}"/>
          </ac:spMkLst>
        </pc:spChg>
        <pc:spChg chg="mod">
          <ac:chgData name="Despina Partala" userId="85b184bb183694ca" providerId="LiveId" clId="{A4F4A781-C263-4112-8721-784C4AA2F01A}" dt="2022-11-11T16:15:15.316" v="6944"/>
          <ac:spMkLst>
            <pc:docMk/>
            <pc:sldMk cId="3210024029" sldId="303"/>
            <ac:spMk id="24" creationId="{8B24EB29-0088-0EC5-DABF-30CD0540B88F}"/>
          </ac:spMkLst>
        </pc:spChg>
        <pc:spChg chg="del mod">
          <ac:chgData name="Despina Partala" userId="85b184bb183694ca" providerId="LiveId" clId="{A4F4A781-C263-4112-8721-784C4AA2F01A}" dt="2022-11-13T13:24:27.339" v="9061" actId="478"/>
          <ac:spMkLst>
            <pc:docMk/>
            <pc:sldMk cId="3210024029" sldId="303"/>
            <ac:spMk id="24" creationId="{E4905863-AE48-1740-5AF6-F90CE116F638}"/>
          </ac:spMkLst>
        </pc:spChg>
        <pc:spChg chg="mod">
          <ac:chgData name="Despina Partala" userId="85b184bb183694ca" providerId="LiveId" clId="{A4F4A781-C263-4112-8721-784C4AA2F01A}" dt="2022-11-11T16:15:15.316" v="6944"/>
          <ac:spMkLst>
            <pc:docMk/>
            <pc:sldMk cId="3210024029" sldId="303"/>
            <ac:spMk id="25" creationId="{0785E53D-E5BF-ED8C-2557-3EFDCBA62B3D}"/>
          </ac:spMkLst>
        </pc:spChg>
        <pc:spChg chg="del mod">
          <ac:chgData name="Despina Partala" userId="85b184bb183694ca" providerId="LiveId" clId="{A4F4A781-C263-4112-8721-784C4AA2F01A}" dt="2022-11-13T13:24:18.310" v="9058" actId="478"/>
          <ac:spMkLst>
            <pc:docMk/>
            <pc:sldMk cId="3210024029" sldId="303"/>
            <ac:spMk id="25" creationId="{3B3202D9-D714-FA07-681E-CBEF73D1C6A9}"/>
          </ac:spMkLst>
        </pc:spChg>
        <pc:spChg chg="add del mod">
          <ac:chgData name="Despina Partala" userId="85b184bb183694ca" providerId="LiveId" clId="{A4F4A781-C263-4112-8721-784C4AA2F01A}" dt="2022-11-12T15:04:22.438" v="7304" actId="478"/>
          <ac:spMkLst>
            <pc:docMk/>
            <pc:sldMk cId="3210024029" sldId="303"/>
            <ac:spMk id="25" creationId="{976DC0D0-7EC4-B1DB-6348-62B4A729F94C}"/>
          </ac:spMkLst>
        </pc:spChg>
        <pc:spChg chg="del mod">
          <ac:chgData name="Despina Partala" userId="85b184bb183694ca" providerId="LiveId" clId="{A4F4A781-C263-4112-8721-784C4AA2F01A}" dt="2022-11-13T13:24:29.219" v="9062" actId="478"/>
          <ac:spMkLst>
            <pc:docMk/>
            <pc:sldMk cId="3210024029" sldId="303"/>
            <ac:spMk id="26" creationId="{71B4DCF4-DEC0-70D9-F252-6F5BFC238D22}"/>
          </ac:spMkLst>
        </pc:spChg>
        <pc:spChg chg="add del mod">
          <ac:chgData name="Despina Partala" userId="85b184bb183694ca" providerId="LiveId" clId="{A4F4A781-C263-4112-8721-784C4AA2F01A}" dt="2022-11-12T15:04:09.352" v="7302" actId="478"/>
          <ac:spMkLst>
            <pc:docMk/>
            <pc:sldMk cId="3210024029" sldId="303"/>
            <ac:spMk id="26" creationId="{81FF334F-26E6-A38D-20F7-878DFD26417F}"/>
          </ac:spMkLst>
        </pc:spChg>
        <pc:spChg chg="mod">
          <ac:chgData name="Despina Partala" userId="85b184bb183694ca" providerId="LiveId" clId="{A4F4A781-C263-4112-8721-784C4AA2F01A}" dt="2022-11-11T16:15:15.316" v="6944"/>
          <ac:spMkLst>
            <pc:docMk/>
            <pc:sldMk cId="3210024029" sldId="303"/>
            <ac:spMk id="26" creationId="{D832AF8B-2C1B-32E8-DB67-2CEF9671724C}"/>
          </ac:spMkLst>
        </pc:spChg>
        <pc:spChg chg="add del mod">
          <ac:chgData name="Despina Partala" userId="85b184bb183694ca" providerId="LiveId" clId="{A4F4A781-C263-4112-8721-784C4AA2F01A}" dt="2022-11-12T15:08:05.131" v="7454" actId="478"/>
          <ac:spMkLst>
            <pc:docMk/>
            <pc:sldMk cId="3210024029" sldId="303"/>
            <ac:spMk id="27" creationId="{7C8D24E5-2E0E-6E6F-35E7-7DEB91893AE1}"/>
          </ac:spMkLst>
        </pc:spChg>
        <pc:spChg chg="del mod">
          <ac:chgData name="Despina Partala" userId="85b184bb183694ca" providerId="LiveId" clId="{A4F4A781-C263-4112-8721-784C4AA2F01A}" dt="2022-11-13T13:24:54.521" v="9071" actId="478"/>
          <ac:spMkLst>
            <pc:docMk/>
            <pc:sldMk cId="3210024029" sldId="303"/>
            <ac:spMk id="27" creationId="{A1CD70BB-FD2C-18F1-25D7-72D45C727B4D}"/>
          </ac:spMkLst>
        </pc:spChg>
        <pc:spChg chg="mod">
          <ac:chgData name="Despina Partala" userId="85b184bb183694ca" providerId="LiveId" clId="{A4F4A781-C263-4112-8721-784C4AA2F01A}" dt="2022-11-11T16:15:15.316" v="6944"/>
          <ac:spMkLst>
            <pc:docMk/>
            <pc:sldMk cId="3210024029" sldId="303"/>
            <ac:spMk id="27" creationId="{A99A699B-A157-0D17-146A-A097D4D3F926}"/>
          </ac:spMkLst>
        </pc:spChg>
        <pc:spChg chg="mod">
          <ac:chgData name="Despina Partala" userId="85b184bb183694ca" providerId="LiveId" clId="{A4F4A781-C263-4112-8721-784C4AA2F01A}" dt="2022-11-11T16:15:15.316" v="6944"/>
          <ac:spMkLst>
            <pc:docMk/>
            <pc:sldMk cId="3210024029" sldId="303"/>
            <ac:spMk id="28" creationId="{1B2D15E4-EF8D-CDD2-F82A-F3ACE84C711E}"/>
          </ac:spMkLst>
        </pc:spChg>
        <pc:spChg chg="del mod">
          <ac:chgData name="Despina Partala" userId="85b184bb183694ca" providerId="LiveId" clId="{A4F4A781-C263-4112-8721-784C4AA2F01A}" dt="2022-11-13T13:24:51.991" v="9070" actId="478"/>
          <ac:spMkLst>
            <pc:docMk/>
            <pc:sldMk cId="3210024029" sldId="303"/>
            <ac:spMk id="28" creationId="{B8A3B083-B4DE-0ED6-9380-407374763480}"/>
          </ac:spMkLst>
        </pc:spChg>
        <pc:spChg chg="mod">
          <ac:chgData name="Despina Partala" userId="85b184bb183694ca" providerId="LiveId" clId="{A4F4A781-C263-4112-8721-784C4AA2F01A}" dt="2022-11-12T15:11:30.612" v="7477"/>
          <ac:spMkLst>
            <pc:docMk/>
            <pc:sldMk cId="3210024029" sldId="303"/>
            <ac:spMk id="29" creationId="{206F2878-7384-071D-309D-4BBB4A08CC03}"/>
          </ac:spMkLst>
        </pc:spChg>
        <pc:spChg chg="del mod">
          <ac:chgData name="Despina Partala" userId="85b184bb183694ca" providerId="LiveId" clId="{A4F4A781-C263-4112-8721-784C4AA2F01A}" dt="2022-11-13T13:24:08.220" v="9055" actId="478"/>
          <ac:spMkLst>
            <pc:docMk/>
            <pc:sldMk cId="3210024029" sldId="303"/>
            <ac:spMk id="29" creationId="{69114D76-12F8-52B6-6A7F-688F072F80AF}"/>
          </ac:spMkLst>
        </pc:spChg>
        <pc:spChg chg="mod">
          <ac:chgData name="Despina Partala" userId="85b184bb183694ca" providerId="LiveId" clId="{A4F4A781-C263-4112-8721-784C4AA2F01A}" dt="2022-11-11T16:15:15.316" v="6944"/>
          <ac:spMkLst>
            <pc:docMk/>
            <pc:sldMk cId="3210024029" sldId="303"/>
            <ac:spMk id="29" creationId="{91F262CA-B583-5F45-06BB-D84B082E32E7}"/>
          </ac:spMkLst>
        </pc:spChg>
        <pc:spChg chg="mod">
          <ac:chgData name="Despina Partala" userId="85b184bb183694ca" providerId="LiveId" clId="{A4F4A781-C263-4112-8721-784C4AA2F01A}" dt="2022-11-12T15:11:30.612" v="7477"/>
          <ac:spMkLst>
            <pc:docMk/>
            <pc:sldMk cId="3210024029" sldId="303"/>
            <ac:spMk id="30" creationId="{44331804-7D67-9296-8002-5717CFE1063F}"/>
          </ac:spMkLst>
        </pc:spChg>
        <pc:spChg chg="mod">
          <ac:chgData name="Despina Partala" userId="85b184bb183694ca" providerId="LiveId" clId="{A4F4A781-C263-4112-8721-784C4AA2F01A}" dt="2022-11-11T16:15:15.316" v="6944"/>
          <ac:spMkLst>
            <pc:docMk/>
            <pc:sldMk cId="3210024029" sldId="303"/>
            <ac:spMk id="30" creationId="{A91A33D0-2772-EC6D-4BD8-31DD82F52279}"/>
          </ac:spMkLst>
        </pc:spChg>
        <pc:spChg chg="del mod">
          <ac:chgData name="Despina Partala" userId="85b184bb183694ca" providerId="LiveId" clId="{A4F4A781-C263-4112-8721-784C4AA2F01A}" dt="2022-11-13T13:24:04.837" v="9054" actId="478"/>
          <ac:spMkLst>
            <pc:docMk/>
            <pc:sldMk cId="3210024029" sldId="303"/>
            <ac:spMk id="30" creationId="{E8FF5144-EAAD-E8FA-53DB-012FCFBEB38C}"/>
          </ac:spMkLst>
        </pc:spChg>
        <pc:spChg chg="mod">
          <ac:chgData name="Despina Partala" userId="85b184bb183694ca" providerId="LiveId" clId="{A4F4A781-C263-4112-8721-784C4AA2F01A}" dt="2022-11-12T15:11:30.612" v="7477"/>
          <ac:spMkLst>
            <pc:docMk/>
            <pc:sldMk cId="3210024029" sldId="303"/>
            <ac:spMk id="31" creationId="{0CE0A456-CDFC-41FD-AD7A-8EBD8734DC61}"/>
          </ac:spMkLst>
        </pc:spChg>
        <pc:spChg chg="del mod">
          <ac:chgData name="Despina Partala" userId="85b184bb183694ca" providerId="LiveId" clId="{A4F4A781-C263-4112-8721-784C4AA2F01A}" dt="2022-11-13T13:24:11.672" v="9056" actId="478"/>
          <ac:spMkLst>
            <pc:docMk/>
            <pc:sldMk cId="3210024029" sldId="303"/>
            <ac:spMk id="31" creationId="{308E36A9-A318-DA25-077B-0B039541B1FC}"/>
          </ac:spMkLst>
        </pc:spChg>
        <pc:spChg chg="mod">
          <ac:chgData name="Despina Partala" userId="85b184bb183694ca" providerId="LiveId" clId="{A4F4A781-C263-4112-8721-784C4AA2F01A}" dt="2022-11-11T16:15:15.316" v="6944"/>
          <ac:spMkLst>
            <pc:docMk/>
            <pc:sldMk cId="3210024029" sldId="303"/>
            <ac:spMk id="31" creationId="{57C44D93-68A9-B510-3FD2-57EED2E17E87}"/>
          </ac:spMkLst>
        </pc:spChg>
        <pc:spChg chg="mod">
          <ac:chgData name="Despina Partala" userId="85b184bb183694ca" providerId="LiveId" clId="{A4F4A781-C263-4112-8721-784C4AA2F01A}" dt="2022-11-13T15:07:48.273" v="10281"/>
          <ac:spMkLst>
            <pc:docMk/>
            <pc:sldMk cId="3210024029" sldId="303"/>
            <ac:spMk id="160" creationId="{21388734-ED56-909A-95A0-25D7F30D9B3E}"/>
          </ac:spMkLst>
        </pc:spChg>
        <pc:spChg chg="mod">
          <ac:chgData name="Despina Partala" userId="85b184bb183694ca" providerId="LiveId" clId="{A4F4A781-C263-4112-8721-784C4AA2F01A}" dt="2022-11-12T15:11:30.612" v="7477"/>
          <ac:spMkLst>
            <pc:docMk/>
            <pc:sldMk cId="3210024029" sldId="303"/>
            <ac:spMk id="160" creationId="{2BEEC0DB-8C0E-D1D5-98CE-C64950F915EE}"/>
          </ac:spMkLst>
        </pc:spChg>
        <pc:spChg chg="mod">
          <ac:chgData name="Despina Partala" userId="85b184bb183694ca" providerId="LiveId" clId="{A4F4A781-C263-4112-8721-784C4AA2F01A}" dt="2022-11-11T16:15:15.316" v="6944"/>
          <ac:spMkLst>
            <pc:docMk/>
            <pc:sldMk cId="3210024029" sldId="303"/>
            <ac:spMk id="160" creationId="{88D76F87-CA41-2D66-0F2F-3779B6260710}"/>
          </ac:spMkLst>
        </pc:spChg>
        <pc:spChg chg="mod">
          <ac:chgData name="Despina Partala" userId="85b184bb183694ca" providerId="LiveId" clId="{A4F4A781-C263-4112-8721-784C4AA2F01A}" dt="2022-11-13T15:07:48.273" v="10281"/>
          <ac:spMkLst>
            <pc:docMk/>
            <pc:sldMk cId="3210024029" sldId="303"/>
            <ac:spMk id="161" creationId="{43F9C549-3C5C-1EE3-AB1A-498023E3D353}"/>
          </ac:spMkLst>
        </pc:spChg>
        <pc:spChg chg="mod">
          <ac:chgData name="Despina Partala" userId="85b184bb183694ca" providerId="LiveId" clId="{A4F4A781-C263-4112-8721-784C4AA2F01A}" dt="2022-11-12T15:11:30.612" v="7477"/>
          <ac:spMkLst>
            <pc:docMk/>
            <pc:sldMk cId="3210024029" sldId="303"/>
            <ac:spMk id="161" creationId="{73EE42EF-D270-A8B2-9BDC-A12DA40473DF}"/>
          </ac:spMkLst>
        </pc:spChg>
        <pc:spChg chg="mod">
          <ac:chgData name="Despina Partala" userId="85b184bb183694ca" providerId="LiveId" clId="{A4F4A781-C263-4112-8721-784C4AA2F01A}" dt="2022-11-11T16:15:15.316" v="6944"/>
          <ac:spMkLst>
            <pc:docMk/>
            <pc:sldMk cId="3210024029" sldId="303"/>
            <ac:spMk id="161" creationId="{8D7F8066-AADF-0C24-E9E6-8AA3ABBC1956}"/>
          </ac:spMkLst>
        </pc:spChg>
        <pc:spChg chg="mod">
          <ac:chgData name="Despina Partala" userId="85b184bb183694ca" providerId="LiveId" clId="{A4F4A781-C263-4112-8721-784C4AA2F01A}" dt="2022-11-12T15:11:30.612" v="7477"/>
          <ac:spMkLst>
            <pc:docMk/>
            <pc:sldMk cId="3210024029" sldId="303"/>
            <ac:spMk id="162" creationId="{2C815BF0-FA3C-38F8-196D-E2B1DE5B8F6E}"/>
          </ac:spMkLst>
        </pc:spChg>
        <pc:spChg chg="mod">
          <ac:chgData name="Despina Partala" userId="85b184bb183694ca" providerId="LiveId" clId="{A4F4A781-C263-4112-8721-784C4AA2F01A}" dt="2022-11-13T15:07:48.273" v="10281"/>
          <ac:spMkLst>
            <pc:docMk/>
            <pc:sldMk cId="3210024029" sldId="303"/>
            <ac:spMk id="162" creationId="{D2325744-D88B-02DC-1093-F40B79E83BC9}"/>
          </ac:spMkLst>
        </pc:spChg>
        <pc:spChg chg="mod">
          <ac:chgData name="Despina Partala" userId="85b184bb183694ca" providerId="LiveId" clId="{A4F4A781-C263-4112-8721-784C4AA2F01A}" dt="2022-11-11T16:15:15.316" v="6944"/>
          <ac:spMkLst>
            <pc:docMk/>
            <pc:sldMk cId="3210024029" sldId="303"/>
            <ac:spMk id="162" creationId="{D890ACD7-6982-80AD-AEF2-E207E5616387}"/>
          </ac:spMkLst>
        </pc:spChg>
        <pc:spChg chg="mod">
          <ac:chgData name="Despina Partala" userId="85b184bb183694ca" providerId="LiveId" clId="{A4F4A781-C263-4112-8721-784C4AA2F01A}" dt="2022-11-12T15:11:30.612" v="7477"/>
          <ac:spMkLst>
            <pc:docMk/>
            <pc:sldMk cId="3210024029" sldId="303"/>
            <ac:spMk id="163" creationId="{8A2E69D8-CB40-A90F-100F-0F47336B6A49}"/>
          </ac:spMkLst>
        </pc:spChg>
        <pc:spChg chg="mod">
          <ac:chgData name="Despina Partala" userId="85b184bb183694ca" providerId="LiveId" clId="{A4F4A781-C263-4112-8721-784C4AA2F01A}" dt="2022-11-13T15:07:48.273" v="10281"/>
          <ac:spMkLst>
            <pc:docMk/>
            <pc:sldMk cId="3210024029" sldId="303"/>
            <ac:spMk id="163" creationId="{C5782D3C-7496-B863-1934-91B91A29FCF7}"/>
          </ac:spMkLst>
        </pc:spChg>
        <pc:spChg chg="mod">
          <ac:chgData name="Despina Partala" userId="85b184bb183694ca" providerId="LiveId" clId="{A4F4A781-C263-4112-8721-784C4AA2F01A}" dt="2022-11-11T16:15:15.316" v="6944"/>
          <ac:spMkLst>
            <pc:docMk/>
            <pc:sldMk cId="3210024029" sldId="303"/>
            <ac:spMk id="163" creationId="{C5D1BEE0-50BB-1B45-D325-7ED5318FB6AA}"/>
          </ac:spMkLst>
        </pc:spChg>
        <pc:spChg chg="mod">
          <ac:chgData name="Despina Partala" userId="85b184bb183694ca" providerId="LiveId" clId="{A4F4A781-C263-4112-8721-784C4AA2F01A}" dt="2022-11-12T15:11:30.612" v="7477"/>
          <ac:spMkLst>
            <pc:docMk/>
            <pc:sldMk cId="3210024029" sldId="303"/>
            <ac:spMk id="164" creationId="{0EF80D99-A5B8-7489-BD2A-E0180C197287}"/>
          </ac:spMkLst>
        </pc:spChg>
        <pc:spChg chg="mod">
          <ac:chgData name="Despina Partala" userId="85b184bb183694ca" providerId="LiveId" clId="{A4F4A781-C263-4112-8721-784C4AA2F01A}" dt="2022-11-11T16:15:15.316" v="6944"/>
          <ac:spMkLst>
            <pc:docMk/>
            <pc:sldMk cId="3210024029" sldId="303"/>
            <ac:spMk id="164" creationId="{CDE85419-FAB4-1266-F9D8-44410BD51E25}"/>
          </ac:spMkLst>
        </pc:spChg>
        <pc:spChg chg="mod">
          <ac:chgData name="Despina Partala" userId="85b184bb183694ca" providerId="LiveId" clId="{A4F4A781-C263-4112-8721-784C4AA2F01A}" dt="2022-11-11T16:15:15.316" v="6944"/>
          <ac:spMkLst>
            <pc:docMk/>
            <pc:sldMk cId="3210024029" sldId="303"/>
            <ac:spMk id="165" creationId="{83757118-FD48-9F89-BFCC-09BD31F1B057}"/>
          </ac:spMkLst>
        </pc:spChg>
        <pc:spChg chg="mod">
          <ac:chgData name="Despina Partala" userId="85b184bb183694ca" providerId="LiveId" clId="{A4F4A781-C263-4112-8721-784C4AA2F01A}" dt="2022-11-13T15:08:17.862" v="10286"/>
          <ac:spMkLst>
            <pc:docMk/>
            <pc:sldMk cId="3210024029" sldId="303"/>
            <ac:spMk id="165" creationId="{C382CD4C-DDC9-5F6E-3E1C-F03FB41547C4}"/>
          </ac:spMkLst>
        </pc:spChg>
        <pc:spChg chg="mod">
          <ac:chgData name="Despina Partala" userId="85b184bb183694ca" providerId="LiveId" clId="{A4F4A781-C263-4112-8721-784C4AA2F01A}" dt="2022-11-12T15:11:30.612" v="7477"/>
          <ac:spMkLst>
            <pc:docMk/>
            <pc:sldMk cId="3210024029" sldId="303"/>
            <ac:spMk id="165" creationId="{E7B7D7B8-C713-D221-3F22-14BB3FA8F15C}"/>
          </ac:spMkLst>
        </pc:spChg>
        <pc:spChg chg="mod">
          <ac:chgData name="Despina Partala" userId="85b184bb183694ca" providerId="LiveId" clId="{A4F4A781-C263-4112-8721-784C4AA2F01A}" dt="2022-11-12T15:11:30.612" v="7477"/>
          <ac:spMkLst>
            <pc:docMk/>
            <pc:sldMk cId="3210024029" sldId="303"/>
            <ac:spMk id="166" creationId="{148C7F0F-880C-3560-9790-5E43157E5CC9}"/>
          </ac:spMkLst>
        </pc:spChg>
        <pc:spChg chg="mod">
          <ac:chgData name="Despina Partala" userId="85b184bb183694ca" providerId="LiveId" clId="{A4F4A781-C263-4112-8721-784C4AA2F01A}" dt="2022-11-11T16:15:15.316" v="6944"/>
          <ac:spMkLst>
            <pc:docMk/>
            <pc:sldMk cId="3210024029" sldId="303"/>
            <ac:spMk id="166" creationId="{204D5AAC-32BA-EFC1-C652-18E2C71572CC}"/>
          </ac:spMkLst>
        </pc:spChg>
        <pc:spChg chg="mod">
          <ac:chgData name="Despina Partala" userId="85b184bb183694ca" providerId="LiveId" clId="{A4F4A781-C263-4112-8721-784C4AA2F01A}" dt="2022-11-13T15:08:17.862" v="10286"/>
          <ac:spMkLst>
            <pc:docMk/>
            <pc:sldMk cId="3210024029" sldId="303"/>
            <ac:spMk id="166" creationId="{E92A62B8-F9BD-4A0C-1802-1FE5666D2755}"/>
          </ac:spMkLst>
        </pc:spChg>
        <pc:spChg chg="mod">
          <ac:chgData name="Despina Partala" userId="85b184bb183694ca" providerId="LiveId" clId="{A4F4A781-C263-4112-8721-784C4AA2F01A}" dt="2022-11-13T15:08:17.862" v="10286"/>
          <ac:spMkLst>
            <pc:docMk/>
            <pc:sldMk cId="3210024029" sldId="303"/>
            <ac:spMk id="167" creationId="{E189B2D8-F870-FD46-C50D-A0E29D86E325}"/>
          </ac:spMkLst>
        </pc:spChg>
        <pc:spChg chg="mod">
          <ac:chgData name="Despina Partala" userId="85b184bb183694ca" providerId="LiveId" clId="{A4F4A781-C263-4112-8721-784C4AA2F01A}" dt="2022-11-12T14:10:15.548" v="7131" actId="1076"/>
          <ac:spMkLst>
            <pc:docMk/>
            <pc:sldMk cId="3210024029" sldId="303"/>
            <ac:spMk id="168" creationId="{AC415EF5-EE73-7002-A3A1-B3F1674272FD}"/>
          </ac:spMkLst>
        </pc:spChg>
        <pc:spChg chg="mod">
          <ac:chgData name="Despina Partala" userId="85b184bb183694ca" providerId="LiveId" clId="{A4F4A781-C263-4112-8721-784C4AA2F01A}" dt="2022-11-13T15:08:17.862" v="10286"/>
          <ac:spMkLst>
            <pc:docMk/>
            <pc:sldMk cId="3210024029" sldId="303"/>
            <ac:spMk id="168" creationId="{CC816F4F-39F7-8B34-F0C4-136321126CC2}"/>
          </ac:spMkLst>
        </pc:spChg>
        <pc:spChg chg="mod">
          <ac:chgData name="Despina Partala" userId="85b184bb183694ca" providerId="LiveId" clId="{A4F4A781-C263-4112-8721-784C4AA2F01A}" dt="2022-11-13T15:08:17.862" v="10286"/>
          <ac:spMkLst>
            <pc:docMk/>
            <pc:sldMk cId="3210024029" sldId="303"/>
            <ac:spMk id="169" creationId="{3184F13E-CC58-F72F-520F-E6D2BCBF6C44}"/>
          </ac:spMkLst>
        </pc:spChg>
        <pc:spChg chg="mod">
          <ac:chgData name="Despina Partala" userId="85b184bb183694ca" providerId="LiveId" clId="{A4F4A781-C263-4112-8721-784C4AA2F01A}" dt="2022-11-12T14:10:14.631" v="7129" actId="1076"/>
          <ac:spMkLst>
            <pc:docMk/>
            <pc:sldMk cId="3210024029" sldId="303"/>
            <ac:spMk id="169" creationId="{9057BF21-D408-DC9F-A4B4-66ADA724E82D}"/>
          </ac:spMkLst>
        </pc:spChg>
        <pc:spChg chg="mod">
          <ac:chgData name="Despina Partala" userId="85b184bb183694ca" providerId="LiveId" clId="{A4F4A781-C263-4112-8721-784C4AA2F01A}" dt="2022-11-12T14:09:33.180" v="7127" actId="14100"/>
          <ac:spMkLst>
            <pc:docMk/>
            <pc:sldMk cId="3210024029" sldId="303"/>
            <ac:spMk id="170" creationId="{42EFE314-DEE1-A245-1CBE-BF24A801B157}"/>
          </ac:spMkLst>
        </pc:spChg>
        <pc:spChg chg="mod">
          <ac:chgData name="Despina Partala" userId="85b184bb183694ca" providerId="LiveId" clId="{A4F4A781-C263-4112-8721-784C4AA2F01A}" dt="2022-11-13T15:08:17.862" v="10286"/>
          <ac:spMkLst>
            <pc:docMk/>
            <pc:sldMk cId="3210024029" sldId="303"/>
            <ac:spMk id="170" creationId="{D7A60517-584E-9D46-2524-FCE0A7BBDAD2}"/>
          </ac:spMkLst>
        </pc:spChg>
        <pc:spChg chg="mod">
          <ac:chgData name="Despina Partala" userId="85b184bb183694ca" providerId="LiveId" clId="{A4F4A781-C263-4112-8721-784C4AA2F01A}" dt="2022-11-11T16:16:35.387" v="6954" actId="207"/>
          <ac:spMkLst>
            <pc:docMk/>
            <pc:sldMk cId="3210024029" sldId="303"/>
            <ac:spMk id="171" creationId="{44764AE4-CB95-C90B-38A2-3D6AC474D13C}"/>
          </ac:spMkLst>
        </pc:spChg>
        <pc:spChg chg="mod">
          <ac:chgData name="Despina Partala" userId="85b184bb183694ca" providerId="LiveId" clId="{A4F4A781-C263-4112-8721-784C4AA2F01A}" dt="2022-11-13T15:08:17.862" v="10286"/>
          <ac:spMkLst>
            <pc:docMk/>
            <pc:sldMk cId="3210024029" sldId="303"/>
            <ac:spMk id="171" creationId="{8AC78D1E-AE81-C930-85E6-C79F4A6CCA16}"/>
          </ac:spMkLst>
        </pc:spChg>
        <pc:spChg chg="mod">
          <ac:chgData name="Despina Partala" userId="85b184bb183694ca" providerId="LiveId" clId="{A4F4A781-C263-4112-8721-784C4AA2F01A}" dt="2022-11-11T16:16:35.387" v="6954" actId="207"/>
          <ac:spMkLst>
            <pc:docMk/>
            <pc:sldMk cId="3210024029" sldId="303"/>
            <ac:spMk id="172" creationId="{007C0120-923E-98B5-6D4A-711F6BE1842C}"/>
          </ac:spMkLst>
        </pc:spChg>
        <pc:spChg chg="mod">
          <ac:chgData name="Despina Partala" userId="85b184bb183694ca" providerId="LiveId" clId="{A4F4A781-C263-4112-8721-784C4AA2F01A}" dt="2022-11-13T15:08:17.862" v="10286"/>
          <ac:spMkLst>
            <pc:docMk/>
            <pc:sldMk cId="3210024029" sldId="303"/>
            <ac:spMk id="172" creationId="{0E40D799-C6CE-B5D7-85F6-F9AB1F901EB1}"/>
          </ac:spMkLst>
        </pc:spChg>
        <pc:spChg chg="mod">
          <ac:chgData name="Despina Partala" userId="85b184bb183694ca" providerId="LiveId" clId="{A4F4A781-C263-4112-8721-784C4AA2F01A}" dt="2022-11-13T15:08:17.862" v="10286"/>
          <ac:spMkLst>
            <pc:docMk/>
            <pc:sldMk cId="3210024029" sldId="303"/>
            <ac:spMk id="173" creationId="{26823137-D4E2-0024-A47E-CD83CD41A0E5}"/>
          </ac:spMkLst>
        </pc:spChg>
        <pc:spChg chg="mod">
          <ac:chgData name="Despina Partala" userId="85b184bb183694ca" providerId="LiveId" clId="{A4F4A781-C263-4112-8721-784C4AA2F01A}" dt="2022-11-11T16:16:35.387" v="6954" actId="207"/>
          <ac:spMkLst>
            <pc:docMk/>
            <pc:sldMk cId="3210024029" sldId="303"/>
            <ac:spMk id="173" creationId="{38535629-7F7C-5B23-9D62-0CEA6928BD74}"/>
          </ac:spMkLst>
        </pc:spChg>
        <pc:spChg chg="mod">
          <ac:chgData name="Despina Partala" userId="85b184bb183694ca" providerId="LiveId" clId="{A4F4A781-C263-4112-8721-784C4AA2F01A}" dt="2022-11-13T15:08:17.862" v="10286"/>
          <ac:spMkLst>
            <pc:docMk/>
            <pc:sldMk cId="3210024029" sldId="303"/>
            <ac:spMk id="174" creationId="{350B0FC5-4049-9257-FC83-47C1707E776E}"/>
          </ac:spMkLst>
        </pc:spChg>
        <pc:spChg chg="mod">
          <ac:chgData name="Despina Partala" userId="85b184bb183694ca" providerId="LiveId" clId="{A4F4A781-C263-4112-8721-784C4AA2F01A}" dt="2022-11-11T16:16:35.387" v="6954" actId="207"/>
          <ac:spMkLst>
            <pc:docMk/>
            <pc:sldMk cId="3210024029" sldId="303"/>
            <ac:spMk id="174" creationId="{D31D2C16-40BB-8E8A-23FC-00AF367A3820}"/>
          </ac:spMkLst>
        </pc:spChg>
        <pc:spChg chg="mod">
          <ac:chgData name="Despina Partala" userId="85b184bb183694ca" providerId="LiveId" clId="{A4F4A781-C263-4112-8721-784C4AA2F01A}" dt="2022-11-11T16:16:35.387" v="6954" actId="207"/>
          <ac:spMkLst>
            <pc:docMk/>
            <pc:sldMk cId="3210024029" sldId="303"/>
            <ac:spMk id="175" creationId="{8B05936C-A347-E845-5392-A1DBE420153A}"/>
          </ac:spMkLst>
        </pc:spChg>
        <pc:spChg chg="mod">
          <ac:chgData name="Despina Partala" userId="85b184bb183694ca" providerId="LiveId" clId="{A4F4A781-C263-4112-8721-784C4AA2F01A}" dt="2022-11-11T16:16:35.387" v="6954" actId="207"/>
          <ac:spMkLst>
            <pc:docMk/>
            <pc:sldMk cId="3210024029" sldId="303"/>
            <ac:spMk id="176" creationId="{21217FB0-4479-D4F8-5B60-8BBDB92201EB}"/>
          </ac:spMkLst>
        </pc:spChg>
        <pc:spChg chg="mod">
          <ac:chgData name="Despina Partala" userId="85b184bb183694ca" providerId="LiveId" clId="{A4F4A781-C263-4112-8721-784C4AA2F01A}" dt="2022-11-13T15:08:26.858" v="10288"/>
          <ac:spMkLst>
            <pc:docMk/>
            <pc:sldMk cId="3210024029" sldId="303"/>
            <ac:spMk id="176" creationId="{F4167506-9D7A-126F-4768-7FEC88B05F04}"/>
          </ac:spMkLst>
        </pc:spChg>
        <pc:spChg chg="mod">
          <ac:chgData name="Despina Partala" userId="85b184bb183694ca" providerId="LiveId" clId="{A4F4A781-C263-4112-8721-784C4AA2F01A}" dt="2022-11-13T15:08:26.858" v="10288"/>
          <ac:spMkLst>
            <pc:docMk/>
            <pc:sldMk cId="3210024029" sldId="303"/>
            <ac:spMk id="177" creationId="{9F579CA3-E879-A704-8E72-0DD20972E153}"/>
          </ac:spMkLst>
        </pc:spChg>
        <pc:spChg chg="mod">
          <ac:chgData name="Despina Partala" userId="85b184bb183694ca" providerId="LiveId" clId="{A4F4A781-C263-4112-8721-784C4AA2F01A}" dt="2022-11-11T16:16:35.387" v="6954" actId="207"/>
          <ac:spMkLst>
            <pc:docMk/>
            <pc:sldMk cId="3210024029" sldId="303"/>
            <ac:spMk id="177" creationId="{DD9523D7-FAC9-20C8-5A12-6291D333279C}"/>
          </ac:spMkLst>
        </pc:spChg>
        <pc:spChg chg="mod">
          <ac:chgData name="Despina Partala" userId="85b184bb183694ca" providerId="LiveId" clId="{A4F4A781-C263-4112-8721-784C4AA2F01A}" dt="2022-11-11T16:16:35.387" v="6954" actId="207"/>
          <ac:spMkLst>
            <pc:docMk/>
            <pc:sldMk cId="3210024029" sldId="303"/>
            <ac:spMk id="178" creationId="{7FC10DD2-11C9-DACB-D462-FF6B0AEBCFD5}"/>
          </ac:spMkLst>
        </pc:spChg>
        <pc:spChg chg="mod">
          <ac:chgData name="Despina Partala" userId="85b184bb183694ca" providerId="LiveId" clId="{A4F4A781-C263-4112-8721-784C4AA2F01A}" dt="2022-11-13T15:08:26.858" v="10288"/>
          <ac:spMkLst>
            <pc:docMk/>
            <pc:sldMk cId="3210024029" sldId="303"/>
            <ac:spMk id="178" creationId="{951EC503-E45D-356A-BD93-E0CBE4F554F1}"/>
          </ac:spMkLst>
        </pc:spChg>
        <pc:spChg chg="mod">
          <ac:chgData name="Despina Partala" userId="85b184bb183694ca" providerId="LiveId" clId="{A4F4A781-C263-4112-8721-784C4AA2F01A}" dt="2022-11-13T15:08:26.858" v="10288"/>
          <ac:spMkLst>
            <pc:docMk/>
            <pc:sldMk cId="3210024029" sldId="303"/>
            <ac:spMk id="179" creationId="{358535D9-D82C-20F7-CFA0-779211831040}"/>
          </ac:spMkLst>
        </pc:spChg>
        <pc:spChg chg="mod">
          <ac:chgData name="Despina Partala" userId="85b184bb183694ca" providerId="LiveId" clId="{A4F4A781-C263-4112-8721-784C4AA2F01A}" dt="2022-11-11T16:16:35.387" v="6954" actId="207"/>
          <ac:spMkLst>
            <pc:docMk/>
            <pc:sldMk cId="3210024029" sldId="303"/>
            <ac:spMk id="179" creationId="{71743CE4-75D6-9401-ECAD-32434ECBDF07}"/>
          </ac:spMkLst>
        </pc:spChg>
        <pc:spChg chg="mod">
          <ac:chgData name="Despina Partala" userId="85b184bb183694ca" providerId="LiveId" clId="{A4F4A781-C263-4112-8721-784C4AA2F01A}" dt="2022-11-11T16:16:35.387" v="6954" actId="207"/>
          <ac:spMkLst>
            <pc:docMk/>
            <pc:sldMk cId="3210024029" sldId="303"/>
            <ac:spMk id="180" creationId="{6BB0ADF5-0CBD-AF46-C483-7DDCC260ED23}"/>
          </ac:spMkLst>
        </pc:spChg>
        <pc:spChg chg="mod">
          <ac:chgData name="Despina Partala" userId="85b184bb183694ca" providerId="LiveId" clId="{A4F4A781-C263-4112-8721-784C4AA2F01A}" dt="2022-11-13T15:08:26.858" v="10288"/>
          <ac:spMkLst>
            <pc:docMk/>
            <pc:sldMk cId="3210024029" sldId="303"/>
            <ac:spMk id="180" creationId="{867CD97B-7AA6-9277-86C1-A6F39F5F7901}"/>
          </ac:spMkLst>
        </pc:spChg>
        <pc:spChg chg="mod">
          <ac:chgData name="Despina Partala" userId="85b184bb183694ca" providerId="LiveId" clId="{A4F4A781-C263-4112-8721-784C4AA2F01A}" dt="2022-11-13T15:08:26.858" v="10288"/>
          <ac:spMkLst>
            <pc:docMk/>
            <pc:sldMk cId="3210024029" sldId="303"/>
            <ac:spMk id="181" creationId="{7A4F8978-6963-2CB7-00DE-C258B8E7A28F}"/>
          </ac:spMkLst>
        </pc:spChg>
        <pc:spChg chg="mod">
          <ac:chgData name="Despina Partala" userId="85b184bb183694ca" providerId="LiveId" clId="{A4F4A781-C263-4112-8721-784C4AA2F01A}" dt="2022-11-12T14:10:16.013" v="7132" actId="1076"/>
          <ac:spMkLst>
            <pc:docMk/>
            <pc:sldMk cId="3210024029" sldId="303"/>
            <ac:spMk id="181" creationId="{E8A5498D-CAA7-85F5-6149-767C31CC8D4F}"/>
          </ac:spMkLst>
        </pc:spChg>
        <pc:spChg chg="mod">
          <ac:chgData name="Despina Partala" userId="85b184bb183694ca" providerId="LiveId" clId="{A4F4A781-C263-4112-8721-784C4AA2F01A}" dt="2022-11-13T15:08:26.858" v="10288"/>
          <ac:spMkLst>
            <pc:docMk/>
            <pc:sldMk cId="3210024029" sldId="303"/>
            <ac:spMk id="182" creationId="{1F2F7436-E628-F729-9234-73EF448F1AEE}"/>
          </ac:spMkLst>
        </pc:spChg>
        <pc:spChg chg="mod">
          <ac:chgData name="Despina Partala" userId="85b184bb183694ca" providerId="LiveId" clId="{A4F4A781-C263-4112-8721-784C4AA2F01A}" dt="2022-11-12T14:10:15.103" v="7130" actId="1076"/>
          <ac:spMkLst>
            <pc:docMk/>
            <pc:sldMk cId="3210024029" sldId="303"/>
            <ac:spMk id="182" creationId="{3308C864-2CE4-F1C9-BA76-E7B9BF2C3367}"/>
          </ac:spMkLst>
        </pc:spChg>
        <pc:spChg chg="add del mod">
          <ac:chgData name="Despina Partala" userId="85b184bb183694ca" providerId="LiveId" clId="{A4F4A781-C263-4112-8721-784C4AA2F01A}" dt="2022-11-13T13:12:42.454" v="9027" actId="478"/>
          <ac:spMkLst>
            <pc:docMk/>
            <pc:sldMk cId="3210024029" sldId="303"/>
            <ac:spMk id="183" creationId="{73109D22-8865-4A48-D0E5-EF2AC41CA781}"/>
          </ac:spMkLst>
        </pc:spChg>
        <pc:spChg chg="mod">
          <ac:chgData name="Despina Partala" userId="85b184bb183694ca" providerId="LiveId" clId="{A4F4A781-C263-4112-8721-784C4AA2F01A}" dt="2022-11-12T15:11:30.612" v="7477"/>
          <ac:spMkLst>
            <pc:docMk/>
            <pc:sldMk cId="3210024029" sldId="303"/>
            <ac:spMk id="184" creationId="{06A9C885-914F-9A6B-F116-E1C37BBB2EFD}"/>
          </ac:spMkLst>
        </pc:spChg>
        <pc:spChg chg="mod">
          <ac:chgData name="Despina Partala" userId="85b184bb183694ca" providerId="LiveId" clId="{A4F4A781-C263-4112-8721-784C4AA2F01A}" dt="2022-11-13T15:08:26.858" v="10288"/>
          <ac:spMkLst>
            <pc:docMk/>
            <pc:sldMk cId="3210024029" sldId="303"/>
            <ac:spMk id="184" creationId="{F4CD1124-756B-09FC-CADD-C0E99D07900A}"/>
          </ac:spMkLst>
        </pc:spChg>
        <pc:spChg chg="mod">
          <ac:chgData name="Despina Partala" userId="85b184bb183694ca" providerId="LiveId" clId="{A4F4A781-C263-4112-8721-784C4AA2F01A}" dt="2022-11-13T15:08:26.858" v="10288"/>
          <ac:spMkLst>
            <pc:docMk/>
            <pc:sldMk cId="3210024029" sldId="303"/>
            <ac:spMk id="185" creationId="{33FA7EB0-2D6F-2F62-0E57-7E0E96947777}"/>
          </ac:spMkLst>
        </pc:spChg>
        <pc:spChg chg="mod">
          <ac:chgData name="Despina Partala" userId="85b184bb183694ca" providerId="LiveId" clId="{A4F4A781-C263-4112-8721-784C4AA2F01A}" dt="2022-11-12T15:11:30.612" v="7477"/>
          <ac:spMkLst>
            <pc:docMk/>
            <pc:sldMk cId="3210024029" sldId="303"/>
            <ac:spMk id="185" creationId="{39BC07BD-7B16-1BD0-A5CA-ED907108A40E}"/>
          </ac:spMkLst>
        </pc:spChg>
        <pc:spChg chg="mod">
          <ac:chgData name="Despina Partala" userId="85b184bb183694ca" providerId="LiveId" clId="{A4F4A781-C263-4112-8721-784C4AA2F01A}" dt="2022-11-11T16:35:28.380" v="7035" actId="13822"/>
          <ac:spMkLst>
            <pc:docMk/>
            <pc:sldMk cId="3210024029" sldId="303"/>
            <ac:spMk id="185" creationId="{FB0B695A-9854-238D-64F1-B143B368503F}"/>
          </ac:spMkLst>
        </pc:spChg>
        <pc:spChg chg="mod">
          <ac:chgData name="Despina Partala" userId="85b184bb183694ca" providerId="LiveId" clId="{A4F4A781-C263-4112-8721-784C4AA2F01A}" dt="2022-11-11T16:35:28.380" v="7035" actId="13822"/>
          <ac:spMkLst>
            <pc:docMk/>
            <pc:sldMk cId="3210024029" sldId="303"/>
            <ac:spMk id="186" creationId="{9F4A5BFA-8B9F-D619-A33C-50F40C115E24}"/>
          </ac:spMkLst>
        </pc:spChg>
        <pc:spChg chg="mod">
          <ac:chgData name="Despina Partala" userId="85b184bb183694ca" providerId="LiveId" clId="{A4F4A781-C263-4112-8721-784C4AA2F01A}" dt="2022-11-12T15:11:30.612" v="7477"/>
          <ac:spMkLst>
            <pc:docMk/>
            <pc:sldMk cId="3210024029" sldId="303"/>
            <ac:spMk id="186" creationId="{EEAC8DD4-8F95-234A-2831-83852936B65C}"/>
          </ac:spMkLst>
        </pc:spChg>
        <pc:spChg chg="mod">
          <ac:chgData name="Despina Partala" userId="85b184bb183694ca" providerId="LiveId" clId="{A4F4A781-C263-4112-8721-784C4AA2F01A}" dt="2022-11-13T15:08:26.858" v="10288"/>
          <ac:spMkLst>
            <pc:docMk/>
            <pc:sldMk cId="3210024029" sldId="303"/>
            <ac:spMk id="186" creationId="{F02F336E-40A1-1137-9C54-92056D27E2CA}"/>
          </ac:spMkLst>
        </pc:spChg>
        <pc:spChg chg="mod">
          <ac:chgData name="Despina Partala" userId="85b184bb183694ca" providerId="LiveId" clId="{A4F4A781-C263-4112-8721-784C4AA2F01A}" dt="2022-11-12T15:11:30.612" v="7477"/>
          <ac:spMkLst>
            <pc:docMk/>
            <pc:sldMk cId="3210024029" sldId="303"/>
            <ac:spMk id="187" creationId="{39EDD92B-3CF7-AB1F-0FE3-FA415CC392BB}"/>
          </ac:spMkLst>
        </pc:spChg>
        <pc:spChg chg="mod">
          <ac:chgData name="Despina Partala" userId="85b184bb183694ca" providerId="LiveId" clId="{A4F4A781-C263-4112-8721-784C4AA2F01A}" dt="2022-11-11T16:35:28.380" v="7035" actId="13822"/>
          <ac:spMkLst>
            <pc:docMk/>
            <pc:sldMk cId="3210024029" sldId="303"/>
            <ac:spMk id="187" creationId="{A2F3166B-5981-C822-F0C1-E8434C0A3096}"/>
          </ac:spMkLst>
        </pc:spChg>
        <pc:spChg chg="mod">
          <ac:chgData name="Despina Partala" userId="85b184bb183694ca" providerId="LiveId" clId="{A4F4A781-C263-4112-8721-784C4AA2F01A}" dt="2022-11-13T15:08:34.214" v="10290"/>
          <ac:spMkLst>
            <pc:docMk/>
            <pc:sldMk cId="3210024029" sldId="303"/>
            <ac:spMk id="189" creationId="{BF32694B-BFF3-8180-331A-844E3DD36281}"/>
          </ac:spMkLst>
        </pc:spChg>
        <pc:spChg chg="mod">
          <ac:chgData name="Despina Partala" userId="85b184bb183694ca" providerId="LiveId" clId="{A4F4A781-C263-4112-8721-784C4AA2F01A}" dt="2022-11-12T15:11:30.612" v="7477"/>
          <ac:spMkLst>
            <pc:docMk/>
            <pc:sldMk cId="3210024029" sldId="303"/>
            <ac:spMk id="189" creationId="{E206A815-BFDA-F75C-9BEC-D6927CBF14F3}"/>
          </ac:spMkLst>
        </pc:spChg>
        <pc:spChg chg="mod">
          <ac:chgData name="Despina Partala" userId="85b184bb183694ca" providerId="LiveId" clId="{A4F4A781-C263-4112-8721-784C4AA2F01A}" dt="2022-11-11T16:35:28.380" v="7035" actId="13822"/>
          <ac:spMkLst>
            <pc:docMk/>
            <pc:sldMk cId="3210024029" sldId="303"/>
            <ac:spMk id="189" creationId="{ED0E2134-1F39-54AE-98BC-7805A0C0379E}"/>
          </ac:spMkLst>
        </pc:spChg>
        <pc:spChg chg="mod">
          <ac:chgData name="Despina Partala" userId="85b184bb183694ca" providerId="LiveId" clId="{A4F4A781-C263-4112-8721-784C4AA2F01A}" dt="2022-11-12T15:11:30.612" v="7477"/>
          <ac:spMkLst>
            <pc:docMk/>
            <pc:sldMk cId="3210024029" sldId="303"/>
            <ac:spMk id="190" creationId="{395F0168-5946-6679-9BEB-5B53CE4015C3}"/>
          </ac:spMkLst>
        </pc:spChg>
        <pc:spChg chg="mod">
          <ac:chgData name="Despina Partala" userId="85b184bb183694ca" providerId="LiveId" clId="{A4F4A781-C263-4112-8721-784C4AA2F01A}" dt="2022-11-11T16:35:28.380" v="7035" actId="13822"/>
          <ac:spMkLst>
            <pc:docMk/>
            <pc:sldMk cId="3210024029" sldId="303"/>
            <ac:spMk id="190" creationId="{B7ECE595-7617-C712-CE3B-92C323EE5B97}"/>
          </ac:spMkLst>
        </pc:spChg>
        <pc:spChg chg="mod">
          <ac:chgData name="Despina Partala" userId="85b184bb183694ca" providerId="LiveId" clId="{A4F4A781-C263-4112-8721-784C4AA2F01A}" dt="2022-11-13T15:08:34.214" v="10290"/>
          <ac:spMkLst>
            <pc:docMk/>
            <pc:sldMk cId="3210024029" sldId="303"/>
            <ac:spMk id="190" creationId="{F38EE1BB-65F3-B610-46A4-7B448351FAA2}"/>
          </ac:spMkLst>
        </pc:spChg>
        <pc:spChg chg="mod ord">
          <ac:chgData name="Despina Partala" userId="85b184bb183694ca" providerId="LiveId" clId="{A4F4A781-C263-4112-8721-784C4AA2F01A}" dt="2022-11-11T16:35:28.380" v="7035" actId="13822"/>
          <ac:spMkLst>
            <pc:docMk/>
            <pc:sldMk cId="3210024029" sldId="303"/>
            <ac:spMk id="191" creationId="{7F5626DC-DA5C-0ED0-4F01-2B9B633B22FD}"/>
          </ac:spMkLst>
        </pc:spChg>
        <pc:spChg chg="mod">
          <ac:chgData name="Despina Partala" userId="85b184bb183694ca" providerId="LiveId" clId="{A4F4A781-C263-4112-8721-784C4AA2F01A}" dt="2022-11-13T15:08:34.214" v="10290"/>
          <ac:spMkLst>
            <pc:docMk/>
            <pc:sldMk cId="3210024029" sldId="303"/>
            <ac:spMk id="191" creationId="{B7F18478-0DE4-48BD-663E-EDF3E089125E}"/>
          </ac:spMkLst>
        </pc:spChg>
        <pc:spChg chg="mod">
          <ac:chgData name="Despina Partala" userId="85b184bb183694ca" providerId="LiveId" clId="{A4F4A781-C263-4112-8721-784C4AA2F01A}" dt="2022-11-12T15:11:30.612" v="7477"/>
          <ac:spMkLst>
            <pc:docMk/>
            <pc:sldMk cId="3210024029" sldId="303"/>
            <ac:spMk id="191" creationId="{C0DD7BAB-EB1C-7F7D-574C-E2513727EA18}"/>
          </ac:spMkLst>
        </pc:spChg>
        <pc:spChg chg="mod">
          <ac:chgData name="Despina Partala" userId="85b184bb183694ca" providerId="LiveId" clId="{A4F4A781-C263-4112-8721-784C4AA2F01A}" dt="2022-11-12T15:11:30.612" v="7477"/>
          <ac:spMkLst>
            <pc:docMk/>
            <pc:sldMk cId="3210024029" sldId="303"/>
            <ac:spMk id="192" creationId="{30498BE9-E2D7-094B-C99F-0950860B153C}"/>
          </ac:spMkLst>
        </pc:spChg>
        <pc:spChg chg="mod ord">
          <ac:chgData name="Despina Partala" userId="85b184bb183694ca" providerId="LiveId" clId="{A4F4A781-C263-4112-8721-784C4AA2F01A}" dt="2022-11-11T16:35:28.380" v="7035" actId="13822"/>
          <ac:spMkLst>
            <pc:docMk/>
            <pc:sldMk cId="3210024029" sldId="303"/>
            <ac:spMk id="192" creationId="{419F8469-97D8-66E9-1C2A-3F20ACAFEB3E}"/>
          </ac:spMkLst>
        </pc:spChg>
        <pc:spChg chg="mod ord">
          <ac:chgData name="Despina Partala" userId="85b184bb183694ca" providerId="LiveId" clId="{A4F4A781-C263-4112-8721-784C4AA2F01A}" dt="2022-11-11T16:35:28.380" v="7035" actId="13822"/>
          <ac:spMkLst>
            <pc:docMk/>
            <pc:sldMk cId="3210024029" sldId="303"/>
            <ac:spMk id="193" creationId="{096E79FE-87C3-40E2-7F35-0BCB773FE064}"/>
          </ac:spMkLst>
        </pc:spChg>
        <pc:spChg chg="mod">
          <ac:chgData name="Despina Partala" userId="85b184bb183694ca" providerId="LiveId" clId="{A4F4A781-C263-4112-8721-784C4AA2F01A}" dt="2022-11-12T15:11:30.612" v="7477"/>
          <ac:spMkLst>
            <pc:docMk/>
            <pc:sldMk cId="3210024029" sldId="303"/>
            <ac:spMk id="193" creationId="{DB5DA7B8-BC91-7984-4CCA-EB668346A409}"/>
          </ac:spMkLst>
        </pc:spChg>
        <pc:spChg chg="mod">
          <ac:chgData name="Despina Partala" userId="85b184bb183694ca" providerId="LiveId" clId="{A4F4A781-C263-4112-8721-784C4AA2F01A}" dt="2022-11-12T15:11:30.612" v="7477"/>
          <ac:spMkLst>
            <pc:docMk/>
            <pc:sldMk cId="3210024029" sldId="303"/>
            <ac:spMk id="194" creationId="{90B02E07-B478-5FCF-8BE4-5ECF6F3C0A24}"/>
          </ac:spMkLst>
        </pc:spChg>
        <pc:spChg chg="mod">
          <ac:chgData name="Despina Partala" userId="85b184bb183694ca" providerId="LiveId" clId="{A4F4A781-C263-4112-8721-784C4AA2F01A}" dt="2022-11-11T16:35:28.380" v="7035" actId="13822"/>
          <ac:spMkLst>
            <pc:docMk/>
            <pc:sldMk cId="3210024029" sldId="303"/>
            <ac:spMk id="194" creationId="{D4BA1F6D-4F67-4ECC-ADCE-36DA996E1D3B}"/>
          </ac:spMkLst>
        </pc:spChg>
        <pc:spChg chg="mod">
          <ac:chgData name="Despina Partala" userId="85b184bb183694ca" providerId="LiveId" clId="{A4F4A781-C263-4112-8721-784C4AA2F01A}" dt="2022-11-12T15:11:30.612" v="7477"/>
          <ac:spMkLst>
            <pc:docMk/>
            <pc:sldMk cId="3210024029" sldId="303"/>
            <ac:spMk id="195" creationId="{A0E51BFC-D116-E770-D791-006EC5BDE30D}"/>
          </ac:spMkLst>
        </pc:spChg>
        <pc:spChg chg="mod">
          <ac:chgData name="Despina Partala" userId="85b184bb183694ca" providerId="LiveId" clId="{A4F4A781-C263-4112-8721-784C4AA2F01A}" dt="2022-11-11T16:35:28.380" v="7035" actId="13822"/>
          <ac:spMkLst>
            <pc:docMk/>
            <pc:sldMk cId="3210024029" sldId="303"/>
            <ac:spMk id="195" creationId="{BCF22D7C-426D-8A43-9A33-713117168F95}"/>
          </ac:spMkLst>
        </pc:spChg>
        <pc:spChg chg="mod">
          <ac:chgData name="Despina Partala" userId="85b184bb183694ca" providerId="LiveId" clId="{A4F4A781-C263-4112-8721-784C4AA2F01A}" dt="2022-11-12T15:11:30.612" v="7477"/>
          <ac:spMkLst>
            <pc:docMk/>
            <pc:sldMk cId="3210024029" sldId="303"/>
            <ac:spMk id="196" creationId="{C44B1D33-5BD2-68C0-472F-83BA08ED89C3}"/>
          </ac:spMkLst>
        </pc:spChg>
        <pc:spChg chg="mod">
          <ac:chgData name="Despina Partala" userId="85b184bb183694ca" providerId="LiveId" clId="{A4F4A781-C263-4112-8721-784C4AA2F01A}" dt="2022-11-11T16:35:28.380" v="7035" actId="13822"/>
          <ac:spMkLst>
            <pc:docMk/>
            <pc:sldMk cId="3210024029" sldId="303"/>
            <ac:spMk id="196" creationId="{F68D1A73-CBC1-4D7B-9727-8376C74CC9A0}"/>
          </ac:spMkLst>
        </pc:spChg>
        <pc:spChg chg="mod">
          <ac:chgData name="Despina Partala" userId="85b184bb183694ca" providerId="LiveId" clId="{A4F4A781-C263-4112-8721-784C4AA2F01A}" dt="2022-11-12T15:11:30.612" v="7477"/>
          <ac:spMkLst>
            <pc:docMk/>
            <pc:sldMk cId="3210024029" sldId="303"/>
            <ac:spMk id="197" creationId="{A4F09474-885E-D1DF-6BED-2486A773D2B2}"/>
          </ac:spMkLst>
        </pc:spChg>
        <pc:spChg chg="mod">
          <ac:chgData name="Despina Partala" userId="85b184bb183694ca" providerId="LiveId" clId="{A4F4A781-C263-4112-8721-784C4AA2F01A}" dt="2022-11-11T16:35:28.380" v="7035" actId="13822"/>
          <ac:spMkLst>
            <pc:docMk/>
            <pc:sldMk cId="3210024029" sldId="303"/>
            <ac:spMk id="197" creationId="{C9D0C3D3-6FC8-6351-9364-510D1F444EF3}"/>
          </ac:spMkLst>
        </pc:spChg>
        <pc:spChg chg="mod">
          <ac:chgData name="Despina Partala" userId="85b184bb183694ca" providerId="LiveId" clId="{A4F4A781-C263-4112-8721-784C4AA2F01A}" dt="2022-11-12T15:11:30.612" v="7477"/>
          <ac:spMkLst>
            <pc:docMk/>
            <pc:sldMk cId="3210024029" sldId="303"/>
            <ac:spMk id="198" creationId="{79157C2C-3486-6DB2-1AB7-3DD472586DB1}"/>
          </ac:spMkLst>
        </pc:spChg>
        <pc:spChg chg="mod">
          <ac:chgData name="Despina Partala" userId="85b184bb183694ca" providerId="LiveId" clId="{A4F4A781-C263-4112-8721-784C4AA2F01A}" dt="2022-11-11T16:35:28.380" v="7035" actId="13822"/>
          <ac:spMkLst>
            <pc:docMk/>
            <pc:sldMk cId="3210024029" sldId="303"/>
            <ac:spMk id="198" creationId="{B4F20D27-FFF3-D761-76B0-21AA2FCCA9F2}"/>
          </ac:spMkLst>
        </pc:spChg>
        <pc:spChg chg="mod">
          <ac:chgData name="Despina Partala" userId="85b184bb183694ca" providerId="LiveId" clId="{A4F4A781-C263-4112-8721-784C4AA2F01A}" dt="2022-11-11T16:35:28.380" v="7035" actId="13822"/>
          <ac:spMkLst>
            <pc:docMk/>
            <pc:sldMk cId="3210024029" sldId="303"/>
            <ac:spMk id="199" creationId="{96D660C5-34CB-F201-F4C3-EB1B49AA417D}"/>
          </ac:spMkLst>
        </pc:spChg>
        <pc:spChg chg="mod">
          <ac:chgData name="Despina Partala" userId="85b184bb183694ca" providerId="LiveId" clId="{A4F4A781-C263-4112-8721-784C4AA2F01A}" dt="2022-11-12T15:31:38.326" v="7600" actId="1076"/>
          <ac:spMkLst>
            <pc:docMk/>
            <pc:sldMk cId="3210024029" sldId="303"/>
            <ac:spMk id="199" creationId="{C01DF53B-FB56-F4A6-5202-8AB21052F55F}"/>
          </ac:spMkLst>
        </pc:spChg>
        <pc:spChg chg="mod">
          <ac:chgData name="Despina Partala" userId="85b184bb183694ca" providerId="LiveId" clId="{A4F4A781-C263-4112-8721-784C4AA2F01A}" dt="2022-11-12T15:11:30.612" v="7477"/>
          <ac:spMkLst>
            <pc:docMk/>
            <pc:sldMk cId="3210024029" sldId="303"/>
            <ac:spMk id="200" creationId="{9855F4BE-ADED-36CB-B042-6828B25A7BBC}"/>
          </ac:spMkLst>
        </pc:spChg>
        <pc:spChg chg="mod">
          <ac:chgData name="Despina Partala" userId="85b184bb183694ca" providerId="LiveId" clId="{A4F4A781-C263-4112-8721-784C4AA2F01A}" dt="2022-11-11T16:35:28.380" v="7035" actId="13822"/>
          <ac:spMkLst>
            <pc:docMk/>
            <pc:sldMk cId="3210024029" sldId="303"/>
            <ac:spMk id="200" creationId="{AECD7024-D060-7AA2-AB87-B7DD361C48C4}"/>
          </ac:spMkLst>
        </pc:spChg>
        <pc:spChg chg="mod">
          <ac:chgData name="Despina Partala" userId="85b184bb183694ca" providerId="LiveId" clId="{A4F4A781-C263-4112-8721-784C4AA2F01A}" dt="2022-11-12T15:11:30.612" v="7477"/>
          <ac:spMkLst>
            <pc:docMk/>
            <pc:sldMk cId="3210024029" sldId="303"/>
            <ac:spMk id="201" creationId="{27965B5E-8842-B453-3F28-C0646973F5D3}"/>
          </ac:spMkLst>
        </pc:spChg>
        <pc:spChg chg="mod">
          <ac:chgData name="Despina Partala" userId="85b184bb183694ca" providerId="LiveId" clId="{A4F4A781-C263-4112-8721-784C4AA2F01A}" dt="2022-11-11T16:35:28.380" v="7035" actId="13822"/>
          <ac:spMkLst>
            <pc:docMk/>
            <pc:sldMk cId="3210024029" sldId="303"/>
            <ac:spMk id="201" creationId="{D1026234-4EB7-CCB9-2FAF-93DC365D1722}"/>
          </ac:spMkLst>
        </pc:spChg>
        <pc:spChg chg="mod">
          <ac:chgData name="Despina Partala" userId="85b184bb183694ca" providerId="LiveId" clId="{A4F4A781-C263-4112-8721-784C4AA2F01A}" dt="2022-11-12T15:11:30.612" v="7477"/>
          <ac:spMkLst>
            <pc:docMk/>
            <pc:sldMk cId="3210024029" sldId="303"/>
            <ac:spMk id="202" creationId="{0ABE9741-32CC-7349-2C49-FCC1943C3286}"/>
          </ac:spMkLst>
        </pc:spChg>
        <pc:spChg chg="mod">
          <ac:chgData name="Despina Partala" userId="85b184bb183694ca" providerId="LiveId" clId="{A4F4A781-C263-4112-8721-784C4AA2F01A}" dt="2022-11-11T16:35:28.380" v="7035" actId="13822"/>
          <ac:spMkLst>
            <pc:docMk/>
            <pc:sldMk cId="3210024029" sldId="303"/>
            <ac:spMk id="202" creationId="{FA91A4B9-A3AA-0445-4E0D-4E8781D22E2D}"/>
          </ac:spMkLst>
        </pc:spChg>
        <pc:spChg chg="mod">
          <ac:chgData name="Despina Partala" userId="85b184bb183694ca" providerId="LiveId" clId="{A4F4A781-C263-4112-8721-784C4AA2F01A}" dt="2022-11-11T16:35:28.380" v="7035" actId="13822"/>
          <ac:spMkLst>
            <pc:docMk/>
            <pc:sldMk cId="3210024029" sldId="303"/>
            <ac:spMk id="203" creationId="{0BA2D06C-6DF5-6BE7-4CDF-8C841B7E5B33}"/>
          </ac:spMkLst>
        </pc:spChg>
        <pc:spChg chg="mod">
          <ac:chgData name="Despina Partala" userId="85b184bb183694ca" providerId="LiveId" clId="{A4F4A781-C263-4112-8721-784C4AA2F01A}" dt="2022-11-12T15:11:30.612" v="7477"/>
          <ac:spMkLst>
            <pc:docMk/>
            <pc:sldMk cId="3210024029" sldId="303"/>
            <ac:spMk id="203" creationId="{70602503-AD4D-9AFD-E54F-D3E371F9256E}"/>
          </ac:spMkLst>
        </pc:spChg>
        <pc:spChg chg="mod">
          <ac:chgData name="Despina Partala" userId="85b184bb183694ca" providerId="LiveId" clId="{A4F4A781-C263-4112-8721-784C4AA2F01A}" dt="2022-11-12T15:11:30.612" v="7477"/>
          <ac:spMkLst>
            <pc:docMk/>
            <pc:sldMk cId="3210024029" sldId="303"/>
            <ac:spMk id="204" creationId="{1FDE981C-AD32-15EE-DB27-168394579C56}"/>
          </ac:spMkLst>
        </pc:spChg>
        <pc:spChg chg="mod ord">
          <ac:chgData name="Despina Partala" userId="85b184bb183694ca" providerId="LiveId" clId="{A4F4A781-C263-4112-8721-784C4AA2F01A}" dt="2022-11-11T16:35:28.380" v="7035" actId="13822"/>
          <ac:spMkLst>
            <pc:docMk/>
            <pc:sldMk cId="3210024029" sldId="303"/>
            <ac:spMk id="204" creationId="{6E066A89-8D81-3163-F4FF-EAF9D66EC0D6}"/>
          </ac:spMkLst>
        </pc:spChg>
        <pc:spChg chg="mod">
          <ac:chgData name="Despina Partala" userId="85b184bb183694ca" providerId="LiveId" clId="{A4F4A781-C263-4112-8721-784C4AA2F01A}" dt="2022-11-11T16:35:28.380" v="7035" actId="13822"/>
          <ac:spMkLst>
            <pc:docMk/>
            <pc:sldMk cId="3210024029" sldId="303"/>
            <ac:spMk id="205" creationId="{2C1C45D9-B90B-3780-753B-A72CBA349251}"/>
          </ac:spMkLst>
        </pc:spChg>
        <pc:spChg chg="mod">
          <ac:chgData name="Despina Partala" userId="85b184bb183694ca" providerId="LiveId" clId="{A4F4A781-C263-4112-8721-784C4AA2F01A}" dt="2022-11-12T15:11:30.612" v="7477"/>
          <ac:spMkLst>
            <pc:docMk/>
            <pc:sldMk cId="3210024029" sldId="303"/>
            <ac:spMk id="205" creationId="{D366B275-5682-944A-66AE-E8115ED43A08}"/>
          </ac:spMkLst>
        </pc:spChg>
        <pc:spChg chg="mod">
          <ac:chgData name="Despina Partala" userId="85b184bb183694ca" providerId="LiveId" clId="{A4F4A781-C263-4112-8721-784C4AA2F01A}" dt="2022-11-12T15:11:30.612" v="7477"/>
          <ac:spMkLst>
            <pc:docMk/>
            <pc:sldMk cId="3210024029" sldId="303"/>
            <ac:spMk id="206" creationId="{49D9CD40-5424-6CA6-05A1-BC5345C24A09}"/>
          </ac:spMkLst>
        </pc:spChg>
        <pc:spChg chg="mod">
          <ac:chgData name="Despina Partala" userId="85b184bb183694ca" providerId="LiveId" clId="{A4F4A781-C263-4112-8721-784C4AA2F01A}" dt="2022-11-11T16:35:28.380" v="7035" actId="13822"/>
          <ac:spMkLst>
            <pc:docMk/>
            <pc:sldMk cId="3210024029" sldId="303"/>
            <ac:spMk id="206" creationId="{E32AB45D-AE85-9C53-1982-3ED5349AFECD}"/>
          </ac:spMkLst>
        </pc:spChg>
        <pc:spChg chg="mod">
          <ac:chgData name="Despina Partala" userId="85b184bb183694ca" providerId="LiveId" clId="{A4F4A781-C263-4112-8721-784C4AA2F01A}" dt="2022-11-11T16:35:28.380" v="7035" actId="13822"/>
          <ac:spMkLst>
            <pc:docMk/>
            <pc:sldMk cId="3210024029" sldId="303"/>
            <ac:spMk id="207" creationId="{2843718D-2704-471E-4109-716DDC8CC690}"/>
          </ac:spMkLst>
        </pc:spChg>
        <pc:spChg chg="mod">
          <ac:chgData name="Despina Partala" userId="85b184bb183694ca" providerId="LiveId" clId="{A4F4A781-C263-4112-8721-784C4AA2F01A}" dt="2022-11-12T15:11:30.612" v="7477"/>
          <ac:spMkLst>
            <pc:docMk/>
            <pc:sldMk cId="3210024029" sldId="303"/>
            <ac:spMk id="207" creationId="{ECA4E553-E0FB-22B4-652A-692173E18592}"/>
          </ac:spMkLst>
        </pc:spChg>
        <pc:spChg chg="add del mod">
          <ac:chgData name="Despina Partala" userId="85b184bb183694ca" providerId="LiveId" clId="{A4F4A781-C263-4112-8721-784C4AA2F01A}" dt="2022-11-12T15:23:30.424" v="7542" actId="478"/>
          <ac:spMkLst>
            <pc:docMk/>
            <pc:sldMk cId="3210024029" sldId="303"/>
            <ac:spMk id="208" creationId="{38A728FB-0F47-D635-50A8-8635A79ECED6}"/>
          </ac:spMkLst>
        </pc:spChg>
        <pc:spChg chg="mod">
          <ac:chgData name="Despina Partala" userId="85b184bb183694ca" providerId="LiveId" clId="{A4F4A781-C263-4112-8721-784C4AA2F01A}" dt="2022-11-11T16:35:28.380" v="7035" actId="13822"/>
          <ac:spMkLst>
            <pc:docMk/>
            <pc:sldMk cId="3210024029" sldId="303"/>
            <ac:spMk id="208" creationId="{C0FAB0C4-D678-0FFB-E750-B58778F45DF3}"/>
          </ac:spMkLst>
        </pc:spChg>
        <pc:spChg chg="mod">
          <ac:chgData name="Despina Partala" userId="85b184bb183694ca" providerId="LiveId" clId="{A4F4A781-C263-4112-8721-784C4AA2F01A}" dt="2022-11-11T16:35:28.380" v="7035" actId="13822"/>
          <ac:spMkLst>
            <pc:docMk/>
            <pc:sldMk cId="3210024029" sldId="303"/>
            <ac:spMk id="209" creationId="{1B8C0EB1-5838-CC50-A6B1-DDC54C8F9D24}"/>
          </ac:spMkLst>
        </pc:spChg>
        <pc:spChg chg="mod">
          <ac:chgData name="Despina Partala" userId="85b184bb183694ca" providerId="LiveId" clId="{A4F4A781-C263-4112-8721-784C4AA2F01A}" dt="2022-11-11T16:35:28.380" v="7035" actId="13822"/>
          <ac:spMkLst>
            <pc:docMk/>
            <pc:sldMk cId="3210024029" sldId="303"/>
            <ac:spMk id="210" creationId="{1E849623-1689-4523-3B2D-A2AEED411BD3}"/>
          </ac:spMkLst>
        </pc:spChg>
        <pc:spChg chg="mod">
          <ac:chgData name="Despina Partala" userId="85b184bb183694ca" providerId="LiveId" clId="{A4F4A781-C263-4112-8721-784C4AA2F01A}" dt="2022-11-11T16:35:28.380" v="7035" actId="13822"/>
          <ac:spMkLst>
            <pc:docMk/>
            <pc:sldMk cId="3210024029" sldId="303"/>
            <ac:spMk id="211" creationId="{4618F2AC-9FFB-4045-4BDD-E0EE43904D4A}"/>
          </ac:spMkLst>
        </pc:spChg>
        <pc:spChg chg="del mod">
          <ac:chgData name="Despina Partala" userId="85b184bb183694ca" providerId="LiveId" clId="{A4F4A781-C263-4112-8721-784C4AA2F01A}" dt="2022-11-11T16:32:34.780" v="7009" actId="478"/>
          <ac:spMkLst>
            <pc:docMk/>
            <pc:sldMk cId="3210024029" sldId="303"/>
            <ac:spMk id="212" creationId="{8BF18D48-2FA4-4A71-3D3B-ABA663252CD4}"/>
          </ac:spMkLst>
        </pc:spChg>
        <pc:spChg chg="del mod">
          <ac:chgData name="Despina Partala" userId="85b184bb183694ca" providerId="LiveId" clId="{A4F4A781-C263-4112-8721-784C4AA2F01A}" dt="2022-11-11T16:32:24.174" v="7008" actId="478"/>
          <ac:spMkLst>
            <pc:docMk/>
            <pc:sldMk cId="3210024029" sldId="303"/>
            <ac:spMk id="213" creationId="{419BBD66-073B-04F4-D705-69B36C6916CC}"/>
          </ac:spMkLst>
        </pc:spChg>
        <pc:spChg chg="del mod">
          <ac:chgData name="Despina Partala" userId="85b184bb183694ca" providerId="LiveId" clId="{A4F4A781-C263-4112-8721-784C4AA2F01A}" dt="2022-11-11T16:32:55.207" v="7014" actId="478"/>
          <ac:spMkLst>
            <pc:docMk/>
            <pc:sldMk cId="3210024029" sldId="303"/>
            <ac:spMk id="214" creationId="{8D5AC56F-20CE-2AF5-FD50-5B4DCBD73386}"/>
          </ac:spMkLst>
        </pc:spChg>
        <pc:spChg chg="del mod">
          <ac:chgData name="Despina Partala" userId="85b184bb183694ca" providerId="LiveId" clId="{A4F4A781-C263-4112-8721-784C4AA2F01A}" dt="2022-11-11T16:33:31.618" v="7020" actId="478"/>
          <ac:spMkLst>
            <pc:docMk/>
            <pc:sldMk cId="3210024029" sldId="303"/>
            <ac:spMk id="215" creationId="{E490DF66-0AA4-058D-DED9-D8F75B7D831E}"/>
          </ac:spMkLst>
        </pc:spChg>
        <pc:spChg chg="del mod">
          <ac:chgData name="Despina Partala" userId="85b184bb183694ca" providerId="LiveId" clId="{A4F4A781-C263-4112-8721-784C4AA2F01A}" dt="2022-11-11T16:33:52.003" v="7026" actId="478"/>
          <ac:spMkLst>
            <pc:docMk/>
            <pc:sldMk cId="3210024029" sldId="303"/>
            <ac:spMk id="216" creationId="{6D5B6CEF-C922-428F-83D4-DC31748AE453}"/>
          </ac:spMkLst>
        </pc:spChg>
        <pc:spChg chg="del mod">
          <ac:chgData name="Despina Partala" userId="85b184bb183694ca" providerId="LiveId" clId="{A4F4A781-C263-4112-8721-784C4AA2F01A}" dt="2022-11-11T16:34:17.583" v="7032" actId="478"/>
          <ac:spMkLst>
            <pc:docMk/>
            <pc:sldMk cId="3210024029" sldId="303"/>
            <ac:spMk id="217" creationId="{6105E4F8-0313-6FF3-CEE2-F15BB608C362}"/>
          </ac:spMkLst>
        </pc:spChg>
        <pc:spChg chg="mod">
          <ac:chgData name="Despina Partala" userId="85b184bb183694ca" providerId="LiveId" clId="{A4F4A781-C263-4112-8721-784C4AA2F01A}" dt="2022-11-11T16:35:28.380" v="7035" actId="13822"/>
          <ac:spMkLst>
            <pc:docMk/>
            <pc:sldMk cId="3210024029" sldId="303"/>
            <ac:spMk id="218" creationId="{02389B3A-DF75-4D38-DF26-B39BA190E25C}"/>
          </ac:spMkLst>
        </pc:spChg>
        <pc:spChg chg="mod">
          <ac:chgData name="Despina Partala" userId="85b184bb183694ca" providerId="LiveId" clId="{A4F4A781-C263-4112-8721-784C4AA2F01A}" dt="2022-11-12T15:20:03.242" v="7503"/>
          <ac:spMkLst>
            <pc:docMk/>
            <pc:sldMk cId="3210024029" sldId="303"/>
            <ac:spMk id="218" creationId="{7057414C-B984-992F-CD3B-E210F893D73B}"/>
          </ac:spMkLst>
        </pc:spChg>
        <pc:spChg chg="mod">
          <ac:chgData name="Despina Partala" userId="85b184bb183694ca" providerId="LiveId" clId="{A4F4A781-C263-4112-8721-784C4AA2F01A}" dt="2022-11-12T15:20:03.242" v="7503"/>
          <ac:spMkLst>
            <pc:docMk/>
            <pc:sldMk cId="3210024029" sldId="303"/>
            <ac:spMk id="220" creationId="{6663D607-3932-3645-CA5C-8CB8DE242020}"/>
          </ac:spMkLst>
        </pc:spChg>
        <pc:spChg chg="mod">
          <ac:chgData name="Despina Partala" userId="85b184bb183694ca" providerId="LiveId" clId="{A4F4A781-C263-4112-8721-784C4AA2F01A}" dt="2022-11-11T16:42:44.114" v="7062" actId="207"/>
          <ac:spMkLst>
            <pc:docMk/>
            <pc:sldMk cId="3210024029" sldId="303"/>
            <ac:spMk id="221" creationId="{37C76F60-C720-EB31-6A0A-66863A4F6C9F}"/>
          </ac:spMkLst>
        </pc:spChg>
        <pc:spChg chg="mod">
          <ac:chgData name="Despina Partala" userId="85b184bb183694ca" providerId="LiveId" clId="{A4F4A781-C263-4112-8721-784C4AA2F01A}" dt="2022-11-12T15:20:03.242" v="7503"/>
          <ac:spMkLst>
            <pc:docMk/>
            <pc:sldMk cId="3210024029" sldId="303"/>
            <ac:spMk id="222" creationId="{52BE2B35-4DEC-3AE9-350C-A6F2849F7EEB}"/>
          </ac:spMkLst>
        </pc:spChg>
        <pc:spChg chg="mod">
          <ac:chgData name="Despina Partala" userId="85b184bb183694ca" providerId="LiveId" clId="{A4F4A781-C263-4112-8721-784C4AA2F01A}" dt="2022-11-11T16:42:30.767" v="7061" actId="207"/>
          <ac:spMkLst>
            <pc:docMk/>
            <pc:sldMk cId="3210024029" sldId="303"/>
            <ac:spMk id="222" creationId="{85044D3D-5639-2BA0-674F-03FC2170CFA8}"/>
          </ac:spMkLst>
        </pc:spChg>
        <pc:spChg chg="mod">
          <ac:chgData name="Despina Partala" userId="85b184bb183694ca" providerId="LiveId" clId="{A4F4A781-C263-4112-8721-784C4AA2F01A}" dt="2022-11-11T16:42:59.500" v="7068" actId="5793"/>
          <ac:spMkLst>
            <pc:docMk/>
            <pc:sldMk cId="3210024029" sldId="303"/>
            <ac:spMk id="223" creationId="{88BDFA3F-705D-BA63-1D15-9B366AE570F6}"/>
          </ac:spMkLst>
        </pc:spChg>
        <pc:spChg chg="mod">
          <ac:chgData name="Despina Partala" userId="85b184bb183694ca" providerId="LiveId" clId="{A4F4A781-C263-4112-8721-784C4AA2F01A}" dt="2022-11-12T15:20:03.242" v="7503"/>
          <ac:spMkLst>
            <pc:docMk/>
            <pc:sldMk cId="3210024029" sldId="303"/>
            <ac:spMk id="224" creationId="{D637CF15-F1A7-CAED-4BE1-77C42C0A3F83}"/>
          </ac:spMkLst>
        </pc:spChg>
        <pc:spChg chg="del mod">
          <ac:chgData name="Despina Partala" userId="85b184bb183694ca" providerId="LiveId" clId="{A4F4A781-C263-4112-8721-784C4AA2F01A}" dt="2022-11-13T13:24:14.509" v="9057" actId="478"/>
          <ac:spMkLst>
            <pc:docMk/>
            <pc:sldMk cId="3210024029" sldId="303"/>
            <ac:spMk id="224" creationId="{E6F6725B-63CC-71B2-2AED-D435ED2B974C}"/>
          </ac:spMkLst>
        </pc:spChg>
        <pc:spChg chg="del mod">
          <ac:chgData name="Despina Partala" userId="85b184bb183694ca" providerId="LiveId" clId="{A4F4A781-C263-4112-8721-784C4AA2F01A}" dt="2022-11-13T13:23:46.863" v="9048" actId="478"/>
          <ac:spMkLst>
            <pc:docMk/>
            <pc:sldMk cId="3210024029" sldId="303"/>
            <ac:spMk id="225" creationId="{5C2235F7-D276-ED06-5F7C-EBD2BDE789DD}"/>
          </ac:spMkLst>
        </pc:spChg>
        <pc:spChg chg="add del mod">
          <ac:chgData name="Despina Partala" userId="85b184bb183694ca" providerId="LiveId" clId="{A4F4A781-C263-4112-8721-784C4AA2F01A}" dt="2022-11-12T15:20:34.563" v="7508"/>
          <ac:spMkLst>
            <pc:docMk/>
            <pc:sldMk cId="3210024029" sldId="303"/>
            <ac:spMk id="225" creationId="{DEB460ED-684A-284A-6426-350ECE1B1EA4}"/>
          </ac:spMkLst>
        </pc:spChg>
        <pc:spChg chg="del mod">
          <ac:chgData name="Despina Partala" userId="85b184bb183694ca" providerId="LiveId" clId="{A4F4A781-C263-4112-8721-784C4AA2F01A}" dt="2022-11-13T13:23:32.170" v="9044" actId="478"/>
          <ac:spMkLst>
            <pc:docMk/>
            <pc:sldMk cId="3210024029" sldId="303"/>
            <ac:spMk id="226" creationId="{DDFE154B-3DCB-A4A4-6AE1-C3320D7312BE}"/>
          </ac:spMkLst>
        </pc:spChg>
        <pc:spChg chg="add del mod">
          <ac:chgData name="Despina Partala" userId="85b184bb183694ca" providerId="LiveId" clId="{A4F4A781-C263-4112-8721-784C4AA2F01A}" dt="2022-11-12T15:21:22.610" v="7521"/>
          <ac:spMkLst>
            <pc:docMk/>
            <pc:sldMk cId="3210024029" sldId="303"/>
            <ac:spMk id="226" creationId="{FBAD0F46-8B03-D53E-0BD1-5807A7C2197F}"/>
          </ac:spMkLst>
        </pc:spChg>
        <pc:spChg chg="del mod">
          <ac:chgData name="Despina Partala" userId="85b184bb183694ca" providerId="LiveId" clId="{A4F4A781-C263-4112-8721-784C4AA2F01A}" dt="2022-11-13T13:23:43.772" v="9047" actId="478"/>
          <ac:spMkLst>
            <pc:docMk/>
            <pc:sldMk cId="3210024029" sldId="303"/>
            <ac:spMk id="227" creationId="{02D04456-E6ED-465D-94C1-CBD26FBCDABC}"/>
          </ac:spMkLst>
        </pc:spChg>
        <pc:spChg chg="add del mod">
          <ac:chgData name="Despina Partala" userId="85b184bb183694ca" providerId="LiveId" clId="{A4F4A781-C263-4112-8721-784C4AA2F01A}" dt="2022-11-12T15:21:22.070" v="7520"/>
          <ac:spMkLst>
            <pc:docMk/>
            <pc:sldMk cId="3210024029" sldId="303"/>
            <ac:spMk id="227" creationId="{C2FFB4CA-33D0-3AE0-B69A-2BAB35493C4F}"/>
          </ac:spMkLst>
        </pc:spChg>
        <pc:spChg chg="del mod">
          <ac:chgData name="Despina Partala" userId="85b184bb183694ca" providerId="LiveId" clId="{A4F4A781-C263-4112-8721-784C4AA2F01A}" dt="2022-11-13T13:23:49.580" v="9049" actId="478"/>
          <ac:spMkLst>
            <pc:docMk/>
            <pc:sldMk cId="3210024029" sldId="303"/>
            <ac:spMk id="228" creationId="{59E1358F-A94C-31E4-337E-ED0BA902E76B}"/>
          </ac:spMkLst>
        </pc:spChg>
        <pc:spChg chg="add del mod">
          <ac:chgData name="Despina Partala" userId="85b184bb183694ca" providerId="LiveId" clId="{A4F4A781-C263-4112-8721-784C4AA2F01A}" dt="2022-11-12T15:21:21.685" v="7519"/>
          <ac:spMkLst>
            <pc:docMk/>
            <pc:sldMk cId="3210024029" sldId="303"/>
            <ac:spMk id="228" creationId="{BC407BDC-00E4-4EBC-597A-999C306166E7}"/>
          </ac:spMkLst>
        </pc:spChg>
        <pc:spChg chg="del mod">
          <ac:chgData name="Despina Partala" userId="85b184bb183694ca" providerId="LiveId" clId="{A4F4A781-C263-4112-8721-784C4AA2F01A}" dt="2022-11-13T13:23:52.479" v="9050" actId="478"/>
          <ac:spMkLst>
            <pc:docMk/>
            <pc:sldMk cId="3210024029" sldId="303"/>
            <ac:spMk id="229" creationId="{A85388EF-C4E5-7F4D-8E16-835584E15062}"/>
          </ac:spMkLst>
        </pc:spChg>
        <pc:spChg chg="add del mod">
          <ac:chgData name="Despina Partala" userId="85b184bb183694ca" providerId="LiveId" clId="{A4F4A781-C263-4112-8721-784C4AA2F01A}" dt="2022-11-12T15:25:04.930" v="7550" actId="478"/>
          <ac:spMkLst>
            <pc:docMk/>
            <pc:sldMk cId="3210024029" sldId="303"/>
            <ac:spMk id="229" creationId="{EED7B6D6-E91E-5BE8-B8E8-A8F95ACEFA9B}"/>
          </ac:spMkLst>
        </pc:spChg>
        <pc:spChg chg="del mod">
          <ac:chgData name="Despina Partala" userId="85b184bb183694ca" providerId="LiveId" clId="{A4F4A781-C263-4112-8721-784C4AA2F01A}" dt="2022-11-13T13:24:02.393" v="9053" actId="478"/>
          <ac:spMkLst>
            <pc:docMk/>
            <pc:sldMk cId="3210024029" sldId="303"/>
            <ac:spMk id="230" creationId="{4BE4AFDF-F5B2-32E2-5F5A-5A07E9D12DC7}"/>
          </ac:spMkLst>
        </pc:spChg>
        <pc:spChg chg="add del mod">
          <ac:chgData name="Despina Partala" userId="85b184bb183694ca" providerId="LiveId" clId="{A4F4A781-C263-4112-8721-784C4AA2F01A}" dt="2022-11-12T15:25:05.709" v="7551" actId="478"/>
          <ac:spMkLst>
            <pc:docMk/>
            <pc:sldMk cId="3210024029" sldId="303"/>
            <ac:spMk id="230" creationId="{6DD2173D-8DF4-C7BB-828A-7362EC828CCF}"/>
          </ac:spMkLst>
        </pc:spChg>
        <pc:spChg chg="del mod">
          <ac:chgData name="Despina Partala" userId="85b184bb183694ca" providerId="LiveId" clId="{A4F4A781-C263-4112-8721-784C4AA2F01A}" dt="2022-11-13T13:23:34.084" v="9045" actId="478"/>
          <ac:spMkLst>
            <pc:docMk/>
            <pc:sldMk cId="3210024029" sldId="303"/>
            <ac:spMk id="231" creationId="{93FCB68F-2AEE-7BE5-578D-89CFA50F7306}"/>
          </ac:spMkLst>
        </pc:spChg>
        <pc:spChg chg="add del mod">
          <ac:chgData name="Despina Partala" userId="85b184bb183694ca" providerId="LiveId" clId="{A4F4A781-C263-4112-8721-784C4AA2F01A}" dt="2022-11-12T15:27:56.023" v="7560" actId="478"/>
          <ac:spMkLst>
            <pc:docMk/>
            <pc:sldMk cId="3210024029" sldId="303"/>
            <ac:spMk id="231" creationId="{C6D35EB7-3EBE-3BEB-6D1F-800571F90F40}"/>
          </ac:spMkLst>
        </pc:spChg>
        <pc:spChg chg="mod">
          <ac:chgData name="Despina Partala" userId="85b184bb183694ca" providerId="LiveId" clId="{A4F4A781-C263-4112-8721-784C4AA2F01A}" dt="2022-11-13T14:52:09.734" v="9966" actId="208"/>
          <ac:spMkLst>
            <pc:docMk/>
            <pc:sldMk cId="3210024029" sldId="303"/>
            <ac:spMk id="232" creationId="{40D45339-5147-A75D-DDE1-8C5FFBAB0592}"/>
          </ac:spMkLst>
        </pc:spChg>
        <pc:spChg chg="mod">
          <ac:chgData name="Despina Partala" userId="85b184bb183694ca" providerId="LiveId" clId="{A4F4A781-C263-4112-8721-784C4AA2F01A}" dt="2022-11-13T15:04:34.155" v="10228"/>
          <ac:spMkLst>
            <pc:docMk/>
            <pc:sldMk cId="3210024029" sldId="303"/>
            <ac:spMk id="234" creationId="{96A4216C-CDAB-DF53-507D-68F71E40BFFB}"/>
          </ac:spMkLst>
        </pc:spChg>
        <pc:spChg chg="mod">
          <ac:chgData name="Despina Partala" userId="85b184bb183694ca" providerId="LiveId" clId="{A4F4A781-C263-4112-8721-784C4AA2F01A}" dt="2022-11-12T15:31:08.054" v="7595" actId="207"/>
          <ac:spMkLst>
            <pc:docMk/>
            <pc:sldMk cId="3210024029" sldId="303"/>
            <ac:spMk id="236" creationId="{8809A3F2-5E5B-0E63-2B24-58FE8DD64588}"/>
          </ac:spMkLst>
        </pc:spChg>
        <pc:spChg chg="mod">
          <ac:chgData name="Despina Partala" userId="85b184bb183694ca" providerId="LiveId" clId="{A4F4A781-C263-4112-8721-784C4AA2F01A}" dt="2022-11-13T15:04:34.155" v="10228"/>
          <ac:spMkLst>
            <pc:docMk/>
            <pc:sldMk cId="3210024029" sldId="303"/>
            <ac:spMk id="237" creationId="{B66F69C3-67E7-CFA5-BE40-F67C211B8324}"/>
          </ac:spMkLst>
        </pc:spChg>
        <pc:spChg chg="del mod">
          <ac:chgData name="Despina Partala" userId="85b184bb183694ca" providerId="LiveId" clId="{A4F4A781-C263-4112-8721-784C4AA2F01A}" dt="2022-11-12T15:29:32.340" v="7571" actId="478"/>
          <ac:spMkLst>
            <pc:docMk/>
            <pc:sldMk cId="3210024029" sldId="303"/>
            <ac:spMk id="237" creationId="{F20C6ADB-FA64-FFB8-55BC-55B8BEBC693D}"/>
          </ac:spMkLst>
        </pc:spChg>
        <pc:spChg chg="del mod">
          <ac:chgData name="Despina Partala" userId="85b184bb183694ca" providerId="LiveId" clId="{A4F4A781-C263-4112-8721-784C4AA2F01A}" dt="2022-11-12T15:31:25.785" v="7598" actId="478"/>
          <ac:spMkLst>
            <pc:docMk/>
            <pc:sldMk cId="3210024029" sldId="303"/>
            <ac:spMk id="238" creationId="{028DCB60-FA9B-66D9-F144-80784AA39208}"/>
          </ac:spMkLst>
        </pc:spChg>
        <pc:spChg chg="mod">
          <ac:chgData name="Despina Partala" userId="85b184bb183694ca" providerId="LiveId" clId="{A4F4A781-C263-4112-8721-784C4AA2F01A}" dt="2022-11-13T15:04:34.155" v="10228"/>
          <ac:spMkLst>
            <pc:docMk/>
            <pc:sldMk cId="3210024029" sldId="303"/>
            <ac:spMk id="238" creationId="{7F70599A-AAC8-DE70-E447-B708F74BEF6C}"/>
          </ac:spMkLst>
        </pc:spChg>
        <pc:spChg chg="del mod">
          <ac:chgData name="Despina Partala" userId="85b184bb183694ca" providerId="LiveId" clId="{A4F4A781-C263-4112-8721-784C4AA2F01A}" dt="2022-11-12T15:29:27.192" v="7569" actId="478"/>
          <ac:spMkLst>
            <pc:docMk/>
            <pc:sldMk cId="3210024029" sldId="303"/>
            <ac:spMk id="239" creationId="{2DDD7617-45CF-B4B8-E3FA-2B35AB8D0DCF}"/>
          </ac:spMkLst>
        </pc:spChg>
        <pc:spChg chg="mod">
          <ac:chgData name="Despina Partala" userId="85b184bb183694ca" providerId="LiveId" clId="{A4F4A781-C263-4112-8721-784C4AA2F01A}" dt="2022-11-13T15:04:34.155" v="10228"/>
          <ac:spMkLst>
            <pc:docMk/>
            <pc:sldMk cId="3210024029" sldId="303"/>
            <ac:spMk id="239" creationId="{588CD482-A15D-CA2B-B833-5C5C6CFD06F8}"/>
          </ac:spMkLst>
        </pc:spChg>
        <pc:spChg chg="mod">
          <ac:chgData name="Despina Partala" userId="85b184bb183694ca" providerId="LiveId" clId="{A4F4A781-C263-4112-8721-784C4AA2F01A}" dt="2022-11-12T17:22:13.434" v="8607" actId="1076"/>
          <ac:spMkLst>
            <pc:docMk/>
            <pc:sldMk cId="3210024029" sldId="303"/>
            <ac:spMk id="240" creationId="{12983BAA-5365-78BB-E8C5-9367CE613E25}"/>
          </ac:spMkLst>
        </pc:spChg>
        <pc:spChg chg="mod">
          <ac:chgData name="Despina Partala" userId="85b184bb183694ca" providerId="LiveId" clId="{A4F4A781-C263-4112-8721-784C4AA2F01A}" dt="2022-11-13T15:04:34.155" v="10228"/>
          <ac:spMkLst>
            <pc:docMk/>
            <pc:sldMk cId="3210024029" sldId="303"/>
            <ac:spMk id="241" creationId="{269BE8F1-9E5F-42FD-C730-D86F9ED704C3}"/>
          </ac:spMkLst>
        </pc:spChg>
        <pc:spChg chg="del mod">
          <ac:chgData name="Despina Partala" userId="85b184bb183694ca" providerId="LiveId" clId="{A4F4A781-C263-4112-8721-784C4AA2F01A}" dt="2022-11-12T15:30:21.122" v="7589" actId="478"/>
          <ac:spMkLst>
            <pc:docMk/>
            <pc:sldMk cId="3210024029" sldId="303"/>
            <ac:spMk id="241" creationId="{3F5E1E9A-6B2E-2110-3716-3D08096CF384}"/>
          </ac:spMkLst>
        </pc:spChg>
        <pc:spChg chg="mod">
          <ac:chgData name="Despina Partala" userId="85b184bb183694ca" providerId="LiveId" clId="{A4F4A781-C263-4112-8721-784C4AA2F01A}" dt="2022-11-12T15:29:05.244" v="7564"/>
          <ac:spMkLst>
            <pc:docMk/>
            <pc:sldMk cId="3210024029" sldId="303"/>
            <ac:spMk id="242" creationId="{C631E918-6B9F-26AA-3B60-A10EF79225A9}"/>
          </ac:spMkLst>
        </pc:spChg>
        <pc:spChg chg="mod">
          <ac:chgData name="Despina Partala" userId="85b184bb183694ca" providerId="LiveId" clId="{A4F4A781-C263-4112-8721-784C4AA2F01A}" dt="2022-11-12T15:29:05.244" v="7564"/>
          <ac:spMkLst>
            <pc:docMk/>
            <pc:sldMk cId="3210024029" sldId="303"/>
            <ac:spMk id="243" creationId="{B216C240-1367-949C-01B9-39072AB0E738}"/>
          </ac:spMkLst>
        </pc:spChg>
        <pc:spChg chg="mod">
          <ac:chgData name="Despina Partala" userId="85b184bb183694ca" providerId="LiveId" clId="{A4F4A781-C263-4112-8721-784C4AA2F01A}" dt="2022-11-13T15:04:34.155" v="10228"/>
          <ac:spMkLst>
            <pc:docMk/>
            <pc:sldMk cId="3210024029" sldId="303"/>
            <ac:spMk id="244" creationId="{AFFCFB2E-4DB6-A32C-7E02-AEAE5EFFF035}"/>
          </ac:spMkLst>
        </pc:spChg>
        <pc:spChg chg="del mod">
          <ac:chgData name="Despina Partala" userId="85b184bb183694ca" providerId="LiveId" clId="{A4F4A781-C263-4112-8721-784C4AA2F01A}" dt="2022-11-12T15:30:09.044" v="7584" actId="478"/>
          <ac:spMkLst>
            <pc:docMk/>
            <pc:sldMk cId="3210024029" sldId="303"/>
            <ac:spMk id="244" creationId="{F963EE1B-DC92-6B1D-28EF-8D997E457709}"/>
          </ac:spMkLst>
        </pc:spChg>
        <pc:spChg chg="del mod">
          <ac:chgData name="Despina Partala" userId="85b184bb183694ca" providerId="LiveId" clId="{A4F4A781-C263-4112-8721-784C4AA2F01A}" dt="2022-11-12T15:29:46.990" v="7577" actId="478"/>
          <ac:spMkLst>
            <pc:docMk/>
            <pc:sldMk cId="3210024029" sldId="303"/>
            <ac:spMk id="245" creationId="{14340ACC-93D2-5930-F6F0-65C86D95047D}"/>
          </ac:spMkLst>
        </pc:spChg>
        <pc:spChg chg="mod">
          <ac:chgData name="Despina Partala" userId="85b184bb183694ca" providerId="LiveId" clId="{A4F4A781-C263-4112-8721-784C4AA2F01A}" dt="2022-11-13T15:04:34.155" v="10228"/>
          <ac:spMkLst>
            <pc:docMk/>
            <pc:sldMk cId="3210024029" sldId="303"/>
            <ac:spMk id="245" creationId="{5A78D03E-5AE5-A40E-4C27-9536C0FBD835}"/>
          </ac:spMkLst>
        </pc:spChg>
        <pc:spChg chg="del mod">
          <ac:chgData name="Despina Partala" userId="85b184bb183694ca" providerId="LiveId" clId="{A4F4A781-C263-4112-8721-784C4AA2F01A}" dt="2022-11-12T15:29:58.947" v="7581" actId="478"/>
          <ac:spMkLst>
            <pc:docMk/>
            <pc:sldMk cId="3210024029" sldId="303"/>
            <ac:spMk id="246" creationId="{CD62C323-7A93-AFF6-C60B-1ECE8E99A199}"/>
          </ac:spMkLst>
        </pc:spChg>
        <pc:spChg chg="mod">
          <ac:chgData name="Despina Partala" userId="85b184bb183694ca" providerId="LiveId" clId="{A4F4A781-C263-4112-8721-784C4AA2F01A}" dt="2022-11-13T15:05:23.534" v="10239"/>
          <ac:spMkLst>
            <pc:docMk/>
            <pc:sldMk cId="3210024029" sldId="303"/>
            <ac:spMk id="247" creationId="{02697C6D-F204-C170-56CE-F70FA8BF4522}"/>
          </ac:spMkLst>
        </pc:spChg>
        <pc:spChg chg="del mod">
          <ac:chgData name="Despina Partala" userId="85b184bb183694ca" providerId="LiveId" clId="{A4F4A781-C263-4112-8721-784C4AA2F01A}" dt="2022-11-12T15:30:05.877" v="7583" actId="478"/>
          <ac:spMkLst>
            <pc:docMk/>
            <pc:sldMk cId="3210024029" sldId="303"/>
            <ac:spMk id="247" creationId="{66E99071-E654-15EA-6641-572B6A2BF065}"/>
          </ac:spMkLst>
        </pc:spChg>
        <pc:spChg chg="del mod">
          <ac:chgData name="Despina Partala" userId="85b184bb183694ca" providerId="LiveId" clId="{A4F4A781-C263-4112-8721-784C4AA2F01A}" dt="2022-11-12T15:29:53.446" v="7580" actId="478"/>
          <ac:spMkLst>
            <pc:docMk/>
            <pc:sldMk cId="3210024029" sldId="303"/>
            <ac:spMk id="248" creationId="{4C28665F-50C2-3B10-51FE-FEAF285A0375}"/>
          </ac:spMkLst>
        </pc:spChg>
        <pc:spChg chg="mod">
          <ac:chgData name="Despina Partala" userId="85b184bb183694ca" providerId="LiveId" clId="{A4F4A781-C263-4112-8721-784C4AA2F01A}" dt="2022-11-13T15:05:23.534" v="10239"/>
          <ac:spMkLst>
            <pc:docMk/>
            <pc:sldMk cId="3210024029" sldId="303"/>
            <ac:spMk id="248" creationId="{9946BEEC-3B9D-1E1C-445A-7EE87E0039FC}"/>
          </ac:spMkLst>
        </pc:spChg>
        <pc:spChg chg="del mod">
          <ac:chgData name="Despina Partala" userId="85b184bb183694ca" providerId="LiveId" clId="{A4F4A781-C263-4112-8721-784C4AA2F01A}" dt="2022-11-12T15:30:01.374" v="7582" actId="478"/>
          <ac:spMkLst>
            <pc:docMk/>
            <pc:sldMk cId="3210024029" sldId="303"/>
            <ac:spMk id="249" creationId="{08318FEE-BB23-1D39-86F4-693574EFE983}"/>
          </ac:spMkLst>
        </pc:spChg>
        <pc:spChg chg="mod">
          <ac:chgData name="Despina Partala" userId="85b184bb183694ca" providerId="LiveId" clId="{A4F4A781-C263-4112-8721-784C4AA2F01A}" dt="2022-11-13T15:05:23.534" v="10239"/>
          <ac:spMkLst>
            <pc:docMk/>
            <pc:sldMk cId="3210024029" sldId="303"/>
            <ac:spMk id="249" creationId="{3B710647-D75E-2C76-FA41-5581A4362AA0}"/>
          </ac:spMkLst>
        </pc:spChg>
        <pc:spChg chg="mod">
          <ac:chgData name="Despina Partala" userId="85b184bb183694ca" providerId="LiveId" clId="{A4F4A781-C263-4112-8721-784C4AA2F01A}" dt="2022-11-13T15:05:23.534" v="10239"/>
          <ac:spMkLst>
            <pc:docMk/>
            <pc:sldMk cId="3210024029" sldId="303"/>
            <ac:spMk id="250" creationId="{001F28B0-629E-D2AB-94CF-60F3849942C6}"/>
          </ac:spMkLst>
        </pc:spChg>
        <pc:spChg chg="del mod">
          <ac:chgData name="Despina Partala" userId="85b184bb183694ca" providerId="LiveId" clId="{A4F4A781-C263-4112-8721-784C4AA2F01A}" dt="2022-11-12T15:30:27.744" v="7591" actId="478"/>
          <ac:spMkLst>
            <pc:docMk/>
            <pc:sldMk cId="3210024029" sldId="303"/>
            <ac:spMk id="250" creationId="{A0CD74E1-367F-8F41-2C79-EBF43DBEF9EE}"/>
          </ac:spMkLst>
        </pc:spChg>
        <pc:spChg chg="del mod">
          <ac:chgData name="Despina Partala" userId="85b184bb183694ca" providerId="LiveId" clId="{A4F4A781-C263-4112-8721-784C4AA2F01A}" dt="2022-11-12T15:30:24.940" v="7590" actId="478"/>
          <ac:spMkLst>
            <pc:docMk/>
            <pc:sldMk cId="3210024029" sldId="303"/>
            <ac:spMk id="251" creationId="{9C15E3EF-3645-438A-67DD-A4DC82ED3D9C}"/>
          </ac:spMkLst>
        </pc:spChg>
        <pc:spChg chg="mod">
          <ac:chgData name="Despina Partala" userId="85b184bb183694ca" providerId="LiveId" clId="{A4F4A781-C263-4112-8721-784C4AA2F01A}" dt="2022-11-13T15:05:23.534" v="10239"/>
          <ac:spMkLst>
            <pc:docMk/>
            <pc:sldMk cId="3210024029" sldId="303"/>
            <ac:spMk id="251" creationId="{E5C0F40D-1155-754A-A6C3-688E45F4699D}"/>
          </ac:spMkLst>
        </pc:spChg>
        <pc:spChg chg="mod">
          <ac:chgData name="Despina Partala" userId="85b184bb183694ca" providerId="LiveId" clId="{A4F4A781-C263-4112-8721-784C4AA2F01A}" dt="2022-11-13T15:05:23.534" v="10239"/>
          <ac:spMkLst>
            <pc:docMk/>
            <pc:sldMk cId="3210024029" sldId="303"/>
            <ac:spMk id="252" creationId="{A5919A1B-209C-C55C-53E8-DE30E1C0DD8A}"/>
          </ac:spMkLst>
        </pc:spChg>
        <pc:spChg chg="del mod">
          <ac:chgData name="Despina Partala" userId="85b184bb183694ca" providerId="LiveId" clId="{A4F4A781-C263-4112-8721-784C4AA2F01A}" dt="2022-11-12T15:30:15.945" v="7587" actId="478"/>
          <ac:spMkLst>
            <pc:docMk/>
            <pc:sldMk cId="3210024029" sldId="303"/>
            <ac:spMk id="252" creationId="{A6A8950E-C293-0396-7D14-1972D43656EF}"/>
          </ac:spMkLst>
        </pc:spChg>
        <pc:spChg chg="mod">
          <ac:chgData name="Despina Partala" userId="85b184bb183694ca" providerId="LiveId" clId="{A4F4A781-C263-4112-8721-784C4AA2F01A}" dt="2022-11-13T15:05:23.534" v="10239"/>
          <ac:spMkLst>
            <pc:docMk/>
            <pc:sldMk cId="3210024029" sldId="303"/>
            <ac:spMk id="253" creationId="{7350D1A0-7B55-3B60-0D15-E73DE1637A2D}"/>
          </ac:spMkLst>
        </pc:spChg>
        <pc:spChg chg="del mod">
          <ac:chgData name="Despina Partala" userId="85b184bb183694ca" providerId="LiveId" clId="{A4F4A781-C263-4112-8721-784C4AA2F01A}" dt="2022-11-12T15:30:18.803" v="7588" actId="478"/>
          <ac:spMkLst>
            <pc:docMk/>
            <pc:sldMk cId="3210024029" sldId="303"/>
            <ac:spMk id="253" creationId="{A4F0E02F-CFEF-B937-E2A5-743E8BFFC95B}"/>
          </ac:spMkLst>
        </pc:spChg>
        <pc:spChg chg="del mod">
          <ac:chgData name="Despina Partala" userId="85b184bb183694ca" providerId="LiveId" clId="{A4F4A781-C263-4112-8721-784C4AA2F01A}" dt="2022-11-12T15:30:13.504" v="7586" actId="478"/>
          <ac:spMkLst>
            <pc:docMk/>
            <pc:sldMk cId="3210024029" sldId="303"/>
            <ac:spMk id="254" creationId="{E08F81A0-F380-89DD-56D6-735AF803FD34}"/>
          </ac:spMkLst>
        </pc:spChg>
        <pc:spChg chg="mod">
          <ac:chgData name="Despina Partala" userId="85b184bb183694ca" providerId="LiveId" clId="{A4F4A781-C263-4112-8721-784C4AA2F01A}" dt="2022-11-13T15:05:23.534" v="10239"/>
          <ac:spMkLst>
            <pc:docMk/>
            <pc:sldMk cId="3210024029" sldId="303"/>
            <ac:spMk id="254" creationId="{FC92BCF4-AEFE-0D98-551C-83FAAEB668C1}"/>
          </ac:spMkLst>
        </pc:spChg>
        <pc:spChg chg="mod">
          <ac:chgData name="Despina Partala" userId="85b184bb183694ca" providerId="LiveId" clId="{A4F4A781-C263-4112-8721-784C4AA2F01A}" dt="2022-11-13T15:05:23.534" v="10239"/>
          <ac:spMkLst>
            <pc:docMk/>
            <pc:sldMk cId="3210024029" sldId="303"/>
            <ac:spMk id="255" creationId="{33BB2B98-BA2D-9BCF-40FD-1C1B1D59A0E8}"/>
          </ac:spMkLst>
        </pc:spChg>
        <pc:spChg chg="del mod">
          <ac:chgData name="Despina Partala" userId="85b184bb183694ca" providerId="LiveId" clId="{A4F4A781-C263-4112-8721-784C4AA2F01A}" dt="2022-11-12T15:30:10.869" v="7585" actId="478"/>
          <ac:spMkLst>
            <pc:docMk/>
            <pc:sldMk cId="3210024029" sldId="303"/>
            <ac:spMk id="255" creationId="{9D4AAA3F-5EFD-0513-D639-831BACAD45F6}"/>
          </ac:spMkLst>
        </pc:spChg>
        <pc:spChg chg="del mod">
          <ac:chgData name="Despina Partala" userId="85b184bb183694ca" providerId="LiveId" clId="{A4F4A781-C263-4112-8721-784C4AA2F01A}" dt="2022-11-12T15:29:40.903" v="7575" actId="478"/>
          <ac:spMkLst>
            <pc:docMk/>
            <pc:sldMk cId="3210024029" sldId="303"/>
            <ac:spMk id="256" creationId="{DFC7EFAE-20FF-EE9F-0E47-13FD2FB596EA}"/>
          </ac:spMkLst>
        </pc:spChg>
        <pc:spChg chg="mod">
          <ac:chgData name="Despina Partala" userId="85b184bb183694ca" providerId="LiveId" clId="{A4F4A781-C263-4112-8721-784C4AA2F01A}" dt="2022-11-13T15:05:23.534" v="10239"/>
          <ac:spMkLst>
            <pc:docMk/>
            <pc:sldMk cId="3210024029" sldId="303"/>
            <ac:spMk id="256" creationId="{F55BD944-254B-C844-3800-B8257255DE3C}"/>
          </ac:spMkLst>
        </pc:spChg>
        <pc:spChg chg="del mod">
          <ac:chgData name="Despina Partala" userId="85b184bb183694ca" providerId="LiveId" clId="{A4F4A781-C263-4112-8721-784C4AA2F01A}" dt="2022-11-12T15:29:30.663" v="7570" actId="478"/>
          <ac:spMkLst>
            <pc:docMk/>
            <pc:sldMk cId="3210024029" sldId="303"/>
            <ac:spMk id="257" creationId="{DD4B4257-2B2F-89F0-3C67-8F2C115EA340}"/>
          </ac:spMkLst>
        </pc:spChg>
        <pc:spChg chg="mod">
          <ac:chgData name="Despina Partala" userId="85b184bb183694ca" providerId="LiveId" clId="{A4F4A781-C263-4112-8721-784C4AA2F01A}" dt="2022-11-13T15:06:36.889" v="10260"/>
          <ac:spMkLst>
            <pc:docMk/>
            <pc:sldMk cId="3210024029" sldId="303"/>
            <ac:spMk id="258" creationId="{0FF16DAC-DDA2-4444-C2FE-8925BF3E1FF5}"/>
          </ac:spMkLst>
        </pc:spChg>
        <pc:spChg chg="del mod">
          <ac:chgData name="Despina Partala" userId="85b184bb183694ca" providerId="LiveId" clId="{A4F4A781-C263-4112-8721-784C4AA2F01A}" dt="2022-11-12T15:29:43.004" v="7576" actId="478"/>
          <ac:spMkLst>
            <pc:docMk/>
            <pc:sldMk cId="3210024029" sldId="303"/>
            <ac:spMk id="258" creationId="{D4BA1765-438F-2B62-234F-1355DC7F451C}"/>
          </ac:spMkLst>
        </pc:spChg>
        <pc:spChg chg="del mod">
          <ac:chgData name="Despina Partala" userId="85b184bb183694ca" providerId="LiveId" clId="{A4F4A781-C263-4112-8721-784C4AA2F01A}" dt="2022-11-12T15:31:11.985" v="7596" actId="478"/>
          <ac:spMkLst>
            <pc:docMk/>
            <pc:sldMk cId="3210024029" sldId="303"/>
            <ac:spMk id="259" creationId="{70CAC752-B14D-5C78-B9AE-77830B6B0EFC}"/>
          </ac:spMkLst>
        </pc:spChg>
        <pc:spChg chg="mod">
          <ac:chgData name="Despina Partala" userId="85b184bb183694ca" providerId="LiveId" clId="{A4F4A781-C263-4112-8721-784C4AA2F01A}" dt="2022-11-13T15:06:36.889" v="10260"/>
          <ac:spMkLst>
            <pc:docMk/>
            <pc:sldMk cId="3210024029" sldId="303"/>
            <ac:spMk id="259" creationId="{E7D4AD46-302B-C3EC-100A-26C3A4E6BCC9}"/>
          </ac:spMkLst>
        </pc:spChg>
        <pc:spChg chg="del mod">
          <ac:chgData name="Despina Partala" userId="85b184bb183694ca" providerId="LiveId" clId="{A4F4A781-C263-4112-8721-784C4AA2F01A}" dt="2022-11-12T15:31:14.509" v="7597" actId="478"/>
          <ac:spMkLst>
            <pc:docMk/>
            <pc:sldMk cId="3210024029" sldId="303"/>
            <ac:spMk id="260" creationId="{ABD67ED7-2CDB-BAE0-BFC8-97A35A6AE636}"/>
          </ac:spMkLst>
        </pc:spChg>
        <pc:spChg chg="mod">
          <ac:chgData name="Despina Partala" userId="85b184bb183694ca" providerId="LiveId" clId="{A4F4A781-C263-4112-8721-784C4AA2F01A}" dt="2022-11-13T15:06:36.889" v="10260"/>
          <ac:spMkLst>
            <pc:docMk/>
            <pc:sldMk cId="3210024029" sldId="303"/>
            <ac:spMk id="260" creationId="{C28E2586-80A5-0D0B-F7A1-A17F8D085CE6}"/>
          </ac:spMkLst>
        </pc:spChg>
        <pc:spChg chg="mod">
          <ac:chgData name="Despina Partala" userId="85b184bb183694ca" providerId="LiveId" clId="{A4F4A781-C263-4112-8721-784C4AA2F01A}" dt="2022-11-13T15:06:36.889" v="10260"/>
          <ac:spMkLst>
            <pc:docMk/>
            <pc:sldMk cId="3210024029" sldId="303"/>
            <ac:spMk id="261" creationId="{08041713-33EE-0EC3-FA24-7DD75757C4B3}"/>
          </ac:spMkLst>
        </pc:spChg>
        <pc:spChg chg="del mod">
          <ac:chgData name="Despina Partala" userId="85b184bb183694ca" providerId="LiveId" clId="{A4F4A781-C263-4112-8721-784C4AA2F01A}" dt="2022-11-12T15:29:38.697" v="7574" actId="478"/>
          <ac:spMkLst>
            <pc:docMk/>
            <pc:sldMk cId="3210024029" sldId="303"/>
            <ac:spMk id="261" creationId="{CE17F11D-8300-B71C-A829-9C4878F8E07B}"/>
          </ac:spMkLst>
        </pc:spChg>
        <pc:spChg chg="del mod">
          <ac:chgData name="Despina Partala" userId="85b184bb183694ca" providerId="LiveId" clId="{A4F4A781-C263-4112-8721-784C4AA2F01A}" dt="2022-11-12T15:29:21.507" v="7568" actId="478"/>
          <ac:spMkLst>
            <pc:docMk/>
            <pc:sldMk cId="3210024029" sldId="303"/>
            <ac:spMk id="262" creationId="{1F5D0E9D-0C9D-01F4-13F0-4A242922DA4B}"/>
          </ac:spMkLst>
        </pc:spChg>
        <pc:spChg chg="mod">
          <ac:chgData name="Despina Partala" userId="85b184bb183694ca" providerId="LiveId" clId="{A4F4A781-C263-4112-8721-784C4AA2F01A}" dt="2022-11-13T15:06:36.889" v="10260"/>
          <ac:spMkLst>
            <pc:docMk/>
            <pc:sldMk cId="3210024029" sldId="303"/>
            <ac:spMk id="262" creationId="{9B9DF718-8519-19BE-8581-906396203C37}"/>
          </ac:spMkLst>
        </pc:spChg>
        <pc:spChg chg="mod">
          <ac:chgData name="Despina Partala" userId="85b184bb183694ca" providerId="LiveId" clId="{A4F4A781-C263-4112-8721-784C4AA2F01A}" dt="2022-11-12T15:29:05.244" v="7564"/>
          <ac:spMkLst>
            <pc:docMk/>
            <pc:sldMk cId="3210024029" sldId="303"/>
            <ac:spMk id="263" creationId="{2B391788-A69F-B32B-80DF-146439A2A84C}"/>
          </ac:spMkLst>
        </pc:spChg>
        <pc:spChg chg="mod">
          <ac:chgData name="Despina Partala" userId="85b184bb183694ca" providerId="LiveId" clId="{A4F4A781-C263-4112-8721-784C4AA2F01A}" dt="2022-11-13T15:06:36.889" v="10260"/>
          <ac:spMkLst>
            <pc:docMk/>
            <pc:sldMk cId="3210024029" sldId="303"/>
            <ac:spMk id="264" creationId="{59758DFA-3883-2236-1EE1-990E7849B436}"/>
          </ac:spMkLst>
        </pc:spChg>
        <pc:spChg chg="add del mod">
          <ac:chgData name="Despina Partala" userId="85b184bb183694ca" providerId="LiveId" clId="{A4F4A781-C263-4112-8721-784C4AA2F01A}" dt="2022-11-12T15:35:35.464" v="7636" actId="478"/>
          <ac:spMkLst>
            <pc:docMk/>
            <pc:sldMk cId="3210024029" sldId="303"/>
            <ac:spMk id="264" creationId="{E82E76DC-B1B6-0383-5D5A-14528559FEE8}"/>
          </ac:spMkLst>
        </pc:spChg>
        <pc:spChg chg="mod">
          <ac:chgData name="Despina Partala" userId="85b184bb183694ca" providerId="LiveId" clId="{A4F4A781-C263-4112-8721-784C4AA2F01A}" dt="2022-11-13T15:06:36.889" v="10260"/>
          <ac:spMkLst>
            <pc:docMk/>
            <pc:sldMk cId="3210024029" sldId="303"/>
            <ac:spMk id="265" creationId="{0B1CCC00-E84E-62E3-D505-7B08EF369B3F}"/>
          </ac:spMkLst>
        </pc:spChg>
        <pc:spChg chg="add del mod">
          <ac:chgData name="Despina Partala" userId="85b184bb183694ca" providerId="LiveId" clId="{A4F4A781-C263-4112-8721-784C4AA2F01A}" dt="2022-11-12T15:35:04.769" v="7628" actId="478"/>
          <ac:spMkLst>
            <pc:docMk/>
            <pc:sldMk cId="3210024029" sldId="303"/>
            <ac:spMk id="265" creationId="{2B13F34C-1B19-8925-9255-7054DCDDCCF1}"/>
          </ac:spMkLst>
        </pc:spChg>
        <pc:spChg chg="add del mod">
          <ac:chgData name="Despina Partala" userId="85b184bb183694ca" providerId="LiveId" clId="{A4F4A781-C263-4112-8721-784C4AA2F01A}" dt="2022-11-12T15:35:32.637" v="7635" actId="478"/>
          <ac:spMkLst>
            <pc:docMk/>
            <pc:sldMk cId="3210024029" sldId="303"/>
            <ac:spMk id="266" creationId="{614BF997-B5D0-11AA-45A6-EF03CE04145A}"/>
          </ac:spMkLst>
        </pc:spChg>
        <pc:spChg chg="mod">
          <ac:chgData name="Despina Partala" userId="85b184bb183694ca" providerId="LiveId" clId="{A4F4A781-C263-4112-8721-784C4AA2F01A}" dt="2022-11-13T15:06:36.889" v="10260"/>
          <ac:spMkLst>
            <pc:docMk/>
            <pc:sldMk cId="3210024029" sldId="303"/>
            <ac:spMk id="266" creationId="{E9808811-4A20-5341-07DC-C59E41793A94}"/>
          </ac:spMkLst>
        </pc:spChg>
        <pc:spChg chg="add del mod">
          <ac:chgData name="Despina Partala" userId="85b184bb183694ca" providerId="LiveId" clId="{A4F4A781-C263-4112-8721-784C4AA2F01A}" dt="2022-11-13T13:22:38.671" v="9033" actId="478"/>
          <ac:spMkLst>
            <pc:docMk/>
            <pc:sldMk cId="3210024029" sldId="303"/>
            <ac:spMk id="267" creationId="{C2296756-D660-BC80-A38F-ACBC4DE0E9CE}"/>
          </ac:spMkLst>
        </pc:spChg>
        <pc:spChg chg="add del mod">
          <ac:chgData name="Despina Partala" userId="85b184bb183694ca" providerId="LiveId" clId="{A4F4A781-C263-4112-8721-784C4AA2F01A}" dt="2022-11-13T13:22:44.803" v="9037" actId="478"/>
          <ac:spMkLst>
            <pc:docMk/>
            <pc:sldMk cId="3210024029" sldId="303"/>
            <ac:spMk id="268" creationId="{6A73A604-5BC7-F414-1777-790259B974BF}"/>
          </ac:spMkLst>
        </pc:spChg>
        <pc:spChg chg="add del mod">
          <ac:chgData name="Despina Partala" userId="85b184bb183694ca" providerId="LiveId" clId="{A4F4A781-C263-4112-8721-784C4AA2F01A}" dt="2022-11-13T13:22:44.222" v="9036" actId="478"/>
          <ac:spMkLst>
            <pc:docMk/>
            <pc:sldMk cId="3210024029" sldId="303"/>
            <ac:spMk id="269" creationId="{B6996E00-6BC1-95A6-CFFA-9990956F0A35}"/>
          </ac:spMkLst>
        </pc:spChg>
        <pc:spChg chg="add del mod">
          <ac:chgData name="Despina Partala" userId="85b184bb183694ca" providerId="LiveId" clId="{A4F4A781-C263-4112-8721-784C4AA2F01A}" dt="2022-11-13T13:22:41.311" v="9034" actId="478"/>
          <ac:spMkLst>
            <pc:docMk/>
            <pc:sldMk cId="3210024029" sldId="303"/>
            <ac:spMk id="270" creationId="{6E919485-EA85-EC98-4EEB-1266D530553B}"/>
          </ac:spMkLst>
        </pc:spChg>
        <pc:spChg chg="add del mod">
          <ac:chgData name="Despina Partala" userId="85b184bb183694ca" providerId="LiveId" clId="{A4F4A781-C263-4112-8721-784C4AA2F01A}" dt="2022-11-13T13:22:43.473" v="9035" actId="478"/>
          <ac:spMkLst>
            <pc:docMk/>
            <pc:sldMk cId="3210024029" sldId="303"/>
            <ac:spMk id="271" creationId="{AD752392-3F26-8D35-4752-C4C6787CE9E7}"/>
          </ac:spMkLst>
        </pc:spChg>
        <pc:spChg chg="add del mod">
          <ac:chgData name="Despina Partala" userId="85b184bb183694ca" providerId="LiveId" clId="{A4F4A781-C263-4112-8721-784C4AA2F01A}" dt="2022-11-13T13:22:45.527" v="9038" actId="478"/>
          <ac:spMkLst>
            <pc:docMk/>
            <pc:sldMk cId="3210024029" sldId="303"/>
            <ac:spMk id="272" creationId="{4724AD2B-A371-088B-91DC-A37B430FE8B6}"/>
          </ac:spMkLst>
        </pc:spChg>
        <pc:spChg chg="mod">
          <ac:chgData name="Despina Partala" userId="85b184bb183694ca" providerId="LiveId" clId="{A4F4A781-C263-4112-8721-784C4AA2F01A}" dt="2022-11-13T15:06:36.889" v="10260"/>
          <ac:spMkLst>
            <pc:docMk/>
            <pc:sldMk cId="3210024029" sldId="303"/>
            <ac:spMk id="273" creationId="{515D3430-F6BA-9629-0343-02832A32CAFA}"/>
          </ac:spMkLst>
        </pc:spChg>
        <pc:spChg chg="mod">
          <ac:chgData name="Despina Partala" userId="85b184bb183694ca" providerId="LiveId" clId="{A4F4A781-C263-4112-8721-784C4AA2F01A}" dt="2022-11-13T15:06:36.889" v="10260"/>
          <ac:spMkLst>
            <pc:docMk/>
            <pc:sldMk cId="3210024029" sldId="303"/>
            <ac:spMk id="274" creationId="{7A45911E-A32E-ACCE-4D61-A112CCDBE7B7}"/>
          </ac:spMkLst>
        </pc:spChg>
        <pc:spChg chg="mod">
          <ac:chgData name="Despina Partala" userId="85b184bb183694ca" providerId="LiveId" clId="{A4F4A781-C263-4112-8721-784C4AA2F01A}" dt="2022-11-12T15:37:16.612" v="7648"/>
          <ac:spMkLst>
            <pc:docMk/>
            <pc:sldMk cId="3210024029" sldId="303"/>
            <ac:spMk id="274" creationId="{A6492D05-1113-F151-67C6-4DE27C3F548B}"/>
          </ac:spMkLst>
        </pc:spChg>
        <pc:spChg chg="mod">
          <ac:chgData name="Despina Partala" userId="85b184bb183694ca" providerId="LiveId" clId="{A4F4A781-C263-4112-8721-784C4AA2F01A}" dt="2022-11-12T15:37:16.612" v="7648"/>
          <ac:spMkLst>
            <pc:docMk/>
            <pc:sldMk cId="3210024029" sldId="303"/>
            <ac:spMk id="275" creationId="{8974BC48-B8CE-0B88-2910-AFDFFD571C09}"/>
          </ac:spMkLst>
        </pc:spChg>
        <pc:spChg chg="mod">
          <ac:chgData name="Despina Partala" userId="85b184bb183694ca" providerId="LiveId" clId="{A4F4A781-C263-4112-8721-784C4AA2F01A}" dt="2022-11-12T15:37:16.612" v="7648"/>
          <ac:spMkLst>
            <pc:docMk/>
            <pc:sldMk cId="3210024029" sldId="303"/>
            <ac:spMk id="276" creationId="{5C3C7848-BFDC-10C9-BEA9-F03962C1E3A2}"/>
          </ac:spMkLst>
        </pc:spChg>
        <pc:spChg chg="mod">
          <ac:chgData name="Despina Partala" userId="85b184bb183694ca" providerId="LiveId" clId="{A4F4A781-C263-4112-8721-784C4AA2F01A}" dt="2022-11-13T15:06:49.398" v="10262"/>
          <ac:spMkLst>
            <pc:docMk/>
            <pc:sldMk cId="3210024029" sldId="303"/>
            <ac:spMk id="276" creationId="{67D710E1-BACA-6BA9-AD60-FF8EB0265698}"/>
          </ac:spMkLst>
        </pc:spChg>
        <pc:spChg chg="mod">
          <ac:chgData name="Despina Partala" userId="85b184bb183694ca" providerId="LiveId" clId="{A4F4A781-C263-4112-8721-784C4AA2F01A}" dt="2022-11-12T17:00:24.649" v="8561" actId="1076"/>
          <ac:spMkLst>
            <pc:docMk/>
            <pc:sldMk cId="3210024029" sldId="303"/>
            <ac:spMk id="277" creationId="{3193E1F0-9EED-7704-55DF-AF5D534CE6EE}"/>
          </ac:spMkLst>
        </pc:spChg>
        <pc:spChg chg="mod">
          <ac:chgData name="Despina Partala" userId="85b184bb183694ca" providerId="LiveId" clId="{A4F4A781-C263-4112-8721-784C4AA2F01A}" dt="2022-11-13T15:06:49.398" v="10262"/>
          <ac:spMkLst>
            <pc:docMk/>
            <pc:sldMk cId="3210024029" sldId="303"/>
            <ac:spMk id="277" creationId="{D6069DC9-51D7-8D4E-A241-C2B83423FFED}"/>
          </ac:spMkLst>
        </pc:spChg>
        <pc:spChg chg="mod">
          <ac:chgData name="Despina Partala" userId="85b184bb183694ca" providerId="LiveId" clId="{A4F4A781-C263-4112-8721-784C4AA2F01A}" dt="2022-11-13T15:06:49.398" v="10262"/>
          <ac:spMkLst>
            <pc:docMk/>
            <pc:sldMk cId="3210024029" sldId="303"/>
            <ac:spMk id="278" creationId="{ACCCBC10-8B32-B4F8-7E28-B519593B97F1}"/>
          </ac:spMkLst>
        </pc:spChg>
        <pc:spChg chg="mod">
          <ac:chgData name="Despina Partala" userId="85b184bb183694ca" providerId="LiveId" clId="{A4F4A781-C263-4112-8721-784C4AA2F01A}" dt="2022-11-12T15:37:16.612" v="7648"/>
          <ac:spMkLst>
            <pc:docMk/>
            <pc:sldMk cId="3210024029" sldId="303"/>
            <ac:spMk id="278" creationId="{F68D2225-AE30-C706-9357-8E7C1FA22705}"/>
          </ac:spMkLst>
        </pc:spChg>
        <pc:spChg chg="mod">
          <ac:chgData name="Despina Partala" userId="85b184bb183694ca" providerId="LiveId" clId="{A4F4A781-C263-4112-8721-784C4AA2F01A}" dt="2022-11-12T15:37:16.612" v="7648"/>
          <ac:spMkLst>
            <pc:docMk/>
            <pc:sldMk cId="3210024029" sldId="303"/>
            <ac:spMk id="279" creationId="{A11F37F7-FE2C-CA5E-6A43-BE926CCB19AE}"/>
          </ac:spMkLst>
        </pc:spChg>
        <pc:spChg chg="mod">
          <ac:chgData name="Despina Partala" userId="85b184bb183694ca" providerId="LiveId" clId="{A4F4A781-C263-4112-8721-784C4AA2F01A}" dt="2022-11-13T15:06:49.398" v="10262"/>
          <ac:spMkLst>
            <pc:docMk/>
            <pc:sldMk cId="3210024029" sldId="303"/>
            <ac:spMk id="279" creationId="{BAD3EC83-DA54-5EFE-EAB7-11EA07FDF3DC}"/>
          </ac:spMkLst>
        </pc:spChg>
        <pc:spChg chg="mod">
          <ac:chgData name="Despina Partala" userId="85b184bb183694ca" providerId="LiveId" clId="{A4F4A781-C263-4112-8721-784C4AA2F01A}" dt="2022-11-13T15:06:49.398" v="10262"/>
          <ac:spMkLst>
            <pc:docMk/>
            <pc:sldMk cId="3210024029" sldId="303"/>
            <ac:spMk id="280" creationId="{6E0D06DB-3DF2-EC0C-F921-3D2230A8BC1C}"/>
          </ac:spMkLst>
        </pc:spChg>
        <pc:spChg chg="mod">
          <ac:chgData name="Despina Partala" userId="85b184bb183694ca" providerId="LiveId" clId="{A4F4A781-C263-4112-8721-784C4AA2F01A}" dt="2022-11-12T15:37:16.612" v="7648"/>
          <ac:spMkLst>
            <pc:docMk/>
            <pc:sldMk cId="3210024029" sldId="303"/>
            <ac:spMk id="280" creationId="{D89D6297-2A06-828E-B6BC-82A5931A5FB5}"/>
          </ac:spMkLst>
        </pc:spChg>
        <pc:spChg chg="mod">
          <ac:chgData name="Despina Partala" userId="85b184bb183694ca" providerId="LiveId" clId="{A4F4A781-C263-4112-8721-784C4AA2F01A}" dt="2022-11-12T15:37:16.612" v="7648"/>
          <ac:spMkLst>
            <pc:docMk/>
            <pc:sldMk cId="3210024029" sldId="303"/>
            <ac:spMk id="281" creationId="{99C6DE70-7A59-F709-4027-9AE7D988DB0A}"/>
          </ac:spMkLst>
        </pc:spChg>
        <pc:spChg chg="mod">
          <ac:chgData name="Despina Partala" userId="85b184bb183694ca" providerId="LiveId" clId="{A4F4A781-C263-4112-8721-784C4AA2F01A}" dt="2022-11-13T15:06:49.398" v="10262"/>
          <ac:spMkLst>
            <pc:docMk/>
            <pc:sldMk cId="3210024029" sldId="303"/>
            <ac:spMk id="281" creationId="{F387FB44-967D-CD73-F965-A43253CBF740}"/>
          </ac:spMkLst>
        </pc:spChg>
        <pc:spChg chg="mod">
          <ac:chgData name="Despina Partala" userId="85b184bb183694ca" providerId="LiveId" clId="{A4F4A781-C263-4112-8721-784C4AA2F01A}" dt="2022-11-12T15:37:16.612" v="7648"/>
          <ac:spMkLst>
            <pc:docMk/>
            <pc:sldMk cId="3210024029" sldId="303"/>
            <ac:spMk id="282" creationId="{3A9AF111-619C-D66D-0FF7-CBBAB5A6C822}"/>
          </ac:spMkLst>
        </pc:spChg>
        <pc:spChg chg="mod">
          <ac:chgData name="Despina Partala" userId="85b184bb183694ca" providerId="LiveId" clId="{A4F4A781-C263-4112-8721-784C4AA2F01A}" dt="2022-11-13T15:06:49.398" v="10262"/>
          <ac:spMkLst>
            <pc:docMk/>
            <pc:sldMk cId="3210024029" sldId="303"/>
            <ac:spMk id="282" creationId="{5828FB7E-E53E-DB21-C339-65F8D46D76DE}"/>
          </ac:spMkLst>
        </pc:spChg>
        <pc:spChg chg="mod">
          <ac:chgData name="Despina Partala" userId="85b184bb183694ca" providerId="LiveId" clId="{A4F4A781-C263-4112-8721-784C4AA2F01A}" dt="2022-11-13T15:06:49.398" v="10262"/>
          <ac:spMkLst>
            <pc:docMk/>
            <pc:sldMk cId="3210024029" sldId="303"/>
            <ac:spMk id="283" creationId="{3863C744-E1AD-3D76-E295-6CD2A2D69BC7}"/>
          </ac:spMkLst>
        </pc:spChg>
        <pc:spChg chg="mod">
          <ac:chgData name="Despina Partala" userId="85b184bb183694ca" providerId="LiveId" clId="{A4F4A781-C263-4112-8721-784C4AA2F01A}" dt="2022-11-12T15:37:16.612" v="7648"/>
          <ac:spMkLst>
            <pc:docMk/>
            <pc:sldMk cId="3210024029" sldId="303"/>
            <ac:spMk id="283" creationId="{4C97A844-B1FA-BB8C-CC43-68F3212A1CCE}"/>
          </ac:spMkLst>
        </pc:spChg>
        <pc:spChg chg="mod">
          <ac:chgData name="Despina Partala" userId="85b184bb183694ca" providerId="LiveId" clId="{A4F4A781-C263-4112-8721-784C4AA2F01A}" dt="2022-11-12T15:37:16.612" v="7648"/>
          <ac:spMkLst>
            <pc:docMk/>
            <pc:sldMk cId="3210024029" sldId="303"/>
            <ac:spMk id="284" creationId="{2F48481E-124C-F47C-8659-6D75FF1093B2}"/>
          </ac:spMkLst>
        </pc:spChg>
        <pc:spChg chg="mod">
          <ac:chgData name="Despina Partala" userId="85b184bb183694ca" providerId="LiveId" clId="{A4F4A781-C263-4112-8721-784C4AA2F01A}" dt="2022-11-13T15:06:49.398" v="10262"/>
          <ac:spMkLst>
            <pc:docMk/>
            <pc:sldMk cId="3210024029" sldId="303"/>
            <ac:spMk id="284" creationId="{4C7F3E76-703C-5973-271F-0AB916AF5355}"/>
          </ac:spMkLst>
        </pc:spChg>
        <pc:spChg chg="mod">
          <ac:chgData name="Despina Partala" userId="85b184bb183694ca" providerId="LiveId" clId="{A4F4A781-C263-4112-8721-784C4AA2F01A}" dt="2022-11-12T15:37:16.612" v="7648"/>
          <ac:spMkLst>
            <pc:docMk/>
            <pc:sldMk cId="3210024029" sldId="303"/>
            <ac:spMk id="285" creationId="{21947093-12DA-89E4-18E1-EB0666CD8EA7}"/>
          </ac:spMkLst>
        </pc:spChg>
        <pc:spChg chg="mod">
          <ac:chgData name="Despina Partala" userId="85b184bb183694ca" providerId="LiveId" clId="{A4F4A781-C263-4112-8721-784C4AA2F01A}" dt="2022-11-13T15:06:49.398" v="10262"/>
          <ac:spMkLst>
            <pc:docMk/>
            <pc:sldMk cId="3210024029" sldId="303"/>
            <ac:spMk id="285" creationId="{C4E4D0CF-1536-BA89-176A-616B40673DC9}"/>
          </ac:spMkLst>
        </pc:spChg>
        <pc:spChg chg="mod">
          <ac:chgData name="Despina Partala" userId="85b184bb183694ca" providerId="LiveId" clId="{A4F4A781-C263-4112-8721-784C4AA2F01A}" dt="2022-11-12T16:50:34.932" v="8468" actId="14100"/>
          <ac:spMkLst>
            <pc:docMk/>
            <pc:sldMk cId="3210024029" sldId="303"/>
            <ac:spMk id="286" creationId="{251A95D8-108E-7BAD-C602-8D7AF7B15CD5}"/>
          </ac:spMkLst>
        </pc:spChg>
        <pc:spChg chg="mod">
          <ac:chgData name="Despina Partala" userId="85b184bb183694ca" providerId="LiveId" clId="{A4F4A781-C263-4112-8721-784C4AA2F01A}" dt="2022-11-12T15:37:16.612" v="7648"/>
          <ac:spMkLst>
            <pc:docMk/>
            <pc:sldMk cId="3210024029" sldId="303"/>
            <ac:spMk id="287" creationId="{1CC81B4F-4350-6610-0811-9E800FE6F0B1}"/>
          </ac:spMkLst>
        </pc:spChg>
        <pc:spChg chg="mod">
          <ac:chgData name="Despina Partala" userId="85b184bb183694ca" providerId="LiveId" clId="{A4F4A781-C263-4112-8721-784C4AA2F01A}" dt="2022-11-13T15:07:26.388" v="10278"/>
          <ac:spMkLst>
            <pc:docMk/>
            <pc:sldMk cId="3210024029" sldId="303"/>
            <ac:spMk id="287" creationId="{396B0DBE-5DAC-DB43-E89A-7BF2EEDDDEA9}"/>
          </ac:spMkLst>
        </pc:spChg>
        <pc:spChg chg="mod">
          <ac:chgData name="Despina Partala" userId="85b184bb183694ca" providerId="LiveId" clId="{A4F4A781-C263-4112-8721-784C4AA2F01A}" dt="2022-11-12T15:37:16.612" v="7648"/>
          <ac:spMkLst>
            <pc:docMk/>
            <pc:sldMk cId="3210024029" sldId="303"/>
            <ac:spMk id="288" creationId="{3FDF9C4C-7B62-DFEF-6CE5-85E44493B947}"/>
          </ac:spMkLst>
        </pc:spChg>
        <pc:spChg chg="mod">
          <ac:chgData name="Despina Partala" userId="85b184bb183694ca" providerId="LiveId" clId="{A4F4A781-C263-4112-8721-784C4AA2F01A}" dt="2022-11-13T15:07:26.388" v="10278"/>
          <ac:spMkLst>
            <pc:docMk/>
            <pc:sldMk cId="3210024029" sldId="303"/>
            <ac:spMk id="288" creationId="{F3C5FA86-2177-36F0-2749-CD3D55614F94}"/>
          </ac:spMkLst>
        </pc:spChg>
        <pc:spChg chg="mod">
          <ac:chgData name="Despina Partala" userId="85b184bb183694ca" providerId="LiveId" clId="{A4F4A781-C263-4112-8721-784C4AA2F01A}" dt="2022-11-13T15:07:26.388" v="10278"/>
          <ac:spMkLst>
            <pc:docMk/>
            <pc:sldMk cId="3210024029" sldId="303"/>
            <ac:spMk id="289" creationId="{D7CE4882-C526-48CC-E680-4C249C968DFF}"/>
          </ac:spMkLst>
        </pc:spChg>
        <pc:spChg chg="add del mod">
          <ac:chgData name="Despina Partala" userId="85b184bb183694ca" providerId="LiveId" clId="{A4F4A781-C263-4112-8721-784C4AA2F01A}" dt="2022-11-12T17:22:30.695" v="8611" actId="478"/>
          <ac:spMkLst>
            <pc:docMk/>
            <pc:sldMk cId="3210024029" sldId="303"/>
            <ac:spMk id="290" creationId="{35D455C5-31AA-457A-DED1-1ECA4DCB8F8A}"/>
          </ac:spMkLst>
        </pc:spChg>
        <pc:spChg chg="mod">
          <ac:chgData name="Despina Partala" userId="85b184bb183694ca" providerId="LiveId" clId="{A4F4A781-C263-4112-8721-784C4AA2F01A}" dt="2022-11-13T15:07:26.388" v="10278"/>
          <ac:spMkLst>
            <pc:docMk/>
            <pc:sldMk cId="3210024029" sldId="303"/>
            <ac:spMk id="290" creationId="{4C620A85-2D98-8C06-CFBE-689426776F3B}"/>
          </ac:spMkLst>
        </pc:spChg>
        <pc:spChg chg="mod">
          <ac:chgData name="Despina Partala" userId="85b184bb183694ca" providerId="LiveId" clId="{A4F4A781-C263-4112-8721-784C4AA2F01A}" dt="2022-11-13T15:07:26.388" v="10278"/>
          <ac:spMkLst>
            <pc:docMk/>
            <pc:sldMk cId="3210024029" sldId="303"/>
            <ac:spMk id="291" creationId="{31E2785E-0D2C-112E-0F43-1CB941A414A9}"/>
          </ac:spMkLst>
        </pc:spChg>
        <pc:spChg chg="add del mod">
          <ac:chgData name="Despina Partala" userId="85b184bb183694ca" providerId="LiveId" clId="{A4F4A781-C263-4112-8721-784C4AA2F01A}" dt="2022-11-12T17:22:33.272" v="8612" actId="478"/>
          <ac:spMkLst>
            <pc:docMk/>
            <pc:sldMk cId="3210024029" sldId="303"/>
            <ac:spMk id="291" creationId="{CD004C75-68D2-CD9E-F78A-3CCBC0C21441}"/>
          </ac:spMkLst>
        </pc:spChg>
        <pc:spChg chg="mod">
          <ac:chgData name="Despina Partala" userId="85b184bb183694ca" providerId="LiveId" clId="{A4F4A781-C263-4112-8721-784C4AA2F01A}" dt="2022-11-12T17:15:44.119" v="8576" actId="14100"/>
          <ac:spMkLst>
            <pc:docMk/>
            <pc:sldMk cId="3210024029" sldId="303"/>
            <ac:spMk id="293" creationId="{B6754305-EDCA-5F58-C544-D13CE26BFE6A}"/>
          </ac:spMkLst>
        </pc:spChg>
        <pc:spChg chg="mod">
          <ac:chgData name="Despina Partala" userId="85b184bb183694ca" providerId="LiveId" clId="{A4F4A781-C263-4112-8721-784C4AA2F01A}" dt="2022-11-12T17:15:42.523" v="8573" actId="1076"/>
          <ac:spMkLst>
            <pc:docMk/>
            <pc:sldMk cId="3210024029" sldId="303"/>
            <ac:spMk id="294" creationId="{4457FAE8-8609-3356-9CC8-82EFBD95C351}"/>
          </ac:spMkLst>
        </pc:spChg>
        <pc:spChg chg="mod">
          <ac:chgData name="Despina Partala" userId="85b184bb183694ca" providerId="LiveId" clId="{A4F4A781-C263-4112-8721-784C4AA2F01A}" dt="2022-11-12T17:14:27.423" v="8564"/>
          <ac:spMkLst>
            <pc:docMk/>
            <pc:sldMk cId="3210024029" sldId="303"/>
            <ac:spMk id="295" creationId="{9043E810-0287-E2C3-0A3C-9404D77E7C0C}"/>
          </ac:spMkLst>
        </pc:spChg>
        <pc:spChg chg="mod">
          <ac:chgData name="Despina Partala" userId="85b184bb183694ca" providerId="LiveId" clId="{A4F4A781-C263-4112-8721-784C4AA2F01A}" dt="2022-11-12T17:14:27.423" v="8564"/>
          <ac:spMkLst>
            <pc:docMk/>
            <pc:sldMk cId="3210024029" sldId="303"/>
            <ac:spMk id="296" creationId="{A4027F17-3BC9-94A5-EE1D-21F139EA7030}"/>
          </ac:spMkLst>
        </pc:spChg>
        <pc:spChg chg="mod">
          <ac:chgData name="Despina Partala" userId="85b184bb183694ca" providerId="LiveId" clId="{A4F4A781-C263-4112-8721-784C4AA2F01A}" dt="2022-11-12T17:14:27.423" v="8564"/>
          <ac:spMkLst>
            <pc:docMk/>
            <pc:sldMk cId="3210024029" sldId="303"/>
            <ac:spMk id="297" creationId="{FB15AF4B-90E0-3B98-BE62-23F03A9F0D37}"/>
          </ac:spMkLst>
        </pc:spChg>
        <pc:spChg chg="mod">
          <ac:chgData name="Despina Partala" userId="85b184bb183694ca" providerId="LiveId" clId="{A4F4A781-C263-4112-8721-784C4AA2F01A}" dt="2022-11-12T17:14:27.423" v="8564"/>
          <ac:spMkLst>
            <pc:docMk/>
            <pc:sldMk cId="3210024029" sldId="303"/>
            <ac:spMk id="298" creationId="{C4C9060A-5794-AF76-5EA5-0457605C3587}"/>
          </ac:spMkLst>
        </pc:spChg>
        <pc:spChg chg="mod">
          <ac:chgData name="Despina Partala" userId="85b184bb183694ca" providerId="LiveId" clId="{A4F4A781-C263-4112-8721-784C4AA2F01A}" dt="2022-11-12T17:14:27.423" v="8564"/>
          <ac:spMkLst>
            <pc:docMk/>
            <pc:sldMk cId="3210024029" sldId="303"/>
            <ac:spMk id="299" creationId="{F7BADD41-6A0E-CC49-7678-27A2ED88EC70}"/>
          </ac:spMkLst>
        </pc:spChg>
        <pc:spChg chg="mod">
          <ac:chgData name="Despina Partala" userId="85b184bb183694ca" providerId="LiveId" clId="{A4F4A781-C263-4112-8721-784C4AA2F01A}" dt="2022-11-12T17:14:27.423" v="8564"/>
          <ac:spMkLst>
            <pc:docMk/>
            <pc:sldMk cId="3210024029" sldId="303"/>
            <ac:spMk id="300" creationId="{8BA80F79-758E-1B0C-0FE9-38FE3CCDB04B}"/>
          </ac:spMkLst>
        </pc:spChg>
        <pc:spChg chg="mod">
          <ac:chgData name="Despina Partala" userId="85b184bb183694ca" providerId="LiveId" clId="{A4F4A781-C263-4112-8721-784C4AA2F01A}" dt="2022-11-12T17:14:27.423" v="8564"/>
          <ac:spMkLst>
            <pc:docMk/>
            <pc:sldMk cId="3210024029" sldId="303"/>
            <ac:spMk id="301" creationId="{321FFF90-7CFA-5066-2A68-F1F931AB5169}"/>
          </ac:spMkLst>
        </pc:spChg>
        <pc:spChg chg="mod">
          <ac:chgData name="Despina Partala" userId="85b184bb183694ca" providerId="LiveId" clId="{A4F4A781-C263-4112-8721-784C4AA2F01A}" dt="2022-11-12T17:14:27.423" v="8564"/>
          <ac:spMkLst>
            <pc:docMk/>
            <pc:sldMk cId="3210024029" sldId="303"/>
            <ac:spMk id="302" creationId="{3F9DA5AF-B220-C325-E8A0-70E3E153B805}"/>
          </ac:spMkLst>
        </pc:spChg>
        <pc:spChg chg="mod">
          <ac:chgData name="Despina Partala" userId="85b184bb183694ca" providerId="LiveId" clId="{A4F4A781-C263-4112-8721-784C4AA2F01A}" dt="2022-11-12T17:14:27.423" v="8564"/>
          <ac:spMkLst>
            <pc:docMk/>
            <pc:sldMk cId="3210024029" sldId="303"/>
            <ac:spMk id="303" creationId="{65AFF6C4-727A-7762-8A65-22A8C8F5F1D7}"/>
          </ac:spMkLst>
        </pc:spChg>
        <pc:spChg chg="mod">
          <ac:chgData name="Despina Partala" userId="85b184bb183694ca" providerId="LiveId" clId="{A4F4A781-C263-4112-8721-784C4AA2F01A}" dt="2022-11-12T17:14:27.423" v="8564"/>
          <ac:spMkLst>
            <pc:docMk/>
            <pc:sldMk cId="3210024029" sldId="303"/>
            <ac:spMk id="304" creationId="{31B8A256-7558-851C-1F63-97F9EA87BF15}"/>
          </ac:spMkLst>
        </pc:spChg>
        <pc:spChg chg="mod">
          <ac:chgData name="Despina Partala" userId="85b184bb183694ca" providerId="LiveId" clId="{A4F4A781-C263-4112-8721-784C4AA2F01A}" dt="2022-11-12T17:14:27.423" v="8564"/>
          <ac:spMkLst>
            <pc:docMk/>
            <pc:sldMk cId="3210024029" sldId="303"/>
            <ac:spMk id="305" creationId="{60A67257-DEBA-C3F8-6910-21078E1EB64E}"/>
          </ac:spMkLst>
        </pc:spChg>
        <pc:spChg chg="mod">
          <ac:chgData name="Despina Partala" userId="85b184bb183694ca" providerId="LiveId" clId="{A4F4A781-C263-4112-8721-784C4AA2F01A}" dt="2022-11-12T17:15:43.623" v="8575" actId="14100"/>
          <ac:spMkLst>
            <pc:docMk/>
            <pc:sldMk cId="3210024029" sldId="303"/>
            <ac:spMk id="306" creationId="{123BB4EE-B510-64AA-1AF4-ADAB8FCCB289}"/>
          </ac:spMkLst>
        </pc:spChg>
        <pc:spChg chg="mod ord">
          <ac:chgData name="Despina Partala" userId="85b184bb183694ca" providerId="LiveId" clId="{A4F4A781-C263-4112-8721-784C4AA2F01A}" dt="2022-11-13T15:31:31.144" v="10423" actId="1076"/>
          <ac:spMkLst>
            <pc:docMk/>
            <pc:sldMk cId="3210024029" sldId="303"/>
            <ac:spMk id="307" creationId="{623F32BE-F064-6066-839E-32A00DB5E649}"/>
          </ac:spMkLst>
        </pc:spChg>
        <pc:spChg chg="mod">
          <ac:chgData name="Despina Partala" userId="85b184bb183694ca" providerId="LiveId" clId="{A4F4A781-C263-4112-8721-784C4AA2F01A}" dt="2022-11-13T15:07:26.388" v="10278"/>
          <ac:spMkLst>
            <pc:docMk/>
            <pc:sldMk cId="3210024029" sldId="303"/>
            <ac:spMk id="308" creationId="{ACF15E19-FC9E-B14B-DDC5-EA4C585C515E}"/>
          </ac:spMkLst>
        </pc:spChg>
        <pc:spChg chg="mod">
          <ac:chgData name="Despina Partala" userId="85b184bb183694ca" providerId="LiveId" clId="{A4F4A781-C263-4112-8721-784C4AA2F01A}" dt="2022-11-13T15:07:26.388" v="10278"/>
          <ac:spMkLst>
            <pc:docMk/>
            <pc:sldMk cId="3210024029" sldId="303"/>
            <ac:spMk id="309" creationId="{D523E260-8F85-53A6-49C2-B54A3E200DA9}"/>
          </ac:spMkLst>
        </pc:spChg>
        <pc:spChg chg="mod">
          <ac:chgData name="Despina Partala" userId="85b184bb183694ca" providerId="LiveId" clId="{A4F4A781-C263-4112-8721-784C4AA2F01A}" dt="2022-11-13T15:07:26.388" v="10278"/>
          <ac:spMkLst>
            <pc:docMk/>
            <pc:sldMk cId="3210024029" sldId="303"/>
            <ac:spMk id="310" creationId="{B73A3860-7537-4CB2-0934-69324C23C26B}"/>
          </ac:spMkLst>
        </pc:spChg>
        <pc:spChg chg="mod">
          <ac:chgData name="Despina Partala" userId="85b184bb183694ca" providerId="LiveId" clId="{A4F4A781-C263-4112-8721-784C4AA2F01A}" dt="2022-11-13T15:07:26.388" v="10278"/>
          <ac:spMkLst>
            <pc:docMk/>
            <pc:sldMk cId="3210024029" sldId="303"/>
            <ac:spMk id="311" creationId="{3C325E15-51B6-834A-D020-F18D07AEA834}"/>
          </ac:spMkLst>
        </pc:spChg>
        <pc:spChg chg="mod">
          <ac:chgData name="Despina Partala" userId="85b184bb183694ca" providerId="LiveId" clId="{A4F4A781-C263-4112-8721-784C4AA2F01A}" dt="2022-11-13T15:07:26.388" v="10278"/>
          <ac:spMkLst>
            <pc:docMk/>
            <pc:sldMk cId="3210024029" sldId="303"/>
            <ac:spMk id="312" creationId="{AEB450E6-EC64-17B5-C196-EEB0DA72F555}"/>
          </ac:spMkLst>
        </pc:spChg>
        <pc:spChg chg="mod">
          <ac:chgData name="Despina Partala" userId="85b184bb183694ca" providerId="LiveId" clId="{A4F4A781-C263-4112-8721-784C4AA2F01A}" dt="2022-11-13T15:07:48.273" v="10281"/>
          <ac:spMkLst>
            <pc:docMk/>
            <pc:sldMk cId="3210024029" sldId="303"/>
            <ac:spMk id="314" creationId="{69BE3534-0EFE-9D81-3C8A-AF6F8CD12076}"/>
          </ac:spMkLst>
        </pc:spChg>
        <pc:spChg chg="mod">
          <ac:chgData name="Despina Partala" userId="85b184bb183694ca" providerId="LiveId" clId="{A4F4A781-C263-4112-8721-784C4AA2F01A}" dt="2022-11-13T15:07:48.273" v="10281"/>
          <ac:spMkLst>
            <pc:docMk/>
            <pc:sldMk cId="3210024029" sldId="303"/>
            <ac:spMk id="315" creationId="{369B59FD-89BD-76F8-A486-9A0EB7AF42E8}"/>
          </ac:spMkLst>
        </pc:spChg>
        <pc:spChg chg="mod">
          <ac:chgData name="Despina Partala" userId="85b184bb183694ca" providerId="LiveId" clId="{A4F4A781-C263-4112-8721-784C4AA2F01A}" dt="2022-11-13T15:07:48.273" v="10281"/>
          <ac:spMkLst>
            <pc:docMk/>
            <pc:sldMk cId="3210024029" sldId="303"/>
            <ac:spMk id="316" creationId="{EB426161-F78F-B9E9-E5C1-E45670C3C463}"/>
          </ac:spMkLst>
        </pc:spChg>
        <pc:spChg chg="mod">
          <ac:chgData name="Despina Partala" userId="85b184bb183694ca" providerId="LiveId" clId="{A4F4A781-C263-4112-8721-784C4AA2F01A}" dt="2022-11-13T15:07:48.273" v="10281"/>
          <ac:spMkLst>
            <pc:docMk/>
            <pc:sldMk cId="3210024029" sldId="303"/>
            <ac:spMk id="317" creationId="{D6AE3B96-F41E-EFA6-938D-46A3E07ED05D}"/>
          </ac:spMkLst>
        </pc:spChg>
        <pc:spChg chg="mod">
          <ac:chgData name="Despina Partala" userId="85b184bb183694ca" providerId="LiveId" clId="{A4F4A781-C263-4112-8721-784C4AA2F01A}" dt="2022-11-13T15:07:48.273" v="10281"/>
          <ac:spMkLst>
            <pc:docMk/>
            <pc:sldMk cId="3210024029" sldId="303"/>
            <ac:spMk id="318" creationId="{CC90CFB9-3667-FD62-499C-FE086025A98A}"/>
          </ac:spMkLst>
        </pc:spChg>
        <pc:spChg chg="mod">
          <ac:chgData name="Despina Partala" userId="85b184bb183694ca" providerId="LiveId" clId="{A4F4A781-C263-4112-8721-784C4AA2F01A}" dt="2022-11-13T15:07:48.273" v="10281"/>
          <ac:spMkLst>
            <pc:docMk/>
            <pc:sldMk cId="3210024029" sldId="303"/>
            <ac:spMk id="319" creationId="{C1D989BB-85E4-FA53-7354-76D21FE34008}"/>
          </ac:spMkLst>
        </pc:spChg>
        <pc:spChg chg="mod">
          <ac:chgData name="Despina Partala" userId="85b184bb183694ca" providerId="LiveId" clId="{A4F4A781-C263-4112-8721-784C4AA2F01A}" dt="2022-11-13T15:08:34.214" v="10290"/>
          <ac:spMkLst>
            <pc:docMk/>
            <pc:sldMk cId="3210024029" sldId="303"/>
            <ac:spMk id="320" creationId="{E0E2266E-2F72-2CE7-DF2A-3E9D5F3752D2}"/>
          </ac:spMkLst>
        </pc:spChg>
        <pc:spChg chg="mod">
          <ac:chgData name="Despina Partala" userId="85b184bb183694ca" providerId="LiveId" clId="{A4F4A781-C263-4112-8721-784C4AA2F01A}" dt="2022-11-13T15:08:34.214" v="10290"/>
          <ac:spMkLst>
            <pc:docMk/>
            <pc:sldMk cId="3210024029" sldId="303"/>
            <ac:spMk id="321" creationId="{3F14BB0C-33F5-A621-B087-443C7233DD0E}"/>
          </ac:spMkLst>
        </pc:spChg>
        <pc:spChg chg="mod">
          <ac:chgData name="Despina Partala" userId="85b184bb183694ca" providerId="LiveId" clId="{A4F4A781-C263-4112-8721-784C4AA2F01A}" dt="2022-11-13T15:08:34.214" v="10290"/>
          <ac:spMkLst>
            <pc:docMk/>
            <pc:sldMk cId="3210024029" sldId="303"/>
            <ac:spMk id="322" creationId="{1C31B203-61AC-F00C-F469-D33E93F4E1FC}"/>
          </ac:spMkLst>
        </pc:spChg>
        <pc:spChg chg="mod">
          <ac:chgData name="Despina Partala" userId="85b184bb183694ca" providerId="LiveId" clId="{A4F4A781-C263-4112-8721-784C4AA2F01A}" dt="2022-11-13T15:08:34.214" v="10290"/>
          <ac:spMkLst>
            <pc:docMk/>
            <pc:sldMk cId="3210024029" sldId="303"/>
            <ac:spMk id="323" creationId="{4472E85F-174C-A7ED-F028-EE1223B2385B}"/>
          </ac:spMkLst>
        </pc:spChg>
        <pc:spChg chg="mod">
          <ac:chgData name="Despina Partala" userId="85b184bb183694ca" providerId="LiveId" clId="{A4F4A781-C263-4112-8721-784C4AA2F01A}" dt="2022-11-13T15:08:34.214" v="10290"/>
          <ac:spMkLst>
            <pc:docMk/>
            <pc:sldMk cId="3210024029" sldId="303"/>
            <ac:spMk id="324" creationId="{8EF10C44-BBBF-E7EE-C973-BEC3A111D6C0}"/>
          </ac:spMkLst>
        </pc:spChg>
        <pc:spChg chg="mod">
          <ac:chgData name="Despina Partala" userId="85b184bb183694ca" providerId="LiveId" clId="{A4F4A781-C263-4112-8721-784C4AA2F01A}" dt="2022-11-13T15:08:34.214" v="10290"/>
          <ac:spMkLst>
            <pc:docMk/>
            <pc:sldMk cId="3210024029" sldId="303"/>
            <ac:spMk id="325" creationId="{9FF5FDC6-165C-82D7-417F-9E2FC9740653}"/>
          </ac:spMkLst>
        </pc:spChg>
        <pc:spChg chg="mod">
          <ac:chgData name="Despina Partala" userId="85b184bb183694ca" providerId="LiveId" clId="{A4F4A781-C263-4112-8721-784C4AA2F01A}" dt="2022-11-13T15:08:34.214" v="10290"/>
          <ac:spMkLst>
            <pc:docMk/>
            <pc:sldMk cId="3210024029" sldId="303"/>
            <ac:spMk id="326" creationId="{4A052D9B-0F2B-22E3-8C38-CD6ACAD9E9C8}"/>
          </ac:spMkLst>
        </pc:spChg>
        <pc:spChg chg="mod">
          <ac:chgData name="Despina Partala" userId="85b184bb183694ca" providerId="LiveId" clId="{A4F4A781-C263-4112-8721-784C4AA2F01A}" dt="2022-11-13T15:13:08.855" v="10374"/>
          <ac:spMkLst>
            <pc:docMk/>
            <pc:sldMk cId="3210024029" sldId="303"/>
            <ac:spMk id="328" creationId="{B2EDA091-380A-CDC1-5337-DD2E74F5D2E1}"/>
          </ac:spMkLst>
        </pc:spChg>
        <pc:spChg chg="mod">
          <ac:chgData name="Despina Partala" userId="85b184bb183694ca" providerId="LiveId" clId="{A4F4A781-C263-4112-8721-784C4AA2F01A}" dt="2022-11-13T15:13:08.855" v="10374"/>
          <ac:spMkLst>
            <pc:docMk/>
            <pc:sldMk cId="3210024029" sldId="303"/>
            <ac:spMk id="329" creationId="{96842875-FCF1-9515-C549-3300DB59B58B}"/>
          </ac:spMkLst>
        </pc:spChg>
        <pc:spChg chg="mod">
          <ac:chgData name="Despina Partala" userId="85b184bb183694ca" providerId="LiveId" clId="{A4F4A781-C263-4112-8721-784C4AA2F01A}" dt="2022-11-13T15:13:08.855" v="10374"/>
          <ac:spMkLst>
            <pc:docMk/>
            <pc:sldMk cId="3210024029" sldId="303"/>
            <ac:spMk id="330" creationId="{9EE56ED5-F378-6319-E3A0-CAF1684DB810}"/>
          </ac:spMkLst>
        </pc:spChg>
        <pc:spChg chg="mod">
          <ac:chgData name="Despina Partala" userId="85b184bb183694ca" providerId="LiveId" clId="{A4F4A781-C263-4112-8721-784C4AA2F01A}" dt="2022-11-13T15:13:08.855" v="10374"/>
          <ac:spMkLst>
            <pc:docMk/>
            <pc:sldMk cId="3210024029" sldId="303"/>
            <ac:spMk id="331" creationId="{A6040691-2104-FAB7-17AC-1794E4FA5913}"/>
          </ac:spMkLst>
        </pc:spChg>
        <pc:spChg chg="mod">
          <ac:chgData name="Despina Partala" userId="85b184bb183694ca" providerId="LiveId" clId="{A4F4A781-C263-4112-8721-784C4AA2F01A}" dt="2022-11-13T15:13:08.855" v="10374"/>
          <ac:spMkLst>
            <pc:docMk/>
            <pc:sldMk cId="3210024029" sldId="303"/>
            <ac:spMk id="332" creationId="{F609BF8D-6600-A01F-5A5B-8DD9F983BA9A}"/>
          </ac:spMkLst>
        </pc:spChg>
        <pc:spChg chg="mod">
          <ac:chgData name="Despina Partala" userId="85b184bb183694ca" providerId="LiveId" clId="{A4F4A781-C263-4112-8721-784C4AA2F01A}" dt="2022-11-13T15:15:54.763" v="10376"/>
          <ac:spMkLst>
            <pc:docMk/>
            <pc:sldMk cId="3210024029" sldId="303"/>
            <ac:spMk id="334" creationId="{CBD302DC-9273-8C15-B0E4-41B180DE82A0}"/>
          </ac:spMkLst>
        </pc:spChg>
        <pc:spChg chg="mod">
          <ac:chgData name="Despina Partala" userId="85b184bb183694ca" providerId="LiveId" clId="{A4F4A781-C263-4112-8721-784C4AA2F01A}" dt="2022-11-13T15:15:54.763" v="10376"/>
          <ac:spMkLst>
            <pc:docMk/>
            <pc:sldMk cId="3210024029" sldId="303"/>
            <ac:spMk id="335" creationId="{DB3BFC02-382C-35FC-C9D0-B4EC6F3141C3}"/>
          </ac:spMkLst>
        </pc:spChg>
        <pc:spChg chg="mod">
          <ac:chgData name="Despina Partala" userId="85b184bb183694ca" providerId="LiveId" clId="{A4F4A781-C263-4112-8721-784C4AA2F01A}" dt="2022-11-13T15:15:54.763" v="10376"/>
          <ac:spMkLst>
            <pc:docMk/>
            <pc:sldMk cId="3210024029" sldId="303"/>
            <ac:spMk id="336" creationId="{D47EEF8B-44CC-B161-E053-2A2F45626B90}"/>
          </ac:spMkLst>
        </pc:spChg>
        <pc:spChg chg="mod">
          <ac:chgData name="Despina Partala" userId="85b184bb183694ca" providerId="LiveId" clId="{A4F4A781-C263-4112-8721-784C4AA2F01A}" dt="2022-11-13T15:15:54.763" v="10376"/>
          <ac:spMkLst>
            <pc:docMk/>
            <pc:sldMk cId="3210024029" sldId="303"/>
            <ac:spMk id="337" creationId="{71D4A25A-639F-7086-111B-2EF5012788E1}"/>
          </ac:spMkLst>
        </pc:spChg>
        <pc:spChg chg="mod">
          <ac:chgData name="Despina Partala" userId="85b184bb183694ca" providerId="LiveId" clId="{A4F4A781-C263-4112-8721-784C4AA2F01A}" dt="2022-11-13T15:15:54.763" v="10376"/>
          <ac:spMkLst>
            <pc:docMk/>
            <pc:sldMk cId="3210024029" sldId="303"/>
            <ac:spMk id="338" creationId="{23F17677-CFC4-981D-5E76-DFC303EE6F97}"/>
          </ac:spMkLst>
        </pc:spChg>
        <pc:spChg chg="mod">
          <ac:chgData name="Despina Partala" userId="85b184bb183694ca" providerId="LiveId" clId="{A4F4A781-C263-4112-8721-784C4AA2F01A}" dt="2022-11-13T15:15:54.763" v="10376"/>
          <ac:spMkLst>
            <pc:docMk/>
            <pc:sldMk cId="3210024029" sldId="303"/>
            <ac:spMk id="339" creationId="{66F5EAB2-FAB6-4C9E-398C-356E09EE9BEE}"/>
          </ac:spMkLst>
        </pc:spChg>
        <pc:spChg chg="mod">
          <ac:chgData name="Despina Partala" userId="85b184bb183694ca" providerId="LiveId" clId="{A4F4A781-C263-4112-8721-784C4AA2F01A}" dt="2022-11-13T15:15:54.763" v="10376"/>
          <ac:spMkLst>
            <pc:docMk/>
            <pc:sldMk cId="3210024029" sldId="303"/>
            <ac:spMk id="340" creationId="{1CB85038-7080-5AA9-D177-5C9A39A0FBE8}"/>
          </ac:spMkLst>
        </pc:spChg>
        <pc:spChg chg="mod">
          <ac:chgData name="Despina Partala" userId="85b184bb183694ca" providerId="LiveId" clId="{A4F4A781-C263-4112-8721-784C4AA2F01A}" dt="2022-11-13T15:15:54.763" v="10376"/>
          <ac:spMkLst>
            <pc:docMk/>
            <pc:sldMk cId="3210024029" sldId="303"/>
            <ac:spMk id="341" creationId="{1A17C2DD-F833-3F32-B3D9-2032262D71A5}"/>
          </ac:spMkLst>
        </pc:spChg>
        <pc:spChg chg="mod">
          <ac:chgData name="Despina Partala" userId="85b184bb183694ca" providerId="LiveId" clId="{A4F4A781-C263-4112-8721-784C4AA2F01A}" dt="2022-11-13T15:15:54.763" v="10376"/>
          <ac:spMkLst>
            <pc:docMk/>
            <pc:sldMk cId="3210024029" sldId="303"/>
            <ac:spMk id="342" creationId="{EED1248F-B131-0C4A-7FFC-2EBA4DB1773B}"/>
          </ac:spMkLst>
        </pc:spChg>
        <pc:spChg chg="mod">
          <ac:chgData name="Despina Partala" userId="85b184bb183694ca" providerId="LiveId" clId="{A4F4A781-C263-4112-8721-784C4AA2F01A}" dt="2022-11-13T15:15:54.763" v="10376"/>
          <ac:spMkLst>
            <pc:docMk/>
            <pc:sldMk cId="3210024029" sldId="303"/>
            <ac:spMk id="343" creationId="{6D4317A0-3536-E20D-B822-FDAAAB0D773D}"/>
          </ac:spMkLst>
        </pc:spChg>
        <pc:spChg chg="mod">
          <ac:chgData name="Despina Partala" userId="85b184bb183694ca" providerId="LiveId" clId="{A4F4A781-C263-4112-8721-784C4AA2F01A}" dt="2022-11-13T15:15:54.763" v="10376"/>
          <ac:spMkLst>
            <pc:docMk/>
            <pc:sldMk cId="3210024029" sldId="303"/>
            <ac:spMk id="344" creationId="{F637A091-A616-CFA2-A300-B601BE17EC14}"/>
          </ac:spMkLst>
        </pc:spChg>
        <pc:spChg chg="mod">
          <ac:chgData name="Despina Partala" userId="85b184bb183694ca" providerId="LiveId" clId="{A4F4A781-C263-4112-8721-784C4AA2F01A}" dt="2022-11-13T15:15:54.763" v="10376"/>
          <ac:spMkLst>
            <pc:docMk/>
            <pc:sldMk cId="3210024029" sldId="303"/>
            <ac:spMk id="345" creationId="{311021B9-F786-02F6-1E88-0AA125850177}"/>
          </ac:spMkLst>
        </pc:spChg>
        <pc:spChg chg="mod">
          <ac:chgData name="Despina Partala" userId="85b184bb183694ca" providerId="LiveId" clId="{A4F4A781-C263-4112-8721-784C4AA2F01A}" dt="2022-11-13T15:20:37.950" v="10378"/>
          <ac:spMkLst>
            <pc:docMk/>
            <pc:sldMk cId="3210024029" sldId="303"/>
            <ac:spMk id="347" creationId="{1D55B98F-818A-098F-3AD3-6B8D99D707D1}"/>
          </ac:spMkLst>
        </pc:spChg>
        <pc:spChg chg="mod">
          <ac:chgData name="Despina Partala" userId="85b184bb183694ca" providerId="LiveId" clId="{A4F4A781-C263-4112-8721-784C4AA2F01A}" dt="2022-11-13T15:20:37.950" v="10378"/>
          <ac:spMkLst>
            <pc:docMk/>
            <pc:sldMk cId="3210024029" sldId="303"/>
            <ac:spMk id="348" creationId="{3C13D0F1-F510-586D-89DA-37681711E518}"/>
          </ac:spMkLst>
        </pc:spChg>
        <pc:spChg chg="mod">
          <ac:chgData name="Despina Partala" userId="85b184bb183694ca" providerId="LiveId" clId="{A4F4A781-C263-4112-8721-784C4AA2F01A}" dt="2022-11-13T15:20:37.950" v="10378"/>
          <ac:spMkLst>
            <pc:docMk/>
            <pc:sldMk cId="3210024029" sldId="303"/>
            <ac:spMk id="349" creationId="{BD53C0BB-408D-01E3-B1C7-487F593B00B1}"/>
          </ac:spMkLst>
        </pc:spChg>
        <pc:spChg chg="mod">
          <ac:chgData name="Despina Partala" userId="85b184bb183694ca" providerId="LiveId" clId="{A4F4A781-C263-4112-8721-784C4AA2F01A}" dt="2022-11-13T15:20:37.950" v="10378"/>
          <ac:spMkLst>
            <pc:docMk/>
            <pc:sldMk cId="3210024029" sldId="303"/>
            <ac:spMk id="350" creationId="{1599E15D-986E-0E65-DB3A-E2F1AF21263D}"/>
          </ac:spMkLst>
        </pc:spChg>
        <pc:spChg chg="mod">
          <ac:chgData name="Despina Partala" userId="85b184bb183694ca" providerId="LiveId" clId="{A4F4A781-C263-4112-8721-784C4AA2F01A}" dt="2022-11-13T15:20:37.950" v="10378"/>
          <ac:spMkLst>
            <pc:docMk/>
            <pc:sldMk cId="3210024029" sldId="303"/>
            <ac:spMk id="351" creationId="{DDB9CE37-89E0-65FB-6C76-3D028BD7C7F8}"/>
          </ac:spMkLst>
        </pc:spChg>
        <pc:spChg chg="mod">
          <ac:chgData name="Despina Partala" userId="85b184bb183694ca" providerId="LiveId" clId="{A4F4A781-C263-4112-8721-784C4AA2F01A}" dt="2022-11-13T15:21:05.537" v="10380"/>
          <ac:spMkLst>
            <pc:docMk/>
            <pc:sldMk cId="3210024029" sldId="303"/>
            <ac:spMk id="353" creationId="{D9EEC557-2A7A-C0D9-3938-99F80D94317A}"/>
          </ac:spMkLst>
        </pc:spChg>
        <pc:spChg chg="mod">
          <ac:chgData name="Despina Partala" userId="85b184bb183694ca" providerId="LiveId" clId="{A4F4A781-C263-4112-8721-784C4AA2F01A}" dt="2022-11-13T15:21:05.537" v="10380"/>
          <ac:spMkLst>
            <pc:docMk/>
            <pc:sldMk cId="3210024029" sldId="303"/>
            <ac:spMk id="354" creationId="{827EAC41-496F-DD98-E05C-6CC97DD2A34B}"/>
          </ac:spMkLst>
        </pc:spChg>
        <pc:spChg chg="mod">
          <ac:chgData name="Despina Partala" userId="85b184bb183694ca" providerId="LiveId" clId="{A4F4A781-C263-4112-8721-784C4AA2F01A}" dt="2022-11-13T15:21:05.537" v="10380"/>
          <ac:spMkLst>
            <pc:docMk/>
            <pc:sldMk cId="3210024029" sldId="303"/>
            <ac:spMk id="355" creationId="{51BCDFAA-C86A-8DE4-5A8F-38032ECAFFE6}"/>
          </ac:spMkLst>
        </pc:spChg>
        <pc:spChg chg="mod">
          <ac:chgData name="Despina Partala" userId="85b184bb183694ca" providerId="LiveId" clId="{A4F4A781-C263-4112-8721-784C4AA2F01A}" dt="2022-11-13T15:21:05.537" v="10380"/>
          <ac:spMkLst>
            <pc:docMk/>
            <pc:sldMk cId="3210024029" sldId="303"/>
            <ac:spMk id="356" creationId="{88F813C0-B837-A54D-BA55-2C1FC4F75A36}"/>
          </ac:spMkLst>
        </pc:spChg>
        <pc:spChg chg="mod">
          <ac:chgData name="Despina Partala" userId="85b184bb183694ca" providerId="LiveId" clId="{A4F4A781-C263-4112-8721-784C4AA2F01A}" dt="2022-11-13T15:21:27.625" v="10382"/>
          <ac:spMkLst>
            <pc:docMk/>
            <pc:sldMk cId="3210024029" sldId="303"/>
            <ac:spMk id="358" creationId="{98ABEBF4-64BA-1291-C0AF-47176C430D2D}"/>
          </ac:spMkLst>
        </pc:spChg>
        <pc:spChg chg="mod">
          <ac:chgData name="Despina Partala" userId="85b184bb183694ca" providerId="LiveId" clId="{A4F4A781-C263-4112-8721-784C4AA2F01A}" dt="2022-11-13T15:21:27.625" v="10382"/>
          <ac:spMkLst>
            <pc:docMk/>
            <pc:sldMk cId="3210024029" sldId="303"/>
            <ac:spMk id="359" creationId="{729D79EB-00DE-22B3-4306-50A7689899DE}"/>
          </ac:spMkLst>
        </pc:spChg>
        <pc:spChg chg="mod">
          <ac:chgData name="Despina Partala" userId="85b184bb183694ca" providerId="LiveId" clId="{A4F4A781-C263-4112-8721-784C4AA2F01A}" dt="2022-11-13T15:26:33.911" v="10385"/>
          <ac:spMkLst>
            <pc:docMk/>
            <pc:sldMk cId="3210024029" sldId="303"/>
            <ac:spMk id="361" creationId="{89F798C2-763E-FA64-F0B0-4433470FE530}"/>
          </ac:spMkLst>
        </pc:spChg>
        <pc:spChg chg="mod">
          <ac:chgData name="Despina Partala" userId="85b184bb183694ca" providerId="LiveId" clId="{A4F4A781-C263-4112-8721-784C4AA2F01A}" dt="2022-11-13T15:26:33.911" v="10385"/>
          <ac:spMkLst>
            <pc:docMk/>
            <pc:sldMk cId="3210024029" sldId="303"/>
            <ac:spMk id="362" creationId="{89FD1030-62C2-E6CC-5035-9702E60B642A}"/>
          </ac:spMkLst>
        </pc:spChg>
        <pc:spChg chg="mod">
          <ac:chgData name="Despina Partala" userId="85b184bb183694ca" providerId="LiveId" clId="{A4F4A781-C263-4112-8721-784C4AA2F01A}" dt="2022-11-13T15:26:33.911" v="10385"/>
          <ac:spMkLst>
            <pc:docMk/>
            <pc:sldMk cId="3210024029" sldId="303"/>
            <ac:spMk id="363" creationId="{B903DCEB-DC1B-4B0E-3F80-3E3ACB926C9B}"/>
          </ac:spMkLst>
        </pc:spChg>
        <pc:spChg chg="mod">
          <ac:chgData name="Despina Partala" userId="85b184bb183694ca" providerId="LiveId" clId="{A4F4A781-C263-4112-8721-784C4AA2F01A}" dt="2022-11-13T15:26:33.911" v="10385"/>
          <ac:spMkLst>
            <pc:docMk/>
            <pc:sldMk cId="3210024029" sldId="303"/>
            <ac:spMk id="364" creationId="{6A9CB343-26CB-9BF3-8EBC-059F3CF8FDFD}"/>
          </ac:spMkLst>
        </pc:spChg>
        <pc:spChg chg="mod">
          <ac:chgData name="Despina Partala" userId="85b184bb183694ca" providerId="LiveId" clId="{A4F4A781-C263-4112-8721-784C4AA2F01A}" dt="2022-11-13T15:26:33.911" v="10385"/>
          <ac:spMkLst>
            <pc:docMk/>
            <pc:sldMk cId="3210024029" sldId="303"/>
            <ac:spMk id="365" creationId="{63ECEFBB-58F7-6655-1834-A30781FEF061}"/>
          </ac:spMkLst>
        </pc:spChg>
        <pc:spChg chg="mod">
          <ac:chgData name="Despina Partala" userId="85b184bb183694ca" providerId="LiveId" clId="{A4F4A781-C263-4112-8721-784C4AA2F01A}" dt="2022-11-13T15:26:33.911" v="10385"/>
          <ac:spMkLst>
            <pc:docMk/>
            <pc:sldMk cId="3210024029" sldId="303"/>
            <ac:spMk id="366" creationId="{44F4B3FC-AEEE-BC6E-06A6-62A7EABCDD08}"/>
          </ac:spMkLst>
        </pc:spChg>
        <pc:grpChg chg="add del mod">
          <ac:chgData name="Despina Partala" userId="85b184bb183694ca" providerId="LiveId" clId="{A4F4A781-C263-4112-8721-784C4AA2F01A}" dt="2022-11-11T16:16:13.570" v="6951" actId="478"/>
          <ac:grpSpMkLst>
            <pc:docMk/>
            <pc:sldMk cId="3210024029" sldId="303"/>
            <ac:grpSpMk id="4" creationId="{BC65B354-90BD-E0C3-BC45-582C6F2A3763}"/>
          </ac:grpSpMkLst>
        </pc:grpChg>
        <pc:grpChg chg="add mod ord">
          <ac:chgData name="Despina Partala" userId="85b184bb183694ca" providerId="LiveId" clId="{A4F4A781-C263-4112-8721-784C4AA2F01A}" dt="2022-11-13T15:40:40.590" v="10443" actId="1076"/>
          <ac:grpSpMkLst>
            <pc:docMk/>
            <pc:sldMk cId="3210024029" sldId="303"/>
            <ac:grpSpMk id="11" creationId="{4CFC8FE7-4739-C00F-53C2-86AEFD98F379}"/>
          </ac:grpSpMkLst>
        </pc:grpChg>
        <pc:grpChg chg="add del mod ord">
          <ac:chgData name="Despina Partala" userId="85b184bb183694ca" providerId="LiveId" clId="{A4F4A781-C263-4112-8721-784C4AA2F01A}" dt="2022-11-12T15:37:03.267" v="7647" actId="478"/>
          <ac:grpSpMkLst>
            <pc:docMk/>
            <pc:sldMk cId="3210024029" sldId="303"/>
            <ac:grpSpMk id="28" creationId="{236E291D-434C-E438-E82A-D9532A77708C}"/>
          </ac:grpSpMkLst>
        </pc:grpChg>
        <pc:grpChg chg="add del mod">
          <ac:chgData name="Despina Partala" userId="85b184bb183694ca" providerId="LiveId" clId="{A4F4A781-C263-4112-8721-784C4AA2F01A}" dt="2022-11-13T15:10:07.074" v="10333"/>
          <ac:grpSpMkLst>
            <pc:docMk/>
            <pc:sldMk cId="3210024029" sldId="303"/>
            <ac:grpSpMk id="164" creationId="{F7CC31F0-37BC-AD86-244A-D421842C5FC7}"/>
          </ac:grpSpMkLst>
        </pc:grpChg>
        <pc:grpChg chg="add del mod">
          <ac:chgData name="Despina Partala" userId="85b184bb183694ca" providerId="LiveId" clId="{A4F4A781-C263-4112-8721-784C4AA2F01A}" dt="2022-11-12T15:22:41.440" v="7538" actId="478"/>
          <ac:grpSpMkLst>
            <pc:docMk/>
            <pc:sldMk cId="3210024029" sldId="303"/>
            <ac:grpSpMk id="167" creationId="{8B4BC6F4-2739-96B3-7FFA-D2C5E5FA28E1}"/>
          </ac:grpSpMkLst>
        </pc:grpChg>
        <pc:grpChg chg="add del mod">
          <ac:chgData name="Despina Partala" userId="85b184bb183694ca" providerId="LiveId" clId="{A4F4A781-C263-4112-8721-784C4AA2F01A}" dt="2022-11-13T15:10:06.381" v="10331"/>
          <ac:grpSpMkLst>
            <pc:docMk/>
            <pc:sldMk cId="3210024029" sldId="303"/>
            <ac:grpSpMk id="175" creationId="{C7E1688D-EEE9-47A6-DD8E-02601896261E}"/>
          </ac:grpSpMkLst>
        </pc:grpChg>
        <pc:grpChg chg="add del mod">
          <ac:chgData name="Despina Partala" userId="85b184bb183694ca" providerId="LiveId" clId="{A4F4A781-C263-4112-8721-784C4AA2F01A}" dt="2022-11-11T16:35:58.334" v="7036" actId="478"/>
          <ac:grpSpMkLst>
            <pc:docMk/>
            <pc:sldMk cId="3210024029" sldId="303"/>
            <ac:grpSpMk id="184" creationId="{B7D18FDD-B510-7A2B-7463-6E81ACDB859A}"/>
          </ac:grpSpMkLst>
        </pc:grpChg>
        <pc:grpChg chg="add del mod">
          <ac:chgData name="Despina Partala" userId="85b184bb183694ca" providerId="LiveId" clId="{A4F4A781-C263-4112-8721-784C4AA2F01A}" dt="2022-11-13T15:10:05.887" v="10329"/>
          <ac:grpSpMkLst>
            <pc:docMk/>
            <pc:sldMk cId="3210024029" sldId="303"/>
            <ac:grpSpMk id="187" creationId="{A7D29C72-2D7B-D4AA-4D83-2AD8297072F4}"/>
          </ac:grpSpMkLst>
        </pc:grpChg>
        <pc:grpChg chg="add del mod">
          <ac:chgData name="Despina Partala" userId="85b184bb183694ca" providerId="LiveId" clId="{A4F4A781-C263-4112-8721-784C4AA2F01A}" dt="2022-11-12T15:25:01.202" v="7549" actId="478"/>
          <ac:grpSpMkLst>
            <pc:docMk/>
            <pc:sldMk cId="3210024029" sldId="303"/>
            <ac:grpSpMk id="212" creationId="{DC10766E-F3E4-62A8-2759-536181D0D1CC}"/>
          </ac:grpSpMkLst>
        </pc:grpChg>
        <pc:grpChg chg="mod">
          <ac:chgData name="Despina Partala" userId="85b184bb183694ca" providerId="LiveId" clId="{A4F4A781-C263-4112-8721-784C4AA2F01A}" dt="2022-11-12T15:20:03.242" v="7503"/>
          <ac:grpSpMkLst>
            <pc:docMk/>
            <pc:sldMk cId="3210024029" sldId="303"/>
            <ac:grpSpMk id="213" creationId="{C9B8A874-B115-39A4-E9E5-22BEA0E6FBE4}"/>
          </ac:grpSpMkLst>
        </pc:grpChg>
        <pc:grpChg chg="mod">
          <ac:chgData name="Despina Partala" userId="85b184bb183694ca" providerId="LiveId" clId="{A4F4A781-C263-4112-8721-784C4AA2F01A}" dt="2022-11-12T15:20:03.242" v="7503"/>
          <ac:grpSpMkLst>
            <pc:docMk/>
            <pc:sldMk cId="3210024029" sldId="303"/>
            <ac:grpSpMk id="214" creationId="{3DD13DB9-BE9E-4BF0-C681-A01517279C02}"/>
          </ac:grpSpMkLst>
        </pc:grpChg>
        <pc:grpChg chg="mod">
          <ac:chgData name="Despina Partala" userId="85b184bb183694ca" providerId="LiveId" clId="{A4F4A781-C263-4112-8721-784C4AA2F01A}" dt="2022-11-12T15:20:03.242" v="7503"/>
          <ac:grpSpMkLst>
            <pc:docMk/>
            <pc:sldMk cId="3210024029" sldId="303"/>
            <ac:grpSpMk id="215" creationId="{C7E09D1C-937D-6813-8016-B899DDA794C1}"/>
          </ac:grpSpMkLst>
        </pc:grpChg>
        <pc:grpChg chg="mod">
          <ac:chgData name="Despina Partala" userId="85b184bb183694ca" providerId="LiveId" clId="{A4F4A781-C263-4112-8721-784C4AA2F01A}" dt="2022-11-12T15:20:03.242" v="7503"/>
          <ac:grpSpMkLst>
            <pc:docMk/>
            <pc:sldMk cId="3210024029" sldId="303"/>
            <ac:grpSpMk id="216" creationId="{B0A131C4-6B07-B201-3613-CE4CBFC7A2A0}"/>
          </ac:grpSpMkLst>
        </pc:grpChg>
        <pc:grpChg chg="add del mod">
          <ac:chgData name="Despina Partala" userId="85b184bb183694ca" providerId="LiveId" clId="{A4F4A781-C263-4112-8721-784C4AA2F01A}" dt="2022-11-11T17:08:54.976" v="7069" actId="478"/>
          <ac:grpSpMkLst>
            <pc:docMk/>
            <pc:sldMk cId="3210024029" sldId="303"/>
            <ac:grpSpMk id="220" creationId="{D89986AF-A47F-E447-F329-DCCCF2E02AB8}"/>
          </ac:grpSpMkLst>
        </pc:grpChg>
        <pc:grpChg chg="add del mod">
          <ac:chgData name="Despina Partala" userId="85b184bb183694ca" providerId="LiveId" clId="{A4F4A781-C263-4112-8721-784C4AA2F01A}" dt="2022-11-13T15:04:54.541" v="10238" actId="478"/>
          <ac:grpSpMkLst>
            <pc:docMk/>
            <pc:sldMk cId="3210024029" sldId="303"/>
            <ac:grpSpMk id="233" creationId="{4979D478-087E-32FE-1FC2-367E924CBBA6}"/>
          </ac:grpSpMkLst>
        </pc:grpChg>
        <pc:grpChg chg="add del mod">
          <ac:chgData name="Despina Partala" userId="85b184bb183694ca" providerId="LiveId" clId="{A4F4A781-C263-4112-8721-784C4AA2F01A}" dt="2022-11-13T13:22:32.450" v="9031" actId="478"/>
          <ac:grpSpMkLst>
            <pc:docMk/>
            <pc:sldMk cId="3210024029" sldId="303"/>
            <ac:grpSpMk id="235" creationId="{B1E523DF-B823-A808-AF33-70141FCBB079}"/>
          </ac:grpSpMkLst>
        </pc:grpChg>
        <pc:grpChg chg="add del mod">
          <ac:chgData name="Despina Partala" userId="85b184bb183694ca" providerId="LiveId" clId="{A4F4A781-C263-4112-8721-784C4AA2F01A}" dt="2022-11-13T15:10:32.317" v="10340" actId="478"/>
          <ac:grpSpMkLst>
            <pc:docMk/>
            <pc:sldMk cId="3210024029" sldId="303"/>
            <ac:grpSpMk id="246" creationId="{8F9120DC-FCBA-BC57-3E49-F479C2B18BC5}"/>
          </ac:grpSpMkLst>
        </pc:grpChg>
        <pc:grpChg chg="add del mod">
          <ac:chgData name="Despina Partala" userId="85b184bb183694ca" providerId="LiveId" clId="{A4F4A781-C263-4112-8721-784C4AA2F01A}" dt="2022-11-13T15:07:06.950" v="10265" actId="478"/>
          <ac:grpSpMkLst>
            <pc:docMk/>
            <pc:sldMk cId="3210024029" sldId="303"/>
            <ac:grpSpMk id="257" creationId="{168C1CA2-B3DF-643B-5164-177C905089DA}"/>
          </ac:grpSpMkLst>
        </pc:grpChg>
        <pc:grpChg chg="add del mod">
          <ac:chgData name="Despina Partala" userId="85b184bb183694ca" providerId="LiveId" clId="{A4F4A781-C263-4112-8721-784C4AA2F01A}" dt="2022-11-12T17:11:46.264" v="8563" actId="478"/>
          <ac:grpSpMkLst>
            <pc:docMk/>
            <pc:sldMk cId="3210024029" sldId="303"/>
            <ac:grpSpMk id="273" creationId="{3A2DC9A8-C67A-E5A9-B075-FE85F142E3DD}"/>
          </ac:grpSpMkLst>
        </pc:grpChg>
        <pc:grpChg chg="add del mod">
          <ac:chgData name="Despina Partala" userId="85b184bb183694ca" providerId="LiveId" clId="{A4F4A781-C263-4112-8721-784C4AA2F01A}" dt="2022-11-13T15:07:10.061" v="10266" actId="478"/>
          <ac:grpSpMkLst>
            <pc:docMk/>
            <pc:sldMk cId="3210024029" sldId="303"/>
            <ac:grpSpMk id="275" creationId="{B5AEF237-B223-D669-E45A-E6EE601627A2}"/>
          </ac:grpSpMkLst>
        </pc:grpChg>
        <pc:grpChg chg="add del mod">
          <ac:chgData name="Despina Partala" userId="85b184bb183694ca" providerId="LiveId" clId="{A4F4A781-C263-4112-8721-784C4AA2F01A}" dt="2022-11-13T15:08:10.642" v="10284" actId="478"/>
          <ac:grpSpMkLst>
            <pc:docMk/>
            <pc:sldMk cId="3210024029" sldId="303"/>
            <ac:grpSpMk id="286" creationId="{231AC3B3-A7C2-01D5-8116-C473C403A49C}"/>
          </ac:grpSpMkLst>
        </pc:grpChg>
        <pc:grpChg chg="add mod">
          <ac:chgData name="Despina Partala" userId="85b184bb183694ca" providerId="LiveId" clId="{A4F4A781-C263-4112-8721-784C4AA2F01A}" dt="2022-11-13T14:35:09.169" v="9957" actId="14100"/>
          <ac:grpSpMkLst>
            <pc:docMk/>
            <pc:sldMk cId="3210024029" sldId="303"/>
            <ac:grpSpMk id="292" creationId="{C7ED1DD7-9A21-D0C4-8068-EDFB3753A4AB}"/>
          </ac:grpSpMkLst>
        </pc:grpChg>
        <pc:grpChg chg="add del mod">
          <ac:chgData name="Despina Partala" userId="85b184bb183694ca" providerId="LiveId" clId="{A4F4A781-C263-4112-8721-784C4AA2F01A}" dt="2022-11-13T15:10:31.982" v="10339" actId="478"/>
          <ac:grpSpMkLst>
            <pc:docMk/>
            <pc:sldMk cId="3210024029" sldId="303"/>
            <ac:grpSpMk id="313" creationId="{880168D5-32C3-111B-7105-4F3F02676AE6}"/>
          </ac:grpSpMkLst>
        </pc:grpChg>
        <pc:grpChg chg="add mod">
          <ac:chgData name="Despina Partala" userId="85b184bb183694ca" providerId="LiveId" clId="{A4F4A781-C263-4112-8721-784C4AA2F01A}" dt="2022-11-18T09:27:24.853" v="14656" actId="1076"/>
          <ac:grpSpMkLst>
            <pc:docMk/>
            <pc:sldMk cId="3210024029" sldId="303"/>
            <ac:grpSpMk id="327" creationId="{720F6893-7E7F-5F02-17F8-53654016AC70}"/>
          </ac:grpSpMkLst>
        </pc:grpChg>
        <pc:grpChg chg="add mod">
          <ac:chgData name="Despina Partala" userId="85b184bb183694ca" providerId="LiveId" clId="{A4F4A781-C263-4112-8721-784C4AA2F01A}" dt="2022-11-18T09:27:18.181" v="14654" actId="1076"/>
          <ac:grpSpMkLst>
            <pc:docMk/>
            <pc:sldMk cId="3210024029" sldId="303"/>
            <ac:grpSpMk id="333" creationId="{2D186E49-DB10-8BDE-C1EE-A00367422AB5}"/>
          </ac:grpSpMkLst>
        </pc:grpChg>
        <pc:grpChg chg="add mod">
          <ac:chgData name="Despina Partala" userId="85b184bb183694ca" providerId="LiveId" clId="{A4F4A781-C263-4112-8721-784C4AA2F01A}" dt="2022-11-18T09:27:10.793" v="14653" actId="1076"/>
          <ac:grpSpMkLst>
            <pc:docMk/>
            <pc:sldMk cId="3210024029" sldId="303"/>
            <ac:grpSpMk id="346" creationId="{6DFF666E-61BB-2EF7-734E-D52758CCECAF}"/>
          </ac:grpSpMkLst>
        </pc:grpChg>
        <pc:grpChg chg="add mod">
          <ac:chgData name="Despina Partala" userId="85b184bb183694ca" providerId="LiveId" clId="{A4F4A781-C263-4112-8721-784C4AA2F01A}" dt="2022-11-18T09:27:20.276" v="14655" actId="1076"/>
          <ac:grpSpMkLst>
            <pc:docMk/>
            <pc:sldMk cId="3210024029" sldId="303"/>
            <ac:grpSpMk id="352" creationId="{12462E95-5AFF-DBA5-7A61-C194EF8A61A6}"/>
          </ac:grpSpMkLst>
        </pc:grpChg>
        <pc:grpChg chg="add mod">
          <ac:chgData name="Despina Partala" userId="85b184bb183694ca" providerId="LiveId" clId="{A4F4A781-C263-4112-8721-784C4AA2F01A}" dt="2022-11-18T09:26:48.406" v="14648" actId="1076"/>
          <ac:grpSpMkLst>
            <pc:docMk/>
            <pc:sldMk cId="3210024029" sldId="303"/>
            <ac:grpSpMk id="357" creationId="{3DEF6B58-2392-E61A-0371-BCDD11433E9A}"/>
          </ac:grpSpMkLst>
        </pc:grpChg>
        <pc:grpChg chg="add mod">
          <ac:chgData name="Despina Partala" userId="85b184bb183694ca" providerId="LiveId" clId="{A4F4A781-C263-4112-8721-784C4AA2F01A}" dt="2022-11-18T09:27:27.881" v="14657" actId="1076"/>
          <ac:grpSpMkLst>
            <pc:docMk/>
            <pc:sldMk cId="3210024029" sldId="303"/>
            <ac:grpSpMk id="360" creationId="{59F5286C-7879-03B8-CEC0-A646E2C606A5}"/>
          </ac:grpSpMkLst>
        </pc:grpChg>
        <pc:graphicFrameChg chg="del">
          <ac:chgData name="Despina Partala" userId="85b184bb183694ca" providerId="LiveId" clId="{A4F4A781-C263-4112-8721-784C4AA2F01A}" dt="2022-11-11T16:04:30.096" v="6941" actId="478"/>
          <ac:graphicFrameMkLst>
            <pc:docMk/>
            <pc:sldMk cId="3210024029" sldId="303"/>
            <ac:graphicFrameMk id="2" creationId="{DEBFE426-0C4C-7DF8-FFC4-7B79C1EE98A9}"/>
          </ac:graphicFrameMkLst>
        </pc:graphicFrameChg>
        <pc:graphicFrameChg chg="add del mod modGraphic">
          <ac:chgData name="Despina Partala" userId="85b184bb183694ca" providerId="LiveId" clId="{A4F4A781-C263-4112-8721-784C4AA2F01A}" dt="2022-11-12T15:10:14.471" v="7476" actId="478"/>
          <ac:graphicFrameMkLst>
            <pc:docMk/>
            <pc:sldMk cId="3210024029" sldId="303"/>
            <ac:graphicFrameMk id="23" creationId="{E0EF58C8-F1B3-B0FF-AD9A-C709E7E01146}"/>
          </ac:graphicFrameMkLst>
        </pc:graphicFrameChg>
        <pc:graphicFrameChg chg="add del mod modGraphic">
          <ac:chgData name="Despina Partala" userId="85b184bb183694ca" providerId="LiveId" clId="{A4F4A781-C263-4112-8721-784C4AA2F01A}" dt="2022-11-12T15:14:39.497" v="7492" actId="478"/>
          <ac:graphicFrameMkLst>
            <pc:docMk/>
            <pc:sldMk cId="3210024029" sldId="303"/>
            <ac:graphicFrameMk id="209" creationId="{3282AAA8-4C64-FAC5-C1F8-B7A3CF48A01D}"/>
          </ac:graphicFrameMkLst>
        </pc:graphicFrameChg>
        <pc:graphicFrameChg chg="add del mod modGraphic">
          <ac:chgData name="Despina Partala" userId="85b184bb183694ca" providerId="LiveId" clId="{A4F4A781-C263-4112-8721-784C4AA2F01A}" dt="2022-11-12T15:16:41.003" v="7500" actId="478"/>
          <ac:graphicFrameMkLst>
            <pc:docMk/>
            <pc:sldMk cId="3210024029" sldId="303"/>
            <ac:graphicFrameMk id="210" creationId="{99926216-09C2-F699-E695-4BA5AB84FB47}"/>
          </ac:graphicFrameMkLst>
        </pc:graphicFrameChg>
        <pc:graphicFrameChg chg="add del modGraphic">
          <ac:chgData name="Despina Partala" userId="85b184bb183694ca" providerId="LiveId" clId="{A4F4A781-C263-4112-8721-784C4AA2F01A}" dt="2022-11-12T15:17:18.046" v="7502" actId="1032"/>
          <ac:graphicFrameMkLst>
            <pc:docMk/>
            <pc:sldMk cId="3210024029" sldId="303"/>
            <ac:graphicFrameMk id="211" creationId="{5C3058E4-DDA6-7B1D-ED7E-2B160950B008}"/>
          </ac:graphicFrameMkLst>
        </pc:graphicFrameChg>
        <pc:graphicFrameChg chg="add del mod modGraphic">
          <ac:chgData name="Despina Partala" userId="85b184bb183694ca" providerId="LiveId" clId="{A4F4A781-C263-4112-8721-784C4AA2F01A}" dt="2022-11-11T16:40:54.761" v="7055" actId="478"/>
          <ac:graphicFrameMkLst>
            <pc:docMk/>
            <pc:sldMk cId="3210024029" sldId="303"/>
            <ac:graphicFrameMk id="219" creationId="{6D16FB52-491E-9D7A-37A7-98C7BCC3F320}"/>
          </ac:graphicFrameMkLst>
        </pc:graphicFrameChg>
        <pc:picChg chg="mod">
          <ac:chgData name="Despina Partala" userId="85b184bb183694ca" providerId="LiveId" clId="{A4F4A781-C263-4112-8721-784C4AA2F01A}" dt="2022-11-11T16:17:34.034" v="6961" actId="1076"/>
          <ac:picMkLst>
            <pc:docMk/>
            <pc:sldMk cId="3210024029" sldId="303"/>
            <ac:picMk id="8" creationId="{6A78C799-E97D-B6F2-7E19-A2CE5B1566D8}"/>
          </ac:picMkLst>
        </pc:picChg>
        <pc:cxnChg chg="mod">
          <ac:chgData name="Despina Partala" userId="85b184bb183694ca" providerId="LiveId" clId="{A4F4A781-C263-4112-8721-784C4AA2F01A}" dt="2022-11-12T15:20:03.242" v="7503"/>
          <ac:cxnSpMkLst>
            <pc:docMk/>
            <pc:sldMk cId="3210024029" sldId="303"/>
            <ac:cxnSpMk id="217" creationId="{3BD874B0-D999-87FC-3777-4A2394975FD4}"/>
          </ac:cxnSpMkLst>
        </pc:cxnChg>
        <pc:cxnChg chg="mod">
          <ac:chgData name="Despina Partala" userId="85b184bb183694ca" providerId="LiveId" clId="{A4F4A781-C263-4112-8721-784C4AA2F01A}" dt="2022-11-12T15:20:03.242" v="7503"/>
          <ac:cxnSpMkLst>
            <pc:docMk/>
            <pc:sldMk cId="3210024029" sldId="303"/>
            <ac:cxnSpMk id="219" creationId="{7D625DFE-5795-ABEC-5ABB-A92F49D4F520}"/>
          </ac:cxnSpMkLst>
        </pc:cxnChg>
        <pc:cxnChg chg="mod">
          <ac:chgData name="Despina Partala" userId="85b184bb183694ca" providerId="LiveId" clId="{A4F4A781-C263-4112-8721-784C4AA2F01A}" dt="2022-11-12T15:20:03.242" v="7503"/>
          <ac:cxnSpMkLst>
            <pc:docMk/>
            <pc:sldMk cId="3210024029" sldId="303"/>
            <ac:cxnSpMk id="221" creationId="{6FCF013F-B5EA-FDC1-4D34-5AD4A7BC862D}"/>
          </ac:cxnSpMkLst>
        </pc:cxnChg>
        <pc:cxnChg chg="mod">
          <ac:chgData name="Despina Partala" userId="85b184bb183694ca" providerId="LiveId" clId="{A4F4A781-C263-4112-8721-784C4AA2F01A}" dt="2022-11-12T15:20:03.242" v="7503"/>
          <ac:cxnSpMkLst>
            <pc:docMk/>
            <pc:sldMk cId="3210024029" sldId="303"/>
            <ac:cxnSpMk id="223" creationId="{F1182E8C-B01D-E5C8-F2E8-6FB5D890606A}"/>
          </ac:cxnSpMkLst>
        </pc:cxnChg>
        <pc:cxnChg chg="add del mod">
          <ac:chgData name="Despina Partala" userId="85b184bb183694ca" providerId="LiveId" clId="{A4F4A781-C263-4112-8721-784C4AA2F01A}" dt="2022-11-12T15:27:56.871" v="7562" actId="478"/>
          <ac:cxnSpMkLst>
            <pc:docMk/>
            <pc:sldMk cId="3210024029" sldId="303"/>
            <ac:cxnSpMk id="232" creationId="{71F0D726-3F72-E9D6-FCB2-603CA74BDB7D}"/>
          </ac:cxnSpMkLst>
        </pc:cxnChg>
        <pc:cxnChg chg="add del mod">
          <ac:chgData name="Despina Partala" userId="85b184bb183694ca" providerId="LiveId" clId="{A4F4A781-C263-4112-8721-784C4AA2F01A}" dt="2022-11-12T15:27:57.300" v="7563" actId="478"/>
          <ac:cxnSpMkLst>
            <pc:docMk/>
            <pc:sldMk cId="3210024029" sldId="303"/>
            <ac:cxnSpMk id="233" creationId="{5CCCFC89-9ADA-AAA2-8061-DDB4D07488BB}"/>
          </ac:cxnSpMkLst>
        </pc:cxnChg>
        <pc:cxnChg chg="add del mod">
          <ac:chgData name="Despina Partala" userId="85b184bb183694ca" providerId="LiveId" clId="{A4F4A781-C263-4112-8721-784C4AA2F01A}" dt="2022-11-12T15:27:56.438" v="7561" actId="478"/>
          <ac:cxnSpMkLst>
            <pc:docMk/>
            <pc:sldMk cId="3210024029" sldId="303"/>
            <ac:cxnSpMk id="234" creationId="{AC547579-E343-1E60-57A1-4052217230DB}"/>
          </ac:cxnSpMkLst>
        </pc:cxnChg>
      </pc:sldChg>
      <pc:sldChg chg="addSp delSp modSp mod modTransition modAnim">
        <pc:chgData name="Despina Partala" userId="85b184bb183694ca" providerId="LiveId" clId="{A4F4A781-C263-4112-8721-784C4AA2F01A}" dt="2022-11-17T21:58:20.750" v="14531" actId="20577"/>
        <pc:sldMkLst>
          <pc:docMk/>
          <pc:sldMk cId="2217681898" sldId="304"/>
        </pc:sldMkLst>
        <pc:spChg chg="mod">
          <ac:chgData name="Despina Partala" userId="85b184bb183694ca" providerId="LiveId" clId="{A4F4A781-C263-4112-8721-784C4AA2F01A}" dt="2022-11-13T18:45:29.591" v="11671" actId="1076"/>
          <ac:spMkLst>
            <pc:docMk/>
            <pc:sldMk cId="2217681898" sldId="304"/>
            <ac:spMk id="3" creationId="{F105DF01-54ED-6120-935A-EE16C5259A46}"/>
          </ac:spMkLst>
        </pc:spChg>
        <pc:spChg chg="mod">
          <ac:chgData name="Despina Partala" userId="85b184bb183694ca" providerId="LiveId" clId="{A4F4A781-C263-4112-8721-784C4AA2F01A}" dt="2022-11-12T15:52:56.481" v="7763"/>
          <ac:spMkLst>
            <pc:docMk/>
            <pc:sldMk cId="2217681898" sldId="304"/>
            <ac:spMk id="4" creationId="{06F4B97D-3BB3-73DD-3CD0-EEAB572E4496}"/>
          </ac:spMkLst>
        </pc:spChg>
        <pc:spChg chg="mod">
          <ac:chgData name="Despina Partala" userId="85b184bb183694ca" providerId="LiveId" clId="{A4F4A781-C263-4112-8721-784C4AA2F01A}" dt="2022-11-13T18:45:51.179" v="11675" actId="1076"/>
          <ac:spMkLst>
            <pc:docMk/>
            <pc:sldMk cId="2217681898" sldId="304"/>
            <ac:spMk id="4" creationId="{938E355F-8606-F153-63F8-DBCEC5EA1B38}"/>
          </ac:spMkLst>
        </pc:spChg>
        <pc:spChg chg="mod">
          <ac:chgData name="Despina Partala" userId="85b184bb183694ca" providerId="LiveId" clId="{A4F4A781-C263-4112-8721-784C4AA2F01A}" dt="2022-11-15T07:26:50.260" v="13680" actId="20577"/>
          <ac:spMkLst>
            <pc:docMk/>
            <pc:sldMk cId="2217681898" sldId="304"/>
            <ac:spMk id="6" creationId="{A51EC36B-F8B7-AA72-8731-5EDFF6845355}"/>
          </ac:spMkLst>
        </pc:spChg>
        <pc:spChg chg="mod">
          <ac:chgData name="Despina Partala" userId="85b184bb183694ca" providerId="LiveId" clId="{A4F4A781-C263-4112-8721-784C4AA2F01A}" dt="2022-11-12T15:58:32.621" v="7810" actId="1076"/>
          <ac:spMkLst>
            <pc:docMk/>
            <pc:sldMk cId="2217681898" sldId="304"/>
            <ac:spMk id="7" creationId="{79FCD0E6-D8E7-EC14-0D6F-F0D034E8DCEE}"/>
          </ac:spMkLst>
        </pc:spChg>
        <pc:spChg chg="mod">
          <ac:chgData name="Despina Partala" userId="85b184bb183694ca" providerId="LiveId" clId="{A4F4A781-C263-4112-8721-784C4AA2F01A}" dt="2022-11-12T15:52:56.481" v="7763"/>
          <ac:spMkLst>
            <pc:docMk/>
            <pc:sldMk cId="2217681898" sldId="304"/>
            <ac:spMk id="9" creationId="{328B0DF0-3C6C-F147-7E3D-BE53847D7779}"/>
          </ac:spMkLst>
        </pc:spChg>
        <pc:spChg chg="mod">
          <ac:chgData name="Despina Partala" userId="85b184bb183694ca" providerId="LiveId" clId="{A4F4A781-C263-4112-8721-784C4AA2F01A}" dt="2022-11-13T16:22:18.831" v="10504" actId="207"/>
          <ac:spMkLst>
            <pc:docMk/>
            <pc:sldMk cId="2217681898" sldId="304"/>
            <ac:spMk id="11" creationId="{A5902E67-AE7A-14CD-4E6A-4410A5525F95}"/>
          </ac:spMkLst>
        </pc:spChg>
        <pc:spChg chg="mod">
          <ac:chgData name="Despina Partala" userId="85b184bb183694ca" providerId="LiveId" clId="{A4F4A781-C263-4112-8721-784C4AA2F01A}" dt="2022-11-13T16:21:48.556" v="10502" actId="207"/>
          <ac:spMkLst>
            <pc:docMk/>
            <pc:sldMk cId="2217681898" sldId="304"/>
            <ac:spMk id="12" creationId="{7257C6D5-9EB5-FB9A-7D1D-D07B0ADE0F08}"/>
          </ac:spMkLst>
        </pc:spChg>
        <pc:spChg chg="mod">
          <ac:chgData name="Despina Partala" userId="85b184bb183694ca" providerId="LiveId" clId="{A4F4A781-C263-4112-8721-784C4AA2F01A}" dt="2022-11-12T15:53:21.709" v="7768"/>
          <ac:spMkLst>
            <pc:docMk/>
            <pc:sldMk cId="2217681898" sldId="304"/>
            <ac:spMk id="14" creationId="{BB55D913-4914-FE6A-A536-D93A99205492}"/>
          </ac:spMkLst>
        </pc:spChg>
        <pc:spChg chg="mod">
          <ac:chgData name="Despina Partala" userId="85b184bb183694ca" providerId="LiveId" clId="{A4F4A781-C263-4112-8721-784C4AA2F01A}" dt="2022-11-12T15:53:21.709" v="7768"/>
          <ac:spMkLst>
            <pc:docMk/>
            <pc:sldMk cId="2217681898" sldId="304"/>
            <ac:spMk id="15" creationId="{68ECFACC-7DBA-637D-800D-6B994665A334}"/>
          </ac:spMkLst>
        </pc:spChg>
        <pc:spChg chg="mod">
          <ac:chgData name="Despina Partala" userId="85b184bb183694ca" providerId="LiveId" clId="{A4F4A781-C263-4112-8721-784C4AA2F01A}" dt="2022-11-12T15:53:23.786" v="7769"/>
          <ac:spMkLst>
            <pc:docMk/>
            <pc:sldMk cId="2217681898" sldId="304"/>
            <ac:spMk id="17" creationId="{22247D6B-C53A-28D0-0A0D-1C46AD28A986}"/>
          </ac:spMkLst>
        </pc:spChg>
        <pc:spChg chg="mod">
          <ac:chgData name="Despina Partala" userId="85b184bb183694ca" providerId="LiveId" clId="{A4F4A781-C263-4112-8721-784C4AA2F01A}" dt="2022-11-12T15:53:23.786" v="7769"/>
          <ac:spMkLst>
            <pc:docMk/>
            <pc:sldMk cId="2217681898" sldId="304"/>
            <ac:spMk id="18" creationId="{CDDB71C4-810E-F5F3-85BF-A418E514837B}"/>
          </ac:spMkLst>
        </pc:spChg>
        <pc:spChg chg="mod">
          <ac:chgData name="Despina Partala" userId="85b184bb183694ca" providerId="LiveId" clId="{A4F4A781-C263-4112-8721-784C4AA2F01A}" dt="2022-11-12T15:54:48.168" v="7785"/>
          <ac:spMkLst>
            <pc:docMk/>
            <pc:sldMk cId="2217681898" sldId="304"/>
            <ac:spMk id="21" creationId="{DC0F5952-1AF4-4BFB-3B7A-5653FDC7163A}"/>
          </ac:spMkLst>
        </pc:spChg>
        <pc:spChg chg="mod">
          <ac:chgData name="Despina Partala" userId="85b184bb183694ca" providerId="LiveId" clId="{A4F4A781-C263-4112-8721-784C4AA2F01A}" dt="2022-11-12T15:54:48.168" v="7785"/>
          <ac:spMkLst>
            <pc:docMk/>
            <pc:sldMk cId="2217681898" sldId="304"/>
            <ac:spMk id="22" creationId="{2E62E134-DBC2-D7F2-F946-A24915814284}"/>
          </ac:spMkLst>
        </pc:spChg>
        <pc:spChg chg="mod ord">
          <ac:chgData name="Despina Partala" userId="85b184bb183694ca" providerId="LiveId" clId="{A4F4A781-C263-4112-8721-784C4AA2F01A}" dt="2022-11-12T15:57:11.458" v="7800" actId="167"/>
          <ac:spMkLst>
            <pc:docMk/>
            <pc:sldMk cId="2217681898" sldId="304"/>
            <ac:spMk id="24" creationId="{7D3BC4A6-E183-6CD6-F3BF-EC948D080A77}"/>
          </ac:spMkLst>
        </pc:spChg>
        <pc:spChg chg="mod">
          <ac:chgData name="Despina Partala" userId="85b184bb183694ca" providerId="LiveId" clId="{A4F4A781-C263-4112-8721-784C4AA2F01A}" dt="2022-11-12T15:54:50.612" v="7786"/>
          <ac:spMkLst>
            <pc:docMk/>
            <pc:sldMk cId="2217681898" sldId="304"/>
            <ac:spMk id="25" creationId="{E82CEBA3-30B1-EF6A-8E36-885B4682AA5D}"/>
          </ac:spMkLst>
        </pc:spChg>
        <pc:spChg chg="mod ord">
          <ac:chgData name="Despina Partala" userId="85b184bb183694ca" providerId="LiveId" clId="{A4F4A781-C263-4112-8721-784C4AA2F01A}" dt="2022-11-12T15:57:45.202" v="7801" actId="167"/>
          <ac:spMkLst>
            <pc:docMk/>
            <pc:sldMk cId="2217681898" sldId="304"/>
            <ac:spMk id="27" creationId="{559A7B82-14C3-BECF-914A-34AAFA38263B}"/>
          </ac:spMkLst>
        </pc:spChg>
        <pc:spChg chg="mod">
          <ac:chgData name="Despina Partala" userId="85b184bb183694ca" providerId="LiveId" clId="{A4F4A781-C263-4112-8721-784C4AA2F01A}" dt="2022-11-12T15:54:52.717" v="7787"/>
          <ac:spMkLst>
            <pc:docMk/>
            <pc:sldMk cId="2217681898" sldId="304"/>
            <ac:spMk id="28" creationId="{6291B1DC-FA95-AD31-8358-F772E76EC728}"/>
          </ac:spMkLst>
        </pc:spChg>
        <pc:spChg chg="mod">
          <ac:chgData name="Despina Partala" userId="85b184bb183694ca" providerId="LiveId" clId="{A4F4A781-C263-4112-8721-784C4AA2F01A}" dt="2022-11-13T16:23:16.094" v="10510" actId="207"/>
          <ac:spMkLst>
            <pc:docMk/>
            <pc:sldMk cId="2217681898" sldId="304"/>
            <ac:spMk id="30" creationId="{E2D19D6B-2575-89B1-5B69-03B7AE4FDDE6}"/>
          </ac:spMkLst>
        </pc:spChg>
        <pc:spChg chg="mod">
          <ac:chgData name="Despina Partala" userId="85b184bb183694ca" providerId="LiveId" clId="{A4F4A781-C263-4112-8721-784C4AA2F01A}" dt="2022-11-13T16:23:32.684" v="10512" actId="207"/>
          <ac:spMkLst>
            <pc:docMk/>
            <pc:sldMk cId="2217681898" sldId="304"/>
            <ac:spMk id="31" creationId="{266F8042-46CC-4C91-BCAE-2E7053C17739}"/>
          </ac:spMkLst>
        </pc:spChg>
        <pc:spChg chg="mod">
          <ac:chgData name="Despina Partala" userId="85b184bb183694ca" providerId="LiveId" clId="{A4F4A781-C263-4112-8721-784C4AA2F01A}" dt="2022-11-13T17:40:08.724" v="11474" actId="207"/>
          <ac:spMkLst>
            <pc:docMk/>
            <pc:sldMk cId="2217681898" sldId="304"/>
            <ac:spMk id="161" creationId="{384C28B1-95F8-53B4-8A2F-6951F4523013}"/>
          </ac:spMkLst>
        </pc:spChg>
        <pc:spChg chg="mod">
          <ac:chgData name="Despina Partala" userId="85b184bb183694ca" providerId="LiveId" clId="{A4F4A781-C263-4112-8721-784C4AA2F01A}" dt="2022-11-13T17:40:08.724" v="11474" actId="207"/>
          <ac:spMkLst>
            <pc:docMk/>
            <pc:sldMk cId="2217681898" sldId="304"/>
            <ac:spMk id="162" creationId="{0F2B161F-D4BC-7DEC-1A05-06A186A6CB70}"/>
          </ac:spMkLst>
        </pc:spChg>
        <pc:spChg chg="mod">
          <ac:chgData name="Despina Partala" userId="85b184bb183694ca" providerId="LiveId" clId="{A4F4A781-C263-4112-8721-784C4AA2F01A}" dt="2022-11-13T16:23:54.469" v="10515" actId="207"/>
          <ac:spMkLst>
            <pc:docMk/>
            <pc:sldMk cId="2217681898" sldId="304"/>
            <ac:spMk id="164" creationId="{1D6E61CB-D0F1-7FB6-903D-2EC87D7D07B7}"/>
          </ac:spMkLst>
        </pc:spChg>
        <pc:spChg chg="mod">
          <ac:chgData name="Despina Partala" userId="85b184bb183694ca" providerId="LiveId" clId="{A4F4A781-C263-4112-8721-784C4AA2F01A}" dt="2022-11-13T16:23:46.739" v="10514" actId="207"/>
          <ac:spMkLst>
            <pc:docMk/>
            <pc:sldMk cId="2217681898" sldId="304"/>
            <ac:spMk id="165" creationId="{DD0079E5-785C-1671-CA98-DFD0F731F1C9}"/>
          </ac:spMkLst>
        </pc:spChg>
        <pc:spChg chg="mod">
          <ac:chgData name="Despina Partala" userId="85b184bb183694ca" providerId="LiveId" clId="{A4F4A781-C263-4112-8721-784C4AA2F01A}" dt="2022-11-12T16:02:31.730" v="7829"/>
          <ac:spMkLst>
            <pc:docMk/>
            <pc:sldMk cId="2217681898" sldId="304"/>
            <ac:spMk id="167" creationId="{AF936496-B8BA-F34B-ED98-D1F7558DC9AD}"/>
          </ac:spMkLst>
        </pc:spChg>
        <pc:spChg chg="mod">
          <ac:chgData name="Despina Partala" userId="85b184bb183694ca" providerId="LiveId" clId="{A4F4A781-C263-4112-8721-784C4AA2F01A}" dt="2022-11-12T16:02:31.730" v="7829"/>
          <ac:spMkLst>
            <pc:docMk/>
            <pc:sldMk cId="2217681898" sldId="304"/>
            <ac:spMk id="168" creationId="{BC160E81-A15F-98C8-8DD7-4F10C36CA569}"/>
          </ac:spMkLst>
        </pc:spChg>
        <pc:spChg chg="mod">
          <ac:chgData name="Despina Partala" userId="85b184bb183694ca" providerId="LiveId" clId="{A4F4A781-C263-4112-8721-784C4AA2F01A}" dt="2022-11-12T16:02:31.730" v="7829"/>
          <ac:spMkLst>
            <pc:docMk/>
            <pc:sldMk cId="2217681898" sldId="304"/>
            <ac:spMk id="169" creationId="{C2A0CD6F-D105-D681-E881-BFF2285E3F8F}"/>
          </ac:spMkLst>
        </pc:spChg>
        <pc:spChg chg="mod">
          <ac:chgData name="Despina Partala" userId="85b184bb183694ca" providerId="LiveId" clId="{A4F4A781-C263-4112-8721-784C4AA2F01A}" dt="2022-11-12T16:02:31.730" v="7829"/>
          <ac:spMkLst>
            <pc:docMk/>
            <pc:sldMk cId="2217681898" sldId="304"/>
            <ac:spMk id="170" creationId="{4711CF9E-22DC-A87C-8B79-21DD0A06961B}"/>
          </ac:spMkLst>
        </pc:spChg>
        <pc:spChg chg="mod">
          <ac:chgData name="Despina Partala" userId="85b184bb183694ca" providerId="LiveId" clId="{A4F4A781-C263-4112-8721-784C4AA2F01A}" dt="2022-11-12T16:02:31.730" v="7829"/>
          <ac:spMkLst>
            <pc:docMk/>
            <pc:sldMk cId="2217681898" sldId="304"/>
            <ac:spMk id="171" creationId="{00B13DB3-28E5-75CC-CEFB-829BA4B35378}"/>
          </ac:spMkLst>
        </pc:spChg>
        <pc:spChg chg="mod">
          <ac:chgData name="Despina Partala" userId="85b184bb183694ca" providerId="LiveId" clId="{A4F4A781-C263-4112-8721-784C4AA2F01A}" dt="2022-11-12T16:02:31.730" v="7829"/>
          <ac:spMkLst>
            <pc:docMk/>
            <pc:sldMk cId="2217681898" sldId="304"/>
            <ac:spMk id="172" creationId="{CAF5381A-C532-1147-633A-E70561F46A21}"/>
          </ac:spMkLst>
        </pc:spChg>
        <pc:spChg chg="mod">
          <ac:chgData name="Despina Partala" userId="85b184bb183694ca" providerId="LiveId" clId="{A4F4A781-C263-4112-8721-784C4AA2F01A}" dt="2022-11-12T16:02:31.730" v="7829"/>
          <ac:spMkLst>
            <pc:docMk/>
            <pc:sldMk cId="2217681898" sldId="304"/>
            <ac:spMk id="173" creationId="{FC3AF63D-3780-275D-4EAE-BDE4748E0A6E}"/>
          </ac:spMkLst>
        </pc:spChg>
        <pc:spChg chg="mod">
          <ac:chgData name="Despina Partala" userId="85b184bb183694ca" providerId="LiveId" clId="{A4F4A781-C263-4112-8721-784C4AA2F01A}" dt="2022-11-12T16:02:31.730" v="7829"/>
          <ac:spMkLst>
            <pc:docMk/>
            <pc:sldMk cId="2217681898" sldId="304"/>
            <ac:spMk id="174" creationId="{8701AFBE-2076-9E3F-AC27-24C0B959DC08}"/>
          </ac:spMkLst>
        </pc:spChg>
        <pc:spChg chg="mod">
          <ac:chgData name="Despina Partala" userId="85b184bb183694ca" providerId="LiveId" clId="{A4F4A781-C263-4112-8721-784C4AA2F01A}" dt="2022-11-12T16:02:31.730" v="7829"/>
          <ac:spMkLst>
            <pc:docMk/>
            <pc:sldMk cId="2217681898" sldId="304"/>
            <ac:spMk id="175" creationId="{08D13B99-E448-E6CD-F254-0C505812CA41}"/>
          </ac:spMkLst>
        </pc:spChg>
        <pc:spChg chg="mod">
          <ac:chgData name="Despina Partala" userId="85b184bb183694ca" providerId="LiveId" clId="{A4F4A781-C263-4112-8721-784C4AA2F01A}" dt="2022-11-12T16:02:31.730" v="7829"/>
          <ac:spMkLst>
            <pc:docMk/>
            <pc:sldMk cId="2217681898" sldId="304"/>
            <ac:spMk id="176" creationId="{AFA1CEFA-9C27-7AB5-F648-019ECC07DD18}"/>
          </ac:spMkLst>
        </pc:spChg>
        <pc:spChg chg="mod">
          <ac:chgData name="Despina Partala" userId="85b184bb183694ca" providerId="LiveId" clId="{A4F4A781-C263-4112-8721-784C4AA2F01A}" dt="2022-11-12T16:02:31.730" v="7829"/>
          <ac:spMkLst>
            <pc:docMk/>
            <pc:sldMk cId="2217681898" sldId="304"/>
            <ac:spMk id="177" creationId="{86BE6C3F-81BC-79CE-1A00-2D95229E16C2}"/>
          </ac:spMkLst>
        </pc:spChg>
        <pc:spChg chg="mod">
          <ac:chgData name="Despina Partala" userId="85b184bb183694ca" providerId="LiveId" clId="{A4F4A781-C263-4112-8721-784C4AA2F01A}" dt="2022-11-12T16:02:31.730" v="7829"/>
          <ac:spMkLst>
            <pc:docMk/>
            <pc:sldMk cId="2217681898" sldId="304"/>
            <ac:spMk id="178" creationId="{DC673359-2E02-3098-BF11-97ED93A2F657}"/>
          </ac:spMkLst>
        </pc:spChg>
        <pc:spChg chg="mod">
          <ac:chgData name="Despina Partala" userId="85b184bb183694ca" providerId="LiveId" clId="{A4F4A781-C263-4112-8721-784C4AA2F01A}" dt="2022-11-12T16:02:31.730" v="7829"/>
          <ac:spMkLst>
            <pc:docMk/>
            <pc:sldMk cId="2217681898" sldId="304"/>
            <ac:spMk id="179" creationId="{A573A992-75A1-BA52-283A-A5B1B64B44B7}"/>
          </ac:spMkLst>
        </pc:spChg>
        <pc:spChg chg="mod">
          <ac:chgData name="Despina Partala" userId="85b184bb183694ca" providerId="LiveId" clId="{A4F4A781-C263-4112-8721-784C4AA2F01A}" dt="2022-11-12T16:02:31.730" v="7829"/>
          <ac:spMkLst>
            <pc:docMk/>
            <pc:sldMk cId="2217681898" sldId="304"/>
            <ac:spMk id="180" creationId="{1803A712-E513-B6D1-7502-07EBEE5C1D93}"/>
          </ac:spMkLst>
        </pc:spChg>
        <pc:spChg chg="mod">
          <ac:chgData name="Despina Partala" userId="85b184bb183694ca" providerId="LiveId" clId="{A4F4A781-C263-4112-8721-784C4AA2F01A}" dt="2022-11-12T16:02:31.730" v="7829"/>
          <ac:spMkLst>
            <pc:docMk/>
            <pc:sldMk cId="2217681898" sldId="304"/>
            <ac:spMk id="181" creationId="{5C8D4417-BE91-EB93-FAE6-D2E8C6863621}"/>
          </ac:spMkLst>
        </pc:spChg>
        <pc:spChg chg="mod">
          <ac:chgData name="Despina Partala" userId="85b184bb183694ca" providerId="LiveId" clId="{A4F4A781-C263-4112-8721-784C4AA2F01A}" dt="2022-11-12T16:02:31.730" v="7829"/>
          <ac:spMkLst>
            <pc:docMk/>
            <pc:sldMk cId="2217681898" sldId="304"/>
            <ac:spMk id="182" creationId="{561D0BB6-5DDD-4554-98F3-47C5BB97C96F}"/>
          </ac:spMkLst>
        </pc:spChg>
        <pc:spChg chg="mod">
          <ac:chgData name="Despina Partala" userId="85b184bb183694ca" providerId="LiveId" clId="{A4F4A781-C263-4112-8721-784C4AA2F01A}" dt="2022-11-12T16:02:31.730" v="7829"/>
          <ac:spMkLst>
            <pc:docMk/>
            <pc:sldMk cId="2217681898" sldId="304"/>
            <ac:spMk id="183" creationId="{44B2730B-8DC3-AA15-C6D2-F40C40D6AEC8}"/>
          </ac:spMkLst>
        </pc:spChg>
        <pc:spChg chg="mod">
          <ac:chgData name="Despina Partala" userId="85b184bb183694ca" providerId="LiveId" clId="{A4F4A781-C263-4112-8721-784C4AA2F01A}" dt="2022-11-12T16:02:31.730" v="7829"/>
          <ac:spMkLst>
            <pc:docMk/>
            <pc:sldMk cId="2217681898" sldId="304"/>
            <ac:spMk id="184" creationId="{A089439E-8F2F-FD47-3A54-E53FB611B058}"/>
          </ac:spMkLst>
        </pc:spChg>
        <pc:spChg chg="mod">
          <ac:chgData name="Despina Partala" userId="85b184bb183694ca" providerId="LiveId" clId="{A4F4A781-C263-4112-8721-784C4AA2F01A}" dt="2022-11-12T16:02:31.730" v="7829"/>
          <ac:spMkLst>
            <pc:docMk/>
            <pc:sldMk cId="2217681898" sldId="304"/>
            <ac:spMk id="185" creationId="{F59AFC9D-9FC1-615F-A9D2-2C16CB800100}"/>
          </ac:spMkLst>
        </pc:spChg>
        <pc:spChg chg="mod">
          <ac:chgData name="Despina Partala" userId="85b184bb183694ca" providerId="LiveId" clId="{A4F4A781-C263-4112-8721-784C4AA2F01A}" dt="2022-11-12T16:02:31.730" v="7829"/>
          <ac:spMkLst>
            <pc:docMk/>
            <pc:sldMk cId="2217681898" sldId="304"/>
            <ac:spMk id="186" creationId="{1D5171D0-7134-7216-5ACA-82B272D87962}"/>
          </ac:spMkLst>
        </pc:spChg>
        <pc:spChg chg="mod">
          <ac:chgData name="Despina Partala" userId="85b184bb183694ca" providerId="LiveId" clId="{A4F4A781-C263-4112-8721-784C4AA2F01A}" dt="2022-11-12T16:02:31.730" v="7829"/>
          <ac:spMkLst>
            <pc:docMk/>
            <pc:sldMk cId="2217681898" sldId="304"/>
            <ac:spMk id="187" creationId="{ABE131E0-058A-499C-1B5F-8E5C70299D70}"/>
          </ac:spMkLst>
        </pc:spChg>
        <pc:spChg chg="mod">
          <ac:chgData name="Despina Partala" userId="85b184bb183694ca" providerId="LiveId" clId="{A4F4A781-C263-4112-8721-784C4AA2F01A}" dt="2022-11-12T16:02:31.730" v="7829"/>
          <ac:spMkLst>
            <pc:docMk/>
            <pc:sldMk cId="2217681898" sldId="304"/>
            <ac:spMk id="189" creationId="{9E1A7B82-40FC-6B54-95AE-530DA593B2EE}"/>
          </ac:spMkLst>
        </pc:spChg>
        <pc:spChg chg="add mod">
          <ac:chgData name="Despina Partala" userId="85b184bb183694ca" providerId="LiveId" clId="{A4F4A781-C263-4112-8721-784C4AA2F01A}" dt="2022-11-13T16:21:40.243" v="10501" actId="207"/>
          <ac:spMkLst>
            <pc:docMk/>
            <pc:sldMk cId="2217681898" sldId="304"/>
            <ac:spMk id="191" creationId="{62A9FA60-9C72-D32B-AA4F-50548C45EA2B}"/>
          </ac:spMkLst>
        </pc:spChg>
        <pc:spChg chg="add mod">
          <ac:chgData name="Despina Partala" userId="85b184bb183694ca" providerId="LiveId" clId="{A4F4A781-C263-4112-8721-784C4AA2F01A}" dt="2022-11-13T13:48:54.744" v="9474" actId="20577"/>
          <ac:spMkLst>
            <pc:docMk/>
            <pc:sldMk cId="2217681898" sldId="304"/>
            <ac:spMk id="193" creationId="{38259018-C7AF-540C-00A0-E3239944F86F}"/>
          </ac:spMkLst>
        </pc:spChg>
        <pc:spChg chg="add mod">
          <ac:chgData name="Despina Partala" userId="85b184bb183694ca" providerId="LiveId" clId="{A4F4A781-C263-4112-8721-784C4AA2F01A}" dt="2022-11-13T16:23:40.202" v="10513" actId="1076"/>
          <ac:spMkLst>
            <pc:docMk/>
            <pc:sldMk cId="2217681898" sldId="304"/>
            <ac:spMk id="195" creationId="{7171933C-DBE1-38AB-B83E-8B39565F0FB1}"/>
          </ac:spMkLst>
        </pc:spChg>
        <pc:spChg chg="add mod">
          <ac:chgData name="Despina Partala" userId="85b184bb183694ca" providerId="LiveId" clId="{A4F4A781-C263-4112-8721-784C4AA2F01A}" dt="2022-11-13T13:47:59.966" v="9464" actId="20577"/>
          <ac:spMkLst>
            <pc:docMk/>
            <pc:sldMk cId="2217681898" sldId="304"/>
            <ac:spMk id="197" creationId="{B26D5A36-E0E8-9730-7239-BD990659104A}"/>
          </ac:spMkLst>
        </pc:spChg>
        <pc:spChg chg="add mod">
          <ac:chgData name="Despina Partala" userId="85b184bb183694ca" providerId="LiveId" clId="{A4F4A781-C263-4112-8721-784C4AA2F01A}" dt="2022-11-13T13:02:08.282" v="8950" actId="255"/>
          <ac:spMkLst>
            <pc:docMk/>
            <pc:sldMk cId="2217681898" sldId="304"/>
            <ac:spMk id="198" creationId="{70B8A27D-53C7-0821-704E-2E6960E66EEE}"/>
          </ac:spMkLst>
        </pc:spChg>
        <pc:spChg chg="add mod">
          <ac:chgData name="Despina Partala" userId="85b184bb183694ca" providerId="LiveId" clId="{A4F4A781-C263-4112-8721-784C4AA2F01A}" dt="2022-11-17T21:58:20.750" v="14531" actId="20577"/>
          <ac:spMkLst>
            <pc:docMk/>
            <pc:sldMk cId="2217681898" sldId="304"/>
            <ac:spMk id="200" creationId="{B6CE2900-B732-0F4A-87CA-E92FB928A959}"/>
          </ac:spMkLst>
        </pc:spChg>
        <pc:spChg chg="add mod ord">
          <ac:chgData name="Despina Partala" userId="85b184bb183694ca" providerId="LiveId" clId="{A4F4A781-C263-4112-8721-784C4AA2F01A}" dt="2022-11-13T18:46:25.063" v="11678" actId="1076"/>
          <ac:spMkLst>
            <pc:docMk/>
            <pc:sldMk cId="2217681898" sldId="304"/>
            <ac:spMk id="202" creationId="{19AAAF3D-0D20-D0DA-C92F-EE7B29FC0FAA}"/>
          </ac:spMkLst>
        </pc:spChg>
        <pc:spChg chg="add mod ord">
          <ac:chgData name="Despina Partala" userId="85b184bb183694ca" providerId="LiveId" clId="{A4F4A781-C263-4112-8721-784C4AA2F01A}" dt="2022-11-13T18:46:34.294" v="11679" actId="1076"/>
          <ac:spMkLst>
            <pc:docMk/>
            <pc:sldMk cId="2217681898" sldId="304"/>
            <ac:spMk id="204" creationId="{CF0B39A9-C2DC-E7AB-4A16-46FA9070DA01}"/>
          </ac:spMkLst>
        </pc:spChg>
        <pc:spChg chg="add mod">
          <ac:chgData name="Despina Partala" userId="85b184bb183694ca" providerId="LiveId" clId="{A4F4A781-C263-4112-8721-784C4AA2F01A}" dt="2022-11-13T13:08:55.220" v="8980" actId="255"/>
          <ac:spMkLst>
            <pc:docMk/>
            <pc:sldMk cId="2217681898" sldId="304"/>
            <ac:spMk id="206" creationId="{F3C359AC-5915-C8D6-9AEC-2E8F1D633D64}"/>
          </ac:spMkLst>
        </pc:spChg>
        <pc:spChg chg="add mod">
          <ac:chgData name="Despina Partala" userId="85b184bb183694ca" providerId="LiveId" clId="{A4F4A781-C263-4112-8721-784C4AA2F01A}" dt="2022-11-13T13:09:07.031" v="8981" actId="2711"/>
          <ac:spMkLst>
            <pc:docMk/>
            <pc:sldMk cId="2217681898" sldId="304"/>
            <ac:spMk id="208" creationId="{A7285979-CB24-1985-3959-F4BA67E52038}"/>
          </ac:spMkLst>
        </pc:spChg>
        <pc:grpChg chg="add mod">
          <ac:chgData name="Despina Partala" userId="85b184bb183694ca" providerId="LiveId" clId="{A4F4A781-C263-4112-8721-784C4AA2F01A}" dt="2022-11-13T18:46:20.523" v="11677" actId="14100"/>
          <ac:grpSpMkLst>
            <pc:docMk/>
            <pc:sldMk cId="2217681898" sldId="304"/>
            <ac:grpSpMk id="2" creationId="{43615BBD-0A80-DC32-FC0C-26DA3A628A51}"/>
          </ac:grpSpMkLst>
        </pc:grpChg>
        <pc:grpChg chg="add del mod">
          <ac:chgData name="Despina Partala" userId="85b184bb183694ca" providerId="LiveId" clId="{A4F4A781-C263-4112-8721-784C4AA2F01A}" dt="2022-11-12T15:54:34.972" v="7781" actId="478"/>
          <ac:grpSpMkLst>
            <pc:docMk/>
            <pc:sldMk cId="2217681898" sldId="304"/>
            <ac:grpSpMk id="3" creationId="{A3C2538E-A708-EF5B-676F-F16A90F8CBC5}"/>
          </ac:grpSpMkLst>
        </pc:grpChg>
        <pc:grpChg chg="add mod ord">
          <ac:chgData name="Despina Partala" userId="85b184bb183694ca" providerId="LiveId" clId="{A4F4A781-C263-4112-8721-784C4AA2F01A}" dt="2022-11-12T16:03:38.155" v="7838" actId="14100"/>
          <ac:grpSpMkLst>
            <pc:docMk/>
            <pc:sldMk cId="2217681898" sldId="304"/>
            <ac:grpSpMk id="10" creationId="{CBEE149A-49B1-4C3F-EAB2-EBDA8909A778}"/>
          </ac:grpSpMkLst>
        </pc:grpChg>
        <pc:grpChg chg="add del mod">
          <ac:chgData name="Despina Partala" userId="85b184bb183694ca" providerId="LiveId" clId="{A4F4A781-C263-4112-8721-784C4AA2F01A}" dt="2022-11-12T15:54:36.969" v="7783" actId="478"/>
          <ac:grpSpMkLst>
            <pc:docMk/>
            <pc:sldMk cId="2217681898" sldId="304"/>
            <ac:grpSpMk id="13" creationId="{CC921205-DF94-6E33-C523-6A273251E317}"/>
          </ac:grpSpMkLst>
        </pc:grpChg>
        <pc:grpChg chg="add del mod">
          <ac:chgData name="Despina Partala" userId="85b184bb183694ca" providerId="LiveId" clId="{A4F4A781-C263-4112-8721-784C4AA2F01A}" dt="2022-11-12T15:54:38.455" v="7784" actId="478"/>
          <ac:grpSpMkLst>
            <pc:docMk/>
            <pc:sldMk cId="2217681898" sldId="304"/>
            <ac:grpSpMk id="16" creationId="{F1E1C7E0-93A6-622F-3353-DC0BE7B4C3B3}"/>
          </ac:grpSpMkLst>
        </pc:grpChg>
        <pc:grpChg chg="add del mod ord">
          <ac:chgData name="Despina Partala" userId="85b184bb183694ca" providerId="LiveId" clId="{A4F4A781-C263-4112-8721-784C4AA2F01A}" dt="2022-11-12T15:58:14.157" v="7805" actId="478"/>
          <ac:grpSpMkLst>
            <pc:docMk/>
            <pc:sldMk cId="2217681898" sldId="304"/>
            <ac:grpSpMk id="19" creationId="{51B91E9E-86AF-B389-EB1C-33270672A63D}"/>
          </ac:grpSpMkLst>
        </pc:grpChg>
        <pc:grpChg chg="add del mod">
          <ac:chgData name="Despina Partala" userId="85b184bb183694ca" providerId="LiveId" clId="{A4F4A781-C263-4112-8721-784C4AA2F01A}" dt="2022-11-12T15:58:17.506" v="7806" actId="478"/>
          <ac:grpSpMkLst>
            <pc:docMk/>
            <pc:sldMk cId="2217681898" sldId="304"/>
            <ac:grpSpMk id="23" creationId="{5802AEC7-B37F-0985-E037-8ED2325B7E31}"/>
          </ac:grpSpMkLst>
        </pc:grpChg>
        <pc:grpChg chg="add del mod ord">
          <ac:chgData name="Despina Partala" userId="85b184bb183694ca" providerId="LiveId" clId="{A4F4A781-C263-4112-8721-784C4AA2F01A}" dt="2022-11-12T15:58:11.073" v="7804" actId="478"/>
          <ac:grpSpMkLst>
            <pc:docMk/>
            <pc:sldMk cId="2217681898" sldId="304"/>
            <ac:grpSpMk id="26" creationId="{A58C918C-70B2-6176-8C50-27DC04807F69}"/>
          </ac:grpSpMkLst>
        </pc:grpChg>
        <pc:grpChg chg="add mod">
          <ac:chgData name="Despina Partala" userId="85b184bb183694ca" providerId="LiveId" clId="{A4F4A781-C263-4112-8721-784C4AA2F01A}" dt="2022-11-12T16:12:38.771" v="7888" actId="14100"/>
          <ac:grpSpMkLst>
            <pc:docMk/>
            <pc:sldMk cId="2217681898" sldId="304"/>
            <ac:grpSpMk id="29" creationId="{58BC0FEA-5EF2-CD54-028B-DD32FC4D9E26}"/>
          </ac:grpSpMkLst>
        </pc:grpChg>
        <pc:grpChg chg="add del mod">
          <ac:chgData name="Despina Partala" userId="85b184bb183694ca" providerId="LiveId" clId="{A4F4A781-C263-4112-8721-784C4AA2F01A}" dt="2022-11-13T18:43:14.097" v="11650" actId="478"/>
          <ac:grpSpMkLst>
            <pc:docMk/>
            <pc:sldMk cId="2217681898" sldId="304"/>
            <ac:grpSpMk id="160" creationId="{1CB30341-BD25-E793-3255-DE42C7524EF5}"/>
          </ac:grpSpMkLst>
        </pc:grpChg>
        <pc:grpChg chg="add mod">
          <ac:chgData name="Despina Partala" userId="85b184bb183694ca" providerId="LiveId" clId="{A4F4A781-C263-4112-8721-784C4AA2F01A}" dt="2022-11-13T18:43:41.585" v="11654" actId="1076"/>
          <ac:grpSpMkLst>
            <pc:docMk/>
            <pc:sldMk cId="2217681898" sldId="304"/>
            <ac:grpSpMk id="163" creationId="{6AD26BB1-1758-B0E7-6C9C-23F800EB6A86}"/>
          </ac:grpSpMkLst>
        </pc:grpChg>
        <pc:grpChg chg="add mod">
          <ac:chgData name="Despina Partala" userId="85b184bb183694ca" providerId="LiveId" clId="{A4F4A781-C263-4112-8721-784C4AA2F01A}" dt="2022-11-12T16:02:47.792" v="7832" actId="1076"/>
          <ac:grpSpMkLst>
            <pc:docMk/>
            <pc:sldMk cId="2217681898" sldId="304"/>
            <ac:grpSpMk id="166" creationId="{07828077-146C-94B8-4B1E-CA561B31D5E1}"/>
          </ac:grpSpMkLst>
        </pc:grpChg>
        <pc:graphicFrameChg chg="del">
          <ac:chgData name="Despina Partala" userId="85b184bb183694ca" providerId="LiveId" clId="{A4F4A781-C263-4112-8721-784C4AA2F01A}" dt="2022-11-12T15:51:16.398" v="7762" actId="478"/>
          <ac:graphicFrameMkLst>
            <pc:docMk/>
            <pc:sldMk cId="2217681898" sldId="304"/>
            <ac:graphicFrameMk id="2" creationId="{DEBFE426-0C4C-7DF8-FFC4-7B79C1EE98A9}"/>
          </ac:graphicFrameMkLst>
        </pc:graphicFrameChg>
        <pc:picChg chg="mod">
          <ac:chgData name="Despina Partala" userId="85b184bb183694ca" providerId="LiveId" clId="{A4F4A781-C263-4112-8721-784C4AA2F01A}" dt="2022-11-12T16:13:34.767" v="7895" actId="1076"/>
          <ac:picMkLst>
            <pc:docMk/>
            <pc:sldMk cId="2217681898" sldId="304"/>
            <ac:picMk id="8" creationId="{6A78C799-E97D-B6F2-7E19-A2CE5B1566D8}"/>
          </ac:picMkLst>
        </pc:picChg>
      </pc:sldChg>
      <pc:sldChg chg="addSp delSp modSp mod modTransition">
        <pc:chgData name="Despina Partala" userId="85b184bb183694ca" providerId="LiveId" clId="{A4F4A781-C263-4112-8721-784C4AA2F01A}" dt="2022-11-17T08:47:22.870" v="13857"/>
        <pc:sldMkLst>
          <pc:docMk/>
          <pc:sldMk cId="4182985743" sldId="305"/>
        </pc:sldMkLst>
        <pc:spChg chg="mod">
          <ac:chgData name="Despina Partala" userId="85b184bb183694ca" providerId="LiveId" clId="{A4F4A781-C263-4112-8721-784C4AA2F01A}" dt="2022-11-12T16:20:08.592" v="7925"/>
          <ac:spMkLst>
            <pc:docMk/>
            <pc:sldMk cId="4182985743" sldId="305"/>
            <ac:spMk id="3" creationId="{ADA1B152-91AC-3963-870B-90789F5F051B}"/>
          </ac:spMkLst>
        </pc:spChg>
        <pc:spChg chg="mod">
          <ac:chgData name="Despina Partala" userId="85b184bb183694ca" providerId="LiveId" clId="{A4F4A781-C263-4112-8721-784C4AA2F01A}" dt="2022-11-12T16:20:08.592" v="7925"/>
          <ac:spMkLst>
            <pc:docMk/>
            <pc:sldMk cId="4182985743" sldId="305"/>
            <ac:spMk id="4" creationId="{43DEE83C-3AB1-E32D-0C34-9DE9F16E63DD}"/>
          </ac:spMkLst>
        </pc:spChg>
        <pc:spChg chg="mod">
          <ac:chgData name="Despina Partala" userId="85b184bb183694ca" providerId="LiveId" clId="{A4F4A781-C263-4112-8721-784C4AA2F01A}" dt="2022-11-15T07:26:40.459" v="13678" actId="20577"/>
          <ac:spMkLst>
            <pc:docMk/>
            <pc:sldMk cId="4182985743" sldId="305"/>
            <ac:spMk id="6" creationId="{A51EC36B-F8B7-AA72-8731-5EDFF6845355}"/>
          </ac:spMkLst>
        </pc:spChg>
        <pc:spChg chg="mod">
          <ac:chgData name="Despina Partala" userId="85b184bb183694ca" providerId="LiveId" clId="{A4F4A781-C263-4112-8721-784C4AA2F01A}" dt="2022-11-12T16:20:08.592" v="7925"/>
          <ac:spMkLst>
            <pc:docMk/>
            <pc:sldMk cId="4182985743" sldId="305"/>
            <ac:spMk id="9" creationId="{90934198-1F8B-E0B2-25C5-D0C67AC5EFF9}"/>
          </ac:spMkLst>
        </pc:spChg>
        <pc:spChg chg="mod">
          <ac:chgData name="Despina Partala" userId="85b184bb183694ca" providerId="LiveId" clId="{A4F4A781-C263-4112-8721-784C4AA2F01A}" dt="2022-11-13T16:28:39.928" v="10542" actId="207"/>
          <ac:spMkLst>
            <pc:docMk/>
            <pc:sldMk cId="4182985743" sldId="305"/>
            <ac:spMk id="11" creationId="{A5902E67-AE7A-14CD-4E6A-4410A5525F95}"/>
          </ac:spMkLst>
        </pc:spChg>
        <pc:spChg chg="mod">
          <ac:chgData name="Despina Partala" userId="85b184bb183694ca" providerId="LiveId" clId="{A4F4A781-C263-4112-8721-784C4AA2F01A}" dt="2022-11-13T16:27:53.204" v="10536" actId="207"/>
          <ac:spMkLst>
            <pc:docMk/>
            <pc:sldMk cId="4182985743" sldId="305"/>
            <ac:spMk id="12" creationId="{7257C6D5-9EB5-FB9A-7D1D-D07B0ADE0F08}"/>
          </ac:spMkLst>
        </pc:spChg>
        <pc:spChg chg="mod">
          <ac:chgData name="Despina Partala" userId="85b184bb183694ca" providerId="LiveId" clId="{A4F4A781-C263-4112-8721-784C4AA2F01A}" dt="2022-11-12T16:20:08.592" v="7925"/>
          <ac:spMkLst>
            <pc:docMk/>
            <pc:sldMk cId="4182985743" sldId="305"/>
            <ac:spMk id="13" creationId="{E488D96C-9AC9-CB08-C35F-3A97299230FD}"/>
          </ac:spMkLst>
        </pc:spChg>
        <pc:spChg chg="mod">
          <ac:chgData name="Despina Partala" userId="85b184bb183694ca" providerId="LiveId" clId="{A4F4A781-C263-4112-8721-784C4AA2F01A}" dt="2022-11-12T16:20:08.592" v="7925"/>
          <ac:spMkLst>
            <pc:docMk/>
            <pc:sldMk cId="4182985743" sldId="305"/>
            <ac:spMk id="14" creationId="{A3695F19-D348-5902-8446-8B5C88E942F0}"/>
          </ac:spMkLst>
        </pc:spChg>
        <pc:spChg chg="mod">
          <ac:chgData name="Despina Partala" userId="85b184bb183694ca" providerId="LiveId" clId="{A4F4A781-C263-4112-8721-784C4AA2F01A}" dt="2022-11-12T16:20:08.592" v="7925"/>
          <ac:spMkLst>
            <pc:docMk/>
            <pc:sldMk cId="4182985743" sldId="305"/>
            <ac:spMk id="15" creationId="{A7320BF8-8647-56AE-44DE-5455A064BF4E}"/>
          </ac:spMkLst>
        </pc:spChg>
        <pc:spChg chg="mod">
          <ac:chgData name="Despina Partala" userId="85b184bb183694ca" providerId="LiveId" clId="{A4F4A781-C263-4112-8721-784C4AA2F01A}" dt="2022-11-12T16:20:08.592" v="7925"/>
          <ac:spMkLst>
            <pc:docMk/>
            <pc:sldMk cId="4182985743" sldId="305"/>
            <ac:spMk id="16" creationId="{9C8C9C1B-B8A1-9859-82FE-A4DD9C92AB20}"/>
          </ac:spMkLst>
        </pc:spChg>
        <pc:spChg chg="mod">
          <ac:chgData name="Despina Partala" userId="85b184bb183694ca" providerId="LiveId" clId="{A4F4A781-C263-4112-8721-784C4AA2F01A}" dt="2022-11-12T16:20:08.592" v="7925"/>
          <ac:spMkLst>
            <pc:docMk/>
            <pc:sldMk cId="4182985743" sldId="305"/>
            <ac:spMk id="17" creationId="{5A42287F-2570-DC6F-6AD8-55175B6CD2A8}"/>
          </ac:spMkLst>
        </pc:spChg>
        <pc:spChg chg="mod">
          <ac:chgData name="Despina Partala" userId="85b184bb183694ca" providerId="LiveId" clId="{A4F4A781-C263-4112-8721-784C4AA2F01A}" dt="2022-11-12T16:20:08.592" v="7925"/>
          <ac:spMkLst>
            <pc:docMk/>
            <pc:sldMk cId="4182985743" sldId="305"/>
            <ac:spMk id="18" creationId="{23A167D1-6A99-2250-EF72-42FC0BB64FF7}"/>
          </ac:spMkLst>
        </pc:spChg>
        <pc:spChg chg="mod">
          <ac:chgData name="Despina Partala" userId="85b184bb183694ca" providerId="LiveId" clId="{A4F4A781-C263-4112-8721-784C4AA2F01A}" dt="2022-11-12T16:20:08.592" v="7925"/>
          <ac:spMkLst>
            <pc:docMk/>
            <pc:sldMk cId="4182985743" sldId="305"/>
            <ac:spMk id="19" creationId="{505AD9DA-706C-D331-7476-B6D16A64EB6A}"/>
          </ac:spMkLst>
        </pc:spChg>
        <pc:spChg chg="mod">
          <ac:chgData name="Despina Partala" userId="85b184bb183694ca" providerId="LiveId" clId="{A4F4A781-C263-4112-8721-784C4AA2F01A}" dt="2022-11-12T16:20:08.592" v="7925"/>
          <ac:spMkLst>
            <pc:docMk/>
            <pc:sldMk cId="4182985743" sldId="305"/>
            <ac:spMk id="21" creationId="{003A1DCA-F280-0EFF-5FC4-BAC1BA7BB4A8}"/>
          </ac:spMkLst>
        </pc:spChg>
        <pc:spChg chg="mod">
          <ac:chgData name="Despina Partala" userId="85b184bb183694ca" providerId="LiveId" clId="{A4F4A781-C263-4112-8721-784C4AA2F01A}" dt="2022-11-12T16:20:08.592" v="7925"/>
          <ac:spMkLst>
            <pc:docMk/>
            <pc:sldMk cId="4182985743" sldId="305"/>
            <ac:spMk id="22" creationId="{D5C6020F-5A25-4DE2-B5DB-23F2EBB35735}"/>
          </ac:spMkLst>
        </pc:spChg>
        <pc:spChg chg="mod">
          <ac:chgData name="Despina Partala" userId="85b184bb183694ca" providerId="LiveId" clId="{A4F4A781-C263-4112-8721-784C4AA2F01A}" dt="2022-11-12T16:20:08.592" v="7925"/>
          <ac:spMkLst>
            <pc:docMk/>
            <pc:sldMk cId="4182985743" sldId="305"/>
            <ac:spMk id="23" creationId="{17115BFD-1661-71D1-4963-E0E108D3BA4B}"/>
          </ac:spMkLst>
        </pc:spChg>
        <pc:spChg chg="mod">
          <ac:chgData name="Despina Partala" userId="85b184bb183694ca" providerId="LiveId" clId="{A4F4A781-C263-4112-8721-784C4AA2F01A}" dt="2022-11-12T16:20:08.592" v="7925"/>
          <ac:spMkLst>
            <pc:docMk/>
            <pc:sldMk cId="4182985743" sldId="305"/>
            <ac:spMk id="24" creationId="{855F8547-7014-88B6-E1C1-4357AE1FD828}"/>
          </ac:spMkLst>
        </pc:spChg>
        <pc:spChg chg="mod">
          <ac:chgData name="Despina Partala" userId="85b184bb183694ca" providerId="LiveId" clId="{A4F4A781-C263-4112-8721-784C4AA2F01A}" dt="2022-11-12T16:20:08.592" v="7925"/>
          <ac:spMkLst>
            <pc:docMk/>
            <pc:sldMk cId="4182985743" sldId="305"/>
            <ac:spMk id="25" creationId="{B3CC556A-054F-B59A-03D1-B4527ED33814}"/>
          </ac:spMkLst>
        </pc:spChg>
        <pc:spChg chg="mod">
          <ac:chgData name="Despina Partala" userId="85b184bb183694ca" providerId="LiveId" clId="{A4F4A781-C263-4112-8721-784C4AA2F01A}" dt="2022-11-12T16:20:08.592" v="7925"/>
          <ac:spMkLst>
            <pc:docMk/>
            <pc:sldMk cId="4182985743" sldId="305"/>
            <ac:spMk id="26" creationId="{C233B13E-9F98-EEEF-F4AE-D8C49F574FE5}"/>
          </ac:spMkLst>
        </pc:spChg>
        <pc:spChg chg="mod">
          <ac:chgData name="Despina Partala" userId="85b184bb183694ca" providerId="LiveId" clId="{A4F4A781-C263-4112-8721-784C4AA2F01A}" dt="2022-11-12T16:20:08.592" v="7925"/>
          <ac:spMkLst>
            <pc:docMk/>
            <pc:sldMk cId="4182985743" sldId="305"/>
            <ac:spMk id="27" creationId="{AA2A49BB-B08F-4FFC-89DF-07B64A60000F}"/>
          </ac:spMkLst>
        </pc:spChg>
        <pc:spChg chg="mod">
          <ac:chgData name="Despina Partala" userId="85b184bb183694ca" providerId="LiveId" clId="{A4F4A781-C263-4112-8721-784C4AA2F01A}" dt="2022-11-12T16:20:08.592" v="7925"/>
          <ac:spMkLst>
            <pc:docMk/>
            <pc:sldMk cId="4182985743" sldId="305"/>
            <ac:spMk id="28" creationId="{8A3101A1-310D-BF7B-3292-DE136CD3F953}"/>
          </ac:spMkLst>
        </pc:spChg>
        <pc:spChg chg="mod">
          <ac:chgData name="Despina Partala" userId="85b184bb183694ca" providerId="LiveId" clId="{A4F4A781-C263-4112-8721-784C4AA2F01A}" dt="2022-11-13T16:29:07.960" v="10546" actId="207"/>
          <ac:spMkLst>
            <pc:docMk/>
            <pc:sldMk cId="4182985743" sldId="305"/>
            <ac:spMk id="30" creationId="{E2D19D6B-2575-89B1-5B69-03B7AE4FDDE6}"/>
          </ac:spMkLst>
        </pc:spChg>
        <pc:spChg chg="mod">
          <ac:chgData name="Despina Partala" userId="85b184bb183694ca" providerId="LiveId" clId="{A4F4A781-C263-4112-8721-784C4AA2F01A}" dt="2022-11-13T16:28:03.655" v="10537" actId="207"/>
          <ac:spMkLst>
            <pc:docMk/>
            <pc:sldMk cId="4182985743" sldId="305"/>
            <ac:spMk id="31" creationId="{266F8042-46CC-4C91-BCAE-2E7053C17739}"/>
          </ac:spMkLst>
        </pc:spChg>
        <pc:spChg chg="mod">
          <ac:chgData name="Despina Partala" userId="85b184bb183694ca" providerId="LiveId" clId="{A4F4A781-C263-4112-8721-784C4AA2F01A}" dt="2022-11-13T16:29:30.471" v="10549" actId="207"/>
          <ac:spMkLst>
            <pc:docMk/>
            <pc:sldMk cId="4182985743" sldId="305"/>
            <ac:spMk id="161" creationId="{384C28B1-95F8-53B4-8A2F-6951F4523013}"/>
          </ac:spMkLst>
        </pc:spChg>
        <pc:spChg chg="mod">
          <ac:chgData name="Despina Partala" userId="85b184bb183694ca" providerId="LiveId" clId="{A4F4A781-C263-4112-8721-784C4AA2F01A}" dt="2022-11-13T16:28:16.359" v="10539" actId="207"/>
          <ac:spMkLst>
            <pc:docMk/>
            <pc:sldMk cId="4182985743" sldId="305"/>
            <ac:spMk id="162" creationId="{0F2B161F-D4BC-7DEC-1A05-06A186A6CB70}"/>
          </ac:spMkLst>
        </pc:spChg>
        <pc:spChg chg="add mod">
          <ac:chgData name="Despina Partala" userId="85b184bb183694ca" providerId="LiveId" clId="{A4F4A781-C263-4112-8721-784C4AA2F01A}" dt="2022-11-13T14:14:56.861" v="9944" actId="208"/>
          <ac:spMkLst>
            <pc:docMk/>
            <pc:sldMk cId="4182985743" sldId="305"/>
            <ac:spMk id="163" creationId="{550AA564-A1F3-E145-66DE-BF5A25DE7434}"/>
          </ac:spMkLst>
        </pc:spChg>
        <pc:spChg chg="mod">
          <ac:chgData name="Despina Partala" userId="85b184bb183694ca" providerId="LiveId" clId="{A4F4A781-C263-4112-8721-784C4AA2F01A}" dt="2022-11-12T16:20:08.592" v="7925"/>
          <ac:spMkLst>
            <pc:docMk/>
            <pc:sldMk cId="4182985743" sldId="305"/>
            <ac:spMk id="190" creationId="{6622BFC8-9CCC-A296-A161-4BC02455466E}"/>
          </ac:spMkLst>
        </pc:spChg>
        <pc:spChg chg="mod">
          <ac:chgData name="Despina Partala" userId="85b184bb183694ca" providerId="LiveId" clId="{A4F4A781-C263-4112-8721-784C4AA2F01A}" dt="2022-11-13T13:03:59.756" v="8964" actId="1076"/>
          <ac:spMkLst>
            <pc:docMk/>
            <pc:sldMk cId="4182985743" sldId="305"/>
            <ac:spMk id="191" creationId="{62A9FA60-9C72-D32B-AA4F-50548C45EA2B}"/>
          </ac:spMkLst>
        </pc:spChg>
        <pc:spChg chg="mod">
          <ac:chgData name="Despina Partala" userId="85b184bb183694ca" providerId="LiveId" clId="{A4F4A781-C263-4112-8721-784C4AA2F01A}" dt="2022-11-12T16:20:08.592" v="7925"/>
          <ac:spMkLst>
            <pc:docMk/>
            <pc:sldMk cId="4182985743" sldId="305"/>
            <ac:spMk id="192" creationId="{F5DC2610-C3AC-9647-B09F-34142F83C3A0}"/>
          </ac:spMkLst>
        </pc:spChg>
        <pc:spChg chg="mod">
          <ac:chgData name="Despina Partala" userId="85b184bb183694ca" providerId="LiveId" clId="{A4F4A781-C263-4112-8721-784C4AA2F01A}" dt="2022-11-13T16:28:47.223" v="10543" actId="1076"/>
          <ac:spMkLst>
            <pc:docMk/>
            <pc:sldMk cId="4182985743" sldId="305"/>
            <ac:spMk id="193" creationId="{38259018-C7AF-540C-00A0-E3239944F86F}"/>
          </ac:spMkLst>
        </pc:spChg>
        <pc:spChg chg="mod">
          <ac:chgData name="Despina Partala" userId="85b184bb183694ca" providerId="LiveId" clId="{A4F4A781-C263-4112-8721-784C4AA2F01A}" dt="2022-11-12T16:20:08.592" v="7925"/>
          <ac:spMkLst>
            <pc:docMk/>
            <pc:sldMk cId="4182985743" sldId="305"/>
            <ac:spMk id="194" creationId="{CF462048-25B4-A15B-0BF8-9315474CE735}"/>
          </ac:spMkLst>
        </pc:spChg>
        <pc:spChg chg="mod">
          <ac:chgData name="Despina Partala" userId="85b184bb183694ca" providerId="LiveId" clId="{A4F4A781-C263-4112-8721-784C4AA2F01A}" dt="2022-11-13T13:05:14.659" v="8971" actId="2711"/>
          <ac:spMkLst>
            <pc:docMk/>
            <pc:sldMk cId="4182985743" sldId="305"/>
            <ac:spMk id="195" creationId="{7171933C-DBE1-38AB-B83E-8B39565F0FB1}"/>
          </ac:spMkLst>
        </pc:spChg>
        <pc:spChg chg="mod">
          <ac:chgData name="Despina Partala" userId="85b184bb183694ca" providerId="LiveId" clId="{A4F4A781-C263-4112-8721-784C4AA2F01A}" dt="2022-11-12T16:20:08.592" v="7925"/>
          <ac:spMkLst>
            <pc:docMk/>
            <pc:sldMk cId="4182985743" sldId="305"/>
            <ac:spMk id="196" creationId="{83254E2D-EDC8-9721-5193-708852721FA7}"/>
          </ac:spMkLst>
        </pc:spChg>
        <pc:spChg chg="mod">
          <ac:chgData name="Despina Partala" userId="85b184bb183694ca" providerId="LiveId" clId="{A4F4A781-C263-4112-8721-784C4AA2F01A}" dt="2022-11-13T16:29:19.370" v="10547" actId="1076"/>
          <ac:spMkLst>
            <pc:docMk/>
            <pc:sldMk cId="4182985743" sldId="305"/>
            <ac:spMk id="197" creationId="{B26D5A36-E0E8-9730-7239-BD990659104A}"/>
          </ac:spMkLst>
        </pc:spChg>
        <pc:spChg chg="del">
          <ac:chgData name="Despina Partala" userId="85b184bb183694ca" providerId="LiveId" clId="{A4F4A781-C263-4112-8721-784C4AA2F01A}" dt="2022-11-12T16:21:52.866" v="7938" actId="478"/>
          <ac:spMkLst>
            <pc:docMk/>
            <pc:sldMk cId="4182985743" sldId="305"/>
            <ac:spMk id="198" creationId="{70B8A27D-53C7-0821-704E-2E6960E66EEE}"/>
          </ac:spMkLst>
        </pc:spChg>
        <pc:spChg chg="del">
          <ac:chgData name="Despina Partala" userId="85b184bb183694ca" providerId="LiveId" clId="{A4F4A781-C263-4112-8721-784C4AA2F01A}" dt="2022-11-12T16:21:42.844" v="7936" actId="478"/>
          <ac:spMkLst>
            <pc:docMk/>
            <pc:sldMk cId="4182985743" sldId="305"/>
            <ac:spMk id="200" creationId="{B6CE2900-B732-0F4A-87CA-E92FB928A959}"/>
          </ac:spMkLst>
        </pc:spChg>
        <pc:spChg chg="mod">
          <ac:chgData name="Despina Partala" userId="85b184bb183694ca" providerId="LiveId" clId="{A4F4A781-C263-4112-8721-784C4AA2F01A}" dt="2022-11-13T16:28:23.551" v="10540" actId="1076"/>
          <ac:spMkLst>
            <pc:docMk/>
            <pc:sldMk cId="4182985743" sldId="305"/>
            <ac:spMk id="202" creationId="{19AAAF3D-0D20-D0DA-C92F-EE7B29FC0FAA}"/>
          </ac:spMkLst>
        </pc:spChg>
        <pc:spChg chg="mod">
          <ac:chgData name="Despina Partala" userId="85b184bb183694ca" providerId="LiveId" clId="{A4F4A781-C263-4112-8721-784C4AA2F01A}" dt="2022-11-13T16:33:25.274" v="10560" actId="1076"/>
          <ac:spMkLst>
            <pc:docMk/>
            <pc:sldMk cId="4182985743" sldId="305"/>
            <ac:spMk id="204" creationId="{CF0B39A9-C2DC-E7AB-4A16-46FA9070DA01}"/>
          </ac:spMkLst>
        </pc:spChg>
        <pc:grpChg chg="add del mod">
          <ac:chgData name="Despina Partala" userId="85b184bb183694ca" providerId="LiveId" clId="{A4F4A781-C263-4112-8721-784C4AA2F01A}" dt="2022-11-13T16:12:35.184" v="10451" actId="21"/>
          <ac:grpSpMkLst>
            <pc:docMk/>
            <pc:sldMk cId="4182985743" sldId="305"/>
            <ac:grpSpMk id="2" creationId="{E87F846D-3066-B82E-7865-7F14FEA83107}"/>
          </ac:grpSpMkLst>
        </pc:grpChg>
        <pc:grpChg chg="mod">
          <ac:chgData name="Despina Partala" userId="85b184bb183694ca" providerId="LiveId" clId="{A4F4A781-C263-4112-8721-784C4AA2F01A}" dt="2022-11-12T16:45:49.163" v="8330" actId="14100"/>
          <ac:grpSpMkLst>
            <pc:docMk/>
            <pc:sldMk cId="4182985743" sldId="305"/>
            <ac:grpSpMk id="10" creationId="{CBEE149A-49B1-4C3F-EAB2-EBDA8909A778}"/>
          </ac:grpSpMkLst>
        </pc:grpChg>
        <pc:grpChg chg="mod">
          <ac:chgData name="Despina Partala" userId="85b184bb183694ca" providerId="LiveId" clId="{A4F4A781-C263-4112-8721-784C4AA2F01A}" dt="2022-11-12T16:45:41.333" v="8329" actId="14100"/>
          <ac:grpSpMkLst>
            <pc:docMk/>
            <pc:sldMk cId="4182985743" sldId="305"/>
            <ac:grpSpMk id="29" creationId="{58BC0FEA-5EF2-CD54-028B-DD32FC4D9E26}"/>
          </ac:grpSpMkLst>
        </pc:grpChg>
        <pc:grpChg chg="mod">
          <ac:chgData name="Despina Partala" userId="85b184bb183694ca" providerId="LiveId" clId="{A4F4A781-C263-4112-8721-784C4AA2F01A}" dt="2022-11-12T16:45:17.917" v="8325" actId="14100"/>
          <ac:grpSpMkLst>
            <pc:docMk/>
            <pc:sldMk cId="4182985743" sldId="305"/>
            <ac:grpSpMk id="160" creationId="{1CB30341-BD25-E793-3255-DE42C7524EF5}"/>
          </ac:grpSpMkLst>
        </pc:grpChg>
        <pc:grpChg chg="del">
          <ac:chgData name="Despina Partala" userId="85b184bb183694ca" providerId="LiveId" clId="{A4F4A781-C263-4112-8721-784C4AA2F01A}" dt="2022-11-12T16:21:45.953" v="7937" actId="478"/>
          <ac:grpSpMkLst>
            <pc:docMk/>
            <pc:sldMk cId="4182985743" sldId="305"/>
            <ac:grpSpMk id="163" creationId="{6AD26BB1-1758-B0E7-6C9C-23F800EB6A86}"/>
          </ac:grpSpMkLst>
        </pc:grpChg>
        <pc:grpChg chg="del">
          <ac:chgData name="Despina Partala" userId="85b184bb183694ca" providerId="LiveId" clId="{A4F4A781-C263-4112-8721-784C4AA2F01A}" dt="2022-11-12T16:20:05.213" v="7924" actId="478"/>
          <ac:grpSpMkLst>
            <pc:docMk/>
            <pc:sldMk cId="4182985743" sldId="305"/>
            <ac:grpSpMk id="166" creationId="{07828077-146C-94B8-4B1E-CA561B31D5E1}"/>
          </ac:grpSpMkLst>
        </pc:grpChg>
      </pc:sldChg>
      <pc:sldChg chg="addSp delSp modSp mod modTransition modAnim">
        <pc:chgData name="Despina Partala" userId="85b184bb183694ca" providerId="LiveId" clId="{A4F4A781-C263-4112-8721-784C4AA2F01A}" dt="2022-11-17T21:44:19.931" v="14489" actId="1076"/>
        <pc:sldMkLst>
          <pc:docMk/>
          <pc:sldMk cId="1125838482" sldId="306"/>
        </pc:sldMkLst>
        <pc:spChg chg="mod">
          <ac:chgData name="Despina Partala" userId="85b184bb183694ca" providerId="LiveId" clId="{A4F4A781-C263-4112-8721-784C4AA2F01A}" dt="2022-11-13T16:12:40.291" v="10452"/>
          <ac:spMkLst>
            <pc:docMk/>
            <pc:sldMk cId="1125838482" sldId="306"/>
            <ac:spMk id="4" creationId="{2C1A9711-1F9C-4EDF-E257-4E294D40BA6A}"/>
          </ac:spMkLst>
        </pc:spChg>
        <pc:spChg chg="mod">
          <ac:chgData name="Despina Partala" userId="85b184bb183694ca" providerId="LiveId" clId="{A4F4A781-C263-4112-8721-784C4AA2F01A}" dt="2022-11-15T07:25:49.725" v="13670" actId="20577"/>
          <ac:spMkLst>
            <pc:docMk/>
            <pc:sldMk cId="1125838482" sldId="306"/>
            <ac:spMk id="6" creationId="{A51EC36B-F8B7-AA72-8731-5EDFF6845355}"/>
          </ac:spMkLst>
        </pc:spChg>
        <pc:spChg chg="mod">
          <ac:chgData name="Despina Partala" userId="85b184bb183694ca" providerId="LiveId" clId="{A4F4A781-C263-4112-8721-784C4AA2F01A}" dt="2022-11-13T16:36:51.464" v="10570" actId="1076"/>
          <ac:spMkLst>
            <pc:docMk/>
            <pc:sldMk cId="1125838482" sldId="306"/>
            <ac:spMk id="7" creationId="{79FCD0E6-D8E7-EC14-0D6F-F0D034E8DCEE}"/>
          </ac:spMkLst>
        </pc:spChg>
        <pc:spChg chg="mod">
          <ac:chgData name="Despina Partala" userId="85b184bb183694ca" providerId="LiveId" clId="{A4F4A781-C263-4112-8721-784C4AA2F01A}" dt="2022-11-13T16:12:40.291" v="10452"/>
          <ac:spMkLst>
            <pc:docMk/>
            <pc:sldMk cId="1125838482" sldId="306"/>
            <ac:spMk id="9" creationId="{6085C452-96F3-9F99-B650-B1FEFBFA8893}"/>
          </ac:spMkLst>
        </pc:spChg>
        <pc:spChg chg="mod">
          <ac:chgData name="Despina Partala" userId="85b184bb183694ca" providerId="LiveId" clId="{A4F4A781-C263-4112-8721-784C4AA2F01A}" dt="2022-11-13T16:12:40.291" v="10452"/>
          <ac:spMkLst>
            <pc:docMk/>
            <pc:sldMk cId="1125838482" sldId="306"/>
            <ac:spMk id="10" creationId="{76F2B8EF-92DF-B68F-3437-57F28E3C5EE3}"/>
          </ac:spMkLst>
        </pc:spChg>
        <pc:spChg chg="mod">
          <ac:chgData name="Despina Partala" userId="85b184bb183694ca" providerId="LiveId" clId="{A4F4A781-C263-4112-8721-784C4AA2F01A}" dt="2022-11-13T16:12:40.291" v="10452"/>
          <ac:spMkLst>
            <pc:docMk/>
            <pc:sldMk cId="1125838482" sldId="306"/>
            <ac:spMk id="11" creationId="{A30B2E13-3600-7867-6F66-9C94E411C6B2}"/>
          </ac:spMkLst>
        </pc:spChg>
        <pc:spChg chg="mod">
          <ac:chgData name="Despina Partala" userId="85b184bb183694ca" providerId="LiveId" clId="{A4F4A781-C263-4112-8721-784C4AA2F01A}" dt="2022-11-13T16:12:40.291" v="10452"/>
          <ac:spMkLst>
            <pc:docMk/>
            <pc:sldMk cId="1125838482" sldId="306"/>
            <ac:spMk id="12" creationId="{9E22D72E-0398-957A-2F09-02E5A08F3014}"/>
          </ac:spMkLst>
        </pc:spChg>
        <pc:spChg chg="mod">
          <ac:chgData name="Despina Partala" userId="85b184bb183694ca" providerId="LiveId" clId="{A4F4A781-C263-4112-8721-784C4AA2F01A}" dt="2022-11-13T16:12:40.291" v="10452"/>
          <ac:spMkLst>
            <pc:docMk/>
            <pc:sldMk cId="1125838482" sldId="306"/>
            <ac:spMk id="13" creationId="{178A3A79-E247-35AA-2E19-0BC9B1742B7A}"/>
          </ac:spMkLst>
        </pc:spChg>
        <pc:spChg chg="mod">
          <ac:chgData name="Despina Partala" userId="85b184bb183694ca" providerId="LiveId" clId="{A4F4A781-C263-4112-8721-784C4AA2F01A}" dt="2022-11-13T16:12:40.291" v="10452"/>
          <ac:spMkLst>
            <pc:docMk/>
            <pc:sldMk cId="1125838482" sldId="306"/>
            <ac:spMk id="14" creationId="{25DF4751-65BB-0FFD-F151-A926E5F732DF}"/>
          </ac:spMkLst>
        </pc:spChg>
        <pc:spChg chg="mod">
          <ac:chgData name="Despina Partala" userId="85b184bb183694ca" providerId="LiveId" clId="{A4F4A781-C263-4112-8721-784C4AA2F01A}" dt="2022-11-13T16:12:40.291" v="10452"/>
          <ac:spMkLst>
            <pc:docMk/>
            <pc:sldMk cId="1125838482" sldId="306"/>
            <ac:spMk id="15" creationId="{83978511-3E9E-5A08-B1EC-BA4EB08DC43D}"/>
          </ac:spMkLst>
        </pc:spChg>
        <pc:spChg chg="mod">
          <ac:chgData name="Despina Partala" userId="85b184bb183694ca" providerId="LiveId" clId="{A4F4A781-C263-4112-8721-784C4AA2F01A}" dt="2022-11-13T16:12:40.291" v="10452"/>
          <ac:spMkLst>
            <pc:docMk/>
            <pc:sldMk cId="1125838482" sldId="306"/>
            <ac:spMk id="16" creationId="{468FC63E-4079-4C21-E79F-9F01C6CDFDE9}"/>
          </ac:spMkLst>
        </pc:spChg>
        <pc:spChg chg="mod">
          <ac:chgData name="Despina Partala" userId="85b184bb183694ca" providerId="LiveId" clId="{A4F4A781-C263-4112-8721-784C4AA2F01A}" dt="2022-11-13T16:12:40.291" v="10452"/>
          <ac:spMkLst>
            <pc:docMk/>
            <pc:sldMk cId="1125838482" sldId="306"/>
            <ac:spMk id="17" creationId="{FC680D29-3D7F-96A4-9BA2-B6240AD144C2}"/>
          </ac:spMkLst>
        </pc:spChg>
        <pc:spChg chg="mod">
          <ac:chgData name="Despina Partala" userId="85b184bb183694ca" providerId="LiveId" clId="{A4F4A781-C263-4112-8721-784C4AA2F01A}" dt="2022-11-13T16:12:40.291" v="10452"/>
          <ac:spMkLst>
            <pc:docMk/>
            <pc:sldMk cId="1125838482" sldId="306"/>
            <ac:spMk id="18" creationId="{E7EDBF3F-3E95-6BD3-B917-3143A7B089E4}"/>
          </ac:spMkLst>
        </pc:spChg>
        <pc:spChg chg="mod">
          <ac:chgData name="Despina Partala" userId="85b184bb183694ca" providerId="LiveId" clId="{A4F4A781-C263-4112-8721-784C4AA2F01A}" dt="2022-11-13T16:12:40.291" v="10452"/>
          <ac:spMkLst>
            <pc:docMk/>
            <pc:sldMk cId="1125838482" sldId="306"/>
            <ac:spMk id="19" creationId="{931E00B7-A984-8BB1-B22D-BF54DE2DBE8A}"/>
          </ac:spMkLst>
        </pc:spChg>
        <pc:spChg chg="mod">
          <ac:chgData name="Despina Partala" userId="85b184bb183694ca" providerId="LiveId" clId="{A4F4A781-C263-4112-8721-784C4AA2F01A}" dt="2022-11-13T16:12:40.291" v="10452"/>
          <ac:spMkLst>
            <pc:docMk/>
            <pc:sldMk cId="1125838482" sldId="306"/>
            <ac:spMk id="21" creationId="{ECE99FD0-3949-4077-F018-0B47F514C5A6}"/>
          </ac:spMkLst>
        </pc:spChg>
        <pc:spChg chg="mod">
          <ac:chgData name="Despina Partala" userId="85b184bb183694ca" providerId="LiveId" clId="{A4F4A781-C263-4112-8721-784C4AA2F01A}" dt="2022-11-13T16:12:40.291" v="10452"/>
          <ac:spMkLst>
            <pc:docMk/>
            <pc:sldMk cId="1125838482" sldId="306"/>
            <ac:spMk id="22" creationId="{CC2F813A-AE18-191B-A003-1B7053EBD695}"/>
          </ac:spMkLst>
        </pc:spChg>
        <pc:spChg chg="mod">
          <ac:chgData name="Despina Partala" userId="85b184bb183694ca" providerId="LiveId" clId="{A4F4A781-C263-4112-8721-784C4AA2F01A}" dt="2022-11-13T16:12:40.291" v="10452"/>
          <ac:spMkLst>
            <pc:docMk/>
            <pc:sldMk cId="1125838482" sldId="306"/>
            <ac:spMk id="23" creationId="{17D893C3-2962-A651-BF3C-F25C679DB821}"/>
          </ac:spMkLst>
        </pc:spChg>
        <pc:spChg chg="mod">
          <ac:chgData name="Despina Partala" userId="85b184bb183694ca" providerId="LiveId" clId="{A4F4A781-C263-4112-8721-784C4AA2F01A}" dt="2022-11-13T16:12:40.291" v="10452"/>
          <ac:spMkLst>
            <pc:docMk/>
            <pc:sldMk cId="1125838482" sldId="306"/>
            <ac:spMk id="24" creationId="{1246F745-4E5B-A662-5FCC-A681D5451A90}"/>
          </ac:spMkLst>
        </pc:spChg>
        <pc:spChg chg="mod">
          <ac:chgData name="Despina Partala" userId="85b184bb183694ca" providerId="LiveId" clId="{A4F4A781-C263-4112-8721-784C4AA2F01A}" dt="2022-11-13T16:12:40.291" v="10452"/>
          <ac:spMkLst>
            <pc:docMk/>
            <pc:sldMk cId="1125838482" sldId="306"/>
            <ac:spMk id="25" creationId="{C673B8F9-0D59-D492-10C0-DC4277FA7C75}"/>
          </ac:spMkLst>
        </pc:spChg>
        <pc:spChg chg="mod">
          <ac:chgData name="Despina Partala" userId="85b184bb183694ca" providerId="LiveId" clId="{A4F4A781-C263-4112-8721-784C4AA2F01A}" dt="2022-11-13T16:12:40.291" v="10452"/>
          <ac:spMkLst>
            <pc:docMk/>
            <pc:sldMk cId="1125838482" sldId="306"/>
            <ac:spMk id="26" creationId="{3F7B2ACC-FFF8-66D6-600D-A585DD903F4C}"/>
          </ac:spMkLst>
        </pc:spChg>
        <pc:spChg chg="mod">
          <ac:chgData name="Despina Partala" userId="85b184bb183694ca" providerId="LiveId" clId="{A4F4A781-C263-4112-8721-784C4AA2F01A}" dt="2022-11-13T16:12:40.291" v="10452"/>
          <ac:spMkLst>
            <pc:docMk/>
            <pc:sldMk cId="1125838482" sldId="306"/>
            <ac:spMk id="27" creationId="{0FD1286E-F74B-75A9-43A8-B991CB019265}"/>
          </ac:spMkLst>
        </pc:spChg>
        <pc:spChg chg="mod">
          <ac:chgData name="Despina Partala" userId="85b184bb183694ca" providerId="LiveId" clId="{A4F4A781-C263-4112-8721-784C4AA2F01A}" dt="2022-11-13T16:12:40.291" v="10452"/>
          <ac:spMkLst>
            <pc:docMk/>
            <pc:sldMk cId="1125838482" sldId="306"/>
            <ac:spMk id="28" creationId="{F5D3F83A-237E-8080-A1C7-92948F9AAC71}"/>
          </ac:spMkLst>
        </pc:spChg>
        <pc:spChg chg="mod">
          <ac:chgData name="Despina Partala" userId="85b184bb183694ca" providerId="LiveId" clId="{A4F4A781-C263-4112-8721-784C4AA2F01A}" dt="2022-11-13T16:12:40.291" v="10452"/>
          <ac:spMkLst>
            <pc:docMk/>
            <pc:sldMk cId="1125838482" sldId="306"/>
            <ac:spMk id="29" creationId="{127EA534-C63E-C57C-A730-389979E49B20}"/>
          </ac:spMkLst>
        </pc:spChg>
        <pc:spChg chg="mod">
          <ac:chgData name="Despina Partala" userId="85b184bb183694ca" providerId="LiveId" clId="{A4F4A781-C263-4112-8721-784C4AA2F01A}" dt="2022-11-13T16:12:40.291" v="10452"/>
          <ac:spMkLst>
            <pc:docMk/>
            <pc:sldMk cId="1125838482" sldId="306"/>
            <ac:spMk id="30" creationId="{3F4C8EAF-1B8F-9099-62CB-6D8691B762CB}"/>
          </ac:spMkLst>
        </pc:spChg>
        <pc:spChg chg="add mod">
          <ac:chgData name="Despina Partala" userId="85b184bb183694ca" providerId="LiveId" clId="{A4F4A781-C263-4112-8721-784C4AA2F01A}" dt="2022-11-13T16:36:27.379" v="10566" actId="1076"/>
          <ac:spMkLst>
            <pc:docMk/>
            <pc:sldMk cId="1125838482" sldId="306"/>
            <ac:spMk id="31" creationId="{CEFAF290-7604-6D70-103D-812F524B4A40}"/>
          </ac:spMkLst>
        </pc:spChg>
        <pc:spChg chg="add mod">
          <ac:chgData name="Despina Partala" userId="85b184bb183694ca" providerId="LiveId" clId="{A4F4A781-C263-4112-8721-784C4AA2F01A}" dt="2022-11-13T16:36:58.707" v="10573" actId="1076"/>
          <ac:spMkLst>
            <pc:docMk/>
            <pc:sldMk cId="1125838482" sldId="306"/>
            <ac:spMk id="160" creationId="{8617162F-F7D4-F4EC-D9AE-6B8AD6621108}"/>
          </ac:spMkLst>
        </pc:spChg>
        <pc:spChg chg="mod">
          <ac:chgData name="Despina Partala" userId="85b184bb183694ca" providerId="LiveId" clId="{A4F4A781-C263-4112-8721-784C4AA2F01A}" dt="2022-11-13T16:36:02.013" v="10562"/>
          <ac:spMkLst>
            <pc:docMk/>
            <pc:sldMk cId="1125838482" sldId="306"/>
            <ac:spMk id="162" creationId="{8F15A838-F3CC-C687-BAE6-AD1D7CE1FFF9}"/>
          </ac:spMkLst>
        </pc:spChg>
        <pc:spChg chg="mod">
          <ac:chgData name="Despina Partala" userId="85b184bb183694ca" providerId="LiveId" clId="{A4F4A781-C263-4112-8721-784C4AA2F01A}" dt="2022-11-13T16:36:02.013" v="10562"/>
          <ac:spMkLst>
            <pc:docMk/>
            <pc:sldMk cId="1125838482" sldId="306"/>
            <ac:spMk id="163" creationId="{7EABBF1F-8C8D-04AC-FBE3-AD6787BF48DE}"/>
          </ac:spMkLst>
        </pc:spChg>
        <pc:spChg chg="mod">
          <ac:chgData name="Despina Partala" userId="85b184bb183694ca" providerId="LiveId" clId="{A4F4A781-C263-4112-8721-784C4AA2F01A}" dt="2022-11-13T16:36:02.013" v="10562"/>
          <ac:spMkLst>
            <pc:docMk/>
            <pc:sldMk cId="1125838482" sldId="306"/>
            <ac:spMk id="164" creationId="{9A066656-4AFE-1924-4BBE-37664FE8BFF3}"/>
          </ac:spMkLst>
        </pc:spChg>
        <pc:spChg chg="mod">
          <ac:chgData name="Despina Partala" userId="85b184bb183694ca" providerId="LiveId" clId="{A4F4A781-C263-4112-8721-784C4AA2F01A}" dt="2022-11-13T16:36:02.013" v="10562"/>
          <ac:spMkLst>
            <pc:docMk/>
            <pc:sldMk cId="1125838482" sldId="306"/>
            <ac:spMk id="165" creationId="{C03CFEBD-DE65-C6EF-7BE4-E3E5DA15A110}"/>
          </ac:spMkLst>
        </pc:spChg>
        <pc:spChg chg="mod">
          <ac:chgData name="Despina Partala" userId="85b184bb183694ca" providerId="LiveId" clId="{A4F4A781-C263-4112-8721-784C4AA2F01A}" dt="2022-11-13T16:36:02.013" v="10562"/>
          <ac:spMkLst>
            <pc:docMk/>
            <pc:sldMk cId="1125838482" sldId="306"/>
            <ac:spMk id="166" creationId="{E0D47EA4-FE7A-C4E0-C672-676A3CE5FE41}"/>
          </ac:spMkLst>
        </pc:spChg>
        <pc:spChg chg="mod">
          <ac:chgData name="Despina Partala" userId="85b184bb183694ca" providerId="LiveId" clId="{A4F4A781-C263-4112-8721-784C4AA2F01A}" dt="2022-11-13T16:36:02.013" v="10562"/>
          <ac:spMkLst>
            <pc:docMk/>
            <pc:sldMk cId="1125838482" sldId="306"/>
            <ac:spMk id="167" creationId="{5E73F4A7-0137-4786-A454-421DDF909872}"/>
          </ac:spMkLst>
        </pc:spChg>
        <pc:spChg chg="mod">
          <ac:chgData name="Despina Partala" userId="85b184bb183694ca" providerId="LiveId" clId="{A4F4A781-C263-4112-8721-784C4AA2F01A}" dt="2022-11-13T16:36:02.013" v="10562"/>
          <ac:spMkLst>
            <pc:docMk/>
            <pc:sldMk cId="1125838482" sldId="306"/>
            <ac:spMk id="168" creationId="{4200448B-B50F-5C97-2ED2-EE0E7188C88C}"/>
          </ac:spMkLst>
        </pc:spChg>
        <pc:spChg chg="mod">
          <ac:chgData name="Despina Partala" userId="85b184bb183694ca" providerId="LiveId" clId="{A4F4A781-C263-4112-8721-784C4AA2F01A}" dt="2022-11-13T16:36:02.013" v="10562"/>
          <ac:spMkLst>
            <pc:docMk/>
            <pc:sldMk cId="1125838482" sldId="306"/>
            <ac:spMk id="169" creationId="{F93D55EB-6A8A-F11D-7AFB-2FE3737E1C27}"/>
          </ac:spMkLst>
        </pc:spChg>
        <pc:spChg chg="mod">
          <ac:chgData name="Despina Partala" userId="85b184bb183694ca" providerId="LiveId" clId="{A4F4A781-C263-4112-8721-784C4AA2F01A}" dt="2022-11-13T16:36:02.013" v="10562"/>
          <ac:spMkLst>
            <pc:docMk/>
            <pc:sldMk cId="1125838482" sldId="306"/>
            <ac:spMk id="170" creationId="{5DC1CC0C-C859-BC6E-7D67-42BDB2A6A245}"/>
          </ac:spMkLst>
        </pc:spChg>
        <pc:spChg chg="mod">
          <ac:chgData name="Despina Partala" userId="85b184bb183694ca" providerId="LiveId" clId="{A4F4A781-C263-4112-8721-784C4AA2F01A}" dt="2022-11-13T16:36:02.013" v="10562"/>
          <ac:spMkLst>
            <pc:docMk/>
            <pc:sldMk cId="1125838482" sldId="306"/>
            <ac:spMk id="171" creationId="{B0B7208F-52C1-FAB6-4ED6-9C282E9FA45D}"/>
          </ac:spMkLst>
        </pc:spChg>
        <pc:spChg chg="mod">
          <ac:chgData name="Despina Partala" userId="85b184bb183694ca" providerId="LiveId" clId="{A4F4A781-C263-4112-8721-784C4AA2F01A}" dt="2022-11-13T16:36:02.013" v="10562"/>
          <ac:spMkLst>
            <pc:docMk/>
            <pc:sldMk cId="1125838482" sldId="306"/>
            <ac:spMk id="172" creationId="{FAAD1D99-2461-6EF9-35C1-C3FF57DCE79B}"/>
          </ac:spMkLst>
        </pc:spChg>
        <pc:spChg chg="mod">
          <ac:chgData name="Despina Partala" userId="85b184bb183694ca" providerId="LiveId" clId="{A4F4A781-C263-4112-8721-784C4AA2F01A}" dt="2022-11-13T16:36:02.013" v="10562"/>
          <ac:spMkLst>
            <pc:docMk/>
            <pc:sldMk cId="1125838482" sldId="306"/>
            <ac:spMk id="173" creationId="{E2161D06-3CBB-1D91-8A44-FFCE43693146}"/>
          </ac:spMkLst>
        </pc:spChg>
        <pc:spChg chg="mod">
          <ac:chgData name="Despina Partala" userId="85b184bb183694ca" providerId="LiveId" clId="{A4F4A781-C263-4112-8721-784C4AA2F01A}" dt="2022-11-13T16:36:02.013" v="10562"/>
          <ac:spMkLst>
            <pc:docMk/>
            <pc:sldMk cId="1125838482" sldId="306"/>
            <ac:spMk id="174" creationId="{A18D9825-230F-D929-8414-98624A651970}"/>
          </ac:spMkLst>
        </pc:spChg>
        <pc:spChg chg="mod">
          <ac:chgData name="Despina Partala" userId="85b184bb183694ca" providerId="LiveId" clId="{A4F4A781-C263-4112-8721-784C4AA2F01A}" dt="2022-11-13T16:36:02.013" v="10562"/>
          <ac:spMkLst>
            <pc:docMk/>
            <pc:sldMk cId="1125838482" sldId="306"/>
            <ac:spMk id="175" creationId="{DE92298C-6D3B-5BEE-87AD-726CA67BBAD7}"/>
          </ac:spMkLst>
        </pc:spChg>
        <pc:spChg chg="mod">
          <ac:chgData name="Despina Partala" userId="85b184bb183694ca" providerId="LiveId" clId="{A4F4A781-C263-4112-8721-784C4AA2F01A}" dt="2022-11-13T16:36:02.013" v="10562"/>
          <ac:spMkLst>
            <pc:docMk/>
            <pc:sldMk cId="1125838482" sldId="306"/>
            <ac:spMk id="176" creationId="{B93984FC-3DF9-CF2F-1314-6F84C19487C8}"/>
          </ac:spMkLst>
        </pc:spChg>
        <pc:spChg chg="mod">
          <ac:chgData name="Despina Partala" userId="85b184bb183694ca" providerId="LiveId" clId="{A4F4A781-C263-4112-8721-784C4AA2F01A}" dt="2022-11-13T16:36:02.013" v="10562"/>
          <ac:spMkLst>
            <pc:docMk/>
            <pc:sldMk cId="1125838482" sldId="306"/>
            <ac:spMk id="177" creationId="{716826AE-852D-B3F1-8D7D-E27F3BEB9225}"/>
          </ac:spMkLst>
        </pc:spChg>
        <pc:spChg chg="mod">
          <ac:chgData name="Despina Partala" userId="85b184bb183694ca" providerId="LiveId" clId="{A4F4A781-C263-4112-8721-784C4AA2F01A}" dt="2022-11-13T16:36:02.013" v="10562"/>
          <ac:spMkLst>
            <pc:docMk/>
            <pc:sldMk cId="1125838482" sldId="306"/>
            <ac:spMk id="178" creationId="{784F7FBE-3509-385A-228F-BCF927FB080E}"/>
          </ac:spMkLst>
        </pc:spChg>
        <pc:spChg chg="mod">
          <ac:chgData name="Despina Partala" userId="85b184bb183694ca" providerId="LiveId" clId="{A4F4A781-C263-4112-8721-784C4AA2F01A}" dt="2022-11-13T16:36:02.013" v="10562"/>
          <ac:spMkLst>
            <pc:docMk/>
            <pc:sldMk cId="1125838482" sldId="306"/>
            <ac:spMk id="179" creationId="{1F9F29D1-B5FA-C6E8-E200-36A04F30F604}"/>
          </ac:spMkLst>
        </pc:spChg>
        <pc:spChg chg="mod">
          <ac:chgData name="Despina Partala" userId="85b184bb183694ca" providerId="LiveId" clId="{A4F4A781-C263-4112-8721-784C4AA2F01A}" dt="2022-11-13T16:36:02.013" v="10562"/>
          <ac:spMkLst>
            <pc:docMk/>
            <pc:sldMk cId="1125838482" sldId="306"/>
            <ac:spMk id="180" creationId="{9ABC618B-76AF-C99E-54B0-3F554A83C0A9}"/>
          </ac:spMkLst>
        </pc:spChg>
        <pc:spChg chg="mod">
          <ac:chgData name="Despina Partala" userId="85b184bb183694ca" providerId="LiveId" clId="{A4F4A781-C263-4112-8721-784C4AA2F01A}" dt="2022-11-13T16:36:02.013" v="10562"/>
          <ac:spMkLst>
            <pc:docMk/>
            <pc:sldMk cId="1125838482" sldId="306"/>
            <ac:spMk id="181" creationId="{9276F96B-9F84-81A7-5E54-037FA4880D09}"/>
          </ac:spMkLst>
        </pc:spChg>
        <pc:spChg chg="mod">
          <ac:chgData name="Despina Partala" userId="85b184bb183694ca" providerId="LiveId" clId="{A4F4A781-C263-4112-8721-784C4AA2F01A}" dt="2022-11-13T16:36:02.013" v="10562"/>
          <ac:spMkLst>
            <pc:docMk/>
            <pc:sldMk cId="1125838482" sldId="306"/>
            <ac:spMk id="182" creationId="{82C86FC3-63AC-0C6F-244F-CCD77B6C558C}"/>
          </ac:spMkLst>
        </pc:spChg>
        <pc:spChg chg="mod">
          <ac:chgData name="Despina Partala" userId="85b184bb183694ca" providerId="LiveId" clId="{A4F4A781-C263-4112-8721-784C4AA2F01A}" dt="2022-11-13T16:36:02.013" v="10562"/>
          <ac:spMkLst>
            <pc:docMk/>
            <pc:sldMk cId="1125838482" sldId="306"/>
            <ac:spMk id="183" creationId="{A37109DC-2ED5-8DA9-3D1E-71FE3B11401D}"/>
          </ac:spMkLst>
        </pc:spChg>
        <pc:spChg chg="mod">
          <ac:chgData name="Despina Partala" userId="85b184bb183694ca" providerId="LiveId" clId="{A4F4A781-C263-4112-8721-784C4AA2F01A}" dt="2022-11-13T16:36:02.013" v="10562"/>
          <ac:spMkLst>
            <pc:docMk/>
            <pc:sldMk cId="1125838482" sldId="306"/>
            <ac:spMk id="184" creationId="{DC38B513-0646-7883-40E6-4C14012413C2}"/>
          </ac:spMkLst>
        </pc:spChg>
        <pc:spChg chg="mod">
          <ac:chgData name="Despina Partala" userId="85b184bb183694ca" providerId="LiveId" clId="{A4F4A781-C263-4112-8721-784C4AA2F01A}" dt="2022-11-13T16:36:02.013" v="10562"/>
          <ac:spMkLst>
            <pc:docMk/>
            <pc:sldMk cId="1125838482" sldId="306"/>
            <ac:spMk id="185" creationId="{BB5BF0E4-87C7-E3B4-D674-DBBCAC577789}"/>
          </ac:spMkLst>
        </pc:spChg>
        <pc:spChg chg="mod">
          <ac:chgData name="Despina Partala" userId="85b184bb183694ca" providerId="LiveId" clId="{A4F4A781-C263-4112-8721-784C4AA2F01A}" dt="2022-11-13T16:36:02.013" v="10562"/>
          <ac:spMkLst>
            <pc:docMk/>
            <pc:sldMk cId="1125838482" sldId="306"/>
            <ac:spMk id="186" creationId="{909D43F8-A84E-1317-0590-DC343A1A3DD8}"/>
          </ac:spMkLst>
        </pc:spChg>
        <pc:spChg chg="mod">
          <ac:chgData name="Despina Partala" userId="85b184bb183694ca" providerId="LiveId" clId="{A4F4A781-C263-4112-8721-784C4AA2F01A}" dt="2022-11-13T16:36:02.013" v="10562"/>
          <ac:spMkLst>
            <pc:docMk/>
            <pc:sldMk cId="1125838482" sldId="306"/>
            <ac:spMk id="187" creationId="{D301E068-F2AC-9F8E-F4F5-3311FE9DD909}"/>
          </ac:spMkLst>
        </pc:spChg>
        <pc:spChg chg="mod">
          <ac:chgData name="Despina Partala" userId="85b184bb183694ca" providerId="LiveId" clId="{A4F4A781-C263-4112-8721-784C4AA2F01A}" dt="2022-11-13T16:36:02.013" v="10562"/>
          <ac:spMkLst>
            <pc:docMk/>
            <pc:sldMk cId="1125838482" sldId="306"/>
            <ac:spMk id="189" creationId="{E4102167-05C4-9F42-A23C-850480EC8C43}"/>
          </ac:spMkLst>
        </pc:spChg>
        <pc:spChg chg="mod">
          <ac:chgData name="Despina Partala" userId="85b184bb183694ca" providerId="LiveId" clId="{A4F4A781-C263-4112-8721-784C4AA2F01A}" dt="2022-11-13T16:36:02.013" v="10562"/>
          <ac:spMkLst>
            <pc:docMk/>
            <pc:sldMk cId="1125838482" sldId="306"/>
            <ac:spMk id="190" creationId="{24A04D03-EFCB-4FD3-5896-15798E623A99}"/>
          </ac:spMkLst>
        </pc:spChg>
        <pc:spChg chg="mod">
          <ac:chgData name="Despina Partala" userId="85b184bb183694ca" providerId="LiveId" clId="{A4F4A781-C263-4112-8721-784C4AA2F01A}" dt="2022-11-13T16:36:02.013" v="10562"/>
          <ac:spMkLst>
            <pc:docMk/>
            <pc:sldMk cId="1125838482" sldId="306"/>
            <ac:spMk id="191" creationId="{7B33A181-7875-07F6-7E17-AB6BC0B3BE6A}"/>
          </ac:spMkLst>
        </pc:spChg>
        <pc:spChg chg="mod">
          <ac:chgData name="Despina Partala" userId="85b184bb183694ca" providerId="LiveId" clId="{A4F4A781-C263-4112-8721-784C4AA2F01A}" dt="2022-11-13T16:36:02.013" v="10562"/>
          <ac:spMkLst>
            <pc:docMk/>
            <pc:sldMk cId="1125838482" sldId="306"/>
            <ac:spMk id="192" creationId="{1370FBB4-5964-C63A-3D21-D4AE7EC6CA1E}"/>
          </ac:spMkLst>
        </pc:spChg>
        <pc:spChg chg="mod">
          <ac:chgData name="Despina Partala" userId="85b184bb183694ca" providerId="LiveId" clId="{A4F4A781-C263-4112-8721-784C4AA2F01A}" dt="2022-11-13T16:36:02.013" v="10562"/>
          <ac:spMkLst>
            <pc:docMk/>
            <pc:sldMk cId="1125838482" sldId="306"/>
            <ac:spMk id="193" creationId="{81E6E720-E791-0E78-0B66-B3A06ADD45BB}"/>
          </ac:spMkLst>
        </pc:spChg>
        <pc:spChg chg="mod">
          <ac:chgData name="Despina Partala" userId="85b184bb183694ca" providerId="LiveId" clId="{A4F4A781-C263-4112-8721-784C4AA2F01A}" dt="2022-11-13T16:36:02.013" v="10562"/>
          <ac:spMkLst>
            <pc:docMk/>
            <pc:sldMk cId="1125838482" sldId="306"/>
            <ac:spMk id="194" creationId="{FAFCEDAD-3BA8-2A1A-3A73-FF12A1681D14}"/>
          </ac:spMkLst>
        </pc:spChg>
        <pc:spChg chg="mod">
          <ac:chgData name="Despina Partala" userId="85b184bb183694ca" providerId="LiveId" clId="{A4F4A781-C263-4112-8721-784C4AA2F01A}" dt="2022-11-13T16:36:02.013" v="10562"/>
          <ac:spMkLst>
            <pc:docMk/>
            <pc:sldMk cId="1125838482" sldId="306"/>
            <ac:spMk id="195" creationId="{5055CEE4-2599-9555-A5EA-5DCE18A51376}"/>
          </ac:spMkLst>
        </pc:spChg>
        <pc:spChg chg="add del mod">
          <ac:chgData name="Despina Partala" userId="85b184bb183694ca" providerId="LiveId" clId="{A4F4A781-C263-4112-8721-784C4AA2F01A}" dt="2022-11-13T16:36:53.032" v="10572"/>
          <ac:spMkLst>
            <pc:docMk/>
            <pc:sldMk cId="1125838482" sldId="306"/>
            <ac:spMk id="196" creationId="{F2D62477-F934-6B79-2718-65185236F443}"/>
          </ac:spMkLst>
        </pc:spChg>
        <pc:spChg chg="add del">
          <ac:chgData name="Despina Partala" userId="85b184bb183694ca" providerId="LiveId" clId="{A4F4A781-C263-4112-8721-784C4AA2F01A}" dt="2022-11-13T16:38:02.889" v="10576" actId="478"/>
          <ac:spMkLst>
            <pc:docMk/>
            <pc:sldMk cId="1125838482" sldId="306"/>
            <ac:spMk id="197" creationId="{25DDBD1C-28C0-A822-ADF7-2DCCB9EA92D4}"/>
          </ac:spMkLst>
        </pc:spChg>
        <pc:spChg chg="add mod">
          <ac:chgData name="Despina Partala" userId="85b184bb183694ca" providerId="LiveId" clId="{A4F4A781-C263-4112-8721-784C4AA2F01A}" dt="2022-11-17T21:44:12.854" v="14488" actId="1076"/>
          <ac:spMkLst>
            <pc:docMk/>
            <pc:sldMk cId="1125838482" sldId="306"/>
            <ac:spMk id="198" creationId="{07CB1450-1AF2-9684-8E55-043B717B3222}"/>
          </ac:spMkLst>
        </pc:spChg>
        <pc:spChg chg="add mod">
          <ac:chgData name="Despina Partala" userId="85b184bb183694ca" providerId="LiveId" clId="{A4F4A781-C263-4112-8721-784C4AA2F01A}" dt="2022-11-17T21:43:39.258" v="14480" actId="1076"/>
          <ac:spMkLst>
            <pc:docMk/>
            <pc:sldMk cId="1125838482" sldId="306"/>
            <ac:spMk id="199" creationId="{63AD0CF7-3145-7B7B-43C2-BE5D571126FC}"/>
          </ac:spMkLst>
        </pc:spChg>
        <pc:spChg chg="add mod">
          <ac:chgData name="Despina Partala" userId="85b184bb183694ca" providerId="LiveId" clId="{A4F4A781-C263-4112-8721-784C4AA2F01A}" dt="2022-11-17T21:44:01.262" v="14486" actId="1076"/>
          <ac:spMkLst>
            <pc:docMk/>
            <pc:sldMk cId="1125838482" sldId="306"/>
            <ac:spMk id="200" creationId="{385B75BC-6A42-6F6B-7188-F2D9411B1F6E}"/>
          </ac:spMkLst>
        </pc:spChg>
        <pc:spChg chg="add mod">
          <ac:chgData name="Despina Partala" userId="85b184bb183694ca" providerId="LiveId" clId="{A4F4A781-C263-4112-8721-784C4AA2F01A}" dt="2022-11-17T21:43:38.704" v="14479" actId="1076"/>
          <ac:spMkLst>
            <pc:docMk/>
            <pc:sldMk cId="1125838482" sldId="306"/>
            <ac:spMk id="201" creationId="{177CD160-4EC8-6D37-03B5-5DF684A5EEEE}"/>
          </ac:spMkLst>
        </pc:spChg>
        <pc:spChg chg="add mod">
          <ac:chgData name="Despina Partala" userId="85b184bb183694ca" providerId="LiveId" clId="{A4F4A781-C263-4112-8721-784C4AA2F01A}" dt="2022-11-17T21:44:19.931" v="14489" actId="1076"/>
          <ac:spMkLst>
            <pc:docMk/>
            <pc:sldMk cId="1125838482" sldId="306"/>
            <ac:spMk id="202" creationId="{29866A06-8F18-B168-0290-09B7065312B8}"/>
          </ac:spMkLst>
        </pc:spChg>
        <pc:spChg chg="add mod">
          <ac:chgData name="Despina Partala" userId="85b184bb183694ca" providerId="LiveId" clId="{A4F4A781-C263-4112-8721-784C4AA2F01A}" dt="2022-11-17T21:43:57.699" v="14485" actId="1076"/>
          <ac:spMkLst>
            <pc:docMk/>
            <pc:sldMk cId="1125838482" sldId="306"/>
            <ac:spMk id="203" creationId="{BB111E48-F7C8-1C7A-0007-6CC530A8C078}"/>
          </ac:spMkLst>
        </pc:spChg>
        <pc:spChg chg="add mod">
          <ac:chgData name="Despina Partala" userId="85b184bb183694ca" providerId="LiveId" clId="{A4F4A781-C263-4112-8721-784C4AA2F01A}" dt="2022-11-17T21:42:57.203" v="14472" actId="1076"/>
          <ac:spMkLst>
            <pc:docMk/>
            <pc:sldMk cId="1125838482" sldId="306"/>
            <ac:spMk id="204" creationId="{7FACE1C6-AE6E-9A7D-4F90-C3B3D59D3FDF}"/>
          </ac:spMkLst>
        </pc:spChg>
        <pc:grpChg chg="add del mod">
          <ac:chgData name="Despina Partala" userId="85b184bb183694ca" providerId="LiveId" clId="{A4F4A781-C263-4112-8721-784C4AA2F01A}" dt="2022-11-13T16:35:58.181" v="10561" actId="478"/>
          <ac:grpSpMkLst>
            <pc:docMk/>
            <pc:sldMk cId="1125838482" sldId="306"/>
            <ac:grpSpMk id="3" creationId="{CCD363EB-A0E7-A035-ECD9-9A64A0ED7309}"/>
          </ac:grpSpMkLst>
        </pc:grpChg>
        <pc:grpChg chg="add mod">
          <ac:chgData name="Despina Partala" userId="85b184bb183694ca" providerId="LiveId" clId="{A4F4A781-C263-4112-8721-784C4AA2F01A}" dt="2022-11-13T16:36:52.048" v="10571" actId="1076"/>
          <ac:grpSpMkLst>
            <pc:docMk/>
            <pc:sldMk cId="1125838482" sldId="306"/>
            <ac:grpSpMk id="161" creationId="{0037FE71-7CAB-0C13-1994-1048417AE137}"/>
          </ac:grpSpMkLst>
        </pc:grpChg>
        <pc:graphicFrameChg chg="add del modGraphic">
          <ac:chgData name="Despina Partala" userId="85b184bb183694ca" providerId="LiveId" clId="{A4F4A781-C263-4112-8721-784C4AA2F01A}" dt="2022-11-15T06:43:52.028" v="13086" actId="21"/>
          <ac:graphicFrameMkLst>
            <pc:docMk/>
            <pc:sldMk cId="1125838482" sldId="306"/>
            <ac:graphicFrameMk id="2" creationId="{B5A6F4E2-8C0E-84D2-5BF6-D9EF27343602}"/>
          </ac:graphicFrameMkLst>
        </pc:graphicFrameChg>
        <pc:graphicFrameChg chg="del mod">
          <ac:chgData name="Despina Partala" userId="85b184bb183694ca" providerId="LiveId" clId="{A4F4A781-C263-4112-8721-784C4AA2F01A}" dt="2022-11-13T16:11:20.557" v="10450" actId="478"/>
          <ac:graphicFrameMkLst>
            <pc:docMk/>
            <pc:sldMk cId="1125838482" sldId="306"/>
            <ac:graphicFrameMk id="2" creationId="{DEBFE426-0C4C-7DF8-FFC4-7B79C1EE98A9}"/>
          </ac:graphicFrameMkLst>
        </pc:graphicFrameChg>
        <pc:picChg chg="mod">
          <ac:chgData name="Despina Partala" userId="85b184bb183694ca" providerId="LiveId" clId="{A4F4A781-C263-4112-8721-784C4AA2F01A}" dt="2022-11-13T17:24:35.632" v="11228" actId="1076"/>
          <ac:picMkLst>
            <pc:docMk/>
            <pc:sldMk cId="1125838482" sldId="306"/>
            <ac:picMk id="8" creationId="{6A78C799-E97D-B6F2-7E19-A2CE5B1566D8}"/>
          </ac:picMkLst>
        </pc:picChg>
      </pc:sldChg>
      <pc:sldChg chg="addSp delSp modSp mod modTransition modAnim">
        <pc:chgData name="Despina Partala" userId="85b184bb183694ca" providerId="LiveId" clId="{A4F4A781-C263-4112-8721-784C4AA2F01A}" dt="2022-11-17T10:19:26.610" v="14103"/>
        <pc:sldMkLst>
          <pc:docMk/>
          <pc:sldMk cId="315698112" sldId="307"/>
        </pc:sldMkLst>
        <pc:spChg chg="mod">
          <ac:chgData name="Despina Partala" userId="85b184bb183694ca" providerId="LiveId" clId="{A4F4A781-C263-4112-8721-784C4AA2F01A}" dt="2022-11-15T07:39:03.744" v="13745"/>
          <ac:spMkLst>
            <pc:docMk/>
            <pc:sldMk cId="315698112" sldId="307"/>
            <ac:spMk id="3" creationId="{DAAFAB85-9DDE-AB50-7755-49FCF37E7556}"/>
          </ac:spMkLst>
        </pc:spChg>
        <pc:spChg chg="mod">
          <ac:chgData name="Despina Partala" userId="85b184bb183694ca" providerId="LiveId" clId="{A4F4A781-C263-4112-8721-784C4AA2F01A}" dt="2022-11-15T07:39:03.744" v="13745"/>
          <ac:spMkLst>
            <pc:docMk/>
            <pc:sldMk cId="315698112" sldId="307"/>
            <ac:spMk id="4" creationId="{1C1A8977-5912-30AE-1265-2B7546FD90E0}"/>
          </ac:spMkLst>
        </pc:spChg>
        <pc:spChg chg="mod">
          <ac:chgData name="Despina Partala" userId="85b184bb183694ca" providerId="LiveId" clId="{A4F4A781-C263-4112-8721-784C4AA2F01A}" dt="2022-11-13T18:55:56.170" v="11757" actId="20577"/>
          <ac:spMkLst>
            <pc:docMk/>
            <pc:sldMk cId="315698112" sldId="307"/>
            <ac:spMk id="9" creationId="{75AF23C6-4676-0D5A-9260-828F7A3F5C83}"/>
          </ac:spMkLst>
        </pc:spChg>
        <pc:spChg chg="mod">
          <ac:chgData name="Despina Partala" userId="85b184bb183694ca" providerId="LiveId" clId="{A4F4A781-C263-4112-8721-784C4AA2F01A}" dt="2022-11-13T18:51:46.639" v="11701" actId="122"/>
          <ac:spMkLst>
            <pc:docMk/>
            <pc:sldMk cId="315698112" sldId="307"/>
            <ac:spMk id="10" creationId="{5BEF3A61-A4C3-27BA-0FCB-FD706825C488}"/>
          </ac:spMkLst>
        </pc:spChg>
        <pc:spChg chg="mod">
          <ac:chgData name="Despina Partala" userId="85b184bb183694ca" providerId="LiveId" clId="{A4F4A781-C263-4112-8721-784C4AA2F01A}" dt="2022-11-13T18:51:13.766" v="11692" actId="18245"/>
          <ac:spMkLst>
            <pc:docMk/>
            <pc:sldMk cId="315698112" sldId="307"/>
            <ac:spMk id="11" creationId="{93F536BB-A7C5-B5A8-EDB7-DEEAB4BFB0BB}"/>
          </ac:spMkLst>
        </pc:spChg>
        <pc:spChg chg="mod">
          <ac:chgData name="Despina Partala" userId="85b184bb183694ca" providerId="LiveId" clId="{A4F4A781-C263-4112-8721-784C4AA2F01A}" dt="2022-11-13T18:42:10.751" v="11645" actId="1076"/>
          <ac:spMkLst>
            <pc:docMk/>
            <pc:sldMk cId="315698112" sldId="307"/>
            <ac:spMk id="12" creationId="{B6EAA5C4-21CF-CB32-6BB8-9DEE822CB4A2}"/>
          </ac:spMkLst>
        </pc:spChg>
        <pc:spChg chg="mod">
          <ac:chgData name="Despina Partala" userId="85b184bb183694ca" providerId="LiveId" clId="{A4F4A781-C263-4112-8721-784C4AA2F01A}" dt="2022-11-13T18:52:08.768" v="11704" actId="122"/>
          <ac:spMkLst>
            <pc:docMk/>
            <pc:sldMk cId="315698112" sldId="307"/>
            <ac:spMk id="13" creationId="{1B0064B7-BCB0-FE72-8493-195F61CD08C8}"/>
          </ac:spMkLst>
        </pc:spChg>
        <pc:spChg chg="mod">
          <ac:chgData name="Despina Partala" userId="85b184bb183694ca" providerId="LiveId" clId="{A4F4A781-C263-4112-8721-784C4AA2F01A}" dt="2022-11-13T19:40:07.170" v="12629" actId="20577"/>
          <ac:spMkLst>
            <pc:docMk/>
            <pc:sldMk cId="315698112" sldId="307"/>
            <ac:spMk id="14" creationId="{AF378883-65CE-99BD-BA96-C4A1DB295531}"/>
          </ac:spMkLst>
        </pc:spChg>
        <pc:spChg chg="mod">
          <ac:chgData name="Despina Partala" userId="85b184bb183694ca" providerId="LiveId" clId="{A4F4A781-C263-4112-8721-784C4AA2F01A}" dt="2022-11-13T18:52:26.940" v="11707" actId="255"/>
          <ac:spMkLst>
            <pc:docMk/>
            <pc:sldMk cId="315698112" sldId="307"/>
            <ac:spMk id="15" creationId="{F3388FCD-FB22-D234-9E49-800125615403}"/>
          </ac:spMkLst>
        </pc:spChg>
        <pc:spChg chg="mod">
          <ac:chgData name="Despina Partala" userId="85b184bb183694ca" providerId="LiveId" clId="{A4F4A781-C263-4112-8721-784C4AA2F01A}" dt="2022-11-15T07:39:03.744" v="13745"/>
          <ac:spMkLst>
            <pc:docMk/>
            <pc:sldMk cId="315698112" sldId="307"/>
            <ac:spMk id="16" creationId="{0C784ED4-E3C8-0E17-8571-0B4B952809DA}"/>
          </ac:spMkLst>
        </pc:spChg>
        <pc:spChg chg="add mod">
          <ac:chgData name="Despina Partala" userId="85b184bb183694ca" providerId="LiveId" clId="{A4F4A781-C263-4112-8721-784C4AA2F01A}" dt="2022-11-13T19:39:43.751" v="12625" actId="1076"/>
          <ac:spMkLst>
            <pc:docMk/>
            <pc:sldMk cId="315698112" sldId="307"/>
            <ac:spMk id="17" creationId="{21BC2724-E5AD-837B-7A13-AAAA9B4B42CA}"/>
          </ac:spMkLst>
        </pc:spChg>
        <pc:spChg chg="mod">
          <ac:chgData name="Despina Partala" userId="85b184bb183694ca" providerId="LiveId" clId="{A4F4A781-C263-4112-8721-784C4AA2F01A}" dt="2022-11-15T07:39:03.744" v="13745"/>
          <ac:spMkLst>
            <pc:docMk/>
            <pc:sldMk cId="315698112" sldId="307"/>
            <ac:spMk id="18" creationId="{901109F5-ACFA-53F7-9B60-A24E36F3C626}"/>
          </ac:spMkLst>
        </pc:spChg>
        <pc:spChg chg="add mod">
          <ac:chgData name="Despina Partala" userId="85b184bb183694ca" providerId="LiveId" clId="{A4F4A781-C263-4112-8721-784C4AA2F01A}" dt="2022-11-13T19:41:24.480" v="12657" actId="20577"/>
          <ac:spMkLst>
            <pc:docMk/>
            <pc:sldMk cId="315698112" sldId="307"/>
            <ac:spMk id="19" creationId="{8E1F6EFC-26CE-26E5-2179-467E7B1C60F0}"/>
          </ac:spMkLst>
        </pc:spChg>
        <pc:spChg chg="mod">
          <ac:chgData name="Despina Partala" userId="85b184bb183694ca" providerId="LiveId" clId="{A4F4A781-C263-4112-8721-784C4AA2F01A}" dt="2022-11-15T07:39:03.744" v="13745"/>
          <ac:spMkLst>
            <pc:docMk/>
            <pc:sldMk cId="315698112" sldId="307"/>
            <ac:spMk id="21" creationId="{40464262-4841-7594-F728-46E756E48E16}"/>
          </ac:spMkLst>
        </pc:spChg>
        <pc:spChg chg="add del mod">
          <ac:chgData name="Despina Partala" userId="85b184bb183694ca" providerId="LiveId" clId="{A4F4A781-C263-4112-8721-784C4AA2F01A}" dt="2022-11-13T19:20:03.763" v="12279" actId="478"/>
          <ac:spMkLst>
            <pc:docMk/>
            <pc:sldMk cId="315698112" sldId="307"/>
            <ac:spMk id="22" creationId="{4B86B2C4-8A09-7BD4-0227-9A3B4874E7A5}"/>
          </ac:spMkLst>
        </pc:spChg>
        <pc:spChg chg="mod">
          <ac:chgData name="Despina Partala" userId="85b184bb183694ca" providerId="LiveId" clId="{A4F4A781-C263-4112-8721-784C4AA2F01A}" dt="2022-11-15T07:39:03.744" v="13745"/>
          <ac:spMkLst>
            <pc:docMk/>
            <pc:sldMk cId="315698112" sldId="307"/>
            <ac:spMk id="22" creationId="{B480C920-9DEB-0007-8E9C-C444D9B60269}"/>
          </ac:spMkLst>
        </pc:spChg>
        <pc:spChg chg="mod">
          <ac:chgData name="Despina Partala" userId="85b184bb183694ca" providerId="LiveId" clId="{A4F4A781-C263-4112-8721-784C4AA2F01A}" dt="2022-11-13T19:23:11.364" v="12330"/>
          <ac:spMkLst>
            <pc:docMk/>
            <pc:sldMk cId="315698112" sldId="307"/>
            <ac:spMk id="24" creationId="{72F1B4F5-2D8E-AC38-D23D-E440B0E0B6D0}"/>
          </ac:spMkLst>
        </pc:spChg>
        <pc:spChg chg="mod">
          <ac:chgData name="Despina Partala" userId="85b184bb183694ca" providerId="LiveId" clId="{A4F4A781-C263-4112-8721-784C4AA2F01A}" dt="2022-11-13T19:23:11.364" v="12330"/>
          <ac:spMkLst>
            <pc:docMk/>
            <pc:sldMk cId="315698112" sldId="307"/>
            <ac:spMk id="25" creationId="{80F28F56-7957-7243-E679-E766AEF54A67}"/>
          </ac:spMkLst>
        </pc:spChg>
        <pc:spChg chg="mod">
          <ac:chgData name="Despina Partala" userId="85b184bb183694ca" providerId="LiveId" clId="{A4F4A781-C263-4112-8721-784C4AA2F01A}" dt="2022-11-13T19:23:11.364" v="12330"/>
          <ac:spMkLst>
            <pc:docMk/>
            <pc:sldMk cId="315698112" sldId="307"/>
            <ac:spMk id="26" creationId="{39F51427-3FFC-D371-F9AC-7D9C5EABC498}"/>
          </ac:spMkLst>
        </pc:spChg>
        <pc:spChg chg="mod">
          <ac:chgData name="Despina Partala" userId="85b184bb183694ca" providerId="LiveId" clId="{A4F4A781-C263-4112-8721-784C4AA2F01A}" dt="2022-11-13T19:23:11.364" v="12330"/>
          <ac:spMkLst>
            <pc:docMk/>
            <pc:sldMk cId="315698112" sldId="307"/>
            <ac:spMk id="27" creationId="{89BEF8AE-1286-0291-CEB9-56FD36BB531F}"/>
          </ac:spMkLst>
        </pc:spChg>
        <pc:spChg chg="mod">
          <ac:chgData name="Despina Partala" userId="85b184bb183694ca" providerId="LiveId" clId="{A4F4A781-C263-4112-8721-784C4AA2F01A}" dt="2022-11-13T19:23:11.364" v="12330"/>
          <ac:spMkLst>
            <pc:docMk/>
            <pc:sldMk cId="315698112" sldId="307"/>
            <ac:spMk id="28" creationId="{9FC34EA1-BCF4-CD73-712E-C42775AB0D1E}"/>
          </ac:spMkLst>
        </pc:spChg>
        <pc:spChg chg="mod">
          <ac:chgData name="Despina Partala" userId="85b184bb183694ca" providerId="LiveId" clId="{A4F4A781-C263-4112-8721-784C4AA2F01A}" dt="2022-11-13T19:23:11.364" v="12330"/>
          <ac:spMkLst>
            <pc:docMk/>
            <pc:sldMk cId="315698112" sldId="307"/>
            <ac:spMk id="29" creationId="{D419632B-A326-1EC3-D567-34680329E119}"/>
          </ac:spMkLst>
        </pc:spChg>
        <pc:spChg chg="mod">
          <ac:chgData name="Despina Partala" userId="85b184bb183694ca" providerId="LiveId" clId="{A4F4A781-C263-4112-8721-784C4AA2F01A}" dt="2022-11-13T19:23:11.364" v="12330"/>
          <ac:spMkLst>
            <pc:docMk/>
            <pc:sldMk cId="315698112" sldId="307"/>
            <ac:spMk id="30" creationId="{97F4D225-5CB4-E466-8567-E0F92FB97768}"/>
          </ac:spMkLst>
        </pc:spChg>
        <pc:spChg chg="mod">
          <ac:chgData name="Despina Partala" userId="85b184bb183694ca" providerId="LiveId" clId="{A4F4A781-C263-4112-8721-784C4AA2F01A}" dt="2022-11-13T19:23:11.364" v="12330"/>
          <ac:spMkLst>
            <pc:docMk/>
            <pc:sldMk cId="315698112" sldId="307"/>
            <ac:spMk id="31" creationId="{D5309057-C63A-0441-A341-B511AD02D7AF}"/>
          </ac:spMkLst>
        </pc:spChg>
        <pc:spChg chg="mod">
          <ac:chgData name="Despina Partala" userId="85b184bb183694ca" providerId="LiveId" clId="{A4F4A781-C263-4112-8721-784C4AA2F01A}" dt="2022-11-13T19:23:11.364" v="12330"/>
          <ac:spMkLst>
            <pc:docMk/>
            <pc:sldMk cId="315698112" sldId="307"/>
            <ac:spMk id="160" creationId="{E2E5AABB-61B7-1798-7693-DFB0659461A3}"/>
          </ac:spMkLst>
        </pc:spChg>
        <pc:spChg chg="mod">
          <ac:chgData name="Despina Partala" userId="85b184bb183694ca" providerId="LiveId" clId="{A4F4A781-C263-4112-8721-784C4AA2F01A}" dt="2022-11-13T19:23:11.364" v="12330"/>
          <ac:spMkLst>
            <pc:docMk/>
            <pc:sldMk cId="315698112" sldId="307"/>
            <ac:spMk id="161" creationId="{D799F87A-D33D-34B2-D53A-6474037BAF70}"/>
          </ac:spMkLst>
        </pc:spChg>
        <pc:spChg chg="mod">
          <ac:chgData name="Despina Partala" userId="85b184bb183694ca" providerId="LiveId" clId="{A4F4A781-C263-4112-8721-784C4AA2F01A}" dt="2022-11-13T19:23:11.364" v="12330"/>
          <ac:spMkLst>
            <pc:docMk/>
            <pc:sldMk cId="315698112" sldId="307"/>
            <ac:spMk id="162" creationId="{C1EBBD76-6F46-E374-985D-6C39F5EA6C37}"/>
          </ac:spMkLst>
        </pc:spChg>
        <pc:spChg chg="mod">
          <ac:chgData name="Despina Partala" userId="85b184bb183694ca" providerId="LiveId" clId="{A4F4A781-C263-4112-8721-784C4AA2F01A}" dt="2022-11-13T19:23:11.364" v="12330"/>
          <ac:spMkLst>
            <pc:docMk/>
            <pc:sldMk cId="315698112" sldId="307"/>
            <ac:spMk id="163" creationId="{A9B49791-D68B-504B-FF43-A6A3B1DBEE8C}"/>
          </ac:spMkLst>
        </pc:spChg>
        <pc:spChg chg="mod">
          <ac:chgData name="Despina Partala" userId="85b184bb183694ca" providerId="LiveId" clId="{A4F4A781-C263-4112-8721-784C4AA2F01A}" dt="2022-11-13T19:23:11.364" v="12330"/>
          <ac:spMkLst>
            <pc:docMk/>
            <pc:sldMk cId="315698112" sldId="307"/>
            <ac:spMk id="164" creationId="{BC3E9BBC-5DB9-D303-2DD3-28B9C6AB52EA}"/>
          </ac:spMkLst>
        </pc:spChg>
        <pc:spChg chg="mod">
          <ac:chgData name="Despina Partala" userId="85b184bb183694ca" providerId="LiveId" clId="{A4F4A781-C263-4112-8721-784C4AA2F01A}" dt="2022-11-13T19:23:11.364" v="12330"/>
          <ac:spMkLst>
            <pc:docMk/>
            <pc:sldMk cId="315698112" sldId="307"/>
            <ac:spMk id="165" creationId="{0798C9EA-E8A5-FBE1-743E-CB5ADCFF61DC}"/>
          </ac:spMkLst>
        </pc:spChg>
        <pc:spChg chg="mod">
          <ac:chgData name="Despina Partala" userId="85b184bb183694ca" providerId="LiveId" clId="{A4F4A781-C263-4112-8721-784C4AA2F01A}" dt="2022-11-13T19:23:11.364" v="12330"/>
          <ac:spMkLst>
            <pc:docMk/>
            <pc:sldMk cId="315698112" sldId="307"/>
            <ac:spMk id="166" creationId="{9BCC4E6E-DDC6-B54C-758F-DFC753C05666}"/>
          </ac:spMkLst>
        </pc:spChg>
        <pc:spChg chg="mod">
          <ac:chgData name="Despina Partala" userId="85b184bb183694ca" providerId="LiveId" clId="{A4F4A781-C263-4112-8721-784C4AA2F01A}" dt="2022-11-15T07:39:03.744" v="13745"/>
          <ac:spMkLst>
            <pc:docMk/>
            <pc:sldMk cId="315698112" sldId="307"/>
            <ac:spMk id="167" creationId="{6E4A654F-A422-B171-2A64-934063FA08F2}"/>
          </ac:spMkLst>
        </pc:spChg>
        <pc:spChg chg="add mod">
          <ac:chgData name="Despina Partala" userId="85b184bb183694ca" providerId="LiveId" clId="{A4F4A781-C263-4112-8721-784C4AA2F01A}" dt="2022-11-13T19:40:36.013" v="12633" actId="207"/>
          <ac:spMkLst>
            <pc:docMk/>
            <pc:sldMk cId="315698112" sldId="307"/>
            <ac:spMk id="168" creationId="{D54B3F60-ED23-8F49-DD98-BDF8DE2F8663}"/>
          </ac:spMkLst>
        </pc:spChg>
        <pc:spChg chg="mod">
          <ac:chgData name="Despina Partala" userId="85b184bb183694ca" providerId="LiveId" clId="{A4F4A781-C263-4112-8721-784C4AA2F01A}" dt="2022-11-15T07:39:03.744" v="13745"/>
          <ac:spMkLst>
            <pc:docMk/>
            <pc:sldMk cId="315698112" sldId="307"/>
            <ac:spMk id="169" creationId="{0EFC2B70-8E77-8AC0-6EE4-BA37F4FE2C1B}"/>
          </ac:spMkLst>
        </pc:spChg>
        <pc:spChg chg="mod">
          <ac:chgData name="Despina Partala" userId="85b184bb183694ca" providerId="LiveId" clId="{A4F4A781-C263-4112-8721-784C4AA2F01A}" dt="2022-11-15T07:39:03.744" v="13745"/>
          <ac:spMkLst>
            <pc:docMk/>
            <pc:sldMk cId="315698112" sldId="307"/>
            <ac:spMk id="170" creationId="{DB205189-3073-BF3C-FB51-BDA1E9FFEB7C}"/>
          </ac:spMkLst>
        </pc:spChg>
        <pc:spChg chg="mod">
          <ac:chgData name="Despina Partala" userId="85b184bb183694ca" providerId="LiveId" clId="{A4F4A781-C263-4112-8721-784C4AA2F01A}" dt="2022-11-15T07:39:03.744" v="13745"/>
          <ac:spMkLst>
            <pc:docMk/>
            <pc:sldMk cId="315698112" sldId="307"/>
            <ac:spMk id="171" creationId="{656A8613-F042-126A-BA63-F5237A5052B5}"/>
          </ac:spMkLst>
        </pc:spChg>
        <pc:spChg chg="mod">
          <ac:chgData name="Despina Partala" userId="85b184bb183694ca" providerId="LiveId" clId="{A4F4A781-C263-4112-8721-784C4AA2F01A}" dt="2022-11-15T07:39:03.744" v="13745"/>
          <ac:spMkLst>
            <pc:docMk/>
            <pc:sldMk cId="315698112" sldId="307"/>
            <ac:spMk id="172" creationId="{E03DD4CE-2E51-3BC4-F062-88C327013883}"/>
          </ac:spMkLst>
        </pc:spChg>
        <pc:spChg chg="mod">
          <ac:chgData name="Despina Partala" userId="85b184bb183694ca" providerId="LiveId" clId="{A4F4A781-C263-4112-8721-784C4AA2F01A}" dt="2022-11-15T07:39:03.744" v="13745"/>
          <ac:spMkLst>
            <pc:docMk/>
            <pc:sldMk cId="315698112" sldId="307"/>
            <ac:spMk id="173" creationId="{635DC682-3C40-082B-535B-FD4231D0E601}"/>
          </ac:spMkLst>
        </pc:spChg>
        <pc:spChg chg="mod">
          <ac:chgData name="Despina Partala" userId="85b184bb183694ca" providerId="LiveId" clId="{A4F4A781-C263-4112-8721-784C4AA2F01A}" dt="2022-11-15T07:39:03.744" v="13745"/>
          <ac:spMkLst>
            <pc:docMk/>
            <pc:sldMk cId="315698112" sldId="307"/>
            <ac:spMk id="174" creationId="{DB3133BB-64FF-CE4A-DA54-C0650AC6FE47}"/>
          </ac:spMkLst>
        </pc:spChg>
        <pc:spChg chg="mod">
          <ac:chgData name="Despina Partala" userId="85b184bb183694ca" providerId="LiveId" clId="{A4F4A781-C263-4112-8721-784C4AA2F01A}" dt="2022-11-15T07:39:03.744" v="13745"/>
          <ac:spMkLst>
            <pc:docMk/>
            <pc:sldMk cId="315698112" sldId="307"/>
            <ac:spMk id="175" creationId="{F77C1A99-350C-DA7B-97A8-FB0BA34B245E}"/>
          </ac:spMkLst>
        </pc:spChg>
        <pc:spChg chg="mod">
          <ac:chgData name="Despina Partala" userId="85b184bb183694ca" providerId="LiveId" clId="{A4F4A781-C263-4112-8721-784C4AA2F01A}" dt="2022-11-15T07:39:03.744" v="13745"/>
          <ac:spMkLst>
            <pc:docMk/>
            <pc:sldMk cId="315698112" sldId="307"/>
            <ac:spMk id="176" creationId="{7A74E14F-36BF-DA5B-759A-41F18FF66058}"/>
          </ac:spMkLst>
        </pc:spChg>
        <pc:spChg chg="mod">
          <ac:chgData name="Despina Partala" userId="85b184bb183694ca" providerId="LiveId" clId="{A4F4A781-C263-4112-8721-784C4AA2F01A}" dt="2022-11-15T07:39:03.744" v="13745"/>
          <ac:spMkLst>
            <pc:docMk/>
            <pc:sldMk cId="315698112" sldId="307"/>
            <ac:spMk id="177" creationId="{BB092BE5-8A56-A5C8-EB5C-893BC7BAC202}"/>
          </ac:spMkLst>
        </pc:spChg>
        <pc:grpChg chg="add mod">
          <ac:chgData name="Despina Partala" userId="85b184bb183694ca" providerId="LiveId" clId="{A4F4A781-C263-4112-8721-784C4AA2F01A}" dt="2022-11-15T07:39:18.895" v="13747" actId="1076"/>
          <ac:grpSpMkLst>
            <pc:docMk/>
            <pc:sldMk cId="315698112" sldId="307"/>
            <ac:grpSpMk id="2" creationId="{207FC172-F1E2-CE06-18F1-0434ECB54C68}"/>
          </ac:grpSpMkLst>
        </pc:grpChg>
        <pc:grpChg chg="mod">
          <ac:chgData name="Despina Partala" userId="85b184bb183694ca" providerId="LiveId" clId="{A4F4A781-C263-4112-8721-784C4AA2F01A}" dt="2022-11-13T19:39:37.680" v="12624" actId="1076"/>
          <ac:grpSpMkLst>
            <pc:docMk/>
            <pc:sldMk cId="315698112" sldId="307"/>
            <ac:grpSpMk id="6" creationId="{E8D6346F-996F-99A7-DB89-81D430E63545}"/>
          </ac:grpSpMkLst>
        </pc:grpChg>
        <pc:grpChg chg="add del mod">
          <ac:chgData name="Despina Partala" userId="85b184bb183694ca" providerId="LiveId" clId="{A4F4A781-C263-4112-8721-784C4AA2F01A}" dt="2022-11-15T07:38:22.819" v="13734" actId="21"/>
          <ac:grpSpMkLst>
            <pc:docMk/>
            <pc:sldMk cId="315698112" sldId="307"/>
            <ac:grpSpMk id="23" creationId="{57F13A5D-7074-D53C-187D-B6C8D74D939C}"/>
          </ac:grpSpMkLst>
        </pc:grpChg>
        <pc:graphicFrameChg chg="del mod">
          <ac:chgData name="Despina Partala" userId="85b184bb183694ca" providerId="LiveId" clId="{A4F4A781-C263-4112-8721-784C4AA2F01A}" dt="2022-11-13T17:51:03.835" v="11602" actId="478"/>
          <ac:graphicFrameMkLst>
            <pc:docMk/>
            <pc:sldMk cId="315698112" sldId="307"/>
            <ac:graphicFrameMk id="2" creationId="{DEBFE426-0C4C-7DF8-FFC4-7B79C1EE98A9}"/>
          </ac:graphicFrameMkLst>
        </pc:graphicFrameChg>
        <pc:graphicFrameChg chg="add del mod modGraphic">
          <ac:chgData name="Despina Partala" userId="85b184bb183694ca" providerId="LiveId" clId="{A4F4A781-C263-4112-8721-784C4AA2F01A}" dt="2022-11-13T18:50:13.421" v="11686" actId="478"/>
          <ac:graphicFrameMkLst>
            <pc:docMk/>
            <pc:sldMk cId="315698112" sldId="307"/>
            <ac:graphicFrameMk id="3" creationId="{424CD125-B35C-A0B3-86E5-89C17690CFFD}"/>
          </ac:graphicFrameMkLst>
        </pc:graphicFrameChg>
        <pc:graphicFrameChg chg="add del mod modGraphic">
          <ac:chgData name="Despina Partala" userId="85b184bb183694ca" providerId="LiveId" clId="{A4F4A781-C263-4112-8721-784C4AA2F01A}" dt="2022-11-13T18:51:13.766" v="11692" actId="18245"/>
          <ac:graphicFrameMkLst>
            <pc:docMk/>
            <pc:sldMk cId="315698112" sldId="307"/>
            <ac:graphicFrameMk id="4" creationId="{9CA45D76-8C56-294C-3FE0-CF1887618798}"/>
          </ac:graphicFrameMkLst>
        </pc:graphicFrameChg>
      </pc:sldChg>
      <pc:sldChg chg="addSp delSp modSp mod modTransition delAnim modAnim">
        <pc:chgData name="Despina Partala" userId="85b184bb183694ca" providerId="LiveId" clId="{A4F4A781-C263-4112-8721-784C4AA2F01A}" dt="2022-11-17T09:06:04.048" v="13988"/>
        <pc:sldMkLst>
          <pc:docMk/>
          <pc:sldMk cId="1009153320" sldId="308"/>
        </pc:sldMkLst>
        <pc:spChg chg="mod">
          <ac:chgData name="Despina Partala" userId="85b184bb183694ca" providerId="LiveId" clId="{A4F4A781-C263-4112-8721-784C4AA2F01A}" dt="2022-11-13T19:28:21.548" v="12362"/>
          <ac:spMkLst>
            <pc:docMk/>
            <pc:sldMk cId="1009153320" sldId="308"/>
            <ac:spMk id="3" creationId="{4314F13E-A848-3276-5723-F29FC2C77EAE}"/>
          </ac:spMkLst>
        </pc:spChg>
        <pc:spChg chg="mod">
          <ac:chgData name="Despina Partala" userId="85b184bb183694ca" providerId="LiveId" clId="{A4F4A781-C263-4112-8721-784C4AA2F01A}" dt="2022-11-13T19:28:21.548" v="12362"/>
          <ac:spMkLst>
            <pc:docMk/>
            <pc:sldMk cId="1009153320" sldId="308"/>
            <ac:spMk id="4" creationId="{EB9EB648-458A-149B-16E7-BA6508B076E4}"/>
          </ac:spMkLst>
        </pc:spChg>
        <pc:spChg chg="mod">
          <ac:chgData name="Despina Partala" userId="85b184bb183694ca" providerId="LiveId" clId="{A4F4A781-C263-4112-8721-784C4AA2F01A}" dt="2022-11-13T19:27:15.583" v="12360" actId="1076"/>
          <ac:spMkLst>
            <pc:docMk/>
            <pc:sldMk cId="1009153320" sldId="308"/>
            <ac:spMk id="12" creationId="{B6EAA5C4-21CF-CB32-6BB8-9DEE822CB4A2}"/>
          </ac:spMkLst>
        </pc:spChg>
        <pc:spChg chg="mod">
          <ac:chgData name="Despina Partala" userId="85b184bb183694ca" providerId="LiveId" clId="{A4F4A781-C263-4112-8721-784C4AA2F01A}" dt="2022-11-13T19:28:21.548" v="12362"/>
          <ac:spMkLst>
            <pc:docMk/>
            <pc:sldMk cId="1009153320" sldId="308"/>
            <ac:spMk id="16" creationId="{8D294D49-8B1D-1A3F-AAA1-C58945B2E12F}"/>
          </ac:spMkLst>
        </pc:spChg>
        <pc:spChg chg="del">
          <ac:chgData name="Despina Partala" userId="85b184bb183694ca" providerId="LiveId" clId="{A4F4A781-C263-4112-8721-784C4AA2F01A}" dt="2022-11-13T19:26:48.294" v="12335" actId="478"/>
          <ac:spMkLst>
            <pc:docMk/>
            <pc:sldMk cId="1009153320" sldId="308"/>
            <ac:spMk id="17" creationId="{21BC2724-E5AD-837B-7A13-AAAA9B4B42CA}"/>
          </ac:spMkLst>
        </pc:spChg>
        <pc:spChg chg="mod">
          <ac:chgData name="Despina Partala" userId="85b184bb183694ca" providerId="LiveId" clId="{A4F4A781-C263-4112-8721-784C4AA2F01A}" dt="2022-11-13T19:28:21.548" v="12362"/>
          <ac:spMkLst>
            <pc:docMk/>
            <pc:sldMk cId="1009153320" sldId="308"/>
            <ac:spMk id="18" creationId="{4F3EE4CC-323A-37BC-FB3A-0EA833B16C64}"/>
          </ac:spMkLst>
        </pc:spChg>
        <pc:spChg chg="del">
          <ac:chgData name="Despina Partala" userId="85b184bb183694ca" providerId="LiveId" clId="{A4F4A781-C263-4112-8721-784C4AA2F01A}" dt="2022-11-13T19:26:52.090" v="12336" actId="478"/>
          <ac:spMkLst>
            <pc:docMk/>
            <pc:sldMk cId="1009153320" sldId="308"/>
            <ac:spMk id="19" creationId="{8E1F6EFC-26CE-26E5-2179-467E7B1C60F0}"/>
          </ac:spMkLst>
        </pc:spChg>
        <pc:spChg chg="mod">
          <ac:chgData name="Despina Partala" userId="85b184bb183694ca" providerId="LiveId" clId="{A4F4A781-C263-4112-8721-784C4AA2F01A}" dt="2022-11-13T19:28:21.548" v="12362"/>
          <ac:spMkLst>
            <pc:docMk/>
            <pc:sldMk cId="1009153320" sldId="308"/>
            <ac:spMk id="21" creationId="{FAB3241E-D5E9-8F42-E17D-1546281DABC2}"/>
          </ac:spMkLst>
        </pc:spChg>
        <pc:spChg chg="mod">
          <ac:chgData name="Despina Partala" userId="85b184bb183694ca" providerId="LiveId" clId="{A4F4A781-C263-4112-8721-784C4AA2F01A}" dt="2022-11-13T19:28:21.548" v="12362"/>
          <ac:spMkLst>
            <pc:docMk/>
            <pc:sldMk cId="1009153320" sldId="308"/>
            <ac:spMk id="22" creationId="{3300829C-F0EC-15F2-5FD8-A140EC2AB296}"/>
          </ac:spMkLst>
        </pc:spChg>
        <pc:spChg chg="mod">
          <ac:chgData name="Despina Partala" userId="85b184bb183694ca" providerId="LiveId" clId="{A4F4A781-C263-4112-8721-784C4AA2F01A}" dt="2022-11-13T19:28:21.548" v="12362"/>
          <ac:spMkLst>
            <pc:docMk/>
            <pc:sldMk cId="1009153320" sldId="308"/>
            <ac:spMk id="167" creationId="{AECF2412-1B33-EB1C-4D54-1968E8307472}"/>
          </ac:spMkLst>
        </pc:spChg>
        <pc:spChg chg="mod">
          <ac:chgData name="Despina Partala" userId="85b184bb183694ca" providerId="LiveId" clId="{A4F4A781-C263-4112-8721-784C4AA2F01A}" dt="2022-11-13T19:28:21.548" v="12362"/>
          <ac:spMkLst>
            <pc:docMk/>
            <pc:sldMk cId="1009153320" sldId="308"/>
            <ac:spMk id="168" creationId="{8DD04058-5853-ABEC-63A7-399C7B60E675}"/>
          </ac:spMkLst>
        </pc:spChg>
        <pc:spChg chg="mod">
          <ac:chgData name="Despina Partala" userId="85b184bb183694ca" providerId="LiveId" clId="{A4F4A781-C263-4112-8721-784C4AA2F01A}" dt="2022-11-13T19:28:21.548" v="12362"/>
          <ac:spMkLst>
            <pc:docMk/>
            <pc:sldMk cId="1009153320" sldId="308"/>
            <ac:spMk id="169" creationId="{BDE8F777-3F87-D34C-39B0-F55D8D314D96}"/>
          </ac:spMkLst>
        </pc:spChg>
        <pc:spChg chg="mod">
          <ac:chgData name="Despina Partala" userId="85b184bb183694ca" providerId="LiveId" clId="{A4F4A781-C263-4112-8721-784C4AA2F01A}" dt="2022-11-13T19:28:21.548" v="12362"/>
          <ac:spMkLst>
            <pc:docMk/>
            <pc:sldMk cId="1009153320" sldId="308"/>
            <ac:spMk id="170" creationId="{AB6CF2C6-04CC-3F16-F987-E84D29185F59}"/>
          </ac:spMkLst>
        </pc:spChg>
        <pc:spChg chg="mod">
          <ac:chgData name="Despina Partala" userId="85b184bb183694ca" providerId="LiveId" clId="{A4F4A781-C263-4112-8721-784C4AA2F01A}" dt="2022-11-13T19:28:21.548" v="12362"/>
          <ac:spMkLst>
            <pc:docMk/>
            <pc:sldMk cId="1009153320" sldId="308"/>
            <ac:spMk id="171" creationId="{C25F4ED0-4CE9-78D6-C0D0-883DC0E0EF02}"/>
          </ac:spMkLst>
        </pc:spChg>
        <pc:spChg chg="mod">
          <ac:chgData name="Despina Partala" userId="85b184bb183694ca" providerId="LiveId" clId="{A4F4A781-C263-4112-8721-784C4AA2F01A}" dt="2022-11-13T19:28:21.548" v="12362"/>
          <ac:spMkLst>
            <pc:docMk/>
            <pc:sldMk cId="1009153320" sldId="308"/>
            <ac:spMk id="172" creationId="{5B809FFD-7F5F-3041-9F15-167AF28A2EE9}"/>
          </ac:spMkLst>
        </pc:spChg>
        <pc:spChg chg="mod">
          <ac:chgData name="Despina Partala" userId="85b184bb183694ca" providerId="LiveId" clId="{A4F4A781-C263-4112-8721-784C4AA2F01A}" dt="2022-11-13T19:28:21.548" v="12362"/>
          <ac:spMkLst>
            <pc:docMk/>
            <pc:sldMk cId="1009153320" sldId="308"/>
            <ac:spMk id="173" creationId="{FC33D605-31B4-34DA-7BA0-3099E32A7F59}"/>
          </ac:spMkLst>
        </pc:spChg>
        <pc:spChg chg="mod">
          <ac:chgData name="Despina Partala" userId="85b184bb183694ca" providerId="LiveId" clId="{A4F4A781-C263-4112-8721-784C4AA2F01A}" dt="2022-11-13T19:28:21.548" v="12362"/>
          <ac:spMkLst>
            <pc:docMk/>
            <pc:sldMk cId="1009153320" sldId="308"/>
            <ac:spMk id="174" creationId="{B01DFADF-60C2-AFB7-2EBB-79361D017823}"/>
          </ac:spMkLst>
        </pc:spChg>
        <pc:spChg chg="mod">
          <ac:chgData name="Despina Partala" userId="85b184bb183694ca" providerId="LiveId" clId="{A4F4A781-C263-4112-8721-784C4AA2F01A}" dt="2022-11-13T19:28:21.548" v="12362"/>
          <ac:spMkLst>
            <pc:docMk/>
            <pc:sldMk cId="1009153320" sldId="308"/>
            <ac:spMk id="175" creationId="{AE77B855-FB4E-B2A3-2A03-A01E67D02505}"/>
          </ac:spMkLst>
        </pc:spChg>
        <pc:spChg chg="mod">
          <ac:chgData name="Despina Partala" userId="85b184bb183694ca" providerId="LiveId" clId="{A4F4A781-C263-4112-8721-784C4AA2F01A}" dt="2022-11-13T19:28:21.548" v="12362"/>
          <ac:spMkLst>
            <pc:docMk/>
            <pc:sldMk cId="1009153320" sldId="308"/>
            <ac:spMk id="176" creationId="{1D1255AD-33CC-C167-BC19-3A1455B6B4D6}"/>
          </ac:spMkLst>
        </pc:spChg>
        <pc:spChg chg="mod">
          <ac:chgData name="Despina Partala" userId="85b184bb183694ca" providerId="LiveId" clId="{A4F4A781-C263-4112-8721-784C4AA2F01A}" dt="2022-11-13T19:28:21.548" v="12362"/>
          <ac:spMkLst>
            <pc:docMk/>
            <pc:sldMk cId="1009153320" sldId="308"/>
            <ac:spMk id="177" creationId="{E44510DD-4C4E-212C-C0EF-C046445AB2BF}"/>
          </ac:spMkLst>
        </pc:spChg>
        <pc:spChg chg="mod">
          <ac:chgData name="Despina Partala" userId="85b184bb183694ca" providerId="LiveId" clId="{A4F4A781-C263-4112-8721-784C4AA2F01A}" dt="2022-11-13T19:28:21.548" v="12362"/>
          <ac:spMkLst>
            <pc:docMk/>
            <pc:sldMk cId="1009153320" sldId="308"/>
            <ac:spMk id="178" creationId="{9D4100AF-C61D-588E-3014-14CB5E9D824D}"/>
          </ac:spMkLst>
        </pc:spChg>
        <pc:spChg chg="mod">
          <ac:chgData name="Despina Partala" userId="85b184bb183694ca" providerId="LiveId" clId="{A4F4A781-C263-4112-8721-784C4AA2F01A}" dt="2022-11-13T19:28:21.548" v="12362"/>
          <ac:spMkLst>
            <pc:docMk/>
            <pc:sldMk cId="1009153320" sldId="308"/>
            <ac:spMk id="179" creationId="{E4FF5762-AB54-8425-52B9-4E4199591972}"/>
          </ac:spMkLst>
        </pc:spChg>
        <pc:spChg chg="mod">
          <ac:chgData name="Despina Partala" userId="85b184bb183694ca" providerId="LiveId" clId="{A4F4A781-C263-4112-8721-784C4AA2F01A}" dt="2022-11-13T19:28:21.548" v="12362"/>
          <ac:spMkLst>
            <pc:docMk/>
            <pc:sldMk cId="1009153320" sldId="308"/>
            <ac:spMk id="180" creationId="{C68A2716-FA3C-A9A7-9C55-79B41978F49B}"/>
          </ac:spMkLst>
        </pc:spChg>
        <pc:spChg chg="mod">
          <ac:chgData name="Despina Partala" userId="85b184bb183694ca" providerId="LiveId" clId="{A4F4A781-C263-4112-8721-784C4AA2F01A}" dt="2022-11-13T19:28:21.548" v="12362"/>
          <ac:spMkLst>
            <pc:docMk/>
            <pc:sldMk cId="1009153320" sldId="308"/>
            <ac:spMk id="181" creationId="{060B4AF5-C445-D596-2F41-7F1B872EED4F}"/>
          </ac:spMkLst>
        </pc:spChg>
        <pc:spChg chg="mod">
          <ac:chgData name="Despina Partala" userId="85b184bb183694ca" providerId="LiveId" clId="{A4F4A781-C263-4112-8721-784C4AA2F01A}" dt="2022-11-13T19:28:21.548" v="12362"/>
          <ac:spMkLst>
            <pc:docMk/>
            <pc:sldMk cId="1009153320" sldId="308"/>
            <ac:spMk id="182" creationId="{7F05137A-E903-8F53-150A-58798E04AC74}"/>
          </ac:spMkLst>
        </pc:spChg>
        <pc:grpChg chg="add mod">
          <ac:chgData name="Despina Partala" userId="85b184bb183694ca" providerId="LiveId" clId="{A4F4A781-C263-4112-8721-784C4AA2F01A}" dt="2022-11-13T19:39:13.066" v="12622" actId="14100"/>
          <ac:grpSpMkLst>
            <pc:docMk/>
            <pc:sldMk cId="1009153320" sldId="308"/>
            <ac:grpSpMk id="2" creationId="{031ADBEC-2320-E491-BB50-C45D51C0CEBA}"/>
          </ac:grpSpMkLst>
        </pc:grpChg>
        <pc:grpChg chg="del">
          <ac:chgData name="Despina Partala" userId="85b184bb183694ca" providerId="LiveId" clId="{A4F4A781-C263-4112-8721-784C4AA2F01A}" dt="2022-11-13T19:26:42.110" v="12334" actId="478"/>
          <ac:grpSpMkLst>
            <pc:docMk/>
            <pc:sldMk cId="1009153320" sldId="308"/>
            <ac:grpSpMk id="6" creationId="{E8D6346F-996F-99A7-DB89-81D430E63545}"/>
          </ac:grpSpMkLst>
        </pc:grpChg>
        <pc:grpChg chg="del">
          <ac:chgData name="Despina Partala" userId="85b184bb183694ca" providerId="LiveId" clId="{A4F4A781-C263-4112-8721-784C4AA2F01A}" dt="2022-11-13T19:27:48.894" v="12361" actId="478"/>
          <ac:grpSpMkLst>
            <pc:docMk/>
            <pc:sldMk cId="1009153320" sldId="308"/>
            <ac:grpSpMk id="23" creationId="{57F13A5D-7074-D53C-187D-B6C8D74D939C}"/>
          </ac:grpSpMkLst>
        </pc:grpChg>
        <pc:graphicFrameChg chg="add mod modGraphic">
          <ac:chgData name="Despina Partala" userId="85b184bb183694ca" providerId="LiveId" clId="{A4F4A781-C263-4112-8721-784C4AA2F01A}" dt="2022-11-13T19:38:40.459" v="12620" actId="2711"/>
          <ac:graphicFrameMkLst>
            <pc:docMk/>
            <pc:sldMk cId="1009153320" sldId="308"/>
            <ac:graphicFrameMk id="183" creationId="{487565C7-A657-8343-0ADA-FB26525BD9F1}"/>
          </ac:graphicFrameMkLst>
        </pc:graphicFrameChg>
      </pc:sldChg>
      <pc:sldChg chg="addSp delSp modSp mod ord modTransition delAnim modAnim">
        <pc:chgData name="Despina Partala" userId="85b184bb183694ca" providerId="LiveId" clId="{A4F4A781-C263-4112-8721-784C4AA2F01A}" dt="2022-11-17T09:08:22.771" v="14005"/>
        <pc:sldMkLst>
          <pc:docMk/>
          <pc:sldMk cId="2857622887" sldId="309"/>
        </pc:sldMkLst>
        <pc:spChg chg="mod">
          <ac:chgData name="Despina Partala" userId="85b184bb183694ca" providerId="LiveId" clId="{A4F4A781-C263-4112-8721-784C4AA2F01A}" dt="2022-11-13T19:43:39.012" v="12671"/>
          <ac:spMkLst>
            <pc:docMk/>
            <pc:sldMk cId="2857622887" sldId="309"/>
            <ac:spMk id="9" creationId="{9FC7E7E1-9A33-3B4D-A970-E7EF41C7E920}"/>
          </ac:spMkLst>
        </pc:spChg>
        <pc:spChg chg="mod">
          <ac:chgData name="Despina Partala" userId="85b184bb183694ca" providerId="LiveId" clId="{A4F4A781-C263-4112-8721-784C4AA2F01A}" dt="2022-11-13T19:43:39.012" v="12671"/>
          <ac:spMkLst>
            <pc:docMk/>
            <pc:sldMk cId="2857622887" sldId="309"/>
            <ac:spMk id="10" creationId="{4B088080-80BE-2C25-6E4D-CD8B446A8ED8}"/>
          </ac:spMkLst>
        </pc:spChg>
        <pc:spChg chg="mod">
          <ac:chgData name="Despina Partala" userId="85b184bb183694ca" providerId="LiveId" clId="{A4F4A781-C263-4112-8721-784C4AA2F01A}" dt="2022-11-13T19:43:39.012" v="12671"/>
          <ac:spMkLst>
            <pc:docMk/>
            <pc:sldMk cId="2857622887" sldId="309"/>
            <ac:spMk id="11" creationId="{C649766D-FF08-A56E-6114-D31D963C026A}"/>
          </ac:spMkLst>
        </pc:spChg>
        <pc:spChg chg="mod">
          <ac:chgData name="Despina Partala" userId="85b184bb183694ca" providerId="LiveId" clId="{A4F4A781-C263-4112-8721-784C4AA2F01A}" dt="2022-11-13T20:24:55.473" v="13081" actId="207"/>
          <ac:spMkLst>
            <pc:docMk/>
            <pc:sldMk cId="2857622887" sldId="309"/>
            <ac:spMk id="12" creationId="{B6EAA5C4-21CF-CB32-6BB8-9DEE822CB4A2}"/>
          </ac:spMkLst>
        </pc:spChg>
        <pc:spChg chg="mod">
          <ac:chgData name="Despina Partala" userId="85b184bb183694ca" providerId="LiveId" clId="{A4F4A781-C263-4112-8721-784C4AA2F01A}" dt="2022-11-13T19:43:39.012" v="12671"/>
          <ac:spMkLst>
            <pc:docMk/>
            <pc:sldMk cId="2857622887" sldId="309"/>
            <ac:spMk id="13" creationId="{D3919C73-9092-6CA1-FF64-3383E6A87EBF}"/>
          </ac:spMkLst>
        </pc:spChg>
        <pc:spChg chg="mod">
          <ac:chgData name="Despina Partala" userId="85b184bb183694ca" providerId="LiveId" clId="{A4F4A781-C263-4112-8721-784C4AA2F01A}" dt="2022-11-13T19:43:39.012" v="12671"/>
          <ac:spMkLst>
            <pc:docMk/>
            <pc:sldMk cId="2857622887" sldId="309"/>
            <ac:spMk id="14" creationId="{57C47012-47B7-F089-0476-CD9B5F38B617}"/>
          </ac:spMkLst>
        </pc:spChg>
        <pc:spChg chg="mod">
          <ac:chgData name="Despina Partala" userId="85b184bb183694ca" providerId="LiveId" clId="{A4F4A781-C263-4112-8721-784C4AA2F01A}" dt="2022-11-13T19:43:39.012" v="12671"/>
          <ac:spMkLst>
            <pc:docMk/>
            <pc:sldMk cId="2857622887" sldId="309"/>
            <ac:spMk id="15" creationId="{943784AC-015B-33BC-E923-A373233E6773}"/>
          </ac:spMkLst>
        </pc:spChg>
        <pc:spChg chg="mod">
          <ac:chgData name="Despina Partala" userId="85b184bb183694ca" providerId="LiveId" clId="{A4F4A781-C263-4112-8721-784C4AA2F01A}" dt="2022-11-13T19:43:39.012" v="12671"/>
          <ac:spMkLst>
            <pc:docMk/>
            <pc:sldMk cId="2857622887" sldId="309"/>
            <ac:spMk id="17" creationId="{0113E37B-632D-3B98-7270-0734C9A95CB0}"/>
          </ac:spMkLst>
        </pc:spChg>
        <pc:spChg chg="mod">
          <ac:chgData name="Despina Partala" userId="85b184bb183694ca" providerId="LiveId" clId="{A4F4A781-C263-4112-8721-784C4AA2F01A}" dt="2022-11-13T19:43:39.012" v="12671"/>
          <ac:spMkLst>
            <pc:docMk/>
            <pc:sldMk cId="2857622887" sldId="309"/>
            <ac:spMk id="19" creationId="{832D26F8-EC92-D4FD-F099-0812180055A6}"/>
          </ac:spMkLst>
        </pc:spChg>
        <pc:spChg chg="mod">
          <ac:chgData name="Despina Partala" userId="85b184bb183694ca" providerId="LiveId" clId="{A4F4A781-C263-4112-8721-784C4AA2F01A}" dt="2022-11-13T19:43:39.012" v="12671"/>
          <ac:spMkLst>
            <pc:docMk/>
            <pc:sldMk cId="2857622887" sldId="309"/>
            <ac:spMk id="23" creationId="{9DFFAF74-32E7-134B-FD90-70274C8040E6}"/>
          </ac:spMkLst>
        </pc:spChg>
        <pc:spChg chg="mod">
          <ac:chgData name="Despina Partala" userId="85b184bb183694ca" providerId="LiveId" clId="{A4F4A781-C263-4112-8721-784C4AA2F01A}" dt="2022-11-13T19:43:39.012" v="12671"/>
          <ac:spMkLst>
            <pc:docMk/>
            <pc:sldMk cId="2857622887" sldId="309"/>
            <ac:spMk id="24" creationId="{82899632-523A-78D6-1C58-FEC58ACF7DEC}"/>
          </ac:spMkLst>
        </pc:spChg>
        <pc:spChg chg="mod">
          <ac:chgData name="Despina Partala" userId="85b184bb183694ca" providerId="LiveId" clId="{A4F4A781-C263-4112-8721-784C4AA2F01A}" dt="2022-11-13T19:43:39.012" v="12671"/>
          <ac:spMkLst>
            <pc:docMk/>
            <pc:sldMk cId="2857622887" sldId="309"/>
            <ac:spMk id="25" creationId="{B7A989E2-ED58-B925-0650-619E059D87D1}"/>
          </ac:spMkLst>
        </pc:spChg>
        <pc:spChg chg="mod">
          <ac:chgData name="Despina Partala" userId="85b184bb183694ca" providerId="LiveId" clId="{A4F4A781-C263-4112-8721-784C4AA2F01A}" dt="2022-11-13T19:43:39.012" v="12671"/>
          <ac:spMkLst>
            <pc:docMk/>
            <pc:sldMk cId="2857622887" sldId="309"/>
            <ac:spMk id="26" creationId="{CFFD8AE8-F97F-62BE-0BD0-C93E1F7D3D53}"/>
          </ac:spMkLst>
        </pc:spChg>
        <pc:spChg chg="mod">
          <ac:chgData name="Despina Partala" userId="85b184bb183694ca" providerId="LiveId" clId="{A4F4A781-C263-4112-8721-784C4AA2F01A}" dt="2022-11-13T19:43:39.012" v="12671"/>
          <ac:spMkLst>
            <pc:docMk/>
            <pc:sldMk cId="2857622887" sldId="309"/>
            <ac:spMk id="27" creationId="{61A4F85F-7FC3-3509-2485-D0B8893E5157}"/>
          </ac:spMkLst>
        </pc:spChg>
        <pc:spChg chg="mod">
          <ac:chgData name="Despina Partala" userId="85b184bb183694ca" providerId="LiveId" clId="{A4F4A781-C263-4112-8721-784C4AA2F01A}" dt="2022-11-13T19:43:39.012" v="12671"/>
          <ac:spMkLst>
            <pc:docMk/>
            <pc:sldMk cId="2857622887" sldId="309"/>
            <ac:spMk id="28" creationId="{958C49C5-A8B5-B399-B1D9-CDAAF985EF47}"/>
          </ac:spMkLst>
        </pc:spChg>
        <pc:spChg chg="mod">
          <ac:chgData name="Despina Partala" userId="85b184bb183694ca" providerId="LiveId" clId="{A4F4A781-C263-4112-8721-784C4AA2F01A}" dt="2022-11-13T19:43:39.012" v="12671"/>
          <ac:spMkLst>
            <pc:docMk/>
            <pc:sldMk cId="2857622887" sldId="309"/>
            <ac:spMk id="29" creationId="{42254275-B7DE-66F9-980D-51588E13C277}"/>
          </ac:spMkLst>
        </pc:spChg>
        <pc:spChg chg="mod">
          <ac:chgData name="Despina Partala" userId="85b184bb183694ca" providerId="LiveId" clId="{A4F4A781-C263-4112-8721-784C4AA2F01A}" dt="2022-11-13T19:43:39.012" v="12671"/>
          <ac:spMkLst>
            <pc:docMk/>
            <pc:sldMk cId="2857622887" sldId="309"/>
            <ac:spMk id="30" creationId="{04C35753-7D06-FAB7-178F-5636D9AE853C}"/>
          </ac:spMkLst>
        </pc:spChg>
        <pc:spChg chg="mod">
          <ac:chgData name="Despina Partala" userId="85b184bb183694ca" providerId="LiveId" clId="{A4F4A781-C263-4112-8721-784C4AA2F01A}" dt="2022-11-13T19:43:39.012" v="12671"/>
          <ac:spMkLst>
            <pc:docMk/>
            <pc:sldMk cId="2857622887" sldId="309"/>
            <ac:spMk id="31" creationId="{683C1074-411B-2D17-4EA7-1EFCFF367F28}"/>
          </ac:spMkLst>
        </pc:spChg>
        <pc:spChg chg="mod">
          <ac:chgData name="Despina Partala" userId="85b184bb183694ca" providerId="LiveId" clId="{A4F4A781-C263-4112-8721-784C4AA2F01A}" dt="2022-11-13T19:43:39.012" v="12671"/>
          <ac:spMkLst>
            <pc:docMk/>
            <pc:sldMk cId="2857622887" sldId="309"/>
            <ac:spMk id="160" creationId="{7CFC3689-6B75-3AE5-2BDF-8E5BD7711F1B}"/>
          </ac:spMkLst>
        </pc:spChg>
        <pc:spChg chg="mod">
          <ac:chgData name="Despina Partala" userId="85b184bb183694ca" providerId="LiveId" clId="{A4F4A781-C263-4112-8721-784C4AA2F01A}" dt="2022-11-13T19:43:39.012" v="12671"/>
          <ac:spMkLst>
            <pc:docMk/>
            <pc:sldMk cId="2857622887" sldId="309"/>
            <ac:spMk id="161" creationId="{CAB79DBB-7109-D6A9-3DF9-A6830985CE51}"/>
          </ac:spMkLst>
        </pc:spChg>
        <pc:spChg chg="mod">
          <ac:chgData name="Despina Partala" userId="85b184bb183694ca" providerId="LiveId" clId="{A4F4A781-C263-4112-8721-784C4AA2F01A}" dt="2022-11-13T19:43:39.012" v="12671"/>
          <ac:spMkLst>
            <pc:docMk/>
            <pc:sldMk cId="2857622887" sldId="309"/>
            <ac:spMk id="162" creationId="{172E2AEC-382A-45F4-467E-F215937D3202}"/>
          </ac:spMkLst>
        </pc:spChg>
        <pc:spChg chg="mod">
          <ac:chgData name="Despina Partala" userId="85b184bb183694ca" providerId="LiveId" clId="{A4F4A781-C263-4112-8721-784C4AA2F01A}" dt="2022-11-13T19:43:39.012" v="12671"/>
          <ac:spMkLst>
            <pc:docMk/>
            <pc:sldMk cId="2857622887" sldId="309"/>
            <ac:spMk id="163" creationId="{9BB29E7E-9B95-FAD2-79B0-BF3AFB5FF6DE}"/>
          </ac:spMkLst>
        </pc:spChg>
        <pc:spChg chg="mod">
          <ac:chgData name="Despina Partala" userId="85b184bb183694ca" providerId="LiveId" clId="{A4F4A781-C263-4112-8721-784C4AA2F01A}" dt="2022-11-13T19:43:39.012" v="12671"/>
          <ac:spMkLst>
            <pc:docMk/>
            <pc:sldMk cId="2857622887" sldId="309"/>
            <ac:spMk id="164" creationId="{35B8038B-30F8-3A90-362A-1E521A794564}"/>
          </ac:spMkLst>
        </pc:spChg>
        <pc:spChg chg="mod">
          <ac:chgData name="Despina Partala" userId="85b184bb183694ca" providerId="LiveId" clId="{A4F4A781-C263-4112-8721-784C4AA2F01A}" dt="2022-11-13T19:43:39.012" v="12671"/>
          <ac:spMkLst>
            <pc:docMk/>
            <pc:sldMk cId="2857622887" sldId="309"/>
            <ac:spMk id="165" creationId="{6E8F6B4F-CCD5-3709-5363-357175249B17}"/>
          </ac:spMkLst>
        </pc:spChg>
        <pc:spChg chg="mod">
          <ac:chgData name="Despina Partala" userId="85b184bb183694ca" providerId="LiveId" clId="{A4F4A781-C263-4112-8721-784C4AA2F01A}" dt="2022-11-13T19:43:39.012" v="12671"/>
          <ac:spMkLst>
            <pc:docMk/>
            <pc:sldMk cId="2857622887" sldId="309"/>
            <ac:spMk id="166" creationId="{07D294C4-6845-B647-9738-F4F762729C65}"/>
          </ac:spMkLst>
        </pc:spChg>
        <pc:spChg chg="mod">
          <ac:chgData name="Despina Partala" userId="85b184bb183694ca" providerId="LiveId" clId="{A4F4A781-C263-4112-8721-784C4AA2F01A}" dt="2022-11-13T19:51:19.151" v="12675"/>
          <ac:spMkLst>
            <pc:docMk/>
            <pc:sldMk cId="2857622887" sldId="309"/>
            <ac:spMk id="185" creationId="{F5669E40-5255-D2D9-3BA4-0BEED544F0EE}"/>
          </ac:spMkLst>
        </pc:spChg>
        <pc:spChg chg="mod">
          <ac:chgData name="Despina Partala" userId="85b184bb183694ca" providerId="LiveId" clId="{A4F4A781-C263-4112-8721-784C4AA2F01A}" dt="2022-11-13T19:51:19.151" v="12675"/>
          <ac:spMkLst>
            <pc:docMk/>
            <pc:sldMk cId="2857622887" sldId="309"/>
            <ac:spMk id="186" creationId="{88F5AAED-15A8-1F66-93A6-50C7FA514093}"/>
          </ac:spMkLst>
        </pc:spChg>
        <pc:spChg chg="mod">
          <ac:chgData name="Despina Partala" userId="85b184bb183694ca" providerId="LiveId" clId="{A4F4A781-C263-4112-8721-784C4AA2F01A}" dt="2022-11-13T19:51:19.151" v="12675"/>
          <ac:spMkLst>
            <pc:docMk/>
            <pc:sldMk cId="2857622887" sldId="309"/>
            <ac:spMk id="187" creationId="{B1FAA216-B4B5-736B-13A9-92A86ED85441}"/>
          </ac:spMkLst>
        </pc:spChg>
        <pc:spChg chg="mod">
          <ac:chgData name="Despina Partala" userId="85b184bb183694ca" providerId="LiveId" clId="{A4F4A781-C263-4112-8721-784C4AA2F01A}" dt="2022-11-13T19:51:19.151" v="12675"/>
          <ac:spMkLst>
            <pc:docMk/>
            <pc:sldMk cId="2857622887" sldId="309"/>
            <ac:spMk id="189" creationId="{38144567-0EC3-5115-A02E-31AAE7F1A508}"/>
          </ac:spMkLst>
        </pc:spChg>
        <pc:spChg chg="mod">
          <ac:chgData name="Despina Partala" userId="85b184bb183694ca" providerId="LiveId" clId="{A4F4A781-C263-4112-8721-784C4AA2F01A}" dt="2022-11-13T19:51:19.151" v="12675"/>
          <ac:spMkLst>
            <pc:docMk/>
            <pc:sldMk cId="2857622887" sldId="309"/>
            <ac:spMk id="190" creationId="{CAA62239-167D-2D36-3CDC-DFEDD5B4DA7A}"/>
          </ac:spMkLst>
        </pc:spChg>
        <pc:spChg chg="mod">
          <ac:chgData name="Despina Partala" userId="85b184bb183694ca" providerId="LiveId" clId="{A4F4A781-C263-4112-8721-784C4AA2F01A}" dt="2022-11-13T19:51:19.151" v="12675"/>
          <ac:spMkLst>
            <pc:docMk/>
            <pc:sldMk cId="2857622887" sldId="309"/>
            <ac:spMk id="191" creationId="{2C5DD710-408D-E0F0-CE38-DC7FD48BC2FC}"/>
          </ac:spMkLst>
        </pc:spChg>
        <pc:spChg chg="mod">
          <ac:chgData name="Despina Partala" userId="85b184bb183694ca" providerId="LiveId" clId="{A4F4A781-C263-4112-8721-784C4AA2F01A}" dt="2022-11-13T19:51:19.151" v="12675"/>
          <ac:spMkLst>
            <pc:docMk/>
            <pc:sldMk cId="2857622887" sldId="309"/>
            <ac:spMk id="193" creationId="{D88DB477-F8FB-8472-AEAC-A6795EC11E7A}"/>
          </ac:spMkLst>
        </pc:spChg>
        <pc:spChg chg="mod">
          <ac:chgData name="Despina Partala" userId="85b184bb183694ca" providerId="LiveId" clId="{A4F4A781-C263-4112-8721-784C4AA2F01A}" dt="2022-11-13T19:51:19.151" v="12675"/>
          <ac:spMkLst>
            <pc:docMk/>
            <pc:sldMk cId="2857622887" sldId="309"/>
            <ac:spMk id="194" creationId="{8A3AB179-CF53-31DA-21CB-EE3E56EEEA9A}"/>
          </ac:spMkLst>
        </pc:spChg>
        <pc:spChg chg="mod">
          <ac:chgData name="Despina Partala" userId="85b184bb183694ca" providerId="LiveId" clId="{A4F4A781-C263-4112-8721-784C4AA2F01A}" dt="2022-11-13T19:51:19.151" v="12675"/>
          <ac:spMkLst>
            <pc:docMk/>
            <pc:sldMk cId="2857622887" sldId="309"/>
            <ac:spMk id="195" creationId="{AF9BC122-1F31-8629-934A-99F45AC34BAB}"/>
          </ac:spMkLst>
        </pc:spChg>
        <pc:spChg chg="mod">
          <ac:chgData name="Despina Partala" userId="85b184bb183694ca" providerId="LiveId" clId="{A4F4A781-C263-4112-8721-784C4AA2F01A}" dt="2022-11-13T19:51:19.151" v="12675"/>
          <ac:spMkLst>
            <pc:docMk/>
            <pc:sldMk cId="2857622887" sldId="309"/>
            <ac:spMk id="196" creationId="{AF1FFDF4-CA01-4143-9C9D-9C4B58D4E46B}"/>
          </ac:spMkLst>
        </pc:spChg>
        <pc:spChg chg="mod">
          <ac:chgData name="Despina Partala" userId="85b184bb183694ca" providerId="LiveId" clId="{A4F4A781-C263-4112-8721-784C4AA2F01A}" dt="2022-11-13T19:51:19.151" v="12675"/>
          <ac:spMkLst>
            <pc:docMk/>
            <pc:sldMk cId="2857622887" sldId="309"/>
            <ac:spMk id="197" creationId="{64CAEA8D-AC25-19F6-068E-9EB59B89D602}"/>
          </ac:spMkLst>
        </pc:spChg>
        <pc:spChg chg="mod">
          <ac:chgData name="Despina Partala" userId="85b184bb183694ca" providerId="LiveId" clId="{A4F4A781-C263-4112-8721-784C4AA2F01A}" dt="2022-11-13T19:51:19.151" v="12675"/>
          <ac:spMkLst>
            <pc:docMk/>
            <pc:sldMk cId="2857622887" sldId="309"/>
            <ac:spMk id="198" creationId="{123FF729-CC55-0C2C-425E-5ECA0EE8F8AE}"/>
          </ac:spMkLst>
        </pc:spChg>
        <pc:spChg chg="mod">
          <ac:chgData name="Despina Partala" userId="85b184bb183694ca" providerId="LiveId" clId="{A4F4A781-C263-4112-8721-784C4AA2F01A}" dt="2022-11-13T19:51:19.151" v="12675"/>
          <ac:spMkLst>
            <pc:docMk/>
            <pc:sldMk cId="2857622887" sldId="309"/>
            <ac:spMk id="201" creationId="{54A4AC5E-BCF0-290C-FD3B-91D5EDDC2120}"/>
          </ac:spMkLst>
        </pc:spChg>
        <pc:spChg chg="mod">
          <ac:chgData name="Despina Partala" userId="85b184bb183694ca" providerId="LiveId" clId="{A4F4A781-C263-4112-8721-784C4AA2F01A}" dt="2022-11-13T19:51:19.151" v="12675"/>
          <ac:spMkLst>
            <pc:docMk/>
            <pc:sldMk cId="2857622887" sldId="309"/>
            <ac:spMk id="202" creationId="{47E92A0D-6C4F-EBEA-8F2F-734D63369D74}"/>
          </ac:spMkLst>
        </pc:spChg>
        <pc:spChg chg="mod">
          <ac:chgData name="Despina Partala" userId="85b184bb183694ca" providerId="LiveId" clId="{A4F4A781-C263-4112-8721-784C4AA2F01A}" dt="2022-11-13T19:51:19.151" v="12675"/>
          <ac:spMkLst>
            <pc:docMk/>
            <pc:sldMk cId="2857622887" sldId="309"/>
            <ac:spMk id="203" creationId="{704CF154-86E9-812E-AAA7-69EECE7B3DFC}"/>
          </ac:spMkLst>
        </pc:spChg>
        <pc:spChg chg="mod">
          <ac:chgData name="Despina Partala" userId="85b184bb183694ca" providerId="LiveId" clId="{A4F4A781-C263-4112-8721-784C4AA2F01A}" dt="2022-11-13T19:51:19.151" v="12675"/>
          <ac:spMkLst>
            <pc:docMk/>
            <pc:sldMk cId="2857622887" sldId="309"/>
            <ac:spMk id="204" creationId="{5DA13293-E9DF-0116-6F9F-97064BA2D008}"/>
          </ac:spMkLst>
        </pc:spChg>
        <pc:spChg chg="del mod">
          <ac:chgData name="Despina Partala" userId="85b184bb183694ca" providerId="LiveId" clId="{A4F4A781-C263-4112-8721-784C4AA2F01A}" dt="2022-11-13T19:51:53.422" v="12677" actId="478"/>
          <ac:spMkLst>
            <pc:docMk/>
            <pc:sldMk cId="2857622887" sldId="309"/>
            <ac:spMk id="205" creationId="{F0FEACB2-40CF-D72D-E577-56D3FC2C1F46}"/>
          </ac:spMkLst>
        </pc:spChg>
        <pc:spChg chg="mod">
          <ac:chgData name="Despina Partala" userId="85b184bb183694ca" providerId="LiveId" clId="{A4F4A781-C263-4112-8721-784C4AA2F01A}" dt="2022-11-13T19:51:19.151" v="12675"/>
          <ac:spMkLst>
            <pc:docMk/>
            <pc:sldMk cId="2857622887" sldId="309"/>
            <ac:spMk id="206" creationId="{898CCB99-B52A-C82B-488E-1BA3925499F5}"/>
          </ac:spMkLst>
        </pc:spChg>
        <pc:spChg chg="mod">
          <ac:chgData name="Despina Partala" userId="85b184bb183694ca" providerId="LiveId" clId="{A4F4A781-C263-4112-8721-784C4AA2F01A}" dt="2022-11-13T19:51:19.151" v="12675"/>
          <ac:spMkLst>
            <pc:docMk/>
            <pc:sldMk cId="2857622887" sldId="309"/>
            <ac:spMk id="207" creationId="{AD9FE49F-A9B6-DCE6-BB9B-9DB4C83A9602}"/>
          </ac:spMkLst>
        </pc:spChg>
        <pc:spChg chg="mod">
          <ac:chgData name="Despina Partala" userId="85b184bb183694ca" providerId="LiveId" clId="{A4F4A781-C263-4112-8721-784C4AA2F01A}" dt="2022-11-13T19:51:19.151" v="12675"/>
          <ac:spMkLst>
            <pc:docMk/>
            <pc:sldMk cId="2857622887" sldId="309"/>
            <ac:spMk id="208" creationId="{A50CDB73-7B20-5926-9511-4DF38D9D40C0}"/>
          </ac:spMkLst>
        </pc:spChg>
        <pc:spChg chg="mod">
          <ac:chgData name="Despina Partala" userId="85b184bb183694ca" providerId="LiveId" clId="{A4F4A781-C263-4112-8721-784C4AA2F01A}" dt="2022-11-13T19:51:19.151" v="12675"/>
          <ac:spMkLst>
            <pc:docMk/>
            <pc:sldMk cId="2857622887" sldId="309"/>
            <ac:spMk id="209" creationId="{8C9E2AB4-7CFA-54D1-24C4-647C6546132A}"/>
          </ac:spMkLst>
        </pc:spChg>
        <pc:spChg chg="mod">
          <ac:chgData name="Despina Partala" userId="85b184bb183694ca" providerId="LiveId" clId="{A4F4A781-C263-4112-8721-784C4AA2F01A}" dt="2022-11-13T19:51:19.151" v="12675"/>
          <ac:spMkLst>
            <pc:docMk/>
            <pc:sldMk cId="2857622887" sldId="309"/>
            <ac:spMk id="210" creationId="{ADD6EF29-6599-5644-48CE-04A4CD424EB0}"/>
          </ac:spMkLst>
        </pc:spChg>
        <pc:spChg chg="mod">
          <ac:chgData name="Despina Partala" userId="85b184bb183694ca" providerId="LiveId" clId="{A4F4A781-C263-4112-8721-784C4AA2F01A}" dt="2022-11-13T19:51:19.151" v="12675"/>
          <ac:spMkLst>
            <pc:docMk/>
            <pc:sldMk cId="2857622887" sldId="309"/>
            <ac:spMk id="211" creationId="{253D7A0F-D33C-475B-9CBC-4FA0A9F84A44}"/>
          </ac:spMkLst>
        </pc:spChg>
        <pc:spChg chg="mod">
          <ac:chgData name="Despina Partala" userId="85b184bb183694ca" providerId="LiveId" clId="{A4F4A781-C263-4112-8721-784C4AA2F01A}" dt="2022-11-13T19:51:19.151" v="12675"/>
          <ac:spMkLst>
            <pc:docMk/>
            <pc:sldMk cId="2857622887" sldId="309"/>
            <ac:spMk id="212" creationId="{5449F7FA-3CE2-D07C-B455-A2F496A3A09F}"/>
          </ac:spMkLst>
        </pc:spChg>
        <pc:spChg chg="mod">
          <ac:chgData name="Despina Partala" userId="85b184bb183694ca" providerId="LiveId" clId="{A4F4A781-C263-4112-8721-784C4AA2F01A}" dt="2022-11-13T19:51:19.151" v="12675"/>
          <ac:spMkLst>
            <pc:docMk/>
            <pc:sldMk cId="2857622887" sldId="309"/>
            <ac:spMk id="213" creationId="{76459F21-5BDF-E5FA-DD0A-870AB45A291C}"/>
          </ac:spMkLst>
        </pc:spChg>
        <pc:spChg chg="mod">
          <ac:chgData name="Despina Partala" userId="85b184bb183694ca" providerId="LiveId" clId="{A4F4A781-C263-4112-8721-784C4AA2F01A}" dt="2022-11-13T19:51:19.151" v="12675"/>
          <ac:spMkLst>
            <pc:docMk/>
            <pc:sldMk cId="2857622887" sldId="309"/>
            <ac:spMk id="214" creationId="{4EFCAAFD-65F9-255D-6D6F-4B0810FBB8EF}"/>
          </ac:spMkLst>
        </pc:spChg>
        <pc:spChg chg="mod">
          <ac:chgData name="Despina Partala" userId="85b184bb183694ca" providerId="LiveId" clId="{A4F4A781-C263-4112-8721-784C4AA2F01A}" dt="2022-11-13T19:51:19.151" v="12675"/>
          <ac:spMkLst>
            <pc:docMk/>
            <pc:sldMk cId="2857622887" sldId="309"/>
            <ac:spMk id="215" creationId="{B589B91D-A5C1-EB18-A9FA-FD011BC114A6}"/>
          </ac:spMkLst>
        </pc:spChg>
        <pc:spChg chg="mod">
          <ac:chgData name="Despina Partala" userId="85b184bb183694ca" providerId="LiveId" clId="{A4F4A781-C263-4112-8721-784C4AA2F01A}" dt="2022-11-13T19:51:19.151" v="12675"/>
          <ac:spMkLst>
            <pc:docMk/>
            <pc:sldMk cId="2857622887" sldId="309"/>
            <ac:spMk id="216" creationId="{3C07D0A2-B630-D302-EE0C-509F52B33FD7}"/>
          </ac:spMkLst>
        </pc:spChg>
        <pc:spChg chg="mod">
          <ac:chgData name="Despina Partala" userId="85b184bb183694ca" providerId="LiveId" clId="{A4F4A781-C263-4112-8721-784C4AA2F01A}" dt="2022-11-13T19:51:19.151" v="12675"/>
          <ac:spMkLst>
            <pc:docMk/>
            <pc:sldMk cId="2857622887" sldId="309"/>
            <ac:spMk id="217" creationId="{266D2F92-B840-96A6-A8A9-98EB3D36BB27}"/>
          </ac:spMkLst>
        </pc:spChg>
        <pc:spChg chg="mod">
          <ac:chgData name="Despina Partala" userId="85b184bb183694ca" providerId="LiveId" clId="{A4F4A781-C263-4112-8721-784C4AA2F01A}" dt="2022-11-13T19:51:19.151" v="12675"/>
          <ac:spMkLst>
            <pc:docMk/>
            <pc:sldMk cId="2857622887" sldId="309"/>
            <ac:spMk id="218" creationId="{ED5B9ABE-6734-01F8-141B-D27E3392F93D}"/>
          </ac:spMkLst>
        </pc:spChg>
        <pc:spChg chg="mod">
          <ac:chgData name="Despina Partala" userId="85b184bb183694ca" providerId="LiveId" clId="{A4F4A781-C263-4112-8721-784C4AA2F01A}" dt="2022-11-13T19:51:19.151" v="12675"/>
          <ac:spMkLst>
            <pc:docMk/>
            <pc:sldMk cId="2857622887" sldId="309"/>
            <ac:spMk id="219" creationId="{08DEB7D6-C17D-E811-CB0A-690601454D47}"/>
          </ac:spMkLst>
        </pc:spChg>
        <pc:spChg chg="mod">
          <ac:chgData name="Despina Partala" userId="85b184bb183694ca" providerId="LiveId" clId="{A4F4A781-C263-4112-8721-784C4AA2F01A}" dt="2022-11-13T19:51:19.151" v="12675"/>
          <ac:spMkLst>
            <pc:docMk/>
            <pc:sldMk cId="2857622887" sldId="309"/>
            <ac:spMk id="220" creationId="{B59E7BD4-CFD5-3434-FEC5-B365E6605882}"/>
          </ac:spMkLst>
        </pc:spChg>
        <pc:spChg chg="mod">
          <ac:chgData name="Despina Partala" userId="85b184bb183694ca" providerId="LiveId" clId="{A4F4A781-C263-4112-8721-784C4AA2F01A}" dt="2022-11-13T19:51:19.151" v="12675"/>
          <ac:spMkLst>
            <pc:docMk/>
            <pc:sldMk cId="2857622887" sldId="309"/>
            <ac:spMk id="221" creationId="{1764CE49-7C64-E618-D82B-3B1E802F839E}"/>
          </ac:spMkLst>
        </pc:spChg>
        <pc:spChg chg="mod">
          <ac:chgData name="Despina Partala" userId="85b184bb183694ca" providerId="LiveId" clId="{A4F4A781-C263-4112-8721-784C4AA2F01A}" dt="2022-11-13T19:51:19.151" v="12675"/>
          <ac:spMkLst>
            <pc:docMk/>
            <pc:sldMk cId="2857622887" sldId="309"/>
            <ac:spMk id="222" creationId="{7F7D2C45-6DBC-03A8-260F-A05EBB8EAC6C}"/>
          </ac:spMkLst>
        </pc:spChg>
        <pc:spChg chg="mod">
          <ac:chgData name="Despina Partala" userId="85b184bb183694ca" providerId="LiveId" clId="{A4F4A781-C263-4112-8721-784C4AA2F01A}" dt="2022-11-13T19:51:19.151" v="12675"/>
          <ac:spMkLst>
            <pc:docMk/>
            <pc:sldMk cId="2857622887" sldId="309"/>
            <ac:spMk id="223" creationId="{35C0EAC2-878B-87C7-C3E5-B193E585AB13}"/>
          </ac:spMkLst>
        </pc:spChg>
        <pc:spChg chg="mod">
          <ac:chgData name="Despina Partala" userId="85b184bb183694ca" providerId="LiveId" clId="{A4F4A781-C263-4112-8721-784C4AA2F01A}" dt="2022-11-13T19:51:19.151" v="12675"/>
          <ac:spMkLst>
            <pc:docMk/>
            <pc:sldMk cId="2857622887" sldId="309"/>
            <ac:spMk id="224" creationId="{7F69557F-ECCE-5450-3A5E-D22DA2E17D9D}"/>
          </ac:spMkLst>
        </pc:spChg>
        <pc:spChg chg="mod">
          <ac:chgData name="Despina Partala" userId="85b184bb183694ca" providerId="LiveId" clId="{A4F4A781-C263-4112-8721-784C4AA2F01A}" dt="2022-11-13T19:51:19.151" v="12675"/>
          <ac:spMkLst>
            <pc:docMk/>
            <pc:sldMk cId="2857622887" sldId="309"/>
            <ac:spMk id="225" creationId="{8EF07BC9-DE41-4847-A10B-255D28920EDF}"/>
          </ac:spMkLst>
        </pc:spChg>
        <pc:spChg chg="mod">
          <ac:chgData name="Despina Partala" userId="85b184bb183694ca" providerId="LiveId" clId="{A4F4A781-C263-4112-8721-784C4AA2F01A}" dt="2022-11-13T20:22:23.474" v="13021"/>
          <ac:spMkLst>
            <pc:docMk/>
            <pc:sldMk cId="2857622887" sldId="309"/>
            <ac:spMk id="228" creationId="{E8F43FCF-823F-D040-CD64-A766C28F6275}"/>
          </ac:spMkLst>
        </pc:spChg>
        <pc:spChg chg="mod">
          <ac:chgData name="Despina Partala" userId="85b184bb183694ca" providerId="LiveId" clId="{A4F4A781-C263-4112-8721-784C4AA2F01A}" dt="2022-11-13T20:22:23.474" v="13021"/>
          <ac:spMkLst>
            <pc:docMk/>
            <pc:sldMk cId="2857622887" sldId="309"/>
            <ac:spMk id="229" creationId="{DD91BC09-5EBB-C408-FBCA-6B71C1EDCE9E}"/>
          </ac:spMkLst>
        </pc:spChg>
        <pc:spChg chg="mod">
          <ac:chgData name="Despina Partala" userId="85b184bb183694ca" providerId="LiveId" clId="{A4F4A781-C263-4112-8721-784C4AA2F01A}" dt="2022-11-13T20:22:23.474" v="13021"/>
          <ac:spMkLst>
            <pc:docMk/>
            <pc:sldMk cId="2857622887" sldId="309"/>
            <ac:spMk id="230" creationId="{AFAF82D6-A03E-5BF6-6688-C830F78DF859}"/>
          </ac:spMkLst>
        </pc:spChg>
        <pc:spChg chg="mod">
          <ac:chgData name="Despina Partala" userId="85b184bb183694ca" providerId="LiveId" clId="{A4F4A781-C263-4112-8721-784C4AA2F01A}" dt="2022-11-13T20:22:23.474" v="13021"/>
          <ac:spMkLst>
            <pc:docMk/>
            <pc:sldMk cId="2857622887" sldId="309"/>
            <ac:spMk id="231" creationId="{30AA471B-97F6-FC2D-3936-31E22C440E6C}"/>
          </ac:spMkLst>
        </pc:spChg>
        <pc:spChg chg="mod">
          <ac:chgData name="Despina Partala" userId="85b184bb183694ca" providerId="LiveId" clId="{A4F4A781-C263-4112-8721-784C4AA2F01A}" dt="2022-11-13T20:22:23.474" v="13021"/>
          <ac:spMkLst>
            <pc:docMk/>
            <pc:sldMk cId="2857622887" sldId="309"/>
            <ac:spMk id="232" creationId="{D6EB0ADB-BADD-BD9B-0B04-A9D139B8DCE0}"/>
          </ac:spMkLst>
        </pc:spChg>
        <pc:spChg chg="mod">
          <ac:chgData name="Despina Partala" userId="85b184bb183694ca" providerId="LiveId" clId="{A4F4A781-C263-4112-8721-784C4AA2F01A}" dt="2022-11-13T20:22:23.474" v="13021"/>
          <ac:spMkLst>
            <pc:docMk/>
            <pc:sldMk cId="2857622887" sldId="309"/>
            <ac:spMk id="233" creationId="{1DAD6111-270E-F79F-8A33-3A77F50A0B70}"/>
          </ac:spMkLst>
        </pc:spChg>
        <pc:spChg chg="mod">
          <ac:chgData name="Despina Partala" userId="85b184bb183694ca" providerId="LiveId" clId="{A4F4A781-C263-4112-8721-784C4AA2F01A}" dt="2022-11-13T20:22:23.474" v="13021"/>
          <ac:spMkLst>
            <pc:docMk/>
            <pc:sldMk cId="2857622887" sldId="309"/>
            <ac:spMk id="234" creationId="{DB54C9A8-7D2E-AFD0-836A-DF26EC14F360}"/>
          </ac:spMkLst>
        </pc:spChg>
        <pc:spChg chg="mod">
          <ac:chgData name="Despina Partala" userId="85b184bb183694ca" providerId="LiveId" clId="{A4F4A781-C263-4112-8721-784C4AA2F01A}" dt="2022-11-13T20:22:23.474" v="13021"/>
          <ac:spMkLst>
            <pc:docMk/>
            <pc:sldMk cId="2857622887" sldId="309"/>
            <ac:spMk id="235" creationId="{FCEC0DD7-D21F-1A4D-843A-ECDDCBD57C99}"/>
          </ac:spMkLst>
        </pc:spChg>
        <pc:spChg chg="mod">
          <ac:chgData name="Despina Partala" userId="85b184bb183694ca" providerId="LiveId" clId="{A4F4A781-C263-4112-8721-784C4AA2F01A}" dt="2022-11-13T20:22:23.474" v="13021"/>
          <ac:spMkLst>
            <pc:docMk/>
            <pc:sldMk cId="2857622887" sldId="309"/>
            <ac:spMk id="236" creationId="{C3BFDA57-C779-F355-23C0-738C26D11EE0}"/>
          </ac:spMkLst>
        </pc:spChg>
        <pc:spChg chg="mod">
          <ac:chgData name="Despina Partala" userId="85b184bb183694ca" providerId="LiveId" clId="{A4F4A781-C263-4112-8721-784C4AA2F01A}" dt="2022-11-13T20:22:23.474" v="13021"/>
          <ac:spMkLst>
            <pc:docMk/>
            <pc:sldMk cId="2857622887" sldId="309"/>
            <ac:spMk id="237" creationId="{4756A142-F70B-D6F6-8A6E-4AD233536998}"/>
          </ac:spMkLst>
        </pc:spChg>
        <pc:spChg chg="mod">
          <ac:chgData name="Despina Partala" userId="85b184bb183694ca" providerId="LiveId" clId="{A4F4A781-C263-4112-8721-784C4AA2F01A}" dt="2022-11-13T20:22:23.474" v="13021"/>
          <ac:spMkLst>
            <pc:docMk/>
            <pc:sldMk cId="2857622887" sldId="309"/>
            <ac:spMk id="238" creationId="{331CDB65-0278-29F0-70C8-BE27DB7420B9}"/>
          </ac:spMkLst>
        </pc:spChg>
        <pc:spChg chg="mod">
          <ac:chgData name="Despina Partala" userId="85b184bb183694ca" providerId="LiveId" clId="{A4F4A781-C263-4112-8721-784C4AA2F01A}" dt="2022-11-13T20:22:23.474" v="13021"/>
          <ac:spMkLst>
            <pc:docMk/>
            <pc:sldMk cId="2857622887" sldId="309"/>
            <ac:spMk id="239" creationId="{22D0C95D-F18B-5C0F-36CD-F53003E841BC}"/>
          </ac:spMkLst>
        </pc:spChg>
        <pc:spChg chg="mod">
          <ac:chgData name="Despina Partala" userId="85b184bb183694ca" providerId="LiveId" clId="{A4F4A781-C263-4112-8721-784C4AA2F01A}" dt="2022-11-13T20:22:23.474" v="13021"/>
          <ac:spMkLst>
            <pc:docMk/>
            <pc:sldMk cId="2857622887" sldId="309"/>
            <ac:spMk id="240" creationId="{28B8435E-0427-2F94-833D-DDC2D22C2386}"/>
          </ac:spMkLst>
        </pc:spChg>
        <pc:spChg chg="mod">
          <ac:chgData name="Despina Partala" userId="85b184bb183694ca" providerId="LiveId" clId="{A4F4A781-C263-4112-8721-784C4AA2F01A}" dt="2022-11-13T20:22:23.474" v="13021"/>
          <ac:spMkLst>
            <pc:docMk/>
            <pc:sldMk cId="2857622887" sldId="309"/>
            <ac:spMk id="241" creationId="{13EA59CA-C21B-A840-AF12-796D2063D4F7}"/>
          </ac:spMkLst>
        </pc:spChg>
        <pc:spChg chg="mod">
          <ac:chgData name="Despina Partala" userId="85b184bb183694ca" providerId="LiveId" clId="{A4F4A781-C263-4112-8721-784C4AA2F01A}" dt="2022-11-13T20:22:23.474" v="13021"/>
          <ac:spMkLst>
            <pc:docMk/>
            <pc:sldMk cId="2857622887" sldId="309"/>
            <ac:spMk id="242" creationId="{EAC1B5BB-BDB5-C93A-8D0E-419F97BDC02F}"/>
          </ac:spMkLst>
        </pc:spChg>
        <pc:spChg chg="mod">
          <ac:chgData name="Despina Partala" userId="85b184bb183694ca" providerId="LiveId" clId="{A4F4A781-C263-4112-8721-784C4AA2F01A}" dt="2022-11-13T20:22:23.474" v="13021"/>
          <ac:spMkLst>
            <pc:docMk/>
            <pc:sldMk cId="2857622887" sldId="309"/>
            <ac:spMk id="243" creationId="{657294A2-DCC0-5F06-683F-9A1D98B41A0C}"/>
          </ac:spMkLst>
        </pc:spChg>
        <pc:spChg chg="mod">
          <ac:chgData name="Despina Partala" userId="85b184bb183694ca" providerId="LiveId" clId="{A4F4A781-C263-4112-8721-784C4AA2F01A}" dt="2022-11-13T20:22:23.474" v="13021"/>
          <ac:spMkLst>
            <pc:docMk/>
            <pc:sldMk cId="2857622887" sldId="309"/>
            <ac:spMk id="244" creationId="{A8475994-0DE8-3EA9-8D64-120E2D475F94}"/>
          </ac:spMkLst>
        </pc:spChg>
        <pc:spChg chg="mod">
          <ac:chgData name="Despina Partala" userId="85b184bb183694ca" providerId="LiveId" clId="{A4F4A781-C263-4112-8721-784C4AA2F01A}" dt="2022-11-13T20:22:23.474" v="13021"/>
          <ac:spMkLst>
            <pc:docMk/>
            <pc:sldMk cId="2857622887" sldId="309"/>
            <ac:spMk id="245" creationId="{0CB2B424-3B7C-0344-298B-4C6CB199D718}"/>
          </ac:spMkLst>
        </pc:spChg>
        <pc:spChg chg="mod">
          <ac:chgData name="Despina Partala" userId="85b184bb183694ca" providerId="LiveId" clId="{A4F4A781-C263-4112-8721-784C4AA2F01A}" dt="2022-11-13T20:22:23.474" v="13021"/>
          <ac:spMkLst>
            <pc:docMk/>
            <pc:sldMk cId="2857622887" sldId="309"/>
            <ac:spMk id="246" creationId="{8BBC44D0-1343-1494-1E8A-8EC1B29E2E5C}"/>
          </ac:spMkLst>
        </pc:spChg>
        <pc:spChg chg="mod">
          <ac:chgData name="Despina Partala" userId="85b184bb183694ca" providerId="LiveId" clId="{A4F4A781-C263-4112-8721-784C4AA2F01A}" dt="2022-11-13T20:22:23.474" v="13021"/>
          <ac:spMkLst>
            <pc:docMk/>
            <pc:sldMk cId="2857622887" sldId="309"/>
            <ac:spMk id="247" creationId="{B643A2D6-4CFC-DC8A-6460-0F818C41E957}"/>
          </ac:spMkLst>
        </pc:spChg>
        <pc:spChg chg="mod">
          <ac:chgData name="Despina Partala" userId="85b184bb183694ca" providerId="LiveId" clId="{A4F4A781-C263-4112-8721-784C4AA2F01A}" dt="2022-11-13T20:22:23.474" v="13021"/>
          <ac:spMkLst>
            <pc:docMk/>
            <pc:sldMk cId="2857622887" sldId="309"/>
            <ac:spMk id="248" creationId="{7914E6D6-A4CC-A98A-DD1A-0363B3AFF9CB}"/>
          </ac:spMkLst>
        </pc:spChg>
        <pc:spChg chg="mod">
          <ac:chgData name="Despina Partala" userId="85b184bb183694ca" providerId="LiveId" clId="{A4F4A781-C263-4112-8721-784C4AA2F01A}" dt="2022-11-13T20:22:23.474" v="13021"/>
          <ac:spMkLst>
            <pc:docMk/>
            <pc:sldMk cId="2857622887" sldId="309"/>
            <ac:spMk id="249" creationId="{D9C2D7D8-9EB8-34BB-A211-EA767DE77902}"/>
          </ac:spMkLst>
        </pc:spChg>
        <pc:spChg chg="mod">
          <ac:chgData name="Despina Partala" userId="85b184bb183694ca" providerId="LiveId" clId="{A4F4A781-C263-4112-8721-784C4AA2F01A}" dt="2022-11-13T20:22:23.474" v="13021"/>
          <ac:spMkLst>
            <pc:docMk/>
            <pc:sldMk cId="2857622887" sldId="309"/>
            <ac:spMk id="250" creationId="{263F8DBC-E538-640F-2E0B-37D99EE6735D}"/>
          </ac:spMkLst>
        </pc:spChg>
        <pc:spChg chg="mod">
          <ac:chgData name="Despina Partala" userId="85b184bb183694ca" providerId="LiveId" clId="{A4F4A781-C263-4112-8721-784C4AA2F01A}" dt="2022-11-13T20:22:23.474" v="13021"/>
          <ac:spMkLst>
            <pc:docMk/>
            <pc:sldMk cId="2857622887" sldId="309"/>
            <ac:spMk id="251" creationId="{131C19B7-ABCE-74B4-71D0-5DEBC52162D9}"/>
          </ac:spMkLst>
        </pc:spChg>
        <pc:spChg chg="mod">
          <ac:chgData name="Despina Partala" userId="85b184bb183694ca" providerId="LiveId" clId="{A4F4A781-C263-4112-8721-784C4AA2F01A}" dt="2022-11-13T20:22:23.474" v="13021"/>
          <ac:spMkLst>
            <pc:docMk/>
            <pc:sldMk cId="2857622887" sldId="309"/>
            <ac:spMk id="252" creationId="{26371F3E-A0BF-FEA3-250D-F03BC77F41FA}"/>
          </ac:spMkLst>
        </pc:spChg>
        <pc:spChg chg="mod">
          <ac:chgData name="Despina Partala" userId="85b184bb183694ca" providerId="LiveId" clId="{A4F4A781-C263-4112-8721-784C4AA2F01A}" dt="2022-11-13T20:22:23.474" v="13021"/>
          <ac:spMkLst>
            <pc:docMk/>
            <pc:sldMk cId="2857622887" sldId="309"/>
            <ac:spMk id="253" creationId="{6DDB67E5-34FF-8BE9-DAA9-DAAC00DAF30C}"/>
          </ac:spMkLst>
        </pc:spChg>
        <pc:spChg chg="mod">
          <ac:chgData name="Despina Partala" userId="85b184bb183694ca" providerId="LiveId" clId="{A4F4A781-C263-4112-8721-784C4AA2F01A}" dt="2022-11-13T20:22:23.474" v="13021"/>
          <ac:spMkLst>
            <pc:docMk/>
            <pc:sldMk cId="2857622887" sldId="309"/>
            <ac:spMk id="254" creationId="{78195BCB-5E38-00E9-9744-A5B3217BF2A9}"/>
          </ac:spMkLst>
        </pc:spChg>
        <pc:spChg chg="mod">
          <ac:chgData name="Despina Partala" userId="85b184bb183694ca" providerId="LiveId" clId="{A4F4A781-C263-4112-8721-784C4AA2F01A}" dt="2022-11-13T20:22:23.474" v="13021"/>
          <ac:spMkLst>
            <pc:docMk/>
            <pc:sldMk cId="2857622887" sldId="309"/>
            <ac:spMk id="255" creationId="{1518D176-2073-AEAB-860E-94A86F543C2F}"/>
          </ac:spMkLst>
        </pc:spChg>
        <pc:spChg chg="mod">
          <ac:chgData name="Despina Partala" userId="85b184bb183694ca" providerId="LiveId" clId="{A4F4A781-C263-4112-8721-784C4AA2F01A}" dt="2022-11-13T20:22:23.474" v="13021"/>
          <ac:spMkLst>
            <pc:docMk/>
            <pc:sldMk cId="2857622887" sldId="309"/>
            <ac:spMk id="256" creationId="{FD71893D-B33B-05FE-C023-624801F5F8B2}"/>
          </ac:spMkLst>
        </pc:spChg>
        <pc:spChg chg="mod">
          <ac:chgData name="Despina Partala" userId="85b184bb183694ca" providerId="LiveId" clId="{A4F4A781-C263-4112-8721-784C4AA2F01A}" dt="2022-11-13T20:22:23.474" v="13021"/>
          <ac:spMkLst>
            <pc:docMk/>
            <pc:sldMk cId="2857622887" sldId="309"/>
            <ac:spMk id="257" creationId="{5971CA0C-D0B7-A38C-D969-AEC16CFB41F4}"/>
          </ac:spMkLst>
        </pc:spChg>
        <pc:spChg chg="mod">
          <ac:chgData name="Despina Partala" userId="85b184bb183694ca" providerId="LiveId" clId="{A4F4A781-C263-4112-8721-784C4AA2F01A}" dt="2022-11-13T20:22:23.474" v="13021"/>
          <ac:spMkLst>
            <pc:docMk/>
            <pc:sldMk cId="2857622887" sldId="309"/>
            <ac:spMk id="258" creationId="{F8CD6D8B-254B-D436-3B38-46858A7B2804}"/>
          </ac:spMkLst>
        </pc:spChg>
        <pc:spChg chg="mod">
          <ac:chgData name="Despina Partala" userId="85b184bb183694ca" providerId="LiveId" clId="{A4F4A781-C263-4112-8721-784C4AA2F01A}" dt="2022-11-13T20:22:23.474" v="13021"/>
          <ac:spMkLst>
            <pc:docMk/>
            <pc:sldMk cId="2857622887" sldId="309"/>
            <ac:spMk id="259" creationId="{25F1B8C4-8A8A-F477-D4EB-AC73373EC9B3}"/>
          </ac:spMkLst>
        </pc:spChg>
        <pc:spChg chg="mod">
          <ac:chgData name="Despina Partala" userId="85b184bb183694ca" providerId="LiveId" clId="{A4F4A781-C263-4112-8721-784C4AA2F01A}" dt="2022-11-13T20:22:23.474" v="13021"/>
          <ac:spMkLst>
            <pc:docMk/>
            <pc:sldMk cId="2857622887" sldId="309"/>
            <ac:spMk id="260" creationId="{B2F0D31F-893E-BB63-2296-1EAE6FAE652F}"/>
          </ac:spMkLst>
        </pc:spChg>
        <pc:spChg chg="mod">
          <ac:chgData name="Despina Partala" userId="85b184bb183694ca" providerId="LiveId" clId="{A4F4A781-C263-4112-8721-784C4AA2F01A}" dt="2022-11-13T20:23:16.364" v="13026"/>
          <ac:spMkLst>
            <pc:docMk/>
            <pc:sldMk cId="2857622887" sldId="309"/>
            <ac:spMk id="262" creationId="{7A153199-2244-761E-FEF8-C5F9A43E97C1}"/>
          </ac:spMkLst>
        </pc:spChg>
        <pc:spChg chg="mod">
          <ac:chgData name="Despina Partala" userId="85b184bb183694ca" providerId="LiveId" clId="{A4F4A781-C263-4112-8721-784C4AA2F01A}" dt="2022-11-13T20:23:16.364" v="13026"/>
          <ac:spMkLst>
            <pc:docMk/>
            <pc:sldMk cId="2857622887" sldId="309"/>
            <ac:spMk id="263" creationId="{EC5126B8-1870-1AB3-B112-CCA2B12219A2}"/>
          </ac:spMkLst>
        </pc:spChg>
        <pc:spChg chg="mod">
          <ac:chgData name="Despina Partala" userId="85b184bb183694ca" providerId="LiveId" clId="{A4F4A781-C263-4112-8721-784C4AA2F01A}" dt="2022-11-13T20:23:16.364" v="13026"/>
          <ac:spMkLst>
            <pc:docMk/>
            <pc:sldMk cId="2857622887" sldId="309"/>
            <ac:spMk id="264" creationId="{A1DFC5E5-6205-E435-C171-D5594507604C}"/>
          </ac:spMkLst>
        </pc:spChg>
        <pc:spChg chg="mod">
          <ac:chgData name="Despina Partala" userId="85b184bb183694ca" providerId="LiveId" clId="{A4F4A781-C263-4112-8721-784C4AA2F01A}" dt="2022-11-13T20:23:16.364" v="13026"/>
          <ac:spMkLst>
            <pc:docMk/>
            <pc:sldMk cId="2857622887" sldId="309"/>
            <ac:spMk id="265" creationId="{761960CF-DE6B-11DC-0771-417BB4170767}"/>
          </ac:spMkLst>
        </pc:spChg>
        <pc:spChg chg="mod">
          <ac:chgData name="Despina Partala" userId="85b184bb183694ca" providerId="LiveId" clId="{A4F4A781-C263-4112-8721-784C4AA2F01A}" dt="2022-11-13T20:23:16.364" v="13026"/>
          <ac:spMkLst>
            <pc:docMk/>
            <pc:sldMk cId="2857622887" sldId="309"/>
            <ac:spMk id="266" creationId="{E29FEBA5-CDA2-0EF2-D0BB-3282672F7722}"/>
          </ac:spMkLst>
        </pc:spChg>
        <pc:spChg chg="mod">
          <ac:chgData name="Despina Partala" userId="85b184bb183694ca" providerId="LiveId" clId="{A4F4A781-C263-4112-8721-784C4AA2F01A}" dt="2022-11-13T20:23:16.364" v="13026"/>
          <ac:spMkLst>
            <pc:docMk/>
            <pc:sldMk cId="2857622887" sldId="309"/>
            <ac:spMk id="267" creationId="{96ADA801-6F05-D1D4-1312-980BA53356CD}"/>
          </ac:spMkLst>
        </pc:spChg>
        <pc:spChg chg="mod">
          <ac:chgData name="Despina Partala" userId="85b184bb183694ca" providerId="LiveId" clId="{A4F4A781-C263-4112-8721-784C4AA2F01A}" dt="2022-11-13T20:23:16.364" v="13026"/>
          <ac:spMkLst>
            <pc:docMk/>
            <pc:sldMk cId="2857622887" sldId="309"/>
            <ac:spMk id="268" creationId="{9D7CA190-4F49-15EB-0832-6EA770E8FBD3}"/>
          </ac:spMkLst>
        </pc:spChg>
        <pc:spChg chg="mod">
          <ac:chgData name="Despina Partala" userId="85b184bb183694ca" providerId="LiveId" clId="{A4F4A781-C263-4112-8721-784C4AA2F01A}" dt="2022-11-13T20:23:16.364" v="13026"/>
          <ac:spMkLst>
            <pc:docMk/>
            <pc:sldMk cId="2857622887" sldId="309"/>
            <ac:spMk id="269" creationId="{3D44B85A-084F-2647-DD4A-9C35157E25F9}"/>
          </ac:spMkLst>
        </pc:spChg>
        <pc:spChg chg="mod">
          <ac:chgData name="Despina Partala" userId="85b184bb183694ca" providerId="LiveId" clId="{A4F4A781-C263-4112-8721-784C4AA2F01A}" dt="2022-11-13T20:23:16.364" v="13026"/>
          <ac:spMkLst>
            <pc:docMk/>
            <pc:sldMk cId="2857622887" sldId="309"/>
            <ac:spMk id="270" creationId="{90A90686-CCB9-B865-716F-F91E2D337092}"/>
          </ac:spMkLst>
        </pc:spChg>
        <pc:spChg chg="mod">
          <ac:chgData name="Despina Partala" userId="85b184bb183694ca" providerId="LiveId" clId="{A4F4A781-C263-4112-8721-784C4AA2F01A}" dt="2022-11-13T20:23:16.364" v="13026"/>
          <ac:spMkLst>
            <pc:docMk/>
            <pc:sldMk cId="2857622887" sldId="309"/>
            <ac:spMk id="271" creationId="{21B7E808-B4FC-907C-80E0-8631895C662D}"/>
          </ac:spMkLst>
        </pc:spChg>
        <pc:spChg chg="mod">
          <ac:chgData name="Despina Partala" userId="85b184bb183694ca" providerId="LiveId" clId="{A4F4A781-C263-4112-8721-784C4AA2F01A}" dt="2022-11-13T20:23:16.364" v="13026"/>
          <ac:spMkLst>
            <pc:docMk/>
            <pc:sldMk cId="2857622887" sldId="309"/>
            <ac:spMk id="272" creationId="{4626EEBA-815B-B516-4962-D71027950367}"/>
          </ac:spMkLst>
        </pc:spChg>
        <pc:spChg chg="mod">
          <ac:chgData name="Despina Partala" userId="85b184bb183694ca" providerId="LiveId" clId="{A4F4A781-C263-4112-8721-784C4AA2F01A}" dt="2022-11-13T20:23:16.364" v="13026"/>
          <ac:spMkLst>
            <pc:docMk/>
            <pc:sldMk cId="2857622887" sldId="309"/>
            <ac:spMk id="273" creationId="{F0F0DF85-6DB7-EA8E-8984-9ED7AB9A9DD5}"/>
          </ac:spMkLst>
        </pc:spChg>
        <pc:spChg chg="mod">
          <ac:chgData name="Despina Partala" userId="85b184bb183694ca" providerId="LiveId" clId="{A4F4A781-C263-4112-8721-784C4AA2F01A}" dt="2022-11-13T20:23:16.364" v="13026"/>
          <ac:spMkLst>
            <pc:docMk/>
            <pc:sldMk cId="2857622887" sldId="309"/>
            <ac:spMk id="274" creationId="{4D74DF8B-EB37-B3FF-9F9B-CE0E33F2A619}"/>
          </ac:spMkLst>
        </pc:spChg>
        <pc:spChg chg="mod">
          <ac:chgData name="Despina Partala" userId="85b184bb183694ca" providerId="LiveId" clId="{A4F4A781-C263-4112-8721-784C4AA2F01A}" dt="2022-11-13T20:23:16.364" v="13026"/>
          <ac:spMkLst>
            <pc:docMk/>
            <pc:sldMk cId="2857622887" sldId="309"/>
            <ac:spMk id="275" creationId="{D9C8DE9C-EBCF-5C57-9E94-64CFFC0B4F61}"/>
          </ac:spMkLst>
        </pc:spChg>
        <pc:spChg chg="mod">
          <ac:chgData name="Despina Partala" userId="85b184bb183694ca" providerId="LiveId" clId="{A4F4A781-C263-4112-8721-784C4AA2F01A}" dt="2022-11-13T20:23:16.364" v="13026"/>
          <ac:spMkLst>
            <pc:docMk/>
            <pc:sldMk cId="2857622887" sldId="309"/>
            <ac:spMk id="276" creationId="{B2A664C2-5B01-4717-5071-A92778931023}"/>
          </ac:spMkLst>
        </pc:spChg>
        <pc:spChg chg="mod">
          <ac:chgData name="Despina Partala" userId="85b184bb183694ca" providerId="LiveId" clId="{A4F4A781-C263-4112-8721-784C4AA2F01A}" dt="2022-11-13T20:23:16.364" v="13026"/>
          <ac:spMkLst>
            <pc:docMk/>
            <pc:sldMk cId="2857622887" sldId="309"/>
            <ac:spMk id="277" creationId="{976319CF-14F0-EB46-B58E-590F2DB47BB3}"/>
          </ac:spMkLst>
        </pc:spChg>
        <pc:spChg chg="mod">
          <ac:chgData name="Despina Partala" userId="85b184bb183694ca" providerId="LiveId" clId="{A4F4A781-C263-4112-8721-784C4AA2F01A}" dt="2022-11-13T20:23:16.364" v="13026"/>
          <ac:spMkLst>
            <pc:docMk/>
            <pc:sldMk cId="2857622887" sldId="309"/>
            <ac:spMk id="278" creationId="{82824AFB-A097-502F-E6C8-E0E4361100C6}"/>
          </ac:spMkLst>
        </pc:spChg>
        <pc:spChg chg="mod">
          <ac:chgData name="Despina Partala" userId="85b184bb183694ca" providerId="LiveId" clId="{A4F4A781-C263-4112-8721-784C4AA2F01A}" dt="2022-11-13T20:23:16.364" v="13026"/>
          <ac:spMkLst>
            <pc:docMk/>
            <pc:sldMk cId="2857622887" sldId="309"/>
            <ac:spMk id="279" creationId="{F2FC1161-D76A-F14D-F24E-C1382A44A37A}"/>
          </ac:spMkLst>
        </pc:spChg>
        <pc:spChg chg="mod">
          <ac:chgData name="Despina Partala" userId="85b184bb183694ca" providerId="LiveId" clId="{A4F4A781-C263-4112-8721-784C4AA2F01A}" dt="2022-11-13T20:23:16.364" v="13026"/>
          <ac:spMkLst>
            <pc:docMk/>
            <pc:sldMk cId="2857622887" sldId="309"/>
            <ac:spMk id="280" creationId="{6E83C90C-B3A7-5EAE-24A3-1601CF56CAAA}"/>
          </ac:spMkLst>
        </pc:spChg>
        <pc:spChg chg="mod">
          <ac:chgData name="Despina Partala" userId="85b184bb183694ca" providerId="LiveId" clId="{A4F4A781-C263-4112-8721-784C4AA2F01A}" dt="2022-11-13T20:23:16.364" v="13026"/>
          <ac:spMkLst>
            <pc:docMk/>
            <pc:sldMk cId="2857622887" sldId="309"/>
            <ac:spMk id="281" creationId="{6C7998BA-669D-6FDF-527E-A5F2A0381D6B}"/>
          </ac:spMkLst>
        </pc:spChg>
        <pc:spChg chg="mod">
          <ac:chgData name="Despina Partala" userId="85b184bb183694ca" providerId="LiveId" clId="{A4F4A781-C263-4112-8721-784C4AA2F01A}" dt="2022-11-13T20:23:16.364" v="13026"/>
          <ac:spMkLst>
            <pc:docMk/>
            <pc:sldMk cId="2857622887" sldId="309"/>
            <ac:spMk id="282" creationId="{6918E3D1-08AC-CD26-DA8C-FD71AFF696AB}"/>
          </ac:spMkLst>
        </pc:spChg>
        <pc:spChg chg="mod">
          <ac:chgData name="Despina Partala" userId="85b184bb183694ca" providerId="LiveId" clId="{A4F4A781-C263-4112-8721-784C4AA2F01A}" dt="2022-11-13T20:23:16.364" v="13026"/>
          <ac:spMkLst>
            <pc:docMk/>
            <pc:sldMk cId="2857622887" sldId="309"/>
            <ac:spMk id="283" creationId="{16371FD7-B3A0-D745-6A63-E475A2F34958}"/>
          </ac:spMkLst>
        </pc:spChg>
        <pc:spChg chg="mod">
          <ac:chgData name="Despina Partala" userId="85b184bb183694ca" providerId="LiveId" clId="{A4F4A781-C263-4112-8721-784C4AA2F01A}" dt="2022-11-13T20:23:16.364" v="13026"/>
          <ac:spMkLst>
            <pc:docMk/>
            <pc:sldMk cId="2857622887" sldId="309"/>
            <ac:spMk id="284" creationId="{DA0B119A-B965-0A16-BFA8-E6D0FADDF1F3}"/>
          </ac:spMkLst>
        </pc:spChg>
        <pc:spChg chg="mod">
          <ac:chgData name="Despina Partala" userId="85b184bb183694ca" providerId="LiveId" clId="{A4F4A781-C263-4112-8721-784C4AA2F01A}" dt="2022-11-13T20:23:16.364" v="13026"/>
          <ac:spMkLst>
            <pc:docMk/>
            <pc:sldMk cId="2857622887" sldId="309"/>
            <ac:spMk id="285" creationId="{36088B9B-9B6A-914E-EB14-30DF3F109897}"/>
          </ac:spMkLst>
        </pc:spChg>
        <pc:spChg chg="mod">
          <ac:chgData name="Despina Partala" userId="85b184bb183694ca" providerId="LiveId" clId="{A4F4A781-C263-4112-8721-784C4AA2F01A}" dt="2022-11-13T20:23:16.364" v="13026"/>
          <ac:spMkLst>
            <pc:docMk/>
            <pc:sldMk cId="2857622887" sldId="309"/>
            <ac:spMk id="286" creationId="{4D4F984B-43F1-318E-EE87-B6EFD870C0E3}"/>
          </ac:spMkLst>
        </pc:spChg>
        <pc:spChg chg="mod">
          <ac:chgData name="Despina Partala" userId="85b184bb183694ca" providerId="LiveId" clId="{A4F4A781-C263-4112-8721-784C4AA2F01A}" dt="2022-11-13T20:23:16.364" v="13026"/>
          <ac:spMkLst>
            <pc:docMk/>
            <pc:sldMk cId="2857622887" sldId="309"/>
            <ac:spMk id="287" creationId="{ABFC9C8E-A4BB-0A84-8761-5FA0C0EC50F4}"/>
          </ac:spMkLst>
        </pc:spChg>
        <pc:spChg chg="mod">
          <ac:chgData name="Despina Partala" userId="85b184bb183694ca" providerId="LiveId" clId="{A4F4A781-C263-4112-8721-784C4AA2F01A}" dt="2022-11-13T20:23:16.364" v="13026"/>
          <ac:spMkLst>
            <pc:docMk/>
            <pc:sldMk cId="2857622887" sldId="309"/>
            <ac:spMk id="288" creationId="{8C3AE6EE-794E-C1EA-8BF8-4C131085B31F}"/>
          </ac:spMkLst>
        </pc:spChg>
        <pc:spChg chg="mod">
          <ac:chgData name="Despina Partala" userId="85b184bb183694ca" providerId="LiveId" clId="{A4F4A781-C263-4112-8721-784C4AA2F01A}" dt="2022-11-13T20:23:16.364" v="13026"/>
          <ac:spMkLst>
            <pc:docMk/>
            <pc:sldMk cId="2857622887" sldId="309"/>
            <ac:spMk id="289" creationId="{F496B940-B23B-E5C7-3CD7-8D0C9A7CD252}"/>
          </ac:spMkLst>
        </pc:spChg>
        <pc:spChg chg="mod">
          <ac:chgData name="Despina Partala" userId="85b184bb183694ca" providerId="LiveId" clId="{A4F4A781-C263-4112-8721-784C4AA2F01A}" dt="2022-11-13T20:23:16.364" v="13026"/>
          <ac:spMkLst>
            <pc:docMk/>
            <pc:sldMk cId="2857622887" sldId="309"/>
            <ac:spMk id="290" creationId="{D35B0C67-D6F5-0C20-E548-E7E16E5EC463}"/>
          </ac:spMkLst>
        </pc:spChg>
        <pc:spChg chg="mod">
          <ac:chgData name="Despina Partala" userId="85b184bb183694ca" providerId="LiveId" clId="{A4F4A781-C263-4112-8721-784C4AA2F01A}" dt="2022-11-13T20:23:16.364" v="13026"/>
          <ac:spMkLst>
            <pc:docMk/>
            <pc:sldMk cId="2857622887" sldId="309"/>
            <ac:spMk id="291" creationId="{2D038737-990A-6497-49F0-E3FF8121059A}"/>
          </ac:spMkLst>
        </pc:spChg>
        <pc:spChg chg="mod">
          <ac:chgData name="Despina Partala" userId="85b184bb183694ca" providerId="LiveId" clId="{A4F4A781-C263-4112-8721-784C4AA2F01A}" dt="2022-11-13T20:23:16.364" v="13026"/>
          <ac:spMkLst>
            <pc:docMk/>
            <pc:sldMk cId="2857622887" sldId="309"/>
            <ac:spMk id="292" creationId="{25BB70B7-23BF-C809-0C2F-54E89A1EFDFE}"/>
          </ac:spMkLst>
        </pc:spChg>
        <pc:spChg chg="mod">
          <ac:chgData name="Despina Partala" userId="85b184bb183694ca" providerId="LiveId" clId="{A4F4A781-C263-4112-8721-784C4AA2F01A}" dt="2022-11-13T20:23:16.364" v="13026"/>
          <ac:spMkLst>
            <pc:docMk/>
            <pc:sldMk cId="2857622887" sldId="309"/>
            <ac:spMk id="293" creationId="{29DF853C-1D8A-C166-6DB6-331EE45E8143}"/>
          </ac:spMkLst>
        </pc:spChg>
        <pc:spChg chg="mod">
          <ac:chgData name="Despina Partala" userId="85b184bb183694ca" providerId="LiveId" clId="{A4F4A781-C263-4112-8721-784C4AA2F01A}" dt="2022-11-13T20:23:16.364" v="13026"/>
          <ac:spMkLst>
            <pc:docMk/>
            <pc:sldMk cId="2857622887" sldId="309"/>
            <ac:spMk id="294" creationId="{7138591A-9A04-C94E-4785-5111BD77CB35}"/>
          </ac:spMkLst>
        </pc:spChg>
        <pc:spChg chg="add mod">
          <ac:chgData name="Despina Partala" userId="85b184bb183694ca" providerId="LiveId" clId="{A4F4A781-C263-4112-8721-784C4AA2F01A}" dt="2022-11-13T20:24:42.450" v="13080" actId="255"/>
          <ac:spMkLst>
            <pc:docMk/>
            <pc:sldMk cId="2857622887" sldId="309"/>
            <ac:spMk id="295" creationId="{DF9976F6-AF83-F6CD-73FB-BD8BF647958A}"/>
          </ac:spMkLst>
        </pc:spChg>
        <pc:grpChg chg="del">
          <ac:chgData name="Despina Partala" userId="85b184bb183694ca" providerId="LiveId" clId="{A4F4A781-C263-4112-8721-784C4AA2F01A}" dt="2022-11-13T19:43:17.512" v="12670" actId="478"/>
          <ac:grpSpMkLst>
            <pc:docMk/>
            <pc:sldMk cId="2857622887" sldId="309"/>
            <ac:grpSpMk id="2" creationId="{031ADBEC-2320-E491-BB50-C45D51C0CEBA}"/>
          </ac:grpSpMkLst>
        </pc:grpChg>
        <pc:grpChg chg="add del mod">
          <ac:chgData name="Despina Partala" userId="85b184bb183694ca" providerId="LiveId" clId="{A4F4A781-C263-4112-8721-784C4AA2F01A}" dt="2022-11-13T20:21:28.935" v="13015" actId="478"/>
          <ac:grpSpMkLst>
            <pc:docMk/>
            <pc:sldMk cId="2857622887" sldId="309"/>
            <ac:grpSpMk id="6" creationId="{2F6110BF-D169-BDEC-527F-6700488417AE}"/>
          </ac:grpSpMkLst>
        </pc:grpChg>
        <pc:grpChg chg="add del mod">
          <ac:chgData name="Despina Partala" userId="85b184bb183694ca" providerId="LiveId" clId="{A4F4A781-C263-4112-8721-784C4AA2F01A}" dt="2022-11-13T19:51:57.353" v="12678" actId="478"/>
          <ac:grpSpMkLst>
            <pc:docMk/>
            <pc:sldMk cId="2857622887" sldId="309"/>
            <ac:grpSpMk id="184" creationId="{F7D9DAFF-8797-FB1C-46B4-5812E0550F93}"/>
          </ac:grpSpMkLst>
        </pc:grpChg>
        <pc:grpChg chg="mod">
          <ac:chgData name="Despina Partala" userId="85b184bb183694ca" providerId="LiveId" clId="{A4F4A781-C263-4112-8721-784C4AA2F01A}" dt="2022-11-13T19:51:19.151" v="12675"/>
          <ac:grpSpMkLst>
            <pc:docMk/>
            <pc:sldMk cId="2857622887" sldId="309"/>
            <ac:grpSpMk id="192" creationId="{3DEF2651-AEFB-2F80-B828-17F713E5F896}"/>
          </ac:grpSpMkLst>
        </pc:grpChg>
        <pc:grpChg chg="mod">
          <ac:chgData name="Despina Partala" userId="85b184bb183694ca" providerId="LiveId" clId="{A4F4A781-C263-4112-8721-784C4AA2F01A}" dt="2022-11-13T19:51:19.151" v="12675"/>
          <ac:grpSpMkLst>
            <pc:docMk/>
            <pc:sldMk cId="2857622887" sldId="309"/>
            <ac:grpSpMk id="199" creationId="{6AE8BB58-8BDC-4065-5CB7-8DF690F110D0}"/>
          </ac:grpSpMkLst>
        </pc:grpChg>
        <pc:grpChg chg="mod">
          <ac:chgData name="Despina Partala" userId="85b184bb183694ca" providerId="LiveId" clId="{A4F4A781-C263-4112-8721-784C4AA2F01A}" dt="2022-11-13T19:51:19.151" v="12675"/>
          <ac:grpSpMkLst>
            <pc:docMk/>
            <pc:sldMk cId="2857622887" sldId="309"/>
            <ac:grpSpMk id="200" creationId="{C47630C9-D6DC-075B-9975-A42A5153185E}"/>
          </ac:grpSpMkLst>
        </pc:grpChg>
        <pc:grpChg chg="add mod">
          <ac:chgData name="Despina Partala" userId="85b184bb183694ca" providerId="LiveId" clId="{A4F4A781-C263-4112-8721-784C4AA2F01A}" dt="2022-11-13T20:22:43.915" v="13025" actId="1076"/>
          <ac:grpSpMkLst>
            <pc:docMk/>
            <pc:sldMk cId="2857622887" sldId="309"/>
            <ac:grpSpMk id="227" creationId="{036DE797-7F10-CDE2-4B3B-E2098D95D130}"/>
          </ac:grpSpMkLst>
        </pc:grpChg>
        <pc:grpChg chg="add del mod">
          <ac:chgData name="Despina Partala" userId="85b184bb183694ca" providerId="LiveId" clId="{A4F4A781-C263-4112-8721-784C4AA2F01A}" dt="2022-11-13T20:23:18.628" v="13027" actId="478"/>
          <ac:grpSpMkLst>
            <pc:docMk/>
            <pc:sldMk cId="2857622887" sldId="309"/>
            <ac:grpSpMk id="261" creationId="{FB14FC2E-830F-AE62-0423-42012F93B31E}"/>
          </ac:grpSpMkLst>
        </pc:grpChg>
        <pc:graphicFrameChg chg="del mod">
          <ac:chgData name="Despina Partala" userId="85b184bb183694ca" providerId="LiveId" clId="{A4F4A781-C263-4112-8721-784C4AA2F01A}" dt="2022-11-13T19:42:56.268" v="12669" actId="478"/>
          <ac:graphicFrameMkLst>
            <pc:docMk/>
            <pc:sldMk cId="2857622887" sldId="309"/>
            <ac:graphicFrameMk id="183" creationId="{487565C7-A657-8343-0ADA-FB26525BD9F1}"/>
          </ac:graphicFrameMkLst>
        </pc:graphicFrameChg>
        <pc:graphicFrameChg chg="add del mod modGraphic">
          <ac:chgData name="Despina Partala" userId="85b184bb183694ca" providerId="LiveId" clId="{A4F4A781-C263-4112-8721-784C4AA2F01A}" dt="2022-11-13T20:21:26.141" v="13014" actId="478"/>
          <ac:graphicFrameMkLst>
            <pc:docMk/>
            <pc:sldMk cId="2857622887" sldId="309"/>
            <ac:graphicFrameMk id="226" creationId="{1E9A91AD-9212-181E-E88F-0582C04FD2DA}"/>
          </ac:graphicFrameMkLst>
        </pc:graphicFrameChg>
      </pc:sldChg>
      <pc:sldChg chg="modSp modTransition modAnim">
        <pc:chgData name="Despina Partala" userId="85b184bb183694ca" providerId="LiveId" clId="{A4F4A781-C263-4112-8721-784C4AA2F01A}" dt="2022-11-17T22:46:26.204" v="14611" actId="20577"/>
        <pc:sldMkLst>
          <pc:docMk/>
          <pc:sldMk cId="1786346411" sldId="310"/>
        </pc:sldMkLst>
        <pc:graphicFrameChg chg="mod">
          <ac:chgData name="Despina Partala" userId="85b184bb183694ca" providerId="LiveId" clId="{A4F4A781-C263-4112-8721-784C4AA2F01A}" dt="2022-11-17T22:46:26.204" v="14611" actId="20577"/>
          <ac:graphicFrameMkLst>
            <pc:docMk/>
            <pc:sldMk cId="1786346411" sldId="310"/>
            <ac:graphicFrameMk id="226" creationId="{1E9A91AD-9212-181E-E88F-0582C04FD2DA}"/>
          </ac:graphicFrameMkLst>
        </pc:graphicFrameChg>
      </pc:sldChg>
      <pc:sldChg chg="del">
        <pc:chgData name="Despina Partala" userId="85b184bb183694ca" providerId="LiveId" clId="{A4F4A781-C263-4112-8721-784C4AA2F01A}" dt="2022-11-14T20:07:54.142" v="13082"/>
        <pc:sldMkLst>
          <pc:docMk/>
          <pc:sldMk cId="1029340856" sldId="311"/>
        </pc:sldMkLst>
      </pc:sldChg>
      <pc:sldChg chg="add del">
        <pc:chgData name="Despina Partala" userId="85b184bb183694ca" providerId="LiveId" clId="{A4F4A781-C263-4112-8721-784C4AA2F01A}" dt="2022-11-13T20:21:34.735" v="13017"/>
        <pc:sldMkLst>
          <pc:docMk/>
          <pc:sldMk cId="1312230121" sldId="311"/>
        </pc:sldMkLst>
      </pc:sldChg>
      <pc:sldChg chg="addSp delSp modSp mod modTransition delAnim modAnim">
        <pc:chgData name="Despina Partala" userId="85b184bb183694ca" providerId="LiveId" clId="{A4F4A781-C263-4112-8721-784C4AA2F01A}" dt="2022-11-17T10:17:32.677" v="14069"/>
        <pc:sldMkLst>
          <pc:docMk/>
          <pc:sldMk cId="2992333801" sldId="311"/>
        </pc:sldMkLst>
        <pc:spChg chg="mod">
          <ac:chgData name="Despina Partala" userId="85b184bb183694ca" providerId="LiveId" clId="{A4F4A781-C263-4112-8721-784C4AA2F01A}" dt="2022-11-15T07:34:07.146" v="13697" actId="1076"/>
          <ac:spMkLst>
            <pc:docMk/>
            <pc:sldMk cId="2992333801" sldId="311"/>
            <ac:spMk id="7" creationId="{79FCD0E6-D8E7-EC14-0D6F-F0D034E8DCEE}"/>
          </ac:spMkLst>
        </pc:spChg>
        <pc:spChg chg="mod">
          <ac:chgData name="Despina Partala" userId="85b184bb183694ca" providerId="LiveId" clId="{A4F4A781-C263-4112-8721-784C4AA2F01A}" dt="2022-11-15T07:31:06.140" v="13681"/>
          <ac:spMkLst>
            <pc:docMk/>
            <pc:sldMk cId="2992333801" sldId="311"/>
            <ac:spMk id="10" creationId="{C70A398E-10A6-7F54-5ACF-C7F58130A5FA}"/>
          </ac:spMkLst>
        </pc:spChg>
        <pc:spChg chg="mod">
          <ac:chgData name="Despina Partala" userId="85b184bb183694ca" providerId="LiveId" clId="{A4F4A781-C263-4112-8721-784C4AA2F01A}" dt="2022-11-15T07:31:06.140" v="13681"/>
          <ac:spMkLst>
            <pc:docMk/>
            <pc:sldMk cId="2992333801" sldId="311"/>
            <ac:spMk id="11" creationId="{E2916E32-7400-CED5-DFDE-28AAB40EB577}"/>
          </ac:spMkLst>
        </pc:spChg>
        <pc:spChg chg="mod">
          <ac:chgData name="Despina Partala" userId="85b184bb183694ca" providerId="LiveId" clId="{A4F4A781-C263-4112-8721-784C4AA2F01A}" dt="2022-11-15T07:26:29.002" v="13674" actId="20577"/>
          <ac:spMkLst>
            <pc:docMk/>
            <pc:sldMk cId="2992333801" sldId="311"/>
            <ac:spMk id="12" creationId="{B6EAA5C4-21CF-CB32-6BB8-9DEE822CB4A2}"/>
          </ac:spMkLst>
        </pc:spChg>
        <pc:spChg chg="mod">
          <ac:chgData name="Despina Partala" userId="85b184bb183694ca" providerId="LiveId" clId="{A4F4A781-C263-4112-8721-784C4AA2F01A}" dt="2022-11-15T07:31:06.140" v="13681"/>
          <ac:spMkLst>
            <pc:docMk/>
            <pc:sldMk cId="2992333801" sldId="311"/>
            <ac:spMk id="13" creationId="{CF171512-5118-C778-3BF6-5339AE86D1EA}"/>
          </ac:spMkLst>
        </pc:spChg>
        <pc:spChg chg="mod">
          <ac:chgData name="Despina Partala" userId="85b184bb183694ca" providerId="LiveId" clId="{A4F4A781-C263-4112-8721-784C4AA2F01A}" dt="2022-11-15T07:31:06.140" v="13681"/>
          <ac:spMkLst>
            <pc:docMk/>
            <pc:sldMk cId="2992333801" sldId="311"/>
            <ac:spMk id="14" creationId="{F834542D-A58D-573C-CA9F-938B970D39F7}"/>
          </ac:spMkLst>
        </pc:spChg>
        <pc:spChg chg="mod">
          <ac:chgData name="Despina Partala" userId="85b184bb183694ca" providerId="LiveId" clId="{A4F4A781-C263-4112-8721-784C4AA2F01A}" dt="2022-11-15T07:31:06.140" v="13681"/>
          <ac:spMkLst>
            <pc:docMk/>
            <pc:sldMk cId="2992333801" sldId="311"/>
            <ac:spMk id="15" creationId="{16EA102C-A931-DFAB-4924-FABDFE1D4963}"/>
          </ac:spMkLst>
        </pc:spChg>
        <pc:spChg chg="mod">
          <ac:chgData name="Despina Partala" userId="85b184bb183694ca" providerId="LiveId" clId="{A4F4A781-C263-4112-8721-784C4AA2F01A}" dt="2022-11-15T07:31:06.140" v="13681"/>
          <ac:spMkLst>
            <pc:docMk/>
            <pc:sldMk cId="2992333801" sldId="311"/>
            <ac:spMk id="16" creationId="{ED544025-7D30-723A-0421-97608603C658}"/>
          </ac:spMkLst>
        </pc:spChg>
        <pc:spChg chg="mod">
          <ac:chgData name="Despina Partala" userId="85b184bb183694ca" providerId="LiveId" clId="{A4F4A781-C263-4112-8721-784C4AA2F01A}" dt="2022-11-15T07:31:06.140" v="13681"/>
          <ac:spMkLst>
            <pc:docMk/>
            <pc:sldMk cId="2992333801" sldId="311"/>
            <ac:spMk id="17" creationId="{3781CAE4-2378-EC3F-E854-532BD6EB1323}"/>
          </ac:spMkLst>
        </pc:spChg>
        <pc:spChg chg="mod">
          <ac:chgData name="Despina Partala" userId="85b184bb183694ca" providerId="LiveId" clId="{A4F4A781-C263-4112-8721-784C4AA2F01A}" dt="2022-11-15T07:31:06.140" v="13681"/>
          <ac:spMkLst>
            <pc:docMk/>
            <pc:sldMk cId="2992333801" sldId="311"/>
            <ac:spMk id="18" creationId="{B68A045B-CC4C-2AB4-B73B-5D22521E2926}"/>
          </ac:spMkLst>
        </pc:spChg>
        <pc:spChg chg="mod">
          <ac:chgData name="Despina Partala" userId="85b184bb183694ca" providerId="LiveId" clId="{A4F4A781-C263-4112-8721-784C4AA2F01A}" dt="2022-11-15T07:31:06.140" v="13681"/>
          <ac:spMkLst>
            <pc:docMk/>
            <pc:sldMk cId="2992333801" sldId="311"/>
            <ac:spMk id="19" creationId="{7EFCD920-BD16-06E8-D02A-A3CCEECD0714}"/>
          </ac:spMkLst>
        </pc:spChg>
        <pc:spChg chg="mod">
          <ac:chgData name="Despina Partala" userId="85b184bb183694ca" providerId="LiveId" clId="{A4F4A781-C263-4112-8721-784C4AA2F01A}" dt="2022-11-15T07:31:06.140" v="13681"/>
          <ac:spMkLst>
            <pc:docMk/>
            <pc:sldMk cId="2992333801" sldId="311"/>
            <ac:spMk id="21" creationId="{A91D5494-6620-C8FE-0F78-A8BE1DBF9104}"/>
          </ac:spMkLst>
        </pc:spChg>
        <pc:spChg chg="mod">
          <ac:chgData name="Despina Partala" userId="85b184bb183694ca" providerId="LiveId" clId="{A4F4A781-C263-4112-8721-784C4AA2F01A}" dt="2022-11-15T07:31:44.454" v="13686"/>
          <ac:spMkLst>
            <pc:docMk/>
            <pc:sldMk cId="2992333801" sldId="311"/>
            <ac:spMk id="23" creationId="{D3BD9417-8E85-66CF-747A-4A18F29AD08C}"/>
          </ac:spMkLst>
        </pc:spChg>
        <pc:spChg chg="mod">
          <ac:chgData name="Despina Partala" userId="85b184bb183694ca" providerId="LiveId" clId="{A4F4A781-C263-4112-8721-784C4AA2F01A}" dt="2022-11-15T07:31:44.454" v="13686"/>
          <ac:spMkLst>
            <pc:docMk/>
            <pc:sldMk cId="2992333801" sldId="311"/>
            <ac:spMk id="24" creationId="{8DCE85BD-F2BC-5DB2-0D18-62B06BAECB6D}"/>
          </ac:spMkLst>
        </pc:spChg>
        <pc:spChg chg="mod">
          <ac:chgData name="Despina Partala" userId="85b184bb183694ca" providerId="LiveId" clId="{A4F4A781-C263-4112-8721-784C4AA2F01A}" dt="2022-11-15T07:31:44.454" v="13686"/>
          <ac:spMkLst>
            <pc:docMk/>
            <pc:sldMk cId="2992333801" sldId="311"/>
            <ac:spMk id="25" creationId="{BBE00A78-EEEB-966A-ABF7-E384B1541D36}"/>
          </ac:spMkLst>
        </pc:spChg>
        <pc:spChg chg="mod">
          <ac:chgData name="Despina Partala" userId="85b184bb183694ca" providerId="LiveId" clId="{A4F4A781-C263-4112-8721-784C4AA2F01A}" dt="2022-11-15T07:31:44.454" v="13686"/>
          <ac:spMkLst>
            <pc:docMk/>
            <pc:sldMk cId="2992333801" sldId="311"/>
            <ac:spMk id="26" creationId="{650952C9-AEE7-059F-6B33-703A5A31DAD5}"/>
          </ac:spMkLst>
        </pc:spChg>
        <pc:spChg chg="mod">
          <ac:chgData name="Despina Partala" userId="85b184bb183694ca" providerId="LiveId" clId="{A4F4A781-C263-4112-8721-784C4AA2F01A}" dt="2022-11-15T07:31:44.454" v="13686"/>
          <ac:spMkLst>
            <pc:docMk/>
            <pc:sldMk cId="2992333801" sldId="311"/>
            <ac:spMk id="27" creationId="{B7D19B4E-1A50-A3A6-A288-04AF94CC4F9F}"/>
          </ac:spMkLst>
        </pc:spChg>
        <pc:spChg chg="mod">
          <ac:chgData name="Despina Partala" userId="85b184bb183694ca" providerId="LiveId" clId="{A4F4A781-C263-4112-8721-784C4AA2F01A}" dt="2022-11-15T07:31:44.454" v="13686"/>
          <ac:spMkLst>
            <pc:docMk/>
            <pc:sldMk cId="2992333801" sldId="311"/>
            <ac:spMk id="28" creationId="{F83A3017-AEAE-B2BC-40F8-7EE29C58CC53}"/>
          </ac:spMkLst>
        </pc:spChg>
        <pc:spChg chg="mod">
          <ac:chgData name="Despina Partala" userId="85b184bb183694ca" providerId="LiveId" clId="{A4F4A781-C263-4112-8721-784C4AA2F01A}" dt="2022-11-15T07:31:44.454" v="13686"/>
          <ac:spMkLst>
            <pc:docMk/>
            <pc:sldMk cId="2992333801" sldId="311"/>
            <ac:spMk id="29" creationId="{B632EAFD-B4DA-FD82-A045-AC7508540A1C}"/>
          </ac:spMkLst>
        </pc:spChg>
        <pc:spChg chg="mod">
          <ac:chgData name="Despina Partala" userId="85b184bb183694ca" providerId="LiveId" clId="{A4F4A781-C263-4112-8721-784C4AA2F01A}" dt="2022-11-15T07:31:44.454" v="13686"/>
          <ac:spMkLst>
            <pc:docMk/>
            <pc:sldMk cId="2992333801" sldId="311"/>
            <ac:spMk id="30" creationId="{C6CF72F4-DAB1-B90C-1715-BAE6BFEB8C63}"/>
          </ac:spMkLst>
        </pc:spChg>
        <pc:spChg chg="mod">
          <ac:chgData name="Despina Partala" userId="85b184bb183694ca" providerId="LiveId" clId="{A4F4A781-C263-4112-8721-784C4AA2F01A}" dt="2022-11-15T07:31:44.454" v="13686"/>
          <ac:spMkLst>
            <pc:docMk/>
            <pc:sldMk cId="2992333801" sldId="311"/>
            <ac:spMk id="31" creationId="{5AA75FEA-D39A-C1E5-0EF7-E304713830BE}"/>
          </ac:spMkLst>
        </pc:spChg>
        <pc:spChg chg="mod">
          <ac:chgData name="Despina Partala" userId="85b184bb183694ca" providerId="LiveId" clId="{A4F4A781-C263-4112-8721-784C4AA2F01A}" dt="2022-11-15T07:31:44.454" v="13686"/>
          <ac:spMkLst>
            <pc:docMk/>
            <pc:sldMk cId="2992333801" sldId="311"/>
            <ac:spMk id="160" creationId="{A3B80F2C-BE7A-9E08-C4F4-C4B8EE4096D7}"/>
          </ac:spMkLst>
        </pc:spChg>
        <pc:spChg chg="mod">
          <ac:chgData name="Despina Partala" userId="85b184bb183694ca" providerId="LiveId" clId="{A4F4A781-C263-4112-8721-784C4AA2F01A}" dt="2022-11-15T07:31:44.454" v="13686"/>
          <ac:spMkLst>
            <pc:docMk/>
            <pc:sldMk cId="2992333801" sldId="311"/>
            <ac:spMk id="161" creationId="{7FADB4C5-8C89-AA02-B515-84BC1792E82A}"/>
          </ac:spMkLst>
        </pc:spChg>
        <pc:spChg chg="mod">
          <ac:chgData name="Despina Partala" userId="85b184bb183694ca" providerId="LiveId" clId="{A4F4A781-C263-4112-8721-784C4AA2F01A}" dt="2022-11-15T07:31:44.454" v="13686"/>
          <ac:spMkLst>
            <pc:docMk/>
            <pc:sldMk cId="2992333801" sldId="311"/>
            <ac:spMk id="162" creationId="{3DBD36EE-686F-CD5B-7A4F-B4FDD99C7260}"/>
          </ac:spMkLst>
        </pc:spChg>
        <pc:spChg chg="mod">
          <ac:chgData name="Despina Partala" userId="85b184bb183694ca" providerId="LiveId" clId="{A4F4A781-C263-4112-8721-784C4AA2F01A}" dt="2022-11-15T07:31:44.454" v="13686"/>
          <ac:spMkLst>
            <pc:docMk/>
            <pc:sldMk cId="2992333801" sldId="311"/>
            <ac:spMk id="163" creationId="{6AA46A7A-D1EE-CCC4-9DAE-FE29F91E7E7B}"/>
          </ac:spMkLst>
        </pc:spChg>
        <pc:spChg chg="mod">
          <ac:chgData name="Despina Partala" userId="85b184bb183694ca" providerId="LiveId" clId="{A4F4A781-C263-4112-8721-784C4AA2F01A}" dt="2022-11-15T07:31:44.454" v="13686"/>
          <ac:spMkLst>
            <pc:docMk/>
            <pc:sldMk cId="2992333801" sldId="311"/>
            <ac:spMk id="164" creationId="{1615FD7B-40C4-A4FD-7965-7D30DEDA03F1}"/>
          </ac:spMkLst>
        </pc:spChg>
        <pc:spChg chg="mod">
          <ac:chgData name="Despina Partala" userId="85b184bb183694ca" providerId="LiveId" clId="{A4F4A781-C263-4112-8721-784C4AA2F01A}" dt="2022-11-15T07:31:44.454" v="13686"/>
          <ac:spMkLst>
            <pc:docMk/>
            <pc:sldMk cId="2992333801" sldId="311"/>
            <ac:spMk id="165" creationId="{2A14DFB0-32EB-CC42-B32A-580C7FC55CA2}"/>
          </ac:spMkLst>
        </pc:spChg>
        <pc:spChg chg="mod">
          <ac:chgData name="Despina Partala" userId="85b184bb183694ca" providerId="LiveId" clId="{A4F4A781-C263-4112-8721-784C4AA2F01A}" dt="2022-11-15T07:33:21.568" v="13692"/>
          <ac:spMkLst>
            <pc:docMk/>
            <pc:sldMk cId="2992333801" sldId="311"/>
            <ac:spMk id="167" creationId="{B229AADF-8F1A-6DC8-D741-BAF26BD281BF}"/>
          </ac:spMkLst>
        </pc:spChg>
        <pc:spChg chg="mod">
          <ac:chgData name="Despina Partala" userId="85b184bb183694ca" providerId="LiveId" clId="{A4F4A781-C263-4112-8721-784C4AA2F01A}" dt="2022-11-15T07:33:21.568" v="13692"/>
          <ac:spMkLst>
            <pc:docMk/>
            <pc:sldMk cId="2992333801" sldId="311"/>
            <ac:spMk id="168" creationId="{B8F687A0-EBB0-217C-560C-23F2F2091196}"/>
          </ac:spMkLst>
        </pc:spChg>
        <pc:spChg chg="mod">
          <ac:chgData name="Despina Partala" userId="85b184bb183694ca" providerId="LiveId" clId="{A4F4A781-C263-4112-8721-784C4AA2F01A}" dt="2022-11-15T07:33:21.568" v="13692"/>
          <ac:spMkLst>
            <pc:docMk/>
            <pc:sldMk cId="2992333801" sldId="311"/>
            <ac:spMk id="169" creationId="{7699794B-90B1-A834-EEAA-D06F8856C00B}"/>
          </ac:spMkLst>
        </pc:spChg>
        <pc:spChg chg="mod">
          <ac:chgData name="Despina Partala" userId="85b184bb183694ca" providerId="LiveId" clId="{A4F4A781-C263-4112-8721-784C4AA2F01A}" dt="2022-11-15T07:33:21.568" v="13692"/>
          <ac:spMkLst>
            <pc:docMk/>
            <pc:sldMk cId="2992333801" sldId="311"/>
            <ac:spMk id="170" creationId="{580FDF11-9D0D-674C-FF25-17B537847539}"/>
          </ac:spMkLst>
        </pc:spChg>
        <pc:spChg chg="mod">
          <ac:chgData name="Despina Partala" userId="85b184bb183694ca" providerId="LiveId" clId="{A4F4A781-C263-4112-8721-784C4AA2F01A}" dt="2022-11-15T07:33:21.568" v="13692"/>
          <ac:spMkLst>
            <pc:docMk/>
            <pc:sldMk cId="2992333801" sldId="311"/>
            <ac:spMk id="171" creationId="{DAB95212-2A29-93C2-0801-6435B03ED995}"/>
          </ac:spMkLst>
        </pc:spChg>
        <pc:spChg chg="mod">
          <ac:chgData name="Despina Partala" userId="85b184bb183694ca" providerId="LiveId" clId="{A4F4A781-C263-4112-8721-784C4AA2F01A}" dt="2022-11-15T07:33:21.568" v="13692"/>
          <ac:spMkLst>
            <pc:docMk/>
            <pc:sldMk cId="2992333801" sldId="311"/>
            <ac:spMk id="172" creationId="{5D953EC2-FF69-B4FB-8A8B-4F81F0CD08B3}"/>
          </ac:spMkLst>
        </pc:spChg>
        <pc:spChg chg="mod">
          <ac:chgData name="Despina Partala" userId="85b184bb183694ca" providerId="LiveId" clId="{A4F4A781-C263-4112-8721-784C4AA2F01A}" dt="2022-11-15T07:33:21.568" v="13692"/>
          <ac:spMkLst>
            <pc:docMk/>
            <pc:sldMk cId="2992333801" sldId="311"/>
            <ac:spMk id="173" creationId="{06E0A5FC-E95A-AA0B-4962-A5324257E146}"/>
          </ac:spMkLst>
        </pc:spChg>
        <pc:spChg chg="mod">
          <ac:chgData name="Despina Partala" userId="85b184bb183694ca" providerId="LiveId" clId="{A4F4A781-C263-4112-8721-784C4AA2F01A}" dt="2022-11-15T07:33:21.568" v="13692"/>
          <ac:spMkLst>
            <pc:docMk/>
            <pc:sldMk cId="2992333801" sldId="311"/>
            <ac:spMk id="174" creationId="{9A4242AC-E61E-8E07-6764-0E49D63E36B2}"/>
          </ac:spMkLst>
        </pc:spChg>
        <pc:spChg chg="mod">
          <ac:chgData name="Despina Partala" userId="85b184bb183694ca" providerId="LiveId" clId="{A4F4A781-C263-4112-8721-784C4AA2F01A}" dt="2022-11-15T07:33:21.568" v="13692"/>
          <ac:spMkLst>
            <pc:docMk/>
            <pc:sldMk cId="2992333801" sldId="311"/>
            <ac:spMk id="175" creationId="{26A71667-CA9C-5C3C-CECF-17DEE4CA98A4}"/>
          </ac:spMkLst>
        </pc:spChg>
        <pc:spChg chg="mod">
          <ac:chgData name="Despina Partala" userId="85b184bb183694ca" providerId="LiveId" clId="{A4F4A781-C263-4112-8721-784C4AA2F01A}" dt="2022-11-15T07:33:21.568" v="13692"/>
          <ac:spMkLst>
            <pc:docMk/>
            <pc:sldMk cId="2992333801" sldId="311"/>
            <ac:spMk id="176" creationId="{78988416-92A3-3786-FEC1-C369CB2EEEB1}"/>
          </ac:spMkLst>
        </pc:spChg>
        <pc:spChg chg="mod">
          <ac:chgData name="Despina Partala" userId="85b184bb183694ca" providerId="LiveId" clId="{A4F4A781-C263-4112-8721-784C4AA2F01A}" dt="2022-11-15T07:33:21.568" v="13692"/>
          <ac:spMkLst>
            <pc:docMk/>
            <pc:sldMk cId="2992333801" sldId="311"/>
            <ac:spMk id="177" creationId="{D4377DBF-387B-5CF7-07D4-FD4B58F24372}"/>
          </ac:spMkLst>
        </pc:spChg>
        <pc:spChg chg="mod">
          <ac:chgData name="Despina Partala" userId="85b184bb183694ca" providerId="LiveId" clId="{A4F4A781-C263-4112-8721-784C4AA2F01A}" dt="2022-11-15T07:33:21.568" v="13692"/>
          <ac:spMkLst>
            <pc:docMk/>
            <pc:sldMk cId="2992333801" sldId="311"/>
            <ac:spMk id="178" creationId="{E716B740-4C34-8662-6A02-FBBC20B08FA0}"/>
          </ac:spMkLst>
        </pc:spChg>
        <pc:spChg chg="mod">
          <ac:chgData name="Despina Partala" userId="85b184bb183694ca" providerId="LiveId" clId="{A4F4A781-C263-4112-8721-784C4AA2F01A}" dt="2022-11-15T07:33:21.568" v="13692"/>
          <ac:spMkLst>
            <pc:docMk/>
            <pc:sldMk cId="2992333801" sldId="311"/>
            <ac:spMk id="179" creationId="{86C462AC-5499-59E6-AEE2-C7140AD8F306}"/>
          </ac:spMkLst>
        </pc:spChg>
        <pc:spChg chg="mod">
          <ac:chgData name="Despina Partala" userId="85b184bb183694ca" providerId="LiveId" clId="{A4F4A781-C263-4112-8721-784C4AA2F01A}" dt="2022-11-15T07:33:21.568" v="13692"/>
          <ac:spMkLst>
            <pc:docMk/>
            <pc:sldMk cId="2992333801" sldId="311"/>
            <ac:spMk id="180" creationId="{A60231B8-B4D4-8789-268F-B1826B289320}"/>
          </ac:spMkLst>
        </pc:spChg>
        <pc:spChg chg="mod">
          <ac:chgData name="Despina Partala" userId="85b184bb183694ca" providerId="LiveId" clId="{A4F4A781-C263-4112-8721-784C4AA2F01A}" dt="2022-11-15T07:33:21.568" v="13692"/>
          <ac:spMkLst>
            <pc:docMk/>
            <pc:sldMk cId="2992333801" sldId="311"/>
            <ac:spMk id="181" creationId="{56CC012B-5A2B-43FE-536B-A6CD44A64DBA}"/>
          </ac:spMkLst>
        </pc:spChg>
        <pc:spChg chg="mod">
          <ac:chgData name="Despina Partala" userId="85b184bb183694ca" providerId="LiveId" clId="{A4F4A781-C263-4112-8721-784C4AA2F01A}" dt="2022-11-15T07:33:21.568" v="13692"/>
          <ac:spMkLst>
            <pc:docMk/>
            <pc:sldMk cId="2992333801" sldId="311"/>
            <ac:spMk id="182" creationId="{3737D7BE-08B5-E664-1C3F-4E2F17912AD2}"/>
          </ac:spMkLst>
        </pc:spChg>
        <pc:spChg chg="mod">
          <ac:chgData name="Despina Partala" userId="85b184bb183694ca" providerId="LiveId" clId="{A4F4A781-C263-4112-8721-784C4AA2F01A}" dt="2022-11-15T07:33:21.568" v="13692"/>
          <ac:spMkLst>
            <pc:docMk/>
            <pc:sldMk cId="2992333801" sldId="311"/>
            <ac:spMk id="183" creationId="{41EACEF3-396C-8BDC-7EFD-E79D9A0EC58B}"/>
          </ac:spMkLst>
        </pc:spChg>
        <pc:spChg chg="mod">
          <ac:chgData name="Despina Partala" userId="85b184bb183694ca" providerId="LiveId" clId="{A4F4A781-C263-4112-8721-784C4AA2F01A}" dt="2022-11-15T07:33:21.568" v="13692"/>
          <ac:spMkLst>
            <pc:docMk/>
            <pc:sldMk cId="2992333801" sldId="311"/>
            <ac:spMk id="184" creationId="{E8CD6690-3FA8-08D0-DA59-F2C1C92EDD2D}"/>
          </ac:spMkLst>
        </pc:spChg>
        <pc:spChg chg="mod">
          <ac:chgData name="Despina Partala" userId="85b184bb183694ca" providerId="LiveId" clId="{A4F4A781-C263-4112-8721-784C4AA2F01A}" dt="2022-11-15T07:33:21.568" v="13692"/>
          <ac:spMkLst>
            <pc:docMk/>
            <pc:sldMk cId="2992333801" sldId="311"/>
            <ac:spMk id="185" creationId="{9CF089DF-2806-EBA6-4123-CEBDACD7FB01}"/>
          </ac:spMkLst>
        </pc:spChg>
        <pc:spChg chg="mod">
          <ac:chgData name="Despina Partala" userId="85b184bb183694ca" providerId="LiveId" clId="{A4F4A781-C263-4112-8721-784C4AA2F01A}" dt="2022-11-15T07:33:59.545" v="13695"/>
          <ac:spMkLst>
            <pc:docMk/>
            <pc:sldMk cId="2992333801" sldId="311"/>
            <ac:spMk id="187" creationId="{D1839F27-7596-45AD-3145-D6A9D99F6782}"/>
          </ac:spMkLst>
        </pc:spChg>
        <pc:spChg chg="mod">
          <ac:chgData name="Despina Partala" userId="85b184bb183694ca" providerId="LiveId" clId="{A4F4A781-C263-4112-8721-784C4AA2F01A}" dt="2022-11-15T07:33:59.545" v="13695"/>
          <ac:spMkLst>
            <pc:docMk/>
            <pc:sldMk cId="2992333801" sldId="311"/>
            <ac:spMk id="189" creationId="{313B73DC-59F6-21A5-118A-50948D61291A}"/>
          </ac:spMkLst>
        </pc:spChg>
        <pc:spChg chg="mod">
          <ac:chgData name="Despina Partala" userId="85b184bb183694ca" providerId="LiveId" clId="{A4F4A781-C263-4112-8721-784C4AA2F01A}" dt="2022-11-15T07:33:59.545" v="13695"/>
          <ac:spMkLst>
            <pc:docMk/>
            <pc:sldMk cId="2992333801" sldId="311"/>
            <ac:spMk id="190" creationId="{61F585FF-BBF4-E876-B7A3-56D57C9F4161}"/>
          </ac:spMkLst>
        </pc:spChg>
        <pc:spChg chg="mod">
          <ac:chgData name="Despina Partala" userId="85b184bb183694ca" providerId="LiveId" clId="{A4F4A781-C263-4112-8721-784C4AA2F01A}" dt="2022-11-15T07:33:59.545" v="13695"/>
          <ac:spMkLst>
            <pc:docMk/>
            <pc:sldMk cId="2992333801" sldId="311"/>
            <ac:spMk id="191" creationId="{FFB96079-AEA2-001C-0198-D012BAA8C8B7}"/>
          </ac:spMkLst>
        </pc:spChg>
        <pc:spChg chg="mod">
          <ac:chgData name="Despina Partala" userId="85b184bb183694ca" providerId="LiveId" clId="{A4F4A781-C263-4112-8721-784C4AA2F01A}" dt="2022-11-15T07:33:59.545" v="13695"/>
          <ac:spMkLst>
            <pc:docMk/>
            <pc:sldMk cId="2992333801" sldId="311"/>
            <ac:spMk id="192" creationId="{C0E98F2F-FF6C-6122-C535-D293BE90676F}"/>
          </ac:spMkLst>
        </pc:spChg>
        <pc:spChg chg="mod">
          <ac:chgData name="Despina Partala" userId="85b184bb183694ca" providerId="LiveId" clId="{A4F4A781-C263-4112-8721-784C4AA2F01A}" dt="2022-11-15T07:33:59.545" v="13695"/>
          <ac:spMkLst>
            <pc:docMk/>
            <pc:sldMk cId="2992333801" sldId="311"/>
            <ac:spMk id="193" creationId="{BB9D578D-408D-8589-D1B7-636D91A8DB88}"/>
          </ac:spMkLst>
        </pc:spChg>
        <pc:spChg chg="mod">
          <ac:chgData name="Despina Partala" userId="85b184bb183694ca" providerId="LiveId" clId="{A4F4A781-C263-4112-8721-784C4AA2F01A}" dt="2022-11-15T07:33:59.545" v="13695"/>
          <ac:spMkLst>
            <pc:docMk/>
            <pc:sldMk cId="2992333801" sldId="311"/>
            <ac:spMk id="194" creationId="{4782FF6B-38C0-89BF-F75E-7B53A7540B7D}"/>
          </ac:spMkLst>
        </pc:spChg>
        <pc:spChg chg="mod">
          <ac:chgData name="Despina Partala" userId="85b184bb183694ca" providerId="LiveId" clId="{A4F4A781-C263-4112-8721-784C4AA2F01A}" dt="2022-11-15T07:33:59.545" v="13695"/>
          <ac:spMkLst>
            <pc:docMk/>
            <pc:sldMk cId="2992333801" sldId="311"/>
            <ac:spMk id="195" creationId="{F5D34A41-5B4B-0EC5-221D-2DB8CB6116CF}"/>
          </ac:spMkLst>
        </pc:spChg>
        <pc:spChg chg="mod">
          <ac:chgData name="Despina Partala" userId="85b184bb183694ca" providerId="LiveId" clId="{A4F4A781-C263-4112-8721-784C4AA2F01A}" dt="2022-11-15T07:33:59.545" v="13695"/>
          <ac:spMkLst>
            <pc:docMk/>
            <pc:sldMk cId="2992333801" sldId="311"/>
            <ac:spMk id="196" creationId="{EE4A8D71-8151-E8F7-10F0-F3B08406F185}"/>
          </ac:spMkLst>
        </pc:spChg>
        <pc:spChg chg="mod">
          <ac:chgData name="Despina Partala" userId="85b184bb183694ca" providerId="LiveId" clId="{A4F4A781-C263-4112-8721-784C4AA2F01A}" dt="2022-11-15T07:33:59.545" v="13695"/>
          <ac:spMkLst>
            <pc:docMk/>
            <pc:sldMk cId="2992333801" sldId="311"/>
            <ac:spMk id="197" creationId="{8A063ED4-48F6-67B2-E9F1-88F816D8DBE1}"/>
          </ac:spMkLst>
        </pc:spChg>
        <pc:spChg chg="mod">
          <ac:chgData name="Despina Partala" userId="85b184bb183694ca" providerId="LiveId" clId="{A4F4A781-C263-4112-8721-784C4AA2F01A}" dt="2022-11-15T07:33:59.545" v="13695"/>
          <ac:spMkLst>
            <pc:docMk/>
            <pc:sldMk cId="2992333801" sldId="311"/>
            <ac:spMk id="198" creationId="{D35A0493-8E4D-18A5-75CB-11C662510AF6}"/>
          </ac:spMkLst>
        </pc:spChg>
        <pc:spChg chg="mod">
          <ac:chgData name="Despina Partala" userId="85b184bb183694ca" providerId="LiveId" clId="{A4F4A781-C263-4112-8721-784C4AA2F01A}" dt="2022-11-15T07:33:59.545" v="13695"/>
          <ac:spMkLst>
            <pc:docMk/>
            <pc:sldMk cId="2992333801" sldId="311"/>
            <ac:spMk id="199" creationId="{971E8717-F0FF-19B8-EE88-5F327F148C9A}"/>
          </ac:spMkLst>
        </pc:spChg>
        <pc:spChg chg="mod">
          <ac:chgData name="Despina Partala" userId="85b184bb183694ca" providerId="LiveId" clId="{A4F4A781-C263-4112-8721-784C4AA2F01A}" dt="2022-11-15T07:33:59.545" v="13695"/>
          <ac:spMkLst>
            <pc:docMk/>
            <pc:sldMk cId="2992333801" sldId="311"/>
            <ac:spMk id="200" creationId="{985C8827-CD3D-67BD-A750-B580FDA8BD00}"/>
          </ac:spMkLst>
        </pc:spChg>
        <pc:spChg chg="mod">
          <ac:chgData name="Despina Partala" userId="85b184bb183694ca" providerId="LiveId" clId="{A4F4A781-C263-4112-8721-784C4AA2F01A}" dt="2022-11-15T07:33:59.545" v="13695"/>
          <ac:spMkLst>
            <pc:docMk/>
            <pc:sldMk cId="2992333801" sldId="311"/>
            <ac:spMk id="201" creationId="{EC4CD516-994A-721B-9F35-9BC44F8E35B9}"/>
          </ac:spMkLst>
        </pc:spChg>
        <pc:spChg chg="mod">
          <ac:chgData name="Despina Partala" userId="85b184bb183694ca" providerId="LiveId" clId="{A4F4A781-C263-4112-8721-784C4AA2F01A}" dt="2022-11-15T07:33:59.545" v="13695"/>
          <ac:spMkLst>
            <pc:docMk/>
            <pc:sldMk cId="2992333801" sldId="311"/>
            <ac:spMk id="202" creationId="{05F6D193-843F-A074-6979-3869728F1BF8}"/>
          </ac:spMkLst>
        </pc:spChg>
        <pc:spChg chg="mod">
          <ac:chgData name="Despina Partala" userId="85b184bb183694ca" providerId="LiveId" clId="{A4F4A781-C263-4112-8721-784C4AA2F01A}" dt="2022-11-15T07:33:59.545" v="13695"/>
          <ac:spMkLst>
            <pc:docMk/>
            <pc:sldMk cId="2992333801" sldId="311"/>
            <ac:spMk id="203" creationId="{037C4D96-0D4B-B862-78B3-E8A913DE4EF2}"/>
          </ac:spMkLst>
        </pc:spChg>
        <pc:spChg chg="add mod">
          <ac:chgData name="Despina Partala" userId="85b184bb183694ca" providerId="LiveId" clId="{A4F4A781-C263-4112-8721-784C4AA2F01A}" dt="2022-11-15T07:38:55.066" v="13742" actId="1076"/>
          <ac:spMkLst>
            <pc:docMk/>
            <pc:sldMk cId="2992333801" sldId="311"/>
            <ac:spMk id="205" creationId="{C7F8ECA0-BB16-A7B3-B06B-110358FB2A12}"/>
          </ac:spMkLst>
        </pc:spChg>
        <pc:spChg chg="mod">
          <ac:chgData name="Despina Partala" userId="85b184bb183694ca" providerId="LiveId" clId="{A4F4A781-C263-4112-8721-784C4AA2F01A}" dt="2022-11-15T07:38:28.620" v="13736"/>
          <ac:spMkLst>
            <pc:docMk/>
            <pc:sldMk cId="2992333801" sldId="311"/>
            <ac:spMk id="207" creationId="{9235434B-F355-C268-14A0-C0B132303E37}"/>
          </ac:spMkLst>
        </pc:spChg>
        <pc:spChg chg="mod">
          <ac:chgData name="Despina Partala" userId="85b184bb183694ca" providerId="LiveId" clId="{A4F4A781-C263-4112-8721-784C4AA2F01A}" dt="2022-11-15T07:38:28.620" v="13736"/>
          <ac:spMkLst>
            <pc:docMk/>
            <pc:sldMk cId="2992333801" sldId="311"/>
            <ac:spMk id="208" creationId="{900C38D8-4C32-D6BB-CA9D-BC3C36549C1C}"/>
          </ac:spMkLst>
        </pc:spChg>
        <pc:spChg chg="mod">
          <ac:chgData name="Despina Partala" userId="85b184bb183694ca" providerId="LiveId" clId="{A4F4A781-C263-4112-8721-784C4AA2F01A}" dt="2022-11-15T07:38:28.620" v="13736"/>
          <ac:spMkLst>
            <pc:docMk/>
            <pc:sldMk cId="2992333801" sldId="311"/>
            <ac:spMk id="209" creationId="{A67A1E76-88B5-4419-D843-368F094C57EE}"/>
          </ac:spMkLst>
        </pc:spChg>
        <pc:spChg chg="mod">
          <ac:chgData name="Despina Partala" userId="85b184bb183694ca" providerId="LiveId" clId="{A4F4A781-C263-4112-8721-784C4AA2F01A}" dt="2022-11-15T07:38:28.620" v="13736"/>
          <ac:spMkLst>
            <pc:docMk/>
            <pc:sldMk cId="2992333801" sldId="311"/>
            <ac:spMk id="210" creationId="{53A0E913-0DE2-2AAC-3C25-F17A1CA6FA36}"/>
          </ac:spMkLst>
        </pc:spChg>
        <pc:spChg chg="mod">
          <ac:chgData name="Despina Partala" userId="85b184bb183694ca" providerId="LiveId" clId="{A4F4A781-C263-4112-8721-784C4AA2F01A}" dt="2022-11-15T07:38:28.620" v="13736"/>
          <ac:spMkLst>
            <pc:docMk/>
            <pc:sldMk cId="2992333801" sldId="311"/>
            <ac:spMk id="211" creationId="{C8E35BFD-8681-FAED-7E16-75B7F849ADCC}"/>
          </ac:spMkLst>
        </pc:spChg>
        <pc:spChg chg="mod">
          <ac:chgData name="Despina Partala" userId="85b184bb183694ca" providerId="LiveId" clId="{A4F4A781-C263-4112-8721-784C4AA2F01A}" dt="2022-11-15T07:38:28.620" v="13736"/>
          <ac:spMkLst>
            <pc:docMk/>
            <pc:sldMk cId="2992333801" sldId="311"/>
            <ac:spMk id="212" creationId="{FF6150F1-6779-D9D9-7AE7-C9CDA41E4358}"/>
          </ac:spMkLst>
        </pc:spChg>
        <pc:spChg chg="mod">
          <ac:chgData name="Despina Partala" userId="85b184bb183694ca" providerId="LiveId" clId="{A4F4A781-C263-4112-8721-784C4AA2F01A}" dt="2022-11-15T07:38:28.620" v="13736"/>
          <ac:spMkLst>
            <pc:docMk/>
            <pc:sldMk cId="2992333801" sldId="311"/>
            <ac:spMk id="213" creationId="{9C77B8A6-D102-3007-AAB3-2D58ACBBD89E}"/>
          </ac:spMkLst>
        </pc:spChg>
        <pc:spChg chg="mod">
          <ac:chgData name="Despina Partala" userId="85b184bb183694ca" providerId="LiveId" clId="{A4F4A781-C263-4112-8721-784C4AA2F01A}" dt="2022-11-15T07:38:28.620" v="13736"/>
          <ac:spMkLst>
            <pc:docMk/>
            <pc:sldMk cId="2992333801" sldId="311"/>
            <ac:spMk id="214" creationId="{6568E546-AE2A-6CEA-1F82-F022BC7BE755}"/>
          </ac:spMkLst>
        </pc:spChg>
        <pc:spChg chg="mod">
          <ac:chgData name="Despina Partala" userId="85b184bb183694ca" providerId="LiveId" clId="{A4F4A781-C263-4112-8721-784C4AA2F01A}" dt="2022-11-15T07:38:28.620" v="13736"/>
          <ac:spMkLst>
            <pc:docMk/>
            <pc:sldMk cId="2992333801" sldId="311"/>
            <ac:spMk id="215" creationId="{A1190455-4CDF-B017-5B74-9953D2B0C017}"/>
          </ac:spMkLst>
        </pc:spChg>
        <pc:spChg chg="mod">
          <ac:chgData name="Despina Partala" userId="85b184bb183694ca" providerId="LiveId" clId="{A4F4A781-C263-4112-8721-784C4AA2F01A}" dt="2022-11-15T07:38:28.620" v="13736"/>
          <ac:spMkLst>
            <pc:docMk/>
            <pc:sldMk cId="2992333801" sldId="311"/>
            <ac:spMk id="216" creationId="{CADE7403-6FDC-2AD2-BF87-1C11C0982F00}"/>
          </ac:spMkLst>
        </pc:spChg>
        <pc:spChg chg="mod">
          <ac:chgData name="Despina Partala" userId="85b184bb183694ca" providerId="LiveId" clId="{A4F4A781-C263-4112-8721-784C4AA2F01A}" dt="2022-11-15T07:38:28.620" v="13736"/>
          <ac:spMkLst>
            <pc:docMk/>
            <pc:sldMk cId="2992333801" sldId="311"/>
            <ac:spMk id="217" creationId="{9F5E3B28-9D9C-8F16-16E4-FE0C685E5857}"/>
          </ac:spMkLst>
        </pc:spChg>
        <pc:spChg chg="mod">
          <ac:chgData name="Despina Partala" userId="85b184bb183694ca" providerId="LiveId" clId="{A4F4A781-C263-4112-8721-784C4AA2F01A}" dt="2022-11-15T07:38:28.620" v="13736"/>
          <ac:spMkLst>
            <pc:docMk/>
            <pc:sldMk cId="2992333801" sldId="311"/>
            <ac:spMk id="218" creationId="{F039860D-E1C4-B09E-9635-206ABFE5596C}"/>
          </ac:spMkLst>
        </pc:spChg>
        <pc:spChg chg="mod">
          <ac:chgData name="Despina Partala" userId="85b184bb183694ca" providerId="LiveId" clId="{A4F4A781-C263-4112-8721-784C4AA2F01A}" dt="2022-11-15T07:38:28.620" v="13736"/>
          <ac:spMkLst>
            <pc:docMk/>
            <pc:sldMk cId="2992333801" sldId="311"/>
            <ac:spMk id="219" creationId="{7DA0B709-79A2-1A28-7978-E2373DA4A4C0}"/>
          </ac:spMkLst>
        </pc:spChg>
        <pc:spChg chg="mod">
          <ac:chgData name="Despina Partala" userId="85b184bb183694ca" providerId="LiveId" clId="{A4F4A781-C263-4112-8721-784C4AA2F01A}" dt="2022-11-15T07:38:28.620" v="13736"/>
          <ac:spMkLst>
            <pc:docMk/>
            <pc:sldMk cId="2992333801" sldId="311"/>
            <ac:spMk id="220" creationId="{673E0D69-D685-F931-B59C-805DC20DAC96}"/>
          </ac:spMkLst>
        </pc:spChg>
        <pc:spChg chg="mod">
          <ac:chgData name="Despina Partala" userId="85b184bb183694ca" providerId="LiveId" clId="{A4F4A781-C263-4112-8721-784C4AA2F01A}" dt="2022-11-15T07:38:28.620" v="13736"/>
          <ac:spMkLst>
            <pc:docMk/>
            <pc:sldMk cId="2992333801" sldId="311"/>
            <ac:spMk id="221" creationId="{1FFC1AFF-4C9C-32E0-7C99-0FDDE627C38C}"/>
          </ac:spMkLst>
        </pc:spChg>
        <pc:grpChg chg="add del mod">
          <ac:chgData name="Despina Partala" userId="85b184bb183694ca" providerId="LiveId" clId="{A4F4A781-C263-4112-8721-784C4AA2F01A}" dt="2022-11-15T07:31:27.739" v="13685" actId="478"/>
          <ac:grpSpMkLst>
            <pc:docMk/>
            <pc:sldMk cId="2992333801" sldId="311"/>
            <ac:grpSpMk id="9" creationId="{73FBE109-5FBA-11C8-62AE-EA8A469C4F8C}"/>
          </ac:grpSpMkLst>
        </pc:grpChg>
        <pc:grpChg chg="add del mod">
          <ac:chgData name="Despina Partala" userId="85b184bb183694ca" providerId="LiveId" clId="{A4F4A781-C263-4112-8721-784C4AA2F01A}" dt="2022-11-15T07:34:12.778" v="13699" actId="478"/>
          <ac:grpSpMkLst>
            <pc:docMk/>
            <pc:sldMk cId="2992333801" sldId="311"/>
            <ac:grpSpMk id="22" creationId="{6688E2FD-B249-F6CA-1DAC-D36A0192CC57}"/>
          </ac:grpSpMkLst>
        </pc:grpChg>
        <pc:grpChg chg="add del mod">
          <ac:chgData name="Despina Partala" userId="85b184bb183694ca" providerId="LiveId" clId="{A4F4A781-C263-4112-8721-784C4AA2F01A}" dt="2022-11-15T07:34:16.406" v="13700" actId="478"/>
          <ac:grpSpMkLst>
            <pc:docMk/>
            <pc:sldMk cId="2992333801" sldId="311"/>
            <ac:grpSpMk id="166" creationId="{1E59AF00-22AD-DDB4-1B4B-98ED3AACD660}"/>
          </ac:grpSpMkLst>
        </pc:grpChg>
        <pc:grpChg chg="add del mod">
          <ac:chgData name="Despina Partala" userId="85b184bb183694ca" providerId="LiveId" clId="{A4F4A781-C263-4112-8721-784C4AA2F01A}" dt="2022-11-15T07:39:00.288" v="13744" actId="21"/>
          <ac:grpSpMkLst>
            <pc:docMk/>
            <pc:sldMk cId="2992333801" sldId="311"/>
            <ac:grpSpMk id="186" creationId="{30C2C011-DA96-9DA4-D8E0-0A7A44D0120A}"/>
          </ac:grpSpMkLst>
        </pc:grpChg>
        <pc:grpChg chg="add mod">
          <ac:chgData name="Despina Partala" userId="85b184bb183694ca" providerId="LiveId" clId="{A4F4A781-C263-4112-8721-784C4AA2F01A}" dt="2022-11-15T07:38:57.176" v="13743" actId="1076"/>
          <ac:grpSpMkLst>
            <pc:docMk/>
            <pc:sldMk cId="2992333801" sldId="311"/>
            <ac:grpSpMk id="206" creationId="{1547AABD-4A56-16B7-AEE7-57699C4536C9}"/>
          </ac:grpSpMkLst>
        </pc:grpChg>
        <pc:graphicFrameChg chg="del mod">
          <ac:chgData name="Despina Partala" userId="85b184bb183694ca" providerId="LiveId" clId="{A4F4A781-C263-4112-8721-784C4AA2F01A}" dt="2022-11-14T20:08:25.899" v="13084" actId="478"/>
          <ac:graphicFrameMkLst>
            <pc:docMk/>
            <pc:sldMk cId="2992333801" sldId="311"/>
            <ac:graphicFrameMk id="2" creationId="{DEBFE426-0C4C-7DF8-FFC4-7B79C1EE98A9}"/>
          </ac:graphicFrameMkLst>
        </pc:graphicFrameChg>
        <pc:graphicFrameChg chg="add del mod modGraphic">
          <ac:chgData name="Despina Partala" userId="85b184bb183694ca" providerId="LiveId" clId="{A4F4A781-C263-4112-8721-784C4AA2F01A}" dt="2022-11-17T10:12:24.990" v="14029" actId="21"/>
          <ac:graphicFrameMkLst>
            <pc:docMk/>
            <pc:sldMk cId="2992333801" sldId="311"/>
            <ac:graphicFrameMk id="6" creationId="{BE19C477-4588-35E1-4E50-6E7947499B89}"/>
          </ac:graphicFrameMkLst>
        </pc:graphicFrameChg>
        <pc:picChg chg="add mod">
          <ac:chgData name="Despina Partala" userId="85b184bb183694ca" providerId="LiveId" clId="{A4F4A781-C263-4112-8721-784C4AA2F01A}" dt="2022-11-17T10:12:46.500" v="14031" actId="1076"/>
          <ac:picMkLst>
            <pc:docMk/>
            <pc:sldMk cId="2992333801" sldId="311"/>
            <ac:picMk id="2" creationId="{443D2AE0-D2F0-B734-FA1D-A191175B2BAC}"/>
          </ac:picMkLst>
        </pc:picChg>
      </pc:sldChg>
      <pc:sldMasterChg chg="modTransition delSldLayout modSldLayout">
        <pc:chgData name="Despina Partala" userId="85b184bb183694ca" providerId="LiveId" clId="{A4F4A781-C263-4112-8721-784C4AA2F01A}" dt="2022-11-17T08:47:22.870" v="13857"/>
        <pc:sldMasterMkLst>
          <pc:docMk/>
          <pc:sldMasterMk cId="0" sldId="2147483662"/>
        </pc:sldMasterMkLst>
        <pc:sldLayoutChg chg="modTransition">
          <pc:chgData name="Despina Partala" userId="85b184bb183694ca" providerId="LiveId" clId="{A4F4A781-C263-4112-8721-784C4AA2F01A}" dt="2022-11-17T08:47:22.870" v="13857"/>
          <pc:sldLayoutMkLst>
            <pc:docMk/>
            <pc:sldMasterMk cId="0" sldId="2147483662"/>
            <pc:sldLayoutMk cId="0" sldId="2147483648"/>
          </pc:sldLayoutMkLst>
        </pc:sldLayoutChg>
        <pc:sldLayoutChg chg="del">
          <pc:chgData name="Despina Partala" userId="85b184bb183694ca" providerId="LiveId" clId="{A4F4A781-C263-4112-8721-784C4AA2F01A}" dt="2022-11-13T20:08:58.426" v="12904" actId="2696"/>
          <pc:sldLayoutMkLst>
            <pc:docMk/>
            <pc:sldMasterMk cId="0" sldId="2147483662"/>
            <pc:sldLayoutMk cId="0" sldId="2147483649"/>
          </pc:sldLayoutMkLst>
        </pc:sldLayoutChg>
        <pc:sldLayoutChg chg="modTransition">
          <pc:chgData name="Despina Partala" userId="85b184bb183694ca" providerId="LiveId" clId="{A4F4A781-C263-4112-8721-784C4AA2F01A}" dt="2022-11-17T08:47:22.870" v="13857"/>
          <pc:sldLayoutMkLst>
            <pc:docMk/>
            <pc:sldMasterMk cId="0" sldId="2147483662"/>
            <pc:sldLayoutMk cId="0" sldId="2147483650"/>
          </pc:sldLayoutMkLst>
        </pc:sldLayoutChg>
        <pc:sldLayoutChg chg="del">
          <pc:chgData name="Despina Partala" userId="85b184bb183694ca" providerId="LiveId" clId="{A4F4A781-C263-4112-8721-784C4AA2F01A}" dt="2022-11-13T20:09:07.408" v="12905" actId="2696"/>
          <pc:sldLayoutMkLst>
            <pc:docMk/>
            <pc:sldMasterMk cId="0" sldId="2147483662"/>
            <pc:sldLayoutMk cId="0" sldId="2147483651"/>
          </pc:sldLayoutMkLst>
        </pc:sldLayoutChg>
        <pc:sldLayoutChg chg="del">
          <pc:chgData name="Despina Partala" userId="85b184bb183694ca" providerId="LiveId" clId="{A4F4A781-C263-4112-8721-784C4AA2F01A}" dt="2022-11-13T20:09:27.811" v="12906" actId="2696"/>
          <pc:sldLayoutMkLst>
            <pc:docMk/>
            <pc:sldMasterMk cId="0" sldId="2147483662"/>
            <pc:sldLayoutMk cId="0" sldId="2147483652"/>
          </pc:sldLayoutMkLst>
        </pc:sldLayoutChg>
        <pc:sldLayoutChg chg="del">
          <pc:chgData name="Despina Partala" userId="85b184bb183694ca" providerId="LiveId" clId="{A4F4A781-C263-4112-8721-784C4AA2F01A}" dt="2022-11-13T20:09:36.101" v="12907" actId="2696"/>
          <pc:sldLayoutMkLst>
            <pc:docMk/>
            <pc:sldMasterMk cId="0" sldId="2147483662"/>
            <pc:sldLayoutMk cId="0" sldId="2147483653"/>
          </pc:sldLayoutMkLst>
        </pc:sldLayoutChg>
        <pc:sldLayoutChg chg="del">
          <pc:chgData name="Despina Partala" userId="85b184bb183694ca" providerId="LiveId" clId="{A4F4A781-C263-4112-8721-784C4AA2F01A}" dt="2022-11-13T20:10:05.492" v="12911" actId="2696"/>
          <pc:sldLayoutMkLst>
            <pc:docMk/>
            <pc:sldMasterMk cId="0" sldId="2147483662"/>
            <pc:sldLayoutMk cId="0" sldId="2147483654"/>
          </pc:sldLayoutMkLst>
        </pc:sldLayoutChg>
        <pc:sldLayoutChg chg="del">
          <pc:chgData name="Despina Partala" userId="85b184bb183694ca" providerId="LiveId" clId="{A4F4A781-C263-4112-8721-784C4AA2F01A}" dt="2022-11-13T20:10:28.639" v="12912" actId="2696"/>
          <pc:sldLayoutMkLst>
            <pc:docMk/>
            <pc:sldMasterMk cId="0" sldId="2147483662"/>
            <pc:sldLayoutMk cId="0" sldId="2147483655"/>
          </pc:sldLayoutMkLst>
        </pc:sldLayoutChg>
        <pc:sldLayoutChg chg="del">
          <pc:chgData name="Despina Partala" userId="85b184bb183694ca" providerId="LiveId" clId="{A4F4A781-C263-4112-8721-784C4AA2F01A}" dt="2022-11-13T20:10:46.214" v="12915" actId="2696"/>
          <pc:sldLayoutMkLst>
            <pc:docMk/>
            <pc:sldMasterMk cId="0" sldId="2147483662"/>
            <pc:sldLayoutMk cId="0" sldId="2147483656"/>
          </pc:sldLayoutMkLst>
        </pc:sldLayoutChg>
        <pc:sldLayoutChg chg="del">
          <pc:chgData name="Despina Partala" userId="85b184bb183694ca" providerId="LiveId" clId="{A4F4A781-C263-4112-8721-784C4AA2F01A}" dt="2022-11-13T20:10:32.107" v="12913" actId="2696"/>
          <pc:sldLayoutMkLst>
            <pc:docMk/>
            <pc:sldMasterMk cId="0" sldId="2147483662"/>
            <pc:sldLayoutMk cId="0" sldId="2147483657"/>
          </pc:sldLayoutMkLst>
        </pc:sldLayoutChg>
        <pc:sldLayoutChg chg="del">
          <pc:chgData name="Despina Partala" userId="85b184bb183694ca" providerId="LiveId" clId="{A4F4A781-C263-4112-8721-784C4AA2F01A}" dt="2022-11-13T20:21:46.068" v="13020" actId="2696"/>
          <pc:sldLayoutMkLst>
            <pc:docMk/>
            <pc:sldMasterMk cId="0" sldId="2147483662"/>
            <pc:sldLayoutMk cId="0" sldId="2147483658"/>
          </pc:sldLayoutMkLst>
        </pc:sldLayoutChg>
        <pc:sldLayoutChg chg="modTransition">
          <pc:chgData name="Despina Partala" userId="85b184bb183694ca" providerId="LiveId" clId="{A4F4A781-C263-4112-8721-784C4AA2F01A}" dt="2022-11-17T08:47:22.870" v="13857"/>
          <pc:sldLayoutMkLst>
            <pc:docMk/>
            <pc:sldMasterMk cId="0" sldId="2147483662"/>
            <pc:sldLayoutMk cId="0" sldId="2147483659"/>
          </pc:sldLayoutMkLst>
        </pc:sldLayoutChg>
      </pc:sldMasterChg>
      <pc:sldMasterChg chg="del delSldLayout">
        <pc:chgData name="Despina Partala" userId="85b184bb183694ca" providerId="LiveId" clId="{A4F4A781-C263-4112-8721-784C4AA2F01A}" dt="2022-11-13T20:11:54.804" v="12923" actId="2696"/>
        <pc:sldMasterMkLst>
          <pc:docMk/>
          <pc:sldMasterMk cId="0" sldId="2147483663"/>
        </pc:sldMasterMkLst>
        <pc:sldLayoutChg chg="del">
          <pc:chgData name="Despina Partala" userId="85b184bb183694ca" providerId="LiveId" clId="{A4F4A781-C263-4112-8721-784C4AA2F01A}" dt="2022-11-13T20:11:54.804" v="12923" actId="2696"/>
          <pc:sldLayoutMkLst>
            <pc:docMk/>
            <pc:sldMasterMk cId="0" sldId="2147483663"/>
            <pc:sldLayoutMk cId="0" sldId="2147483660"/>
          </pc:sldLayoutMkLst>
        </pc:sldLayoutChg>
      </pc:sldMasterChg>
      <pc:sldMasterChg chg="del delSldLayout">
        <pc:chgData name="Despina Partala" userId="85b184bb183694ca" providerId="LiveId" clId="{A4F4A781-C263-4112-8721-784C4AA2F01A}" dt="2022-11-13T20:10:51.881" v="12917" actId="2696"/>
        <pc:sldMasterMkLst>
          <pc:docMk/>
          <pc:sldMasterMk cId="0" sldId="2147483664"/>
        </pc:sldMasterMkLst>
        <pc:sldLayoutChg chg="del">
          <pc:chgData name="Despina Partala" userId="85b184bb183694ca" providerId="LiveId" clId="{A4F4A781-C263-4112-8721-784C4AA2F01A}" dt="2022-11-13T20:10:51.881" v="12917" actId="2696"/>
          <pc:sldLayoutMkLst>
            <pc:docMk/>
            <pc:sldMasterMk cId="0" sldId="2147483664"/>
            <pc:sldLayoutMk cId="0" sldId="214748366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D10B78-D4D2-46F4-B650-9BB52CC1D647}"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l-GR"/>
        </a:p>
      </dgm:t>
    </dgm:pt>
    <dgm:pt modelId="{12D6ABCE-B15A-4327-A836-40FA3A9BE997}">
      <dgm:prSet phldrT="[Κείμενο]" custT="1"/>
      <dgm:spPr>
        <a:solidFill>
          <a:schemeClr val="accent4">
            <a:lumMod val="60000"/>
            <a:lumOff val="40000"/>
            <a:alpha val="40000"/>
          </a:schemeClr>
        </a:solidFill>
      </dgm:spPr>
      <dgm:t>
        <a:bodyPr/>
        <a:lstStyle/>
        <a:p>
          <a:r>
            <a:rPr lang="el-GR" sz="2000" dirty="0"/>
            <a:t>       </a:t>
          </a:r>
          <a:r>
            <a:rPr lang="el-GR" sz="1600" dirty="0">
              <a:solidFill>
                <a:schemeClr val="accent6"/>
              </a:solidFill>
              <a:latin typeface="Book Antiqua" panose="02040602050305030304" pitchFamily="18" charset="0"/>
              <a:ea typeface="Cambria Math" panose="02040503050406030204" pitchFamily="18" charset="0"/>
            </a:rPr>
            <a:t>Το Ε.Υ. διέπεται από τις αρχές και τη              </a:t>
          </a:r>
        </a:p>
        <a:p>
          <a:r>
            <a:rPr lang="el-GR" sz="1600" dirty="0">
              <a:solidFill>
                <a:schemeClr val="accent6"/>
              </a:solidFill>
              <a:latin typeface="Book Antiqua" panose="02040602050305030304" pitchFamily="18" charset="0"/>
              <a:ea typeface="Cambria Math" panose="02040503050406030204" pitchFamily="18" charset="0"/>
            </a:rPr>
            <a:t>          μεθοδολογία της εξ αποστάσεως εκπαίδευσης;</a:t>
          </a:r>
        </a:p>
      </dgm:t>
    </dgm:pt>
    <dgm:pt modelId="{0B2626CE-6011-4D13-B7E1-280854AEABD0}" type="parTrans" cxnId="{475507B1-621A-4CA5-9DCB-1C4F7239989F}">
      <dgm:prSet/>
      <dgm:spPr/>
      <dgm:t>
        <a:bodyPr/>
        <a:lstStyle/>
        <a:p>
          <a:endParaRPr lang="el-GR"/>
        </a:p>
      </dgm:t>
    </dgm:pt>
    <dgm:pt modelId="{48AFD4CE-18B1-45C0-ABA7-FCB1A930788F}" type="sibTrans" cxnId="{475507B1-621A-4CA5-9DCB-1C4F7239989F}">
      <dgm:prSet/>
      <dgm:spPr/>
      <dgm:t>
        <a:bodyPr/>
        <a:lstStyle/>
        <a:p>
          <a:endParaRPr lang="el-GR"/>
        </a:p>
      </dgm:t>
    </dgm:pt>
    <dgm:pt modelId="{E3453021-56E8-40A9-AF73-63DAADAD134A}">
      <dgm:prSet phldrT="[Κείμενο]" custT="1"/>
      <dgm:spPr>
        <a:solidFill>
          <a:schemeClr val="accent4">
            <a:lumMod val="60000"/>
            <a:lumOff val="40000"/>
            <a:alpha val="40000"/>
          </a:schemeClr>
        </a:solidFill>
      </dgm:spPr>
      <dgm:t>
        <a:bodyPr/>
        <a:lstStyle/>
        <a:p>
          <a:r>
            <a:rPr lang="el-GR" sz="1600" dirty="0">
              <a:solidFill>
                <a:srgbClr val="000608"/>
              </a:solidFill>
            </a:rPr>
            <a:t>        </a:t>
          </a:r>
          <a:r>
            <a:rPr lang="el-GR" sz="1600" dirty="0">
              <a:solidFill>
                <a:schemeClr val="accent6"/>
              </a:solidFill>
              <a:latin typeface="Book Antiqua" panose="02040602050305030304" pitchFamily="18" charset="0"/>
              <a:ea typeface="Cambria Math" panose="02040503050406030204" pitchFamily="18" charset="0"/>
            </a:rPr>
            <a:t>Το Ε.Υ. έχει δημιουργηθεί σύμφωνα με τις αρχές </a:t>
          </a:r>
        </a:p>
        <a:p>
          <a:r>
            <a:rPr lang="el-GR" sz="1600" dirty="0">
              <a:solidFill>
                <a:schemeClr val="accent6"/>
              </a:solidFill>
              <a:latin typeface="Book Antiqua" panose="02040602050305030304" pitchFamily="18" charset="0"/>
              <a:ea typeface="Cambria Math" panose="02040503050406030204" pitchFamily="18" charset="0"/>
            </a:rPr>
            <a:t>          της Πολυμεσικής Μάθησης;</a:t>
          </a:r>
          <a:endParaRPr lang="el-GR" sz="5100" dirty="0">
            <a:solidFill>
              <a:schemeClr val="accent6"/>
            </a:solidFill>
            <a:latin typeface="Book Antiqua" panose="02040602050305030304" pitchFamily="18" charset="0"/>
            <a:ea typeface="Cambria Math" panose="02040503050406030204" pitchFamily="18" charset="0"/>
          </a:endParaRPr>
        </a:p>
      </dgm:t>
    </dgm:pt>
    <dgm:pt modelId="{30E66D7C-1ED5-4AB2-B23C-FD33B4772CFE}" type="parTrans" cxnId="{A5EBAC14-6DA3-4502-8E6A-2AFB79DECF7D}">
      <dgm:prSet/>
      <dgm:spPr/>
      <dgm:t>
        <a:bodyPr/>
        <a:lstStyle/>
        <a:p>
          <a:endParaRPr lang="el-GR"/>
        </a:p>
      </dgm:t>
    </dgm:pt>
    <dgm:pt modelId="{51D396EB-E418-46DA-8E41-237EC624237A}" type="sibTrans" cxnId="{A5EBAC14-6DA3-4502-8E6A-2AFB79DECF7D}">
      <dgm:prSet/>
      <dgm:spPr/>
      <dgm:t>
        <a:bodyPr/>
        <a:lstStyle/>
        <a:p>
          <a:endParaRPr lang="el-GR"/>
        </a:p>
      </dgm:t>
    </dgm:pt>
    <dgm:pt modelId="{F07EB80E-3E84-46FA-AD70-035F40B03E33}">
      <dgm:prSet phldrT="[Κείμενο]" custT="1"/>
      <dgm:spPr>
        <a:solidFill>
          <a:schemeClr val="accent4">
            <a:lumMod val="60000"/>
            <a:lumOff val="40000"/>
            <a:alpha val="40000"/>
          </a:schemeClr>
        </a:solidFill>
      </dgm:spPr>
      <dgm:t>
        <a:bodyPr/>
        <a:lstStyle/>
        <a:p>
          <a:r>
            <a:rPr lang="el-GR" sz="1600" dirty="0">
              <a:solidFill>
                <a:srgbClr val="000608"/>
              </a:solidFill>
              <a:latin typeface="Cambria Math" panose="02040503050406030204" pitchFamily="18" charset="0"/>
              <a:ea typeface="Cambria Math" panose="02040503050406030204" pitchFamily="18" charset="0"/>
            </a:rPr>
            <a:t>           </a:t>
          </a:r>
          <a:r>
            <a:rPr lang="el-GR" sz="1600" dirty="0">
              <a:solidFill>
                <a:schemeClr val="accent6"/>
              </a:solidFill>
              <a:latin typeface="Book Antiqua" panose="02040602050305030304" pitchFamily="18" charset="0"/>
              <a:ea typeface="Cambria Math" panose="02040503050406030204" pitchFamily="18" charset="0"/>
            </a:rPr>
            <a:t>Ποιες είναι οι στάσεις και οι αντιλήψεις των    </a:t>
          </a:r>
        </a:p>
        <a:p>
          <a:r>
            <a:rPr lang="el-GR" sz="1600" dirty="0">
              <a:solidFill>
                <a:schemeClr val="accent6"/>
              </a:solidFill>
              <a:latin typeface="Book Antiqua" panose="02040602050305030304" pitchFamily="18" charset="0"/>
              <a:ea typeface="Cambria Math" panose="02040503050406030204" pitchFamily="18" charset="0"/>
            </a:rPr>
            <a:t>           μαθητών αναφορικά με το συγκεκριμένο Ε.Υ.;</a:t>
          </a:r>
        </a:p>
      </dgm:t>
    </dgm:pt>
    <dgm:pt modelId="{71A9B867-378E-4EE4-81A7-B13E39FFD456}" type="sibTrans" cxnId="{35113DE5-514A-40AD-8EB9-AA216B11B16F}">
      <dgm:prSet/>
      <dgm:spPr/>
      <dgm:t>
        <a:bodyPr/>
        <a:lstStyle/>
        <a:p>
          <a:endParaRPr lang="el-GR"/>
        </a:p>
      </dgm:t>
    </dgm:pt>
    <dgm:pt modelId="{044DF094-6B4C-4781-9489-3447B7CA25D8}" type="parTrans" cxnId="{35113DE5-514A-40AD-8EB9-AA216B11B16F}">
      <dgm:prSet/>
      <dgm:spPr/>
      <dgm:t>
        <a:bodyPr/>
        <a:lstStyle/>
        <a:p>
          <a:endParaRPr lang="el-GR"/>
        </a:p>
      </dgm:t>
    </dgm:pt>
    <dgm:pt modelId="{557351A1-7872-4D35-85E4-6DBB33EA5844}" type="pres">
      <dgm:prSet presAssocID="{FFD10B78-D4D2-46F4-B650-9BB52CC1D647}" presName="Name0" presStyleCnt="0">
        <dgm:presLayoutVars>
          <dgm:dir/>
          <dgm:resizeHandles val="exact"/>
        </dgm:presLayoutVars>
      </dgm:prSet>
      <dgm:spPr/>
    </dgm:pt>
    <dgm:pt modelId="{3CC7E000-C134-496D-A896-12DFB85C8AE0}" type="pres">
      <dgm:prSet presAssocID="{12D6ABCE-B15A-4327-A836-40FA3A9BE997}" presName="composite" presStyleCnt="0"/>
      <dgm:spPr/>
    </dgm:pt>
    <dgm:pt modelId="{41A1D69C-F0D5-4789-9FE3-3C81D684BADB}" type="pres">
      <dgm:prSet presAssocID="{12D6ABCE-B15A-4327-A836-40FA3A9BE997}" presName="rect1" presStyleLbl="trAlignAcc1" presStyleIdx="0" presStyleCnt="3" custScaleX="163571" custLinFactNeighborX="3901" custLinFactNeighborY="1012">
        <dgm:presLayoutVars>
          <dgm:bulletEnabled val="1"/>
        </dgm:presLayoutVars>
      </dgm:prSet>
      <dgm:spPr/>
    </dgm:pt>
    <dgm:pt modelId="{E0B03BF0-F92B-4094-8887-6A1162F35616}" type="pres">
      <dgm:prSet presAssocID="{12D6ABCE-B15A-4327-A836-40FA3A9BE997}" presName="rect2" presStyleLbl="fgImgPlace1" presStyleIdx="0" presStyleCnt="3" custLinFactNeighborX="-60470" custLinFactNeighborY="1300"/>
      <dgm:spPr>
        <a:solidFill>
          <a:schemeClr val="bg2">
            <a:lumMod val="40000"/>
            <a:lumOff val="60000"/>
          </a:schemeClr>
        </a:solidFill>
      </dgm:spPr>
    </dgm:pt>
    <dgm:pt modelId="{5D7CD101-D67F-4883-BACD-D50185F68592}" type="pres">
      <dgm:prSet presAssocID="{48AFD4CE-18B1-45C0-ABA7-FCB1A930788F}" presName="sibTrans" presStyleCnt="0"/>
      <dgm:spPr/>
    </dgm:pt>
    <dgm:pt modelId="{76D068FF-753D-432E-91F8-500912AD3EE1}" type="pres">
      <dgm:prSet presAssocID="{E3453021-56E8-40A9-AF73-63DAADAD134A}" presName="composite" presStyleCnt="0"/>
      <dgm:spPr/>
    </dgm:pt>
    <dgm:pt modelId="{CFBBD33D-661C-4BF2-84A4-8369A86EC714}" type="pres">
      <dgm:prSet presAssocID="{E3453021-56E8-40A9-AF73-63DAADAD134A}" presName="rect1" presStyleLbl="trAlignAcc1" presStyleIdx="1" presStyleCnt="3" custScaleX="163571" custLinFactNeighborX="4003" custLinFactNeighborY="-1066">
        <dgm:presLayoutVars>
          <dgm:bulletEnabled val="1"/>
        </dgm:presLayoutVars>
      </dgm:prSet>
      <dgm:spPr/>
    </dgm:pt>
    <dgm:pt modelId="{8EA57F13-03B7-43A6-9BDA-967335D1E3BE}" type="pres">
      <dgm:prSet presAssocID="{E3453021-56E8-40A9-AF73-63DAADAD134A}" presName="rect2" presStyleLbl="fgImgPlace1" presStyleIdx="1" presStyleCnt="3" custLinFactNeighborX="-59495" custLinFactNeighborY="-650"/>
      <dgm:spPr>
        <a:solidFill>
          <a:schemeClr val="accent3">
            <a:lumMod val="40000"/>
            <a:lumOff val="60000"/>
          </a:schemeClr>
        </a:solidFill>
      </dgm:spPr>
    </dgm:pt>
    <dgm:pt modelId="{FE9FAE08-87D1-4A03-852E-C5BCEA992240}" type="pres">
      <dgm:prSet presAssocID="{51D396EB-E418-46DA-8E41-237EC624237A}" presName="sibTrans" presStyleCnt="0"/>
      <dgm:spPr/>
    </dgm:pt>
    <dgm:pt modelId="{8100DCDF-7C73-4681-BA5B-6C2A6470A8A3}" type="pres">
      <dgm:prSet presAssocID="{F07EB80E-3E84-46FA-AD70-035F40B03E33}" presName="composite" presStyleCnt="0"/>
      <dgm:spPr/>
    </dgm:pt>
    <dgm:pt modelId="{70E5B6E0-00FF-4834-AE2E-5D23400D7E30}" type="pres">
      <dgm:prSet presAssocID="{F07EB80E-3E84-46FA-AD70-035F40B03E33}" presName="rect1" presStyleLbl="trAlignAcc1" presStyleIdx="2" presStyleCnt="3" custScaleX="164913" custLinFactNeighborX="3476" custLinFactNeighborY="3767">
        <dgm:presLayoutVars>
          <dgm:bulletEnabled val="1"/>
        </dgm:presLayoutVars>
      </dgm:prSet>
      <dgm:spPr/>
    </dgm:pt>
    <dgm:pt modelId="{FA3EADB2-0898-41ED-93CE-1DB89BB241D0}" type="pres">
      <dgm:prSet presAssocID="{F07EB80E-3E84-46FA-AD70-035F40B03E33}" presName="rect2" presStyleLbl="fgImgPlace1" presStyleIdx="2" presStyleCnt="3" custLinFactNeighborX="-62421" custLinFactNeighborY="650"/>
      <dgm:spPr>
        <a:solidFill>
          <a:schemeClr val="bg2">
            <a:lumMod val="40000"/>
            <a:lumOff val="60000"/>
          </a:schemeClr>
        </a:solidFill>
      </dgm:spPr>
    </dgm:pt>
  </dgm:ptLst>
  <dgm:cxnLst>
    <dgm:cxn modelId="{A5EBAC14-6DA3-4502-8E6A-2AFB79DECF7D}" srcId="{FFD10B78-D4D2-46F4-B650-9BB52CC1D647}" destId="{E3453021-56E8-40A9-AF73-63DAADAD134A}" srcOrd="1" destOrd="0" parTransId="{30E66D7C-1ED5-4AB2-B23C-FD33B4772CFE}" sibTransId="{51D396EB-E418-46DA-8E41-237EC624237A}"/>
    <dgm:cxn modelId="{EAF6D416-714B-435D-AA90-2D073828AF93}" type="presOf" srcId="{FFD10B78-D4D2-46F4-B650-9BB52CC1D647}" destId="{557351A1-7872-4D35-85E4-6DBB33EA5844}" srcOrd="0" destOrd="0" presId="urn:microsoft.com/office/officeart/2008/layout/PictureStrips"/>
    <dgm:cxn modelId="{BDD90017-AE7E-4A03-99A9-7D7EFE6C9A25}" type="presOf" srcId="{E3453021-56E8-40A9-AF73-63DAADAD134A}" destId="{CFBBD33D-661C-4BF2-84A4-8369A86EC714}" srcOrd="0" destOrd="0" presId="urn:microsoft.com/office/officeart/2008/layout/PictureStrips"/>
    <dgm:cxn modelId="{F910DC17-07EC-4D4B-B3C6-405E13A46D0A}" type="presOf" srcId="{F07EB80E-3E84-46FA-AD70-035F40B03E33}" destId="{70E5B6E0-00FF-4834-AE2E-5D23400D7E30}" srcOrd="0" destOrd="0" presId="urn:microsoft.com/office/officeart/2008/layout/PictureStrips"/>
    <dgm:cxn modelId="{9D100A56-1660-4299-8BB7-1971A5673445}" type="presOf" srcId="{12D6ABCE-B15A-4327-A836-40FA3A9BE997}" destId="{41A1D69C-F0D5-4789-9FE3-3C81D684BADB}" srcOrd="0" destOrd="0" presId="urn:microsoft.com/office/officeart/2008/layout/PictureStrips"/>
    <dgm:cxn modelId="{475507B1-621A-4CA5-9DCB-1C4F7239989F}" srcId="{FFD10B78-D4D2-46F4-B650-9BB52CC1D647}" destId="{12D6ABCE-B15A-4327-A836-40FA3A9BE997}" srcOrd="0" destOrd="0" parTransId="{0B2626CE-6011-4D13-B7E1-280854AEABD0}" sibTransId="{48AFD4CE-18B1-45C0-ABA7-FCB1A930788F}"/>
    <dgm:cxn modelId="{35113DE5-514A-40AD-8EB9-AA216B11B16F}" srcId="{FFD10B78-D4D2-46F4-B650-9BB52CC1D647}" destId="{F07EB80E-3E84-46FA-AD70-035F40B03E33}" srcOrd="2" destOrd="0" parTransId="{044DF094-6B4C-4781-9489-3447B7CA25D8}" sibTransId="{71A9B867-378E-4EE4-81A7-B13E39FFD456}"/>
    <dgm:cxn modelId="{2C32F263-0DFD-4A43-AB2E-1EA7374E5D04}" type="presParOf" srcId="{557351A1-7872-4D35-85E4-6DBB33EA5844}" destId="{3CC7E000-C134-496D-A896-12DFB85C8AE0}" srcOrd="0" destOrd="0" presId="urn:microsoft.com/office/officeart/2008/layout/PictureStrips"/>
    <dgm:cxn modelId="{0BE84077-46AA-42D2-BF54-1CF8D8E36FB0}" type="presParOf" srcId="{3CC7E000-C134-496D-A896-12DFB85C8AE0}" destId="{41A1D69C-F0D5-4789-9FE3-3C81D684BADB}" srcOrd="0" destOrd="0" presId="urn:microsoft.com/office/officeart/2008/layout/PictureStrips"/>
    <dgm:cxn modelId="{86D73333-1873-4139-BE2D-977E8D94F2E8}" type="presParOf" srcId="{3CC7E000-C134-496D-A896-12DFB85C8AE0}" destId="{E0B03BF0-F92B-4094-8887-6A1162F35616}" srcOrd="1" destOrd="0" presId="urn:microsoft.com/office/officeart/2008/layout/PictureStrips"/>
    <dgm:cxn modelId="{7516F39B-B676-4B39-BDB5-1CF4149988EE}" type="presParOf" srcId="{557351A1-7872-4D35-85E4-6DBB33EA5844}" destId="{5D7CD101-D67F-4883-BACD-D50185F68592}" srcOrd="1" destOrd="0" presId="urn:microsoft.com/office/officeart/2008/layout/PictureStrips"/>
    <dgm:cxn modelId="{A8AC2A3A-BB5B-403E-8139-BEFA2C3CC9F3}" type="presParOf" srcId="{557351A1-7872-4D35-85E4-6DBB33EA5844}" destId="{76D068FF-753D-432E-91F8-500912AD3EE1}" srcOrd="2" destOrd="0" presId="urn:microsoft.com/office/officeart/2008/layout/PictureStrips"/>
    <dgm:cxn modelId="{7BCADE25-18F4-4E9C-8C70-D4896B566D4B}" type="presParOf" srcId="{76D068FF-753D-432E-91F8-500912AD3EE1}" destId="{CFBBD33D-661C-4BF2-84A4-8369A86EC714}" srcOrd="0" destOrd="0" presId="urn:microsoft.com/office/officeart/2008/layout/PictureStrips"/>
    <dgm:cxn modelId="{C0B20FE1-C881-4BBB-94ED-830BDA897434}" type="presParOf" srcId="{76D068FF-753D-432E-91F8-500912AD3EE1}" destId="{8EA57F13-03B7-43A6-9BDA-967335D1E3BE}" srcOrd="1" destOrd="0" presId="urn:microsoft.com/office/officeart/2008/layout/PictureStrips"/>
    <dgm:cxn modelId="{90B6A0E7-6D4A-4582-B5A1-E5F69D85F6E9}" type="presParOf" srcId="{557351A1-7872-4D35-85E4-6DBB33EA5844}" destId="{FE9FAE08-87D1-4A03-852E-C5BCEA992240}" srcOrd="3" destOrd="0" presId="urn:microsoft.com/office/officeart/2008/layout/PictureStrips"/>
    <dgm:cxn modelId="{B5DB6733-99BB-43D7-BACA-274CBF21B318}" type="presParOf" srcId="{557351A1-7872-4D35-85E4-6DBB33EA5844}" destId="{8100DCDF-7C73-4681-BA5B-6C2A6470A8A3}" srcOrd="4" destOrd="0" presId="urn:microsoft.com/office/officeart/2008/layout/PictureStrips"/>
    <dgm:cxn modelId="{76E12D3E-C591-4A9E-A1E1-7B220D95A9EB}" type="presParOf" srcId="{8100DCDF-7C73-4681-BA5B-6C2A6470A8A3}" destId="{70E5B6E0-00FF-4834-AE2E-5D23400D7E30}" srcOrd="0" destOrd="0" presId="urn:microsoft.com/office/officeart/2008/layout/PictureStrips"/>
    <dgm:cxn modelId="{300E764C-3127-4BF6-AC13-83441D73661E}" type="presParOf" srcId="{8100DCDF-7C73-4681-BA5B-6C2A6470A8A3}" destId="{FA3EADB2-0898-41ED-93CE-1DB89BB241D0}"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531ADD-AC6C-4535-AADC-5349F769554E}" type="doc">
      <dgm:prSet loTypeId="urn:microsoft.com/office/officeart/2005/8/layout/cycle2" loCatId="cycle" qsTypeId="urn:microsoft.com/office/officeart/2005/8/quickstyle/simple2" qsCatId="simple" csTypeId="urn:microsoft.com/office/officeart/2005/8/colors/accent1_4" csCatId="accent1" phldr="1"/>
      <dgm:spPr/>
      <dgm:t>
        <a:bodyPr/>
        <a:lstStyle/>
        <a:p>
          <a:endParaRPr lang="el-GR"/>
        </a:p>
      </dgm:t>
    </dgm:pt>
    <dgm:pt modelId="{D42C15ED-9BAD-443C-B510-1C97B83D103B}">
      <dgm:prSet phldrT="[Κείμενο]" custT="1"/>
      <dgm:spPr/>
      <dgm:t>
        <a:bodyPr/>
        <a:lstStyle/>
        <a:p>
          <a:r>
            <a:rPr lang="el-GR" sz="1200" dirty="0">
              <a:latin typeface="Book Antiqua" panose="02040602050305030304" pitchFamily="18" charset="0"/>
            </a:rPr>
            <a:t>Βασικές έννοιες - Θεωρίες</a:t>
          </a:r>
        </a:p>
      </dgm:t>
    </dgm:pt>
    <dgm:pt modelId="{995BC99D-7F34-4DD2-9384-6068567A4A24}" type="parTrans" cxnId="{CFABB27F-9733-44D3-8C88-9A304CD16CEC}">
      <dgm:prSet/>
      <dgm:spPr/>
      <dgm:t>
        <a:bodyPr/>
        <a:lstStyle/>
        <a:p>
          <a:endParaRPr lang="el-GR"/>
        </a:p>
      </dgm:t>
    </dgm:pt>
    <dgm:pt modelId="{C6B85395-3C53-4802-A27D-F3B96BA50676}" type="sibTrans" cxnId="{CFABB27F-9733-44D3-8C88-9A304CD16CEC}">
      <dgm:prSet/>
      <dgm:spPr>
        <a:solidFill>
          <a:schemeClr val="accent4">
            <a:lumMod val="40000"/>
            <a:lumOff val="60000"/>
          </a:schemeClr>
        </a:solidFill>
      </dgm:spPr>
      <dgm:t>
        <a:bodyPr/>
        <a:lstStyle/>
        <a:p>
          <a:endParaRPr lang="el-GR"/>
        </a:p>
      </dgm:t>
    </dgm:pt>
    <dgm:pt modelId="{08410132-B4A6-4641-BA28-B6408ABEF332}">
      <dgm:prSet phldrT="[Κείμενο]" custT="1"/>
      <dgm:spPr/>
      <dgm:t>
        <a:bodyPr/>
        <a:lstStyle/>
        <a:p>
          <a:r>
            <a:rPr lang="el-GR" sz="1200" dirty="0">
              <a:latin typeface="Book Antiqua" panose="02040602050305030304" pitchFamily="18" charset="0"/>
            </a:rPr>
            <a:t>Μεθοδολογία</a:t>
          </a:r>
        </a:p>
      </dgm:t>
    </dgm:pt>
    <dgm:pt modelId="{7529A60A-F6D7-45FD-8A98-70A4E97D2E1B}" type="parTrans" cxnId="{78B365FE-60F3-4492-8535-428493A98EF5}">
      <dgm:prSet/>
      <dgm:spPr/>
      <dgm:t>
        <a:bodyPr/>
        <a:lstStyle/>
        <a:p>
          <a:endParaRPr lang="el-GR"/>
        </a:p>
      </dgm:t>
    </dgm:pt>
    <dgm:pt modelId="{D675FB44-1F1D-425D-A77D-6A3DCE053A5F}" type="sibTrans" cxnId="{78B365FE-60F3-4492-8535-428493A98EF5}">
      <dgm:prSet/>
      <dgm:spPr>
        <a:solidFill>
          <a:schemeClr val="accent4">
            <a:lumMod val="40000"/>
            <a:lumOff val="60000"/>
          </a:schemeClr>
        </a:solidFill>
      </dgm:spPr>
      <dgm:t>
        <a:bodyPr/>
        <a:lstStyle/>
        <a:p>
          <a:endParaRPr lang="el-GR"/>
        </a:p>
      </dgm:t>
    </dgm:pt>
    <dgm:pt modelId="{FB1632F8-51F7-4D0F-8743-8710B56043CE}">
      <dgm:prSet phldrT="[Κείμενο]" custT="1"/>
      <dgm:spPr/>
      <dgm:t>
        <a:bodyPr/>
        <a:lstStyle/>
        <a:p>
          <a:r>
            <a:rPr lang="el-GR" sz="1200" dirty="0">
              <a:latin typeface="Book Antiqua" panose="02040602050305030304" pitchFamily="18" charset="0"/>
            </a:rPr>
            <a:t>Περιβάλλοντα </a:t>
          </a:r>
          <a:r>
            <a:rPr lang="en-US" sz="1200" dirty="0">
              <a:latin typeface="Book Antiqua" panose="02040602050305030304" pitchFamily="18" charset="0"/>
            </a:rPr>
            <a:t>e-Learning</a:t>
          </a:r>
          <a:endParaRPr lang="el-GR" sz="1200" dirty="0">
            <a:latin typeface="Book Antiqua" panose="02040602050305030304" pitchFamily="18" charset="0"/>
          </a:endParaRPr>
        </a:p>
      </dgm:t>
    </dgm:pt>
    <dgm:pt modelId="{0174769F-EF5D-4A75-B75A-CE4C66CF1A37}" type="parTrans" cxnId="{51791EB1-FD74-4160-8C75-FA003A06D5C6}">
      <dgm:prSet/>
      <dgm:spPr/>
      <dgm:t>
        <a:bodyPr/>
        <a:lstStyle/>
        <a:p>
          <a:endParaRPr lang="el-GR"/>
        </a:p>
      </dgm:t>
    </dgm:pt>
    <dgm:pt modelId="{8FE27E35-77B7-4DB3-84E6-348B630FCFD8}" type="sibTrans" cxnId="{51791EB1-FD74-4160-8C75-FA003A06D5C6}">
      <dgm:prSet/>
      <dgm:spPr>
        <a:solidFill>
          <a:schemeClr val="accent4">
            <a:lumMod val="40000"/>
            <a:lumOff val="60000"/>
          </a:schemeClr>
        </a:solidFill>
      </dgm:spPr>
      <dgm:t>
        <a:bodyPr/>
        <a:lstStyle/>
        <a:p>
          <a:endParaRPr lang="el-GR"/>
        </a:p>
      </dgm:t>
    </dgm:pt>
    <dgm:pt modelId="{EB8E71D9-AD7A-44D0-8C90-164007AFAB80}">
      <dgm:prSet phldrT="[Κείμενο]" custT="1"/>
      <dgm:spPr/>
      <dgm:t>
        <a:bodyPr/>
        <a:lstStyle/>
        <a:p>
          <a:r>
            <a:rPr lang="el-GR" sz="1200" dirty="0">
              <a:latin typeface="Book Antiqua" panose="02040602050305030304" pitchFamily="18" charset="0"/>
            </a:rPr>
            <a:t>Σύγχρονη Ασύγχρονη Μεικτή</a:t>
          </a:r>
        </a:p>
      </dgm:t>
    </dgm:pt>
    <dgm:pt modelId="{45F717F7-7162-4A90-B6C9-73F51D224AAC}" type="parTrans" cxnId="{136CC0D1-18FC-45DE-A7E9-960C5C9D401B}">
      <dgm:prSet/>
      <dgm:spPr/>
      <dgm:t>
        <a:bodyPr/>
        <a:lstStyle/>
        <a:p>
          <a:endParaRPr lang="el-GR"/>
        </a:p>
      </dgm:t>
    </dgm:pt>
    <dgm:pt modelId="{86C6E0C2-279E-45D6-A9D5-4E05168504C4}" type="sibTrans" cxnId="{136CC0D1-18FC-45DE-A7E9-960C5C9D401B}">
      <dgm:prSet/>
      <dgm:spPr>
        <a:solidFill>
          <a:schemeClr val="accent4">
            <a:lumMod val="40000"/>
            <a:lumOff val="60000"/>
          </a:schemeClr>
        </a:solidFill>
      </dgm:spPr>
      <dgm:t>
        <a:bodyPr/>
        <a:lstStyle/>
        <a:p>
          <a:endParaRPr lang="el-GR"/>
        </a:p>
      </dgm:t>
    </dgm:pt>
    <dgm:pt modelId="{205755E1-348F-469F-BBFA-0163BEFC9616}">
      <dgm:prSet phldrT="[Κείμενο]" custT="1"/>
      <dgm:spPr/>
      <dgm:t>
        <a:bodyPr/>
        <a:lstStyle/>
        <a:p>
          <a:r>
            <a:rPr lang="el-GR" sz="1200" dirty="0">
              <a:latin typeface="Book Antiqua" panose="02040602050305030304" pitchFamily="18" charset="0"/>
            </a:rPr>
            <a:t>Αυτοδύναμη και Συμπληρωματική Σχολική ΕξΑΕ</a:t>
          </a:r>
        </a:p>
      </dgm:t>
    </dgm:pt>
    <dgm:pt modelId="{1DDFEBE8-F2DE-49E0-94F7-4E6DFF058E5A}" type="parTrans" cxnId="{8C51CE33-79D6-4462-A663-B984F62A12C3}">
      <dgm:prSet/>
      <dgm:spPr/>
      <dgm:t>
        <a:bodyPr/>
        <a:lstStyle/>
        <a:p>
          <a:endParaRPr lang="el-GR"/>
        </a:p>
      </dgm:t>
    </dgm:pt>
    <dgm:pt modelId="{F528504C-B8AB-4A61-B343-A078A8DAF2C5}" type="sibTrans" cxnId="{8C51CE33-79D6-4462-A663-B984F62A12C3}">
      <dgm:prSet/>
      <dgm:spPr>
        <a:solidFill>
          <a:schemeClr val="accent4">
            <a:lumMod val="40000"/>
            <a:lumOff val="60000"/>
          </a:schemeClr>
        </a:solidFill>
      </dgm:spPr>
      <dgm:t>
        <a:bodyPr/>
        <a:lstStyle/>
        <a:p>
          <a:endParaRPr lang="el-GR"/>
        </a:p>
      </dgm:t>
    </dgm:pt>
    <dgm:pt modelId="{0D61FBCF-083A-42AC-AF21-EFEB3D67B0AD}" type="pres">
      <dgm:prSet presAssocID="{1F531ADD-AC6C-4535-AADC-5349F769554E}" presName="cycle" presStyleCnt="0">
        <dgm:presLayoutVars>
          <dgm:dir/>
          <dgm:resizeHandles val="exact"/>
        </dgm:presLayoutVars>
      </dgm:prSet>
      <dgm:spPr/>
    </dgm:pt>
    <dgm:pt modelId="{EC733656-91C3-4EC7-BFAC-D56356D3661E}" type="pres">
      <dgm:prSet presAssocID="{D42C15ED-9BAD-443C-B510-1C97B83D103B}" presName="node" presStyleLbl="node1" presStyleIdx="0" presStyleCnt="5" custScaleX="161713" custRadScaleRad="100287" custRadScaleInc="11835">
        <dgm:presLayoutVars>
          <dgm:bulletEnabled val="1"/>
        </dgm:presLayoutVars>
      </dgm:prSet>
      <dgm:spPr/>
    </dgm:pt>
    <dgm:pt modelId="{9B5E3E79-ABD0-47A1-A277-AD421CBD9780}" type="pres">
      <dgm:prSet presAssocID="{C6B85395-3C53-4802-A27D-F3B96BA50676}" presName="sibTrans" presStyleLbl="sibTrans2D1" presStyleIdx="0" presStyleCnt="5"/>
      <dgm:spPr/>
    </dgm:pt>
    <dgm:pt modelId="{3C817C81-6F82-4B4F-A59A-7F351203A671}" type="pres">
      <dgm:prSet presAssocID="{C6B85395-3C53-4802-A27D-F3B96BA50676}" presName="connectorText" presStyleLbl="sibTrans2D1" presStyleIdx="0" presStyleCnt="5"/>
      <dgm:spPr/>
    </dgm:pt>
    <dgm:pt modelId="{D268C367-75C6-4D42-BDC6-561FCABB2841}" type="pres">
      <dgm:prSet presAssocID="{08410132-B4A6-4641-BA28-B6408ABEF332}" presName="node" presStyleLbl="node1" presStyleIdx="1" presStyleCnt="5" custScaleX="145243" custRadScaleRad="114026" custRadScaleInc="21693">
        <dgm:presLayoutVars>
          <dgm:bulletEnabled val="1"/>
        </dgm:presLayoutVars>
      </dgm:prSet>
      <dgm:spPr/>
    </dgm:pt>
    <dgm:pt modelId="{862F2CDF-3CCA-4366-BA97-C2C46E4790A1}" type="pres">
      <dgm:prSet presAssocID="{D675FB44-1F1D-425D-A77D-6A3DCE053A5F}" presName="sibTrans" presStyleLbl="sibTrans2D1" presStyleIdx="1" presStyleCnt="5"/>
      <dgm:spPr/>
    </dgm:pt>
    <dgm:pt modelId="{C305D16A-1608-4024-8E98-2FEBFEAE8783}" type="pres">
      <dgm:prSet presAssocID="{D675FB44-1F1D-425D-A77D-6A3DCE053A5F}" presName="connectorText" presStyleLbl="sibTrans2D1" presStyleIdx="1" presStyleCnt="5"/>
      <dgm:spPr/>
    </dgm:pt>
    <dgm:pt modelId="{A91D084D-3D0A-4B9B-96F0-C50299FD3CCD}" type="pres">
      <dgm:prSet presAssocID="{FB1632F8-51F7-4D0F-8743-8710B56043CE}" presName="node" presStyleLbl="node1" presStyleIdx="2" presStyleCnt="5" custScaleX="139356" custRadScaleRad="106748" custRadScaleInc="-11883">
        <dgm:presLayoutVars>
          <dgm:bulletEnabled val="1"/>
        </dgm:presLayoutVars>
      </dgm:prSet>
      <dgm:spPr/>
    </dgm:pt>
    <dgm:pt modelId="{CE8121A6-2D6D-4D70-9E5A-0C03A762200B}" type="pres">
      <dgm:prSet presAssocID="{8FE27E35-77B7-4DB3-84E6-348B630FCFD8}" presName="sibTrans" presStyleLbl="sibTrans2D1" presStyleIdx="2" presStyleCnt="5"/>
      <dgm:spPr/>
    </dgm:pt>
    <dgm:pt modelId="{C4376F2C-4D13-40A5-816F-01355334FA5A}" type="pres">
      <dgm:prSet presAssocID="{8FE27E35-77B7-4DB3-84E6-348B630FCFD8}" presName="connectorText" presStyleLbl="sibTrans2D1" presStyleIdx="2" presStyleCnt="5"/>
      <dgm:spPr/>
    </dgm:pt>
    <dgm:pt modelId="{4F055233-B802-48B6-A458-5A5E0AB7EC18}" type="pres">
      <dgm:prSet presAssocID="{EB8E71D9-AD7A-44D0-8C90-164007AFAB80}" presName="node" presStyleLbl="node1" presStyleIdx="3" presStyleCnt="5" custScaleX="146637" custRadScaleRad="106110" custRadScaleInc="18109">
        <dgm:presLayoutVars>
          <dgm:bulletEnabled val="1"/>
        </dgm:presLayoutVars>
      </dgm:prSet>
      <dgm:spPr/>
    </dgm:pt>
    <dgm:pt modelId="{E2525FAC-A6C8-4C52-8186-BA8AAEF4BD10}" type="pres">
      <dgm:prSet presAssocID="{86C6E0C2-279E-45D6-A9D5-4E05168504C4}" presName="sibTrans" presStyleLbl="sibTrans2D1" presStyleIdx="3" presStyleCnt="5"/>
      <dgm:spPr/>
    </dgm:pt>
    <dgm:pt modelId="{CD964311-1467-4095-85DD-D0AE1E6A2B7C}" type="pres">
      <dgm:prSet presAssocID="{86C6E0C2-279E-45D6-A9D5-4E05168504C4}" presName="connectorText" presStyleLbl="sibTrans2D1" presStyleIdx="3" presStyleCnt="5"/>
      <dgm:spPr/>
    </dgm:pt>
    <dgm:pt modelId="{590BFB54-A086-4161-8170-976537A013AD}" type="pres">
      <dgm:prSet presAssocID="{205755E1-348F-469F-BBFA-0163BEFC9616}" presName="node" presStyleLbl="node1" presStyleIdx="4" presStyleCnt="5" custScaleX="165097" custRadScaleRad="116607" custRadScaleInc="-6954">
        <dgm:presLayoutVars>
          <dgm:bulletEnabled val="1"/>
        </dgm:presLayoutVars>
      </dgm:prSet>
      <dgm:spPr/>
    </dgm:pt>
    <dgm:pt modelId="{4610055A-D344-4237-9AD2-36663B30A08C}" type="pres">
      <dgm:prSet presAssocID="{F528504C-B8AB-4A61-B343-A078A8DAF2C5}" presName="sibTrans" presStyleLbl="sibTrans2D1" presStyleIdx="4" presStyleCnt="5"/>
      <dgm:spPr/>
    </dgm:pt>
    <dgm:pt modelId="{97F945A5-8645-4944-86D3-1BAB7DDCA834}" type="pres">
      <dgm:prSet presAssocID="{F528504C-B8AB-4A61-B343-A078A8DAF2C5}" presName="connectorText" presStyleLbl="sibTrans2D1" presStyleIdx="4" presStyleCnt="5"/>
      <dgm:spPr/>
    </dgm:pt>
  </dgm:ptLst>
  <dgm:cxnLst>
    <dgm:cxn modelId="{DBF6AF17-47B0-4D49-BEB7-9FE3501BDADA}" type="presOf" srcId="{EB8E71D9-AD7A-44D0-8C90-164007AFAB80}" destId="{4F055233-B802-48B6-A458-5A5E0AB7EC18}" srcOrd="0" destOrd="0" presId="urn:microsoft.com/office/officeart/2005/8/layout/cycle2"/>
    <dgm:cxn modelId="{97E1F217-6E14-4CC9-A00E-2BC6852EB9E7}" type="presOf" srcId="{D675FB44-1F1D-425D-A77D-6A3DCE053A5F}" destId="{862F2CDF-3CCA-4366-BA97-C2C46E4790A1}" srcOrd="0" destOrd="0" presId="urn:microsoft.com/office/officeart/2005/8/layout/cycle2"/>
    <dgm:cxn modelId="{7072B633-5F09-4EA6-AAF3-6753069DAD02}" type="presOf" srcId="{F528504C-B8AB-4A61-B343-A078A8DAF2C5}" destId="{97F945A5-8645-4944-86D3-1BAB7DDCA834}" srcOrd="1" destOrd="0" presId="urn:microsoft.com/office/officeart/2005/8/layout/cycle2"/>
    <dgm:cxn modelId="{8C51CE33-79D6-4462-A663-B984F62A12C3}" srcId="{1F531ADD-AC6C-4535-AADC-5349F769554E}" destId="{205755E1-348F-469F-BBFA-0163BEFC9616}" srcOrd="4" destOrd="0" parTransId="{1DDFEBE8-F2DE-49E0-94F7-4E6DFF058E5A}" sibTransId="{F528504C-B8AB-4A61-B343-A078A8DAF2C5}"/>
    <dgm:cxn modelId="{AAEAD946-E90B-4DF2-940E-12BC7E2D9008}" type="presOf" srcId="{205755E1-348F-469F-BBFA-0163BEFC9616}" destId="{590BFB54-A086-4161-8170-976537A013AD}" srcOrd="0" destOrd="0" presId="urn:microsoft.com/office/officeart/2005/8/layout/cycle2"/>
    <dgm:cxn modelId="{082D6D4D-E88B-4595-9F8B-58E575A66D74}" type="presOf" srcId="{F528504C-B8AB-4A61-B343-A078A8DAF2C5}" destId="{4610055A-D344-4237-9AD2-36663B30A08C}" srcOrd="0" destOrd="0" presId="urn:microsoft.com/office/officeart/2005/8/layout/cycle2"/>
    <dgm:cxn modelId="{694C1270-9349-4C11-B970-7FEADA1CDFC5}" type="presOf" srcId="{1F531ADD-AC6C-4535-AADC-5349F769554E}" destId="{0D61FBCF-083A-42AC-AF21-EFEB3D67B0AD}" srcOrd="0" destOrd="0" presId="urn:microsoft.com/office/officeart/2005/8/layout/cycle2"/>
    <dgm:cxn modelId="{BFDC9150-AE91-44B1-8D81-0E639CFFAA8F}" type="presOf" srcId="{86C6E0C2-279E-45D6-A9D5-4E05168504C4}" destId="{CD964311-1467-4095-85DD-D0AE1E6A2B7C}" srcOrd="1" destOrd="0" presId="urn:microsoft.com/office/officeart/2005/8/layout/cycle2"/>
    <dgm:cxn modelId="{8E366672-6317-4B3C-B7A6-03DF8AA90EC5}" type="presOf" srcId="{FB1632F8-51F7-4D0F-8743-8710B56043CE}" destId="{A91D084D-3D0A-4B9B-96F0-C50299FD3CCD}" srcOrd="0" destOrd="0" presId="urn:microsoft.com/office/officeart/2005/8/layout/cycle2"/>
    <dgm:cxn modelId="{CFABB27F-9733-44D3-8C88-9A304CD16CEC}" srcId="{1F531ADD-AC6C-4535-AADC-5349F769554E}" destId="{D42C15ED-9BAD-443C-B510-1C97B83D103B}" srcOrd="0" destOrd="0" parTransId="{995BC99D-7F34-4DD2-9384-6068567A4A24}" sibTransId="{C6B85395-3C53-4802-A27D-F3B96BA50676}"/>
    <dgm:cxn modelId="{D6C63597-4C31-4694-8357-9FAA7E186BE4}" type="presOf" srcId="{86C6E0C2-279E-45D6-A9D5-4E05168504C4}" destId="{E2525FAC-A6C8-4C52-8186-BA8AAEF4BD10}" srcOrd="0" destOrd="0" presId="urn:microsoft.com/office/officeart/2005/8/layout/cycle2"/>
    <dgm:cxn modelId="{64EE49A5-4F0A-45DA-A4A3-A8EB10235EEE}" type="presOf" srcId="{C6B85395-3C53-4802-A27D-F3B96BA50676}" destId="{3C817C81-6F82-4B4F-A59A-7F351203A671}" srcOrd="1" destOrd="0" presId="urn:microsoft.com/office/officeart/2005/8/layout/cycle2"/>
    <dgm:cxn modelId="{51791EB1-FD74-4160-8C75-FA003A06D5C6}" srcId="{1F531ADD-AC6C-4535-AADC-5349F769554E}" destId="{FB1632F8-51F7-4D0F-8743-8710B56043CE}" srcOrd="2" destOrd="0" parTransId="{0174769F-EF5D-4A75-B75A-CE4C66CF1A37}" sibTransId="{8FE27E35-77B7-4DB3-84E6-348B630FCFD8}"/>
    <dgm:cxn modelId="{87CB88B7-BA88-430C-951D-272E00F2CD51}" type="presOf" srcId="{8FE27E35-77B7-4DB3-84E6-348B630FCFD8}" destId="{C4376F2C-4D13-40A5-816F-01355334FA5A}" srcOrd="1" destOrd="0" presId="urn:microsoft.com/office/officeart/2005/8/layout/cycle2"/>
    <dgm:cxn modelId="{FB0D74C7-2B93-4239-852E-6C7729A68ACF}" type="presOf" srcId="{D42C15ED-9BAD-443C-B510-1C97B83D103B}" destId="{EC733656-91C3-4EC7-BFAC-D56356D3661E}" srcOrd="0" destOrd="0" presId="urn:microsoft.com/office/officeart/2005/8/layout/cycle2"/>
    <dgm:cxn modelId="{136CC0D1-18FC-45DE-A7E9-960C5C9D401B}" srcId="{1F531ADD-AC6C-4535-AADC-5349F769554E}" destId="{EB8E71D9-AD7A-44D0-8C90-164007AFAB80}" srcOrd="3" destOrd="0" parTransId="{45F717F7-7162-4A90-B6C9-73F51D224AAC}" sibTransId="{86C6E0C2-279E-45D6-A9D5-4E05168504C4}"/>
    <dgm:cxn modelId="{D3C31FD6-81D2-4E04-B0C8-C4A9F2FF6008}" type="presOf" srcId="{8FE27E35-77B7-4DB3-84E6-348B630FCFD8}" destId="{CE8121A6-2D6D-4D70-9E5A-0C03A762200B}" srcOrd="0" destOrd="0" presId="urn:microsoft.com/office/officeart/2005/8/layout/cycle2"/>
    <dgm:cxn modelId="{414A8BE3-4DFD-43E5-9F7B-3BC1D0CE16F8}" type="presOf" srcId="{08410132-B4A6-4641-BA28-B6408ABEF332}" destId="{D268C367-75C6-4D42-BDC6-561FCABB2841}" srcOrd="0" destOrd="0" presId="urn:microsoft.com/office/officeart/2005/8/layout/cycle2"/>
    <dgm:cxn modelId="{30F8DDF1-DB0F-4110-A0BF-A74940D8FC1B}" type="presOf" srcId="{C6B85395-3C53-4802-A27D-F3B96BA50676}" destId="{9B5E3E79-ABD0-47A1-A277-AD421CBD9780}" srcOrd="0" destOrd="0" presId="urn:microsoft.com/office/officeart/2005/8/layout/cycle2"/>
    <dgm:cxn modelId="{E648F7FD-B9D7-4C9E-BFF9-A8EF055A871B}" type="presOf" srcId="{D675FB44-1F1D-425D-A77D-6A3DCE053A5F}" destId="{C305D16A-1608-4024-8E98-2FEBFEAE8783}" srcOrd="1" destOrd="0" presId="urn:microsoft.com/office/officeart/2005/8/layout/cycle2"/>
    <dgm:cxn modelId="{78B365FE-60F3-4492-8535-428493A98EF5}" srcId="{1F531ADD-AC6C-4535-AADC-5349F769554E}" destId="{08410132-B4A6-4641-BA28-B6408ABEF332}" srcOrd="1" destOrd="0" parTransId="{7529A60A-F6D7-45FD-8A98-70A4E97D2E1B}" sibTransId="{D675FB44-1F1D-425D-A77D-6A3DCE053A5F}"/>
    <dgm:cxn modelId="{6A026A1F-2FE4-4A95-80D1-B63C1E3E7C90}" type="presParOf" srcId="{0D61FBCF-083A-42AC-AF21-EFEB3D67B0AD}" destId="{EC733656-91C3-4EC7-BFAC-D56356D3661E}" srcOrd="0" destOrd="0" presId="urn:microsoft.com/office/officeart/2005/8/layout/cycle2"/>
    <dgm:cxn modelId="{FBE564B4-5177-458C-9D0D-621EA602F007}" type="presParOf" srcId="{0D61FBCF-083A-42AC-AF21-EFEB3D67B0AD}" destId="{9B5E3E79-ABD0-47A1-A277-AD421CBD9780}" srcOrd="1" destOrd="0" presId="urn:microsoft.com/office/officeart/2005/8/layout/cycle2"/>
    <dgm:cxn modelId="{9AB6D0AC-DF03-4F57-9CF9-5790B95808B5}" type="presParOf" srcId="{9B5E3E79-ABD0-47A1-A277-AD421CBD9780}" destId="{3C817C81-6F82-4B4F-A59A-7F351203A671}" srcOrd="0" destOrd="0" presId="urn:microsoft.com/office/officeart/2005/8/layout/cycle2"/>
    <dgm:cxn modelId="{31FDF562-4FC8-4C25-B0FF-B5078EF94B10}" type="presParOf" srcId="{0D61FBCF-083A-42AC-AF21-EFEB3D67B0AD}" destId="{D268C367-75C6-4D42-BDC6-561FCABB2841}" srcOrd="2" destOrd="0" presId="urn:microsoft.com/office/officeart/2005/8/layout/cycle2"/>
    <dgm:cxn modelId="{EC3FD3E8-ADDF-496D-8ED9-AC07BC127199}" type="presParOf" srcId="{0D61FBCF-083A-42AC-AF21-EFEB3D67B0AD}" destId="{862F2CDF-3CCA-4366-BA97-C2C46E4790A1}" srcOrd="3" destOrd="0" presId="urn:microsoft.com/office/officeart/2005/8/layout/cycle2"/>
    <dgm:cxn modelId="{5E4A2FCC-372F-481C-AEBE-92C691D73F86}" type="presParOf" srcId="{862F2CDF-3CCA-4366-BA97-C2C46E4790A1}" destId="{C305D16A-1608-4024-8E98-2FEBFEAE8783}" srcOrd="0" destOrd="0" presId="urn:microsoft.com/office/officeart/2005/8/layout/cycle2"/>
    <dgm:cxn modelId="{417D6551-B67A-4B52-90CA-B912599DEF2B}" type="presParOf" srcId="{0D61FBCF-083A-42AC-AF21-EFEB3D67B0AD}" destId="{A91D084D-3D0A-4B9B-96F0-C50299FD3CCD}" srcOrd="4" destOrd="0" presId="urn:microsoft.com/office/officeart/2005/8/layout/cycle2"/>
    <dgm:cxn modelId="{0FDFC017-32A6-4F13-8AAA-B8A0F8DE9256}" type="presParOf" srcId="{0D61FBCF-083A-42AC-AF21-EFEB3D67B0AD}" destId="{CE8121A6-2D6D-4D70-9E5A-0C03A762200B}" srcOrd="5" destOrd="0" presId="urn:microsoft.com/office/officeart/2005/8/layout/cycle2"/>
    <dgm:cxn modelId="{F7657F71-DAAE-4D51-9432-C43279400687}" type="presParOf" srcId="{CE8121A6-2D6D-4D70-9E5A-0C03A762200B}" destId="{C4376F2C-4D13-40A5-816F-01355334FA5A}" srcOrd="0" destOrd="0" presId="urn:microsoft.com/office/officeart/2005/8/layout/cycle2"/>
    <dgm:cxn modelId="{4F387997-C89A-40A1-8DAF-2F54F29DBB5A}" type="presParOf" srcId="{0D61FBCF-083A-42AC-AF21-EFEB3D67B0AD}" destId="{4F055233-B802-48B6-A458-5A5E0AB7EC18}" srcOrd="6" destOrd="0" presId="urn:microsoft.com/office/officeart/2005/8/layout/cycle2"/>
    <dgm:cxn modelId="{20DC6CF0-3FA8-447F-935A-73997D670595}" type="presParOf" srcId="{0D61FBCF-083A-42AC-AF21-EFEB3D67B0AD}" destId="{E2525FAC-A6C8-4C52-8186-BA8AAEF4BD10}" srcOrd="7" destOrd="0" presId="urn:microsoft.com/office/officeart/2005/8/layout/cycle2"/>
    <dgm:cxn modelId="{B463CA05-140D-43C5-848C-1D4150161896}" type="presParOf" srcId="{E2525FAC-A6C8-4C52-8186-BA8AAEF4BD10}" destId="{CD964311-1467-4095-85DD-D0AE1E6A2B7C}" srcOrd="0" destOrd="0" presId="urn:microsoft.com/office/officeart/2005/8/layout/cycle2"/>
    <dgm:cxn modelId="{9BDC2058-F715-45CE-9864-897DCD9AF368}" type="presParOf" srcId="{0D61FBCF-083A-42AC-AF21-EFEB3D67B0AD}" destId="{590BFB54-A086-4161-8170-976537A013AD}" srcOrd="8" destOrd="0" presId="urn:microsoft.com/office/officeart/2005/8/layout/cycle2"/>
    <dgm:cxn modelId="{DB4EFA95-9DD3-4FEF-9646-7F85F6C253EC}" type="presParOf" srcId="{0D61FBCF-083A-42AC-AF21-EFEB3D67B0AD}" destId="{4610055A-D344-4237-9AD2-36663B30A08C}" srcOrd="9" destOrd="0" presId="urn:microsoft.com/office/officeart/2005/8/layout/cycle2"/>
    <dgm:cxn modelId="{89A6259B-1A87-4B98-AB65-4F65E77B2A0E}" type="presParOf" srcId="{4610055A-D344-4237-9AD2-36663B30A08C}" destId="{97F945A5-8645-4944-86D3-1BAB7DDCA834}"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04A602-B9B9-4160-B147-56F30391601A}"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l-GR"/>
        </a:p>
      </dgm:t>
    </dgm:pt>
    <dgm:pt modelId="{58128D8E-DB5F-40B6-ABB0-B99593E4DBD9}">
      <dgm:prSet phldrT="[Κείμενο]" custT="1"/>
      <dgm:spPr>
        <a:solidFill>
          <a:schemeClr val="accent3"/>
        </a:solidFill>
      </dgm:spPr>
      <dgm:t>
        <a:bodyPr/>
        <a:lstStyle/>
        <a:p>
          <a:r>
            <a:rPr lang="el-GR" sz="1600" b="1" dirty="0">
              <a:solidFill>
                <a:schemeClr val="accent6"/>
              </a:solidFill>
              <a:latin typeface="Book Antiqua" panose="02040602050305030304" pitchFamily="18" charset="0"/>
              <a:ea typeface="Cambria Math" panose="02040503050406030204" pitchFamily="18" charset="0"/>
            </a:rPr>
            <a:t>ΕξΑΕ και Προσχολική Εκπαίδευση</a:t>
          </a:r>
        </a:p>
      </dgm:t>
    </dgm:pt>
    <dgm:pt modelId="{89D8FE10-53A7-405A-988E-6A4C6998EF59}" type="parTrans" cxnId="{E18E7C19-8FF8-45F6-A1E9-3B831E54D322}">
      <dgm:prSet/>
      <dgm:spPr/>
      <dgm:t>
        <a:bodyPr/>
        <a:lstStyle/>
        <a:p>
          <a:endParaRPr lang="el-GR"/>
        </a:p>
      </dgm:t>
    </dgm:pt>
    <dgm:pt modelId="{1AD31AB8-DA86-4F98-8638-C98D61C9E540}" type="sibTrans" cxnId="{E18E7C19-8FF8-45F6-A1E9-3B831E54D322}">
      <dgm:prSet/>
      <dgm:spPr/>
      <dgm:t>
        <a:bodyPr/>
        <a:lstStyle/>
        <a:p>
          <a:endParaRPr lang="el-GR"/>
        </a:p>
      </dgm:t>
    </dgm:pt>
    <dgm:pt modelId="{B8B7FC74-277F-4E35-AAE6-916DDEAA769B}">
      <dgm:prSet phldrT="[Κείμενο]" custT="1"/>
      <dgm:spPr>
        <a:solidFill>
          <a:schemeClr val="tx2">
            <a:lumMod val="60000"/>
            <a:lumOff val="40000"/>
          </a:schemeClr>
        </a:solidFill>
      </dgm:spPr>
      <dgm:t>
        <a:bodyPr/>
        <a:lstStyle/>
        <a:p>
          <a:endParaRPr lang="el-GR" sz="1600" dirty="0">
            <a:solidFill>
              <a:schemeClr val="accent6"/>
            </a:solidFill>
            <a:latin typeface="Book Antiqua" panose="02040602050305030304" pitchFamily="18" charset="0"/>
            <a:ea typeface="Cambria Math" panose="02040503050406030204" pitchFamily="18" charset="0"/>
          </a:endParaRPr>
        </a:p>
        <a:p>
          <a:r>
            <a:rPr lang="el-GR" sz="1600" dirty="0">
              <a:solidFill>
                <a:schemeClr val="accent6"/>
              </a:solidFill>
              <a:latin typeface="Book Antiqua" panose="02040602050305030304" pitchFamily="18" charset="0"/>
              <a:ea typeface="Cambria Math" panose="02040503050406030204" pitchFamily="18" charset="0"/>
            </a:rPr>
            <a:t>Αναπτυξιακά χαρακτηριστικά και περιορισμοί</a:t>
          </a:r>
        </a:p>
        <a:p>
          <a:endParaRPr lang="el-GR" sz="1500" dirty="0"/>
        </a:p>
      </dgm:t>
    </dgm:pt>
    <dgm:pt modelId="{E483DD4B-EE4F-44D8-84BF-A93415209957}" type="parTrans" cxnId="{84EF426F-B3F0-475F-BAC2-CCE405CA629C}">
      <dgm:prSet/>
      <dgm:spPr>
        <a:solidFill>
          <a:schemeClr val="tx2">
            <a:lumMod val="60000"/>
            <a:lumOff val="40000"/>
          </a:schemeClr>
        </a:solidFill>
      </dgm:spPr>
      <dgm:t>
        <a:bodyPr/>
        <a:lstStyle/>
        <a:p>
          <a:endParaRPr lang="el-GR"/>
        </a:p>
      </dgm:t>
    </dgm:pt>
    <dgm:pt modelId="{330B5E61-42A6-47D3-B3D6-0533CD871E3A}" type="sibTrans" cxnId="{84EF426F-B3F0-475F-BAC2-CCE405CA629C}">
      <dgm:prSet/>
      <dgm:spPr/>
      <dgm:t>
        <a:bodyPr/>
        <a:lstStyle/>
        <a:p>
          <a:endParaRPr lang="el-GR"/>
        </a:p>
      </dgm:t>
    </dgm:pt>
    <dgm:pt modelId="{F1BE57B0-078B-4FAD-88EC-C343C23358EC}">
      <dgm:prSet phldrT="[Κείμενο]" custT="1"/>
      <dgm:spPr>
        <a:solidFill>
          <a:schemeClr val="accent3">
            <a:lumMod val="60000"/>
            <a:lumOff val="40000"/>
          </a:schemeClr>
        </a:solidFill>
      </dgm:spPr>
      <dgm:t>
        <a:bodyPr/>
        <a:lstStyle/>
        <a:p>
          <a:r>
            <a:rPr lang="el-GR" sz="1600" dirty="0">
              <a:solidFill>
                <a:schemeClr val="accent6"/>
              </a:solidFill>
              <a:latin typeface="Book Antiqua" panose="02040602050305030304" pitchFamily="18" charset="0"/>
              <a:ea typeface="Cambria Math" panose="02040503050406030204" pitchFamily="18" charset="0"/>
            </a:rPr>
            <a:t>ΤΠΕ και προσχολική εκπαίδευση</a:t>
          </a:r>
        </a:p>
      </dgm:t>
    </dgm:pt>
    <dgm:pt modelId="{98F749B9-E628-462A-82A1-4AB6EE05EF73}" type="parTrans" cxnId="{91654908-2B8A-4FB8-9F41-F17FC32BE66F}">
      <dgm:prSet/>
      <dgm:spPr>
        <a:solidFill>
          <a:schemeClr val="accent3">
            <a:lumMod val="60000"/>
            <a:lumOff val="40000"/>
          </a:schemeClr>
        </a:solidFill>
      </dgm:spPr>
      <dgm:t>
        <a:bodyPr/>
        <a:lstStyle/>
        <a:p>
          <a:endParaRPr lang="el-GR"/>
        </a:p>
      </dgm:t>
    </dgm:pt>
    <dgm:pt modelId="{0DFF5103-A89B-4813-951B-B6C5D9C7D9EC}" type="sibTrans" cxnId="{91654908-2B8A-4FB8-9F41-F17FC32BE66F}">
      <dgm:prSet/>
      <dgm:spPr/>
      <dgm:t>
        <a:bodyPr/>
        <a:lstStyle/>
        <a:p>
          <a:endParaRPr lang="el-GR"/>
        </a:p>
      </dgm:t>
    </dgm:pt>
    <dgm:pt modelId="{0F1C7468-169E-45EC-A7B8-6E49871D3819}">
      <dgm:prSet phldrT="[Κείμενο]" custT="1"/>
      <dgm:spPr>
        <a:solidFill>
          <a:schemeClr val="accent4">
            <a:lumMod val="20000"/>
            <a:lumOff val="80000"/>
          </a:schemeClr>
        </a:solidFill>
      </dgm:spPr>
      <dgm:t>
        <a:bodyPr/>
        <a:lstStyle/>
        <a:p>
          <a:r>
            <a:rPr lang="el-GR" sz="1600" dirty="0">
              <a:solidFill>
                <a:schemeClr val="accent6"/>
              </a:solidFill>
              <a:latin typeface="Book Antiqua" panose="02040602050305030304" pitchFamily="18" charset="0"/>
              <a:ea typeface="Cambria Math" panose="02040503050406030204" pitchFamily="18" charset="0"/>
            </a:rPr>
            <a:t>ΕξΑΕ με τη χρήση ΤΠΕ</a:t>
          </a:r>
        </a:p>
      </dgm:t>
    </dgm:pt>
    <dgm:pt modelId="{454C4E3D-DCBA-412B-B543-192E3AD447AA}" type="parTrans" cxnId="{737C4956-7A3B-4989-B9E6-24F313AFDA7C}">
      <dgm:prSet/>
      <dgm:spPr>
        <a:solidFill>
          <a:schemeClr val="tx2">
            <a:lumMod val="20000"/>
            <a:lumOff val="80000"/>
          </a:schemeClr>
        </a:solidFill>
      </dgm:spPr>
      <dgm:t>
        <a:bodyPr/>
        <a:lstStyle/>
        <a:p>
          <a:endParaRPr lang="el-GR"/>
        </a:p>
      </dgm:t>
    </dgm:pt>
    <dgm:pt modelId="{13D6D9C8-7D25-407B-9EB6-06F07FF5A947}" type="sibTrans" cxnId="{737C4956-7A3B-4989-B9E6-24F313AFDA7C}">
      <dgm:prSet/>
      <dgm:spPr/>
      <dgm:t>
        <a:bodyPr/>
        <a:lstStyle/>
        <a:p>
          <a:endParaRPr lang="el-GR"/>
        </a:p>
      </dgm:t>
    </dgm:pt>
    <dgm:pt modelId="{DA5C913D-B111-4CA3-B78D-CF4D4630A2E9}" type="pres">
      <dgm:prSet presAssocID="{DB04A602-B9B9-4160-B147-56F30391601A}" presName="cycle" presStyleCnt="0">
        <dgm:presLayoutVars>
          <dgm:chMax val="1"/>
          <dgm:dir/>
          <dgm:animLvl val="ctr"/>
          <dgm:resizeHandles val="exact"/>
        </dgm:presLayoutVars>
      </dgm:prSet>
      <dgm:spPr/>
    </dgm:pt>
    <dgm:pt modelId="{6D6951AB-E239-491C-8FB0-FA97A600C1A6}" type="pres">
      <dgm:prSet presAssocID="{58128D8E-DB5F-40B6-ABB0-B99593E4DBD9}" presName="centerShape" presStyleLbl="node0" presStyleIdx="0" presStyleCnt="1"/>
      <dgm:spPr/>
    </dgm:pt>
    <dgm:pt modelId="{99C0ACAE-6362-4182-BA48-B7BDE77A9291}" type="pres">
      <dgm:prSet presAssocID="{E483DD4B-EE4F-44D8-84BF-A93415209957}" presName="parTrans" presStyleLbl="bgSibTrans2D1" presStyleIdx="0" presStyleCnt="3"/>
      <dgm:spPr/>
    </dgm:pt>
    <dgm:pt modelId="{037243CE-6525-4231-8C8C-420700EF50E0}" type="pres">
      <dgm:prSet presAssocID="{B8B7FC74-277F-4E35-AAE6-916DDEAA769B}" presName="node" presStyleLbl="node1" presStyleIdx="0" presStyleCnt="3" custScaleX="103848">
        <dgm:presLayoutVars>
          <dgm:bulletEnabled val="1"/>
        </dgm:presLayoutVars>
      </dgm:prSet>
      <dgm:spPr/>
    </dgm:pt>
    <dgm:pt modelId="{AB59E61E-2F0A-40A0-862D-821D19A861EC}" type="pres">
      <dgm:prSet presAssocID="{98F749B9-E628-462A-82A1-4AB6EE05EF73}" presName="parTrans" presStyleLbl="bgSibTrans2D1" presStyleIdx="1" presStyleCnt="3"/>
      <dgm:spPr/>
    </dgm:pt>
    <dgm:pt modelId="{AEE1AE50-2EE6-441F-BD26-A7C1C9454E78}" type="pres">
      <dgm:prSet presAssocID="{F1BE57B0-078B-4FAD-88EC-C343C23358EC}" presName="node" presStyleLbl="node1" presStyleIdx="1" presStyleCnt="3">
        <dgm:presLayoutVars>
          <dgm:bulletEnabled val="1"/>
        </dgm:presLayoutVars>
      </dgm:prSet>
      <dgm:spPr/>
    </dgm:pt>
    <dgm:pt modelId="{8C7850C8-F8B7-49EC-8D2C-B876CE65D6FE}" type="pres">
      <dgm:prSet presAssocID="{454C4E3D-DCBA-412B-B543-192E3AD447AA}" presName="parTrans" presStyleLbl="bgSibTrans2D1" presStyleIdx="2" presStyleCnt="3"/>
      <dgm:spPr/>
    </dgm:pt>
    <dgm:pt modelId="{37E1D9B2-21B8-4FB6-9426-292781AD7B64}" type="pres">
      <dgm:prSet presAssocID="{0F1C7468-169E-45EC-A7B8-6E49871D3819}" presName="node" presStyleLbl="node1" presStyleIdx="2" presStyleCnt="3">
        <dgm:presLayoutVars>
          <dgm:bulletEnabled val="1"/>
        </dgm:presLayoutVars>
      </dgm:prSet>
      <dgm:spPr/>
    </dgm:pt>
  </dgm:ptLst>
  <dgm:cxnLst>
    <dgm:cxn modelId="{91654908-2B8A-4FB8-9F41-F17FC32BE66F}" srcId="{58128D8E-DB5F-40B6-ABB0-B99593E4DBD9}" destId="{F1BE57B0-078B-4FAD-88EC-C343C23358EC}" srcOrd="1" destOrd="0" parTransId="{98F749B9-E628-462A-82A1-4AB6EE05EF73}" sibTransId="{0DFF5103-A89B-4813-951B-B6C5D9C7D9EC}"/>
    <dgm:cxn modelId="{A6C2B617-B9A8-4DCE-BFB6-24BF39095F76}" type="presOf" srcId="{0F1C7468-169E-45EC-A7B8-6E49871D3819}" destId="{37E1D9B2-21B8-4FB6-9426-292781AD7B64}" srcOrd="0" destOrd="0" presId="urn:microsoft.com/office/officeart/2005/8/layout/radial4"/>
    <dgm:cxn modelId="{E18E7C19-8FF8-45F6-A1E9-3B831E54D322}" srcId="{DB04A602-B9B9-4160-B147-56F30391601A}" destId="{58128D8E-DB5F-40B6-ABB0-B99593E4DBD9}" srcOrd="0" destOrd="0" parTransId="{89D8FE10-53A7-405A-988E-6A4C6998EF59}" sibTransId="{1AD31AB8-DA86-4F98-8638-C98D61C9E540}"/>
    <dgm:cxn modelId="{3E11C421-449D-4926-9B1B-7E071DC2026D}" type="presOf" srcId="{98F749B9-E628-462A-82A1-4AB6EE05EF73}" destId="{AB59E61E-2F0A-40A0-862D-821D19A861EC}" srcOrd="0" destOrd="0" presId="urn:microsoft.com/office/officeart/2005/8/layout/radial4"/>
    <dgm:cxn modelId="{7870ED31-D4FE-4D4C-9688-951C6266918C}" type="presOf" srcId="{454C4E3D-DCBA-412B-B543-192E3AD447AA}" destId="{8C7850C8-F8B7-49EC-8D2C-B876CE65D6FE}" srcOrd="0" destOrd="0" presId="urn:microsoft.com/office/officeart/2005/8/layout/radial4"/>
    <dgm:cxn modelId="{84EF426F-B3F0-475F-BAC2-CCE405CA629C}" srcId="{58128D8E-DB5F-40B6-ABB0-B99593E4DBD9}" destId="{B8B7FC74-277F-4E35-AAE6-916DDEAA769B}" srcOrd="0" destOrd="0" parTransId="{E483DD4B-EE4F-44D8-84BF-A93415209957}" sibTransId="{330B5E61-42A6-47D3-B3D6-0533CD871E3A}"/>
    <dgm:cxn modelId="{737C4956-7A3B-4989-B9E6-24F313AFDA7C}" srcId="{58128D8E-DB5F-40B6-ABB0-B99593E4DBD9}" destId="{0F1C7468-169E-45EC-A7B8-6E49871D3819}" srcOrd="2" destOrd="0" parTransId="{454C4E3D-DCBA-412B-B543-192E3AD447AA}" sibTransId="{13D6D9C8-7D25-407B-9EB6-06F07FF5A947}"/>
    <dgm:cxn modelId="{8D1E2B7A-DAB1-4F00-A53A-CAE94F7C6C0B}" type="presOf" srcId="{58128D8E-DB5F-40B6-ABB0-B99593E4DBD9}" destId="{6D6951AB-E239-491C-8FB0-FA97A600C1A6}" srcOrd="0" destOrd="0" presId="urn:microsoft.com/office/officeart/2005/8/layout/radial4"/>
    <dgm:cxn modelId="{846D9F85-7394-42EB-A8D3-A22A49897718}" type="presOf" srcId="{E483DD4B-EE4F-44D8-84BF-A93415209957}" destId="{99C0ACAE-6362-4182-BA48-B7BDE77A9291}" srcOrd="0" destOrd="0" presId="urn:microsoft.com/office/officeart/2005/8/layout/radial4"/>
    <dgm:cxn modelId="{BA924597-BFCD-404B-9036-A5C3FDB8CD0F}" type="presOf" srcId="{B8B7FC74-277F-4E35-AAE6-916DDEAA769B}" destId="{037243CE-6525-4231-8C8C-420700EF50E0}" srcOrd="0" destOrd="0" presId="urn:microsoft.com/office/officeart/2005/8/layout/radial4"/>
    <dgm:cxn modelId="{3F0A30C7-B57D-4FD8-9585-154F1A0AA93F}" type="presOf" srcId="{F1BE57B0-078B-4FAD-88EC-C343C23358EC}" destId="{AEE1AE50-2EE6-441F-BD26-A7C1C9454E78}" srcOrd="0" destOrd="0" presId="urn:microsoft.com/office/officeart/2005/8/layout/radial4"/>
    <dgm:cxn modelId="{EAD96FD3-07A4-4FFA-9B5D-60B590E9DC01}" type="presOf" srcId="{DB04A602-B9B9-4160-B147-56F30391601A}" destId="{DA5C913D-B111-4CA3-B78D-CF4D4630A2E9}" srcOrd="0" destOrd="0" presId="urn:microsoft.com/office/officeart/2005/8/layout/radial4"/>
    <dgm:cxn modelId="{F5D2B35C-C488-4D12-964B-E6073B306455}" type="presParOf" srcId="{DA5C913D-B111-4CA3-B78D-CF4D4630A2E9}" destId="{6D6951AB-E239-491C-8FB0-FA97A600C1A6}" srcOrd="0" destOrd="0" presId="urn:microsoft.com/office/officeart/2005/8/layout/radial4"/>
    <dgm:cxn modelId="{255C0774-165E-4BEE-A5AC-6D2E914BC6A6}" type="presParOf" srcId="{DA5C913D-B111-4CA3-B78D-CF4D4630A2E9}" destId="{99C0ACAE-6362-4182-BA48-B7BDE77A9291}" srcOrd="1" destOrd="0" presId="urn:microsoft.com/office/officeart/2005/8/layout/radial4"/>
    <dgm:cxn modelId="{D19AA04A-6E6B-4875-8688-7889683580FD}" type="presParOf" srcId="{DA5C913D-B111-4CA3-B78D-CF4D4630A2E9}" destId="{037243CE-6525-4231-8C8C-420700EF50E0}" srcOrd="2" destOrd="0" presId="urn:microsoft.com/office/officeart/2005/8/layout/radial4"/>
    <dgm:cxn modelId="{F9000686-7972-4995-8E93-9E37AAC6DBC7}" type="presParOf" srcId="{DA5C913D-B111-4CA3-B78D-CF4D4630A2E9}" destId="{AB59E61E-2F0A-40A0-862D-821D19A861EC}" srcOrd="3" destOrd="0" presId="urn:microsoft.com/office/officeart/2005/8/layout/radial4"/>
    <dgm:cxn modelId="{7F5CA386-575A-4DA4-B006-141850A46D0E}" type="presParOf" srcId="{DA5C913D-B111-4CA3-B78D-CF4D4630A2E9}" destId="{AEE1AE50-2EE6-441F-BD26-A7C1C9454E78}" srcOrd="4" destOrd="0" presId="urn:microsoft.com/office/officeart/2005/8/layout/radial4"/>
    <dgm:cxn modelId="{0AD7E9C9-B232-4FDD-8EBE-590CAEEAC5F8}" type="presParOf" srcId="{DA5C913D-B111-4CA3-B78D-CF4D4630A2E9}" destId="{8C7850C8-F8B7-49EC-8D2C-B876CE65D6FE}" srcOrd="5" destOrd="0" presId="urn:microsoft.com/office/officeart/2005/8/layout/radial4"/>
    <dgm:cxn modelId="{B525C796-3A39-464B-AC18-0D06594A0A84}" type="presParOf" srcId="{DA5C913D-B111-4CA3-B78D-CF4D4630A2E9}" destId="{37E1D9B2-21B8-4FB6-9426-292781AD7B64}"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9D47B2-EFC0-4983-B841-988970EF22EA}" type="doc">
      <dgm:prSet loTypeId="urn:microsoft.com/office/officeart/2005/8/layout/list1" loCatId="list" qsTypeId="urn:microsoft.com/office/officeart/2005/8/quickstyle/simple1" qsCatId="simple" csTypeId="urn:microsoft.com/office/officeart/2005/8/colors/accent4_1" csCatId="accent4" phldr="1"/>
      <dgm:spPr/>
      <dgm:t>
        <a:bodyPr/>
        <a:lstStyle/>
        <a:p>
          <a:endParaRPr lang="el-GR"/>
        </a:p>
      </dgm:t>
    </dgm:pt>
    <dgm:pt modelId="{E0614A6B-6660-47BB-8D1E-3809B082BB91}">
      <dgm:prSet phldrT="[Κείμενο]" custT="1"/>
      <dgm:spPr>
        <a:solidFill>
          <a:schemeClr val="bg2">
            <a:lumMod val="20000"/>
            <a:lumOff val="80000"/>
          </a:schemeClr>
        </a:solidFill>
      </dgm:spPr>
      <dgm:t>
        <a:bodyPr/>
        <a:lstStyle/>
        <a:p>
          <a:pPr>
            <a:lnSpc>
              <a:spcPct val="100000"/>
            </a:lnSpc>
            <a:spcAft>
              <a:spcPts val="0"/>
            </a:spcAft>
          </a:pPr>
          <a:r>
            <a:rPr lang="el-GR" sz="1400" dirty="0">
              <a:solidFill>
                <a:schemeClr val="accent6"/>
              </a:solidFill>
              <a:latin typeface="Book Antiqua" panose="02040602050305030304" pitchFamily="18" charset="0"/>
              <a:ea typeface="Cambria Math" panose="02040503050406030204" pitchFamily="18" charset="0"/>
            </a:rPr>
            <a:t>Διαδικτυακές συνήθειες παιδιών προσχολικής ηλικίας</a:t>
          </a:r>
        </a:p>
      </dgm:t>
    </dgm:pt>
    <dgm:pt modelId="{296F1A6A-9EC0-4B18-A904-0B85B774D05D}" type="parTrans" cxnId="{FEABE0DB-F478-4950-8914-738A192E6FC3}">
      <dgm:prSet/>
      <dgm:spPr/>
      <dgm:t>
        <a:bodyPr/>
        <a:lstStyle/>
        <a:p>
          <a:endParaRPr lang="el-GR"/>
        </a:p>
      </dgm:t>
    </dgm:pt>
    <dgm:pt modelId="{0E24AC7B-CA06-493C-A450-E93967206E57}" type="sibTrans" cxnId="{FEABE0DB-F478-4950-8914-738A192E6FC3}">
      <dgm:prSet/>
      <dgm:spPr/>
      <dgm:t>
        <a:bodyPr/>
        <a:lstStyle/>
        <a:p>
          <a:endParaRPr lang="el-GR"/>
        </a:p>
      </dgm:t>
    </dgm:pt>
    <dgm:pt modelId="{7BC2617B-DF41-4A30-B9E4-B936C53DF4B8}">
      <dgm:prSet phldrT="[Κείμενο]" custT="1"/>
      <dgm:spPr>
        <a:solidFill>
          <a:schemeClr val="accent3">
            <a:lumMod val="60000"/>
            <a:lumOff val="40000"/>
          </a:schemeClr>
        </a:solidFill>
      </dgm:spPr>
      <dgm:t>
        <a:bodyPr/>
        <a:lstStyle/>
        <a:p>
          <a:r>
            <a:rPr lang="el-GR" sz="1400" dirty="0">
              <a:solidFill>
                <a:schemeClr val="accent6"/>
              </a:solidFill>
              <a:latin typeface="Book Antiqua" panose="02040602050305030304" pitchFamily="18" charset="0"/>
              <a:ea typeface="Cambria Math" panose="02040503050406030204" pitchFamily="18" charset="0"/>
            </a:rPr>
            <a:t>Κίνδυνοι διαδικτύου</a:t>
          </a:r>
        </a:p>
      </dgm:t>
    </dgm:pt>
    <dgm:pt modelId="{C8D937FD-CD54-46D3-BAA8-466B05119D39}" type="parTrans" cxnId="{4DD8C9A4-76CB-4D75-AEEE-B517D39CE4DD}">
      <dgm:prSet/>
      <dgm:spPr/>
      <dgm:t>
        <a:bodyPr/>
        <a:lstStyle/>
        <a:p>
          <a:endParaRPr lang="el-GR"/>
        </a:p>
      </dgm:t>
    </dgm:pt>
    <dgm:pt modelId="{82CE1085-77DF-4F4A-B81D-8AE3AE163498}" type="sibTrans" cxnId="{4DD8C9A4-76CB-4D75-AEEE-B517D39CE4DD}">
      <dgm:prSet/>
      <dgm:spPr/>
      <dgm:t>
        <a:bodyPr/>
        <a:lstStyle/>
        <a:p>
          <a:endParaRPr lang="el-GR"/>
        </a:p>
      </dgm:t>
    </dgm:pt>
    <dgm:pt modelId="{C52BDE54-2E88-438F-8E69-65119765AB18}">
      <dgm:prSet phldrT="[Κείμενο]" custT="1"/>
      <dgm:spPr>
        <a:solidFill>
          <a:schemeClr val="accent3"/>
        </a:solidFill>
      </dgm:spPr>
      <dgm:t>
        <a:bodyPr/>
        <a:lstStyle/>
        <a:p>
          <a:r>
            <a:rPr lang="el-GR" sz="1400" dirty="0">
              <a:solidFill>
                <a:schemeClr val="accent6"/>
              </a:solidFill>
              <a:latin typeface="Book Antiqua" panose="02040602050305030304" pitchFamily="18" charset="0"/>
              <a:ea typeface="Cambria Math" panose="02040503050406030204" pitchFamily="18" charset="0"/>
            </a:rPr>
            <a:t>Μέτρα προστασίας</a:t>
          </a:r>
        </a:p>
      </dgm:t>
    </dgm:pt>
    <dgm:pt modelId="{EF2E5730-1669-4981-AA80-084C73BBAFA9}" type="parTrans" cxnId="{08CB0725-6AC2-47E5-A920-664AED75BC2C}">
      <dgm:prSet/>
      <dgm:spPr/>
      <dgm:t>
        <a:bodyPr/>
        <a:lstStyle/>
        <a:p>
          <a:endParaRPr lang="el-GR"/>
        </a:p>
      </dgm:t>
    </dgm:pt>
    <dgm:pt modelId="{319E35D2-CACA-4780-8F95-595291408949}" type="sibTrans" cxnId="{08CB0725-6AC2-47E5-A920-664AED75BC2C}">
      <dgm:prSet/>
      <dgm:spPr/>
      <dgm:t>
        <a:bodyPr/>
        <a:lstStyle/>
        <a:p>
          <a:endParaRPr lang="el-GR"/>
        </a:p>
      </dgm:t>
    </dgm:pt>
    <dgm:pt modelId="{4E33C496-8711-47FD-B112-54EE61DAB79E}" type="pres">
      <dgm:prSet presAssocID="{A49D47B2-EFC0-4983-B841-988970EF22EA}" presName="linear" presStyleCnt="0">
        <dgm:presLayoutVars>
          <dgm:dir/>
          <dgm:animLvl val="lvl"/>
          <dgm:resizeHandles val="exact"/>
        </dgm:presLayoutVars>
      </dgm:prSet>
      <dgm:spPr/>
    </dgm:pt>
    <dgm:pt modelId="{BEC4008A-63DF-4F3C-BD7D-3F16698076A0}" type="pres">
      <dgm:prSet presAssocID="{E0614A6B-6660-47BB-8D1E-3809B082BB91}" presName="parentLin" presStyleCnt="0"/>
      <dgm:spPr/>
    </dgm:pt>
    <dgm:pt modelId="{142D8BE1-5B54-436F-A266-81D4F3C34A7A}" type="pres">
      <dgm:prSet presAssocID="{E0614A6B-6660-47BB-8D1E-3809B082BB91}" presName="parentLeftMargin" presStyleLbl="node1" presStyleIdx="0" presStyleCnt="3"/>
      <dgm:spPr/>
    </dgm:pt>
    <dgm:pt modelId="{09BB6F61-722C-4B26-82C0-090D1A51299D}" type="pres">
      <dgm:prSet presAssocID="{E0614A6B-6660-47BB-8D1E-3809B082BB91}" presName="parentText" presStyleLbl="node1" presStyleIdx="0" presStyleCnt="3" custScaleX="100449">
        <dgm:presLayoutVars>
          <dgm:chMax val="0"/>
          <dgm:bulletEnabled val="1"/>
        </dgm:presLayoutVars>
      </dgm:prSet>
      <dgm:spPr/>
    </dgm:pt>
    <dgm:pt modelId="{4F5324E9-BA28-4458-8F21-979AC674CF2E}" type="pres">
      <dgm:prSet presAssocID="{E0614A6B-6660-47BB-8D1E-3809B082BB91}" presName="negativeSpace" presStyleCnt="0"/>
      <dgm:spPr/>
    </dgm:pt>
    <dgm:pt modelId="{A45E0C4B-CC91-46DB-91E7-0F2BF1F55285}" type="pres">
      <dgm:prSet presAssocID="{E0614A6B-6660-47BB-8D1E-3809B082BB91}" presName="childText" presStyleLbl="conFgAcc1" presStyleIdx="0" presStyleCnt="3">
        <dgm:presLayoutVars>
          <dgm:bulletEnabled val="1"/>
        </dgm:presLayoutVars>
      </dgm:prSet>
      <dgm:spPr/>
    </dgm:pt>
    <dgm:pt modelId="{4DB58F5B-EA51-49AA-8F95-B1A0F530D13A}" type="pres">
      <dgm:prSet presAssocID="{0E24AC7B-CA06-493C-A450-E93967206E57}" presName="spaceBetweenRectangles" presStyleCnt="0"/>
      <dgm:spPr/>
    </dgm:pt>
    <dgm:pt modelId="{8BD6E942-2FA7-40CC-869A-D9D6AFACBEC4}" type="pres">
      <dgm:prSet presAssocID="{7BC2617B-DF41-4A30-B9E4-B936C53DF4B8}" presName="parentLin" presStyleCnt="0"/>
      <dgm:spPr/>
    </dgm:pt>
    <dgm:pt modelId="{5F07D4F7-BBDD-45BE-9CA0-525AD2467B12}" type="pres">
      <dgm:prSet presAssocID="{7BC2617B-DF41-4A30-B9E4-B936C53DF4B8}" presName="parentLeftMargin" presStyleLbl="node1" presStyleIdx="0" presStyleCnt="3"/>
      <dgm:spPr/>
    </dgm:pt>
    <dgm:pt modelId="{7BF9571E-6C7A-4080-ACD1-E7C5DD4A3C0C}" type="pres">
      <dgm:prSet presAssocID="{7BC2617B-DF41-4A30-B9E4-B936C53DF4B8}" presName="parentText" presStyleLbl="node1" presStyleIdx="1" presStyleCnt="3">
        <dgm:presLayoutVars>
          <dgm:chMax val="0"/>
          <dgm:bulletEnabled val="1"/>
        </dgm:presLayoutVars>
      </dgm:prSet>
      <dgm:spPr/>
    </dgm:pt>
    <dgm:pt modelId="{F82E9166-570B-4BC4-B3AC-5124274333C2}" type="pres">
      <dgm:prSet presAssocID="{7BC2617B-DF41-4A30-B9E4-B936C53DF4B8}" presName="negativeSpace" presStyleCnt="0"/>
      <dgm:spPr/>
    </dgm:pt>
    <dgm:pt modelId="{EAFA6D0B-3A6F-4841-82D1-7F31096F58FA}" type="pres">
      <dgm:prSet presAssocID="{7BC2617B-DF41-4A30-B9E4-B936C53DF4B8}" presName="childText" presStyleLbl="conFgAcc1" presStyleIdx="1" presStyleCnt="3">
        <dgm:presLayoutVars>
          <dgm:bulletEnabled val="1"/>
        </dgm:presLayoutVars>
      </dgm:prSet>
      <dgm:spPr/>
    </dgm:pt>
    <dgm:pt modelId="{60DFD592-F49F-4B67-8B9E-AABCA64779AE}" type="pres">
      <dgm:prSet presAssocID="{82CE1085-77DF-4F4A-B81D-8AE3AE163498}" presName="spaceBetweenRectangles" presStyleCnt="0"/>
      <dgm:spPr/>
    </dgm:pt>
    <dgm:pt modelId="{AEA7F91E-4BA2-4AE1-840B-593DC9996E6D}" type="pres">
      <dgm:prSet presAssocID="{C52BDE54-2E88-438F-8E69-65119765AB18}" presName="parentLin" presStyleCnt="0"/>
      <dgm:spPr/>
    </dgm:pt>
    <dgm:pt modelId="{7334910C-568A-476A-8C97-363D1A539151}" type="pres">
      <dgm:prSet presAssocID="{C52BDE54-2E88-438F-8E69-65119765AB18}" presName="parentLeftMargin" presStyleLbl="node1" presStyleIdx="1" presStyleCnt="3"/>
      <dgm:spPr/>
    </dgm:pt>
    <dgm:pt modelId="{132B7C69-5508-46AC-AAF0-AF0949D22DB4}" type="pres">
      <dgm:prSet presAssocID="{C52BDE54-2E88-438F-8E69-65119765AB18}" presName="parentText" presStyleLbl="node1" presStyleIdx="2" presStyleCnt="3">
        <dgm:presLayoutVars>
          <dgm:chMax val="0"/>
          <dgm:bulletEnabled val="1"/>
        </dgm:presLayoutVars>
      </dgm:prSet>
      <dgm:spPr/>
    </dgm:pt>
    <dgm:pt modelId="{C58887F5-9471-4B50-A3CF-8EDDF59C5DCC}" type="pres">
      <dgm:prSet presAssocID="{C52BDE54-2E88-438F-8E69-65119765AB18}" presName="negativeSpace" presStyleCnt="0"/>
      <dgm:spPr/>
    </dgm:pt>
    <dgm:pt modelId="{E6485EA2-E1F0-4E36-A4EB-AE8AA34C6090}" type="pres">
      <dgm:prSet presAssocID="{C52BDE54-2E88-438F-8E69-65119765AB18}" presName="childText" presStyleLbl="conFgAcc1" presStyleIdx="2" presStyleCnt="3">
        <dgm:presLayoutVars>
          <dgm:bulletEnabled val="1"/>
        </dgm:presLayoutVars>
      </dgm:prSet>
      <dgm:spPr/>
    </dgm:pt>
  </dgm:ptLst>
  <dgm:cxnLst>
    <dgm:cxn modelId="{782F320E-5B20-432A-B700-9BD397BB7E32}" type="presOf" srcId="{7BC2617B-DF41-4A30-B9E4-B936C53DF4B8}" destId="{7BF9571E-6C7A-4080-ACD1-E7C5DD4A3C0C}" srcOrd="1" destOrd="0" presId="urn:microsoft.com/office/officeart/2005/8/layout/list1"/>
    <dgm:cxn modelId="{C31CB916-7AFC-4C5B-933B-5503559C838F}" type="presOf" srcId="{E0614A6B-6660-47BB-8D1E-3809B082BB91}" destId="{142D8BE1-5B54-436F-A266-81D4F3C34A7A}" srcOrd="0" destOrd="0" presId="urn:microsoft.com/office/officeart/2005/8/layout/list1"/>
    <dgm:cxn modelId="{08CB0725-6AC2-47E5-A920-664AED75BC2C}" srcId="{A49D47B2-EFC0-4983-B841-988970EF22EA}" destId="{C52BDE54-2E88-438F-8E69-65119765AB18}" srcOrd="2" destOrd="0" parTransId="{EF2E5730-1669-4981-AA80-084C73BBAFA9}" sibTransId="{319E35D2-CACA-4780-8F95-595291408949}"/>
    <dgm:cxn modelId="{6FFA9E3E-EC29-4FE3-BF89-20D9C9DA7665}" type="presOf" srcId="{C52BDE54-2E88-438F-8E69-65119765AB18}" destId="{7334910C-568A-476A-8C97-363D1A539151}" srcOrd="0" destOrd="0" presId="urn:microsoft.com/office/officeart/2005/8/layout/list1"/>
    <dgm:cxn modelId="{F497ED3F-8F5C-46DD-96F0-BB5E979B0C14}" type="presOf" srcId="{7BC2617B-DF41-4A30-B9E4-B936C53DF4B8}" destId="{5F07D4F7-BBDD-45BE-9CA0-525AD2467B12}" srcOrd="0" destOrd="0" presId="urn:microsoft.com/office/officeart/2005/8/layout/list1"/>
    <dgm:cxn modelId="{DDED1962-FEFE-4049-9391-B32E8799BAA5}" type="presOf" srcId="{E0614A6B-6660-47BB-8D1E-3809B082BB91}" destId="{09BB6F61-722C-4B26-82C0-090D1A51299D}" srcOrd="1" destOrd="0" presId="urn:microsoft.com/office/officeart/2005/8/layout/list1"/>
    <dgm:cxn modelId="{4CA47745-C1DD-4310-B4AF-6FDF1B64E0A9}" type="presOf" srcId="{A49D47B2-EFC0-4983-B841-988970EF22EA}" destId="{4E33C496-8711-47FD-B112-54EE61DAB79E}" srcOrd="0" destOrd="0" presId="urn:microsoft.com/office/officeart/2005/8/layout/list1"/>
    <dgm:cxn modelId="{4DD8C9A4-76CB-4D75-AEEE-B517D39CE4DD}" srcId="{A49D47B2-EFC0-4983-B841-988970EF22EA}" destId="{7BC2617B-DF41-4A30-B9E4-B936C53DF4B8}" srcOrd="1" destOrd="0" parTransId="{C8D937FD-CD54-46D3-BAA8-466B05119D39}" sibTransId="{82CE1085-77DF-4F4A-B81D-8AE3AE163498}"/>
    <dgm:cxn modelId="{FEABE0DB-F478-4950-8914-738A192E6FC3}" srcId="{A49D47B2-EFC0-4983-B841-988970EF22EA}" destId="{E0614A6B-6660-47BB-8D1E-3809B082BB91}" srcOrd="0" destOrd="0" parTransId="{296F1A6A-9EC0-4B18-A904-0B85B774D05D}" sibTransId="{0E24AC7B-CA06-493C-A450-E93967206E57}"/>
    <dgm:cxn modelId="{7F6A83E1-236E-4EBC-BB24-CA7CB124BC18}" type="presOf" srcId="{C52BDE54-2E88-438F-8E69-65119765AB18}" destId="{132B7C69-5508-46AC-AAF0-AF0949D22DB4}" srcOrd="1" destOrd="0" presId="urn:microsoft.com/office/officeart/2005/8/layout/list1"/>
    <dgm:cxn modelId="{F338F4CB-6C95-4D4A-B81D-B921C395838F}" type="presParOf" srcId="{4E33C496-8711-47FD-B112-54EE61DAB79E}" destId="{BEC4008A-63DF-4F3C-BD7D-3F16698076A0}" srcOrd="0" destOrd="0" presId="urn:microsoft.com/office/officeart/2005/8/layout/list1"/>
    <dgm:cxn modelId="{E2E55985-1ABD-432F-8126-560FA06CBC9E}" type="presParOf" srcId="{BEC4008A-63DF-4F3C-BD7D-3F16698076A0}" destId="{142D8BE1-5B54-436F-A266-81D4F3C34A7A}" srcOrd="0" destOrd="0" presId="urn:microsoft.com/office/officeart/2005/8/layout/list1"/>
    <dgm:cxn modelId="{093DF1D0-7147-45DF-A848-E39BCCBC970C}" type="presParOf" srcId="{BEC4008A-63DF-4F3C-BD7D-3F16698076A0}" destId="{09BB6F61-722C-4B26-82C0-090D1A51299D}" srcOrd="1" destOrd="0" presId="urn:microsoft.com/office/officeart/2005/8/layout/list1"/>
    <dgm:cxn modelId="{1D654FD0-4099-442C-A28F-5E7359B4076D}" type="presParOf" srcId="{4E33C496-8711-47FD-B112-54EE61DAB79E}" destId="{4F5324E9-BA28-4458-8F21-979AC674CF2E}" srcOrd="1" destOrd="0" presId="urn:microsoft.com/office/officeart/2005/8/layout/list1"/>
    <dgm:cxn modelId="{13901171-9219-4539-BB8A-D67E774B3509}" type="presParOf" srcId="{4E33C496-8711-47FD-B112-54EE61DAB79E}" destId="{A45E0C4B-CC91-46DB-91E7-0F2BF1F55285}" srcOrd="2" destOrd="0" presId="urn:microsoft.com/office/officeart/2005/8/layout/list1"/>
    <dgm:cxn modelId="{014910EF-7B09-4C0E-8C30-64E617031068}" type="presParOf" srcId="{4E33C496-8711-47FD-B112-54EE61DAB79E}" destId="{4DB58F5B-EA51-49AA-8F95-B1A0F530D13A}" srcOrd="3" destOrd="0" presId="urn:microsoft.com/office/officeart/2005/8/layout/list1"/>
    <dgm:cxn modelId="{54C74A0D-EE91-4E37-BE5B-CE0AF4F5A88B}" type="presParOf" srcId="{4E33C496-8711-47FD-B112-54EE61DAB79E}" destId="{8BD6E942-2FA7-40CC-869A-D9D6AFACBEC4}" srcOrd="4" destOrd="0" presId="urn:microsoft.com/office/officeart/2005/8/layout/list1"/>
    <dgm:cxn modelId="{0A3520EA-5D59-49D6-8EC4-1A45BB23BCAE}" type="presParOf" srcId="{8BD6E942-2FA7-40CC-869A-D9D6AFACBEC4}" destId="{5F07D4F7-BBDD-45BE-9CA0-525AD2467B12}" srcOrd="0" destOrd="0" presId="urn:microsoft.com/office/officeart/2005/8/layout/list1"/>
    <dgm:cxn modelId="{CA5D8AD8-A559-45CF-84EB-6BB110BD7252}" type="presParOf" srcId="{8BD6E942-2FA7-40CC-869A-D9D6AFACBEC4}" destId="{7BF9571E-6C7A-4080-ACD1-E7C5DD4A3C0C}" srcOrd="1" destOrd="0" presId="urn:microsoft.com/office/officeart/2005/8/layout/list1"/>
    <dgm:cxn modelId="{627F5395-83AF-4E25-AAA0-3A8F93B14E09}" type="presParOf" srcId="{4E33C496-8711-47FD-B112-54EE61DAB79E}" destId="{F82E9166-570B-4BC4-B3AC-5124274333C2}" srcOrd="5" destOrd="0" presId="urn:microsoft.com/office/officeart/2005/8/layout/list1"/>
    <dgm:cxn modelId="{1A4C805E-21C8-46A9-A4C0-80DB457736B5}" type="presParOf" srcId="{4E33C496-8711-47FD-B112-54EE61DAB79E}" destId="{EAFA6D0B-3A6F-4841-82D1-7F31096F58FA}" srcOrd="6" destOrd="0" presId="urn:microsoft.com/office/officeart/2005/8/layout/list1"/>
    <dgm:cxn modelId="{185E9E13-3D15-4AEA-AD22-A1262E67CB25}" type="presParOf" srcId="{4E33C496-8711-47FD-B112-54EE61DAB79E}" destId="{60DFD592-F49F-4B67-8B9E-AABCA64779AE}" srcOrd="7" destOrd="0" presId="urn:microsoft.com/office/officeart/2005/8/layout/list1"/>
    <dgm:cxn modelId="{663725A6-D906-4E31-BAFD-1F6C4C131328}" type="presParOf" srcId="{4E33C496-8711-47FD-B112-54EE61DAB79E}" destId="{AEA7F91E-4BA2-4AE1-840B-593DC9996E6D}" srcOrd="8" destOrd="0" presId="urn:microsoft.com/office/officeart/2005/8/layout/list1"/>
    <dgm:cxn modelId="{6E8468C8-069F-4081-A77C-2ECAE91069DF}" type="presParOf" srcId="{AEA7F91E-4BA2-4AE1-840B-593DC9996E6D}" destId="{7334910C-568A-476A-8C97-363D1A539151}" srcOrd="0" destOrd="0" presId="urn:microsoft.com/office/officeart/2005/8/layout/list1"/>
    <dgm:cxn modelId="{66CC22B8-8090-485C-AFCA-2CDC823DB1DE}" type="presParOf" srcId="{AEA7F91E-4BA2-4AE1-840B-593DC9996E6D}" destId="{132B7C69-5508-46AC-AAF0-AF0949D22DB4}" srcOrd="1" destOrd="0" presId="urn:microsoft.com/office/officeart/2005/8/layout/list1"/>
    <dgm:cxn modelId="{892668B0-A225-4301-80A0-53AD79E046D8}" type="presParOf" srcId="{4E33C496-8711-47FD-B112-54EE61DAB79E}" destId="{C58887F5-9471-4B50-A3CF-8EDDF59C5DCC}" srcOrd="9" destOrd="0" presId="urn:microsoft.com/office/officeart/2005/8/layout/list1"/>
    <dgm:cxn modelId="{5999329B-CFF1-4386-A5CA-41FA0C5D9E6B}" type="presParOf" srcId="{4E33C496-8711-47FD-B112-54EE61DAB79E}" destId="{E6485EA2-E1F0-4E36-A4EB-AE8AA34C609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B1474E-F15C-4303-969F-203F2AD63316}" type="doc">
      <dgm:prSet loTypeId="urn:microsoft.com/office/officeart/2005/8/layout/matrix1" loCatId="matrix" qsTypeId="urn:microsoft.com/office/officeart/2005/8/quickstyle/simple1" qsCatId="simple" csTypeId="urn:microsoft.com/office/officeart/2005/8/colors/accent1_3" csCatId="accent1" phldr="1"/>
      <dgm:spPr/>
      <dgm:t>
        <a:bodyPr/>
        <a:lstStyle/>
        <a:p>
          <a:endParaRPr lang="el-GR"/>
        </a:p>
      </dgm:t>
    </dgm:pt>
    <dgm:pt modelId="{DD2EB4EB-6466-4E84-9756-5DADEACDAA9F}">
      <dgm:prSet phldrT="[Κείμενο]"/>
      <dgm:spPr/>
      <dgm:t>
        <a:bodyPr/>
        <a:lstStyle/>
        <a:p>
          <a:r>
            <a:rPr lang="el-GR" b="1" dirty="0">
              <a:solidFill>
                <a:schemeClr val="accent6"/>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Βασικά στοιχεία σχεδιασμού Ε.Υ.</a:t>
          </a:r>
        </a:p>
      </dgm:t>
    </dgm:pt>
    <dgm:pt modelId="{7F1A17FE-1754-4670-BB96-86181486A8DF}" type="parTrans" cxnId="{E36E6B29-20C2-4AA7-91CD-15429A0D2269}">
      <dgm:prSet/>
      <dgm:spPr/>
      <dgm:t>
        <a:bodyPr/>
        <a:lstStyle/>
        <a:p>
          <a:endParaRPr lang="el-GR"/>
        </a:p>
      </dgm:t>
    </dgm:pt>
    <dgm:pt modelId="{F3DF4EB4-3DAD-4E2F-860D-DEEFE0A09157}" type="sibTrans" cxnId="{E36E6B29-20C2-4AA7-91CD-15429A0D2269}">
      <dgm:prSet/>
      <dgm:spPr/>
      <dgm:t>
        <a:bodyPr/>
        <a:lstStyle/>
        <a:p>
          <a:endParaRPr lang="el-GR"/>
        </a:p>
      </dgm:t>
    </dgm:pt>
    <dgm:pt modelId="{22BCBE10-062A-4511-8A4B-3961457C47B7}">
      <dgm:prSet phldrT="[Κείμενο]" custT="1"/>
      <dgm:spPr/>
      <dgm:t>
        <a:bodyPr/>
        <a:lstStyle/>
        <a:p>
          <a:pPr>
            <a:lnSpc>
              <a:spcPct val="90000"/>
            </a:lnSpc>
            <a:buNone/>
          </a:pPr>
          <a:endParaRPr lang="el-GR" sz="1200" b="1" dirty="0">
            <a:latin typeface="Book Antiqua" panose="02040602050305030304" pitchFamily="18" charset="0"/>
          </a:endParaRPr>
        </a:p>
        <a:p>
          <a:pPr>
            <a:lnSpc>
              <a:spcPct val="90000"/>
            </a:lnSpc>
            <a:buNone/>
          </a:pPr>
          <a:endParaRPr lang="el-GR" sz="1200" b="1" dirty="0">
            <a:latin typeface="Book Antiqua" panose="02040602050305030304" pitchFamily="18" charset="0"/>
          </a:endParaRPr>
        </a:p>
        <a:p>
          <a:pPr>
            <a:lnSpc>
              <a:spcPct val="90000"/>
            </a:lnSpc>
            <a:buNone/>
          </a:pPr>
          <a:r>
            <a:rPr lang="el-GR" sz="1300" b="1" dirty="0">
              <a:effectLst>
                <a:outerShdw blurRad="38100" dist="38100" dir="2700000" algn="tl">
                  <a:srgbClr val="000000">
                    <a:alpha val="43137"/>
                  </a:srgbClr>
                </a:outerShdw>
              </a:effectLst>
              <a:latin typeface="Book Antiqua" panose="02040602050305030304" pitchFamily="18" charset="0"/>
            </a:rPr>
            <a:t>Θεωρίες μάθησης</a:t>
          </a:r>
        </a:p>
        <a:p>
          <a:pPr>
            <a:lnSpc>
              <a:spcPct val="90000"/>
            </a:lnSpc>
            <a:buFont typeface="Arial" panose="020B0604020202020204" pitchFamily="34" charset="0"/>
            <a:buChar char="•"/>
          </a:pPr>
          <a:r>
            <a:rPr lang="el-GR" sz="1300" dirty="0">
              <a:latin typeface="Book Antiqua" panose="02040602050305030304" pitchFamily="18" charset="0"/>
            </a:rPr>
            <a:t>Εποικοδομισμός</a:t>
          </a:r>
        </a:p>
        <a:p>
          <a:pPr>
            <a:lnSpc>
              <a:spcPct val="90000"/>
            </a:lnSpc>
            <a:buFont typeface="Arial" panose="020B0604020202020204" pitchFamily="34" charset="0"/>
            <a:buChar char="•"/>
          </a:pPr>
          <a:r>
            <a:rPr lang="el-GR" sz="1300" dirty="0">
              <a:latin typeface="Book Antiqua" panose="02040602050305030304" pitchFamily="18" charset="0"/>
            </a:rPr>
            <a:t>Κοινωνικός εποικοδομισμός</a:t>
          </a:r>
        </a:p>
        <a:p>
          <a:pPr>
            <a:lnSpc>
              <a:spcPct val="90000"/>
            </a:lnSpc>
            <a:buFont typeface="Arial" panose="020B0604020202020204" pitchFamily="34" charset="0"/>
            <a:buChar char="•"/>
          </a:pPr>
          <a:r>
            <a:rPr lang="el-GR" sz="1300" dirty="0">
              <a:latin typeface="Book Antiqua" panose="02040602050305030304" pitchFamily="18" charset="0"/>
            </a:rPr>
            <a:t>Ανακαλυπτική μάθηση</a:t>
          </a:r>
        </a:p>
        <a:p>
          <a:pPr>
            <a:lnSpc>
              <a:spcPct val="90000"/>
            </a:lnSpc>
            <a:buFont typeface="Arial" panose="020B0604020202020204" pitchFamily="34" charset="0"/>
            <a:buChar char="•"/>
          </a:pPr>
          <a:r>
            <a:rPr lang="el-GR" sz="1300" dirty="0">
              <a:latin typeface="Book Antiqua" panose="02040602050305030304" pitchFamily="18" charset="0"/>
            </a:rPr>
            <a:t>Συμπεριφορισμός</a:t>
          </a:r>
        </a:p>
        <a:p>
          <a:pPr>
            <a:lnSpc>
              <a:spcPct val="90000"/>
            </a:lnSpc>
            <a:buFont typeface="Arial" panose="020B0604020202020204" pitchFamily="34" charset="0"/>
            <a:buChar char="•"/>
          </a:pPr>
          <a:r>
            <a:rPr lang="el-GR" sz="1300" dirty="0">
              <a:latin typeface="Book Antiqua" panose="02040602050305030304" pitchFamily="18" charset="0"/>
            </a:rPr>
            <a:t>Κονεκτιβισμός</a:t>
          </a:r>
          <a:endParaRPr lang="el-GR" sz="1300" i="0" dirty="0">
            <a:solidFill>
              <a:schemeClr val="accent6"/>
            </a:solidFill>
            <a:latin typeface="Book Antiqua" panose="02040602050305030304" pitchFamily="18" charset="0"/>
            <a:ea typeface="Cambria Math" panose="02040503050406030204" pitchFamily="18" charset="0"/>
          </a:endParaRPr>
        </a:p>
      </dgm:t>
    </dgm:pt>
    <dgm:pt modelId="{F9766BE3-2342-446D-92A2-6B1F86C4DB8B}" type="parTrans" cxnId="{548A1435-3D6D-421D-AE50-186FF34471A8}">
      <dgm:prSet/>
      <dgm:spPr/>
      <dgm:t>
        <a:bodyPr/>
        <a:lstStyle/>
        <a:p>
          <a:endParaRPr lang="el-GR"/>
        </a:p>
      </dgm:t>
    </dgm:pt>
    <dgm:pt modelId="{366CD278-D99D-47B0-9055-3671BD9D88E8}" type="sibTrans" cxnId="{548A1435-3D6D-421D-AE50-186FF34471A8}">
      <dgm:prSet/>
      <dgm:spPr/>
      <dgm:t>
        <a:bodyPr/>
        <a:lstStyle/>
        <a:p>
          <a:endParaRPr lang="el-GR"/>
        </a:p>
      </dgm:t>
    </dgm:pt>
    <dgm:pt modelId="{240042C4-5148-4864-A41A-484A4FA180BC}">
      <dgm:prSet phldrT="[Κείμενο]" custT="1"/>
      <dgm:spPr/>
      <dgm:t>
        <a:bodyPr/>
        <a:lstStyle/>
        <a:p>
          <a:endParaRPr lang="el-GR" sz="1300" b="1" dirty="0">
            <a:solidFill>
              <a:srgbClr val="000608"/>
            </a:solidFill>
            <a:latin typeface="Cambria Math" panose="02040503050406030204" pitchFamily="18" charset="0"/>
            <a:ea typeface="Cambria Math" panose="02040503050406030204" pitchFamily="18" charset="0"/>
          </a:endParaRPr>
        </a:p>
        <a:p>
          <a:endParaRPr lang="el-GR" sz="1300" b="1" dirty="0">
            <a:solidFill>
              <a:srgbClr val="000608"/>
            </a:solidFill>
            <a:latin typeface="Cambria Math" panose="02040503050406030204" pitchFamily="18" charset="0"/>
            <a:ea typeface="Cambria Math" panose="02040503050406030204" pitchFamily="18" charset="0"/>
          </a:endParaRPr>
        </a:p>
        <a:p>
          <a:r>
            <a:rPr lang="el-GR" sz="1300"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Αρχές ΕξΑΕ</a:t>
          </a:r>
        </a:p>
        <a:p>
          <a:r>
            <a:rPr lang="el-GR" sz="1300" b="0" dirty="0">
              <a:solidFill>
                <a:schemeClr val="accent6"/>
              </a:solidFill>
              <a:effectLst/>
              <a:latin typeface="Book Antiqua" panose="02040602050305030304" pitchFamily="18" charset="0"/>
              <a:ea typeface="Cambria Math" panose="02040503050406030204" pitchFamily="18" charset="0"/>
            </a:rPr>
            <a:t>Αυτονομία</a:t>
          </a:r>
        </a:p>
        <a:p>
          <a:r>
            <a:rPr lang="el-GR" sz="1300" b="0" dirty="0">
              <a:solidFill>
                <a:schemeClr val="accent6"/>
              </a:solidFill>
              <a:effectLst/>
              <a:latin typeface="Book Antiqua" panose="02040602050305030304" pitchFamily="18" charset="0"/>
              <a:ea typeface="Cambria Math" panose="02040503050406030204" pitchFamily="18" charset="0"/>
            </a:rPr>
            <a:t>Αυτορρύθμιση</a:t>
          </a:r>
        </a:p>
        <a:p>
          <a:r>
            <a:rPr lang="el-GR" sz="1300" b="0" dirty="0">
              <a:solidFill>
                <a:schemeClr val="accent6"/>
              </a:solidFill>
              <a:effectLst/>
              <a:latin typeface="Book Antiqua" panose="02040602050305030304" pitchFamily="18" charset="0"/>
              <a:ea typeface="Cambria Math" panose="02040503050406030204" pitchFamily="18" charset="0"/>
            </a:rPr>
            <a:t>Προϋπάρχουσα γνώση</a:t>
          </a:r>
        </a:p>
        <a:p>
          <a:r>
            <a:rPr lang="el-GR" sz="1300" b="0" dirty="0">
              <a:solidFill>
                <a:schemeClr val="accent6"/>
              </a:solidFill>
              <a:effectLst/>
              <a:latin typeface="Book Antiqua" panose="02040602050305030304" pitchFamily="18" charset="0"/>
              <a:ea typeface="Cambria Math" panose="02040503050406030204" pitchFamily="18" charset="0"/>
            </a:rPr>
            <a:t>Μαθαίνω πώς να μαθαίνω</a:t>
          </a:r>
        </a:p>
        <a:p>
          <a:endParaRPr lang="el-GR" sz="1100" b="1" dirty="0">
            <a:solidFill>
              <a:srgbClr val="000608"/>
            </a:solidFill>
            <a:latin typeface="Cambria Math" panose="02040503050406030204" pitchFamily="18" charset="0"/>
            <a:ea typeface="Cambria Math" panose="02040503050406030204" pitchFamily="18" charset="0"/>
          </a:endParaRPr>
        </a:p>
      </dgm:t>
    </dgm:pt>
    <dgm:pt modelId="{7467CD38-E933-4781-9E4B-630B583903E1}" type="parTrans" cxnId="{2CF61710-9E8C-48FD-A0EC-43DA0F154DEA}">
      <dgm:prSet/>
      <dgm:spPr/>
      <dgm:t>
        <a:bodyPr/>
        <a:lstStyle/>
        <a:p>
          <a:endParaRPr lang="el-GR"/>
        </a:p>
      </dgm:t>
    </dgm:pt>
    <dgm:pt modelId="{FE470DD1-A2E8-477C-8C0B-44F63B89B3FB}" type="sibTrans" cxnId="{2CF61710-9E8C-48FD-A0EC-43DA0F154DEA}">
      <dgm:prSet/>
      <dgm:spPr/>
      <dgm:t>
        <a:bodyPr/>
        <a:lstStyle/>
        <a:p>
          <a:endParaRPr lang="el-GR"/>
        </a:p>
      </dgm:t>
    </dgm:pt>
    <dgm:pt modelId="{72232C86-5302-419B-BA3D-E9ACBA5D3EC9}">
      <dgm:prSet phldrT="[Κείμενο]" custT="1"/>
      <dgm:spPr/>
      <dgm:t>
        <a:bodyPr/>
        <a:lstStyle/>
        <a:p>
          <a:endParaRPr lang="el-GR" sz="1300" b="1" dirty="0">
            <a:effectLst>
              <a:outerShdw blurRad="38100" dist="38100" dir="2700000" algn="tl">
                <a:srgbClr val="000000">
                  <a:alpha val="43137"/>
                </a:srgbClr>
              </a:outerShdw>
            </a:effectLst>
            <a:latin typeface="Book Antiqua" panose="02040602050305030304" pitchFamily="18" charset="0"/>
          </a:endParaRPr>
        </a:p>
        <a:p>
          <a:r>
            <a:rPr lang="el-GR" sz="1300" b="1" dirty="0">
              <a:effectLst>
                <a:outerShdw blurRad="38100" dist="38100" dir="2700000" algn="tl">
                  <a:srgbClr val="000000">
                    <a:alpha val="43137"/>
                  </a:srgbClr>
                </a:outerShdw>
              </a:effectLst>
              <a:latin typeface="Book Antiqua" panose="02040602050305030304" pitchFamily="18" charset="0"/>
            </a:rPr>
            <a:t>Αρχές σχεδιασμού Ε.Υ. για ΕξΑΕ</a:t>
          </a:r>
        </a:p>
        <a:p>
          <a:r>
            <a:rPr lang="el-GR" sz="1300" b="0" dirty="0">
              <a:solidFill>
                <a:schemeClr val="accent6"/>
              </a:solidFill>
              <a:effectLst/>
              <a:latin typeface="Book Antiqua" panose="02040602050305030304" pitchFamily="18" charset="0"/>
              <a:ea typeface="Cambria Math" panose="02040503050406030204" pitchFamily="18" charset="0"/>
            </a:rPr>
            <a:t>Αρχές Holmberg</a:t>
          </a:r>
        </a:p>
        <a:p>
          <a:r>
            <a:rPr lang="el-GR" sz="1300" b="0" dirty="0">
              <a:solidFill>
                <a:schemeClr val="accent6"/>
              </a:solidFill>
              <a:effectLst/>
              <a:latin typeface="Book Antiqua" panose="02040602050305030304" pitchFamily="18" charset="0"/>
              <a:ea typeface="Cambria Math" panose="02040503050406030204" pitchFamily="18" charset="0"/>
            </a:rPr>
            <a:t>12 αρχές Mayer</a:t>
          </a:r>
        </a:p>
        <a:p>
          <a:r>
            <a:rPr lang="el-GR" sz="1300" b="0" dirty="0">
              <a:solidFill>
                <a:schemeClr val="accent6"/>
              </a:solidFill>
              <a:effectLst/>
              <a:latin typeface="Book Antiqua" panose="02040602050305030304" pitchFamily="18" charset="0"/>
              <a:ea typeface="Cambria Math" panose="02040503050406030204" pitchFamily="18" charset="0"/>
            </a:rPr>
            <a:t>Αρχές Mena</a:t>
          </a:r>
        </a:p>
        <a:p>
          <a:r>
            <a:rPr lang="el-GR" sz="1300" b="0" dirty="0">
              <a:solidFill>
                <a:schemeClr val="accent6"/>
              </a:solidFill>
              <a:effectLst/>
              <a:latin typeface="Book Antiqua" panose="02040602050305030304" pitchFamily="18" charset="0"/>
              <a:ea typeface="Cambria Math" panose="02040503050406030204" pitchFamily="18" charset="0"/>
            </a:rPr>
            <a:t>Αρχές West - Λιοναράκη</a:t>
          </a:r>
        </a:p>
        <a:p>
          <a:r>
            <a:rPr lang="el-GR" sz="1300" b="0" dirty="0">
              <a:solidFill>
                <a:schemeClr val="accent6"/>
              </a:solidFill>
              <a:effectLst/>
              <a:latin typeface="Book Antiqua" panose="02040602050305030304" pitchFamily="18" charset="0"/>
              <a:ea typeface="Cambria Math" panose="02040503050406030204" pitchFamily="18" charset="0"/>
            </a:rPr>
            <a:t>Αρχές Σπανακά – Λιοναράκη</a:t>
          </a:r>
        </a:p>
        <a:p>
          <a:endParaRPr lang="el-GR" sz="1300" dirty="0">
            <a:latin typeface="Book Antiqua" panose="02040602050305030304" pitchFamily="18" charset="0"/>
          </a:endParaRPr>
        </a:p>
        <a:p>
          <a:endParaRPr lang="el-GR" sz="1300" dirty="0">
            <a:latin typeface="Book Antiqua" panose="02040602050305030304" pitchFamily="18" charset="0"/>
          </a:endParaRPr>
        </a:p>
      </dgm:t>
    </dgm:pt>
    <dgm:pt modelId="{2F18C9AE-ABF8-4409-B0C6-A587E06C7D56}" type="parTrans" cxnId="{A34941A2-FAB0-4575-A039-79EB690C0CF6}">
      <dgm:prSet/>
      <dgm:spPr/>
      <dgm:t>
        <a:bodyPr/>
        <a:lstStyle/>
        <a:p>
          <a:endParaRPr lang="el-GR"/>
        </a:p>
      </dgm:t>
    </dgm:pt>
    <dgm:pt modelId="{A64450D7-7451-4C1B-90E0-D6019AE2C2D2}" type="sibTrans" cxnId="{A34941A2-FAB0-4575-A039-79EB690C0CF6}">
      <dgm:prSet/>
      <dgm:spPr/>
      <dgm:t>
        <a:bodyPr/>
        <a:lstStyle/>
        <a:p>
          <a:endParaRPr lang="el-GR"/>
        </a:p>
      </dgm:t>
    </dgm:pt>
    <dgm:pt modelId="{110B9AD3-6FD3-4C2A-9DD4-0D7710D1EFF7}">
      <dgm:prSet phldrT="[Κείμενο]" custT="1"/>
      <dgm:spPr/>
      <dgm:t>
        <a:bodyPr/>
        <a:lstStyle/>
        <a:p>
          <a:endParaRPr lang="el-GR" sz="1300" b="1" dirty="0">
            <a:latin typeface="Book Antiqua" panose="02040602050305030304" pitchFamily="18" charset="0"/>
          </a:endParaRPr>
        </a:p>
        <a:p>
          <a:r>
            <a:rPr lang="el-GR" sz="1300" b="1" dirty="0">
              <a:latin typeface="Book Antiqua" panose="02040602050305030304" pitchFamily="18" charset="0"/>
            </a:rPr>
            <a:t>Θεματικό πεδίο Παιδί και Επικοινωνία/Ενότητα ΤΠΕ</a:t>
          </a:r>
        </a:p>
        <a:p>
          <a:r>
            <a:rPr lang="el-GR" sz="1300" dirty="0">
              <a:latin typeface="Book Antiqua" panose="02040602050305030304" pitchFamily="18" charset="0"/>
            </a:rPr>
            <a:t>Εξοικείωση με βασικά ψηφιακά εργαλεία επικοινωνίας</a:t>
          </a:r>
        </a:p>
        <a:p>
          <a:r>
            <a:rPr lang="el-GR" sz="1300" dirty="0">
              <a:latin typeface="Book Antiqua" panose="02040602050305030304" pitchFamily="18" charset="0"/>
            </a:rPr>
            <a:t>Τήρηση κανόνων ασφαλούς - ορθής χρήσης των ΤΠΕ</a:t>
          </a:r>
        </a:p>
        <a:p>
          <a:endParaRPr lang="el-GR" sz="1300" b="0" i="0" spc="0" dirty="0">
            <a:solidFill>
              <a:srgbClr val="000608"/>
            </a:solidFill>
            <a:effectLst/>
            <a:latin typeface="Book Antiqua" panose="02040602050305030304" pitchFamily="18" charset="0"/>
            <a:ea typeface="Cambria Math" panose="02040503050406030204" pitchFamily="18" charset="0"/>
            <a:cs typeface="Times New Roman" panose="02020603050405020304" pitchFamily="18" charset="0"/>
          </a:endParaRPr>
        </a:p>
        <a:p>
          <a:endParaRPr lang="el-GR" sz="1300" b="0" i="0" spc="0" dirty="0">
            <a:solidFill>
              <a:srgbClr val="000608"/>
            </a:solidFill>
            <a:effectLst/>
            <a:latin typeface="Book Antiqua" panose="02040602050305030304" pitchFamily="18" charset="0"/>
            <a:ea typeface="Cambria Math" panose="02040503050406030204" pitchFamily="18" charset="0"/>
            <a:cs typeface="Times New Roman" panose="02020603050405020304" pitchFamily="18" charset="0"/>
          </a:endParaRPr>
        </a:p>
      </dgm:t>
    </dgm:pt>
    <dgm:pt modelId="{513314E3-FA54-495C-BAE9-F4A6A632A938}" type="parTrans" cxnId="{A8305214-766D-487E-AA4C-C29D39D1ECCA}">
      <dgm:prSet/>
      <dgm:spPr/>
      <dgm:t>
        <a:bodyPr/>
        <a:lstStyle/>
        <a:p>
          <a:endParaRPr lang="el-GR"/>
        </a:p>
      </dgm:t>
    </dgm:pt>
    <dgm:pt modelId="{7249963D-A3BD-40C9-B3FF-33C8D15655AC}" type="sibTrans" cxnId="{A8305214-766D-487E-AA4C-C29D39D1ECCA}">
      <dgm:prSet/>
      <dgm:spPr/>
      <dgm:t>
        <a:bodyPr/>
        <a:lstStyle/>
        <a:p>
          <a:endParaRPr lang="el-GR"/>
        </a:p>
      </dgm:t>
    </dgm:pt>
    <dgm:pt modelId="{CD0F8838-C220-4FBA-926B-D6EAA0A9F8AA}">
      <dgm:prSet/>
      <dgm:spPr/>
      <dgm:t>
        <a:bodyPr/>
        <a:lstStyle/>
        <a:p>
          <a:endParaRPr lang="el-GR"/>
        </a:p>
      </dgm:t>
    </dgm:pt>
    <dgm:pt modelId="{21C4F183-458B-4DDE-A5FF-851283DD56FD}" type="parTrans" cxnId="{B21EF621-85DD-49B7-96EE-CB469438535A}">
      <dgm:prSet/>
      <dgm:spPr/>
      <dgm:t>
        <a:bodyPr/>
        <a:lstStyle/>
        <a:p>
          <a:endParaRPr lang="el-GR"/>
        </a:p>
      </dgm:t>
    </dgm:pt>
    <dgm:pt modelId="{8B6A894A-120F-465F-922B-7F7D48BCD852}" type="sibTrans" cxnId="{B21EF621-85DD-49B7-96EE-CB469438535A}">
      <dgm:prSet/>
      <dgm:spPr/>
      <dgm:t>
        <a:bodyPr/>
        <a:lstStyle/>
        <a:p>
          <a:endParaRPr lang="el-GR"/>
        </a:p>
      </dgm:t>
    </dgm:pt>
    <dgm:pt modelId="{2EC0D077-B998-44B7-AADC-905A8F172ADE}">
      <dgm:prSet/>
      <dgm:spPr/>
      <dgm:t>
        <a:bodyPr/>
        <a:lstStyle/>
        <a:p>
          <a:endParaRPr lang="el-GR"/>
        </a:p>
      </dgm:t>
    </dgm:pt>
    <dgm:pt modelId="{9B3C14CB-7038-491E-A0C5-A27CBB208E82}" type="parTrans" cxnId="{FDE3FD90-C7CA-4D41-BB9A-375703C9B8CB}">
      <dgm:prSet/>
      <dgm:spPr/>
      <dgm:t>
        <a:bodyPr/>
        <a:lstStyle/>
        <a:p>
          <a:endParaRPr lang="el-GR"/>
        </a:p>
      </dgm:t>
    </dgm:pt>
    <dgm:pt modelId="{B6AE0958-9B01-4187-92E4-30EB7ABB8989}" type="sibTrans" cxnId="{FDE3FD90-C7CA-4D41-BB9A-375703C9B8CB}">
      <dgm:prSet/>
      <dgm:spPr/>
      <dgm:t>
        <a:bodyPr/>
        <a:lstStyle/>
        <a:p>
          <a:endParaRPr lang="el-GR"/>
        </a:p>
      </dgm:t>
    </dgm:pt>
    <dgm:pt modelId="{CF47F0A8-5327-4933-8B6F-B04D8CA4F138}">
      <dgm:prSet/>
      <dgm:spPr/>
      <dgm:t>
        <a:bodyPr/>
        <a:lstStyle/>
        <a:p>
          <a:endParaRPr lang="el-GR"/>
        </a:p>
      </dgm:t>
    </dgm:pt>
    <dgm:pt modelId="{26FD099D-AF2A-43F1-A35E-0756A3678A2A}" type="parTrans" cxnId="{29F9286B-A599-43A8-8B62-40878C29218B}">
      <dgm:prSet/>
      <dgm:spPr/>
      <dgm:t>
        <a:bodyPr/>
        <a:lstStyle/>
        <a:p>
          <a:endParaRPr lang="el-GR"/>
        </a:p>
      </dgm:t>
    </dgm:pt>
    <dgm:pt modelId="{0F192968-D4D6-4109-81BC-146BC86D1A96}" type="sibTrans" cxnId="{29F9286B-A599-43A8-8B62-40878C29218B}">
      <dgm:prSet/>
      <dgm:spPr/>
      <dgm:t>
        <a:bodyPr/>
        <a:lstStyle/>
        <a:p>
          <a:endParaRPr lang="el-GR"/>
        </a:p>
      </dgm:t>
    </dgm:pt>
    <dgm:pt modelId="{2D61CB47-A632-4154-AC39-B7360990E677}">
      <dgm:prSet/>
      <dgm:spPr/>
      <dgm:t>
        <a:bodyPr/>
        <a:lstStyle/>
        <a:p>
          <a:endParaRPr lang="el-GR"/>
        </a:p>
      </dgm:t>
    </dgm:pt>
    <dgm:pt modelId="{BAC6E7E1-ECDA-4AE5-96CD-7048FD346E65}" type="parTrans" cxnId="{48F7AF6E-3E0E-4795-96B8-D9670E45F0AD}">
      <dgm:prSet/>
      <dgm:spPr/>
      <dgm:t>
        <a:bodyPr/>
        <a:lstStyle/>
        <a:p>
          <a:endParaRPr lang="el-GR"/>
        </a:p>
      </dgm:t>
    </dgm:pt>
    <dgm:pt modelId="{B993B723-995D-4F34-B22A-E4E24FDD0938}" type="sibTrans" cxnId="{48F7AF6E-3E0E-4795-96B8-D9670E45F0AD}">
      <dgm:prSet/>
      <dgm:spPr/>
      <dgm:t>
        <a:bodyPr/>
        <a:lstStyle/>
        <a:p>
          <a:endParaRPr lang="el-GR"/>
        </a:p>
      </dgm:t>
    </dgm:pt>
    <dgm:pt modelId="{8EDEB606-F025-449F-8165-468BE708BC52}">
      <dgm:prSet/>
      <dgm:spPr/>
      <dgm:t>
        <a:bodyPr/>
        <a:lstStyle/>
        <a:p>
          <a:endParaRPr lang="el-GR">
            <a:solidFill>
              <a:srgbClr val="000608"/>
            </a:solidFill>
          </a:endParaRPr>
        </a:p>
      </dgm:t>
    </dgm:pt>
    <dgm:pt modelId="{D22D3830-1A4B-4557-9CE1-CC2D7525B301}" type="parTrans" cxnId="{ABE53C87-1964-474A-A6F1-1C576EB8E827}">
      <dgm:prSet/>
      <dgm:spPr/>
      <dgm:t>
        <a:bodyPr/>
        <a:lstStyle/>
        <a:p>
          <a:endParaRPr lang="el-GR"/>
        </a:p>
      </dgm:t>
    </dgm:pt>
    <dgm:pt modelId="{2F34BED9-D765-4E9B-9E9D-18C52E734257}" type="sibTrans" cxnId="{ABE53C87-1964-474A-A6F1-1C576EB8E827}">
      <dgm:prSet/>
      <dgm:spPr/>
      <dgm:t>
        <a:bodyPr/>
        <a:lstStyle/>
        <a:p>
          <a:endParaRPr lang="el-GR"/>
        </a:p>
      </dgm:t>
    </dgm:pt>
    <dgm:pt modelId="{2A4FA058-9F84-427C-B5C3-6F23FA2460D7}">
      <dgm:prSet/>
      <dgm:spPr/>
      <dgm:t>
        <a:bodyPr/>
        <a:lstStyle/>
        <a:p>
          <a:endParaRPr lang="el-GR"/>
        </a:p>
      </dgm:t>
    </dgm:pt>
    <dgm:pt modelId="{3B10345B-DD8A-4993-B974-E55BB2B814DA}" type="parTrans" cxnId="{D383EBC0-C37C-4950-A76E-63EDF5A78012}">
      <dgm:prSet/>
      <dgm:spPr/>
      <dgm:t>
        <a:bodyPr/>
        <a:lstStyle/>
        <a:p>
          <a:endParaRPr lang="el-GR"/>
        </a:p>
      </dgm:t>
    </dgm:pt>
    <dgm:pt modelId="{A718EB18-C514-4792-80A2-3C28CB0E01AB}" type="sibTrans" cxnId="{D383EBC0-C37C-4950-A76E-63EDF5A78012}">
      <dgm:prSet/>
      <dgm:spPr/>
      <dgm:t>
        <a:bodyPr/>
        <a:lstStyle/>
        <a:p>
          <a:endParaRPr lang="el-GR"/>
        </a:p>
      </dgm:t>
    </dgm:pt>
    <dgm:pt modelId="{0A872921-8E02-49BF-A5FD-6B5DEBCFD977}">
      <dgm:prSet/>
      <dgm:spPr/>
      <dgm:t>
        <a:bodyPr/>
        <a:lstStyle/>
        <a:p>
          <a:endParaRPr lang="el-GR"/>
        </a:p>
      </dgm:t>
    </dgm:pt>
    <dgm:pt modelId="{320C4CB1-E656-46D6-9080-BD01C8CD5457}" type="parTrans" cxnId="{60F1B639-DEEE-450C-8E85-EF46ADC14325}">
      <dgm:prSet/>
      <dgm:spPr/>
      <dgm:t>
        <a:bodyPr/>
        <a:lstStyle/>
        <a:p>
          <a:endParaRPr lang="el-GR"/>
        </a:p>
      </dgm:t>
    </dgm:pt>
    <dgm:pt modelId="{1F1A6832-BB9A-4B45-BD5D-D0C0B3C109C7}" type="sibTrans" cxnId="{60F1B639-DEEE-450C-8E85-EF46ADC14325}">
      <dgm:prSet/>
      <dgm:spPr/>
      <dgm:t>
        <a:bodyPr/>
        <a:lstStyle/>
        <a:p>
          <a:endParaRPr lang="el-GR"/>
        </a:p>
      </dgm:t>
    </dgm:pt>
    <dgm:pt modelId="{E8C2F5CD-1DB9-4E5F-9EBA-A4763A832874}">
      <dgm:prSet/>
      <dgm:spPr/>
      <dgm:t>
        <a:bodyPr/>
        <a:lstStyle/>
        <a:p>
          <a:endParaRPr lang="el-GR"/>
        </a:p>
      </dgm:t>
    </dgm:pt>
    <dgm:pt modelId="{EB65727C-6C31-4328-A5C2-3983F0233C88}" type="parTrans" cxnId="{FFE3DA40-C301-4685-A111-1964C5E60D67}">
      <dgm:prSet/>
      <dgm:spPr/>
      <dgm:t>
        <a:bodyPr/>
        <a:lstStyle/>
        <a:p>
          <a:endParaRPr lang="el-GR"/>
        </a:p>
      </dgm:t>
    </dgm:pt>
    <dgm:pt modelId="{464B474B-7999-4FA5-9CCC-A8E0FA3C7349}" type="sibTrans" cxnId="{FFE3DA40-C301-4685-A111-1964C5E60D67}">
      <dgm:prSet/>
      <dgm:spPr/>
      <dgm:t>
        <a:bodyPr/>
        <a:lstStyle/>
        <a:p>
          <a:endParaRPr lang="el-GR"/>
        </a:p>
      </dgm:t>
    </dgm:pt>
    <dgm:pt modelId="{C81E89A3-720C-49E7-B78F-D217DE47E928}">
      <dgm:prSet/>
      <dgm:spPr/>
      <dgm:t>
        <a:bodyPr/>
        <a:lstStyle/>
        <a:p>
          <a:endParaRPr lang="el-GR"/>
        </a:p>
      </dgm:t>
    </dgm:pt>
    <dgm:pt modelId="{5CED69F4-C39A-4AA7-95CC-604FDA7A5F53}" type="parTrans" cxnId="{1D7D98B7-F882-47A3-98A2-DBF508D79F5F}">
      <dgm:prSet/>
      <dgm:spPr/>
      <dgm:t>
        <a:bodyPr/>
        <a:lstStyle/>
        <a:p>
          <a:endParaRPr lang="el-GR"/>
        </a:p>
      </dgm:t>
    </dgm:pt>
    <dgm:pt modelId="{A0367651-4F6A-46F4-BE97-DAC4E397D1E2}" type="sibTrans" cxnId="{1D7D98B7-F882-47A3-98A2-DBF508D79F5F}">
      <dgm:prSet/>
      <dgm:spPr/>
      <dgm:t>
        <a:bodyPr/>
        <a:lstStyle/>
        <a:p>
          <a:endParaRPr lang="el-GR"/>
        </a:p>
      </dgm:t>
    </dgm:pt>
    <dgm:pt modelId="{0603755B-F600-4C6A-BC8B-091ED3676E82}">
      <dgm:prSet/>
      <dgm:spPr/>
      <dgm:t>
        <a:bodyPr/>
        <a:lstStyle/>
        <a:p>
          <a:endParaRPr lang="el-GR"/>
        </a:p>
      </dgm:t>
    </dgm:pt>
    <dgm:pt modelId="{A1ABD8FF-E6F4-43D7-B3FD-F6407D7C192D}" type="parTrans" cxnId="{23978874-E629-451B-8841-2CEEF0C88249}">
      <dgm:prSet/>
      <dgm:spPr/>
      <dgm:t>
        <a:bodyPr/>
        <a:lstStyle/>
        <a:p>
          <a:endParaRPr lang="el-GR"/>
        </a:p>
      </dgm:t>
    </dgm:pt>
    <dgm:pt modelId="{C832F614-B69D-4D39-BE9B-829C5411A432}" type="sibTrans" cxnId="{23978874-E629-451B-8841-2CEEF0C88249}">
      <dgm:prSet/>
      <dgm:spPr/>
      <dgm:t>
        <a:bodyPr/>
        <a:lstStyle/>
        <a:p>
          <a:endParaRPr lang="el-GR"/>
        </a:p>
      </dgm:t>
    </dgm:pt>
    <dgm:pt modelId="{721644F4-0627-4B35-A3A1-DDFD31181920}">
      <dgm:prSet/>
      <dgm:spPr/>
      <dgm:t>
        <a:bodyPr/>
        <a:lstStyle/>
        <a:p>
          <a:endParaRPr lang="el-GR"/>
        </a:p>
      </dgm:t>
    </dgm:pt>
    <dgm:pt modelId="{DEE450B8-E53F-42A4-A208-F8D6056EAF1F}" type="parTrans" cxnId="{A8BC8381-7150-4971-B3A1-B96E63611C8D}">
      <dgm:prSet/>
      <dgm:spPr/>
      <dgm:t>
        <a:bodyPr/>
        <a:lstStyle/>
        <a:p>
          <a:endParaRPr lang="el-GR"/>
        </a:p>
      </dgm:t>
    </dgm:pt>
    <dgm:pt modelId="{3A08A5A8-CB3B-4A37-B057-91021E0E260C}" type="sibTrans" cxnId="{A8BC8381-7150-4971-B3A1-B96E63611C8D}">
      <dgm:prSet/>
      <dgm:spPr/>
      <dgm:t>
        <a:bodyPr/>
        <a:lstStyle/>
        <a:p>
          <a:endParaRPr lang="el-GR"/>
        </a:p>
      </dgm:t>
    </dgm:pt>
    <dgm:pt modelId="{DFD8C41E-81B1-4C8C-A129-9A60E93789A7}">
      <dgm:prSet/>
      <dgm:spPr/>
      <dgm:t>
        <a:bodyPr/>
        <a:lstStyle/>
        <a:p>
          <a:endParaRPr lang="el-GR"/>
        </a:p>
      </dgm:t>
    </dgm:pt>
    <dgm:pt modelId="{1FF2009C-0931-453A-92BF-5088E3C19326}" type="parTrans" cxnId="{E8C6E44B-F057-4D9D-8664-9413E092DB3F}">
      <dgm:prSet/>
      <dgm:spPr/>
      <dgm:t>
        <a:bodyPr/>
        <a:lstStyle/>
        <a:p>
          <a:endParaRPr lang="el-GR"/>
        </a:p>
      </dgm:t>
    </dgm:pt>
    <dgm:pt modelId="{C0D1EBC0-3A44-43CA-B5D1-A0636BB0778C}" type="sibTrans" cxnId="{E8C6E44B-F057-4D9D-8664-9413E092DB3F}">
      <dgm:prSet/>
      <dgm:spPr/>
      <dgm:t>
        <a:bodyPr/>
        <a:lstStyle/>
        <a:p>
          <a:endParaRPr lang="el-GR"/>
        </a:p>
      </dgm:t>
    </dgm:pt>
    <dgm:pt modelId="{FD2B497A-FC91-4E07-B551-21F1666944FA}">
      <dgm:prSet/>
      <dgm:spPr/>
      <dgm:t>
        <a:bodyPr/>
        <a:lstStyle/>
        <a:p>
          <a:endParaRPr lang="el-GR"/>
        </a:p>
      </dgm:t>
    </dgm:pt>
    <dgm:pt modelId="{F1D0B937-8AD2-4060-A635-81662650F4D9}" type="parTrans" cxnId="{3D217271-3543-4362-A07A-22D500FF0210}">
      <dgm:prSet/>
      <dgm:spPr/>
      <dgm:t>
        <a:bodyPr/>
        <a:lstStyle/>
        <a:p>
          <a:endParaRPr lang="el-GR"/>
        </a:p>
      </dgm:t>
    </dgm:pt>
    <dgm:pt modelId="{1DC95D6B-5870-4C6B-86E7-43BBA0030BC3}" type="sibTrans" cxnId="{3D217271-3543-4362-A07A-22D500FF0210}">
      <dgm:prSet/>
      <dgm:spPr/>
      <dgm:t>
        <a:bodyPr/>
        <a:lstStyle/>
        <a:p>
          <a:endParaRPr lang="el-GR"/>
        </a:p>
      </dgm:t>
    </dgm:pt>
    <dgm:pt modelId="{01FC7441-79BA-4CBF-A4A1-B33AC1D38003}">
      <dgm:prSet/>
      <dgm:spPr/>
      <dgm:t>
        <a:bodyPr/>
        <a:lstStyle/>
        <a:p>
          <a:endParaRPr lang="el-GR"/>
        </a:p>
      </dgm:t>
    </dgm:pt>
    <dgm:pt modelId="{BA8132F6-FE17-468E-8DB2-D2AC8CBD2254}" type="parTrans" cxnId="{053C9206-0D46-4B1B-B1B9-387DC3B1EC00}">
      <dgm:prSet/>
      <dgm:spPr/>
      <dgm:t>
        <a:bodyPr/>
        <a:lstStyle/>
        <a:p>
          <a:endParaRPr lang="el-GR"/>
        </a:p>
      </dgm:t>
    </dgm:pt>
    <dgm:pt modelId="{F2E72561-87F3-4E4B-9941-805241EC5A9C}" type="sibTrans" cxnId="{053C9206-0D46-4B1B-B1B9-387DC3B1EC00}">
      <dgm:prSet/>
      <dgm:spPr/>
      <dgm:t>
        <a:bodyPr/>
        <a:lstStyle/>
        <a:p>
          <a:endParaRPr lang="el-GR"/>
        </a:p>
      </dgm:t>
    </dgm:pt>
    <dgm:pt modelId="{F08FAC8E-1B08-4539-BD14-2AA646D56D04}">
      <dgm:prSet/>
      <dgm:spPr/>
      <dgm:t>
        <a:bodyPr/>
        <a:lstStyle/>
        <a:p>
          <a:endParaRPr lang="el-GR"/>
        </a:p>
      </dgm:t>
    </dgm:pt>
    <dgm:pt modelId="{3B9A0916-8DF7-4A46-BB20-BF75E299FD0C}" type="parTrans" cxnId="{B242F76C-5823-4852-968F-0E88AA698949}">
      <dgm:prSet/>
      <dgm:spPr/>
      <dgm:t>
        <a:bodyPr/>
        <a:lstStyle/>
        <a:p>
          <a:endParaRPr lang="el-GR"/>
        </a:p>
      </dgm:t>
    </dgm:pt>
    <dgm:pt modelId="{B8A65288-C53E-4ADC-AE39-4121B3A16D40}" type="sibTrans" cxnId="{B242F76C-5823-4852-968F-0E88AA698949}">
      <dgm:prSet/>
      <dgm:spPr/>
      <dgm:t>
        <a:bodyPr/>
        <a:lstStyle/>
        <a:p>
          <a:endParaRPr lang="el-GR"/>
        </a:p>
      </dgm:t>
    </dgm:pt>
    <dgm:pt modelId="{4D5B1F77-00CF-421E-A171-5A2A70BE5736}">
      <dgm:prSet/>
      <dgm:spPr/>
      <dgm:t>
        <a:bodyPr/>
        <a:lstStyle/>
        <a:p>
          <a:endParaRPr lang="el-GR"/>
        </a:p>
      </dgm:t>
    </dgm:pt>
    <dgm:pt modelId="{030F869F-4A2D-425B-BC49-BAC2C3607063}" type="parTrans" cxnId="{B324349A-4BF3-446D-B266-5D753A61682D}">
      <dgm:prSet/>
      <dgm:spPr/>
      <dgm:t>
        <a:bodyPr/>
        <a:lstStyle/>
        <a:p>
          <a:endParaRPr lang="el-GR"/>
        </a:p>
      </dgm:t>
    </dgm:pt>
    <dgm:pt modelId="{96EE2E66-EA5E-44DC-B589-C85D61F149D8}" type="sibTrans" cxnId="{B324349A-4BF3-446D-B266-5D753A61682D}">
      <dgm:prSet/>
      <dgm:spPr/>
      <dgm:t>
        <a:bodyPr/>
        <a:lstStyle/>
        <a:p>
          <a:endParaRPr lang="el-GR"/>
        </a:p>
      </dgm:t>
    </dgm:pt>
    <dgm:pt modelId="{7E444461-0DB8-422D-AC30-BF0AACC2311A}">
      <dgm:prSet/>
      <dgm:spPr/>
      <dgm:t>
        <a:bodyPr/>
        <a:lstStyle/>
        <a:p>
          <a:endParaRPr lang="el-GR"/>
        </a:p>
      </dgm:t>
    </dgm:pt>
    <dgm:pt modelId="{03E35C7F-3D8A-475A-86E1-366043E51815}" type="parTrans" cxnId="{E0E8D6FE-BEC6-4A44-A623-0D4C440DCE71}">
      <dgm:prSet/>
      <dgm:spPr/>
      <dgm:t>
        <a:bodyPr/>
        <a:lstStyle/>
        <a:p>
          <a:endParaRPr lang="el-GR"/>
        </a:p>
      </dgm:t>
    </dgm:pt>
    <dgm:pt modelId="{658CC48C-D081-4B32-ADCB-506D4439159B}" type="sibTrans" cxnId="{E0E8D6FE-BEC6-4A44-A623-0D4C440DCE71}">
      <dgm:prSet/>
      <dgm:spPr/>
      <dgm:t>
        <a:bodyPr/>
        <a:lstStyle/>
        <a:p>
          <a:endParaRPr lang="el-GR"/>
        </a:p>
      </dgm:t>
    </dgm:pt>
    <dgm:pt modelId="{8D4BB38D-9BE4-43D6-B691-46A9745B12B2}">
      <dgm:prSet/>
      <dgm:spPr/>
      <dgm:t>
        <a:bodyPr/>
        <a:lstStyle/>
        <a:p>
          <a:endParaRPr lang="el-GR"/>
        </a:p>
      </dgm:t>
    </dgm:pt>
    <dgm:pt modelId="{BAB87B2C-354D-4482-AC35-57BD27441E37}" type="parTrans" cxnId="{9FBBF3B5-4744-4136-9B49-83A940D04D6F}">
      <dgm:prSet/>
      <dgm:spPr/>
      <dgm:t>
        <a:bodyPr/>
        <a:lstStyle/>
        <a:p>
          <a:endParaRPr lang="el-GR"/>
        </a:p>
      </dgm:t>
    </dgm:pt>
    <dgm:pt modelId="{59DE7E8C-BCF0-4CF1-AF9C-E35E63CA8744}" type="sibTrans" cxnId="{9FBBF3B5-4744-4136-9B49-83A940D04D6F}">
      <dgm:prSet/>
      <dgm:spPr/>
      <dgm:t>
        <a:bodyPr/>
        <a:lstStyle/>
        <a:p>
          <a:endParaRPr lang="el-GR"/>
        </a:p>
      </dgm:t>
    </dgm:pt>
    <dgm:pt modelId="{65C05157-7B73-4AFA-B14D-0DC0EE29CE12}">
      <dgm:prSet/>
      <dgm:spPr/>
      <dgm:t>
        <a:bodyPr/>
        <a:lstStyle/>
        <a:p>
          <a:endParaRPr lang="el-GR"/>
        </a:p>
      </dgm:t>
    </dgm:pt>
    <dgm:pt modelId="{68AE4EB7-9B98-47EA-A29E-5DB66F1DB0A8}" type="parTrans" cxnId="{3438523C-B9B4-45FA-AF6A-1D30F78E16BC}">
      <dgm:prSet/>
      <dgm:spPr/>
      <dgm:t>
        <a:bodyPr/>
        <a:lstStyle/>
        <a:p>
          <a:endParaRPr lang="el-GR"/>
        </a:p>
      </dgm:t>
    </dgm:pt>
    <dgm:pt modelId="{1A38F095-18DE-42CF-B6C2-45B46047EDBE}" type="sibTrans" cxnId="{3438523C-B9B4-45FA-AF6A-1D30F78E16BC}">
      <dgm:prSet/>
      <dgm:spPr/>
      <dgm:t>
        <a:bodyPr/>
        <a:lstStyle/>
        <a:p>
          <a:endParaRPr lang="el-GR"/>
        </a:p>
      </dgm:t>
    </dgm:pt>
    <dgm:pt modelId="{1B6E4AEF-5A0B-4E06-936F-9E07E0E50056}">
      <dgm:prSet/>
      <dgm:spPr/>
      <dgm:t>
        <a:bodyPr/>
        <a:lstStyle/>
        <a:p>
          <a:endParaRPr lang="el-GR"/>
        </a:p>
      </dgm:t>
    </dgm:pt>
    <dgm:pt modelId="{58D4C0F1-8668-4F3D-BD6A-6E870160D5A9}" type="parTrans" cxnId="{0C08DA50-8AC3-40F4-BDB3-4A1A4DDA1163}">
      <dgm:prSet/>
      <dgm:spPr/>
      <dgm:t>
        <a:bodyPr/>
        <a:lstStyle/>
        <a:p>
          <a:endParaRPr lang="el-GR"/>
        </a:p>
      </dgm:t>
    </dgm:pt>
    <dgm:pt modelId="{C3845C65-FE65-4C38-91E0-27311BB2EEED}" type="sibTrans" cxnId="{0C08DA50-8AC3-40F4-BDB3-4A1A4DDA1163}">
      <dgm:prSet/>
      <dgm:spPr/>
      <dgm:t>
        <a:bodyPr/>
        <a:lstStyle/>
        <a:p>
          <a:endParaRPr lang="el-GR"/>
        </a:p>
      </dgm:t>
    </dgm:pt>
    <dgm:pt modelId="{94A5A769-58D2-46D8-8A28-0ED9C49F9D72}">
      <dgm:prSet/>
      <dgm:spPr/>
      <dgm:t>
        <a:bodyPr/>
        <a:lstStyle/>
        <a:p>
          <a:endParaRPr lang="el-GR"/>
        </a:p>
      </dgm:t>
    </dgm:pt>
    <dgm:pt modelId="{BF2FBF80-8B63-457F-BDD6-F4A8B047A1A7}" type="parTrans" cxnId="{2F8B7C8C-255A-4D61-AE64-4E672211AE44}">
      <dgm:prSet/>
      <dgm:spPr/>
      <dgm:t>
        <a:bodyPr/>
        <a:lstStyle/>
        <a:p>
          <a:endParaRPr lang="el-GR"/>
        </a:p>
      </dgm:t>
    </dgm:pt>
    <dgm:pt modelId="{0DEA7A6F-E6C4-4CD6-A691-28438AEBD3B5}" type="sibTrans" cxnId="{2F8B7C8C-255A-4D61-AE64-4E672211AE44}">
      <dgm:prSet/>
      <dgm:spPr/>
      <dgm:t>
        <a:bodyPr/>
        <a:lstStyle/>
        <a:p>
          <a:endParaRPr lang="el-GR"/>
        </a:p>
      </dgm:t>
    </dgm:pt>
    <dgm:pt modelId="{43FBC4DD-B714-4A3F-826B-A9F9EE0A39D6}">
      <dgm:prSet/>
      <dgm:spPr/>
      <dgm:t>
        <a:bodyPr/>
        <a:lstStyle/>
        <a:p>
          <a:endParaRPr lang="el-GR"/>
        </a:p>
      </dgm:t>
    </dgm:pt>
    <dgm:pt modelId="{677CFBC2-854C-4D0B-8CDC-80F96DD14E5B}" type="parTrans" cxnId="{19E7A02C-4CE8-4761-9F8A-32837D731D35}">
      <dgm:prSet/>
      <dgm:spPr/>
      <dgm:t>
        <a:bodyPr/>
        <a:lstStyle/>
        <a:p>
          <a:endParaRPr lang="el-GR"/>
        </a:p>
      </dgm:t>
    </dgm:pt>
    <dgm:pt modelId="{7A714014-CCE5-49CC-8F95-C88D051EB1C2}" type="sibTrans" cxnId="{19E7A02C-4CE8-4761-9F8A-32837D731D35}">
      <dgm:prSet/>
      <dgm:spPr/>
      <dgm:t>
        <a:bodyPr/>
        <a:lstStyle/>
        <a:p>
          <a:endParaRPr lang="el-GR"/>
        </a:p>
      </dgm:t>
    </dgm:pt>
    <dgm:pt modelId="{C5F2FE57-CF45-4DFD-B53B-F52FB4D5EFFC}">
      <dgm:prSet/>
      <dgm:spPr/>
      <dgm:t>
        <a:bodyPr/>
        <a:lstStyle/>
        <a:p>
          <a:endParaRPr lang="el-GR"/>
        </a:p>
      </dgm:t>
    </dgm:pt>
    <dgm:pt modelId="{AB69D0AB-EA6C-4D90-B535-D85CAD405C0B}" type="parTrans" cxnId="{504895D8-CFB7-439E-84A6-3A4C3FC62B64}">
      <dgm:prSet/>
      <dgm:spPr/>
      <dgm:t>
        <a:bodyPr/>
        <a:lstStyle/>
        <a:p>
          <a:endParaRPr lang="el-GR"/>
        </a:p>
      </dgm:t>
    </dgm:pt>
    <dgm:pt modelId="{96E9578E-CEC9-4E4A-83E8-6CBC36C6AC6B}" type="sibTrans" cxnId="{504895D8-CFB7-439E-84A6-3A4C3FC62B64}">
      <dgm:prSet/>
      <dgm:spPr/>
      <dgm:t>
        <a:bodyPr/>
        <a:lstStyle/>
        <a:p>
          <a:endParaRPr lang="el-GR"/>
        </a:p>
      </dgm:t>
    </dgm:pt>
    <dgm:pt modelId="{9A2E2797-8497-4F46-96E4-1BF36BB23BDB}">
      <dgm:prSet/>
      <dgm:spPr/>
      <dgm:t>
        <a:bodyPr/>
        <a:lstStyle/>
        <a:p>
          <a:endParaRPr lang="el-GR"/>
        </a:p>
      </dgm:t>
    </dgm:pt>
    <dgm:pt modelId="{11EEC5E9-26E1-473F-82A6-7F398CE7634D}" type="parTrans" cxnId="{23787E41-09E0-4301-9794-D486460DE465}">
      <dgm:prSet/>
      <dgm:spPr/>
      <dgm:t>
        <a:bodyPr/>
        <a:lstStyle/>
        <a:p>
          <a:endParaRPr lang="el-GR"/>
        </a:p>
      </dgm:t>
    </dgm:pt>
    <dgm:pt modelId="{0C4D7A6A-945B-4C87-84FF-129C64FD61C4}" type="sibTrans" cxnId="{23787E41-09E0-4301-9794-D486460DE465}">
      <dgm:prSet/>
      <dgm:spPr/>
      <dgm:t>
        <a:bodyPr/>
        <a:lstStyle/>
        <a:p>
          <a:endParaRPr lang="el-GR"/>
        </a:p>
      </dgm:t>
    </dgm:pt>
    <dgm:pt modelId="{3562CCAB-3E31-48E8-A6DC-BB52F4F47D9A}">
      <dgm:prSet/>
      <dgm:spPr/>
      <dgm:t>
        <a:bodyPr/>
        <a:lstStyle/>
        <a:p>
          <a:endParaRPr lang="el-GR"/>
        </a:p>
      </dgm:t>
    </dgm:pt>
    <dgm:pt modelId="{0E848C63-4CD7-41D3-B821-94A32FC9B425}" type="parTrans" cxnId="{10BDEA0F-5500-46AC-B0B8-2757CDF3A6C8}">
      <dgm:prSet/>
      <dgm:spPr/>
      <dgm:t>
        <a:bodyPr/>
        <a:lstStyle/>
        <a:p>
          <a:endParaRPr lang="el-GR"/>
        </a:p>
      </dgm:t>
    </dgm:pt>
    <dgm:pt modelId="{58223928-047D-4196-935D-16D59142CD58}" type="sibTrans" cxnId="{10BDEA0F-5500-46AC-B0B8-2757CDF3A6C8}">
      <dgm:prSet/>
      <dgm:spPr/>
      <dgm:t>
        <a:bodyPr/>
        <a:lstStyle/>
        <a:p>
          <a:endParaRPr lang="el-GR"/>
        </a:p>
      </dgm:t>
    </dgm:pt>
    <dgm:pt modelId="{743AA7A8-5228-4348-874D-6B60ECA20A8C}" type="pres">
      <dgm:prSet presAssocID="{09B1474E-F15C-4303-969F-203F2AD63316}" presName="diagram" presStyleCnt="0">
        <dgm:presLayoutVars>
          <dgm:chMax val="1"/>
          <dgm:dir/>
          <dgm:animLvl val="ctr"/>
          <dgm:resizeHandles val="exact"/>
        </dgm:presLayoutVars>
      </dgm:prSet>
      <dgm:spPr/>
    </dgm:pt>
    <dgm:pt modelId="{ABB0213D-74B1-49D0-80AE-563775500675}" type="pres">
      <dgm:prSet presAssocID="{09B1474E-F15C-4303-969F-203F2AD63316}" presName="matrix" presStyleCnt="0"/>
      <dgm:spPr/>
    </dgm:pt>
    <dgm:pt modelId="{8370AF58-0655-4A1E-9162-33184585FA20}" type="pres">
      <dgm:prSet presAssocID="{09B1474E-F15C-4303-969F-203F2AD63316}" presName="tile1" presStyleLbl="node1" presStyleIdx="0" presStyleCnt="4"/>
      <dgm:spPr/>
    </dgm:pt>
    <dgm:pt modelId="{32CB2ED0-80E3-4608-AB2A-43F4C6AE8C81}" type="pres">
      <dgm:prSet presAssocID="{09B1474E-F15C-4303-969F-203F2AD63316}" presName="tile1text" presStyleLbl="node1" presStyleIdx="0" presStyleCnt="4">
        <dgm:presLayoutVars>
          <dgm:chMax val="0"/>
          <dgm:chPref val="0"/>
          <dgm:bulletEnabled val="1"/>
        </dgm:presLayoutVars>
      </dgm:prSet>
      <dgm:spPr/>
    </dgm:pt>
    <dgm:pt modelId="{2393F385-3EA1-4B2E-86EE-A28131ACB7EC}" type="pres">
      <dgm:prSet presAssocID="{09B1474E-F15C-4303-969F-203F2AD63316}" presName="tile2" presStyleLbl="node1" presStyleIdx="1" presStyleCnt="4"/>
      <dgm:spPr/>
    </dgm:pt>
    <dgm:pt modelId="{08F65BC2-EBBF-4044-BCDF-C55859FC679B}" type="pres">
      <dgm:prSet presAssocID="{09B1474E-F15C-4303-969F-203F2AD63316}" presName="tile2text" presStyleLbl="node1" presStyleIdx="1" presStyleCnt="4">
        <dgm:presLayoutVars>
          <dgm:chMax val="0"/>
          <dgm:chPref val="0"/>
          <dgm:bulletEnabled val="1"/>
        </dgm:presLayoutVars>
      </dgm:prSet>
      <dgm:spPr/>
    </dgm:pt>
    <dgm:pt modelId="{842F3E52-7BE4-4A2A-9839-01EE57C3B8D5}" type="pres">
      <dgm:prSet presAssocID="{09B1474E-F15C-4303-969F-203F2AD63316}" presName="tile3" presStyleLbl="node1" presStyleIdx="2" presStyleCnt="4"/>
      <dgm:spPr/>
    </dgm:pt>
    <dgm:pt modelId="{609E516A-203B-46AB-944A-147F5922B8A3}" type="pres">
      <dgm:prSet presAssocID="{09B1474E-F15C-4303-969F-203F2AD63316}" presName="tile3text" presStyleLbl="node1" presStyleIdx="2" presStyleCnt="4">
        <dgm:presLayoutVars>
          <dgm:chMax val="0"/>
          <dgm:chPref val="0"/>
          <dgm:bulletEnabled val="1"/>
        </dgm:presLayoutVars>
      </dgm:prSet>
      <dgm:spPr/>
    </dgm:pt>
    <dgm:pt modelId="{A1C08064-87BA-4575-819E-5E1F984C92AD}" type="pres">
      <dgm:prSet presAssocID="{09B1474E-F15C-4303-969F-203F2AD63316}" presName="tile4" presStyleLbl="node1" presStyleIdx="3" presStyleCnt="4"/>
      <dgm:spPr/>
    </dgm:pt>
    <dgm:pt modelId="{8493AEAA-8F09-46FB-95F1-4AAB4B1F2446}" type="pres">
      <dgm:prSet presAssocID="{09B1474E-F15C-4303-969F-203F2AD63316}" presName="tile4text" presStyleLbl="node1" presStyleIdx="3" presStyleCnt="4">
        <dgm:presLayoutVars>
          <dgm:chMax val="0"/>
          <dgm:chPref val="0"/>
          <dgm:bulletEnabled val="1"/>
        </dgm:presLayoutVars>
      </dgm:prSet>
      <dgm:spPr/>
    </dgm:pt>
    <dgm:pt modelId="{991F64B7-79A5-4354-8033-ABCEE93F1D07}" type="pres">
      <dgm:prSet presAssocID="{09B1474E-F15C-4303-969F-203F2AD63316}" presName="centerTile" presStyleLbl="fgShp" presStyleIdx="0" presStyleCnt="1" custScaleX="83274" custScaleY="62444">
        <dgm:presLayoutVars>
          <dgm:chMax val="0"/>
          <dgm:chPref val="0"/>
        </dgm:presLayoutVars>
      </dgm:prSet>
      <dgm:spPr/>
    </dgm:pt>
  </dgm:ptLst>
  <dgm:cxnLst>
    <dgm:cxn modelId="{053C9206-0D46-4B1B-B1B9-387DC3B1EC00}" srcId="{DD2EB4EB-6466-4E84-9756-5DADEACDAA9F}" destId="{01FC7441-79BA-4CBF-A4A1-B33AC1D38003}" srcOrd="17" destOrd="0" parTransId="{BA8132F6-FE17-468E-8DB2-D2AC8CBD2254}" sibTransId="{F2E72561-87F3-4E4B-9941-805241EC5A9C}"/>
    <dgm:cxn modelId="{10BDEA0F-5500-46AC-B0B8-2757CDF3A6C8}" srcId="{DD2EB4EB-6466-4E84-9756-5DADEACDAA9F}" destId="{3562CCAB-3E31-48E8-A6DC-BB52F4F47D9A}" srcOrd="8" destOrd="0" parTransId="{0E848C63-4CD7-41D3-B821-94A32FC9B425}" sibTransId="{58223928-047D-4196-935D-16D59142CD58}"/>
    <dgm:cxn modelId="{2CF61710-9E8C-48FD-A0EC-43DA0F154DEA}" srcId="{DD2EB4EB-6466-4E84-9756-5DADEACDAA9F}" destId="{240042C4-5148-4864-A41A-484A4FA180BC}" srcOrd="1" destOrd="0" parTransId="{7467CD38-E933-4781-9E4B-630B583903E1}" sibTransId="{FE470DD1-A2E8-477C-8C0B-44F63B89B3FB}"/>
    <dgm:cxn modelId="{A8305214-766D-487E-AA4C-C29D39D1ECCA}" srcId="{DD2EB4EB-6466-4E84-9756-5DADEACDAA9F}" destId="{110B9AD3-6FD3-4C2A-9DD4-0D7710D1EFF7}" srcOrd="3" destOrd="0" parTransId="{513314E3-FA54-495C-BAE9-F4A6A632A938}" sibTransId="{7249963D-A3BD-40C9-B3FF-33C8D15655AC}"/>
    <dgm:cxn modelId="{7307C91A-9222-45A2-BFEB-6813D95BCAF3}" type="presOf" srcId="{240042C4-5148-4864-A41A-484A4FA180BC}" destId="{08F65BC2-EBBF-4044-BCDF-C55859FC679B}" srcOrd="1" destOrd="0" presId="urn:microsoft.com/office/officeart/2005/8/layout/matrix1"/>
    <dgm:cxn modelId="{7842C11B-126F-472F-80F6-FF54AD54908F}" type="presOf" srcId="{72232C86-5302-419B-BA3D-E9ACBA5D3EC9}" destId="{842F3E52-7BE4-4A2A-9839-01EE57C3B8D5}" srcOrd="0" destOrd="0" presId="urn:microsoft.com/office/officeart/2005/8/layout/matrix1"/>
    <dgm:cxn modelId="{B21EF621-85DD-49B7-96EE-CB469438535A}" srcId="{09B1474E-F15C-4303-969F-203F2AD63316}" destId="{CD0F8838-C220-4FBA-926B-D6EAA0A9F8AA}" srcOrd="5" destOrd="0" parTransId="{21C4F183-458B-4DDE-A5FF-851283DD56FD}" sibTransId="{8B6A894A-120F-465F-922B-7F7D48BCD852}"/>
    <dgm:cxn modelId="{E36E6B29-20C2-4AA7-91CD-15429A0D2269}" srcId="{09B1474E-F15C-4303-969F-203F2AD63316}" destId="{DD2EB4EB-6466-4E84-9756-5DADEACDAA9F}" srcOrd="0" destOrd="0" parTransId="{7F1A17FE-1754-4670-BB96-86181486A8DF}" sibTransId="{F3DF4EB4-3DAD-4E2F-860D-DEEFE0A09157}"/>
    <dgm:cxn modelId="{19E7A02C-4CE8-4761-9F8A-32837D731D35}" srcId="{DD2EB4EB-6466-4E84-9756-5DADEACDAA9F}" destId="{43FBC4DD-B714-4A3F-826B-A9F9EE0A39D6}" srcOrd="5" destOrd="0" parTransId="{677CFBC2-854C-4D0B-8CDC-80F96DD14E5B}" sibTransId="{7A714014-CCE5-49CC-8F95-C88D051EB1C2}"/>
    <dgm:cxn modelId="{548A1435-3D6D-421D-AE50-186FF34471A8}" srcId="{DD2EB4EB-6466-4E84-9756-5DADEACDAA9F}" destId="{22BCBE10-062A-4511-8A4B-3961457C47B7}" srcOrd="0" destOrd="0" parTransId="{F9766BE3-2342-446D-92A2-6B1F86C4DB8B}" sibTransId="{366CD278-D99D-47B0-9055-3671BD9D88E8}"/>
    <dgm:cxn modelId="{60F1B639-DEEE-450C-8E85-EF46ADC14325}" srcId="{DD2EB4EB-6466-4E84-9756-5DADEACDAA9F}" destId="{0A872921-8E02-49BF-A5FD-6B5DEBCFD977}" srcOrd="20" destOrd="0" parTransId="{320C4CB1-E656-46D6-9080-BD01C8CD5457}" sibTransId="{1F1A6832-BB9A-4B45-BD5D-D0C0B3C109C7}"/>
    <dgm:cxn modelId="{3438523C-B9B4-45FA-AF6A-1D30F78E16BC}" srcId="{DD2EB4EB-6466-4E84-9756-5DADEACDAA9F}" destId="{65C05157-7B73-4AFA-B14D-0DC0EE29CE12}" srcOrd="12" destOrd="0" parTransId="{68AE4EB7-9B98-47EA-A29E-5DB66F1DB0A8}" sibTransId="{1A38F095-18DE-42CF-B6C2-45B46047EDBE}"/>
    <dgm:cxn modelId="{FFE3DA40-C301-4685-A111-1964C5E60D67}" srcId="{DD2EB4EB-6466-4E84-9756-5DADEACDAA9F}" destId="{E8C2F5CD-1DB9-4E5F-9EBA-A4763A832874}" srcOrd="21" destOrd="0" parTransId="{EB65727C-6C31-4328-A5C2-3983F0233C88}" sibTransId="{464B474B-7999-4FA5-9CCC-A8E0FA3C7349}"/>
    <dgm:cxn modelId="{23787E41-09E0-4301-9794-D486460DE465}" srcId="{DD2EB4EB-6466-4E84-9756-5DADEACDAA9F}" destId="{9A2E2797-8497-4F46-96E4-1BF36BB23BDB}" srcOrd="7" destOrd="0" parTransId="{11EEC5E9-26E1-473F-82A6-7F398CE7634D}" sibTransId="{0C4D7A6A-945B-4C87-84FF-129C64FD61C4}"/>
    <dgm:cxn modelId="{55943A46-3F2D-4A16-93CC-F74037963894}" type="presOf" srcId="{09B1474E-F15C-4303-969F-203F2AD63316}" destId="{743AA7A8-5228-4348-874D-6B60ECA20A8C}" srcOrd="0" destOrd="0" presId="urn:microsoft.com/office/officeart/2005/8/layout/matrix1"/>
    <dgm:cxn modelId="{5750F868-9653-4E87-93E0-1C114230E30F}" type="presOf" srcId="{DD2EB4EB-6466-4E84-9756-5DADEACDAA9F}" destId="{991F64B7-79A5-4354-8033-ABCEE93F1D07}" srcOrd="0" destOrd="0" presId="urn:microsoft.com/office/officeart/2005/8/layout/matrix1"/>
    <dgm:cxn modelId="{29F9286B-A599-43A8-8B62-40878C29218B}" srcId="{09B1474E-F15C-4303-969F-203F2AD63316}" destId="{CF47F0A8-5327-4933-8B6F-B04D8CA4F138}" srcOrd="3" destOrd="0" parTransId="{26FD099D-AF2A-43F1-A35E-0756A3678A2A}" sibTransId="{0F192968-D4D6-4109-81BC-146BC86D1A96}"/>
    <dgm:cxn modelId="{E8C6E44B-F057-4D9D-8664-9413E092DB3F}" srcId="{DD2EB4EB-6466-4E84-9756-5DADEACDAA9F}" destId="{DFD8C41E-81B1-4C8C-A129-9A60E93789A7}" srcOrd="15" destOrd="0" parTransId="{1FF2009C-0931-453A-92BF-5088E3C19326}" sibTransId="{C0D1EBC0-3A44-43CA-B5D1-A0636BB0778C}"/>
    <dgm:cxn modelId="{B242F76C-5823-4852-968F-0E88AA698949}" srcId="{DD2EB4EB-6466-4E84-9756-5DADEACDAA9F}" destId="{F08FAC8E-1B08-4539-BD14-2AA646D56D04}" srcOrd="18" destOrd="0" parTransId="{3B9A0916-8DF7-4A46-BB20-BF75E299FD0C}" sibTransId="{B8A65288-C53E-4ADC-AE39-4121B3A16D40}"/>
    <dgm:cxn modelId="{48F7AF6E-3E0E-4795-96B8-D9670E45F0AD}" srcId="{09B1474E-F15C-4303-969F-203F2AD63316}" destId="{2D61CB47-A632-4154-AC39-B7360990E677}" srcOrd="1" destOrd="0" parTransId="{BAC6E7E1-ECDA-4AE5-96CD-7048FD346E65}" sibTransId="{B993B723-995D-4F34-B22A-E4E24FDD0938}"/>
    <dgm:cxn modelId="{5A283D70-39EE-48AE-BAE8-559B3CD683AB}" type="presOf" srcId="{72232C86-5302-419B-BA3D-E9ACBA5D3EC9}" destId="{609E516A-203B-46AB-944A-147F5922B8A3}" srcOrd="1" destOrd="0" presId="urn:microsoft.com/office/officeart/2005/8/layout/matrix1"/>
    <dgm:cxn modelId="{0C08DA50-8AC3-40F4-BDB3-4A1A4DDA1163}" srcId="{DD2EB4EB-6466-4E84-9756-5DADEACDAA9F}" destId="{1B6E4AEF-5A0B-4E06-936F-9E07E0E50056}" srcOrd="13" destOrd="0" parTransId="{58D4C0F1-8668-4F3D-BD6A-6E870160D5A9}" sibTransId="{C3845C65-FE65-4C38-91E0-27311BB2EEED}"/>
    <dgm:cxn modelId="{3D217271-3543-4362-A07A-22D500FF0210}" srcId="{DD2EB4EB-6466-4E84-9756-5DADEACDAA9F}" destId="{FD2B497A-FC91-4E07-B551-21F1666944FA}" srcOrd="16" destOrd="0" parTransId="{F1D0B937-8AD2-4060-A635-81662650F4D9}" sibTransId="{1DC95D6B-5870-4C6B-86E7-43BBA0030BC3}"/>
    <dgm:cxn modelId="{23978874-E629-451B-8841-2CEEF0C88249}" srcId="{DD2EB4EB-6466-4E84-9756-5DADEACDAA9F}" destId="{0603755B-F600-4C6A-BC8B-091ED3676E82}" srcOrd="23" destOrd="0" parTransId="{A1ABD8FF-E6F4-43D7-B3FD-F6407D7C192D}" sibTransId="{C832F614-B69D-4D39-BE9B-829C5411A432}"/>
    <dgm:cxn modelId="{A8B4B055-FC2B-4C06-BE6A-35577137E828}" type="presOf" srcId="{110B9AD3-6FD3-4C2A-9DD4-0D7710D1EFF7}" destId="{8493AEAA-8F09-46FB-95F1-4AAB4B1F2446}" srcOrd="1" destOrd="0" presId="urn:microsoft.com/office/officeart/2005/8/layout/matrix1"/>
    <dgm:cxn modelId="{3155E959-2822-42AF-9DEB-6E5D1ECD4739}" type="presOf" srcId="{110B9AD3-6FD3-4C2A-9DD4-0D7710D1EFF7}" destId="{A1C08064-87BA-4575-819E-5E1F984C92AD}" srcOrd="0" destOrd="0" presId="urn:microsoft.com/office/officeart/2005/8/layout/matrix1"/>
    <dgm:cxn modelId="{A8BC8381-7150-4971-B3A1-B96E63611C8D}" srcId="{DD2EB4EB-6466-4E84-9756-5DADEACDAA9F}" destId="{721644F4-0627-4B35-A3A1-DDFD31181920}" srcOrd="14" destOrd="0" parTransId="{DEE450B8-E53F-42A4-A208-F8D6056EAF1F}" sibTransId="{3A08A5A8-CB3B-4A37-B057-91021E0E260C}"/>
    <dgm:cxn modelId="{ABE53C87-1964-474A-A6F1-1C576EB8E827}" srcId="{09B1474E-F15C-4303-969F-203F2AD63316}" destId="{8EDEB606-F025-449F-8165-468BE708BC52}" srcOrd="2" destOrd="0" parTransId="{D22D3830-1A4B-4557-9CE1-CC2D7525B301}" sibTransId="{2F34BED9-D765-4E9B-9E9D-18C52E734257}"/>
    <dgm:cxn modelId="{2F8B7C8C-255A-4D61-AE64-4E672211AE44}" srcId="{DD2EB4EB-6466-4E84-9756-5DADEACDAA9F}" destId="{94A5A769-58D2-46D8-8A28-0ED9C49F9D72}" srcOrd="4" destOrd="0" parTransId="{BF2FBF80-8B63-457F-BDD6-F4A8B047A1A7}" sibTransId="{0DEA7A6F-E6C4-4CD6-A691-28438AEBD3B5}"/>
    <dgm:cxn modelId="{FDE3FD90-C7CA-4D41-BB9A-375703C9B8CB}" srcId="{09B1474E-F15C-4303-969F-203F2AD63316}" destId="{2EC0D077-B998-44B7-AADC-905A8F172ADE}" srcOrd="4" destOrd="0" parTransId="{9B3C14CB-7038-491E-A0C5-A27CBB208E82}" sibTransId="{B6AE0958-9B01-4187-92E4-30EB7ABB8989}"/>
    <dgm:cxn modelId="{B324349A-4BF3-446D-B266-5D753A61682D}" srcId="{DD2EB4EB-6466-4E84-9756-5DADEACDAA9F}" destId="{4D5B1F77-00CF-421E-A171-5A2A70BE5736}" srcOrd="9" destOrd="0" parTransId="{030F869F-4A2D-425B-BC49-BAC2C3607063}" sibTransId="{96EE2E66-EA5E-44DC-B589-C85D61F149D8}"/>
    <dgm:cxn modelId="{A34941A2-FAB0-4575-A039-79EB690C0CF6}" srcId="{DD2EB4EB-6466-4E84-9756-5DADEACDAA9F}" destId="{72232C86-5302-419B-BA3D-E9ACBA5D3EC9}" srcOrd="2" destOrd="0" parTransId="{2F18C9AE-ABF8-4409-B0C6-A587E06C7D56}" sibTransId="{A64450D7-7451-4C1B-90E0-D6019AE2C2D2}"/>
    <dgm:cxn modelId="{9FBBF3B5-4744-4136-9B49-83A940D04D6F}" srcId="{DD2EB4EB-6466-4E84-9756-5DADEACDAA9F}" destId="{8D4BB38D-9BE4-43D6-B691-46A9745B12B2}" srcOrd="11" destOrd="0" parTransId="{BAB87B2C-354D-4482-AC35-57BD27441E37}" sibTransId="{59DE7E8C-BCF0-4CF1-AF9C-E35E63CA8744}"/>
    <dgm:cxn modelId="{1D7D98B7-F882-47A3-98A2-DBF508D79F5F}" srcId="{DD2EB4EB-6466-4E84-9756-5DADEACDAA9F}" destId="{C81E89A3-720C-49E7-B78F-D217DE47E928}" srcOrd="22" destOrd="0" parTransId="{5CED69F4-C39A-4AA7-95CC-604FDA7A5F53}" sibTransId="{A0367651-4F6A-46F4-BE97-DAC4E397D1E2}"/>
    <dgm:cxn modelId="{D383EBC0-C37C-4950-A76E-63EDF5A78012}" srcId="{DD2EB4EB-6466-4E84-9756-5DADEACDAA9F}" destId="{2A4FA058-9F84-427C-B5C3-6F23FA2460D7}" srcOrd="19" destOrd="0" parTransId="{3B10345B-DD8A-4993-B974-E55BB2B814DA}" sibTransId="{A718EB18-C514-4792-80A2-3C28CB0E01AB}"/>
    <dgm:cxn modelId="{504895D8-CFB7-439E-84A6-3A4C3FC62B64}" srcId="{DD2EB4EB-6466-4E84-9756-5DADEACDAA9F}" destId="{C5F2FE57-CF45-4DFD-B53B-F52FB4D5EFFC}" srcOrd="6" destOrd="0" parTransId="{AB69D0AB-EA6C-4D90-B535-D85CAD405C0B}" sibTransId="{96E9578E-CEC9-4E4A-83E8-6CBC36C6AC6B}"/>
    <dgm:cxn modelId="{3067A9F6-C55B-4D7B-B850-83AD598481D5}" type="presOf" srcId="{22BCBE10-062A-4511-8A4B-3961457C47B7}" destId="{8370AF58-0655-4A1E-9162-33184585FA20}" srcOrd="0" destOrd="0" presId="urn:microsoft.com/office/officeart/2005/8/layout/matrix1"/>
    <dgm:cxn modelId="{3F07A9FA-3998-4153-A87A-52E7CB4C9C06}" type="presOf" srcId="{22BCBE10-062A-4511-8A4B-3961457C47B7}" destId="{32CB2ED0-80E3-4608-AB2A-43F4C6AE8C81}" srcOrd="1" destOrd="0" presId="urn:microsoft.com/office/officeart/2005/8/layout/matrix1"/>
    <dgm:cxn modelId="{E0E8D6FE-BEC6-4A44-A623-0D4C440DCE71}" srcId="{DD2EB4EB-6466-4E84-9756-5DADEACDAA9F}" destId="{7E444461-0DB8-422D-AC30-BF0AACC2311A}" srcOrd="10" destOrd="0" parTransId="{03E35C7F-3D8A-475A-86E1-366043E51815}" sibTransId="{658CC48C-D081-4B32-ADCB-506D4439159B}"/>
    <dgm:cxn modelId="{1C4CB0FF-217E-425A-9F7A-96A13F98702D}" type="presOf" srcId="{240042C4-5148-4864-A41A-484A4FA180BC}" destId="{2393F385-3EA1-4B2E-86EE-A28131ACB7EC}" srcOrd="0" destOrd="0" presId="urn:microsoft.com/office/officeart/2005/8/layout/matrix1"/>
    <dgm:cxn modelId="{BFA5022F-9491-4F41-99EE-18DD196D1CBD}" type="presParOf" srcId="{743AA7A8-5228-4348-874D-6B60ECA20A8C}" destId="{ABB0213D-74B1-49D0-80AE-563775500675}" srcOrd="0" destOrd="0" presId="urn:microsoft.com/office/officeart/2005/8/layout/matrix1"/>
    <dgm:cxn modelId="{3CED645D-973F-4071-8FC9-515EF272F0F7}" type="presParOf" srcId="{ABB0213D-74B1-49D0-80AE-563775500675}" destId="{8370AF58-0655-4A1E-9162-33184585FA20}" srcOrd="0" destOrd="0" presId="urn:microsoft.com/office/officeart/2005/8/layout/matrix1"/>
    <dgm:cxn modelId="{70BDD88B-4FB6-44B6-B970-B5869C5B95AD}" type="presParOf" srcId="{ABB0213D-74B1-49D0-80AE-563775500675}" destId="{32CB2ED0-80E3-4608-AB2A-43F4C6AE8C81}" srcOrd="1" destOrd="0" presId="urn:microsoft.com/office/officeart/2005/8/layout/matrix1"/>
    <dgm:cxn modelId="{634BC6FB-86C3-4D9B-AE5B-DB30D3472ACA}" type="presParOf" srcId="{ABB0213D-74B1-49D0-80AE-563775500675}" destId="{2393F385-3EA1-4B2E-86EE-A28131ACB7EC}" srcOrd="2" destOrd="0" presId="urn:microsoft.com/office/officeart/2005/8/layout/matrix1"/>
    <dgm:cxn modelId="{A2C6D48C-5DFA-4BAD-A952-9C645C03C019}" type="presParOf" srcId="{ABB0213D-74B1-49D0-80AE-563775500675}" destId="{08F65BC2-EBBF-4044-BCDF-C55859FC679B}" srcOrd="3" destOrd="0" presId="urn:microsoft.com/office/officeart/2005/8/layout/matrix1"/>
    <dgm:cxn modelId="{86BC39DE-D868-4573-97DE-CBD857EB881D}" type="presParOf" srcId="{ABB0213D-74B1-49D0-80AE-563775500675}" destId="{842F3E52-7BE4-4A2A-9839-01EE57C3B8D5}" srcOrd="4" destOrd="0" presId="urn:microsoft.com/office/officeart/2005/8/layout/matrix1"/>
    <dgm:cxn modelId="{23361481-3DDE-4EBF-80C6-3BCC7E747159}" type="presParOf" srcId="{ABB0213D-74B1-49D0-80AE-563775500675}" destId="{609E516A-203B-46AB-944A-147F5922B8A3}" srcOrd="5" destOrd="0" presId="urn:microsoft.com/office/officeart/2005/8/layout/matrix1"/>
    <dgm:cxn modelId="{D64C0629-89B7-4757-A90C-E4FDC9A70A12}" type="presParOf" srcId="{ABB0213D-74B1-49D0-80AE-563775500675}" destId="{A1C08064-87BA-4575-819E-5E1F984C92AD}" srcOrd="6" destOrd="0" presId="urn:microsoft.com/office/officeart/2005/8/layout/matrix1"/>
    <dgm:cxn modelId="{137B20D0-371D-4610-A286-2585A2A6E9AE}" type="presParOf" srcId="{ABB0213D-74B1-49D0-80AE-563775500675}" destId="{8493AEAA-8F09-46FB-95F1-4AAB4B1F2446}" srcOrd="7" destOrd="0" presId="urn:microsoft.com/office/officeart/2005/8/layout/matrix1"/>
    <dgm:cxn modelId="{55B5D963-7BFA-4927-9136-6C81EE58107A}" type="presParOf" srcId="{743AA7A8-5228-4348-874D-6B60ECA20A8C}" destId="{991F64B7-79A5-4354-8033-ABCEE93F1D07}"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6B07FA-F3AC-4C09-A6C3-20948F93030C}"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l-GR"/>
        </a:p>
      </dgm:t>
    </dgm:pt>
    <dgm:pt modelId="{692AB443-7122-4639-93C4-F610B0B4FF34}">
      <dgm:prSet phldrT="[Κείμενο]" custT="1"/>
      <dgm:spPr/>
      <dgm:t>
        <a:bodyPr/>
        <a:lstStyle/>
        <a:p>
          <a:r>
            <a:rPr lang="el-GR" sz="1400" dirty="0">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Διασφάλιση εγκυρότητας και αξιοπιστίας της έρευνας</a:t>
          </a:r>
        </a:p>
      </dgm:t>
    </dgm:pt>
    <dgm:pt modelId="{88296CAD-BD28-41E2-84DD-BF35D7285C33}" type="parTrans" cxnId="{483658C5-E7EA-4988-991C-956715C3FDFD}">
      <dgm:prSet/>
      <dgm:spPr/>
      <dgm:t>
        <a:bodyPr/>
        <a:lstStyle/>
        <a:p>
          <a:endParaRPr lang="el-GR"/>
        </a:p>
      </dgm:t>
    </dgm:pt>
    <dgm:pt modelId="{13800745-43D1-49B1-A43C-B60430C0FBBA}" type="sibTrans" cxnId="{483658C5-E7EA-4988-991C-956715C3FDFD}">
      <dgm:prSet/>
      <dgm:spPr/>
      <dgm:t>
        <a:bodyPr/>
        <a:lstStyle/>
        <a:p>
          <a:endParaRPr lang="el-GR"/>
        </a:p>
      </dgm:t>
    </dgm:pt>
    <dgm:pt modelId="{21E56539-D054-4D09-ACBC-FF9C0CA16D37}">
      <dgm:prSet phldrT="[Κείμενο]" custT="1"/>
      <dgm:spPr/>
      <dgm:t>
        <a:bodyPr/>
        <a:lstStyle/>
        <a:p>
          <a:r>
            <a:rPr lang="el-GR" sz="1400" dirty="0">
              <a:latin typeface="Book Antiqua" panose="02040602050305030304" pitchFamily="18" charset="0"/>
              <a:ea typeface="Cambria Math" panose="02040503050406030204" pitchFamily="18" charset="0"/>
            </a:rPr>
            <a:t>Ειδικοί στην ΕξΑΕ</a:t>
          </a:r>
        </a:p>
      </dgm:t>
    </dgm:pt>
    <dgm:pt modelId="{DBB6B212-D9D8-4696-AF72-756722215179}" type="parTrans" cxnId="{4CAF832F-5F15-45AC-9C7E-198B8A669F0A}">
      <dgm:prSet/>
      <dgm:spPr/>
      <dgm:t>
        <a:bodyPr/>
        <a:lstStyle/>
        <a:p>
          <a:endParaRPr lang="el-GR"/>
        </a:p>
      </dgm:t>
    </dgm:pt>
    <dgm:pt modelId="{EE7FF6F2-56D2-40D4-92E3-D05DE4A669DD}" type="sibTrans" cxnId="{4CAF832F-5F15-45AC-9C7E-198B8A669F0A}">
      <dgm:prSet/>
      <dgm:spPr/>
      <dgm:t>
        <a:bodyPr/>
        <a:lstStyle/>
        <a:p>
          <a:endParaRPr lang="el-GR"/>
        </a:p>
      </dgm:t>
    </dgm:pt>
    <dgm:pt modelId="{C19BE040-B73E-4C5C-A3DB-0194B059E9D2}">
      <dgm:prSet phldrT="[Κείμενο]" custT="1"/>
      <dgm:spPr>
        <a:solidFill>
          <a:schemeClr val="tx2">
            <a:lumMod val="60000"/>
            <a:lumOff val="40000"/>
          </a:schemeClr>
        </a:solidFill>
      </dgm:spPr>
      <dgm:t>
        <a:bodyPr/>
        <a:lstStyle/>
        <a:p>
          <a:r>
            <a:rPr lang="el-GR" sz="1400" dirty="0">
              <a:latin typeface="Book Antiqua" panose="02040602050305030304" pitchFamily="18" charset="0"/>
              <a:ea typeface="Cambria Math" panose="02040503050406030204" pitchFamily="18" charset="0"/>
            </a:rPr>
            <a:t>Ανωνυμία</a:t>
          </a:r>
        </a:p>
      </dgm:t>
    </dgm:pt>
    <dgm:pt modelId="{22E79F3C-4A33-4840-8FB7-66199207EE94}" type="parTrans" cxnId="{C1B9097C-48AC-419F-BC75-2E812D2D2E78}">
      <dgm:prSet/>
      <dgm:spPr/>
      <dgm:t>
        <a:bodyPr/>
        <a:lstStyle/>
        <a:p>
          <a:endParaRPr lang="el-GR"/>
        </a:p>
      </dgm:t>
    </dgm:pt>
    <dgm:pt modelId="{96327933-4FAC-492C-8544-5538369D5B43}" type="sibTrans" cxnId="{C1B9097C-48AC-419F-BC75-2E812D2D2E78}">
      <dgm:prSet/>
      <dgm:spPr/>
      <dgm:t>
        <a:bodyPr/>
        <a:lstStyle/>
        <a:p>
          <a:endParaRPr lang="el-GR"/>
        </a:p>
      </dgm:t>
    </dgm:pt>
    <dgm:pt modelId="{8C842501-C636-425B-9FE6-C2BF89F9C56A}">
      <dgm:prSet phldrT="[Κείμενο]" custT="1"/>
      <dgm:spPr/>
      <dgm:t>
        <a:bodyPr/>
        <a:lstStyle/>
        <a:p>
          <a:r>
            <a:rPr lang="el-GR" sz="1400" dirty="0">
              <a:latin typeface="Book Antiqua" panose="02040602050305030304" pitchFamily="18" charset="0"/>
              <a:ea typeface="Cambria Math" panose="02040503050406030204" pitchFamily="18" charset="0"/>
            </a:rPr>
            <a:t>Έρευνα με μικρά παιδιά</a:t>
          </a:r>
        </a:p>
      </dgm:t>
    </dgm:pt>
    <dgm:pt modelId="{9AE45FC8-F156-4D44-B1CE-17166DC2237F}" type="parTrans" cxnId="{9E1A9A66-C8DA-45FA-8335-8256BCD67A16}">
      <dgm:prSet/>
      <dgm:spPr/>
      <dgm:t>
        <a:bodyPr/>
        <a:lstStyle/>
        <a:p>
          <a:endParaRPr lang="el-GR"/>
        </a:p>
      </dgm:t>
    </dgm:pt>
    <dgm:pt modelId="{8177E7C7-2F76-499B-B8CC-C1B5983D3855}" type="sibTrans" cxnId="{9E1A9A66-C8DA-45FA-8335-8256BCD67A16}">
      <dgm:prSet/>
      <dgm:spPr/>
      <dgm:t>
        <a:bodyPr/>
        <a:lstStyle/>
        <a:p>
          <a:endParaRPr lang="el-GR"/>
        </a:p>
      </dgm:t>
    </dgm:pt>
    <dgm:pt modelId="{BB18F2CE-1348-4B39-96AB-14CAAC0B2957}">
      <dgm:prSet phldrT="[Κείμενο]" custT="1"/>
      <dgm:spPr>
        <a:solidFill>
          <a:schemeClr val="tx2">
            <a:lumMod val="60000"/>
            <a:lumOff val="40000"/>
          </a:schemeClr>
        </a:solidFill>
      </dgm:spPr>
      <dgm:t>
        <a:bodyPr/>
        <a:lstStyle/>
        <a:p>
          <a:r>
            <a:rPr lang="el-GR" sz="1400" dirty="0">
              <a:latin typeface="Book Antiqua" panose="02040602050305030304" pitchFamily="18" charset="0"/>
              <a:ea typeface="Cambria Math" panose="02040503050406030204" pitchFamily="18" charset="0"/>
            </a:rPr>
            <a:t>Σύντομη διάρκεια συνέντευξης</a:t>
          </a:r>
          <a:endParaRPr lang="el-GR" sz="1500" dirty="0">
            <a:latin typeface="Book Antiqua" panose="02040602050305030304" pitchFamily="18" charset="0"/>
          </a:endParaRPr>
        </a:p>
      </dgm:t>
    </dgm:pt>
    <dgm:pt modelId="{1477EA8B-BCAF-4AA7-A1C0-79BE01353BAC}" type="parTrans" cxnId="{7AD166F8-D6A8-4314-8044-71FA360583F5}">
      <dgm:prSet/>
      <dgm:spPr/>
      <dgm:t>
        <a:bodyPr/>
        <a:lstStyle/>
        <a:p>
          <a:endParaRPr lang="el-GR"/>
        </a:p>
      </dgm:t>
    </dgm:pt>
    <dgm:pt modelId="{866DF196-A6A5-4D91-91EE-C024B243509B}" type="sibTrans" cxnId="{7AD166F8-D6A8-4314-8044-71FA360583F5}">
      <dgm:prSet/>
      <dgm:spPr/>
      <dgm:t>
        <a:bodyPr/>
        <a:lstStyle/>
        <a:p>
          <a:endParaRPr lang="el-GR"/>
        </a:p>
      </dgm:t>
    </dgm:pt>
    <dgm:pt modelId="{58E32178-8D31-4BB3-8D25-BAAD2A73F991}">
      <dgm:prSet phldrT="[Κείμενο]" custT="1"/>
      <dgm:spPr>
        <a:solidFill>
          <a:schemeClr val="tx2">
            <a:lumMod val="60000"/>
            <a:lumOff val="40000"/>
          </a:schemeClr>
        </a:solidFill>
      </dgm:spPr>
      <dgm:t>
        <a:bodyPr/>
        <a:lstStyle/>
        <a:p>
          <a:r>
            <a:rPr lang="el-GR" sz="1400" dirty="0">
              <a:latin typeface="Book Antiqua" panose="02040602050305030304" pitchFamily="18" charset="0"/>
              <a:ea typeface="Cambria Math" panose="02040503050406030204" pitchFamily="18" charset="0"/>
            </a:rPr>
            <a:t>Αποφυγή προσανατολισμού απαντήσεων</a:t>
          </a:r>
        </a:p>
      </dgm:t>
    </dgm:pt>
    <dgm:pt modelId="{82B3DAD9-ECBB-49AA-90A8-D1C51F6E612F}" type="parTrans" cxnId="{6F4DE859-DB2F-48FA-A1C5-46BB00911C43}">
      <dgm:prSet/>
      <dgm:spPr/>
      <dgm:t>
        <a:bodyPr/>
        <a:lstStyle/>
        <a:p>
          <a:endParaRPr lang="el-GR"/>
        </a:p>
      </dgm:t>
    </dgm:pt>
    <dgm:pt modelId="{02B6D126-0588-4B43-B1CD-DE78C02C9840}" type="sibTrans" cxnId="{6F4DE859-DB2F-48FA-A1C5-46BB00911C43}">
      <dgm:prSet/>
      <dgm:spPr/>
      <dgm:t>
        <a:bodyPr/>
        <a:lstStyle/>
        <a:p>
          <a:endParaRPr lang="el-GR"/>
        </a:p>
      </dgm:t>
    </dgm:pt>
    <dgm:pt modelId="{E4BA3035-9E44-48CA-859D-B044992C9416}">
      <dgm:prSet phldrT="[Κείμενο]" custT="1"/>
      <dgm:spPr>
        <a:solidFill>
          <a:schemeClr val="tx2">
            <a:lumMod val="60000"/>
            <a:lumOff val="40000"/>
          </a:schemeClr>
        </a:solidFill>
      </dgm:spPr>
      <dgm:t>
        <a:bodyPr/>
        <a:lstStyle/>
        <a:p>
          <a:r>
            <a:rPr lang="el-GR" sz="1400" dirty="0">
              <a:latin typeface="Book Antiqua" panose="02040602050305030304" pitchFamily="18" charset="0"/>
              <a:ea typeface="Cambria Math" panose="02040503050406030204" pitchFamily="18" charset="0"/>
            </a:rPr>
            <a:t>Συντομία ερωτήσεων ανοιχτού τύπου</a:t>
          </a:r>
        </a:p>
      </dgm:t>
    </dgm:pt>
    <dgm:pt modelId="{4E3EED33-C78C-4374-8E67-4CD5A47EE449}" type="parTrans" cxnId="{109F7096-2DDB-4393-A396-00EFA5A80FA5}">
      <dgm:prSet/>
      <dgm:spPr/>
      <dgm:t>
        <a:bodyPr/>
        <a:lstStyle/>
        <a:p>
          <a:endParaRPr lang="el-GR"/>
        </a:p>
      </dgm:t>
    </dgm:pt>
    <dgm:pt modelId="{8DBE6354-B92D-49DC-A58A-36F07FCA5A9A}" type="sibTrans" cxnId="{109F7096-2DDB-4393-A396-00EFA5A80FA5}">
      <dgm:prSet/>
      <dgm:spPr/>
      <dgm:t>
        <a:bodyPr/>
        <a:lstStyle/>
        <a:p>
          <a:endParaRPr lang="el-GR"/>
        </a:p>
      </dgm:t>
    </dgm:pt>
    <dgm:pt modelId="{1A0C9000-758A-446F-A83E-066F4FA49BDA}">
      <dgm:prSet phldrT="[Κείμενο]" custT="1"/>
      <dgm:spPr>
        <a:solidFill>
          <a:schemeClr val="tx2">
            <a:lumMod val="60000"/>
            <a:lumOff val="40000"/>
          </a:schemeClr>
        </a:solidFill>
      </dgm:spPr>
      <dgm:t>
        <a:bodyPr/>
        <a:lstStyle/>
        <a:p>
          <a:r>
            <a:rPr lang="el-GR" sz="1400" dirty="0">
              <a:latin typeface="Book Antiqua" panose="02040602050305030304" pitchFamily="18" charset="0"/>
              <a:ea typeface="Cambria Math" panose="02040503050406030204" pitchFamily="18" charset="0"/>
            </a:rPr>
            <a:t>Απόλυτη ελευθερία απαντήσεων</a:t>
          </a:r>
        </a:p>
      </dgm:t>
    </dgm:pt>
    <dgm:pt modelId="{B2D0FF2F-B088-40BB-BA9B-9C5A712BFA83}" type="parTrans" cxnId="{4A97A170-CBB3-420A-9136-DC4EDDC89EDB}">
      <dgm:prSet/>
      <dgm:spPr/>
      <dgm:t>
        <a:bodyPr/>
        <a:lstStyle/>
        <a:p>
          <a:endParaRPr lang="el-GR"/>
        </a:p>
      </dgm:t>
    </dgm:pt>
    <dgm:pt modelId="{F1BF3BD4-11C0-4099-B43B-BA51E01D810B}" type="sibTrans" cxnId="{4A97A170-CBB3-420A-9136-DC4EDDC89EDB}">
      <dgm:prSet/>
      <dgm:spPr/>
      <dgm:t>
        <a:bodyPr/>
        <a:lstStyle/>
        <a:p>
          <a:endParaRPr lang="el-GR"/>
        </a:p>
      </dgm:t>
    </dgm:pt>
    <dgm:pt modelId="{C20C7D6A-3650-4854-9433-E45BFAA30D93}">
      <dgm:prSet phldrT="[Κείμενο]" custT="1"/>
      <dgm:spPr>
        <a:solidFill>
          <a:schemeClr val="tx2">
            <a:lumMod val="60000"/>
            <a:lumOff val="40000"/>
          </a:schemeClr>
        </a:solidFill>
      </dgm:spPr>
      <dgm:t>
        <a:bodyPr/>
        <a:lstStyle/>
        <a:p>
          <a:r>
            <a:rPr lang="el-GR" sz="1400" dirty="0">
              <a:latin typeface="Book Antiqua" panose="02040602050305030304" pitchFamily="18" charset="0"/>
              <a:ea typeface="Cambria Math" panose="02040503050406030204" pitchFamily="18" charset="0"/>
            </a:rPr>
            <a:t>Σαφής γλώσσα και αναγκαίες επεξηγήσεις</a:t>
          </a:r>
        </a:p>
      </dgm:t>
    </dgm:pt>
    <dgm:pt modelId="{02ABB52F-2B5F-4F5A-A5B2-1DBCBBFB129D}" type="parTrans" cxnId="{B2666A34-3943-4CB9-B71F-A46501ACCC59}">
      <dgm:prSet/>
      <dgm:spPr/>
      <dgm:t>
        <a:bodyPr/>
        <a:lstStyle/>
        <a:p>
          <a:endParaRPr lang="el-GR"/>
        </a:p>
      </dgm:t>
    </dgm:pt>
    <dgm:pt modelId="{4B87272E-ED5A-4BF8-9EFA-7D2B3577DDCE}" type="sibTrans" cxnId="{B2666A34-3943-4CB9-B71F-A46501ACCC59}">
      <dgm:prSet/>
      <dgm:spPr/>
      <dgm:t>
        <a:bodyPr/>
        <a:lstStyle/>
        <a:p>
          <a:endParaRPr lang="el-GR"/>
        </a:p>
      </dgm:t>
    </dgm:pt>
    <dgm:pt modelId="{AB70990D-DB25-42A8-ACE1-0DE7D9F71692}" type="pres">
      <dgm:prSet presAssocID="{F86B07FA-F3AC-4C09-A6C3-20948F93030C}" presName="diagram" presStyleCnt="0">
        <dgm:presLayoutVars>
          <dgm:chPref val="1"/>
          <dgm:dir/>
          <dgm:animOne val="branch"/>
          <dgm:animLvl val="lvl"/>
          <dgm:resizeHandles val="exact"/>
        </dgm:presLayoutVars>
      </dgm:prSet>
      <dgm:spPr/>
    </dgm:pt>
    <dgm:pt modelId="{F721BBDE-A8CA-4AB3-89C6-F7691772A508}" type="pres">
      <dgm:prSet presAssocID="{692AB443-7122-4639-93C4-F610B0B4FF34}" presName="root1" presStyleCnt="0"/>
      <dgm:spPr/>
    </dgm:pt>
    <dgm:pt modelId="{1FC61B36-3EF3-4320-A750-635531E2FC31}" type="pres">
      <dgm:prSet presAssocID="{692AB443-7122-4639-93C4-F610B0B4FF34}" presName="LevelOneTextNode" presStyleLbl="node0" presStyleIdx="0" presStyleCnt="1" custScaleX="140089" custScaleY="133857">
        <dgm:presLayoutVars>
          <dgm:chPref val="3"/>
        </dgm:presLayoutVars>
      </dgm:prSet>
      <dgm:spPr/>
    </dgm:pt>
    <dgm:pt modelId="{4EF399A9-FF90-4AC0-B943-1794533D0A30}" type="pres">
      <dgm:prSet presAssocID="{692AB443-7122-4639-93C4-F610B0B4FF34}" presName="level2hierChild" presStyleCnt="0"/>
      <dgm:spPr/>
    </dgm:pt>
    <dgm:pt modelId="{235EC21E-967A-4DCE-89A0-004E16386698}" type="pres">
      <dgm:prSet presAssocID="{DBB6B212-D9D8-4696-AF72-756722215179}" presName="conn2-1" presStyleLbl="parChTrans1D2" presStyleIdx="0" presStyleCnt="2"/>
      <dgm:spPr/>
    </dgm:pt>
    <dgm:pt modelId="{845D0C01-2F04-4904-B4BE-1B8906012665}" type="pres">
      <dgm:prSet presAssocID="{DBB6B212-D9D8-4696-AF72-756722215179}" presName="connTx" presStyleLbl="parChTrans1D2" presStyleIdx="0" presStyleCnt="2"/>
      <dgm:spPr/>
    </dgm:pt>
    <dgm:pt modelId="{B78070AE-DA88-452A-A964-2DF073455E46}" type="pres">
      <dgm:prSet presAssocID="{21E56539-D054-4D09-ACBC-FF9C0CA16D37}" presName="root2" presStyleCnt="0"/>
      <dgm:spPr/>
    </dgm:pt>
    <dgm:pt modelId="{376B706A-CD08-41A0-855D-F5D7F07FEEF7}" type="pres">
      <dgm:prSet presAssocID="{21E56539-D054-4D09-ACBC-FF9C0CA16D37}" presName="LevelTwoTextNode" presStyleLbl="node2" presStyleIdx="0" presStyleCnt="2">
        <dgm:presLayoutVars>
          <dgm:chPref val="3"/>
        </dgm:presLayoutVars>
      </dgm:prSet>
      <dgm:spPr/>
    </dgm:pt>
    <dgm:pt modelId="{74B058F5-47EE-4C4C-B41D-D26BBE9A8E65}" type="pres">
      <dgm:prSet presAssocID="{21E56539-D054-4D09-ACBC-FF9C0CA16D37}" presName="level3hierChild" presStyleCnt="0"/>
      <dgm:spPr/>
    </dgm:pt>
    <dgm:pt modelId="{79D485CB-BEC9-477B-AB24-F08E21BB84D2}" type="pres">
      <dgm:prSet presAssocID="{22E79F3C-4A33-4840-8FB7-66199207EE94}" presName="conn2-1" presStyleLbl="parChTrans1D3" presStyleIdx="0" presStyleCnt="6"/>
      <dgm:spPr/>
    </dgm:pt>
    <dgm:pt modelId="{83545A4F-A0C4-41D2-9B3C-8572B21DCD6F}" type="pres">
      <dgm:prSet presAssocID="{22E79F3C-4A33-4840-8FB7-66199207EE94}" presName="connTx" presStyleLbl="parChTrans1D3" presStyleIdx="0" presStyleCnt="6"/>
      <dgm:spPr/>
    </dgm:pt>
    <dgm:pt modelId="{2758842C-D569-4305-98B4-5EBEC7C57DF5}" type="pres">
      <dgm:prSet presAssocID="{C19BE040-B73E-4C5C-A3DB-0194B059E9D2}" presName="root2" presStyleCnt="0"/>
      <dgm:spPr/>
    </dgm:pt>
    <dgm:pt modelId="{DFB9E92A-746A-47E7-8FBA-4527879DA877}" type="pres">
      <dgm:prSet presAssocID="{C19BE040-B73E-4C5C-A3DB-0194B059E9D2}" presName="LevelTwoTextNode" presStyleLbl="node3" presStyleIdx="0" presStyleCnt="6" custScaleX="121310" custScaleY="55848">
        <dgm:presLayoutVars>
          <dgm:chPref val="3"/>
        </dgm:presLayoutVars>
      </dgm:prSet>
      <dgm:spPr/>
    </dgm:pt>
    <dgm:pt modelId="{BFA4346B-9000-406D-AC92-295E9DF850F9}" type="pres">
      <dgm:prSet presAssocID="{C19BE040-B73E-4C5C-A3DB-0194B059E9D2}" presName="level3hierChild" presStyleCnt="0"/>
      <dgm:spPr/>
    </dgm:pt>
    <dgm:pt modelId="{745CE78D-227F-405C-88F5-979782E754A8}" type="pres">
      <dgm:prSet presAssocID="{82B3DAD9-ECBB-49AA-90A8-D1C51F6E612F}" presName="conn2-1" presStyleLbl="parChTrans1D3" presStyleIdx="1" presStyleCnt="6"/>
      <dgm:spPr/>
    </dgm:pt>
    <dgm:pt modelId="{8D48B340-A545-4CBB-A1B4-4B2BDD2153F9}" type="pres">
      <dgm:prSet presAssocID="{82B3DAD9-ECBB-49AA-90A8-D1C51F6E612F}" presName="connTx" presStyleLbl="parChTrans1D3" presStyleIdx="1" presStyleCnt="6"/>
      <dgm:spPr/>
    </dgm:pt>
    <dgm:pt modelId="{626BCB3B-6ADD-43BE-BBE1-152B3C70A900}" type="pres">
      <dgm:prSet presAssocID="{58E32178-8D31-4BB3-8D25-BAAD2A73F991}" presName="root2" presStyleCnt="0"/>
      <dgm:spPr/>
    </dgm:pt>
    <dgm:pt modelId="{C9B077F0-9892-4EA4-8F4D-6464E59B931A}" type="pres">
      <dgm:prSet presAssocID="{58E32178-8D31-4BB3-8D25-BAAD2A73F991}" presName="LevelTwoTextNode" presStyleLbl="node3" presStyleIdx="1" presStyleCnt="6" custScaleX="121056" custScaleY="114627" custLinFactNeighborY="-2933">
        <dgm:presLayoutVars>
          <dgm:chPref val="3"/>
        </dgm:presLayoutVars>
      </dgm:prSet>
      <dgm:spPr/>
    </dgm:pt>
    <dgm:pt modelId="{1AFE7AD7-F644-484E-8055-5A5B37B3FE62}" type="pres">
      <dgm:prSet presAssocID="{58E32178-8D31-4BB3-8D25-BAAD2A73F991}" presName="level3hierChild" presStyleCnt="0"/>
      <dgm:spPr/>
    </dgm:pt>
    <dgm:pt modelId="{9EDF42A2-0441-4045-800F-42B32B45DFE1}" type="pres">
      <dgm:prSet presAssocID="{4E3EED33-C78C-4374-8E67-4CD5A47EE449}" presName="conn2-1" presStyleLbl="parChTrans1D3" presStyleIdx="2" presStyleCnt="6"/>
      <dgm:spPr/>
    </dgm:pt>
    <dgm:pt modelId="{411E63F5-3CE5-453F-B5F0-B2D89690699B}" type="pres">
      <dgm:prSet presAssocID="{4E3EED33-C78C-4374-8E67-4CD5A47EE449}" presName="connTx" presStyleLbl="parChTrans1D3" presStyleIdx="2" presStyleCnt="6"/>
      <dgm:spPr/>
    </dgm:pt>
    <dgm:pt modelId="{D7851E41-0C41-4B05-8FE2-40E7B0ACF715}" type="pres">
      <dgm:prSet presAssocID="{E4BA3035-9E44-48CA-859D-B044992C9416}" presName="root2" presStyleCnt="0"/>
      <dgm:spPr/>
    </dgm:pt>
    <dgm:pt modelId="{B63899A6-AEE9-4484-BD24-583B4F4E5735}" type="pres">
      <dgm:prSet presAssocID="{E4BA3035-9E44-48CA-859D-B044992C9416}" presName="LevelTwoTextNode" presStyleLbl="node3" presStyleIdx="2" presStyleCnt="6" custScaleX="123092" custScaleY="102816" custLinFactNeighborX="-2031" custLinFactNeighborY="-7767">
        <dgm:presLayoutVars>
          <dgm:chPref val="3"/>
        </dgm:presLayoutVars>
      </dgm:prSet>
      <dgm:spPr/>
    </dgm:pt>
    <dgm:pt modelId="{027A1822-434B-418B-9AAF-9BB6609A942D}" type="pres">
      <dgm:prSet presAssocID="{E4BA3035-9E44-48CA-859D-B044992C9416}" presName="level3hierChild" presStyleCnt="0"/>
      <dgm:spPr/>
    </dgm:pt>
    <dgm:pt modelId="{3AE1485C-8B95-4FDC-BDA9-871BD48EB587}" type="pres">
      <dgm:prSet presAssocID="{9AE45FC8-F156-4D44-B1CE-17166DC2237F}" presName="conn2-1" presStyleLbl="parChTrans1D2" presStyleIdx="1" presStyleCnt="2"/>
      <dgm:spPr/>
    </dgm:pt>
    <dgm:pt modelId="{9F16913D-083E-45D8-BE32-17C59D3A7F20}" type="pres">
      <dgm:prSet presAssocID="{9AE45FC8-F156-4D44-B1CE-17166DC2237F}" presName="connTx" presStyleLbl="parChTrans1D2" presStyleIdx="1" presStyleCnt="2"/>
      <dgm:spPr/>
    </dgm:pt>
    <dgm:pt modelId="{81ECC188-7BC7-4EFF-B3F6-7272507EB5F1}" type="pres">
      <dgm:prSet presAssocID="{8C842501-C636-425B-9FE6-C2BF89F9C56A}" presName="root2" presStyleCnt="0"/>
      <dgm:spPr/>
    </dgm:pt>
    <dgm:pt modelId="{3A082ECB-AC04-4D65-AC12-4104CC4916C7}" type="pres">
      <dgm:prSet presAssocID="{8C842501-C636-425B-9FE6-C2BF89F9C56A}" presName="LevelTwoTextNode" presStyleLbl="node2" presStyleIdx="1" presStyleCnt="2">
        <dgm:presLayoutVars>
          <dgm:chPref val="3"/>
        </dgm:presLayoutVars>
      </dgm:prSet>
      <dgm:spPr/>
    </dgm:pt>
    <dgm:pt modelId="{0ED09D9A-6B25-408F-AF17-CD3779BAABB9}" type="pres">
      <dgm:prSet presAssocID="{8C842501-C636-425B-9FE6-C2BF89F9C56A}" presName="level3hierChild" presStyleCnt="0"/>
      <dgm:spPr/>
    </dgm:pt>
    <dgm:pt modelId="{527A86E3-E60A-47F3-9DB9-69035765FDBB}" type="pres">
      <dgm:prSet presAssocID="{1477EA8B-BCAF-4AA7-A1C0-79BE01353BAC}" presName="conn2-1" presStyleLbl="parChTrans1D3" presStyleIdx="3" presStyleCnt="6"/>
      <dgm:spPr/>
    </dgm:pt>
    <dgm:pt modelId="{93A99C1C-455A-4E6B-8D25-A4A5F9922C7C}" type="pres">
      <dgm:prSet presAssocID="{1477EA8B-BCAF-4AA7-A1C0-79BE01353BAC}" presName="connTx" presStyleLbl="parChTrans1D3" presStyleIdx="3" presStyleCnt="6"/>
      <dgm:spPr/>
    </dgm:pt>
    <dgm:pt modelId="{1CAEE74D-E6F4-42B0-907C-95AEC03DDD10}" type="pres">
      <dgm:prSet presAssocID="{BB18F2CE-1348-4B39-96AB-14CAAC0B2957}" presName="root2" presStyleCnt="0"/>
      <dgm:spPr/>
    </dgm:pt>
    <dgm:pt modelId="{5975A034-CE58-4FBE-968A-C3B27812ADF0}" type="pres">
      <dgm:prSet presAssocID="{BB18F2CE-1348-4B39-96AB-14CAAC0B2957}" presName="LevelTwoTextNode" presStyleLbl="node3" presStyleIdx="3" presStyleCnt="6" custScaleX="122923" custScaleY="95730" custLinFactNeighborX="-763" custLinFactNeighborY="7667">
        <dgm:presLayoutVars>
          <dgm:chPref val="3"/>
        </dgm:presLayoutVars>
      </dgm:prSet>
      <dgm:spPr/>
    </dgm:pt>
    <dgm:pt modelId="{0BAD8352-0E4D-4B0B-BABB-E2EB1E9EF517}" type="pres">
      <dgm:prSet presAssocID="{BB18F2CE-1348-4B39-96AB-14CAAC0B2957}" presName="level3hierChild" presStyleCnt="0"/>
      <dgm:spPr/>
    </dgm:pt>
    <dgm:pt modelId="{FA25361A-1A52-4C33-8A57-ACBBE16247EE}" type="pres">
      <dgm:prSet presAssocID="{B2D0FF2F-B088-40BB-BA9B-9C5A712BFA83}" presName="conn2-1" presStyleLbl="parChTrans1D3" presStyleIdx="4" presStyleCnt="6"/>
      <dgm:spPr/>
    </dgm:pt>
    <dgm:pt modelId="{2D909781-C181-4037-836E-E8E3B2A2A7C7}" type="pres">
      <dgm:prSet presAssocID="{B2D0FF2F-B088-40BB-BA9B-9C5A712BFA83}" presName="connTx" presStyleLbl="parChTrans1D3" presStyleIdx="4" presStyleCnt="6"/>
      <dgm:spPr/>
    </dgm:pt>
    <dgm:pt modelId="{C2C54258-968A-4231-A310-F1FB9E576F25}" type="pres">
      <dgm:prSet presAssocID="{1A0C9000-758A-446F-A83E-066F4FA49BDA}" presName="root2" presStyleCnt="0"/>
      <dgm:spPr/>
    </dgm:pt>
    <dgm:pt modelId="{99737971-275F-4BE5-9195-B396AC12810A}" type="pres">
      <dgm:prSet presAssocID="{1A0C9000-758A-446F-A83E-066F4FA49BDA}" presName="LevelTwoTextNode" presStyleLbl="node3" presStyleIdx="4" presStyleCnt="6" custScaleX="123344" custScaleY="96824" custLinFactNeighborX="-475" custLinFactNeighborY="4896">
        <dgm:presLayoutVars>
          <dgm:chPref val="3"/>
        </dgm:presLayoutVars>
      </dgm:prSet>
      <dgm:spPr/>
    </dgm:pt>
    <dgm:pt modelId="{1E3D1427-15E8-4468-AB9A-A0757D1BBD14}" type="pres">
      <dgm:prSet presAssocID="{1A0C9000-758A-446F-A83E-066F4FA49BDA}" presName="level3hierChild" presStyleCnt="0"/>
      <dgm:spPr/>
    </dgm:pt>
    <dgm:pt modelId="{4368BD84-2738-4A2F-8638-80579D238BAB}" type="pres">
      <dgm:prSet presAssocID="{02ABB52F-2B5F-4F5A-A5B2-1DBCBBFB129D}" presName="conn2-1" presStyleLbl="parChTrans1D3" presStyleIdx="5" presStyleCnt="6"/>
      <dgm:spPr/>
    </dgm:pt>
    <dgm:pt modelId="{945FBD65-512F-4AA0-915C-AE0DBEAB4441}" type="pres">
      <dgm:prSet presAssocID="{02ABB52F-2B5F-4F5A-A5B2-1DBCBBFB129D}" presName="connTx" presStyleLbl="parChTrans1D3" presStyleIdx="5" presStyleCnt="6"/>
      <dgm:spPr/>
    </dgm:pt>
    <dgm:pt modelId="{F1452E00-15B9-4099-8CDB-357B77F917E3}" type="pres">
      <dgm:prSet presAssocID="{C20C7D6A-3650-4854-9433-E45BFAA30D93}" presName="root2" presStyleCnt="0"/>
      <dgm:spPr/>
    </dgm:pt>
    <dgm:pt modelId="{E34B8A56-54C8-4C50-BFED-40BEBE420229}" type="pres">
      <dgm:prSet presAssocID="{C20C7D6A-3650-4854-9433-E45BFAA30D93}" presName="LevelTwoTextNode" presStyleLbl="node3" presStyleIdx="5" presStyleCnt="6" custScaleX="122770" custScaleY="107562" custLinFactNeighborX="420" custLinFactNeighborY="7949">
        <dgm:presLayoutVars>
          <dgm:chPref val="3"/>
        </dgm:presLayoutVars>
      </dgm:prSet>
      <dgm:spPr/>
    </dgm:pt>
    <dgm:pt modelId="{01498D4F-A349-4881-90C1-30DBDCC362E4}" type="pres">
      <dgm:prSet presAssocID="{C20C7D6A-3650-4854-9433-E45BFAA30D93}" presName="level3hierChild" presStyleCnt="0"/>
      <dgm:spPr/>
    </dgm:pt>
  </dgm:ptLst>
  <dgm:cxnLst>
    <dgm:cxn modelId="{60974103-6939-45C7-9625-5810DFE350F3}" type="presOf" srcId="{22E79F3C-4A33-4840-8FB7-66199207EE94}" destId="{79D485CB-BEC9-477B-AB24-F08E21BB84D2}" srcOrd="0" destOrd="0" presId="urn:microsoft.com/office/officeart/2005/8/layout/hierarchy2"/>
    <dgm:cxn modelId="{92DB3F0E-4A89-4C96-ABA6-19621F610686}" type="presOf" srcId="{C20C7D6A-3650-4854-9433-E45BFAA30D93}" destId="{E34B8A56-54C8-4C50-BFED-40BEBE420229}" srcOrd="0" destOrd="0" presId="urn:microsoft.com/office/officeart/2005/8/layout/hierarchy2"/>
    <dgm:cxn modelId="{67234A1B-0EC0-4938-9AA3-FE97DFD677BD}" type="presOf" srcId="{B2D0FF2F-B088-40BB-BA9B-9C5A712BFA83}" destId="{2D909781-C181-4037-836E-E8E3B2A2A7C7}" srcOrd="1" destOrd="0" presId="urn:microsoft.com/office/officeart/2005/8/layout/hierarchy2"/>
    <dgm:cxn modelId="{CCCE5923-1500-448E-8AB8-7C6FD98AF9FC}" type="presOf" srcId="{E4BA3035-9E44-48CA-859D-B044992C9416}" destId="{B63899A6-AEE9-4484-BD24-583B4F4E5735}" srcOrd="0" destOrd="0" presId="urn:microsoft.com/office/officeart/2005/8/layout/hierarchy2"/>
    <dgm:cxn modelId="{7C39BE27-22B3-4F38-8454-0AF4A27D0D20}" type="presOf" srcId="{9AE45FC8-F156-4D44-B1CE-17166DC2237F}" destId="{3AE1485C-8B95-4FDC-BDA9-871BD48EB587}" srcOrd="0" destOrd="0" presId="urn:microsoft.com/office/officeart/2005/8/layout/hierarchy2"/>
    <dgm:cxn modelId="{4CAF832F-5F15-45AC-9C7E-198B8A669F0A}" srcId="{692AB443-7122-4639-93C4-F610B0B4FF34}" destId="{21E56539-D054-4D09-ACBC-FF9C0CA16D37}" srcOrd="0" destOrd="0" parTransId="{DBB6B212-D9D8-4696-AF72-756722215179}" sibTransId="{EE7FF6F2-56D2-40D4-92E3-D05DE4A669DD}"/>
    <dgm:cxn modelId="{DFACCB30-03E6-44E8-A9CE-0CA881F96708}" type="presOf" srcId="{8C842501-C636-425B-9FE6-C2BF89F9C56A}" destId="{3A082ECB-AC04-4D65-AC12-4104CC4916C7}" srcOrd="0" destOrd="0" presId="urn:microsoft.com/office/officeart/2005/8/layout/hierarchy2"/>
    <dgm:cxn modelId="{0128EB31-D8BB-4C9B-B7E4-E385517DCC38}" type="presOf" srcId="{4E3EED33-C78C-4374-8E67-4CD5A47EE449}" destId="{9EDF42A2-0441-4045-800F-42B32B45DFE1}" srcOrd="0" destOrd="0" presId="urn:microsoft.com/office/officeart/2005/8/layout/hierarchy2"/>
    <dgm:cxn modelId="{B2666A34-3943-4CB9-B71F-A46501ACCC59}" srcId="{8C842501-C636-425B-9FE6-C2BF89F9C56A}" destId="{C20C7D6A-3650-4854-9433-E45BFAA30D93}" srcOrd="2" destOrd="0" parTransId="{02ABB52F-2B5F-4F5A-A5B2-1DBCBBFB129D}" sibTransId="{4B87272E-ED5A-4BF8-9EFA-7D2B3577DDCE}"/>
    <dgm:cxn modelId="{39131146-E787-442E-A21B-706358F66066}" type="presOf" srcId="{DBB6B212-D9D8-4696-AF72-756722215179}" destId="{845D0C01-2F04-4904-B4BE-1B8906012665}" srcOrd="1" destOrd="0" presId="urn:microsoft.com/office/officeart/2005/8/layout/hierarchy2"/>
    <dgm:cxn modelId="{9E1A9A66-C8DA-45FA-8335-8256BCD67A16}" srcId="{692AB443-7122-4639-93C4-F610B0B4FF34}" destId="{8C842501-C636-425B-9FE6-C2BF89F9C56A}" srcOrd="1" destOrd="0" parTransId="{9AE45FC8-F156-4D44-B1CE-17166DC2237F}" sibTransId="{8177E7C7-2F76-499B-B8CC-C1B5983D3855}"/>
    <dgm:cxn modelId="{0F8D5A69-0390-4093-AA19-FEF840C84782}" type="presOf" srcId="{22E79F3C-4A33-4840-8FB7-66199207EE94}" destId="{83545A4F-A0C4-41D2-9B3C-8572B21DCD6F}" srcOrd="1" destOrd="0" presId="urn:microsoft.com/office/officeart/2005/8/layout/hierarchy2"/>
    <dgm:cxn modelId="{4A97A170-CBB3-420A-9136-DC4EDDC89EDB}" srcId="{8C842501-C636-425B-9FE6-C2BF89F9C56A}" destId="{1A0C9000-758A-446F-A83E-066F4FA49BDA}" srcOrd="1" destOrd="0" parTransId="{B2D0FF2F-B088-40BB-BA9B-9C5A712BFA83}" sibTransId="{F1BF3BD4-11C0-4099-B43B-BA51E01D810B}"/>
    <dgm:cxn modelId="{6DD7E752-61E2-48AB-AE57-A5E52247F7BE}" type="presOf" srcId="{9AE45FC8-F156-4D44-B1CE-17166DC2237F}" destId="{9F16913D-083E-45D8-BE32-17C59D3A7F20}" srcOrd="1" destOrd="0" presId="urn:microsoft.com/office/officeart/2005/8/layout/hierarchy2"/>
    <dgm:cxn modelId="{0761DE73-8AEF-428B-96A6-0E15BDE35611}" type="presOf" srcId="{B2D0FF2F-B088-40BB-BA9B-9C5A712BFA83}" destId="{FA25361A-1A52-4C33-8A57-ACBBE16247EE}" srcOrd="0" destOrd="0" presId="urn:microsoft.com/office/officeart/2005/8/layout/hierarchy2"/>
    <dgm:cxn modelId="{60502C55-C3EB-47C0-96A6-B308C5529082}" type="presOf" srcId="{1A0C9000-758A-446F-A83E-066F4FA49BDA}" destId="{99737971-275F-4BE5-9195-B396AC12810A}" srcOrd="0" destOrd="0" presId="urn:microsoft.com/office/officeart/2005/8/layout/hierarchy2"/>
    <dgm:cxn modelId="{6F4DE859-DB2F-48FA-A1C5-46BB00911C43}" srcId="{21E56539-D054-4D09-ACBC-FF9C0CA16D37}" destId="{58E32178-8D31-4BB3-8D25-BAAD2A73F991}" srcOrd="1" destOrd="0" parTransId="{82B3DAD9-ECBB-49AA-90A8-D1C51F6E612F}" sibTransId="{02B6D126-0588-4B43-B1CD-DE78C02C9840}"/>
    <dgm:cxn modelId="{C1B9097C-48AC-419F-BC75-2E812D2D2E78}" srcId="{21E56539-D054-4D09-ACBC-FF9C0CA16D37}" destId="{C19BE040-B73E-4C5C-A3DB-0194B059E9D2}" srcOrd="0" destOrd="0" parTransId="{22E79F3C-4A33-4840-8FB7-66199207EE94}" sibTransId="{96327933-4FAC-492C-8544-5538369D5B43}"/>
    <dgm:cxn modelId="{109F7096-2DDB-4393-A396-00EFA5A80FA5}" srcId="{21E56539-D054-4D09-ACBC-FF9C0CA16D37}" destId="{E4BA3035-9E44-48CA-859D-B044992C9416}" srcOrd="2" destOrd="0" parTransId="{4E3EED33-C78C-4374-8E67-4CD5A47EE449}" sibTransId="{8DBE6354-B92D-49DC-A58A-36F07FCA5A9A}"/>
    <dgm:cxn modelId="{E0F2369A-2DD6-4A3E-957F-24C8D204ABFF}" type="presOf" srcId="{4E3EED33-C78C-4374-8E67-4CD5A47EE449}" destId="{411E63F5-3CE5-453F-B5F0-B2D89690699B}" srcOrd="1" destOrd="0" presId="urn:microsoft.com/office/officeart/2005/8/layout/hierarchy2"/>
    <dgm:cxn modelId="{AEA4059D-2F56-4AB6-81EF-AB507B20AB18}" type="presOf" srcId="{02ABB52F-2B5F-4F5A-A5B2-1DBCBBFB129D}" destId="{945FBD65-512F-4AA0-915C-AE0DBEAB4441}" srcOrd="1" destOrd="0" presId="urn:microsoft.com/office/officeart/2005/8/layout/hierarchy2"/>
    <dgm:cxn modelId="{5C794EA3-1598-44B9-845C-573D46E2DB64}" type="presOf" srcId="{58E32178-8D31-4BB3-8D25-BAAD2A73F991}" destId="{C9B077F0-9892-4EA4-8F4D-6464E59B931A}" srcOrd="0" destOrd="0" presId="urn:microsoft.com/office/officeart/2005/8/layout/hierarchy2"/>
    <dgm:cxn modelId="{B8AC78AE-55F2-4113-AEE2-4DF39750AD8E}" type="presOf" srcId="{82B3DAD9-ECBB-49AA-90A8-D1C51F6E612F}" destId="{745CE78D-227F-405C-88F5-979782E754A8}" srcOrd="0" destOrd="0" presId="urn:microsoft.com/office/officeart/2005/8/layout/hierarchy2"/>
    <dgm:cxn modelId="{50482CC1-3E98-452D-A4C0-634406C54FB3}" type="presOf" srcId="{82B3DAD9-ECBB-49AA-90A8-D1C51F6E612F}" destId="{8D48B340-A545-4CBB-A1B4-4B2BDD2153F9}" srcOrd="1" destOrd="0" presId="urn:microsoft.com/office/officeart/2005/8/layout/hierarchy2"/>
    <dgm:cxn modelId="{483658C5-E7EA-4988-991C-956715C3FDFD}" srcId="{F86B07FA-F3AC-4C09-A6C3-20948F93030C}" destId="{692AB443-7122-4639-93C4-F610B0B4FF34}" srcOrd="0" destOrd="0" parTransId="{88296CAD-BD28-41E2-84DD-BF35D7285C33}" sibTransId="{13800745-43D1-49B1-A43C-B60430C0FBBA}"/>
    <dgm:cxn modelId="{9A7F47CA-6DB5-4CB4-ADF6-09086351A439}" type="presOf" srcId="{692AB443-7122-4639-93C4-F610B0B4FF34}" destId="{1FC61B36-3EF3-4320-A750-635531E2FC31}" srcOrd="0" destOrd="0" presId="urn:microsoft.com/office/officeart/2005/8/layout/hierarchy2"/>
    <dgm:cxn modelId="{2641B8D4-549D-4BDC-9E2A-5CA817C03A6E}" type="presOf" srcId="{21E56539-D054-4D09-ACBC-FF9C0CA16D37}" destId="{376B706A-CD08-41A0-855D-F5D7F07FEEF7}" srcOrd="0" destOrd="0" presId="urn:microsoft.com/office/officeart/2005/8/layout/hierarchy2"/>
    <dgm:cxn modelId="{91872CD5-115C-422D-A978-E718D116DD29}" type="presOf" srcId="{DBB6B212-D9D8-4696-AF72-756722215179}" destId="{235EC21E-967A-4DCE-89A0-004E16386698}" srcOrd="0" destOrd="0" presId="urn:microsoft.com/office/officeart/2005/8/layout/hierarchy2"/>
    <dgm:cxn modelId="{2657F5D7-94A6-40E9-A3E3-83A16549E3A5}" type="presOf" srcId="{C19BE040-B73E-4C5C-A3DB-0194B059E9D2}" destId="{DFB9E92A-746A-47E7-8FBA-4527879DA877}" srcOrd="0" destOrd="0" presId="urn:microsoft.com/office/officeart/2005/8/layout/hierarchy2"/>
    <dgm:cxn modelId="{65EEEADC-2A5F-4F61-B397-E83A60C64A26}" type="presOf" srcId="{F86B07FA-F3AC-4C09-A6C3-20948F93030C}" destId="{AB70990D-DB25-42A8-ACE1-0DE7D9F71692}" srcOrd="0" destOrd="0" presId="urn:microsoft.com/office/officeart/2005/8/layout/hierarchy2"/>
    <dgm:cxn modelId="{13113CDE-5021-4B40-A49B-E8F7374C3DC7}" type="presOf" srcId="{1477EA8B-BCAF-4AA7-A1C0-79BE01353BAC}" destId="{527A86E3-E60A-47F3-9DB9-69035765FDBB}" srcOrd="0" destOrd="0" presId="urn:microsoft.com/office/officeart/2005/8/layout/hierarchy2"/>
    <dgm:cxn modelId="{177C25E1-6FFB-4C33-8770-545F8BC8DF06}" type="presOf" srcId="{1477EA8B-BCAF-4AA7-A1C0-79BE01353BAC}" destId="{93A99C1C-455A-4E6B-8D25-A4A5F9922C7C}" srcOrd="1" destOrd="0" presId="urn:microsoft.com/office/officeart/2005/8/layout/hierarchy2"/>
    <dgm:cxn modelId="{15C63BF5-38BD-46FE-B5CD-A6739A360B10}" type="presOf" srcId="{BB18F2CE-1348-4B39-96AB-14CAAC0B2957}" destId="{5975A034-CE58-4FBE-968A-C3B27812ADF0}" srcOrd="0" destOrd="0" presId="urn:microsoft.com/office/officeart/2005/8/layout/hierarchy2"/>
    <dgm:cxn modelId="{F4F404F8-7D71-442D-A509-F99F3661FC9D}" type="presOf" srcId="{02ABB52F-2B5F-4F5A-A5B2-1DBCBBFB129D}" destId="{4368BD84-2738-4A2F-8638-80579D238BAB}" srcOrd="0" destOrd="0" presId="urn:microsoft.com/office/officeart/2005/8/layout/hierarchy2"/>
    <dgm:cxn modelId="{7AD166F8-D6A8-4314-8044-71FA360583F5}" srcId="{8C842501-C636-425B-9FE6-C2BF89F9C56A}" destId="{BB18F2CE-1348-4B39-96AB-14CAAC0B2957}" srcOrd="0" destOrd="0" parTransId="{1477EA8B-BCAF-4AA7-A1C0-79BE01353BAC}" sibTransId="{866DF196-A6A5-4D91-91EE-C024B243509B}"/>
    <dgm:cxn modelId="{CE4042DB-DE45-41C0-8998-46917C5DD525}" type="presParOf" srcId="{AB70990D-DB25-42A8-ACE1-0DE7D9F71692}" destId="{F721BBDE-A8CA-4AB3-89C6-F7691772A508}" srcOrd="0" destOrd="0" presId="urn:microsoft.com/office/officeart/2005/8/layout/hierarchy2"/>
    <dgm:cxn modelId="{A32BEC94-A441-4B35-87DF-F3B021C38528}" type="presParOf" srcId="{F721BBDE-A8CA-4AB3-89C6-F7691772A508}" destId="{1FC61B36-3EF3-4320-A750-635531E2FC31}" srcOrd="0" destOrd="0" presId="urn:microsoft.com/office/officeart/2005/8/layout/hierarchy2"/>
    <dgm:cxn modelId="{BA5505CD-B6EC-4E68-9E03-25C0A615BA3D}" type="presParOf" srcId="{F721BBDE-A8CA-4AB3-89C6-F7691772A508}" destId="{4EF399A9-FF90-4AC0-B943-1794533D0A30}" srcOrd="1" destOrd="0" presId="urn:microsoft.com/office/officeart/2005/8/layout/hierarchy2"/>
    <dgm:cxn modelId="{6DDCE3CA-EFBE-41AE-85B1-7985E3006F95}" type="presParOf" srcId="{4EF399A9-FF90-4AC0-B943-1794533D0A30}" destId="{235EC21E-967A-4DCE-89A0-004E16386698}" srcOrd="0" destOrd="0" presId="urn:microsoft.com/office/officeart/2005/8/layout/hierarchy2"/>
    <dgm:cxn modelId="{D3C30E9D-ED54-4BE3-A0E7-C3FEB8ACF049}" type="presParOf" srcId="{235EC21E-967A-4DCE-89A0-004E16386698}" destId="{845D0C01-2F04-4904-B4BE-1B8906012665}" srcOrd="0" destOrd="0" presId="urn:microsoft.com/office/officeart/2005/8/layout/hierarchy2"/>
    <dgm:cxn modelId="{5793C390-CFB3-4A07-9496-C7823E7359F7}" type="presParOf" srcId="{4EF399A9-FF90-4AC0-B943-1794533D0A30}" destId="{B78070AE-DA88-452A-A964-2DF073455E46}" srcOrd="1" destOrd="0" presId="urn:microsoft.com/office/officeart/2005/8/layout/hierarchy2"/>
    <dgm:cxn modelId="{00D0ECC9-3DC0-4AB5-B224-0421579F23B5}" type="presParOf" srcId="{B78070AE-DA88-452A-A964-2DF073455E46}" destId="{376B706A-CD08-41A0-855D-F5D7F07FEEF7}" srcOrd="0" destOrd="0" presId="urn:microsoft.com/office/officeart/2005/8/layout/hierarchy2"/>
    <dgm:cxn modelId="{44C4B6A5-ECC0-4E9D-963F-A26AA27473E6}" type="presParOf" srcId="{B78070AE-DA88-452A-A964-2DF073455E46}" destId="{74B058F5-47EE-4C4C-B41D-D26BBE9A8E65}" srcOrd="1" destOrd="0" presId="urn:microsoft.com/office/officeart/2005/8/layout/hierarchy2"/>
    <dgm:cxn modelId="{5857DDA4-2A22-40F4-8DC2-D41E4070796A}" type="presParOf" srcId="{74B058F5-47EE-4C4C-B41D-D26BBE9A8E65}" destId="{79D485CB-BEC9-477B-AB24-F08E21BB84D2}" srcOrd="0" destOrd="0" presId="urn:microsoft.com/office/officeart/2005/8/layout/hierarchy2"/>
    <dgm:cxn modelId="{0AFF1096-F685-4DEB-8633-700176D25E0C}" type="presParOf" srcId="{79D485CB-BEC9-477B-AB24-F08E21BB84D2}" destId="{83545A4F-A0C4-41D2-9B3C-8572B21DCD6F}" srcOrd="0" destOrd="0" presId="urn:microsoft.com/office/officeart/2005/8/layout/hierarchy2"/>
    <dgm:cxn modelId="{4A279B61-16D4-4C63-BC3F-1170244620C2}" type="presParOf" srcId="{74B058F5-47EE-4C4C-B41D-D26BBE9A8E65}" destId="{2758842C-D569-4305-98B4-5EBEC7C57DF5}" srcOrd="1" destOrd="0" presId="urn:microsoft.com/office/officeart/2005/8/layout/hierarchy2"/>
    <dgm:cxn modelId="{46657241-DF79-4B9C-B327-684B3D70DEB1}" type="presParOf" srcId="{2758842C-D569-4305-98B4-5EBEC7C57DF5}" destId="{DFB9E92A-746A-47E7-8FBA-4527879DA877}" srcOrd="0" destOrd="0" presId="urn:microsoft.com/office/officeart/2005/8/layout/hierarchy2"/>
    <dgm:cxn modelId="{E792DCEC-3C1E-45C9-B1A7-64369F058839}" type="presParOf" srcId="{2758842C-D569-4305-98B4-5EBEC7C57DF5}" destId="{BFA4346B-9000-406D-AC92-295E9DF850F9}" srcOrd="1" destOrd="0" presId="urn:microsoft.com/office/officeart/2005/8/layout/hierarchy2"/>
    <dgm:cxn modelId="{4832DA7F-1EC5-4065-9DBE-6142BC22850F}" type="presParOf" srcId="{74B058F5-47EE-4C4C-B41D-D26BBE9A8E65}" destId="{745CE78D-227F-405C-88F5-979782E754A8}" srcOrd="2" destOrd="0" presId="urn:microsoft.com/office/officeart/2005/8/layout/hierarchy2"/>
    <dgm:cxn modelId="{3DF56CFF-3CF0-4B89-9883-248CC36CC44E}" type="presParOf" srcId="{745CE78D-227F-405C-88F5-979782E754A8}" destId="{8D48B340-A545-4CBB-A1B4-4B2BDD2153F9}" srcOrd="0" destOrd="0" presId="urn:microsoft.com/office/officeart/2005/8/layout/hierarchy2"/>
    <dgm:cxn modelId="{9E21A20A-3233-4D02-82E6-B88591D1C85B}" type="presParOf" srcId="{74B058F5-47EE-4C4C-B41D-D26BBE9A8E65}" destId="{626BCB3B-6ADD-43BE-BBE1-152B3C70A900}" srcOrd="3" destOrd="0" presId="urn:microsoft.com/office/officeart/2005/8/layout/hierarchy2"/>
    <dgm:cxn modelId="{2F0B01DF-BF35-43A8-921C-8F9CBB9C06B8}" type="presParOf" srcId="{626BCB3B-6ADD-43BE-BBE1-152B3C70A900}" destId="{C9B077F0-9892-4EA4-8F4D-6464E59B931A}" srcOrd="0" destOrd="0" presId="urn:microsoft.com/office/officeart/2005/8/layout/hierarchy2"/>
    <dgm:cxn modelId="{E284D545-E6ED-45F0-9E0C-AC5A1C069050}" type="presParOf" srcId="{626BCB3B-6ADD-43BE-BBE1-152B3C70A900}" destId="{1AFE7AD7-F644-484E-8055-5A5B37B3FE62}" srcOrd="1" destOrd="0" presId="urn:microsoft.com/office/officeart/2005/8/layout/hierarchy2"/>
    <dgm:cxn modelId="{B1BA6957-7519-4FDA-8D5C-5E51C267773A}" type="presParOf" srcId="{74B058F5-47EE-4C4C-B41D-D26BBE9A8E65}" destId="{9EDF42A2-0441-4045-800F-42B32B45DFE1}" srcOrd="4" destOrd="0" presId="urn:microsoft.com/office/officeart/2005/8/layout/hierarchy2"/>
    <dgm:cxn modelId="{C45FEFB0-9F42-456A-990B-3B088F8F0FB5}" type="presParOf" srcId="{9EDF42A2-0441-4045-800F-42B32B45DFE1}" destId="{411E63F5-3CE5-453F-B5F0-B2D89690699B}" srcOrd="0" destOrd="0" presId="urn:microsoft.com/office/officeart/2005/8/layout/hierarchy2"/>
    <dgm:cxn modelId="{384519F6-6D78-4AE4-99D3-8A8CCC73C3D4}" type="presParOf" srcId="{74B058F5-47EE-4C4C-B41D-D26BBE9A8E65}" destId="{D7851E41-0C41-4B05-8FE2-40E7B0ACF715}" srcOrd="5" destOrd="0" presId="urn:microsoft.com/office/officeart/2005/8/layout/hierarchy2"/>
    <dgm:cxn modelId="{2DA42D76-9073-4513-A1D9-A6F36FF42F03}" type="presParOf" srcId="{D7851E41-0C41-4B05-8FE2-40E7B0ACF715}" destId="{B63899A6-AEE9-4484-BD24-583B4F4E5735}" srcOrd="0" destOrd="0" presId="urn:microsoft.com/office/officeart/2005/8/layout/hierarchy2"/>
    <dgm:cxn modelId="{4150608E-8AB2-4DF5-BB54-D80B34148D92}" type="presParOf" srcId="{D7851E41-0C41-4B05-8FE2-40E7B0ACF715}" destId="{027A1822-434B-418B-9AAF-9BB6609A942D}" srcOrd="1" destOrd="0" presId="urn:microsoft.com/office/officeart/2005/8/layout/hierarchy2"/>
    <dgm:cxn modelId="{9F023234-8C0F-4623-9A0F-91C80C2DFC91}" type="presParOf" srcId="{4EF399A9-FF90-4AC0-B943-1794533D0A30}" destId="{3AE1485C-8B95-4FDC-BDA9-871BD48EB587}" srcOrd="2" destOrd="0" presId="urn:microsoft.com/office/officeart/2005/8/layout/hierarchy2"/>
    <dgm:cxn modelId="{8483068B-E2BE-46FB-9203-488AC4FB3202}" type="presParOf" srcId="{3AE1485C-8B95-4FDC-BDA9-871BD48EB587}" destId="{9F16913D-083E-45D8-BE32-17C59D3A7F20}" srcOrd="0" destOrd="0" presId="urn:microsoft.com/office/officeart/2005/8/layout/hierarchy2"/>
    <dgm:cxn modelId="{864D66FB-B0CA-4170-BE1F-05D762EA7059}" type="presParOf" srcId="{4EF399A9-FF90-4AC0-B943-1794533D0A30}" destId="{81ECC188-7BC7-4EFF-B3F6-7272507EB5F1}" srcOrd="3" destOrd="0" presId="urn:microsoft.com/office/officeart/2005/8/layout/hierarchy2"/>
    <dgm:cxn modelId="{F91E1014-8A16-4556-A4BD-0B7BAF8FF43E}" type="presParOf" srcId="{81ECC188-7BC7-4EFF-B3F6-7272507EB5F1}" destId="{3A082ECB-AC04-4D65-AC12-4104CC4916C7}" srcOrd="0" destOrd="0" presId="urn:microsoft.com/office/officeart/2005/8/layout/hierarchy2"/>
    <dgm:cxn modelId="{8A1C6470-EA20-41E3-8F84-D719D686F5D8}" type="presParOf" srcId="{81ECC188-7BC7-4EFF-B3F6-7272507EB5F1}" destId="{0ED09D9A-6B25-408F-AF17-CD3779BAABB9}" srcOrd="1" destOrd="0" presId="urn:microsoft.com/office/officeart/2005/8/layout/hierarchy2"/>
    <dgm:cxn modelId="{330D32EB-FA97-46BC-8E02-A898F9295EE3}" type="presParOf" srcId="{0ED09D9A-6B25-408F-AF17-CD3779BAABB9}" destId="{527A86E3-E60A-47F3-9DB9-69035765FDBB}" srcOrd="0" destOrd="0" presId="urn:microsoft.com/office/officeart/2005/8/layout/hierarchy2"/>
    <dgm:cxn modelId="{69BD76DA-DAAA-4F04-8190-47E6FF400CF4}" type="presParOf" srcId="{527A86E3-E60A-47F3-9DB9-69035765FDBB}" destId="{93A99C1C-455A-4E6B-8D25-A4A5F9922C7C}" srcOrd="0" destOrd="0" presId="urn:microsoft.com/office/officeart/2005/8/layout/hierarchy2"/>
    <dgm:cxn modelId="{AF8A0044-8BC0-49D3-97F8-01A33FE2B65D}" type="presParOf" srcId="{0ED09D9A-6B25-408F-AF17-CD3779BAABB9}" destId="{1CAEE74D-E6F4-42B0-907C-95AEC03DDD10}" srcOrd="1" destOrd="0" presId="urn:microsoft.com/office/officeart/2005/8/layout/hierarchy2"/>
    <dgm:cxn modelId="{6411A347-0E07-4BA0-8285-596C866C7F2D}" type="presParOf" srcId="{1CAEE74D-E6F4-42B0-907C-95AEC03DDD10}" destId="{5975A034-CE58-4FBE-968A-C3B27812ADF0}" srcOrd="0" destOrd="0" presId="urn:microsoft.com/office/officeart/2005/8/layout/hierarchy2"/>
    <dgm:cxn modelId="{BD04DD33-578F-41F3-B7A3-774AB2B1BAFB}" type="presParOf" srcId="{1CAEE74D-E6F4-42B0-907C-95AEC03DDD10}" destId="{0BAD8352-0E4D-4B0B-BABB-E2EB1E9EF517}" srcOrd="1" destOrd="0" presId="urn:microsoft.com/office/officeart/2005/8/layout/hierarchy2"/>
    <dgm:cxn modelId="{3E8C9263-1732-42C7-99BE-7D5E2641EEAC}" type="presParOf" srcId="{0ED09D9A-6B25-408F-AF17-CD3779BAABB9}" destId="{FA25361A-1A52-4C33-8A57-ACBBE16247EE}" srcOrd="2" destOrd="0" presId="urn:microsoft.com/office/officeart/2005/8/layout/hierarchy2"/>
    <dgm:cxn modelId="{AA3FB143-F061-48C4-A54A-481EEB9E08ED}" type="presParOf" srcId="{FA25361A-1A52-4C33-8A57-ACBBE16247EE}" destId="{2D909781-C181-4037-836E-E8E3B2A2A7C7}" srcOrd="0" destOrd="0" presId="urn:microsoft.com/office/officeart/2005/8/layout/hierarchy2"/>
    <dgm:cxn modelId="{C04531EF-F79C-4A0E-868C-B49F79BA30CD}" type="presParOf" srcId="{0ED09D9A-6B25-408F-AF17-CD3779BAABB9}" destId="{C2C54258-968A-4231-A310-F1FB9E576F25}" srcOrd="3" destOrd="0" presId="urn:microsoft.com/office/officeart/2005/8/layout/hierarchy2"/>
    <dgm:cxn modelId="{9EF71ABC-0EF4-40A7-B551-A063AA3830B3}" type="presParOf" srcId="{C2C54258-968A-4231-A310-F1FB9E576F25}" destId="{99737971-275F-4BE5-9195-B396AC12810A}" srcOrd="0" destOrd="0" presId="urn:microsoft.com/office/officeart/2005/8/layout/hierarchy2"/>
    <dgm:cxn modelId="{6D81A5CB-7E0B-4AAD-9F6D-6417D21F1D99}" type="presParOf" srcId="{C2C54258-968A-4231-A310-F1FB9E576F25}" destId="{1E3D1427-15E8-4468-AB9A-A0757D1BBD14}" srcOrd="1" destOrd="0" presId="urn:microsoft.com/office/officeart/2005/8/layout/hierarchy2"/>
    <dgm:cxn modelId="{FB6E0260-4723-4C69-A771-84C396A925F6}" type="presParOf" srcId="{0ED09D9A-6B25-408F-AF17-CD3779BAABB9}" destId="{4368BD84-2738-4A2F-8638-80579D238BAB}" srcOrd="4" destOrd="0" presId="urn:microsoft.com/office/officeart/2005/8/layout/hierarchy2"/>
    <dgm:cxn modelId="{AE978629-347A-4C31-B476-A58A03822C98}" type="presParOf" srcId="{4368BD84-2738-4A2F-8638-80579D238BAB}" destId="{945FBD65-512F-4AA0-915C-AE0DBEAB4441}" srcOrd="0" destOrd="0" presId="urn:microsoft.com/office/officeart/2005/8/layout/hierarchy2"/>
    <dgm:cxn modelId="{CD5EF788-C749-409B-9D27-28663975DE35}" type="presParOf" srcId="{0ED09D9A-6B25-408F-AF17-CD3779BAABB9}" destId="{F1452E00-15B9-4099-8CDB-357B77F917E3}" srcOrd="5" destOrd="0" presId="urn:microsoft.com/office/officeart/2005/8/layout/hierarchy2"/>
    <dgm:cxn modelId="{1BA071B9-417B-4F46-A708-D2B9B25788FD}" type="presParOf" srcId="{F1452E00-15B9-4099-8CDB-357B77F917E3}" destId="{E34B8A56-54C8-4C50-BFED-40BEBE420229}" srcOrd="0" destOrd="0" presId="urn:microsoft.com/office/officeart/2005/8/layout/hierarchy2"/>
    <dgm:cxn modelId="{04B5CECD-E367-4181-9AEB-5A58A73C4F61}" type="presParOf" srcId="{F1452E00-15B9-4099-8CDB-357B77F917E3}" destId="{01498D4F-A349-4881-90C1-30DBDCC362E4}"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334F07-F307-41EA-9659-B40FC1AEC85B}" type="doc">
      <dgm:prSet loTypeId="urn:microsoft.com/office/officeart/2005/8/layout/matrix3" loCatId="matrix" qsTypeId="urn:microsoft.com/office/officeart/2005/8/quickstyle/simple1" qsCatId="simple" csTypeId="urn:microsoft.com/office/officeart/2005/8/colors/accent1_4" csCatId="accent1" phldr="1"/>
      <dgm:spPr/>
      <dgm:t>
        <a:bodyPr/>
        <a:lstStyle/>
        <a:p>
          <a:endParaRPr lang="el-GR"/>
        </a:p>
      </dgm:t>
    </dgm:pt>
    <dgm:pt modelId="{14968BA2-46E6-4632-A866-A31E07B5B33A}">
      <dgm:prSet phldrT="[Κείμενο]"/>
      <dgm:spPr/>
      <dgm:t>
        <a:bodyPr/>
        <a:lstStyle/>
        <a:p>
          <a:r>
            <a:rPr lang="el-GR" dirty="0">
              <a:latin typeface="Book Antiqua" panose="02040602050305030304" pitchFamily="18" charset="0"/>
            </a:rPr>
            <a:t>Περιορισμένο δείγμα</a:t>
          </a:r>
        </a:p>
      </dgm:t>
    </dgm:pt>
    <dgm:pt modelId="{073F97EA-52AA-4317-850A-49B158C5658F}" type="parTrans" cxnId="{0FA21C7F-A13F-4488-BF45-6A2D7D3185C0}">
      <dgm:prSet/>
      <dgm:spPr/>
      <dgm:t>
        <a:bodyPr/>
        <a:lstStyle/>
        <a:p>
          <a:endParaRPr lang="el-GR"/>
        </a:p>
      </dgm:t>
    </dgm:pt>
    <dgm:pt modelId="{A3BFEB81-462A-4047-9E7D-DEAD3EFFDECD}" type="sibTrans" cxnId="{0FA21C7F-A13F-4488-BF45-6A2D7D3185C0}">
      <dgm:prSet/>
      <dgm:spPr/>
      <dgm:t>
        <a:bodyPr/>
        <a:lstStyle/>
        <a:p>
          <a:endParaRPr lang="el-GR"/>
        </a:p>
      </dgm:t>
    </dgm:pt>
    <dgm:pt modelId="{049AE291-4A20-4DAC-9D04-AA7C98CFF7E6}">
      <dgm:prSet phldrT="[Κείμενο]"/>
      <dgm:spPr/>
      <dgm:t>
        <a:bodyPr/>
        <a:lstStyle/>
        <a:p>
          <a:r>
            <a:rPr lang="el-GR" dirty="0">
              <a:latin typeface="Book Antiqua" panose="02040602050305030304" pitchFamily="18" charset="0"/>
            </a:rPr>
            <a:t>Αναγκαιότητα συλλογής δεδομένων σε σύντομο χρόνο</a:t>
          </a:r>
        </a:p>
      </dgm:t>
    </dgm:pt>
    <dgm:pt modelId="{27D42C68-82D8-4C08-B2CB-EEE570993518}" type="parTrans" cxnId="{35E037D3-1BBD-43D5-ABE7-F768B1F22DD1}">
      <dgm:prSet/>
      <dgm:spPr/>
      <dgm:t>
        <a:bodyPr/>
        <a:lstStyle/>
        <a:p>
          <a:endParaRPr lang="el-GR"/>
        </a:p>
      </dgm:t>
    </dgm:pt>
    <dgm:pt modelId="{04C0835D-60F4-482F-8513-0EB5020FEC9D}" type="sibTrans" cxnId="{35E037D3-1BBD-43D5-ABE7-F768B1F22DD1}">
      <dgm:prSet/>
      <dgm:spPr/>
      <dgm:t>
        <a:bodyPr/>
        <a:lstStyle/>
        <a:p>
          <a:endParaRPr lang="el-GR"/>
        </a:p>
      </dgm:t>
    </dgm:pt>
    <dgm:pt modelId="{F223F3AC-3FA6-4CC6-82B2-00F07FFD3EFE}">
      <dgm:prSet phldrT="[Κείμενο]"/>
      <dgm:spPr/>
      <dgm:t>
        <a:bodyPr/>
        <a:lstStyle/>
        <a:p>
          <a:r>
            <a:rPr lang="el-GR" dirty="0">
              <a:latin typeface="Book Antiqua" panose="02040602050305030304" pitchFamily="18" charset="0"/>
            </a:rPr>
            <a:t>Έλλειψη πλούσιας βιβλιογραφίας για αντίστοιχες έρευνες</a:t>
          </a:r>
        </a:p>
      </dgm:t>
    </dgm:pt>
    <dgm:pt modelId="{55DC68A7-E882-4E8C-974E-CAC2B90BF339}" type="parTrans" cxnId="{C462A609-C417-46EF-AA45-7946BCA87CDA}">
      <dgm:prSet/>
      <dgm:spPr/>
      <dgm:t>
        <a:bodyPr/>
        <a:lstStyle/>
        <a:p>
          <a:endParaRPr lang="el-GR"/>
        </a:p>
      </dgm:t>
    </dgm:pt>
    <dgm:pt modelId="{764018F7-AE26-472D-B260-FCF8DEA7ED28}" type="sibTrans" cxnId="{C462A609-C417-46EF-AA45-7946BCA87CDA}">
      <dgm:prSet/>
      <dgm:spPr/>
      <dgm:t>
        <a:bodyPr/>
        <a:lstStyle/>
        <a:p>
          <a:endParaRPr lang="el-GR"/>
        </a:p>
      </dgm:t>
    </dgm:pt>
    <dgm:pt modelId="{17C1D9DC-C9F7-45B2-9C4B-392BF4C24CAF}">
      <dgm:prSet phldrT="[Κείμενο]"/>
      <dgm:spPr/>
      <dgm:t>
        <a:bodyPr/>
        <a:lstStyle/>
        <a:p>
          <a:r>
            <a:rPr lang="el-GR" dirty="0">
              <a:latin typeface="Book Antiqua" panose="02040602050305030304" pitchFamily="18" charset="0"/>
            </a:rPr>
            <a:t>Ελλιπείς αποκρίσεις μαθητών</a:t>
          </a:r>
        </a:p>
      </dgm:t>
    </dgm:pt>
    <dgm:pt modelId="{6E7C5382-11E0-4C34-BA9C-949C8590D85C}" type="parTrans" cxnId="{50A5AC06-75B0-4FB5-AF4A-0C3BCA9DECC6}">
      <dgm:prSet/>
      <dgm:spPr/>
      <dgm:t>
        <a:bodyPr/>
        <a:lstStyle/>
        <a:p>
          <a:endParaRPr lang="el-GR"/>
        </a:p>
      </dgm:t>
    </dgm:pt>
    <dgm:pt modelId="{99767146-01DB-4EA0-A3A1-74AD265E7E75}" type="sibTrans" cxnId="{50A5AC06-75B0-4FB5-AF4A-0C3BCA9DECC6}">
      <dgm:prSet/>
      <dgm:spPr/>
      <dgm:t>
        <a:bodyPr/>
        <a:lstStyle/>
        <a:p>
          <a:endParaRPr lang="el-GR"/>
        </a:p>
      </dgm:t>
    </dgm:pt>
    <dgm:pt modelId="{4C868F6D-E1C5-44A2-BE4B-35359E8F8803}" type="pres">
      <dgm:prSet presAssocID="{28334F07-F307-41EA-9659-B40FC1AEC85B}" presName="matrix" presStyleCnt="0">
        <dgm:presLayoutVars>
          <dgm:chMax val="1"/>
          <dgm:dir/>
          <dgm:resizeHandles val="exact"/>
        </dgm:presLayoutVars>
      </dgm:prSet>
      <dgm:spPr/>
    </dgm:pt>
    <dgm:pt modelId="{3D778BFB-16FF-444E-8810-5F62D950A3A0}" type="pres">
      <dgm:prSet presAssocID="{28334F07-F307-41EA-9659-B40FC1AEC85B}" presName="diamond" presStyleLbl="bgShp" presStyleIdx="0" presStyleCnt="1"/>
      <dgm:spPr/>
    </dgm:pt>
    <dgm:pt modelId="{758B2E11-2F72-4809-830F-6746C129BB64}" type="pres">
      <dgm:prSet presAssocID="{28334F07-F307-41EA-9659-B40FC1AEC85B}" presName="quad1" presStyleLbl="node1" presStyleIdx="0" presStyleCnt="4">
        <dgm:presLayoutVars>
          <dgm:chMax val="0"/>
          <dgm:chPref val="0"/>
          <dgm:bulletEnabled val="1"/>
        </dgm:presLayoutVars>
      </dgm:prSet>
      <dgm:spPr/>
    </dgm:pt>
    <dgm:pt modelId="{EA6A3A75-D0CB-45C8-BDF4-BB85F908EE25}" type="pres">
      <dgm:prSet presAssocID="{28334F07-F307-41EA-9659-B40FC1AEC85B}" presName="quad2" presStyleLbl="node1" presStyleIdx="1" presStyleCnt="4">
        <dgm:presLayoutVars>
          <dgm:chMax val="0"/>
          <dgm:chPref val="0"/>
          <dgm:bulletEnabled val="1"/>
        </dgm:presLayoutVars>
      </dgm:prSet>
      <dgm:spPr/>
    </dgm:pt>
    <dgm:pt modelId="{F7A2A43B-5D21-48C7-8BA9-CC690313806A}" type="pres">
      <dgm:prSet presAssocID="{28334F07-F307-41EA-9659-B40FC1AEC85B}" presName="quad3" presStyleLbl="node1" presStyleIdx="2" presStyleCnt="4">
        <dgm:presLayoutVars>
          <dgm:chMax val="0"/>
          <dgm:chPref val="0"/>
          <dgm:bulletEnabled val="1"/>
        </dgm:presLayoutVars>
      </dgm:prSet>
      <dgm:spPr/>
    </dgm:pt>
    <dgm:pt modelId="{48177557-5147-4A4B-9A41-ABF3A436034C}" type="pres">
      <dgm:prSet presAssocID="{28334F07-F307-41EA-9659-B40FC1AEC85B}" presName="quad4" presStyleLbl="node1" presStyleIdx="3" presStyleCnt="4">
        <dgm:presLayoutVars>
          <dgm:chMax val="0"/>
          <dgm:chPref val="0"/>
          <dgm:bulletEnabled val="1"/>
        </dgm:presLayoutVars>
      </dgm:prSet>
      <dgm:spPr/>
    </dgm:pt>
  </dgm:ptLst>
  <dgm:cxnLst>
    <dgm:cxn modelId="{50A5AC06-75B0-4FB5-AF4A-0C3BCA9DECC6}" srcId="{28334F07-F307-41EA-9659-B40FC1AEC85B}" destId="{17C1D9DC-C9F7-45B2-9C4B-392BF4C24CAF}" srcOrd="3" destOrd="0" parTransId="{6E7C5382-11E0-4C34-BA9C-949C8590D85C}" sibTransId="{99767146-01DB-4EA0-A3A1-74AD265E7E75}"/>
    <dgm:cxn modelId="{C462A609-C417-46EF-AA45-7946BCA87CDA}" srcId="{28334F07-F307-41EA-9659-B40FC1AEC85B}" destId="{F223F3AC-3FA6-4CC6-82B2-00F07FFD3EFE}" srcOrd="2" destOrd="0" parTransId="{55DC68A7-E882-4E8C-974E-CAC2B90BF339}" sibTransId="{764018F7-AE26-472D-B260-FCF8DEA7ED28}"/>
    <dgm:cxn modelId="{B5774A60-4AA5-409E-A81A-DF6765161542}" type="presOf" srcId="{F223F3AC-3FA6-4CC6-82B2-00F07FFD3EFE}" destId="{F7A2A43B-5D21-48C7-8BA9-CC690313806A}" srcOrd="0" destOrd="0" presId="urn:microsoft.com/office/officeart/2005/8/layout/matrix3"/>
    <dgm:cxn modelId="{F86D7D6B-61F7-46A7-935E-F32F4FA37843}" type="presOf" srcId="{14968BA2-46E6-4632-A866-A31E07B5B33A}" destId="{758B2E11-2F72-4809-830F-6746C129BB64}" srcOrd="0" destOrd="0" presId="urn:microsoft.com/office/officeart/2005/8/layout/matrix3"/>
    <dgm:cxn modelId="{3D5B1354-A05A-4E4C-A19D-1F79BFB6FB5A}" type="presOf" srcId="{17C1D9DC-C9F7-45B2-9C4B-392BF4C24CAF}" destId="{48177557-5147-4A4B-9A41-ABF3A436034C}" srcOrd="0" destOrd="0" presId="urn:microsoft.com/office/officeart/2005/8/layout/matrix3"/>
    <dgm:cxn modelId="{6E582357-8510-4A9D-A3A1-EF5E6A5E4822}" type="presOf" srcId="{28334F07-F307-41EA-9659-B40FC1AEC85B}" destId="{4C868F6D-E1C5-44A2-BE4B-35359E8F8803}" srcOrd="0" destOrd="0" presId="urn:microsoft.com/office/officeart/2005/8/layout/matrix3"/>
    <dgm:cxn modelId="{0FA21C7F-A13F-4488-BF45-6A2D7D3185C0}" srcId="{28334F07-F307-41EA-9659-B40FC1AEC85B}" destId="{14968BA2-46E6-4632-A866-A31E07B5B33A}" srcOrd="0" destOrd="0" parTransId="{073F97EA-52AA-4317-850A-49B158C5658F}" sibTransId="{A3BFEB81-462A-4047-9E7D-DEAD3EFFDECD}"/>
    <dgm:cxn modelId="{9586EDA2-4870-4EBB-8176-13780FDFFDBA}" type="presOf" srcId="{049AE291-4A20-4DAC-9D04-AA7C98CFF7E6}" destId="{EA6A3A75-D0CB-45C8-BDF4-BB85F908EE25}" srcOrd="0" destOrd="0" presId="urn:microsoft.com/office/officeart/2005/8/layout/matrix3"/>
    <dgm:cxn modelId="{35E037D3-1BBD-43D5-ABE7-F768B1F22DD1}" srcId="{28334F07-F307-41EA-9659-B40FC1AEC85B}" destId="{049AE291-4A20-4DAC-9D04-AA7C98CFF7E6}" srcOrd="1" destOrd="0" parTransId="{27D42C68-82D8-4C08-B2CB-EEE570993518}" sibTransId="{04C0835D-60F4-482F-8513-0EB5020FEC9D}"/>
    <dgm:cxn modelId="{BCB3BAB9-62B6-4213-A0DC-9A15568E6E3E}" type="presParOf" srcId="{4C868F6D-E1C5-44A2-BE4B-35359E8F8803}" destId="{3D778BFB-16FF-444E-8810-5F62D950A3A0}" srcOrd="0" destOrd="0" presId="urn:microsoft.com/office/officeart/2005/8/layout/matrix3"/>
    <dgm:cxn modelId="{8C706E0E-0402-4D2F-BE0E-5ABC2452901A}" type="presParOf" srcId="{4C868F6D-E1C5-44A2-BE4B-35359E8F8803}" destId="{758B2E11-2F72-4809-830F-6746C129BB64}" srcOrd="1" destOrd="0" presId="urn:microsoft.com/office/officeart/2005/8/layout/matrix3"/>
    <dgm:cxn modelId="{F59396A6-35F7-4373-A2B9-5526E06060CB}" type="presParOf" srcId="{4C868F6D-E1C5-44A2-BE4B-35359E8F8803}" destId="{EA6A3A75-D0CB-45C8-BDF4-BB85F908EE25}" srcOrd="2" destOrd="0" presId="urn:microsoft.com/office/officeart/2005/8/layout/matrix3"/>
    <dgm:cxn modelId="{70EF4C48-9846-4C1D-9097-1C300A131675}" type="presParOf" srcId="{4C868F6D-E1C5-44A2-BE4B-35359E8F8803}" destId="{F7A2A43B-5D21-48C7-8BA9-CC690313806A}" srcOrd="3" destOrd="0" presId="urn:microsoft.com/office/officeart/2005/8/layout/matrix3"/>
    <dgm:cxn modelId="{EE20530F-A15B-4915-BD5A-B1BCF2CFE6A6}" type="presParOf" srcId="{4C868F6D-E1C5-44A2-BE4B-35359E8F8803}" destId="{48177557-5147-4A4B-9A41-ABF3A436034C}"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C15DB8-B97F-4BB9-9D02-3A750CFFA5AB}" type="doc">
      <dgm:prSet loTypeId="urn:microsoft.com/office/officeart/2005/8/layout/hList6" loCatId="list" qsTypeId="urn:microsoft.com/office/officeart/2005/8/quickstyle/simple1" qsCatId="simple" csTypeId="urn:microsoft.com/office/officeart/2005/8/colors/accent1_3" csCatId="accent1" phldr="1"/>
      <dgm:spPr/>
      <dgm:t>
        <a:bodyPr/>
        <a:lstStyle/>
        <a:p>
          <a:endParaRPr lang="el-GR"/>
        </a:p>
      </dgm:t>
    </dgm:pt>
    <dgm:pt modelId="{7838279F-A1EB-44AE-957B-5D2453394441}">
      <dgm:prSet phldrT="[Κείμενο]" custT="1"/>
      <dgm:spPr/>
      <dgm:t>
        <a:bodyPr/>
        <a:lstStyle/>
        <a:p>
          <a:r>
            <a:rPr lang="el-GR" sz="1400" dirty="0">
              <a:latin typeface="Book Antiqua" panose="02040602050305030304" pitchFamily="18" charset="0"/>
            </a:rPr>
            <a:t>Εφαρμογή του Ε.Υ. σε μεγαλύτερο δείγμα μαθητών για ασφαλέστερη αποτύπωση της τάσης για μια </a:t>
          </a:r>
          <a:r>
            <a:rPr lang="el-GR" sz="1400">
              <a:latin typeface="Book Antiqua" panose="02040602050305030304" pitchFamily="18" charset="0"/>
            </a:rPr>
            <a:t>τέτοια εκπαιδευτική </a:t>
          </a:r>
          <a:r>
            <a:rPr lang="el-GR" sz="1400" dirty="0">
              <a:latin typeface="Book Antiqua" panose="02040602050305030304" pitchFamily="18" charset="0"/>
            </a:rPr>
            <a:t>πρακτική</a:t>
          </a:r>
        </a:p>
      </dgm:t>
    </dgm:pt>
    <dgm:pt modelId="{F006D73E-7E68-434F-86B2-8C1D6053DF41}" type="parTrans" cxnId="{CF89EF17-D76E-454F-9558-67782E6A8975}">
      <dgm:prSet/>
      <dgm:spPr/>
      <dgm:t>
        <a:bodyPr/>
        <a:lstStyle/>
        <a:p>
          <a:endParaRPr lang="el-GR"/>
        </a:p>
      </dgm:t>
    </dgm:pt>
    <dgm:pt modelId="{DB9978F4-4C30-4E3F-93F7-4B045F5DD814}" type="sibTrans" cxnId="{CF89EF17-D76E-454F-9558-67782E6A8975}">
      <dgm:prSet/>
      <dgm:spPr/>
      <dgm:t>
        <a:bodyPr/>
        <a:lstStyle/>
        <a:p>
          <a:endParaRPr lang="el-GR"/>
        </a:p>
      </dgm:t>
    </dgm:pt>
    <dgm:pt modelId="{5CA51D98-71F9-4231-AFEB-FAD61FC8CD08}">
      <dgm:prSet phldrT="[Κείμενο]" custT="1"/>
      <dgm:spPr/>
      <dgm:t>
        <a:bodyPr/>
        <a:lstStyle/>
        <a:p>
          <a:r>
            <a:rPr lang="el-GR" sz="1400" dirty="0">
              <a:latin typeface="Book Antiqua" panose="02040602050305030304" pitchFamily="18" charset="0"/>
            </a:rPr>
            <a:t>Εφαρμογή του συγκεκριμένου Ε.Υ. ως κύριο   και όχι συμπληρωματικό υλικό διδασκαλίας</a:t>
          </a:r>
        </a:p>
      </dgm:t>
    </dgm:pt>
    <dgm:pt modelId="{487976E7-DFF0-40A0-84E9-DD2B7A8507A6}" type="parTrans" cxnId="{6F00EB59-8D87-4B0E-A9D6-87992CDD6B0D}">
      <dgm:prSet/>
      <dgm:spPr/>
      <dgm:t>
        <a:bodyPr/>
        <a:lstStyle/>
        <a:p>
          <a:endParaRPr lang="el-GR"/>
        </a:p>
      </dgm:t>
    </dgm:pt>
    <dgm:pt modelId="{5F1BA356-924E-4389-9963-766B46F07BE2}" type="sibTrans" cxnId="{6F00EB59-8D87-4B0E-A9D6-87992CDD6B0D}">
      <dgm:prSet/>
      <dgm:spPr/>
      <dgm:t>
        <a:bodyPr/>
        <a:lstStyle/>
        <a:p>
          <a:endParaRPr lang="el-GR"/>
        </a:p>
      </dgm:t>
    </dgm:pt>
    <dgm:pt modelId="{F8A8940C-EB75-4A3F-AF74-80B50F0C0BED}">
      <dgm:prSet custT="1"/>
      <dgm:spPr/>
      <dgm:t>
        <a:bodyPr/>
        <a:lstStyle/>
        <a:p>
          <a:r>
            <a:rPr lang="el-GR" sz="1400" dirty="0">
              <a:latin typeface="Book Antiqua" panose="02040602050305030304" pitchFamily="18" charset="0"/>
            </a:rPr>
            <a:t>Ανάπτυξη υλικού ειδικά προσαρμοσμένου στα δεδομένα παιδιών προσχολικής ηλικίας με έμφαση στην περισσότερο δυναμική αλληλεπίδραση τους με το Ε.Υ.</a:t>
          </a:r>
        </a:p>
      </dgm:t>
    </dgm:pt>
    <dgm:pt modelId="{C1FC01E9-A923-439C-BAD4-18DFEC90EBC1}" type="parTrans" cxnId="{AE21AD1C-10B1-46F4-92D8-A6E418F5137A}">
      <dgm:prSet/>
      <dgm:spPr/>
      <dgm:t>
        <a:bodyPr/>
        <a:lstStyle/>
        <a:p>
          <a:endParaRPr lang="el-GR"/>
        </a:p>
      </dgm:t>
    </dgm:pt>
    <dgm:pt modelId="{A11AC307-3376-44B3-BBFF-8AF7CDE6C106}" type="sibTrans" cxnId="{AE21AD1C-10B1-46F4-92D8-A6E418F5137A}">
      <dgm:prSet/>
      <dgm:spPr/>
      <dgm:t>
        <a:bodyPr/>
        <a:lstStyle/>
        <a:p>
          <a:endParaRPr lang="el-GR"/>
        </a:p>
      </dgm:t>
    </dgm:pt>
    <dgm:pt modelId="{B72165F2-DCE5-4B17-B2CC-0F6C05ACDB8D}" type="pres">
      <dgm:prSet presAssocID="{A7C15DB8-B97F-4BB9-9D02-3A750CFFA5AB}" presName="Name0" presStyleCnt="0">
        <dgm:presLayoutVars>
          <dgm:dir/>
          <dgm:resizeHandles val="exact"/>
        </dgm:presLayoutVars>
      </dgm:prSet>
      <dgm:spPr/>
    </dgm:pt>
    <dgm:pt modelId="{6E0976C6-5E36-44EE-BDF6-5B4E857D21AD}" type="pres">
      <dgm:prSet presAssocID="{7838279F-A1EB-44AE-957B-5D2453394441}" presName="node" presStyleLbl="node1" presStyleIdx="0" presStyleCnt="3">
        <dgm:presLayoutVars>
          <dgm:bulletEnabled val="1"/>
        </dgm:presLayoutVars>
      </dgm:prSet>
      <dgm:spPr/>
    </dgm:pt>
    <dgm:pt modelId="{09CE8691-2C09-48BF-88ED-0166AA02C433}" type="pres">
      <dgm:prSet presAssocID="{DB9978F4-4C30-4E3F-93F7-4B045F5DD814}" presName="sibTrans" presStyleCnt="0"/>
      <dgm:spPr/>
    </dgm:pt>
    <dgm:pt modelId="{603A027D-F5A3-42C0-B761-22EA2E4C7BAC}" type="pres">
      <dgm:prSet presAssocID="{5CA51D98-71F9-4231-AFEB-FAD61FC8CD08}" presName="node" presStyleLbl="node1" presStyleIdx="1" presStyleCnt="3">
        <dgm:presLayoutVars>
          <dgm:bulletEnabled val="1"/>
        </dgm:presLayoutVars>
      </dgm:prSet>
      <dgm:spPr/>
    </dgm:pt>
    <dgm:pt modelId="{A28FE6A1-AD5A-4EF1-946C-0750CF29BDA7}" type="pres">
      <dgm:prSet presAssocID="{5F1BA356-924E-4389-9963-766B46F07BE2}" presName="sibTrans" presStyleCnt="0"/>
      <dgm:spPr/>
    </dgm:pt>
    <dgm:pt modelId="{580F477C-A0A2-411F-8EBB-2BF82D998DD4}" type="pres">
      <dgm:prSet presAssocID="{F8A8940C-EB75-4A3F-AF74-80B50F0C0BED}" presName="node" presStyleLbl="node1" presStyleIdx="2" presStyleCnt="3">
        <dgm:presLayoutVars>
          <dgm:bulletEnabled val="1"/>
        </dgm:presLayoutVars>
      </dgm:prSet>
      <dgm:spPr/>
    </dgm:pt>
  </dgm:ptLst>
  <dgm:cxnLst>
    <dgm:cxn modelId="{CF89EF17-D76E-454F-9558-67782E6A8975}" srcId="{A7C15DB8-B97F-4BB9-9D02-3A750CFFA5AB}" destId="{7838279F-A1EB-44AE-957B-5D2453394441}" srcOrd="0" destOrd="0" parTransId="{F006D73E-7E68-434F-86B2-8C1D6053DF41}" sibTransId="{DB9978F4-4C30-4E3F-93F7-4B045F5DD814}"/>
    <dgm:cxn modelId="{AE21AD1C-10B1-46F4-92D8-A6E418F5137A}" srcId="{A7C15DB8-B97F-4BB9-9D02-3A750CFFA5AB}" destId="{F8A8940C-EB75-4A3F-AF74-80B50F0C0BED}" srcOrd="2" destOrd="0" parTransId="{C1FC01E9-A923-439C-BAD4-18DFEC90EBC1}" sibTransId="{A11AC307-3376-44B3-BBFF-8AF7CDE6C106}"/>
    <dgm:cxn modelId="{E1D56E32-5C9F-4DD0-AC29-3FEE3F21AD75}" type="presOf" srcId="{A7C15DB8-B97F-4BB9-9D02-3A750CFFA5AB}" destId="{B72165F2-DCE5-4B17-B2CC-0F6C05ACDB8D}" srcOrd="0" destOrd="0" presId="urn:microsoft.com/office/officeart/2005/8/layout/hList6"/>
    <dgm:cxn modelId="{6F00EB59-8D87-4B0E-A9D6-87992CDD6B0D}" srcId="{A7C15DB8-B97F-4BB9-9D02-3A750CFFA5AB}" destId="{5CA51D98-71F9-4231-AFEB-FAD61FC8CD08}" srcOrd="1" destOrd="0" parTransId="{487976E7-DFF0-40A0-84E9-DD2B7A8507A6}" sibTransId="{5F1BA356-924E-4389-9963-766B46F07BE2}"/>
    <dgm:cxn modelId="{9D421983-9BB2-4BA6-BB74-DDA10E18DA5D}" type="presOf" srcId="{5CA51D98-71F9-4231-AFEB-FAD61FC8CD08}" destId="{603A027D-F5A3-42C0-B761-22EA2E4C7BAC}" srcOrd="0" destOrd="0" presId="urn:microsoft.com/office/officeart/2005/8/layout/hList6"/>
    <dgm:cxn modelId="{E11B78E5-42BD-4A40-8137-E1461ED18552}" type="presOf" srcId="{7838279F-A1EB-44AE-957B-5D2453394441}" destId="{6E0976C6-5E36-44EE-BDF6-5B4E857D21AD}" srcOrd="0" destOrd="0" presId="urn:microsoft.com/office/officeart/2005/8/layout/hList6"/>
    <dgm:cxn modelId="{DE1FA5F3-1A67-4491-A58D-B2926ABBFC32}" type="presOf" srcId="{F8A8940C-EB75-4A3F-AF74-80B50F0C0BED}" destId="{580F477C-A0A2-411F-8EBB-2BF82D998DD4}" srcOrd="0" destOrd="0" presId="urn:microsoft.com/office/officeart/2005/8/layout/hList6"/>
    <dgm:cxn modelId="{43872C4D-D5C4-48AE-9481-4470A362D18C}" type="presParOf" srcId="{B72165F2-DCE5-4B17-B2CC-0F6C05ACDB8D}" destId="{6E0976C6-5E36-44EE-BDF6-5B4E857D21AD}" srcOrd="0" destOrd="0" presId="urn:microsoft.com/office/officeart/2005/8/layout/hList6"/>
    <dgm:cxn modelId="{96FFE81B-4B73-49AF-B715-6FC6C172E3D1}" type="presParOf" srcId="{B72165F2-DCE5-4B17-B2CC-0F6C05ACDB8D}" destId="{09CE8691-2C09-48BF-88ED-0166AA02C433}" srcOrd="1" destOrd="0" presId="urn:microsoft.com/office/officeart/2005/8/layout/hList6"/>
    <dgm:cxn modelId="{C9717E7E-92E5-4504-8F4A-8F8ACCC31593}" type="presParOf" srcId="{B72165F2-DCE5-4B17-B2CC-0F6C05ACDB8D}" destId="{603A027D-F5A3-42C0-B761-22EA2E4C7BAC}" srcOrd="2" destOrd="0" presId="urn:microsoft.com/office/officeart/2005/8/layout/hList6"/>
    <dgm:cxn modelId="{ADB76B20-4CDF-4B0E-BA3E-12E622AA3E13}" type="presParOf" srcId="{B72165F2-DCE5-4B17-B2CC-0F6C05ACDB8D}" destId="{A28FE6A1-AD5A-4EF1-946C-0750CF29BDA7}" srcOrd="3" destOrd="0" presId="urn:microsoft.com/office/officeart/2005/8/layout/hList6"/>
    <dgm:cxn modelId="{A9AC53AE-4883-4321-BDB5-12387059CF41}" type="presParOf" srcId="{B72165F2-DCE5-4B17-B2CC-0F6C05ACDB8D}" destId="{580F477C-A0A2-411F-8EBB-2BF82D998DD4}"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1D69C-F0D5-4789-9FE3-3C81D684BADB}">
      <dsp:nvSpPr>
        <dsp:cNvPr id="0" name=""/>
        <dsp:cNvSpPr/>
      </dsp:nvSpPr>
      <dsp:spPr>
        <a:xfrm>
          <a:off x="887072" y="249900"/>
          <a:ext cx="5563815" cy="1062958"/>
        </a:xfrm>
        <a:prstGeom prst="rect">
          <a:avLst/>
        </a:prstGeom>
        <a:solidFill>
          <a:schemeClr val="accent4">
            <a:lumMod val="60000"/>
            <a:lumOff val="40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977"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       </a:t>
          </a:r>
          <a:r>
            <a:rPr lang="el-GR" sz="1600" kern="1200" dirty="0">
              <a:solidFill>
                <a:schemeClr val="accent6"/>
              </a:solidFill>
              <a:latin typeface="Book Antiqua" panose="02040602050305030304" pitchFamily="18" charset="0"/>
              <a:ea typeface="Cambria Math" panose="02040503050406030204" pitchFamily="18" charset="0"/>
            </a:rPr>
            <a:t>Το Ε.Υ. διέπεται από τις αρχές και τη              </a:t>
          </a:r>
        </a:p>
        <a:p>
          <a:pPr marL="0" lvl="0" indent="0" algn="l" defTabSz="889000">
            <a:lnSpc>
              <a:spcPct val="90000"/>
            </a:lnSpc>
            <a:spcBef>
              <a:spcPct val="0"/>
            </a:spcBef>
            <a:spcAft>
              <a:spcPct val="35000"/>
            </a:spcAft>
            <a:buNone/>
          </a:pPr>
          <a:r>
            <a:rPr lang="el-GR" sz="1600" kern="1200" dirty="0">
              <a:solidFill>
                <a:schemeClr val="accent6"/>
              </a:solidFill>
              <a:latin typeface="Book Antiqua" panose="02040602050305030304" pitchFamily="18" charset="0"/>
              <a:ea typeface="Cambria Math" panose="02040503050406030204" pitchFamily="18" charset="0"/>
            </a:rPr>
            <a:t>          μεθοδολογία της εξ αποστάσεως εκπαίδευσης;</a:t>
          </a:r>
        </a:p>
      </dsp:txBody>
      <dsp:txXfrm>
        <a:off x="887072" y="249900"/>
        <a:ext cx="5563815" cy="1062958"/>
      </dsp:txXfrm>
    </dsp:sp>
    <dsp:sp modelId="{E0B03BF0-F92B-4094-8887-6A1162F35616}">
      <dsp:nvSpPr>
        <dsp:cNvPr id="0" name=""/>
        <dsp:cNvSpPr/>
      </dsp:nvSpPr>
      <dsp:spPr>
        <a:xfrm>
          <a:off x="1243887" y="100113"/>
          <a:ext cx="744071" cy="1116106"/>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BBD33D-661C-4BF2-84A4-8369A86EC714}">
      <dsp:nvSpPr>
        <dsp:cNvPr id="0" name=""/>
        <dsp:cNvSpPr/>
      </dsp:nvSpPr>
      <dsp:spPr>
        <a:xfrm>
          <a:off x="890542" y="1565958"/>
          <a:ext cx="5563815" cy="1062958"/>
        </a:xfrm>
        <a:prstGeom prst="rect">
          <a:avLst/>
        </a:prstGeom>
        <a:solidFill>
          <a:schemeClr val="accent4">
            <a:lumMod val="60000"/>
            <a:lumOff val="40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977" tIns="60960" rIns="60960" bIns="60960" numCol="1" spcCol="1270" anchor="ctr" anchorCtr="0">
          <a:noAutofit/>
        </a:bodyPr>
        <a:lstStyle/>
        <a:p>
          <a:pPr marL="0" lvl="0" indent="0" algn="l" defTabSz="711200">
            <a:lnSpc>
              <a:spcPct val="90000"/>
            </a:lnSpc>
            <a:spcBef>
              <a:spcPct val="0"/>
            </a:spcBef>
            <a:spcAft>
              <a:spcPct val="35000"/>
            </a:spcAft>
            <a:buNone/>
          </a:pPr>
          <a:r>
            <a:rPr lang="el-GR" sz="1600" kern="1200" dirty="0">
              <a:solidFill>
                <a:srgbClr val="000608"/>
              </a:solidFill>
            </a:rPr>
            <a:t>        </a:t>
          </a:r>
          <a:r>
            <a:rPr lang="el-GR" sz="1600" kern="1200" dirty="0">
              <a:solidFill>
                <a:schemeClr val="accent6"/>
              </a:solidFill>
              <a:latin typeface="Book Antiqua" panose="02040602050305030304" pitchFamily="18" charset="0"/>
              <a:ea typeface="Cambria Math" panose="02040503050406030204" pitchFamily="18" charset="0"/>
            </a:rPr>
            <a:t>Το Ε.Υ. έχει δημιουργηθεί σύμφωνα με τις αρχές </a:t>
          </a:r>
        </a:p>
        <a:p>
          <a:pPr marL="0" lvl="0" indent="0" algn="l" defTabSz="711200">
            <a:lnSpc>
              <a:spcPct val="90000"/>
            </a:lnSpc>
            <a:spcBef>
              <a:spcPct val="0"/>
            </a:spcBef>
            <a:spcAft>
              <a:spcPct val="35000"/>
            </a:spcAft>
            <a:buNone/>
          </a:pPr>
          <a:r>
            <a:rPr lang="el-GR" sz="1600" kern="1200" dirty="0">
              <a:solidFill>
                <a:schemeClr val="accent6"/>
              </a:solidFill>
              <a:latin typeface="Book Antiqua" panose="02040602050305030304" pitchFamily="18" charset="0"/>
              <a:ea typeface="Cambria Math" panose="02040503050406030204" pitchFamily="18" charset="0"/>
            </a:rPr>
            <a:t>          της Πολυμεσικής Μάθησης;</a:t>
          </a:r>
          <a:endParaRPr lang="el-GR" sz="5100" kern="1200" dirty="0">
            <a:solidFill>
              <a:schemeClr val="accent6"/>
            </a:solidFill>
            <a:latin typeface="Book Antiqua" panose="02040602050305030304" pitchFamily="18" charset="0"/>
            <a:ea typeface="Cambria Math" panose="02040503050406030204" pitchFamily="18" charset="0"/>
          </a:endParaRPr>
        </a:p>
      </dsp:txBody>
      <dsp:txXfrm>
        <a:off x="890542" y="1565958"/>
        <a:ext cx="5563815" cy="1062958"/>
      </dsp:txXfrm>
    </dsp:sp>
    <dsp:sp modelId="{8EA57F13-03B7-43A6-9BDA-967335D1E3BE}">
      <dsp:nvSpPr>
        <dsp:cNvPr id="0" name=""/>
        <dsp:cNvSpPr/>
      </dsp:nvSpPr>
      <dsp:spPr>
        <a:xfrm>
          <a:off x="1251142" y="1416496"/>
          <a:ext cx="744071" cy="1116106"/>
        </a:xfrm>
        <a:prstGeom prst="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E5B6E0-00FF-4834-AE2E-5D23400D7E30}">
      <dsp:nvSpPr>
        <dsp:cNvPr id="0" name=""/>
        <dsp:cNvSpPr/>
      </dsp:nvSpPr>
      <dsp:spPr>
        <a:xfrm>
          <a:off x="849792" y="2955478"/>
          <a:ext cx="5609462" cy="1062958"/>
        </a:xfrm>
        <a:prstGeom prst="rect">
          <a:avLst/>
        </a:prstGeom>
        <a:solidFill>
          <a:schemeClr val="accent4">
            <a:lumMod val="60000"/>
            <a:lumOff val="40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977" tIns="60960" rIns="60960" bIns="60960" numCol="1" spcCol="1270" anchor="ctr" anchorCtr="0">
          <a:noAutofit/>
        </a:bodyPr>
        <a:lstStyle/>
        <a:p>
          <a:pPr marL="0" lvl="0" indent="0" algn="l" defTabSz="711200">
            <a:lnSpc>
              <a:spcPct val="90000"/>
            </a:lnSpc>
            <a:spcBef>
              <a:spcPct val="0"/>
            </a:spcBef>
            <a:spcAft>
              <a:spcPct val="35000"/>
            </a:spcAft>
            <a:buNone/>
          </a:pPr>
          <a:r>
            <a:rPr lang="el-GR" sz="1600" kern="1200" dirty="0">
              <a:solidFill>
                <a:srgbClr val="000608"/>
              </a:solidFill>
              <a:latin typeface="Cambria Math" panose="02040503050406030204" pitchFamily="18" charset="0"/>
              <a:ea typeface="Cambria Math" panose="02040503050406030204" pitchFamily="18" charset="0"/>
            </a:rPr>
            <a:t>           </a:t>
          </a:r>
          <a:r>
            <a:rPr lang="el-GR" sz="1600" kern="1200" dirty="0">
              <a:solidFill>
                <a:schemeClr val="accent6"/>
              </a:solidFill>
              <a:latin typeface="Book Antiqua" panose="02040602050305030304" pitchFamily="18" charset="0"/>
              <a:ea typeface="Cambria Math" panose="02040503050406030204" pitchFamily="18" charset="0"/>
            </a:rPr>
            <a:t>Ποιες είναι οι στάσεις και οι αντιλήψεις των    </a:t>
          </a:r>
        </a:p>
        <a:p>
          <a:pPr marL="0" lvl="0" indent="0" algn="l" defTabSz="711200">
            <a:lnSpc>
              <a:spcPct val="90000"/>
            </a:lnSpc>
            <a:spcBef>
              <a:spcPct val="0"/>
            </a:spcBef>
            <a:spcAft>
              <a:spcPct val="35000"/>
            </a:spcAft>
            <a:buNone/>
          </a:pPr>
          <a:r>
            <a:rPr lang="el-GR" sz="1600" kern="1200" dirty="0">
              <a:solidFill>
                <a:schemeClr val="accent6"/>
              </a:solidFill>
              <a:latin typeface="Book Antiqua" panose="02040602050305030304" pitchFamily="18" charset="0"/>
              <a:ea typeface="Cambria Math" panose="02040503050406030204" pitchFamily="18" charset="0"/>
            </a:rPr>
            <a:t>           μαθητών αναφορικά με το συγκεκριμένο Ε.Υ.;</a:t>
          </a:r>
        </a:p>
      </dsp:txBody>
      <dsp:txXfrm>
        <a:off x="849792" y="2955478"/>
        <a:ext cx="5609462" cy="1062958"/>
      </dsp:txXfrm>
    </dsp:sp>
    <dsp:sp modelId="{FA3EADB2-0898-41ED-93CE-1DB89BB241D0}">
      <dsp:nvSpPr>
        <dsp:cNvPr id="0" name=""/>
        <dsp:cNvSpPr/>
      </dsp:nvSpPr>
      <dsp:spPr>
        <a:xfrm>
          <a:off x="1229370" y="2769153"/>
          <a:ext cx="744071" cy="1116106"/>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33656-91C3-4EC7-BFAC-D56356D3661E}">
      <dsp:nvSpPr>
        <dsp:cNvPr id="0" name=""/>
        <dsp:cNvSpPr/>
      </dsp:nvSpPr>
      <dsp:spPr>
        <a:xfrm>
          <a:off x="2166061" y="3"/>
          <a:ext cx="1700643" cy="1051642"/>
        </a:xfrm>
        <a:prstGeom prst="ellipse">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Βασικές έννοιες - Θεωρίες</a:t>
          </a:r>
        </a:p>
      </dsp:txBody>
      <dsp:txXfrm>
        <a:off x="2415114" y="154012"/>
        <a:ext cx="1202537" cy="743624"/>
      </dsp:txXfrm>
    </dsp:sp>
    <dsp:sp modelId="{9B5E3E79-ABD0-47A1-A277-AD421CBD9780}">
      <dsp:nvSpPr>
        <dsp:cNvPr id="0" name=""/>
        <dsp:cNvSpPr/>
      </dsp:nvSpPr>
      <dsp:spPr>
        <a:xfrm rot="2238369">
          <a:off x="3606927" y="889810"/>
          <a:ext cx="240102" cy="354929"/>
        </a:xfrm>
        <a:prstGeom prst="rightArrow">
          <a:avLst>
            <a:gd name="adj1" fmla="val 60000"/>
            <a:gd name="adj2" fmla="val 50000"/>
          </a:avLst>
        </a:prstGeom>
        <a:solidFill>
          <a:schemeClr val="accent4">
            <a:lumMod val="40000"/>
            <a:lumOff val="6000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a:off x="3614295" y="938968"/>
        <a:ext cx="168071" cy="212957"/>
      </dsp:txXfrm>
    </dsp:sp>
    <dsp:sp modelId="{D268C367-75C6-4D42-BDC6-561FCABB2841}">
      <dsp:nvSpPr>
        <dsp:cNvPr id="0" name=""/>
        <dsp:cNvSpPr/>
      </dsp:nvSpPr>
      <dsp:spPr>
        <a:xfrm>
          <a:off x="3660858" y="1072998"/>
          <a:ext cx="1527437" cy="1051642"/>
        </a:xfrm>
        <a:prstGeom prst="ellipse">
          <a:avLst/>
        </a:prstGeom>
        <a:solidFill>
          <a:schemeClr val="accent1">
            <a:shade val="50000"/>
            <a:hueOff val="4178"/>
            <a:satOff val="37308"/>
            <a:lumOff val="1079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Μεθοδολογία</a:t>
          </a:r>
        </a:p>
      </dsp:txBody>
      <dsp:txXfrm>
        <a:off x="3884546" y="1227007"/>
        <a:ext cx="1080061" cy="743624"/>
      </dsp:txXfrm>
    </dsp:sp>
    <dsp:sp modelId="{862F2CDF-3CCA-4366-BA97-C2C46E4790A1}">
      <dsp:nvSpPr>
        <dsp:cNvPr id="0" name=""/>
        <dsp:cNvSpPr/>
      </dsp:nvSpPr>
      <dsp:spPr>
        <a:xfrm rot="6788834">
          <a:off x="4034764" y="2096239"/>
          <a:ext cx="202583" cy="354929"/>
        </a:xfrm>
        <a:prstGeom prst="rightArrow">
          <a:avLst>
            <a:gd name="adj1" fmla="val 60000"/>
            <a:gd name="adj2" fmla="val 50000"/>
          </a:avLst>
        </a:prstGeom>
        <a:solidFill>
          <a:schemeClr val="accent4">
            <a:lumMod val="40000"/>
            <a:lumOff val="6000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rot="10800000">
        <a:off x="4077097" y="2139284"/>
        <a:ext cx="141808" cy="212957"/>
      </dsp:txXfrm>
    </dsp:sp>
    <dsp:sp modelId="{A91D084D-3D0A-4B9B-96F0-C50299FD3CCD}">
      <dsp:nvSpPr>
        <dsp:cNvPr id="0" name=""/>
        <dsp:cNvSpPr/>
      </dsp:nvSpPr>
      <dsp:spPr>
        <a:xfrm>
          <a:off x="3111003" y="2431584"/>
          <a:ext cx="1465527" cy="1051642"/>
        </a:xfrm>
        <a:prstGeom prst="ellipse">
          <a:avLst/>
        </a:prstGeom>
        <a:solidFill>
          <a:schemeClr val="accent1">
            <a:shade val="50000"/>
            <a:hueOff val="8357"/>
            <a:satOff val="74616"/>
            <a:lumOff val="2159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Περιβάλλοντα </a:t>
          </a:r>
          <a:r>
            <a:rPr lang="en-US" sz="1200" kern="1200" dirty="0">
              <a:latin typeface="Book Antiqua" panose="02040602050305030304" pitchFamily="18" charset="0"/>
            </a:rPr>
            <a:t>e-Learning</a:t>
          </a:r>
          <a:endParaRPr lang="el-GR" sz="1200" kern="1200" dirty="0">
            <a:latin typeface="Book Antiqua" panose="02040602050305030304" pitchFamily="18" charset="0"/>
          </a:endParaRPr>
        </a:p>
      </dsp:txBody>
      <dsp:txXfrm>
        <a:off x="3325624" y="2585593"/>
        <a:ext cx="1036285" cy="743624"/>
      </dsp:txXfrm>
    </dsp:sp>
    <dsp:sp modelId="{CE8121A6-2D6D-4D70-9E5A-0C03A762200B}">
      <dsp:nvSpPr>
        <dsp:cNvPr id="0" name=""/>
        <dsp:cNvSpPr/>
      </dsp:nvSpPr>
      <dsp:spPr>
        <a:xfrm rot="10866032">
          <a:off x="2820173" y="2762253"/>
          <a:ext cx="205729" cy="354929"/>
        </a:xfrm>
        <a:prstGeom prst="rightArrow">
          <a:avLst>
            <a:gd name="adj1" fmla="val 60000"/>
            <a:gd name="adj2" fmla="val 50000"/>
          </a:avLst>
        </a:prstGeom>
        <a:solidFill>
          <a:schemeClr val="accent4">
            <a:lumMod val="40000"/>
            <a:lumOff val="6000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rot="10800000">
        <a:off x="2881886" y="2833832"/>
        <a:ext cx="144010" cy="212957"/>
      </dsp:txXfrm>
    </dsp:sp>
    <dsp:sp modelId="{4F055233-B802-48B6-A458-5A5E0AB7EC18}">
      <dsp:nvSpPr>
        <dsp:cNvPr id="0" name=""/>
        <dsp:cNvSpPr/>
      </dsp:nvSpPr>
      <dsp:spPr>
        <a:xfrm>
          <a:off x="1181375" y="2395250"/>
          <a:ext cx="1542097" cy="1051642"/>
        </a:xfrm>
        <a:prstGeom prst="ellipse">
          <a:avLst/>
        </a:prstGeom>
        <a:solidFill>
          <a:schemeClr val="accent1">
            <a:shade val="50000"/>
            <a:hueOff val="8357"/>
            <a:satOff val="74616"/>
            <a:lumOff val="2159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Σύγχρονη Ασύγχρονη Μεικτή</a:t>
          </a:r>
        </a:p>
      </dsp:txBody>
      <dsp:txXfrm>
        <a:off x="1407210" y="2549259"/>
        <a:ext cx="1090427" cy="743624"/>
      </dsp:txXfrm>
    </dsp:sp>
    <dsp:sp modelId="{E2525FAC-A6C8-4C52-8186-BA8AAEF4BD10}">
      <dsp:nvSpPr>
        <dsp:cNvPr id="0" name=""/>
        <dsp:cNvSpPr/>
      </dsp:nvSpPr>
      <dsp:spPr>
        <a:xfrm rot="14976474">
          <a:off x="1555906" y="2017034"/>
          <a:ext cx="252843" cy="354929"/>
        </a:xfrm>
        <a:prstGeom prst="rightArrow">
          <a:avLst>
            <a:gd name="adj1" fmla="val 60000"/>
            <a:gd name="adj2" fmla="val 50000"/>
          </a:avLst>
        </a:prstGeom>
        <a:solidFill>
          <a:schemeClr val="accent4">
            <a:lumMod val="40000"/>
            <a:lumOff val="6000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rot="10800000">
        <a:off x="1607048" y="2123570"/>
        <a:ext cx="176990" cy="212957"/>
      </dsp:txXfrm>
    </dsp:sp>
    <dsp:sp modelId="{590BFB54-A086-4161-8170-976537A013AD}">
      <dsp:nvSpPr>
        <dsp:cNvPr id="0" name=""/>
        <dsp:cNvSpPr/>
      </dsp:nvSpPr>
      <dsp:spPr>
        <a:xfrm>
          <a:off x="537910" y="925408"/>
          <a:ext cx="1736230" cy="1051642"/>
        </a:xfrm>
        <a:prstGeom prst="ellipse">
          <a:avLst/>
        </a:prstGeom>
        <a:solidFill>
          <a:schemeClr val="accent1">
            <a:shade val="50000"/>
            <a:hueOff val="4178"/>
            <a:satOff val="37308"/>
            <a:lumOff val="1079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kern="1200" dirty="0">
              <a:latin typeface="Book Antiqua" panose="02040602050305030304" pitchFamily="18" charset="0"/>
            </a:rPr>
            <a:t>Αυτοδύναμη και Συμπληρωματική Σχολική ΕξΑΕ</a:t>
          </a:r>
        </a:p>
      </dsp:txBody>
      <dsp:txXfrm>
        <a:off x="792175" y="1079417"/>
        <a:ext cx="1227700" cy="743624"/>
      </dsp:txXfrm>
    </dsp:sp>
    <dsp:sp modelId="{4610055A-D344-4237-9AD2-36663B30A08C}">
      <dsp:nvSpPr>
        <dsp:cNvPr id="0" name=""/>
        <dsp:cNvSpPr/>
      </dsp:nvSpPr>
      <dsp:spPr>
        <a:xfrm rot="19806949">
          <a:off x="2099959" y="812165"/>
          <a:ext cx="218651" cy="354929"/>
        </a:xfrm>
        <a:prstGeom prst="rightArrow">
          <a:avLst>
            <a:gd name="adj1" fmla="val 60000"/>
            <a:gd name="adj2" fmla="val 50000"/>
          </a:avLst>
        </a:prstGeom>
        <a:solidFill>
          <a:schemeClr val="accent4">
            <a:lumMod val="40000"/>
            <a:lumOff val="6000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a:off x="2104320" y="899492"/>
        <a:ext cx="153056" cy="2129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951AB-E239-491C-8FB0-FA97A600C1A6}">
      <dsp:nvSpPr>
        <dsp:cNvPr id="0" name=""/>
        <dsp:cNvSpPr/>
      </dsp:nvSpPr>
      <dsp:spPr>
        <a:xfrm>
          <a:off x="2044771" y="2033226"/>
          <a:ext cx="1680565" cy="1680565"/>
        </a:xfrm>
        <a:prstGeom prst="ellipse">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6"/>
              </a:solidFill>
              <a:latin typeface="Book Antiqua" panose="02040602050305030304" pitchFamily="18" charset="0"/>
              <a:ea typeface="Cambria Math" panose="02040503050406030204" pitchFamily="18" charset="0"/>
            </a:rPr>
            <a:t>ΕξΑΕ και Προσχολική Εκπαίδευση</a:t>
          </a:r>
        </a:p>
      </dsp:txBody>
      <dsp:txXfrm>
        <a:off x="2290884" y="2279339"/>
        <a:ext cx="1188339" cy="1188339"/>
      </dsp:txXfrm>
    </dsp:sp>
    <dsp:sp modelId="{99C0ACAE-6362-4182-BA48-B7BDE77A9291}">
      <dsp:nvSpPr>
        <dsp:cNvPr id="0" name=""/>
        <dsp:cNvSpPr/>
      </dsp:nvSpPr>
      <dsp:spPr>
        <a:xfrm rot="12900000">
          <a:off x="935780" y="1730312"/>
          <a:ext cx="1317264" cy="478961"/>
        </a:xfrm>
        <a:prstGeom prst="leftArrow">
          <a:avLst>
            <a:gd name="adj1" fmla="val 60000"/>
            <a:gd name="adj2" fmla="val 50000"/>
          </a:avLst>
        </a:prstGeom>
        <a:solidFill>
          <a:schemeClr val="tx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037243CE-6525-4231-8C8C-420700EF50E0}">
      <dsp:nvSpPr>
        <dsp:cNvPr id="0" name=""/>
        <dsp:cNvSpPr/>
      </dsp:nvSpPr>
      <dsp:spPr>
        <a:xfrm>
          <a:off x="225907" y="953401"/>
          <a:ext cx="1657971" cy="1277229"/>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endParaRPr lang="el-GR" sz="1600" kern="1200" dirty="0">
            <a:solidFill>
              <a:schemeClr val="accent6"/>
            </a:solidFill>
            <a:latin typeface="Book Antiqua" panose="02040602050305030304" pitchFamily="18" charset="0"/>
            <a:ea typeface="Cambria Math" panose="02040503050406030204" pitchFamily="18" charset="0"/>
          </a:endParaRPr>
        </a:p>
        <a:p>
          <a:pPr marL="0" lvl="0" indent="0" algn="ctr" defTabSz="711200">
            <a:lnSpc>
              <a:spcPct val="90000"/>
            </a:lnSpc>
            <a:spcBef>
              <a:spcPct val="0"/>
            </a:spcBef>
            <a:spcAft>
              <a:spcPct val="35000"/>
            </a:spcAft>
            <a:buNone/>
          </a:pPr>
          <a:r>
            <a:rPr lang="el-GR" sz="1600" kern="1200" dirty="0">
              <a:solidFill>
                <a:schemeClr val="accent6"/>
              </a:solidFill>
              <a:latin typeface="Book Antiqua" panose="02040602050305030304" pitchFamily="18" charset="0"/>
              <a:ea typeface="Cambria Math" panose="02040503050406030204" pitchFamily="18" charset="0"/>
            </a:rPr>
            <a:t>Αναπτυξιακά χαρακτηριστικά και περιορισμοί</a:t>
          </a:r>
        </a:p>
        <a:p>
          <a:pPr marL="0" lvl="0" indent="0" algn="ctr" defTabSz="711200">
            <a:lnSpc>
              <a:spcPct val="90000"/>
            </a:lnSpc>
            <a:spcBef>
              <a:spcPct val="0"/>
            </a:spcBef>
            <a:spcAft>
              <a:spcPct val="35000"/>
            </a:spcAft>
            <a:buNone/>
          </a:pPr>
          <a:endParaRPr lang="el-GR" sz="1500" kern="1200" dirty="0"/>
        </a:p>
      </dsp:txBody>
      <dsp:txXfrm>
        <a:off x="263316" y="990810"/>
        <a:ext cx="1583153" cy="1202411"/>
      </dsp:txXfrm>
    </dsp:sp>
    <dsp:sp modelId="{AB59E61E-2F0A-40A0-862D-821D19A861EC}">
      <dsp:nvSpPr>
        <dsp:cNvPr id="0" name=""/>
        <dsp:cNvSpPr/>
      </dsp:nvSpPr>
      <dsp:spPr>
        <a:xfrm rot="16200000">
          <a:off x="2226421" y="1058447"/>
          <a:ext cx="1317264" cy="478961"/>
        </a:xfrm>
        <a:prstGeom prst="leftArrow">
          <a:avLst>
            <a:gd name="adj1" fmla="val 60000"/>
            <a:gd name="adj2" fmla="val 50000"/>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AEE1AE50-2EE6-441F-BD26-A7C1C9454E78}">
      <dsp:nvSpPr>
        <dsp:cNvPr id="0" name=""/>
        <dsp:cNvSpPr/>
      </dsp:nvSpPr>
      <dsp:spPr>
        <a:xfrm>
          <a:off x="2086785" y="680"/>
          <a:ext cx="1596536" cy="1277229"/>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chemeClr val="accent6"/>
              </a:solidFill>
              <a:latin typeface="Book Antiqua" panose="02040602050305030304" pitchFamily="18" charset="0"/>
              <a:ea typeface="Cambria Math" panose="02040503050406030204" pitchFamily="18" charset="0"/>
            </a:rPr>
            <a:t>ΤΠΕ και προσχολική εκπαίδευση</a:t>
          </a:r>
        </a:p>
      </dsp:txBody>
      <dsp:txXfrm>
        <a:off x="2124194" y="38089"/>
        <a:ext cx="1521718" cy="1202411"/>
      </dsp:txXfrm>
    </dsp:sp>
    <dsp:sp modelId="{8C7850C8-F8B7-49EC-8D2C-B876CE65D6FE}">
      <dsp:nvSpPr>
        <dsp:cNvPr id="0" name=""/>
        <dsp:cNvSpPr/>
      </dsp:nvSpPr>
      <dsp:spPr>
        <a:xfrm rot="19500000">
          <a:off x="3517061" y="1730312"/>
          <a:ext cx="1317264" cy="478961"/>
        </a:xfrm>
        <a:prstGeom prst="leftArrow">
          <a:avLst>
            <a:gd name="adj1" fmla="val 60000"/>
            <a:gd name="adj2" fmla="val 50000"/>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37E1D9B2-21B8-4FB6-9426-292781AD7B64}">
      <dsp:nvSpPr>
        <dsp:cNvPr id="0" name=""/>
        <dsp:cNvSpPr/>
      </dsp:nvSpPr>
      <dsp:spPr>
        <a:xfrm>
          <a:off x="3916945" y="953401"/>
          <a:ext cx="1596536" cy="1277229"/>
        </a:xfrm>
        <a:prstGeom prst="roundRect">
          <a:avLst>
            <a:gd name="adj" fmla="val 10000"/>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chemeClr val="accent6"/>
              </a:solidFill>
              <a:latin typeface="Book Antiqua" panose="02040602050305030304" pitchFamily="18" charset="0"/>
              <a:ea typeface="Cambria Math" panose="02040503050406030204" pitchFamily="18" charset="0"/>
            </a:rPr>
            <a:t>ΕξΑΕ με τη χρήση ΤΠΕ</a:t>
          </a:r>
        </a:p>
      </dsp:txBody>
      <dsp:txXfrm>
        <a:off x="3954354" y="990810"/>
        <a:ext cx="1521718" cy="12024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E0C4B-CC91-46DB-91E7-0F2BF1F55285}">
      <dsp:nvSpPr>
        <dsp:cNvPr id="0" name=""/>
        <dsp:cNvSpPr/>
      </dsp:nvSpPr>
      <dsp:spPr>
        <a:xfrm>
          <a:off x="0" y="246259"/>
          <a:ext cx="6330293" cy="403200"/>
        </a:xfrm>
        <a:prstGeom prst="rect">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BB6F61-722C-4B26-82C0-090D1A51299D}">
      <dsp:nvSpPr>
        <dsp:cNvPr id="0" name=""/>
        <dsp:cNvSpPr/>
      </dsp:nvSpPr>
      <dsp:spPr>
        <a:xfrm>
          <a:off x="316514" y="10099"/>
          <a:ext cx="4451101" cy="472320"/>
        </a:xfrm>
        <a:prstGeom prst="roundRect">
          <a:avLst/>
        </a:prstGeom>
        <a:solidFill>
          <a:schemeClr val="bg2">
            <a:lumMod val="20000"/>
            <a:lumOff val="8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489" tIns="0" rIns="167489" bIns="0" numCol="1" spcCol="1270" anchor="ctr" anchorCtr="0">
          <a:noAutofit/>
        </a:bodyPr>
        <a:lstStyle/>
        <a:p>
          <a:pPr marL="0" lvl="0" indent="0" algn="l" defTabSz="622300">
            <a:lnSpc>
              <a:spcPct val="100000"/>
            </a:lnSpc>
            <a:spcBef>
              <a:spcPct val="0"/>
            </a:spcBef>
            <a:spcAft>
              <a:spcPts val="0"/>
            </a:spcAft>
            <a:buNone/>
          </a:pPr>
          <a:r>
            <a:rPr lang="el-GR" sz="1400" kern="1200" dirty="0">
              <a:solidFill>
                <a:schemeClr val="accent6"/>
              </a:solidFill>
              <a:latin typeface="Book Antiqua" panose="02040602050305030304" pitchFamily="18" charset="0"/>
              <a:ea typeface="Cambria Math" panose="02040503050406030204" pitchFamily="18" charset="0"/>
            </a:rPr>
            <a:t>Διαδικτυακές συνήθειες παιδιών προσχολικής ηλικίας</a:t>
          </a:r>
        </a:p>
      </dsp:txBody>
      <dsp:txXfrm>
        <a:off x="339571" y="33156"/>
        <a:ext cx="4404987" cy="426206"/>
      </dsp:txXfrm>
    </dsp:sp>
    <dsp:sp modelId="{EAFA6D0B-3A6F-4841-82D1-7F31096F58FA}">
      <dsp:nvSpPr>
        <dsp:cNvPr id="0" name=""/>
        <dsp:cNvSpPr/>
      </dsp:nvSpPr>
      <dsp:spPr>
        <a:xfrm>
          <a:off x="0" y="972019"/>
          <a:ext cx="6330293" cy="403200"/>
        </a:xfrm>
        <a:prstGeom prst="rect">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F9571E-6C7A-4080-ACD1-E7C5DD4A3C0C}">
      <dsp:nvSpPr>
        <dsp:cNvPr id="0" name=""/>
        <dsp:cNvSpPr/>
      </dsp:nvSpPr>
      <dsp:spPr>
        <a:xfrm>
          <a:off x="316514" y="735859"/>
          <a:ext cx="4431205" cy="472320"/>
        </a:xfrm>
        <a:prstGeom prst="roundRect">
          <a:avLst/>
        </a:prstGeom>
        <a:solidFill>
          <a:schemeClr val="accent3">
            <a:lumMod val="60000"/>
            <a:lumOff val="4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489" tIns="0" rIns="167489" bIns="0" numCol="1" spcCol="1270" anchor="ctr" anchorCtr="0">
          <a:noAutofit/>
        </a:bodyPr>
        <a:lstStyle/>
        <a:p>
          <a:pPr marL="0" lvl="0" indent="0" algn="l" defTabSz="622300">
            <a:lnSpc>
              <a:spcPct val="90000"/>
            </a:lnSpc>
            <a:spcBef>
              <a:spcPct val="0"/>
            </a:spcBef>
            <a:spcAft>
              <a:spcPct val="35000"/>
            </a:spcAft>
            <a:buNone/>
          </a:pPr>
          <a:r>
            <a:rPr lang="el-GR" sz="1400" kern="1200" dirty="0">
              <a:solidFill>
                <a:schemeClr val="accent6"/>
              </a:solidFill>
              <a:latin typeface="Book Antiqua" panose="02040602050305030304" pitchFamily="18" charset="0"/>
              <a:ea typeface="Cambria Math" panose="02040503050406030204" pitchFamily="18" charset="0"/>
            </a:rPr>
            <a:t>Κίνδυνοι διαδικτύου</a:t>
          </a:r>
        </a:p>
      </dsp:txBody>
      <dsp:txXfrm>
        <a:off x="339571" y="758916"/>
        <a:ext cx="4385091" cy="426206"/>
      </dsp:txXfrm>
    </dsp:sp>
    <dsp:sp modelId="{E6485EA2-E1F0-4E36-A4EB-AE8AA34C6090}">
      <dsp:nvSpPr>
        <dsp:cNvPr id="0" name=""/>
        <dsp:cNvSpPr/>
      </dsp:nvSpPr>
      <dsp:spPr>
        <a:xfrm>
          <a:off x="0" y="1697779"/>
          <a:ext cx="6330293" cy="403200"/>
        </a:xfrm>
        <a:prstGeom prst="rect">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2B7C69-5508-46AC-AAF0-AF0949D22DB4}">
      <dsp:nvSpPr>
        <dsp:cNvPr id="0" name=""/>
        <dsp:cNvSpPr/>
      </dsp:nvSpPr>
      <dsp:spPr>
        <a:xfrm>
          <a:off x="316514" y="1461619"/>
          <a:ext cx="4431205" cy="472320"/>
        </a:xfrm>
        <a:prstGeom prst="roundRect">
          <a:avLst/>
        </a:prstGeom>
        <a:solidFill>
          <a:schemeClr val="accent3"/>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489" tIns="0" rIns="167489" bIns="0" numCol="1" spcCol="1270" anchor="ctr" anchorCtr="0">
          <a:noAutofit/>
        </a:bodyPr>
        <a:lstStyle/>
        <a:p>
          <a:pPr marL="0" lvl="0" indent="0" algn="l" defTabSz="622300">
            <a:lnSpc>
              <a:spcPct val="90000"/>
            </a:lnSpc>
            <a:spcBef>
              <a:spcPct val="0"/>
            </a:spcBef>
            <a:spcAft>
              <a:spcPct val="35000"/>
            </a:spcAft>
            <a:buNone/>
          </a:pPr>
          <a:r>
            <a:rPr lang="el-GR" sz="1400" kern="1200" dirty="0">
              <a:solidFill>
                <a:schemeClr val="accent6"/>
              </a:solidFill>
              <a:latin typeface="Book Antiqua" panose="02040602050305030304" pitchFamily="18" charset="0"/>
              <a:ea typeface="Cambria Math" panose="02040503050406030204" pitchFamily="18" charset="0"/>
            </a:rPr>
            <a:t>Μέτρα προστασίας</a:t>
          </a:r>
        </a:p>
      </dsp:txBody>
      <dsp:txXfrm>
        <a:off x="339571" y="1484676"/>
        <a:ext cx="4385091"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0AF58-0655-4A1E-9162-33184585FA20}">
      <dsp:nvSpPr>
        <dsp:cNvPr id="0" name=""/>
        <dsp:cNvSpPr/>
      </dsp:nvSpPr>
      <dsp:spPr>
        <a:xfrm rot="16200000">
          <a:off x="449357" y="-449357"/>
          <a:ext cx="1814611" cy="2713326"/>
        </a:xfrm>
        <a:prstGeom prst="round1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endParaRPr lang="el-GR" sz="1200" b="1" kern="1200" dirty="0">
            <a:latin typeface="Book Antiqua" panose="02040602050305030304" pitchFamily="18" charset="0"/>
          </a:endParaRPr>
        </a:p>
        <a:p>
          <a:pPr marL="0" lvl="0" indent="0" algn="ctr" defTabSz="533400">
            <a:lnSpc>
              <a:spcPct val="90000"/>
            </a:lnSpc>
            <a:spcBef>
              <a:spcPct val="0"/>
            </a:spcBef>
            <a:spcAft>
              <a:spcPct val="35000"/>
            </a:spcAft>
            <a:buNone/>
          </a:pPr>
          <a:endParaRPr lang="el-GR" sz="1200" b="1" kern="1200" dirty="0">
            <a:latin typeface="Book Antiqua" panose="02040602050305030304" pitchFamily="18" charset="0"/>
          </a:endParaRPr>
        </a:p>
        <a:p>
          <a:pPr marL="0" lvl="0" indent="0" algn="ctr" defTabSz="533400">
            <a:lnSpc>
              <a:spcPct val="90000"/>
            </a:lnSpc>
            <a:spcBef>
              <a:spcPct val="0"/>
            </a:spcBef>
            <a:spcAft>
              <a:spcPct val="35000"/>
            </a:spcAft>
            <a:buNone/>
          </a:pPr>
          <a:r>
            <a:rPr lang="el-GR" sz="1300" b="1" kern="1200" dirty="0">
              <a:effectLst>
                <a:outerShdw blurRad="38100" dist="38100" dir="2700000" algn="tl">
                  <a:srgbClr val="000000">
                    <a:alpha val="43137"/>
                  </a:srgbClr>
                </a:outerShdw>
              </a:effectLst>
              <a:latin typeface="Book Antiqua" panose="02040602050305030304" pitchFamily="18" charset="0"/>
            </a:rPr>
            <a:t>Θεωρίες μάθησης</a:t>
          </a:r>
        </a:p>
        <a:p>
          <a:pPr marL="0" lvl="0" indent="0" algn="ctr" defTabSz="533400">
            <a:lnSpc>
              <a:spcPct val="90000"/>
            </a:lnSpc>
            <a:spcBef>
              <a:spcPct val="0"/>
            </a:spcBef>
            <a:spcAft>
              <a:spcPct val="35000"/>
            </a:spcAft>
            <a:buFont typeface="Arial" panose="020B0604020202020204" pitchFamily="34" charset="0"/>
            <a:buNone/>
          </a:pPr>
          <a:r>
            <a:rPr lang="el-GR" sz="1300" kern="1200" dirty="0">
              <a:latin typeface="Book Antiqua" panose="02040602050305030304" pitchFamily="18" charset="0"/>
            </a:rPr>
            <a:t>Εποικοδομισμός</a:t>
          </a:r>
        </a:p>
        <a:p>
          <a:pPr marL="0" lvl="0" indent="0" algn="ctr" defTabSz="533400">
            <a:lnSpc>
              <a:spcPct val="90000"/>
            </a:lnSpc>
            <a:spcBef>
              <a:spcPct val="0"/>
            </a:spcBef>
            <a:spcAft>
              <a:spcPct val="35000"/>
            </a:spcAft>
            <a:buFont typeface="Arial" panose="020B0604020202020204" pitchFamily="34" charset="0"/>
            <a:buNone/>
          </a:pPr>
          <a:r>
            <a:rPr lang="el-GR" sz="1300" kern="1200" dirty="0">
              <a:latin typeface="Book Antiqua" panose="02040602050305030304" pitchFamily="18" charset="0"/>
            </a:rPr>
            <a:t>Κοινωνικός εποικοδομισμός</a:t>
          </a:r>
        </a:p>
        <a:p>
          <a:pPr marL="0" lvl="0" indent="0" algn="ctr" defTabSz="533400">
            <a:lnSpc>
              <a:spcPct val="90000"/>
            </a:lnSpc>
            <a:spcBef>
              <a:spcPct val="0"/>
            </a:spcBef>
            <a:spcAft>
              <a:spcPct val="35000"/>
            </a:spcAft>
            <a:buFont typeface="Arial" panose="020B0604020202020204" pitchFamily="34" charset="0"/>
            <a:buNone/>
          </a:pPr>
          <a:r>
            <a:rPr lang="el-GR" sz="1300" kern="1200" dirty="0">
              <a:latin typeface="Book Antiqua" panose="02040602050305030304" pitchFamily="18" charset="0"/>
            </a:rPr>
            <a:t>Ανακαλυπτική μάθηση</a:t>
          </a:r>
        </a:p>
        <a:p>
          <a:pPr marL="0" lvl="0" indent="0" algn="ctr" defTabSz="533400">
            <a:lnSpc>
              <a:spcPct val="90000"/>
            </a:lnSpc>
            <a:spcBef>
              <a:spcPct val="0"/>
            </a:spcBef>
            <a:spcAft>
              <a:spcPct val="35000"/>
            </a:spcAft>
            <a:buFont typeface="Arial" panose="020B0604020202020204" pitchFamily="34" charset="0"/>
            <a:buNone/>
          </a:pPr>
          <a:r>
            <a:rPr lang="el-GR" sz="1300" kern="1200" dirty="0">
              <a:latin typeface="Book Antiqua" panose="02040602050305030304" pitchFamily="18" charset="0"/>
            </a:rPr>
            <a:t>Συμπεριφορισμός</a:t>
          </a:r>
        </a:p>
        <a:p>
          <a:pPr marL="0" lvl="0" indent="0" algn="ctr" defTabSz="533400">
            <a:lnSpc>
              <a:spcPct val="90000"/>
            </a:lnSpc>
            <a:spcBef>
              <a:spcPct val="0"/>
            </a:spcBef>
            <a:spcAft>
              <a:spcPct val="35000"/>
            </a:spcAft>
            <a:buFont typeface="Arial" panose="020B0604020202020204" pitchFamily="34" charset="0"/>
            <a:buNone/>
          </a:pPr>
          <a:r>
            <a:rPr lang="el-GR" sz="1300" kern="1200" dirty="0">
              <a:latin typeface="Book Antiqua" panose="02040602050305030304" pitchFamily="18" charset="0"/>
            </a:rPr>
            <a:t>Κονεκτιβισμός</a:t>
          </a:r>
          <a:endParaRPr lang="el-GR" sz="1300" i="0" kern="1200" dirty="0">
            <a:solidFill>
              <a:schemeClr val="accent6"/>
            </a:solidFill>
            <a:latin typeface="Book Antiqua" panose="02040602050305030304" pitchFamily="18" charset="0"/>
            <a:ea typeface="Cambria Math" panose="02040503050406030204" pitchFamily="18" charset="0"/>
          </a:endParaRPr>
        </a:p>
      </dsp:txBody>
      <dsp:txXfrm rot="5400000">
        <a:off x="-1" y="1"/>
        <a:ext cx="2713326" cy="1360958"/>
      </dsp:txXfrm>
    </dsp:sp>
    <dsp:sp modelId="{2393F385-3EA1-4B2E-86EE-A28131ACB7EC}">
      <dsp:nvSpPr>
        <dsp:cNvPr id="0" name=""/>
        <dsp:cNvSpPr/>
      </dsp:nvSpPr>
      <dsp:spPr>
        <a:xfrm>
          <a:off x="2713326" y="0"/>
          <a:ext cx="2713326" cy="1814611"/>
        </a:xfrm>
        <a:prstGeom prst="round1Rect">
          <a:avLst/>
        </a:prstGeom>
        <a:solidFill>
          <a:schemeClr val="accent1">
            <a:shade val="80000"/>
            <a:hueOff val="2185"/>
            <a:satOff val="26710"/>
            <a:lumOff val="33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l-GR" sz="1300" b="1" kern="1200" dirty="0">
            <a:solidFill>
              <a:srgbClr val="000608"/>
            </a:solidFill>
            <a:latin typeface="Cambria Math" panose="02040503050406030204" pitchFamily="18" charset="0"/>
            <a:ea typeface="Cambria Math" panose="02040503050406030204" pitchFamily="18" charset="0"/>
          </a:endParaRPr>
        </a:p>
        <a:p>
          <a:pPr marL="0" lvl="0" indent="0" algn="ctr" defTabSz="577850">
            <a:lnSpc>
              <a:spcPct val="90000"/>
            </a:lnSpc>
            <a:spcBef>
              <a:spcPct val="0"/>
            </a:spcBef>
            <a:spcAft>
              <a:spcPct val="35000"/>
            </a:spcAft>
            <a:buNone/>
          </a:pPr>
          <a:endParaRPr lang="el-GR" sz="1300" b="1" kern="1200" dirty="0">
            <a:solidFill>
              <a:srgbClr val="000608"/>
            </a:solidFill>
            <a:latin typeface="Cambria Math" panose="02040503050406030204" pitchFamily="18" charset="0"/>
            <a:ea typeface="Cambria Math" panose="02040503050406030204" pitchFamily="18" charset="0"/>
          </a:endParaRPr>
        </a:p>
        <a:p>
          <a:pPr marL="0" lvl="0" indent="0" algn="ctr" defTabSz="577850">
            <a:lnSpc>
              <a:spcPct val="90000"/>
            </a:lnSpc>
            <a:spcBef>
              <a:spcPct val="0"/>
            </a:spcBef>
            <a:spcAft>
              <a:spcPct val="35000"/>
            </a:spcAft>
            <a:buNone/>
          </a:pPr>
          <a:r>
            <a:rPr lang="el-GR" sz="1300" b="1" kern="1200"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Αρχές ΕξΑΕ</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Αυτονομία</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Αυτορρύθμιση</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Προϋπάρχουσα γνώση</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Μαθαίνω πώς να μαθαίνω</a:t>
          </a:r>
        </a:p>
        <a:p>
          <a:pPr marL="0" lvl="0" indent="0" algn="ctr" defTabSz="577850">
            <a:lnSpc>
              <a:spcPct val="90000"/>
            </a:lnSpc>
            <a:spcBef>
              <a:spcPct val="0"/>
            </a:spcBef>
            <a:spcAft>
              <a:spcPct val="35000"/>
            </a:spcAft>
            <a:buNone/>
          </a:pPr>
          <a:endParaRPr lang="el-GR" sz="1100" b="1" kern="1200" dirty="0">
            <a:solidFill>
              <a:srgbClr val="000608"/>
            </a:solidFill>
            <a:latin typeface="Cambria Math" panose="02040503050406030204" pitchFamily="18" charset="0"/>
            <a:ea typeface="Cambria Math" panose="02040503050406030204" pitchFamily="18" charset="0"/>
          </a:endParaRPr>
        </a:p>
      </dsp:txBody>
      <dsp:txXfrm>
        <a:off x="2713326" y="0"/>
        <a:ext cx="2713326" cy="1360958"/>
      </dsp:txXfrm>
    </dsp:sp>
    <dsp:sp modelId="{842F3E52-7BE4-4A2A-9839-01EE57C3B8D5}">
      <dsp:nvSpPr>
        <dsp:cNvPr id="0" name=""/>
        <dsp:cNvSpPr/>
      </dsp:nvSpPr>
      <dsp:spPr>
        <a:xfrm rot="10800000">
          <a:off x="0" y="1814611"/>
          <a:ext cx="2713326" cy="1814611"/>
        </a:xfrm>
        <a:prstGeom prst="round1Rect">
          <a:avLst/>
        </a:prstGeom>
        <a:solidFill>
          <a:schemeClr val="accent1">
            <a:shade val="80000"/>
            <a:hueOff val="4371"/>
            <a:satOff val="53420"/>
            <a:lumOff val="6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l-GR" sz="1300" b="1" kern="1200" dirty="0">
            <a:effectLst>
              <a:outerShdw blurRad="38100" dist="38100" dir="2700000" algn="tl">
                <a:srgbClr val="000000">
                  <a:alpha val="43137"/>
                </a:srgbClr>
              </a:outerShdw>
            </a:effectLst>
            <a:latin typeface="Book Antiqua" panose="02040602050305030304" pitchFamily="18" charset="0"/>
          </a:endParaRPr>
        </a:p>
        <a:p>
          <a:pPr marL="0" lvl="0" indent="0" algn="ctr" defTabSz="577850">
            <a:lnSpc>
              <a:spcPct val="90000"/>
            </a:lnSpc>
            <a:spcBef>
              <a:spcPct val="0"/>
            </a:spcBef>
            <a:spcAft>
              <a:spcPct val="35000"/>
            </a:spcAft>
            <a:buNone/>
          </a:pPr>
          <a:r>
            <a:rPr lang="el-GR" sz="1300" b="1" kern="1200" dirty="0">
              <a:effectLst>
                <a:outerShdw blurRad="38100" dist="38100" dir="2700000" algn="tl">
                  <a:srgbClr val="000000">
                    <a:alpha val="43137"/>
                  </a:srgbClr>
                </a:outerShdw>
              </a:effectLst>
              <a:latin typeface="Book Antiqua" panose="02040602050305030304" pitchFamily="18" charset="0"/>
            </a:rPr>
            <a:t>Αρχές σχεδιασμού Ε.Υ. για ΕξΑΕ</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Αρχές Holmberg</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12 αρχές Mayer</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Αρχές Mena</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Αρχές West - Λιοναράκη</a:t>
          </a:r>
        </a:p>
        <a:p>
          <a:pPr marL="0" lvl="0" indent="0" algn="ctr" defTabSz="577850">
            <a:lnSpc>
              <a:spcPct val="90000"/>
            </a:lnSpc>
            <a:spcBef>
              <a:spcPct val="0"/>
            </a:spcBef>
            <a:spcAft>
              <a:spcPct val="35000"/>
            </a:spcAft>
            <a:buNone/>
          </a:pPr>
          <a:r>
            <a:rPr lang="el-GR" sz="1300" b="0" kern="1200" dirty="0">
              <a:solidFill>
                <a:schemeClr val="accent6"/>
              </a:solidFill>
              <a:effectLst/>
              <a:latin typeface="Book Antiqua" panose="02040602050305030304" pitchFamily="18" charset="0"/>
              <a:ea typeface="Cambria Math" panose="02040503050406030204" pitchFamily="18" charset="0"/>
            </a:rPr>
            <a:t>Αρχές Σπανακά – Λιοναράκη</a:t>
          </a:r>
        </a:p>
        <a:p>
          <a:pPr marL="0" lvl="0" indent="0" algn="ctr" defTabSz="577850">
            <a:lnSpc>
              <a:spcPct val="90000"/>
            </a:lnSpc>
            <a:spcBef>
              <a:spcPct val="0"/>
            </a:spcBef>
            <a:spcAft>
              <a:spcPct val="35000"/>
            </a:spcAft>
            <a:buNone/>
          </a:pPr>
          <a:endParaRPr lang="el-GR" sz="1300" kern="1200" dirty="0">
            <a:latin typeface="Book Antiqua" panose="02040602050305030304" pitchFamily="18" charset="0"/>
          </a:endParaRPr>
        </a:p>
        <a:p>
          <a:pPr marL="0" lvl="0" indent="0" algn="ctr" defTabSz="577850">
            <a:lnSpc>
              <a:spcPct val="90000"/>
            </a:lnSpc>
            <a:spcBef>
              <a:spcPct val="0"/>
            </a:spcBef>
            <a:spcAft>
              <a:spcPct val="35000"/>
            </a:spcAft>
            <a:buNone/>
          </a:pPr>
          <a:endParaRPr lang="el-GR" sz="1300" kern="1200" dirty="0">
            <a:latin typeface="Book Antiqua" panose="02040602050305030304" pitchFamily="18" charset="0"/>
          </a:endParaRPr>
        </a:p>
      </dsp:txBody>
      <dsp:txXfrm rot="10800000">
        <a:off x="0" y="2268264"/>
        <a:ext cx="2713326" cy="1360958"/>
      </dsp:txXfrm>
    </dsp:sp>
    <dsp:sp modelId="{A1C08064-87BA-4575-819E-5E1F984C92AD}">
      <dsp:nvSpPr>
        <dsp:cNvPr id="0" name=""/>
        <dsp:cNvSpPr/>
      </dsp:nvSpPr>
      <dsp:spPr>
        <a:xfrm rot="5400000">
          <a:off x="3162683" y="1365254"/>
          <a:ext cx="1814611" cy="2713326"/>
        </a:xfrm>
        <a:prstGeom prst="round1Rect">
          <a:avLst/>
        </a:prstGeom>
        <a:solidFill>
          <a:schemeClr val="accent1">
            <a:shade val="80000"/>
            <a:hueOff val="6556"/>
            <a:satOff val="80130"/>
            <a:lumOff val="992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l-GR" sz="1300" b="1" kern="1200" dirty="0">
            <a:latin typeface="Book Antiqua" panose="02040602050305030304" pitchFamily="18" charset="0"/>
          </a:endParaRPr>
        </a:p>
        <a:p>
          <a:pPr marL="0" lvl="0" indent="0" algn="ctr" defTabSz="577850">
            <a:lnSpc>
              <a:spcPct val="90000"/>
            </a:lnSpc>
            <a:spcBef>
              <a:spcPct val="0"/>
            </a:spcBef>
            <a:spcAft>
              <a:spcPct val="35000"/>
            </a:spcAft>
            <a:buNone/>
          </a:pPr>
          <a:r>
            <a:rPr lang="el-GR" sz="1300" b="1" kern="1200" dirty="0">
              <a:latin typeface="Book Antiqua" panose="02040602050305030304" pitchFamily="18" charset="0"/>
            </a:rPr>
            <a:t>Θεματικό πεδίο Παιδί και Επικοινωνία/Ενότητα ΤΠΕ</a:t>
          </a:r>
        </a:p>
        <a:p>
          <a:pPr marL="0" lvl="0" indent="0" algn="ctr" defTabSz="577850">
            <a:lnSpc>
              <a:spcPct val="90000"/>
            </a:lnSpc>
            <a:spcBef>
              <a:spcPct val="0"/>
            </a:spcBef>
            <a:spcAft>
              <a:spcPct val="35000"/>
            </a:spcAft>
            <a:buNone/>
          </a:pPr>
          <a:r>
            <a:rPr lang="el-GR" sz="1300" kern="1200" dirty="0">
              <a:latin typeface="Book Antiqua" panose="02040602050305030304" pitchFamily="18" charset="0"/>
            </a:rPr>
            <a:t>Εξοικείωση με βασικά ψηφιακά εργαλεία επικοινωνίας</a:t>
          </a:r>
        </a:p>
        <a:p>
          <a:pPr marL="0" lvl="0" indent="0" algn="ctr" defTabSz="577850">
            <a:lnSpc>
              <a:spcPct val="90000"/>
            </a:lnSpc>
            <a:spcBef>
              <a:spcPct val="0"/>
            </a:spcBef>
            <a:spcAft>
              <a:spcPct val="35000"/>
            </a:spcAft>
            <a:buNone/>
          </a:pPr>
          <a:r>
            <a:rPr lang="el-GR" sz="1300" kern="1200" dirty="0">
              <a:latin typeface="Book Antiqua" panose="02040602050305030304" pitchFamily="18" charset="0"/>
            </a:rPr>
            <a:t>Τήρηση κανόνων ασφαλούς - ορθής χρήσης των ΤΠΕ</a:t>
          </a:r>
        </a:p>
        <a:p>
          <a:pPr marL="0" lvl="0" indent="0" algn="ctr" defTabSz="577850">
            <a:lnSpc>
              <a:spcPct val="90000"/>
            </a:lnSpc>
            <a:spcBef>
              <a:spcPct val="0"/>
            </a:spcBef>
            <a:spcAft>
              <a:spcPct val="35000"/>
            </a:spcAft>
            <a:buNone/>
          </a:pPr>
          <a:endParaRPr lang="el-GR" sz="1300" b="0" i="0" kern="1200" spc="0" dirty="0">
            <a:solidFill>
              <a:srgbClr val="000608"/>
            </a:solidFill>
            <a:effectLst/>
            <a:latin typeface="Book Antiqua" panose="02040602050305030304" pitchFamily="18" charset="0"/>
            <a:ea typeface="Cambria Math" panose="02040503050406030204" pitchFamily="18" charset="0"/>
            <a:cs typeface="Times New Roman" panose="02020603050405020304" pitchFamily="18" charset="0"/>
          </a:endParaRPr>
        </a:p>
        <a:p>
          <a:pPr marL="0" lvl="0" indent="0" algn="ctr" defTabSz="577850">
            <a:lnSpc>
              <a:spcPct val="90000"/>
            </a:lnSpc>
            <a:spcBef>
              <a:spcPct val="0"/>
            </a:spcBef>
            <a:spcAft>
              <a:spcPct val="35000"/>
            </a:spcAft>
            <a:buNone/>
          </a:pPr>
          <a:endParaRPr lang="el-GR" sz="1300" b="0" i="0" kern="1200" spc="0" dirty="0">
            <a:solidFill>
              <a:srgbClr val="000608"/>
            </a:solidFill>
            <a:effectLst/>
            <a:latin typeface="Book Antiqua" panose="02040602050305030304" pitchFamily="18" charset="0"/>
            <a:ea typeface="Cambria Math" panose="02040503050406030204" pitchFamily="18" charset="0"/>
            <a:cs typeface="Times New Roman" panose="02020603050405020304" pitchFamily="18" charset="0"/>
          </a:endParaRPr>
        </a:p>
      </dsp:txBody>
      <dsp:txXfrm rot="-5400000">
        <a:off x="2713325" y="2268264"/>
        <a:ext cx="2713326" cy="1360958"/>
      </dsp:txXfrm>
    </dsp:sp>
    <dsp:sp modelId="{991F64B7-79A5-4354-8033-ABCEE93F1D07}">
      <dsp:nvSpPr>
        <dsp:cNvPr id="0" name=""/>
        <dsp:cNvSpPr/>
      </dsp:nvSpPr>
      <dsp:spPr>
        <a:xfrm>
          <a:off x="2035477" y="1531332"/>
          <a:ext cx="1355697" cy="566558"/>
        </a:xfrm>
        <a:prstGeom prst="roundRect">
          <a:avLst/>
        </a:prstGeom>
        <a:solidFill>
          <a:schemeClr val="accent1">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300" b="1" kern="1200" dirty="0">
              <a:solidFill>
                <a:schemeClr val="accent6"/>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Βασικά στοιχεία σχεδιασμού Ε.Υ.</a:t>
          </a:r>
        </a:p>
      </dsp:txBody>
      <dsp:txXfrm>
        <a:off x="2063134" y="1558989"/>
        <a:ext cx="1300383" cy="5112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61B36-3EF3-4320-A750-635531E2FC31}">
      <dsp:nvSpPr>
        <dsp:cNvPr id="0" name=""/>
        <dsp:cNvSpPr/>
      </dsp:nvSpPr>
      <dsp:spPr>
        <a:xfrm>
          <a:off x="563484" y="1563304"/>
          <a:ext cx="1743320" cy="8328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Διασφάλιση εγκυρότητας και αξιοπιστίας της έρευνας</a:t>
          </a:r>
        </a:p>
      </dsp:txBody>
      <dsp:txXfrm>
        <a:off x="587878" y="1587698"/>
        <a:ext cx="1694532" cy="784095"/>
      </dsp:txXfrm>
    </dsp:sp>
    <dsp:sp modelId="{235EC21E-967A-4DCE-89A0-004E16386698}">
      <dsp:nvSpPr>
        <dsp:cNvPr id="0" name=""/>
        <dsp:cNvSpPr/>
      </dsp:nvSpPr>
      <dsp:spPr>
        <a:xfrm rot="17745044">
          <a:off x="1982821" y="1449914"/>
          <a:ext cx="1145741" cy="27702"/>
        </a:xfrm>
        <a:custGeom>
          <a:avLst/>
          <a:gdLst/>
          <a:ahLst/>
          <a:cxnLst/>
          <a:rect l="0" t="0" r="0" b="0"/>
          <a:pathLst>
            <a:path>
              <a:moveTo>
                <a:pt x="0" y="13851"/>
              </a:moveTo>
              <a:lnTo>
                <a:pt x="1145741" y="1385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527048" y="1435122"/>
        <a:ext cx="57287" cy="57287"/>
      </dsp:txXfrm>
    </dsp:sp>
    <dsp:sp modelId="{376B706A-CD08-41A0-855D-F5D7F07FEEF7}">
      <dsp:nvSpPr>
        <dsp:cNvPr id="0" name=""/>
        <dsp:cNvSpPr/>
      </dsp:nvSpPr>
      <dsp:spPr>
        <a:xfrm>
          <a:off x="2804579" y="636675"/>
          <a:ext cx="1244437" cy="62221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ea typeface="Cambria Math" panose="02040503050406030204" pitchFamily="18" charset="0"/>
            </a:rPr>
            <a:t>Ειδικοί στην ΕξΑΕ</a:t>
          </a:r>
        </a:p>
      </dsp:txBody>
      <dsp:txXfrm>
        <a:off x="2822803" y="654899"/>
        <a:ext cx="1207989" cy="585770"/>
      </dsp:txXfrm>
    </dsp:sp>
    <dsp:sp modelId="{79D485CB-BEC9-477B-AB24-F08E21BB84D2}">
      <dsp:nvSpPr>
        <dsp:cNvPr id="0" name=""/>
        <dsp:cNvSpPr/>
      </dsp:nvSpPr>
      <dsp:spPr>
        <a:xfrm rot="18173235">
          <a:off x="3839538" y="549024"/>
          <a:ext cx="916733" cy="27702"/>
        </a:xfrm>
        <a:custGeom>
          <a:avLst/>
          <a:gdLst/>
          <a:ahLst/>
          <a:cxnLst/>
          <a:rect l="0" t="0" r="0" b="0"/>
          <a:pathLst>
            <a:path>
              <a:moveTo>
                <a:pt x="0" y="13851"/>
              </a:moveTo>
              <a:lnTo>
                <a:pt x="916733" y="1385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4274986" y="539957"/>
        <a:ext cx="45836" cy="45836"/>
      </dsp:txXfrm>
    </dsp:sp>
    <dsp:sp modelId="{DFB9E92A-746A-47E7-8FBA-4527879DA877}">
      <dsp:nvSpPr>
        <dsp:cNvPr id="0" name=""/>
        <dsp:cNvSpPr/>
      </dsp:nvSpPr>
      <dsp:spPr>
        <a:xfrm>
          <a:off x="4546792" y="4218"/>
          <a:ext cx="1509627" cy="347496"/>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ea typeface="Cambria Math" panose="02040503050406030204" pitchFamily="18" charset="0"/>
            </a:rPr>
            <a:t>Ανωνυμία</a:t>
          </a:r>
        </a:p>
      </dsp:txBody>
      <dsp:txXfrm>
        <a:off x="4556970" y="14396"/>
        <a:ext cx="1489271" cy="327140"/>
      </dsp:txXfrm>
    </dsp:sp>
    <dsp:sp modelId="{745CE78D-227F-405C-88F5-979782E754A8}">
      <dsp:nvSpPr>
        <dsp:cNvPr id="0" name=""/>
        <dsp:cNvSpPr/>
      </dsp:nvSpPr>
      <dsp:spPr>
        <a:xfrm rot="20503568">
          <a:off x="4035798" y="851748"/>
          <a:ext cx="524211" cy="27702"/>
        </a:xfrm>
        <a:custGeom>
          <a:avLst/>
          <a:gdLst/>
          <a:ahLst/>
          <a:cxnLst/>
          <a:rect l="0" t="0" r="0" b="0"/>
          <a:pathLst>
            <a:path>
              <a:moveTo>
                <a:pt x="0" y="13851"/>
              </a:moveTo>
              <a:lnTo>
                <a:pt x="524211" y="1385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4284799" y="852494"/>
        <a:ext cx="26210" cy="26210"/>
      </dsp:txXfrm>
    </dsp:sp>
    <dsp:sp modelId="{C9B077F0-9892-4EA4-8F4D-6464E59B931A}">
      <dsp:nvSpPr>
        <dsp:cNvPr id="0" name=""/>
        <dsp:cNvSpPr/>
      </dsp:nvSpPr>
      <dsp:spPr>
        <a:xfrm>
          <a:off x="4546792" y="426798"/>
          <a:ext cx="1506466" cy="713230"/>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ea typeface="Cambria Math" panose="02040503050406030204" pitchFamily="18" charset="0"/>
            </a:rPr>
            <a:t>Αποφυγή προσανατολισμού απαντήσεων</a:t>
          </a:r>
        </a:p>
      </dsp:txBody>
      <dsp:txXfrm>
        <a:off x="4567682" y="447688"/>
        <a:ext cx="1464686" cy="671450"/>
      </dsp:txXfrm>
    </dsp:sp>
    <dsp:sp modelId="{9EDF42A2-0441-4045-800F-42B32B45DFE1}">
      <dsp:nvSpPr>
        <dsp:cNvPr id="0" name=""/>
        <dsp:cNvSpPr/>
      </dsp:nvSpPr>
      <dsp:spPr>
        <a:xfrm rot="3036402">
          <a:off x="3913008" y="1221618"/>
          <a:ext cx="744517" cy="27702"/>
        </a:xfrm>
        <a:custGeom>
          <a:avLst/>
          <a:gdLst/>
          <a:ahLst/>
          <a:cxnLst/>
          <a:rect l="0" t="0" r="0" b="0"/>
          <a:pathLst>
            <a:path>
              <a:moveTo>
                <a:pt x="0" y="13851"/>
              </a:moveTo>
              <a:lnTo>
                <a:pt x="744517" y="1385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4266654" y="1216856"/>
        <a:ext cx="37225" cy="37225"/>
      </dsp:txXfrm>
    </dsp:sp>
    <dsp:sp modelId="{B63899A6-AEE9-4484-BD24-583B4F4E5735}">
      <dsp:nvSpPr>
        <dsp:cNvPr id="0" name=""/>
        <dsp:cNvSpPr/>
      </dsp:nvSpPr>
      <dsp:spPr>
        <a:xfrm>
          <a:off x="4521517" y="1203283"/>
          <a:ext cx="1531803" cy="639740"/>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ea typeface="Cambria Math" panose="02040503050406030204" pitchFamily="18" charset="0"/>
            </a:rPr>
            <a:t>Συντομία ερωτήσεων ανοιχτού τύπου</a:t>
          </a:r>
        </a:p>
      </dsp:txBody>
      <dsp:txXfrm>
        <a:off x="4540254" y="1222020"/>
        <a:ext cx="1494329" cy="602266"/>
      </dsp:txXfrm>
    </dsp:sp>
    <dsp:sp modelId="{3AE1485C-8B95-4FDC-BDA9-871BD48EB587}">
      <dsp:nvSpPr>
        <dsp:cNvPr id="0" name=""/>
        <dsp:cNvSpPr/>
      </dsp:nvSpPr>
      <dsp:spPr>
        <a:xfrm rot="3854956">
          <a:off x="1982821" y="2481875"/>
          <a:ext cx="1145741" cy="27702"/>
        </a:xfrm>
        <a:custGeom>
          <a:avLst/>
          <a:gdLst/>
          <a:ahLst/>
          <a:cxnLst/>
          <a:rect l="0" t="0" r="0" b="0"/>
          <a:pathLst>
            <a:path>
              <a:moveTo>
                <a:pt x="0" y="13851"/>
              </a:moveTo>
              <a:lnTo>
                <a:pt x="1145741" y="1385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527048" y="2467082"/>
        <a:ext cx="57287" cy="57287"/>
      </dsp:txXfrm>
    </dsp:sp>
    <dsp:sp modelId="{3A082ECB-AC04-4D65-AC12-4104CC4916C7}">
      <dsp:nvSpPr>
        <dsp:cNvPr id="0" name=""/>
        <dsp:cNvSpPr/>
      </dsp:nvSpPr>
      <dsp:spPr>
        <a:xfrm>
          <a:off x="2804579" y="2700597"/>
          <a:ext cx="1244437" cy="62221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ea typeface="Cambria Math" panose="02040503050406030204" pitchFamily="18" charset="0"/>
            </a:rPr>
            <a:t>Έρευνα με μικρά παιδιά</a:t>
          </a:r>
        </a:p>
      </dsp:txBody>
      <dsp:txXfrm>
        <a:off x="2822803" y="2718821"/>
        <a:ext cx="1207989" cy="585770"/>
      </dsp:txXfrm>
    </dsp:sp>
    <dsp:sp modelId="{527A86E3-E60A-47F3-9DB9-69035765FDBB}">
      <dsp:nvSpPr>
        <dsp:cNvPr id="0" name=""/>
        <dsp:cNvSpPr/>
      </dsp:nvSpPr>
      <dsp:spPr>
        <a:xfrm rot="18337267">
          <a:off x="3873977" y="2657109"/>
          <a:ext cx="838360" cy="27702"/>
        </a:xfrm>
        <a:custGeom>
          <a:avLst/>
          <a:gdLst/>
          <a:ahLst/>
          <a:cxnLst/>
          <a:rect l="0" t="0" r="0" b="0"/>
          <a:pathLst>
            <a:path>
              <a:moveTo>
                <a:pt x="0" y="13851"/>
              </a:moveTo>
              <a:lnTo>
                <a:pt x="838360" y="1385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4272198" y="2650002"/>
        <a:ext cx="41918" cy="41918"/>
      </dsp:txXfrm>
    </dsp:sp>
    <dsp:sp modelId="{5975A034-CE58-4FBE-968A-C3B27812ADF0}">
      <dsp:nvSpPr>
        <dsp:cNvPr id="0" name=""/>
        <dsp:cNvSpPr/>
      </dsp:nvSpPr>
      <dsp:spPr>
        <a:xfrm>
          <a:off x="4537297" y="2032390"/>
          <a:ext cx="1529700" cy="595650"/>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ea typeface="Cambria Math" panose="02040503050406030204" pitchFamily="18" charset="0"/>
            </a:rPr>
            <a:t>Σύντομη διάρκεια συνέντευξης</a:t>
          </a:r>
          <a:endParaRPr lang="el-GR" sz="1500" kern="1200" dirty="0">
            <a:latin typeface="Book Antiqua" panose="02040602050305030304" pitchFamily="18" charset="0"/>
          </a:endParaRPr>
        </a:p>
      </dsp:txBody>
      <dsp:txXfrm>
        <a:off x="4554743" y="2049836"/>
        <a:ext cx="1494808" cy="560758"/>
      </dsp:txXfrm>
    </dsp:sp>
    <dsp:sp modelId="{FA25361A-1A52-4C33-8A57-ACBBE16247EE}">
      <dsp:nvSpPr>
        <dsp:cNvPr id="0" name=""/>
        <dsp:cNvSpPr/>
      </dsp:nvSpPr>
      <dsp:spPr>
        <a:xfrm rot="21555644">
          <a:off x="4048996" y="2994682"/>
          <a:ext cx="491904" cy="27702"/>
        </a:xfrm>
        <a:custGeom>
          <a:avLst/>
          <a:gdLst/>
          <a:ahLst/>
          <a:cxnLst/>
          <a:rect l="0" t="0" r="0" b="0"/>
          <a:pathLst>
            <a:path>
              <a:moveTo>
                <a:pt x="0" y="13851"/>
              </a:moveTo>
              <a:lnTo>
                <a:pt x="491904" y="1385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4282651" y="2996235"/>
        <a:ext cx="24595" cy="24595"/>
      </dsp:txXfrm>
    </dsp:sp>
    <dsp:sp modelId="{99737971-275F-4BE5-9195-B396AC12810A}">
      <dsp:nvSpPr>
        <dsp:cNvPr id="0" name=""/>
        <dsp:cNvSpPr/>
      </dsp:nvSpPr>
      <dsp:spPr>
        <a:xfrm>
          <a:off x="4540881" y="2704131"/>
          <a:ext cx="1534939" cy="602457"/>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ea typeface="Cambria Math" panose="02040503050406030204" pitchFamily="18" charset="0"/>
            </a:rPr>
            <a:t>Απόλυτη ελευθερία απαντήσεων</a:t>
          </a:r>
        </a:p>
      </dsp:txBody>
      <dsp:txXfrm>
        <a:off x="4558526" y="2721776"/>
        <a:ext cx="1499649" cy="567167"/>
      </dsp:txXfrm>
    </dsp:sp>
    <dsp:sp modelId="{4368BD84-2738-4A2F-8638-80579D238BAB}">
      <dsp:nvSpPr>
        <dsp:cNvPr id="0" name=""/>
        <dsp:cNvSpPr/>
      </dsp:nvSpPr>
      <dsp:spPr>
        <a:xfrm rot="3250071">
          <a:off x="3870905" y="3346157"/>
          <a:ext cx="859225" cy="27702"/>
        </a:xfrm>
        <a:custGeom>
          <a:avLst/>
          <a:gdLst/>
          <a:ahLst/>
          <a:cxnLst/>
          <a:rect l="0" t="0" r="0" b="0"/>
          <a:pathLst>
            <a:path>
              <a:moveTo>
                <a:pt x="0" y="13851"/>
              </a:moveTo>
              <a:lnTo>
                <a:pt x="859225" y="1385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4279037" y="3338528"/>
        <a:ext cx="42961" cy="42961"/>
      </dsp:txXfrm>
    </dsp:sp>
    <dsp:sp modelId="{E34B8A56-54C8-4C50-BFED-40BEBE420229}">
      <dsp:nvSpPr>
        <dsp:cNvPr id="0" name=""/>
        <dsp:cNvSpPr/>
      </dsp:nvSpPr>
      <dsp:spPr>
        <a:xfrm>
          <a:off x="4552019" y="3373676"/>
          <a:ext cx="1527796" cy="669270"/>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ea typeface="Cambria Math" panose="02040503050406030204" pitchFamily="18" charset="0"/>
            </a:rPr>
            <a:t>Σαφής γλώσσα και αναγκαίες επεξηγήσεις</a:t>
          </a:r>
        </a:p>
      </dsp:txBody>
      <dsp:txXfrm>
        <a:off x="4571621" y="3393278"/>
        <a:ext cx="1488592" cy="6300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78BFB-16FF-444E-8810-5F62D950A3A0}">
      <dsp:nvSpPr>
        <dsp:cNvPr id="0" name=""/>
        <dsp:cNvSpPr/>
      </dsp:nvSpPr>
      <dsp:spPr>
        <a:xfrm>
          <a:off x="1016000" y="0"/>
          <a:ext cx="4064000" cy="4064000"/>
        </a:xfrm>
        <a:prstGeom prst="diamond">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8B2E11-2F72-4809-830F-6746C129BB64}">
      <dsp:nvSpPr>
        <dsp:cNvPr id="0" name=""/>
        <dsp:cNvSpPr/>
      </dsp:nvSpPr>
      <dsp:spPr>
        <a:xfrm>
          <a:off x="1402080" y="386080"/>
          <a:ext cx="1584960" cy="1584960"/>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kern="1200" dirty="0">
              <a:latin typeface="Book Antiqua" panose="02040602050305030304" pitchFamily="18" charset="0"/>
            </a:rPr>
            <a:t>Περιορισμένο δείγμα</a:t>
          </a:r>
        </a:p>
      </dsp:txBody>
      <dsp:txXfrm>
        <a:off x="1479451" y="463451"/>
        <a:ext cx="1430218" cy="1430218"/>
      </dsp:txXfrm>
    </dsp:sp>
    <dsp:sp modelId="{EA6A3A75-D0CB-45C8-BDF4-BB85F908EE25}">
      <dsp:nvSpPr>
        <dsp:cNvPr id="0" name=""/>
        <dsp:cNvSpPr/>
      </dsp:nvSpPr>
      <dsp:spPr>
        <a:xfrm>
          <a:off x="3108960" y="386080"/>
          <a:ext cx="1584960" cy="1584960"/>
        </a:xfrm>
        <a:prstGeom prst="roundRect">
          <a:avLst/>
        </a:prstGeom>
        <a:solidFill>
          <a:schemeClr val="accent1">
            <a:shade val="50000"/>
            <a:hueOff val="5223"/>
            <a:satOff val="46635"/>
            <a:lumOff val="134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kern="1200" dirty="0">
              <a:latin typeface="Book Antiqua" panose="02040602050305030304" pitchFamily="18" charset="0"/>
            </a:rPr>
            <a:t>Αναγκαιότητα συλλογής δεδομένων σε σύντομο χρόνο</a:t>
          </a:r>
        </a:p>
      </dsp:txBody>
      <dsp:txXfrm>
        <a:off x="3186331" y="463451"/>
        <a:ext cx="1430218" cy="1430218"/>
      </dsp:txXfrm>
    </dsp:sp>
    <dsp:sp modelId="{F7A2A43B-5D21-48C7-8BA9-CC690313806A}">
      <dsp:nvSpPr>
        <dsp:cNvPr id="0" name=""/>
        <dsp:cNvSpPr/>
      </dsp:nvSpPr>
      <dsp:spPr>
        <a:xfrm>
          <a:off x="1402080" y="2092960"/>
          <a:ext cx="1584960" cy="1584960"/>
        </a:xfrm>
        <a:prstGeom prst="roundRect">
          <a:avLst/>
        </a:prstGeom>
        <a:solidFill>
          <a:schemeClr val="accent1">
            <a:shade val="50000"/>
            <a:hueOff val="10446"/>
            <a:satOff val="93270"/>
            <a:lumOff val="269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kern="1200" dirty="0">
              <a:latin typeface="Book Antiqua" panose="02040602050305030304" pitchFamily="18" charset="0"/>
            </a:rPr>
            <a:t>Έλλειψη πλούσιας βιβλιογραφίας για αντίστοιχες έρευνες</a:t>
          </a:r>
        </a:p>
      </dsp:txBody>
      <dsp:txXfrm>
        <a:off x="1479451" y="2170331"/>
        <a:ext cx="1430218" cy="1430218"/>
      </dsp:txXfrm>
    </dsp:sp>
    <dsp:sp modelId="{48177557-5147-4A4B-9A41-ABF3A436034C}">
      <dsp:nvSpPr>
        <dsp:cNvPr id="0" name=""/>
        <dsp:cNvSpPr/>
      </dsp:nvSpPr>
      <dsp:spPr>
        <a:xfrm>
          <a:off x="3108960" y="2092960"/>
          <a:ext cx="1584960" cy="1584960"/>
        </a:xfrm>
        <a:prstGeom prst="roundRect">
          <a:avLst/>
        </a:prstGeom>
        <a:solidFill>
          <a:schemeClr val="accent1">
            <a:shade val="50000"/>
            <a:hueOff val="5223"/>
            <a:satOff val="46635"/>
            <a:lumOff val="134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kern="1200" dirty="0">
              <a:latin typeface="Book Antiqua" panose="02040602050305030304" pitchFamily="18" charset="0"/>
            </a:rPr>
            <a:t>Ελλιπείς αποκρίσεις μαθητών</a:t>
          </a:r>
        </a:p>
      </dsp:txBody>
      <dsp:txXfrm>
        <a:off x="3186331" y="2170331"/>
        <a:ext cx="1430218" cy="14302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0976C6-5E36-44EE-BDF6-5B4E857D21AD}">
      <dsp:nvSpPr>
        <dsp:cNvPr id="0" name=""/>
        <dsp:cNvSpPr/>
      </dsp:nvSpPr>
      <dsp:spPr>
        <a:xfrm rot="16200000">
          <a:off x="-760701" y="761389"/>
          <a:ext cx="3311276" cy="1788497"/>
        </a:xfrm>
        <a:prstGeom prst="flowChartManualOperation">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rPr>
            <a:t>Εφαρμογή του Ε.Υ. σε μεγαλύτερο δείγμα μαθητών για ασφαλέστερη αποτύπωση της τάσης για μια </a:t>
          </a:r>
          <a:r>
            <a:rPr lang="el-GR" sz="1400" kern="1200">
              <a:latin typeface="Book Antiqua" panose="02040602050305030304" pitchFamily="18" charset="0"/>
            </a:rPr>
            <a:t>τέτοια εκπαιδευτική </a:t>
          </a:r>
          <a:r>
            <a:rPr lang="el-GR" sz="1400" kern="1200" dirty="0">
              <a:latin typeface="Book Antiqua" panose="02040602050305030304" pitchFamily="18" charset="0"/>
            </a:rPr>
            <a:t>πρακτική</a:t>
          </a:r>
        </a:p>
      </dsp:txBody>
      <dsp:txXfrm rot="5400000">
        <a:off x="688" y="662255"/>
        <a:ext cx="1788497" cy="1986766"/>
      </dsp:txXfrm>
    </dsp:sp>
    <dsp:sp modelId="{603A027D-F5A3-42C0-B761-22EA2E4C7BAC}">
      <dsp:nvSpPr>
        <dsp:cNvPr id="0" name=""/>
        <dsp:cNvSpPr/>
      </dsp:nvSpPr>
      <dsp:spPr>
        <a:xfrm rot="16200000">
          <a:off x="1161932" y="761389"/>
          <a:ext cx="3311276" cy="1788497"/>
        </a:xfrm>
        <a:prstGeom prst="flowChartManualOperation">
          <a:avLst/>
        </a:prstGeom>
        <a:solidFill>
          <a:schemeClr val="accent1">
            <a:shade val="80000"/>
            <a:hueOff val="3278"/>
            <a:satOff val="40065"/>
            <a:lumOff val="4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rPr>
            <a:t>Εφαρμογή του συγκεκριμένου Ε.Υ. ως κύριο   και όχι συμπληρωματικό υλικό διδασκαλίας</a:t>
          </a:r>
        </a:p>
      </dsp:txBody>
      <dsp:txXfrm rot="5400000">
        <a:off x="1923321" y="662255"/>
        <a:ext cx="1788497" cy="1986766"/>
      </dsp:txXfrm>
    </dsp:sp>
    <dsp:sp modelId="{580F477C-A0A2-411F-8EBB-2BF82D998DD4}">
      <dsp:nvSpPr>
        <dsp:cNvPr id="0" name=""/>
        <dsp:cNvSpPr/>
      </dsp:nvSpPr>
      <dsp:spPr>
        <a:xfrm rot="16200000">
          <a:off x="3084567" y="761389"/>
          <a:ext cx="3311276" cy="1788497"/>
        </a:xfrm>
        <a:prstGeom prst="flowChartManualOperation">
          <a:avLst/>
        </a:prstGeom>
        <a:solidFill>
          <a:schemeClr val="accent1">
            <a:shade val="80000"/>
            <a:hueOff val="6556"/>
            <a:satOff val="80130"/>
            <a:lumOff val="992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Book Antiqua" panose="02040602050305030304" pitchFamily="18" charset="0"/>
            </a:rPr>
            <a:t>Ανάπτυξη υλικού ειδικά προσαρμοσμένου στα δεδομένα παιδιών προσχολικής ηλικίας με έμφαση στην περισσότερο δυναμική αλληλεπίδραση τους με το Ε.Υ.</a:t>
          </a:r>
        </a:p>
      </dsp:txBody>
      <dsp:txXfrm rot="5400000">
        <a:off x="3845956" y="662255"/>
        <a:ext cx="1788497" cy="1986766"/>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7738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2543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2752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9929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6504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8938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6984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7859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1793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9171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1664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0157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9036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2057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9486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47021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7760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6086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19254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7642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89203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1707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2306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59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p:cSld name="CUSTOM_7">
    <p:spTree>
      <p:nvGrpSpPr>
        <p:cNvPr id="1" name="Shape 8"/>
        <p:cNvGrpSpPr/>
        <p:nvPr/>
      </p:nvGrpSpPr>
      <p:grpSpPr>
        <a:xfrm>
          <a:off x="0" y="0"/>
          <a:ext cx="0" cy="0"/>
          <a:chOff x="0" y="0"/>
          <a:chExt cx="0" cy="0"/>
        </a:xfrm>
      </p:grpSpPr>
      <p:sp>
        <p:nvSpPr>
          <p:cNvPr id="9" name="Google Shape;9;p2"/>
          <p:cNvSpPr/>
          <p:nvPr/>
        </p:nvSpPr>
        <p:spPr>
          <a:xfrm>
            <a:off x="0" y="0"/>
            <a:ext cx="9144000" cy="5143500"/>
          </a:xfrm>
          <a:prstGeom prst="rect">
            <a:avLst/>
          </a:prstGeom>
          <a:solidFill>
            <a:schemeClr val="dk1">
              <a:alpha val="2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480150" y="2020088"/>
            <a:ext cx="8183700" cy="4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Font typeface="Josefin Sans"/>
              <a:buNone/>
              <a:defRPr sz="3600" b="1">
                <a:latin typeface="Josefin Sans"/>
                <a:ea typeface="Josefin Sans"/>
                <a:cs typeface="Josefin Sans"/>
                <a:sym typeface="Josefin Sans"/>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243850" y="2379913"/>
            <a:ext cx="4656300" cy="321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Josefin Slab SemiBold"/>
              <a:buNone/>
              <a:defRPr sz="1400">
                <a:latin typeface="Josefin Slab SemiBold"/>
                <a:ea typeface="Josefin Slab SemiBold"/>
                <a:cs typeface="Josefin Slab SemiBold"/>
                <a:sym typeface="Josefin Slab SemiBold"/>
              </a:defRPr>
            </a:lvl1pPr>
            <a:lvl2pPr lvl="1" algn="ctr" rtl="0">
              <a:lnSpc>
                <a:spcPct val="100000"/>
              </a:lnSpc>
              <a:spcBef>
                <a:spcPts val="0"/>
              </a:spcBef>
              <a:spcAft>
                <a:spcPts val="0"/>
              </a:spcAft>
              <a:buSzPts val="1400"/>
              <a:buFont typeface="Josefin Slab"/>
              <a:buNone/>
              <a:defRPr sz="1400">
                <a:latin typeface="Josefin Slab"/>
                <a:ea typeface="Josefin Slab"/>
                <a:cs typeface="Josefin Slab"/>
                <a:sym typeface="Josefin Slab"/>
              </a:defRPr>
            </a:lvl2pPr>
            <a:lvl3pPr lvl="2" algn="ctr" rtl="0">
              <a:lnSpc>
                <a:spcPct val="100000"/>
              </a:lnSpc>
              <a:spcBef>
                <a:spcPts val="0"/>
              </a:spcBef>
              <a:spcAft>
                <a:spcPts val="0"/>
              </a:spcAft>
              <a:buSzPts val="1400"/>
              <a:buFont typeface="Josefin Slab"/>
              <a:buNone/>
              <a:defRPr sz="1400">
                <a:latin typeface="Josefin Slab"/>
                <a:ea typeface="Josefin Slab"/>
                <a:cs typeface="Josefin Slab"/>
                <a:sym typeface="Josefin Slab"/>
              </a:defRPr>
            </a:lvl3pPr>
            <a:lvl4pPr lvl="3" algn="ctr" rtl="0">
              <a:lnSpc>
                <a:spcPct val="100000"/>
              </a:lnSpc>
              <a:spcBef>
                <a:spcPts val="0"/>
              </a:spcBef>
              <a:spcAft>
                <a:spcPts val="0"/>
              </a:spcAft>
              <a:buSzPts val="1400"/>
              <a:buFont typeface="Josefin Slab"/>
              <a:buNone/>
              <a:defRPr sz="1400">
                <a:latin typeface="Josefin Slab"/>
                <a:ea typeface="Josefin Slab"/>
                <a:cs typeface="Josefin Slab"/>
                <a:sym typeface="Josefin Slab"/>
              </a:defRPr>
            </a:lvl4pPr>
            <a:lvl5pPr lvl="4" algn="ctr" rtl="0">
              <a:lnSpc>
                <a:spcPct val="100000"/>
              </a:lnSpc>
              <a:spcBef>
                <a:spcPts val="0"/>
              </a:spcBef>
              <a:spcAft>
                <a:spcPts val="0"/>
              </a:spcAft>
              <a:buSzPts val="1400"/>
              <a:buFont typeface="Josefin Slab"/>
              <a:buNone/>
              <a:defRPr sz="1400">
                <a:latin typeface="Josefin Slab"/>
                <a:ea typeface="Josefin Slab"/>
                <a:cs typeface="Josefin Slab"/>
                <a:sym typeface="Josefin Slab"/>
              </a:defRPr>
            </a:lvl5pPr>
            <a:lvl6pPr lvl="5" algn="ctr" rtl="0">
              <a:lnSpc>
                <a:spcPct val="100000"/>
              </a:lnSpc>
              <a:spcBef>
                <a:spcPts val="0"/>
              </a:spcBef>
              <a:spcAft>
                <a:spcPts val="0"/>
              </a:spcAft>
              <a:buSzPts val="1400"/>
              <a:buFont typeface="Josefin Slab"/>
              <a:buNone/>
              <a:defRPr sz="1400">
                <a:latin typeface="Josefin Slab"/>
                <a:ea typeface="Josefin Slab"/>
                <a:cs typeface="Josefin Slab"/>
                <a:sym typeface="Josefin Slab"/>
              </a:defRPr>
            </a:lvl6pPr>
            <a:lvl7pPr lvl="6" algn="ctr" rtl="0">
              <a:lnSpc>
                <a:spcPct val="100000"/>
              </a:lnSpc>
              <a:spcBef>
                <a:spcPts val="0"/>
              </a:spcBef>
              <a:spcAft>
                <a:spcPts val="0"/>
              </a:spcAft>
              <a:buSzPts val="1400"/>
              <a:buFont typeface="Josefin Slab"/>
              <a:buNone/>
              <a:defRPr sz="1400">
                <a:latin typeface="Josefin Slab"/>
                <a:ea typeface="Josefin Slab"/>
                <a:cs typeface="Josefin Slab"/>
                <a:sym typeface="Josefin Slab"/>
              </a:defRPr>
            </a:lvl7pPr>
            <a:lvl8pPr lvl="7" algn="ctr" rtl="0">
              <a:lnSpc>
                <a:spcPct val="100000"/>
              </a:lnSpc>
              <a:spcBef>
                <a:spcPts val="0"/>
              </a:spcBef>
              <a:spcAft>
                <a:spcPts val="0"/>
              </a:spcAft>
              <a:buSzPts val="1400"/>
              <a:buFont typeface="Josefin Slab"/>
              <a:buNone/>
              <a:defRPr sz="1400">
                <a:latin typeface="Josefin Slab"/>
                <a:ea typeface="Josefin Slab"/>
                <a:cs typeface="Josefin Slab"/>
                <a:sym typeface="Josefin Slab"/>
              </a:defRPr>
            </a:lvl8pPr>
            <a:lvl9pPr lvl="8" algn="ctr" rtl="0">
              <a:lnSpc>
                <a:spcPct val="100000"/>
              </a:lnSpc>
              <a:spcBef>
                <a:spcPts val="0"/>
              </a:spcBef>
              <a:spcAft>
                <a:spcPts val="0"/>
              </a:spcAft>
              <a:buSzPts val="1400"/>
              <a:buFont typeface="Josefin Slab"/>
              <a:buNone/>
              <a:defRPr sz="1400">
                <a:latin typeface="Josefin Slab"/>
                <a:ea typeface="Josefin Slab"/>
                <a:cs typeface="Josefin Slab"/>
                <a:sym typeface="Josefin Slab"/>
              </a:defRPr>
            </a:lvl9pPr>
          </a:lstStyle>
          <a:p>
            <a:endParaRPr/>
          </a:p>
        </p:txBody>
      </p:sp>
      <p:sp>
        <p:nvSpPr>
          <p:cNvPr id="12" name="Google Shape;12;p2"/>
          <p:cNvSpPr/>
          <p:nvPr/>
        </p:nvSpPr>
        <p:spPr>
          <a:xfrm>
            <a:off x="7321790" y="-9925"/>
            <a:ext cx="1299900" cy="5188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text 1">
  <p:cSld name="CUSTOM_15">
    <p:spTree>
      <p:nvGrpSpPr>
        <p:cNvPr id="1" name="Shape 31"/>
        <p:cNvGrpSpPr/>
        <p:nvPr/>
      </p:nvGrpSpPr>
      <p:grpSpPr>
        <a:xfrm>
          <a:off x="0" y="0"/>
          <a:ext cx="0" cy="0"/>
          <a:chOff x="0" y="0"/>
          <a:chExt cx="0" cy="0"/>
        </a:xfrm>
      </p:grpSpPr>
      <p:sp>
        <p:nvSpPr>
          <p:cNvPr id="32" name="Google Shape;32;p4"/>
          <p:cNvSpPr/>
          <p:nvPr/>
        </p:nvSpPr>
        <p:spPr>
          <a:xfrm>
            <a:off x="788150" y="751850"/>
            <a:ext cx="3867300" cy="36438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txBox="1">
            <a:spLocks noGrp="1"/>
          </p:cNvSpPr>
          <p:nvPr>
            <p:ph type="ctrTitle"/>
          </p:nvPr>
        </p:nvSpPr>
        <p:spPr>
          <a:xfrm>
            <a:off x="5155260" y="822700"/>
            <a:ext cx="3090900" cy="20541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a:lvl1pPr>
            <a:lvl2pPr lvl="1" algn="r" rtl="0">
              <a:spcBef>
                <a:spcPts val="0"/>
              </a:spcBef>
              <a:spcAft>
                <a:spcPts val="0"/>
              </a:spcAft>
              <a:buSzPts val="1600"/>
              <a:buNone/>
              <a:defRPr sz="1600"/>
            </a:lvl2pPr>
            <a:lvl3pPr lvl="2" algn="r" rtl="0">
              <a:spcBef>
                <a:spcPts val="0"/>
              </a:spcBef>
              <a:spcAft>
                <a:spcPts val="0"/>
              </a:spcAft>
              <a:buSzPts val="1600"/>
              <a:buNone/>
              <a:defRPr sz="1600"/>
            </a:lvl3pPr>
            <a:lvl4pPr lvl="3" algn="r" rtl="0">
              <a:spcBef>
                <a:spcPts val="0"/>
              </a:spcBef>
              <a:spcAft>
                <a:spcPts val="0"/>
              </a:spcAft>
              <a:buSzPts val="1600"/>
              <a:buNone/>
              <a:defRPr sz="1600"/>
            </a:lvl4pPr>
            <a:lvl5pPr lvl="4" algn="r" rtl="0">
              <a:spcBef>
                <a:spcPts val="0"/>
              </a:spcBef>
              <a:spcAft>
                <a:spcPts val="0"/>
              </a:spcAft>
              <a:buSzPts val="1600"/>
              <a:buNone/>
              <a:defRPr sz="1600"/>
            </a:lvl5pPr>
            <a:lvl6pPr lvl="5" algn="r" rtl="0">
              <a:spcBef>
                <a:spcPts val="0"/>
              </a:spcBef>
              <a:spcAft>
                <a:spcPts val="0"/>
              </a:spcAft>
              <a:buSzPts val="1600"/>
              <a:buNone/>
              <a:defRPr sz="1600"/>
            </a:lvl6pPr>
            <a:lvl7pPr lvl="6" algn="r" rtl="0">
              <a:spcBef>
                <a:spcPts val="0"/>
              </a:spcBef>
              <a:spcAft>
                <a:spcPts val="0"/>
              </a:spcAft>
              <a:buSzPts val="1600"/>
              <a:buNone/>
              <a:defRPr sz="1600"/>
            </a:lvl7pPr>
            <a:lvl8pPr lvl="7" algn="r" rtl="0">
              <a:spcBef>
                <a:spcPts val="0"/>
              </a:spcBef>
              <a:spcAft>
                <a:spcPts val="0"/>
              </a:spcAft>
              <a:buSzPts val="1600"/>
              <a:buNone/>
              <a:defRPr sz="1600"/>
            </a:lvl8pPr>
            <a:lvl9pPr lvl="8" algn="r" rtl="0">
              <a:spcBef>
                <a:spcPts val="0"/>
              </a:spcBef>
              <a:spcAft>
                <a:spcPts val="0"/>
              </a:spcAft>
              <a:buSzPts val="1600"/>
              <a:buNone/>
              <a:defRPr sz="1600"/>
            </a:lvl9pPr>
          </a:lstStyle>
          <a:p>
            <a:endParaRPr/>
          </a:p>
        </p:txBody>
      </p:sp>
      <p:sp>
        <p:nvSpPr>
          <p:cNvPr id="34" name="Google Shape;34;p4"/>
          <p:cNvSpPr txBox="1">
            <a:spLocks noGrp="1"/>
          </p:cNvSpPr>
          <p:nvPr>
            <p:ph type="subTitle" idx="1"/>
          </p:nvPr>
        </p:nvSpPr>
        <p:spPr>
          <a:xfrm>
            <a:off x="5115400" y="2760425"/>
            <a:ext cx="3130500" cy="178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
        <p:nvSpPr>
          <p:cNvPr id="35" name="Google Shape;35;p4"/>
          <p:cNvSpPr/>
          <p:nvPr/>
        </p:nvSpPr>
        <p:spPr>
          <a:xfrm>
            <a:off x="928100" y="618350"/>
            <a:ext cx="3597000" cy="3906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p:nvPr/>
        </p:nvSpPr>
        <p:spPr>
          <a:xfrm>
            <a:off x="7220630" y="0"/>
            <a:ext cx="1299900" cy="811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txBox="1">
            <a:spLocks noGrp="1"/>
          </p:cNvSpPr>
          <p:nvPr>
            <p:ph type="ctrTitle" idx="2"/>
          </p:nvPr>
        </p:nvSpPr>
        <p:spPr>
          <a:xfrm>
            <a:off x="5569480" y="129625"/>
            <a:ext cx="2866800" cy="48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100"/>
              <a:buNone/>
              <a:defRPr sz="1100"/>
            </a:lvl1pPr>
            <a:lvl2pPr lvl="1" algn="r" rtl="0">
              <a:spcBef>
                <a:spcPts val="0"/>
              </a:spcBef>
              <a:spcAft>
                <a:spcPts val="0"/>
              </a:spcAft>
              <a:buSzPts val="900"/>
              <a:buNone/>
              <a:defRPr sz="900"/>
            </a:lvl2pPr>
            <a:lvl3pPr lvl="2" algn="r" rtl="0">
              <a:spcBef>
                <a:spcPts val="0"/>
              </a:spcBef>
              <a:spcAft>
                <a:spcPts val="0"/>
              </a:spcAft>
              <a:buSzPts val="900"/>
              <a:buNone/>
              <a:defRPr sz="900"/>
            </a:lvl3pPr>
            <a:lvl4pPr lvl="3" algn="r" rtl="0">
              <a:spcBef>
                <a:spcPts val="0"/>
              </a:spcBef>
              <a:spcAft>
                <a:spcPts val="0"/>
              </a:spcAft>
              <a:buSzPts val="900"/>
              <a:buNone/>
              <a:defRPr sz="900"/>
            </a:lvl4pPr>
            <a:lvl5pPr lvl="4" algn="r" rtl="0">
              <a:spcBef>
                <a:spcPts val="0"/>
              </a:spcBef>
              <a:spcAft>
                <a:spcPts val="0"/>
              </a:spcAft>
              <a:buSzPts val="900"/>
              <a:buNone/>
              <a:defRPr sz="900"/>
            </a:lvl5pPr>
            <a:lvl6pPr lvl="5" algn="r" rtl="0">
              <a:spcBef>
                <a:spcPts val="0"/>
              </a:spcBef>
              <a:spcAft>
                <a:spcPts val="0"/>
              </a:spcAft>
              <a:buSzPts val="900"/>
              <a:buNone/>
              <a:defRPr sz="900"/>
            </a:lvl6pPr>
            <a:lvl7pPr lvl="6" algn="r" rtl="0">
              <a:spcBef>
                <a:spcPts val="0"/>
              </a:spcBef>
              <a:spcAft>
                <a:spcPts val="0"/>
              </a:spcAft>
              <a:buSzPts val="900"/>
              <a:buNone/>
              <a:defRPr sz="900"/>
            </a:lvl7pPr>
            <a:lvl8pPr lvl="7" algn="r" rtl="0">
              <a:spcBef>
                <a:spcPts val="0"/>
              </a:spcBef>
              <a:spcAft>
                <a:spcPts val="0"/>
              </a:spcAft>
              <a:buSzPts val="900"/>
              <a:buNone/>
              <a:defRPr sz="900"/>
            </a:lvl8pPr>
            <a:lvl9pPr lvl="8" algn="r" rtl="0">
              <a:spcBef>
                <a:spcPts val="0"/>
              </a:spcBef>
              <a:spcAft>
                <a:spcPts val="0"/>
              </a:spcAft>
              <a:buSzPts val="900"/>
              <a:buNone/>
              <a:defRPr sz="900"/>
            </a:lvl9pPr>
          </a:lstStyle>
          <a:p>
            <a:endParaRPr/>
          </a:p>
        </p:txBody>
      </p:sp>
      <p:sp>
        <p:nvSpPr>
          <p:cNvPr id="38" name="Google Shape;38;p4"/>
          <p:cNvSpPr txBox="1">
            <a:spLocks noGrp="1"/>
          </p:cNvSpPr>
          <p:nvPr>
            <p:ph type="sldNum" idx="12"/>
          </p:nvPr>
        </p:nvSpPr>
        <p:spPr>
          <a:xfrm>
            <a:off x="7887614" y="473134"/>
            <a:ext cx="548700" cy="393600"/>
          </a:xfrm>
          <a:prstGeom prst="rect">
            <a:avLst/>
          </a:prstGeom>
          <a:noFill/>
          <a:ln>
            <a:noFill/>
          </a:ln>
        </p:spPr>
        <p:txBody>
          <a:bodyPr spcFirstLastPara="1" wrap="square" lIns="91425" tIns="91425" rIns="91425" bIns="91425" anchor="t" anchorCtr="0">
            <a:noAutofit/>
          </a:bodyPr>
          <a:lstStyle>
            <a:lvl1pPr lvl="0" algn="r" rtl="0">
              <a:buNone/>
              <a:defRPr sz="1100" b="1">
                <a:solidFill>
                  <a:schemeClr val="lt1"/>
                </a:solidFill>
                <a:latin typeface="Josefin Sans"/>
                <a:ea typeface="Josefin Sans"/>
                <a:cs typeface="Josefin Sans"/>
                <a:sym typeface="Josefin Sans"/>
              </a:defRPr>
            </a:lvl1pPr>
            <a:lvl2pPr lvl="1" algn="r" rtl="0">
              <a:buNone/>
              <a:defRPr sz="1100" b="1">
                <a:solidFill>
                  <a:schemeClr val="lt1"/>
                </a:solidFill>
                <a:latin typeface="Josefin Sans"/>
                <a:ea typeface="Josefin Sans"/>
                <a:cs typeface="Josefin Sans"/>
                <a:sym typeface="Josefin Sans"/>
              </a:defRPr>
            </a:lvl2pPr>
            <a:lvl3pPr lvl="2" algn="r" rtl="0">
              <a:buNone/>
              <a:defRPr sz="1100" b="1">
                <a:solidFill>
                  <a:schemeClr val="lt1"/>
                </a:solidFill>
                <a:latin typeface="Josefin Sans"/>
                <a:ea typeface="Josefin Sans"/>
                <a:cs typeface="Josefin Sans"/>
                <a:sym typeface="Josefin Sans"/>
              </a:defRPr>
            </a:lvl3pPr>
            <a:lvl4pPr lvl="3" algn="r" rtl="0">
              <a:buNone/>
              <a:defRPr sz="1100" b="1">
                <a:solidFill>
                  <a:schemeClr val="lt1"/>
                </a:solidFill>
                <a:latin typeface="Josefin Sans"/>
                <a:ea typeface="Josefin Sans"/>
                <a:cs typeface="Josefin Sans"/>
                <a:sym typeface="Josefin Sans"/>
              </a:defRPr>
            </a:lvl4pPr>
            <a:lvl5pPr lvl="4" algn="r" rtl="0">
              <a:buNone/>
              <a:defRPr sz="1100" b="1">
                <a:solidFill>
                  <a:schemeClr val="lt1"/>
                </a:solidFill>
                <a:latin typeface="Josefin Sans"/>
                <a:ea typeface="Josefin Sans"/>
                <a:cs typeface="Josefin Sans"/>
                <a:sym typeface="Josefin Sans"/>
              </a:defRPr>
            </a:lvl5pPr>
            <a:lvl6pPr lvl="5" algn="r" rtl="0">
              <a:buNone/>
              <a:defRPr sz="1100" b="1">
                <a:solidFill>
                  <a:schemeClr val="lt1"/>
                </a:solidFill>
                <a:latin typeface="Josefin Sans"/>
                <a:ea typeface="Josefin Sans"/>
                <a:cs typeface="Josefin Sans"/>
                <a:sym typeface="Josefin Sans"/>
              </a:defRPr>
            </a:lvl6pPr>
            <a:lvl7pPr lvl="6" algn="r" rtl="0">
              <a:buNone/>
              <a:defRPr sz="1100" b="1">
                <a:solidFill>
                  <a:schemeClr val="lt1"/>
                </a:solidFill>
                <a:latin typeface="Josefin Sans"/>
                <a:ea typeface="Josefin Sans"/>
                <a:cs typeface="Josefin Sans"/>
                <a:sym typeface="Josefin Sans"/>
              </a:defRPr>
            </a:lvl7pPr>
            <a:lvl8pPr lvl="7" algn="r" rtl="0">
              <a:buNone/>
              <a:defRPr sz="1100" b="1">
                <a:solidFill>
                  <a:schemeClr val="lt1"/>
                </a:solidFill>
                <a:latin typeface="Josefin Sans"/>
                <a:ea typeface="Josefin Sans"/>
                <a:cs typeface="Josefin Sans"/>
                <a:sym typeface="Josefin Sans"/>
              </a:defRPr>
            </a:lvl8pPr>
            <a:lvl9pPr lvl="8" algn="r" rtl="0">
              <a:buNone/>
              <a:defRPr sz="1100" b="1">
                <a:solidFill>
                  <a:schemeClr val="lt1"/>
                </a:solidFill>
                <a:latin typeface="Josefin Sans"/>
                <a:ea typeface="Josefin Sans"/>
                <a:cs typeface="Josefin Sans"/>
                <a:sym typeface="Josefin Sans"/>
              </a:defRPr>
            </a:lvl9pPr>
          </a:lstStyle>
          <a:p>
            <a:pPr marL="0" lvl="0" indent="0" algn="r" rtl="0">
              <a:spcBef>
                <a:spcPts val="0"/>
              </a:spcBef>
              <a:spcAft>
                <a:spcPts val="0"/>
              </a:spcAft>
              <a:buNone/>
            </a:pPr>
            <a:fld id="{00000000-1234-1234-1234-123412341234}" type="slidenum">
              <a:rPr lang="e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slide 1" type="blank">
  <p:cSld name="BLANK">
    <p:spTree>
      <p:nvGrpSpPr>
        <p:cNvPr id="1" name="Shape 11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1pPr>
            <a:lvl2pPr lvl="1"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rtl="0">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1pPr>
            <a:lvl2pPr marL="914400" lvl="1" indent="-304800" rtl="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2pPr>
            <a:lvl3pPr marL="1371600" lvl="2" indent="-304800" rtl="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3pPr>
            <a:lvl4pPr marL="1828800" lvl="3" indent="-304800" rtl="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4pPr>
            <a:lvl5pPr marL="2286000" lvl="4" indent="-304800" rtl="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5pPr>
            <a:lvl6pPr marL="2743200" lvl="5" indent="-304800" rtl="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6pPr>
            <a:lvl7pPr marL="3200400" lvl="6" indent="-304800" rtl="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7pPr>
            <a:lvl8pPr marL="3657600" lvl="7" indent="-304800" rtl="0">
              <a:lnSpc>
                <a:spcPct val="115000"/>
              </a:lnSpc>
              <a:spcBef>
                <a:spcPts val="1600"/>
              </a:spcBef>
              <a:spcAft>
                <a:spcPts val="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8pPr>
            <a:lvl9pPr marL="4114800" lvl="8" indent="-304800" rtl="0">
              <a:lnSpc>
                <a:spcPct val="115000"/>
              </a:lnSpc>
              <a:spcBef>
                <a:spcPts val="1600"/>
              </a:spcBef>
              <a:spcAft>
                <a:spcPts val="1600"/>
              </a:spcAft>
              <a:buClr>
                <a:schemeClr val="lt1"/>
              </a:buClr>
              <a:buSzPts val="1200"/>
              <a:buFont typeface="Josefin Slab SemiBold"/>
              <a:buChar char="■"/>
              <a:defRPr sz="1200">
                <a:solidFill>
                  <a:schemeClr val="lt1"/>
                </a:solidFill>
                <a:latin typeface="Josefin Slab SemiBold"/>
                <a:ea typeface="Josefin Slab SemiBold"/>
                <a:cs typeface="Josefin Slab SemiBold"/>
                <a:sym typeface="Josefin Slab SemiBol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g"/></Relationships>
</file>

<file path=ppt/slides/_rels/slide15.xml.rels><?xml version="1.0" encoding="UTF-8" standalone="yes"?>
<Relationships xmlns="http://schemas.openxmlformats.org/package/2006/relationships"><Relationship Id="rId8" Type="http://schemas.openxmlformats.org/officeDocument/2006/relationships/hyperlink" Target="http://chamilo.datacenter.uoc.gr/metchamilo/courses/PAIDIAPROSXOLIKHSHLIKIASKAIASFALEIA/index.php?id_session=0" TargetMode="External"/><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png"/><Relationship Id="rId7" Type="http://schemas.openxmlformats.org/officeDocument/2006/relationships/diagramColors" Target="../diagrams/colors6.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png"/><Relationship Id="rId7" Type="http://schemas.openxmlformats.org/officeDocument/2006/relationships/diagramColors" Target="../diagrams/colors7.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png"/><Relationship Id="rId7" Type="http://schemas.openxmlformats.org/officeDocument/2006/relationships/diagramColors" Target="../diagrams/colors8.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45000"/>
                <a:lumOff val="55000"/>
              </a:schemeClr>
            </a:gs>
            <a:gs pos="100000">
              <a:schemeClr val="accent1">
                <a:lumMod val="30000"/>
                <a:lumOff val="70000"/>
              </a:schemeClr>
            </a:gs>
          </a:gsLst>
          <a:lin ang="5400000" scaled="1"/>
        </a:gradFill>
        <a:effectLst/>
      </p:bgPr>
    </p:bg>
    <p:spTree>
      <p:nvGrpSpPr>
        <p:cNvPr id="1" name="Shape 125"/>
        <p:cNvGrpSpPr/>
        <p:nvPr/>
      </p:nvGrpSpPr>
      <p:grpSpPr>
        <a:xfrm>
          <a:off x="0" y="0"/>
          <a:ext cx="0" cy="0"/>
          <a:chOff x="0" y="0"/>
          <a:chExt cx="0" cy="0"/>
        </a:xfrm>
      </p:grpSpPr>
      <p:sp>
        <p:nvSpPr>
          <p:cNvPr id="189" name="Ορθογώνιο: Στρογγύλεμα γωνιών 188">
            <a:extLst>
              <a:ext uri="{FF2B5EF4-FFF2-40B4-BE49-F238E27FC236}">
                <a16:creationId xmlns:a16="http://schemas.microsoft.com/office/drawing/2014/main" id="{121C697C-E7C5-D3F8-103D-5FF8E1D6D3C8}"/>
              </a:ext>
            </a:extLst>
          </p:cNvPr>
          <p:cNvSpPr/>
          <p:nvPr/>
        </p:nvSpPr>
        <p:spPr>
          <a:xfrm>
            <a:off x="1574800" y="1093041"/>
            <a:ext cx="6683827" cy="115441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l-GR"/>
          </a:p>
        </p:txBody>
      </p:sp>
      <p:sp>
        <p:nvSpPr>
          <p:cNvPr id="2" name="11 - Ορθογώνιο">
            <a:extLst>
              <a:ext uri="{FF2B5EF4-FFF2-40B4-BE49-F238E27FC236}">
                <a16:creationId xmlns:a16="http://schemas.microsoft.com/office/drawing/2014/main" id="{1E04D882-1F46-2F9B-AA22-118BE71D3736}"/>
              </a:ext>
            </a:extLst>
          </p:cNvPr>
          <p:cNvSpPr>
            <a:spLocks noChangeArrowheads="1"/>
          </p:cNvSpPr>
          <p:nvPr/>
        </p:nvSpPr>
        <p:spPr bwMode="auto">
          <a:xfrm>
            <a:off x="1283804" y="220480"/>
            <a:ext cx="7403909" cy="523220"/>
          </a:xfrm>
          <a:prstGeom prst="rect">
            <a:avLst/>
          </a:prstGeom>
          <a:noFill/>
          <a:ln w="9525">
            <a:noFill/>
            <a:miter lim="800000"/>
            <a:headEnd/>
            <a:tailEnd/>
          </a:ln>
        </p:spPr>
        <p:txBody>
          <a:bodyPr wrap="square">
            <a:spAutoFit/>
          </a:bodyPr>
          <a:lstStyle/>
          <a:p>
            <a:pPr algn="ctr"/>
            <a:r>
              <a:rPr lang="el-GR" sz="1400" dirty="0">
                <a:solidFill>
                  <a:schemeClr val="accent6"/>
                </a:solidFill>
                <a:latin typeface="Book Antiqua" panose="02040602050305030304" pitchFamily="18" charset="0"/>
              </a:rPr>
              <a:t>Πρόγραμμα Μεταπτυχιακών Σπουδών: </a:t>
            </a:r>
            <a:endParaRPr lang="en-US" sz="1400" dirty="0">
              <a:solidFill>
                <a:schemeClr val="accent6"/>
              </a:solidFill>
              <a:latin typeface="Book Antiqua" panose="02040602050305030304" pitchFamily="18" charset="0"/>
            </a:endParaRPr>
          </a:p>
          <a:p>
            <a:pPr algn="ctr"/>
            <a:r>
              <a:rPr lang="el-GR" sz="1400" dirty="0">
                <a:solidFill>
                  <a:schemeClr val="accent6"/>
                </a:solidFill>
                <a:latin typeface="Book Antiqua" panose="02040602050305030304" pitchFamily="18" charset="0"/>
              </a:rPr>
              <a:t>«Επιστήμες της Αγωγής - Εξ Αποστάσεως Εκπαίδευση  με την χρήση των ΤΠΕ (e-Learning)»</a:t>
            </a:r>
            <a:endParaRPr lang="el-GR" sz="1200" dirty="0">
              <a:solidFill>
                <a:schemeClr val="accent6"/>
              </a:solidFill>
              <a:latin typeface="Book Antiqua" panose="02040602050305030304" pitchFamily="18" charset="0"/>
            </a:endParaRPr>
          </a:p>
        </p:txBody>
      </p:sp>
      <p:sp>
        <p:nvSpPr>
          <p:cNvPr id="8" name="TextBox 7">
            <a:extLst>
              <a:ext uri="{FF2B5EF4-FFF2-40B4-BE49-F238E27FC236}">
                <a16:creationId xmlns:a16="http://schemas.microsoft.com/office/drawing/2014/main" id="{AF63882C-3B09-67AB-43D3-06B13077DEB6}"/>
              </a:ext>
            </a:extLst>
          </p:cNvPr>
          <p:cNvSpPr txBox="1"/>
          <p:nvPr/>
        </p:nvSpPr>
        <p:spPr>
          <a:xfrm>
            <a:off x="1542141" y="1270944"/>
            <a:ext cx="6749143" cy="1384995"/>
          </a:xfrm>
          <a:prstGeom prst="rect">
            <a:avLst/>
          </a:prstGeom>
          <a:noFill/>
        </p:spPr>
        <p:txBody>
          <a:bodyPr wrap="square">
            <a:spAutoFit/>
          </a:bodyPr>
          <a:lstStyle/>
          <a:p>
            <a:pPr algn="ctr"/>
            <a:r>
              <a:rPr kumimoji="0" lang="el-GR" sz="1600" b="1" i="0" u="none" strike="noStrike" kern="120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cs typeface="+mj-cs"/>
              </a:rPr>
              <a:t>Σχεδιασμός, Υλοποίηση και Αποτίμηση Εκπαιδευτικού Υλικού για την εξ αποστάσεως συμπληρωματική διδασκαλία σχετικά με την Ασφάλεια στο Διαδίκτυο σε μαθητές προσχολικής ηλικίας</a:t>
            </a:r>
            <a:endParaRPr kumimoji="0" lang="en-US" sz="1600" b="1" i="0" u="none" strike="noStrike" kern="120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cs typeface="+mj-cs"/>
            </a:endParaRPr>
          </a:p>
          <a:p>
            <a:pPr algn="ctr"/>
            <a:endParaRPr lang="en-US" sz="1800" b="1" kern="1200" dirty="0">
              <a:solidFill>
                <a:schemeClr val="accent6"/>
              </a:solidFill>
              <a:latin typeface="Cambria Math" panose="02040503050406030204" pitchFamily="18" charset="0"/>
              <a:ea typeface="Cambria Math" panose="02040503050406030204" pitchFamily="18" charset="0"/>
              <a:cs typeface="+mj-cs"/>
            </a:endParaRPr>
          </a:p>
          <a:p>
            <a:pPr algn="ctr"/>
            <a:r>
              <a:rPr lang="el-GR" sz="1800" b="1" dirty="0">
                <a:solidFill>
                  <a:schemeClr val="accent6"/>
                </a:solidFill>
                <a:latin typeface="Book Antiqua" panose="02040602050305030304" pitchFamily="18" charset="0"/>
                <a:ea typeface="Cambria Math" panose="02040503050406030204" pitchFamily="18" charset="0"/>
              </a:rPr>
              <a:t>Παρταλά Δέσποινα</a:t>
            </a:r>
          </a:p>
        </p:txBody>
      </p:sp>
      <p:sp>
        <p:nvSpPr>
          <p:cNvPr id="9" name="9 - Ορθογώνιο">
            <a:extLst>
              <a:ext uri="{FF2B5EF4-FFF2-40B4-BE49-F238E27FC236}">
                <a16:creationId xmlns:a16="http://schemas.microsoft.com/office/drawing/2014/main" id="{5B05B08D-3576-EF76-094C-E2A9C2233301}"/>
              </a:ext>
            </a:extLst>
          </p:cNvPr>
          <p:cNvSpPr/>
          <p:nvPr/>
        </p:nvSpPr>
        <p:spPr>
          <a:xfrm>
            <a:off x="1528901" y="3122675"/>
            <a:ext cx="6840760" cy="338554"/>
          </a:xfrm>
          <a:prstGeom prst="rect">
            <a:avLst/>
          </a:prstGeom>
        </p:spPr>
        <p:txBody>
          <a:bodyPr wrap="square">
            <a:spAutoFit/>
          </a:bodyPr>
          <a:lstStyle/>
          <a:p>
            <a:pPr algn="ctr"/>
            <a:r>
              <a:rPr lang="el-GR" sz="1600" dirty="0">
                <a:solidFill>
                  <a:schemeClr val="accent6"/>
                </a:solidFill>
                <a:latin typeface="Book Antiqua" panose="02040602050305030304" pitchFamily="18" charset="0"/>
                <a:ea typeface="Cambria Math" panose="02040503050406030204" pitchFamily="18" charset="0"/>
              </a:rPr>
              <a:t>Επιτροπή Κρίσης ΔΕ</a:t>
            </a:r>
          </a:p>
        </p:txBody>
      </p:sp>
      <p:graphicFrame>
        <p:nvGraphicFramePr>
          <p:cNvPr id="16" name="Πίνακας 16">
            <a:extLst>
              <a:ext uri="{FF2B5EF4-FFF2-40B4-BE49-F238E27FC236}">
                <a16:creationId xmlns:a16="http://schemas.microsoft.com/office/drawing/2014/main" id="{06CF545E-4032-719B-EA9E-BDAA4091661B}"/>
              </a:ext>
            </a:extLst>
          </p:cNvPr>
          <p:cNvGraphicFramePr>
            <a:graphicFrameLocks noGrp="1"/>
          </p:cNvGraphicFramePr>
          <p:nvPr>
            <p:extLst>
              <p:ext uri="{D42A27DB-BD31-4B8C-83A1-F6EECF244321}">
                <p14:modId xmlns:p14="http://schemas.microsoft.com/office/powerpoint/2010/main" val="408776346"/>
              </p:ext>
            </p:extLst>
          </p:nvPr>
        </p:nvGraphicFramePr>
        <p:xfrm>
          <a:off x="1635919" y="3573118"/>
          <a:ext cx="6565104" cy="852533"/>
        </p:xfrm>
        <a:graphic>
          <a:graphicData uri="http://schemas.openxmlformats.org/drawingml/2006/table">
            <a:tbl>
              <a:tblPr firstRow="1" bandRow="1">
                <a:tableStyleId>{5DA37D80-6434-44D0-A028-1B22A696006F}</a:tableStyleId>
              </a:tblPr>
              <a:tblGrid>
                <a:gridCol w="2188368">
                  <a:extLst>
                    <a:ext uri="{9D8B030D-6E8A-4147-A177-3AD203B41FA5}">
                      <a16:colId xmlns:a16="http://schemas.microsoft.com/office/drawing/2014/main" val="3022925573"/>
                    </a:ext>
                  </a:extLst>
                </a:gridCol>
                <a:gridCol w="2188368">
                  <a:extLst>
                    <a:ext uri="{9D8B030D-6E8A-4147-A177-3AD203B41FA5}">
                      <a16:colId xmlns:a16="http://schemas.microsoft.com/office/drawing/2014/main" val="2619068453"/>
                    </a:ext>
                  </a:extLst>
                </a:gridCol>
                <a:gridCol w="2188368">
                  <a:extLst>
                    <a:ext uri="{9D8B030D-6E8A-4147-A177-3AD203B41FA5}">
                      <a16:colId xmlns:a16="http://schemas.microsoft.com/office/drawing/2014/main" val="4079723231"/>
                    </a:ext>
                  </a:extLst>
                </a:gridCol>
              </a:tblGrid>
              <a:tr h="852533">
                <a:tc>
                  <a:txBody>
                    <a:bodyPr/>
                    <a:lstStyle/>
                    <a:p>
                      <a:pPr algn="ctr"/>
                      <a:r>
                        <a:rPr lang="el-GR" sz="1400" b="0" kern="1200" dirty="0">
                          <a:solidFill>
                            <a:schemeClr val="accent6"/>
                          </a:solidFill>
                          <a:latin typeface="Book Antiqua" panose="02040602050305030304" pitchFamily="18" charset="0"/>
                          <a:ea typeface="Cambria Math" panose="02040503050406030204" pitchFamily="18" charset="0"/>
                          <a:cs typeface="Calibri Light" panose="020F0302020204030204" pitchFamily="34" charset="0"/>
                        </a:rPr>
                        <a:t>Φιλιππούσης Γεώργιος</a:t>
                      </a:r>
                    </a:p>
                    <a:p>
                      <a:pPr algn="ctr"/>
                      <a:r>
                        <a:rPr lang="el-GR" sz="1400" b="0" kern="1200" dirty="0">
                          <a:solidFill>
                            <a:schemeClr val="accent6"/>
                          </a:solidFill>
                          <a:latin typeface="Book Antiqua" panose="02040602050305030304" pitchFamily="18" charset="0"/>
                          <a:ea typeface="Cambria Math" panose="02040503050406030204" pitchFamily="18" charset="0"/>
                          <a:cs typeface="Calibri Light" panose="020F0302020204030204" pitchFamily="34" charset="0"/>
                        </a:rPr>
                        <a:t>Καθηγητής Σ.Ε.Π., Ε.Α.Π.</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cs typeface="Times New Roman" panose="02020603050405020304" pitchFamily="18" charset="0"/>
                        </a:rPr>
                        <a:t>Κωτσίδης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cs typeface="Times New Roman" panose="02020603050405020304" pitchFamily="18" charset="0"/>
                        </a:rPr>
                        <a:t>Κωνσταντίνος</a:t>
                      </a:r>
                      <a:endParaRPr kumimoji="0" lang="en-US" sz="1400" b="0" i="0" u="none" strike="noStrike" kern="120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cs typeface="Times New Roman" panose="02020603050405020304" pitchFamily="18" charset="0"/>
                      </a:endParaRPr>
                    </a:p>
                    <a:p>
                      <a:pPr algn="ctr"/>
                      <a:r>
                        <a:rPr lang="el-GR" sz="1400" b="0" kern="1200" dirty="0">
                          <a:solidFill>
                            <a:schemeClr val="accent6"/>
                          </a:solidFill>
                          <a:latin typeface="Book Antiqua" panose="02040602050305030304" pitchFamily="18" charset="0"/>
                          <a:ea typeface="Cambria Math" panose="02040503050406030204" pitchFamily="18" charset="0"/>
                          <a:cs typeface="Times New Roman" panose="02020603050405020304" pitchFamily="18" charset="0"/>
                        </a:rPr>
                        <a:t>Διδάκτορας Παν. Κρήτης</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cs typeface="Times New Roman" panose="02020603050405020304" pitchFamily="18" charset="0"/>
                        </a:rPr>
                        <a:t>Βιταλάκη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cs typeface="Times New Roman" panose="02020603050405020304" pitchFamily="18" charset="0"/>
                        </a:rPr>
                        <a:t>Ελένη</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cs typeface="Times New Roman" panose="02020603050405020304" pitchFamily="18" charset="0"/>
                        </a:rPr>
                        <a:t>ΕΔΙΠ Παν. Κρήτης</a:t>
                      </a:r>
                    </a:p>
                  </a:txBody>
                  <a:tcPr/>
                </a:tc>
                <a:extLst>
                  <a:ext uri="{0D108BD9-81ED-4DB2-BD59-A6C34878D82A}">
                    <a16:rowId xmlns:a16="http://schemas.microsoft.com/office/drawing/2014/main" val="2431210379"/>
                  </a:ext>
                </a:extLst>
              </a:tr>
            </a:tbl>
          </a:graphicData>
        </a:graphic>
      </p:graphicFrame>
      <p:cxnSp>
        <p:nvCxnSpPr>
          <p:cNvPr id="18" name="15 - Ευθεία γραμμή σύνδεσης">
            <a:extLst>
              <a:ext uri="{FF2B5EF4-FFF2-40B4-BE49-F238E27FC236}">
                <a16:creationId xmlns:a16="http://schemas.microsoft.com/office/drawing/2014/main" id="{2CC44A6E-B8AD-4845-3086-52A33A900ED1}"/>
              </a:ext>
            </a:extLst>
          </p:cNvPr>
          <p:cNvCxnSpPr>
            <a:cxnSpLocks/>
          </p:cNvCxnSpPr>
          <p:nvPr/>
        </p:nvCxnSpPr>
        <p:spPr bwMode="auto">
          <a:xfrm flipV="1">
            <a:off x="1151619" y="847290"/>
            <a:ext cx="7595325" cy="35561"/>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38311" y="1250252"/>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l-GR"/>
          </a:p>
        </p:txBody>
      </p:sp>
      <p:cxnSp>
        <p:nvCxnSpPr>
          <p:cNvPr id="190" name="15 - Ευθεία γραμμή σύνδεσης">
            <a:extLst>
              <a:ext uri="{FF2B5EF4-FFF2-40B4-BE49-F238E27FC236}">
                <a16:creationId xmlns:a16="http://schemas.microsoft.com/office/drawing/2014/main" id="{8E71CAC3-893C-F7E0-D9E5-B631A94A098B}"/>
              </a:ext>
            </a:extLst>
          </p:cNvPr>
          <p:cNvCxnSpPr>
            <a:cxnSpLocks/>
          </p:cNvCxnSpPr>
          <p:nvPr/>
        </p:nvCxnSpPr>
        <p:spPr bwMode="auto">
          <a:xfrm flipV="1">
            <a:off x="1151618" y="784960"/>
            <a:ext cx="7595325" cy="35561"/>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191" name="9 - Ορθογώνιο">
            <a:extLst>
              <a:ext uri="{FF2B5EF4-FFF2-40B4-BE49-F238E27FC236}">
                <a16:creationId xmlns:a16="http://schemas.microsoft.com/office/drawing/2014/main" id="{82675927-C961-83C7-8542-FBFCE43FDAC9}"/>
              </a:ext>
            </a:extLst>
          </p:cNvPr>
          <p:cNvSpPr/>
          <p:nvPr/>
        </p:nvSpPr>
        <p:spPr>
          <a:xfrm>
            <a:off x="1496333" y="4553688"/>
            <a:ext cx="6840760" cy="338554"/>
          </a:xfrm>
          <a:prstGeom prst="rect">
            <a:avLst/>
          </a:prstGeom>
        </p:spPr>
        <p:txBody>
          <a:bodyPr wrap="square">
            <a:spAutoFit/>
          </a:bodyPr>
          <a:lstStyle/>
          <a:p>
            <a:pPr algn="ctr"/>
            <a:r>
              <a:rPr lang="el-GR" sz="1600" dirty="0">
                <a:solidFill>
                  <a:schemeClr val="accent6"/>
                </a:solidFill>
                <a:latin typeface="Book Antiqua" panose="02040602050305030304" pitchFamily="18" charset="0"/>
                <a:ea typeface="Cambria Math" panose="02040503050406030204" pitchFamily="18" charset="0"/>
              </a:rPr>
              <a:t>Ρέθυμνο, 2022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319232" y="304598"/>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5. Θεωρητικό πλαίσιο 4/4</a:t>
            </a:r>
          </a:p>
        </p:txBody>
      </p:sp>
      <p:grpSp>
        <p:nvGrpSpPr>
          <p:cNvPr id="12" name="Google Shape;1071;p53">
            <a:extLst>
              <a:ext uri="{FF2B5EF4-FFF2-40B4-BE49-F238E27FC236}">
                <a16:creationId xmlns:a16="http://schemas.microsoft.com/office/drawing/2014/main" id="{1404836E-20D9-812D-3348-A60F8EF6BB9B}"/>
              </a:ext>
            </a:extLst>
          </p:cNvPr>
          <p:cNvGrpSpPr/>
          <p:nvPr/>
        </p:nvGrpSpPr>
        <p:grpSpPr>
          <a:xfrm>
            <a:off x="3739612" y="3513769"/>
            <a:ext cx="2150840" cy="1492380"/>
            <a:chOff x="694647" y="862092"/>
            <a:chExt cx="3785426" cy="2661043"/>
          </a:xfrm>
        </p:grpSpPr>
        <p:sp>
          <p:nvSpPr>
            <p:cNvPr id="13" name="Google Shape;1072;p53">
              <a:extLst>
                <a:ext uri="{FF2B5EF4-FFF2-40B4-BE49-F238E27FC236}">
                  <a16:creationId xmlns:a16="http://schemas.microsoft.com/office/drawing/2014/main" id="{1E854BEE-3C78-651F-B88D-EF1BC5DEACE7}"/>
                </a:ext>
              </a:extLst>
            </p:cNvPr>
            <p:cNvSpPr/>
            <p:nvPr/>
          </p:nvSpPr>
          <p:spPr>
            <a:xfrm>
              <a:off x="2132404" y="3057801"/>
              <a:ext cx="987223" cy="465334"/>
            </a:xfrm>
            <a:custGeom>
              <a:avLst/>
              <a:gdLst/>
              <a:ahLst/>
              <a:cxnLst/>
              <a:rect l="l" t="t" r="r" b="b"/>
              <a:pathLst>
                <a:path w="41406" h="19517" extrusionOk="0">
                  <a:moveTo>
                    <a:pt x="4428" y="0"/>
                  </a:moveTo>
                  <a:lnTo>
                    <a:pt x="3542" y="3880"/>
                  </a:lnTo>
                  <a:lnTo>
                    <a:pt x="0" y="19517"/>
                  </a:lnTo>
                  <a:lnTo>
                    <a:pt x="41406" y="19517"/>
                  </a:lnTo>
                  <a:lnTo>
                    <a:pt x="37864" y="3880"/>
                  </a:lnTo>
                  <a:lnTo>
                    <a:pt x="36978" y="0"/>
                  </a:lnTo>
                  <a:close/>
                </a:path>
              </a:pathLst>
            </a:custGeom>
            <a:solidFill>
              <a:srgbClr val="383A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Google Shape;1073;p53">
              <a:extLst>
                <a:ext uri="{FF2B5EF4-FFF2-40B4-BE49-F238E27FC236}">
                  <a16:creationId xmlns:a16="http://schemas.microsoft.com/office/drawing/2014/main" id="{1361EFE8-981B-AABB-E593-1CE11D784BC4}"/>
                </a:ext>
              </a:extLst>
            </p:cNvPr>
            <p:cNvSpPr/>
            <p:nvPr/>
          </p:nvSpPr>
          <p:spPr>
            <a:xfrm>
              <a:off x="2216856" y="3057801"/>
              <a:ext cx="818322" cy="92509"/>
            </a:xfrm>
            <a:custGeom>
              <a:avLst/>
              <a:gdLst/>
              <a:ahLst/>
              <a:cxnLst/>
              <a:rect l="l" t="t" r="r" b="b"/>
              <a:pathLst>
                <a:path w="34322" h="3880" extrusionOk="0">
                  <a:moveTo>
                    <a:pt x="886" y="0"/>
                  </a:moveTo>
                  <a:lnTo>
                    <a:pt x="0" y="3880"/>
                  </a:lnTo>
                  <a:lnTo>
                    <a:pt x="34322" y="3880"/>
                  </a:lnTo>
                  <a:lnTo>
                    <a:pt x="33436" y="0"/>
                  </a:ln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Google Shape;1074;p53">
              <a:extLst>
                <a:ext uri="{FF2B5EF4-FFF2-40B4-BE49-F238E27FC236}">
                  <a16:creationId xmlns:a16="http://schemas.microsoft.com/office/drawing/2014/main" id="{B0CF1729-CA3D-F0D0-A120-5BE640AD7C70}"/>
                </a:ext>
              </a:extLst>
            </p:cNvPr>
            <p:cNvSpPr/>
            <p:nvPr/>
          </p:nvSpPr>
          <p:spPr>
            <a:xfrm>
              <a:off x="1860069" y="3390126"/>
              <a:ext cx="1531928" cy="132612"/>
            </a:xfrm>
            <a:custGeom>
              <a:avLst/>
              <a:gdLst/>
              <a:ahLst/>
              <a:cxnLst/>
              <a:rect l="l" t="t" r="r" b="b"/>
              <a:pathLst>
                <a:path w="64252" h="5562" extrusionOk="0">
                  <a:moveTo>
                    <a:pt x="159" y="1"/>
                  </a:moveTo>
                  <a:cubicBezTo>
                    <a:pt x="71" y="1"/>
                    <a:pt x="0" y="72"/>
                    <a:pt x="0" y="159"/>
                  </a:cubicBezTo>
                  <a:lnTo>
                    <a:pt x="0" y="5420"/>
                  </a:lnTo>
                  <a:cubicBezTo>
                    <a:pt x="0" y="5508"/>
                    <a:pt x="71" y="5562"/>
                    <a:pt x="159" y="5562"/>
                  </a:cubicBezTo>
                  <a:lnTo>
                    <a:pt x="64091" y="5562"/>
                  </a:lnTo>
                  <a:cubicBezTo>
                    <a:pt x="64180" y="5562"/>
                    <a:pt x="64251" y="5508"/>
                    <a:pt x="64251" y="5420"/>
                  </a:cubicBezTo>
                  <a:lnTo>
                    <a:pt x="64251" y="159"/>
                  </a:lnTo>
                  <a:cubicBezTo>
                    <a:pt x="64251" y="72"/>
                    <a:pt x="64180" y="1"/>
                    <a:pt x="64091" y="1"/>
                  </a:cubicBezTo>
                  <a:close/>
                </a:path>
              </a:pathLst>
            </a:custGeom>
            <a:solidFill>
              <a:srgbClr val="34343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Google Shape;1075;p53">
              <a:extLst>
                <a:ext uri="{FF2B5EF4-FFF2-40B4-BE49-F238E27FC236}">
                  <a16:creationId xmlns:a16="http://schemas.microsoft.com/office/drawing/2014/main" id="{77D81799-D392-EF52-18A4-862CFCF48C3D}"/>
                </a:ext>
              </a:extLst>
            </p:cNvPr>
            <p:cNvSpPr/>
            <p:nvPr/>
          </p:nvSpPr>
          <p:spPr>
            <a:xfrm>
              <a:off x="1860069" y="3390126"/>
              <a:ext cx="1531928" cy="104311"/>
            </a:xfrm>
            <a:custGeom>
              <a:avLst/>
              <a:gdLst/>
              <a:ahLst/>
              <a:cxnLst/>
              <a:rect l="l" t="t" r="r" b="b"/>
              <a:pathLst>
                <a:path w="64252" h="4375" extrusionOk="0">
                  <a:moveTo>
                    <a:pt x="159" y="1"/>
                  </a:moveTo>
                  <a:cubicBezTo>
                    <a:pt x="71" y="1"/>
                    <a:pt x="0" y="72"/>
                    <a:pt x="0" y="159"/>
                  </a:cubicBezTo>
                  <a:lnTo>
                    <a:pt x="0" y="4216"/>
                  </a:lnTo>
                  <a:cubicBezTo>
                    <a:pt x="0" y="4303"/>
                    <a:pt x="71" y="4374"/>
                    <a:pt x="159" y="4374"/>
                  </a:cubicBezTo>
                  <a:lnTo>
                    <a:pt x="64091" y="4374"/>
                  </a:lnTo>
                  <a:cubicBezTo>
                    <a:pt x="64180" y="4374"/>
                    <a:pt x="64251" y="4303"/>
                    <a:pt x="64251" y="4216"/>
                  </a:cubicBezTo>
                  <a:lnTo>
                    <a:pt x="64251" y="159"/>
                  </a:lnTo>
                  <a:cubicBezTo>
                    <a:pt x="64251" y="72"/>
                    <a:pt x="64180" y="1"/>
                    <a:pt x="64091" y="1"/>
                  </a:cubicBezTo>
                  <a:close/>
                </a:path>
              </a:pathLst>
            </a:custGeom>
            <a:solidFill>
              <a:srgbClr val="383A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Google Shape;1076;p53">
              <a:extLst>
                <a:ext uri="{FF2B5EF4-FFF2-40B4-BE49-F238E27FC236}">
                  <a16:creationId xmlns:a16="http://schemas.microsoft.com/office/drawing/2014/main" id="{EEFE00CB-68C3-244B-1996-18263155A73D}"/>
                </a:ext>
              </a:extLst>
            </p:cNvPr>
            <p:cNvSpPr/>
            <p:nvPr/>
          </p:nvSpPr>
          <p:spPr>
            <a:xfrm>
              <a:off x="694647" y="862092"/>
              <a:ext cx="3785426" cy="2225674"/>
            </a:xfrm>
            <a:custGeom>
              <a:avLst/>
              <a:gdLst/>
              <a:ahLst/>
              <a:cxnLst/>
              <a:rect l="l" t="t" r="r" b="b"/>
              <a:pathLst>
                <a:path w="158768" h="93349" extrusionOk="0">
                  <a:moveTo>
                    <a:pt x="5384" y="0"/>
                  </a:moveTo>
                  <a:cubicBezTo>
                    <a:pt x="2426" y="0"/>
                    <a:pt x="0" y="2409"/>
                    <a:pt x="0" y="5384"/>
                  </a:cubicBezTo>
                  <a:lnTo>
                    <a:pt x="0" y="87965"/>
                  </a:lnTo>
                  <a:cubicBezTo>
                    <a:pt x="0" y="90940"/>
                    <a:pt x="2426" y="93349"/>
                    <a:pt x="5384" y="93349"/>
                  </a:cubicBezTo>
                  <a:lnTo>
                    <a:pt x="153384" y="93349"/>
                  </a:lnTo>
                  <a:cubicBezTo>
                    <a:pt x="156359" y="93349"/>
                    <a:pt x="158767" y="90940"/>
                    <a:pt x="158767" y="87965"/>
                  </a:cubicBezTo>
                  <a:lnTo>
                    <a:pt x="158767" y="5384"/>
                  </a:lnTo>
                  <a:cubicBezTo>
                    <a:pt x="158767" y="2409"/>
                    <a:pt x="156359" y="0"/>
                    <a:pt x="153384" y="0"/>
                  </a:cubicBezTo>
                  <a:close/>
                </a:path>
              </a:pathLst>
            </a:custGeom>
            <a:solidFill>
              <a:srgbClr val="383A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Google Shape;1077;p53">
              <a:extLst>
                <a:ext uri="{FF2B5EF4-FFF2-40B4-BE49-F238E27FC236}">
                  <a16:creationId xmlns:a16="http://schemas.microsoft.com/office/drawing/2014/main" id="{CCC562D0-E66F-ECCD-399C-3429707DA93E}"/>
                </a:ext>
              </a:extLst>
            </p:cNvPr>
            <p:cNvSpPr/>
            <p:nvPr/>
          </p:nvSpPr>
          <p:spPr>
            <a:xfrm>
              <a:off x="760525" y="951599"/>
              <a:ext cx="3654125" cy="1778102"/>
            </a:xfrm>
            <a:custGeom>
              <a:avLst/>
              <a:gdLst/>
              <a:ahLst/>
              <a:cxnLst/>
              <a:rect l="l" t="t" r="r" b="b"/>
              <a:pathLst>
                <a:path w="153261" h="74577" extrusionOk="0">
                  <a:moveTo>
                    <a:pt x="248" y="0"/>
                  </a:moveTo>
                  <a:cubicBezTo>
                    <a:pt x="106" y="0"/>
                    <a:pt x="0" y="125"/>
                    <a:pt x="0" y="248"/>
                  </a:cubicBezTo>
                  <a:lnTo>
                    <a:pt x="0" y="74329"/>
                  </a:lnTo>
                  <a:cubicBezTo>
                    <a:pt x="0" y="74470"/>
                    <a:pt x="106" y="74577"/>
                    <a:pt x="248" y="74577"/>
                  </a:cubicBezTo>
                  <a:lnTo>
                    <a:pt x="153012" y="74577"/>
                  </a:lnTo>
                  <a:cubicBezTo>
                    <a:pt x="153154" y="74577"/>
                    <a:pt x="153260" y="74470"/>
                    <a:pt x="153260" y="74329"/>
                  </a:cubicBezTo>
                  <a:lnTo>
                    <a:pt x="153260" y="248"/>
                  </a:lnTo>
                  <a:cubicBezTo>
                    <a:pt x="153260" y="125"/>
                    <a:pt x="153154" y="0"/>
                    <a:pt x="15301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9" name="TextBox 18">
            <a:extLst>
              <a:ext uri="{FF2B5EF4-FFF2-40B4-BE49-F238E27FC236}">
                <a16:creationId xmlns:a16="http://schemas.microsoft.com/office/drawing/2014/main" id="{3B382C48-07D9-220B-E0C1-4F2E1EDF0AC0}"/>
              </a:ext>
            </a:extLst>
          </p:cNvPr>
          <p:cNvSpPr txBox="1"/>
          <p:nvPr/>
        </p:nvSpPr>
        <p:spPr>
          <a:xfrm>
            <a:off x="3852045" y="3781011"/>
            <a:ext cx="224912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b="1"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Διαδίκτυο και παιδιά προσχολικής ηλικίας</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1"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graphicFrame>
        <p:nvGraphicFramePr>
          <p:cNvPr id="21" name="Διάγραμμα 20">
            <a:extLst>
              <a:ext uri="{FF2B5EF4-FFF2-40B4-BE49-F238E27FC236}">
                <a16:creationId xmlns:a16="http://schemas.microsoft.com/office/drawing/2014/main" id="{229A8D33-E230-B650-F3E3-4BBE8515E73F}"/>
              </a:ext>
            </a:extLst>
          </p:cNvPr>
          <p:cNvGraphicFramePr/>
          <p:nvPr>
            <p:extLst>
              <p:ext uri="{D42A27DB-BD31-4B8C-83A1-F6EECF244321}">
                <p14:modId xmlns:p14="http://schemas.microsoft.com/office/powerpoint/2010/main" val="3929060739"/>
              </p:ext>
            </p:extLst>
          </p:nvPr>
        </p:nvGraphicFramePr>
        <p:xfrm>
          <a:off x="1572735" y="1107745"/>
          <a:ext cx="6330293" cy="21110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36" name="Εικόνα 235">
            <a:extLst>
              <a:ext uri="{FF2B5EF4-FFF2-40B4-BE49-F238E27FC236}">
                <a16:creationId xmlns:a16="http://schemas.microsoft.com/office/drawing/2014/main" id="{C6FC8DCF-C261-1775-39D2-AB56380D5CF1}"/>
              </a:ext>
            </a:extLst>
          </p:cNvPr>
          <p:cNvPicPr>
            <a:picLocks noChangeAspect="1"/>
          </p:cNvPicPr>
          <p:nvPr/>
        </p:nvPicPr>
        <p:blipFill>
          <a:blip r:embed="rId8"/>
          <a:stretch>
            <a:fillRect/>
          </a:stretch>
        </p:blipFill>
        <p:spPr>
          <a:xfrm flipH="1">
            <a:off x="2316097" y="3808098"/>
            <a:ext cx="1335413" cy="1335413"/>
          </a:xfrm>
          <a:prstGeom prst="rect">
            <a:avLst/>
          </a:prstGeom>
        </p:spPr>
      </p:pic>
      <p:pic>
        <p:nvPicPr>
          <p:cNvPr id="238" name="Εικόνα 237">
            <a:extLst>
              <a:ext uri="{FF2B5EF4-FFF2-40B4-BE49-F238E27FC236}">
                <a16:creationId xmlns:a16="http://schemas.microsoft.com/office/drawing/2014/main" id="{001F80A5-819D-A3E6-C937-43AAFDFCA2FA}"/>
              </a:ext>
            </a:extLst>
          </p:cNvPr>
          <p:cNvPicPr>
            <a:picLocks noChangeAspect="1"/>
          </p:cNvPicPr>
          <p:nvPr/>
        </p:nvPicPr>
        <p:blipFill>
          <a:blip r:embed="rId9"/>
          <a:stretch>
            <a:fillRect/>
          </a:stretch>
        </p:blipFill>
        <p:spPr>
          <a:xfrm>
            <a:off x="5882384" y="3513769"/>
            <a:ext cx="1594593" cy="1594593"/>
          </a:xfrm>
          <a:prstGeom prst="rect">
            <a:avLst/>
          </a:prstGeom>
        </p:spPr>
      </p:pic>
    </p:spTree>
    <p:extLst>
      <p:ext uri="{BB962C8B-B14F-4D97-AF65-F5344CB8AC3E}">
        <p14:creationId xmlns:p14="http://schemas.microsoft.com/office/powerpoint/2010/main" val="269116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
                                            <p:graphicEl>
                                              <a:dgm id="{09BB6F61-722C-4B26-82C0-090D1A51299D}"/>
                                            </p:graphicEl>
                                          </p:spTgt>
                                        </p:tgtEl>
                                        <p:attrNameLst>
                                          <p:attrName>style.visibility</p:attrName>
                                        </p:attrNameLst>
                                      </p:cBhvr>
                                      <p:to>
                                        <p:strVal val="visible"/>
                                      </p:to>
                                    </p:set>
                                    <p:anim calcmode="lin" valueType="num">
                                      <p:cBhvr additive="base">
                                        <p:cTn id="7" dur="500" fill="hold"/>
                                        <p:tgtEl>
                                          <p:spTgt spid="21">
                                            <p:graphicEl>
                                              <a:dgm id="{09BB6F61-722C-4B26-82C0-090D1A51299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21">
                                            <p:graphicEl>
                                              <a:dgm id="{09BB6F61-722C-4B26-82C0-090D1A51299D}"/>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1">
                                            <p:graphicEl>
                                              <a:dgm id="{A45E0C4B-CC91-46DB-91E7-0F2BF1F55285}"/>
                                            </p:graphicEl>
                                          </p:spTgt>
                                        </p:tgtEl>
                                        <p:attrNameLst>
                                          <p:attrName>style.visibility</p:attrName>
                                        </p:attrNameLst>
                                      </p:cBhvr>
                                      <p:to>
                                        <p:strVal val="visible"/>
                                      </p:to>
                                    </p:set>
                                    <p:anim calcmode="lin" valueType="num">
                                      <p:cBhvr additive="base">
                                        <p:cTn id="13" dur="500" fill="hold"/>
                                        <p:tgtEl>
                                          <p:spTgt spid="21">
                                            <p:graphicEl>
                                              <a:dgm id="{A45E0C4B-CC91-46DB-91E7-0F2BF1F55285}"/>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
                                            <p:graphicEl>
                                              <a:dgm id="{A45E0C4B-CC91-46DB-91E7-0F2BF1F55285}"/>
                                            </p:graphic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1">
                                            <p:graphicEl>
                                              <a:dgm id="{7BF9571E-6C7A-4080-ACD1-E7C5DD4A3C0C}"/>
                                            </p:graphicEl>
                                          </p:spTgt>
                                        </p:tgtEl>
                                        <p:attrNameLst>
                                          <p:attrName>style.visibility</p:attrName>
                                        </p:attrNameLst>
                                      </p:cBhvr>
                                      <p:to>
                                        <p:strVal val="visible"/>
                                      </p:to>
                                    </p:set>
                                    <p:anim calcmode="lin" valueType="num">
                                      <p:cBhvr additive="base">
                                        <p:cTn id="19" dur="500" fill="hold"/>
                                        <p:tgtEl>
                                          <p:spTgt spid="21">
                                            <p:graphicEl>
                                              <a:dgm id="{7BF9571E-6C7A-4080-ACD1-E7C5DD4A3C0C}"/>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
                                            <p:graphicEl>
                                              <a:dgm id="{7BF9571E-6C7A-4080-ACD1-E7C5DD4A3C0C}"/>
                                            </p:graphic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1">
                                            <p:graphicEl>
                                              <a:dgm id="{EAFA6D0B-3A6F-4841-82D1-7F31096F58FA}"/>
                                            </p:graphicEl>
                                          </p:spTgt>
                                        </p:tgtEl>
                                        <p:attrNameLst>
                                          <p:attrName>style.visibility</p:attrName>
                                        </p:attrNameLst>
                                      </p:cBhvr>
                                      <p:to>
                                        <p:strVal val="visible"/>
                                      </p:to>
                                    </p:set>
                                    <p:anim calcmode="lin" valueType="num">
                                      <p:cBhvr additive="base">
                                        <p:cTn id="25" dur="500" fill="hold"/>
                                        <p:tgtEl>
                                          <p:spTgt spid="21">
                                            <p:graphicEl>
                                              <a:dgm id="{EAFA6D0B-3A6F-4841-82D1-7F31096F58FA}"/>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
                                            <p:graphicEl>
                                              <a:dgm id="{EAFA6D0B-3A6F-4841-82D1-7F31096F58FA}"/>
                                            </p:graphic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21">
                                            <p:graphicEl>
                                              <a:dgm id="{132B7C69-5508-46AC-AAF0-AF0949D22DB4}"/>
                                            </p:graphicEl>
                                          </p:spTgt>
                                        </p:tgtEl>
                                        <p:attrNameLst>
                                          <p:attrName>style.visibility</p:attrName>
                                        </p:attrNameLst>
                                      </p:cBhvr>
                                      <p:to>
                                        <p:strVal val="visible"/>
                                      </p:to>
                                    </p:set>
                                    <p:anim calcmode="lin" valueType="num">
                                      <p:cBhvr additive="base">
                                        <p:cTn id="31" dur="500" fill="hold"/>
                                        <p:tgtEl>
                                          <p:spTgt spid="21">
                                            <p:graphicEl>
                                              <a:dgm id="{132B7C69-5508-46AC-AAF0-AF0949D22DB4}"/>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
                                            <p:graphicEl>
                                              <a:dgm id="{132B7C69-5508-46AC-AAF0-AF0949D22DB4}"/>
                                            </p:graphic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21">
                                            <p:graphicEl>
                                              <a:dgm id="{E6485EA2-E1F0-4E36-A4EB-AE8AA34C6090}"/>
                                            </p:graphicEl>
                                          </p:spTgt>
                                        </p:tgtEl>
                                        <p:attrNameLst>
                                          <p:attrName>style.visibility</p:attrName>
                                        </p:attrNameLst>
                                      </p:cBhvr>
                                      <p:to>
                                        <p:strVal val="visible"/>
                                      </p:to>
                                    </p:set>
                                    <p:anim calcmode="lin" valueType="num">
                                      <p:cBhvr additive="base">
                                        <p:cTn id="37" dur="500" fill="hold"/>
                                        <p:tgtEl>
                                          <p:spTgt spid="21">
                                            <p:graphicEl>
                                              <a:dgm id="{E6485EA2-E1F0-4E36-A4EB-AE8AA34C6090}"/>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21">
                                            <p:graphicEl>
                                              <a:dgm id="{E6485EA2-E1F0-4E36-A4EB-AE8AA34C6090}"/>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334756" y="345533"/>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6. Εκπαιδευτικό Υλικό 1/5</a:t>
            </a:r>
          </a:p>
        </p:txBody>
      </p:sp>
      <p:sp>
        <p:nvSpPr>
          <p:cNvPr id="7" name="TextBox 6">
            <a:extLst>
              <a:ext uri="{FF2B5EF4-FFF2-40B4-BE49-F238E27FC236}">
                <a16:creationId xmlns:a16="http://schemas.microsoft.com/office/drawing/2014/main" id="{79FCD0E6-D8E7-EC14-0D6F-F0D034E8DCEE}"/>
              </a:ext>
            </a:extLst>
          </p:cNvPr>
          <p:cNvSpPr txBox="1"/>
          <p:nvPr/>
        </p:nvSpPr>
        <p:spPr>
          <a:xfrm>
            <a:off x="1496900" y="2407212"/>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pic>
        <p:nvPicPr>
          <p:cNvPr id="14" name="Εικόνα 13">
            <a:extLst>
              <a:ext uri="{FF2B5EF4-FFF2-40B4-BE49-F238E27FC236}">
                <a16:creationId xmlns:a16="http://schemas.microsoft.com/office/drawing/2014/main" id="{F88F86E8-5342-87AA-69B1-6095EDEEECCC}"/>
              </a:ext>
            </a:extLst>
          </p:cNvPr>
          <p:cNvPicPr>
            <a:picLocks noChangeAspect="1"/>
          </p:cNvPicPr>
          <p:nvPr/>
        </p:nvPicPr>
        <p:blipFill>
          <a:blip r:embed="rId4"/>
          <a:stretch>
            <a:fillRect/>
          </a:stretch>
        </p:blipFill>
        <p:spPr>
          <a:xfrm>
            <a:off x="844965" y="1133445"/>
            <a:ext cx="2955534" cy="2091536"/>
          </a:xfrm>
          <a:prstGeom prst="rect">
            <a:avLst/>
          </a:prstGeom>
        </p:spPr>
      </p:pic>
      <p:sp>
        <p:nvSpPr>
          <p:cNvPr id="16" name="TextBox 15">
            <a:extLst>
              <a:ext uri="{FF2B5EF4-FFF2-40B4-BE49-F238E27FC236}">
                <a16:creationId xmlns:a16="http://schemas.microsoft.com/office/drawing/2014/main" id="{79B556B0-718D-15C6-CB89-B19CB70A98A5}"/>
              </a:ext>
            </a:extLst>
          </p:cNvPr>
          <p:cNvSpPr txBox="1"/>
          <p:nvPr/>
        </p:nvSpPr>
        <p:spPr>
          <a:xfrm>
            <a:off x="714496" y="3413802"/>
            <a:ext cx="5958840" cy="1200329"/>
          </a:xfrm>
          <a:prstGeom prst="rect">
            <a:avLst/>
          </a:prstGeom>
          <a:noFill/>
        </p:spPr>
        <p:txBody>
          <a:bodyPr wrap="square">
            <a:spAutoFit/>
          </a:bodyPr>
          <a:lstStyle/>
          <a:p>
            <a:pPr algn="ctr"/>
            <a:r>
              <a:rPr lang="el-GR" sz="1200" b="1" dirty="0">
                <a:solidFill>
                  <a:schemeClr val="accent6"/>
                </a:solidFill>
                <a:latin typeface="Book Antiqua" panose="02040602050305030304" pitchFamily="18" charset="0"/>
                <a:ea typeface="Cambria Math" panose="02040503050406030204" pitchFamily="18" charset="0"/>
              </a:rPr>
              <a:t>Σκοπός</a:t>
            </a:r>
            <a:r>
              <a:rPr lang="el-GR" sz="1200" dirty="0">
                <a:solidFill>
                  <a:schemeClr val="accent6"/>
                </a:solidFill>
                <a:latin typeface="Book Antiqua" panose="02040602050305030304" pitchFamily="18" charset="0"/>
                <a:ea typeface="Cambria Math" panose="02040503050406030204" pitchFamily="18" charset="0"/>
              </a:rPr>
              <a:t> του μαθήματος είναι η δημιουργία εκπαιδευτικού υλικού, βασισμένου στις αρχές της εξ αποστάσεως διδασκαλίας, για την προσέγγιση από μαθητές προσχολικής ηλικίας των βασικών αρχών της ορθής ενασχόλησης με το Διαδίκτυο, τη συνειδητοποίηση των οφελών αλλά και των κινδύνων που μπορεί να ενέχει η δραστηριότητα μας σε αυτό καθώς και την ανάπτυξη των δεξιοτήτων εκείνων που θα επιτρέψουν την ασφαλή πλοήγηση μας στο συναρπαστικό κόσμο του. </a:t>
            </a:r>
          </a:p>
        </p:txBody>
      </p:sp>
      <p:sp>
        <p:nvSpPr>
          <p:cNvPr id="18" name="TextBox 17">
            <a:extLst>
              <a:ext uri="{FF2B5EF4-FFF2-40B4-BE49-F238E27FC236}">
                <a16:creationId xmlns:a16="http://schemas.microsoft.com/office/drawing/2014/main" id="{387DF7E6-90FE-CAD9-279D-93BC18A48B63}"/>
              </a:ext>
            </a:extLst>
          </p:cNvPr>
          <p:cNvSpPr txBox="1"/>
          <p:nvPr/>
        </p:nvSpPr>
        <p:spPr>
          <a:xfrm>
            <a:off x="3755136" y="1735238"/>
            <a:ext cx="4578096" cy="523220"/>
          </a:xfrm>
          <a:prstGeom prst="rect">
            <a:avLst/>
          </a:prstGeom>
          <a:noFill/>
        </p:spPr>
        <p:txBody>
          <a:bodyPr wrap="square">
            <a:spAutoFit/>
          </a:bodyPr>
          <a:lstStyle/>
          <a:p>
            <a:pPr algn="ctr"/>
            <a:r>
              <a:rPr lang="el-GR" b="1" dirty="0">
                <a:solidFill>
                  <a:schemeClr val="accent6"/>
                </a:solidFill>
                <a:latin typeface="Book Antiqua" panose="02040602050305030304" pitchFamily="18" charset="0"/>
                <a:ea typeface="Cambria Math" panose="02040503050406030204" pitchFamily="18" charset="0"/>
              </a:rPr>
              <a:t>"Παιδιά προσχολικής ηλικίας και ασφάλεια στο διαδίκτυο: ένα παραμύθι με καλό τέλος!"</a:t>
            </a:r>
          </a:p>
        </p:txBody>
      </p:sp>
      <p:pic>
        <p:nvPicPr>
          <p:cNvPr id="28" name="Εικόνα 27">
            <a:extLst>
              <a:ext uri="{FF2B5EF4-FFF2-40B4-BE49-F238E27FC236}">
                <a16:creationId xmlns:a16="http://schemas.microsoft.com/office/drawing/2014/main" id="{F244B706-C1E7-4B3C-27B8-3FD6F5222656}"/>
              </a:ext>
            </a:extLst>
          </p:cNvPr>
          <p:cNvPicPr>
            <a:picLocks noChangeAspect="1"/>
          </p:cNvPicPr>
          <p:nvPr/>
        </p:nvPicPr>
        <p:blipFill>
          <a:blip r:embed="rId5"/>
          <a:stretch>
            <a:fillRect/>
          </a:stretch>
        </p:blipFill>
        <p:spPr>
          <a:xfrm>
            <a:off x="6833015" y="3413802"/>
            <a:ext cx="1822903" cy="1413886"/>
          </a:xfrm>
          <a:prstGeom prst="rect">
            <a:avLst/>
          </a:prstGeom>
        </p:spPr>
      </p:pic>
    </p:spTree>
    <p:extLst>
      <p:ext uri="{BB962C8B-B14F-4D97-AF65-F5344CB8AC3E}">
        <p14:creationId xmlns:p14="http://schemas.microsoft.com/office/powerpoint/2010/main" val="8036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250" fill="hold"/>
                                        <p:tgtEl>
                                          <p:spTgt spid="28"/>
                                        </p:tgtEl>
                                        <p:attrNameLst>
                                          <p:attrName>ppt_w</p:attrName>
                                        </p:attrNameLst>
                                      </p:cBhvr>
                                      <p:tavLst>
                                        <p:tav tm="0">
                                          <p:val>
                                            <p:fltVal val="0"/>
                                          </p:val>
                                        </p:tav>
                                        <p:tav tm="100000">
                                          <p:val>
                                            <p:strVal val="#ppt_w"/>
                                          </p:val>
                                        </p:tav>
                                      </p:tavLst>
                                    </p:anim>
                                    <p:anim calcmode="lin" valueType="num">
                                      <p:cBhvr>
                                        <p:cTn id="8" dur="1250" fill="hold"/>
                                        <p:tgtEl>
                                          <p:spTgt spid="28"/>
                                        </p:tgtEl>
                                        <p:attrNameLst>
                                          <p:attrName>ppt_h</p:attrName>
                                        </p:attrNameLst>
                                      </p:cBhvr>
                                      <p:tavLst>
                                        <p:tav tm="0">
                                          <p:val>
                                            <p:fltVal val="0"/>
                                          </p:val>
                                        </p:tav>
                                        <p:tav tm="100000">
                                          <p:val>
                                            <p:strVal val="#ppt_h"/>
                                          </p:val>
                                        </p:tav>
                                      </p:tavLst>
                                    </p:anim>
                                    <p:animEffect transition="in" filter="fade">
                                      <p:cBhvr>
                                        <p:cTn id="9" dur="12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440124" y="332209"/>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800" dirty="0">
                <a:solidFill>
                  <a:schemeClr val="accent6"/>
                </a:solidFill>
                <a:latin typeface="Book Antiqua" panose="02040602050305030304" pitchFamily="18" charset="0"/>
                <a:ea typeface="Cambria Math" panose="02040503050406030204" pitchFamily="18" charset="0"/>
              </a:rPr>
              <a:t>6</a:t>
            </a: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 Εκπαιδευτικό Υλικό 2/5</a:t>
            </a: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graphicFrame>
        <p:nvGraphicFramePr>
          <p:cNvPr id="10" name="Διάγραμμα 9">
            <a:extLst>
              <a:ext uri="{FF2B5EF4-FFF2-40B4-BE49-F238E27FC236}">
                <a16:creationId xmlns:a16="http://schemas.microsoft.com/office/drawing/2014/main" id="{7E9B413C-EEC5-85F8-831B-0D0D6EC019B6}"/>
              </a:ext>
            </a:extLst>
          </p:cNvPr>
          <p:cNvGraphicFramePr/>
          <p:nvPr>
            <p:extLst>
              <p:ext uri="{D42A27DB-BD31-4B8C-83A1-F6EECF244321}">
                <p14:modId xmlns:p14="http://schemas.microsoft.com/office/powerpoint/2010/main" val="3649272431"/>
              </p:ext>
            </p:extLst>
          </p:nvPr>
        </p:nvGraphicFramePr>
        <p:xfrm>
          <a:off x="1932813" y="1182068"/>
          <a:ext cx="5426652" cy="36292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8496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graphicEl>
                                              <a:dgm id="{991F64B7-79A5-4354-8033-ABCEE93F1D07}"/>
                                            </p:graphicEl>
                                          </p:spTgt>
                                        </p:tgtEl>
                                        <p:attrNameLst>
                                          <p:attrName>style.visibility</p:attrName>
                                        </p:attrNameLst>
                                      </p:cBhvr>
                                      <p:to>
                                        <p:strVal val="visible"/>
                                      </p:to>
                                    </p:set>
                                    <p:animEffect transition="in" filter="fade">
                                      <p:cBhvr>
                                        <p:cTn id="7" dur="1000"/>
                                        <p:tgtEl>
                                          <p:spTgt spid="10">
                                            <p:graphicEl>
                                              <a:dgm id="{991F64B7-79A5-4354-8033-ABCEE93F1D0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graphicEl>
                                              <a:dgm id="{8370AF58-0655-4A1E-9162-33184585FA20}"/>
                                            </p:graphicEl>
                                          </p:spTgt>
                                        </p:tgtEl>
                                        <p:attrNameLst>
                                          <p:attrName>style.visibility</p:attrName>
                                        </p:attrNameLst>
                                      </p:cBhvr>
                                      <p:to>
                                        <p:strVal val="visible"/>
                                      </p:to>
                                    </p:set>
                                    <p:animEffect transition="in" filter="fade">
                                      <p:cBhvr>
                                        <p:cTn id="12" dur="1000"/>
                                        <p:tgtEl>
                                          <p:spTgt spid="10">
                                            <p:graphicEl>
                                              <a:dgm id="{8370AF58-0655-4A1E-9162-33184585FA2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graphicEl>
                                              <a:dgm id="{2393F385-3EA1-4B2E-86EE-A28131ACB7EC}"/>
                                            </p:graphicEl>
                                          </p:spTgt>
                                        </p:tgtEl>
                                        <p:attrNameLst>
                                          <p:attrName>style.visibility</p:attrName>
                                        </p:attrNameLst>
                                      </p:cBhvr>
                                      <p:to>
                                        <p:strVal val="visible"/>
                                      </p:to>
                                    </p:set>
                                    <p:animEffect transition="in" filter="fade">
                                      <p:cBhvr>
                                        <p:cTn id="17" dur="1000"/>
                                        <p:tgtEl>
                                          <p:spTgt spid="10">
                                            <p:graphicEl>
                                              <a:dgm id="{2393F385-3EA1-4B2E-86EE-A28131ACB7E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graphicEl>
                                              <a:dgm id="{842F3E52-7BE4-4A2A-9839-01EE57C3B8D5}"/>
                                            </p:graphicEl>
                                          </p:spTgt>
                                        </p:tgtEl>
                                        <p:attrNameLst>
                                          <p:attrName>style.visibility</p:attrName>
                                        </p:attrNameLst>
                                      </p:cBhvr>
                                      <p:to>
                                        <p:strVal val="visible"/>
                                      </p:to>
                                    </p:set>
                                    <p:animEffect transition="in" filter="fade">
                                      <p:cBhvr>
                                        <p:cTn id="22" dur="1000"/>
                                        <p:tgtEl>
                                          <p:spTgt spid="10">
                                            <p:graphicEl>
                                              <a:dgm id="{842F3E52-7BE4-4A2A-9839-01EE57C3B8D5}"/>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graphicEl>
                                              <a:dgm id="{A1C08064-87BA-4575-819E-5E1F984C92AD}"/>
                                            </p:graphicEl>
                                          </p:spTgt>
                                        </p:tgtEl>
                                        <p:attrNameLst>
                                          <p:attrName>style.visibility</p:attrName>
                                        </p:attrNameLst>
                                      </p:cBhvr>
                                      <p:to>
                                        <p:strVal val="visible"/>
                                      </p:to>
                                    </p:set>
                                    <p:animEffect transition="in" filter="fade">
                                      <p:cBhvr>
                                        <p:cTn id="27" dur="1000"/>
                                        <p:tgtEl>
                                          <p:spTgt spid="10">
                                            <p:graphicEl>
                                              <a:dgm id="{A1C08064-87BA-4575-819E-5E1F984C92A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grpSp>
        <p:nvGrpSpPr>
          <p:cNvPr id="2" name="Google Shape;300;p25">
            <a:extLst>
              <a:ext uri="{FF2B5EF4-FFF2-40B4-BE49-F238E27FC236}">
                <a16:creationId xmlns:a16="http://schemas.microsoft.com/office/drawing/2014/main" id="{54E86BA0-F57D-B513-EF4C-4862291C8567}"/>
              </a:ext>
            </a:extLst>
          </p:cNvPr>
          <p:cNvGrpSpPr/>
          <p:nvPr/>
        </p:nvGrpSpPr>
        <p:grpSpPr>
          <a:xfrm>
            <a:off x="6865" y="1144778"/>
            <a:ext cx="9157631" cy="3204428"/>
            <a:chOff x="98" y="969547"/>
            <a:chExt cx="9157631" cy="3204428"/>
          </a:xfrm>
        </p:grpSpPr>
        <p:sp>
          <p:nvSpPr>
            <p:cNvPr id="3" name="Google Shape;301;p25">
              <a:extLst>
                <a:ext uri="{FF2B5EF4-FFF2-40B4-BE49-F238E27FC236}">
                  <a16:creationId xmlns:a16="http://schemas.microsoft.com/office/drawing/2014/main" id="{F071F196-9CCD-F928-2B64-33155B7A1FAA}"/>
                </a:ext>
              </a:extLst>
            </p:cNvPr>
            <p:cNvSpPr/>
            <p:nvPr/>
          </p:nvSpPr>
          <p:spPr>
            <a:xfrm>
              <a:off x="13832" y="969547"/>
              <a:ext cx="9143897" cy="3182972"/>
            </a:xfrm>
            <a:custGeom>
              <a:avLst/>
              <a:gdLst/>
              <a:ahLst/>
              <a:cxnLst/>
              <a:rect l="l" t="t" r="r" b="b"/>
              <a:pathLst>
                <a:path w="285546" h="99398" extrusionOk="0">
                  <a:moveTo>
                    <a:pt x="178751" y="0"/>
                  </a:moveTo>
                  <a:cubicBezTo>
                    <a:pt x="171953" y="0"/>
                    <a:pt x="166449" y="5540"/>
                    <a:pt x="166449" y="12302"/>
                  </a:cubicBezTo>
                  <a:lnTo>
                    <a:pt x="166449" y="58691"/>
                  </a:lnTo>
                  <a:cubicBezTo>
                    <a:pt x="166449" y="61930"/>
                    <a:pt x="163809" y="64570"/>
                    <a:pt x="160579" y="64570"/>
                  </a:cubicBezTo>
                  <a:lnTo>
                    <a:pt x="160320" y="64570"/>
                  </a:lnTo>
                  <a:cubicBezTo>
                    <a:pt x="157082" y="64570"/>
                    <a:pt x="154486" y="61930"/>
                    <a:pt x="154486" y="58691"/>
                  </a:cubicBezTo>
                  <a:lnTo>
                    <a:pt x="154486" y="36094"/>
                  </a:lnTo>
                  <a:cubicBezTo>
                    <a:pt x="154486" y="29288"/>
                    <a:pt x="148946" y="23757"/>
                    <a:pt x="142139" y="23757"/>
                  </a:cubicBezTo>
                  <a:lnTo>
                    <a:pt x="141916" y="23757"/>
                  </a:lnTo>
                  <a:cubicBezTo>
                    <a:pt x="135118" y="23757"/>
                    <a:pt x="129579" y="29288"/>
                    <a:pt x="129579" y="36094"/>
                  </a:cubicBezTo>
                  <a:lnTo>
                    <a:pt x="129579" y="68058"/>
                  </a:lnTo>
                  <a:cubicBezTo>
                    <a:pt x="129579" y="71297"/>
                    <a:pt x="126938" y="73937"/>
                    <a:pt x="123708" y="73937"/>
                  </a:cubicBezTo>
                  <a:lnTo>
                    <a:pt x="123218" y="73937"/>
                  </a:lnTo>
                  <a:cubicBezTo>
                    <a:pt x="119988" y="73937"/>
                    <a:pt x="117383" y="71297"/>
                    <a:pt x="117383" y="68058"/>
                  </a:cubicBezTo>
                  <a:lnTo>
                    <a:pt x="117383" y="57130"/>
                  </a:lnTo>
                  <a:cubicBezTo>
                    <a:pt x="117383" y="50332"/>
                    <a:pt x="111843" y="44828"/>
                    <a:pt x="105046" y="44828"/>
                  </a:cubicBezTo>
                  <a:cubicBezTo>
                    <a:pt x="98239" y="44828"/>
                    <a:pt x="92744" y="50332"/>
                    <a:pt x="92744" y="57130"/>
                  </a:cubicBezTo>
                  <a:lnTo>
                    <a:pt x="92744" y="90102"/>
                  </a:lnTo>
                  <a:cubicBezTo>
                    <a:pt x="92744" y="91663"/>
                    <a:pt x="91441" y="92930"/>
                    <a:pt x="89880" y="92930"/>
                  </a:cubicBezTo>
                  <a:lnTo>
                    <a:pt x="0" y="92966"/>
                  </a:lnTo>
                  <a:lnTo>
                    <a:pt x="0" y="99398"/>
                  </a:lnTo>
                  <a:lnTo>
                    <a:pt x="89880" y="99398"/>
                  </a:lnTo>
                  <a:cubicBezTo>
                    <a:pt x="95009" y="99398"/>
                    <a:pt x="99176" y="95232"/>
                    <a:pt x="99176" y="90102"/>
                  </a:cubicBezTo>
                  <a:lnTo>
                    <a:pt x="99176" y="57130"/>
                  </a:lnTo>
                  <a:cubicBezTo>
                    <a:pt x="99176" y="53901"/>
                    <a:pt x="101807" y="51260"/>
                    <a:pt x="105046" y="51260"/>
                  </a:cubicBezTo>
                  <a:cubicBezTo>
                    <a:pt x="108275" y="51260"/>
                    <a:pt x="110916" y="53901"/>
                    <a:pt x="110916" y="57130"/>
                  </a:cubicBezTo>
                  <a:lnTo>
                    <a:pt x="110916" y="68058"/>
                  </a:lnTo>
                  <a:cubicBezTo>
                    <a:pt x="110916" y="74865"/>
                    <a:pt x="116456" y="80405"/>
                    <a:pt x="123218" y="80405"/>
                  </a:cubicBezTo>
                  <a:lnTo>
                    <a:pt x="123708" y="80405"/>
                  </a:lnTo>
                  <a:cubicBezTo>
                    <a:pt x="130506" y="80405"/>
                    <a:pt x="136046" y="74865"/>
                    <a:pt x="136046" y="68058"/>
                  </a:cubicBezTo>
                  <a:lnTo>
                    <a:pt x="136046" y="36094"/>
                  </a:lnTo>
                  <a:cubicBezTo>
                    <a:pt x="136046" y="32856"/>
                    <a:pt x="138687" y="30224"/>
                    <a:pt x="141916" y="30224"/>
                  </a:cubicBezTo>
                  <a:lnTo>
                    <a:pt x="142139" y="30224"/>
                  </a:lnTo>
                  <a:cubicBezTo>
                    <a:pt x="145378" y="30224"/>
                    <a:pt x="148018" y="32856"/>
                    <a:pt x="148018" y="36094"/>
                  </a:cubicBezTo>
                  <a:lnTo>
                    <a:pt x="148018" y="58691"/>
                  </a:lnTo>
                  <a:cubicBezTo>
                    <a:pt x="148018" y="65498"/>
                    <a:pt x="153549" y="71038"/>
                    <a:pt x="160320" y="71038"/>
                  </a:cubicBezTo>
                  <a:lnTo>
                    <a:pt x="160579" y="71038"/>
                  </a:lnTo>
                  <a:cubicBezTo>
                    <a:pt x="167377" y="71038"/>
                    <a:pt x="172881" y="65498"/>
                    <a:pt x="172881" y="58691"/>
                  </a:cubicBezTo>
                  <a:lnTo>
                    <a:pt x="172881" y="12302"/>
                  </a:lnTo>
                  <a:cubicBezTo>
                    <a:pt x="172881" y="9073"/>
                    <a:pt x="175522" y="6468"/>
                    <a:pt x="178751" y="6468"/>
                  </a:cubicBezTo>
                  <a:lnTo>
                    <a:pt x="179019" y="6468"/>
                  </a:lnTo>
                  <a:cubicBezTo>
                    <a:pt x="182248" y="6468"/>
                    <a:pt x="184889" y="9073"/>
                    <a:pt x="184889" y="12302"/>
                  </a:cubicBezTo>
                  <a:lnTo>
                    <a:pt x="184889" y="33490"/>
                  </a:lnTo>
                  <a:cubicBezTo>
                    <a:pt x="184889" y="38699"/>
                    <a:pt x="189091" y="42892"/>
                    <a:pt x="194292" y="42892"/>
                  </a:cubicBezTo>
                  <a:lnTo>
                    <a:pt x="285545" y="42892"/>
                  </a:lnTo>
                  <a:lnTo>
                    <a:pt x="285545" y="36505"/>
                  </a:lnTo>
                  <a:lnTo>
                    <a:pt x="194292" y="36469"/>
                  </a:lnTo>
                  <a:cubicBezTo>
                    <a:pt x="192659" y="36469"/>
                    <a:pt x="191321" y="35131"/>
                    <a:pt x="191321" y="33490"/>
                  </a:cubicBezTo>
                  <a:lnTo>
                    <a:pt x="191321" y="12302"/>
                  </a:lnTo>
                  <a:cubicBezTo>
                    <a:pt x="191321" y="5540"/>
                    <a:pt x="185781" y="0"/>
                    <a:pt x="1790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02;p25">
              <a:extLst>
                <a:ext uri="{FF2B5EF4-FFF2-40B4-BE49-F238E27FC236}">
                  <a16:creationId xmlns:a16="http://schemas.microsoft.com/office/drawing/2014/main" id="{E2D6AF86-97B3-FB2D-1B18-5CD2AEC4CA64}"/>
                </a:ext>
              </a:extLst>
            </p:cNvPr>
            <p:cNvSpPr/>
            <p:nvPr/>
          </p:nvSpPr>
          <p:spPr>
            <a:xfrm>
              <a:off x="98" y="990970"/>
              <a:ext cx="9143897" cy="2975883"/>
            </a:xfrm>
            <a:custGeom>
              <a:avLst/>
              <a:gdLst/>
              <a:ahLst/>
              <a:cxnLst/>
              <a:rect l="l" t="t" r="r" b="b"/>
              <a:pathLst>
                <a:path w="285546" h="92931" fill="none" extrusionOk="0">
                  <a:moveTo>
                    <a:pt x="285545" y="36469"/>
                  </a:moveTo>
                  <a:lnTo>
                    <a:pt x="195630" y="36469"/>
                  </a:lnTo>
                  <a:cubicBezTo>
                    <a:pt x="193997" y="36469"/>
                    <a:pt x="192659" y="35131"/>
                    <a:pt x="192659" y="33490"/>
                  </a:cubicBezTo>
                  <a:lnTo>
                    <a:pt x="192659" y="12302"/>
                  </a:lnTo>
                  <a:cubicBezTo>
                    <a:pt x="192659" y="5540"/>
                    <a:pt x="187119" y="0"/>
                    <a:pt x="180357" y="0"/>
                  </a:cubicBezTo>
                  <a:lnTo>
                    <a:pt x="180089" y="0"/>
                  </a:lnTo>
                  <a:cubicBezTo>
                    <a:pt x="173292" y="0"/>
                    <a:pt x="167787" y="5540"/>
                    <a:pt x="167787" y="12302"/>
                  </a:cubicBezTo>
                  <a:lnTo>
                    <a:pt x="167787" y="58691"/>
                  </a:lnTo>
                  <a:cubicBezTo>
                    <a:pt x="167787" y="61930"/>
                    <a:pt x="165147" y="64570"/>
                    <a:pt x="161917" y="64570"/>
                  </a:cubicBezTo>
                  <a:lnTo>
                    <a:pt x="161659" y="64570"/>
                  </a:lnTo>
                  <a:cubicBezTo>
                    <a:pt x="158420" y="64570"/>
                    <a:pt x="155824" y="61930"/>
                    <a:pt x="155824" y="58691"/>
                  </a:cubicBezTo>
                  <a:lnTo>
                    <a:pt x="155824" y="36095"/>
                  </a:lnTo>
                  <a:cubicBezTo>
                    <a:pt x="155824" y="29288"/>
                    <a:pt x="150284" y="23757"/>
                    <a:pt x="143477" y="23757"/>
                  </a:cubicBezTo>
                  <a:lnTo>
                    <a:pt x="143254" y="23757"/>
                  </a:lnTo>
                  <a:cubicBezTo>
                    <a:pt x="136457" y="23757"/>
                    <a:pt x="130917" y="29288"/>
                    <a:pt x="130917" y="36095"/>
                  </a:cubicBezTo>
                  <a:lnTo>
                    <a:pt x="130917" y="68059"/>
                  </a:lnTo>
                  <a:cubicBezTo>
                    <a:pt x="130917" y="71297"/>
                    <a:pt x="128276" y="73937"/>
                    <a:pt x="125047" y="73937"/>
                  </a:cubicBezTo>
                  <a:lnTo>
                    <a:pt x="124556" y="73937"/>
                  </a:lnTo>
                  <a:cubicBezTo>
                    <a:pt x="121327" y="73937"/>
                    <a:pt x="118686" y="71297"/>
                    <a:pt x="118686" y="68059"/>
                  </a:cubicBezTo>
                  <a:lnTo>
                    <a:pt x="118686" y="57130"/>
                  </a:lnTo>
                  <a:cubicBezTo>
                    <a:pt x="118686" y="50332"/>
                    <a:pt x="113182" y="44793"/>
                    <a:pt x="106384" y="44793"/>
                  </a:cubicBezTo>
                  <a:cubicBezTo>
                    <a:pt x="99577" y="44793"/>
                    <a:pt x="94082" y="50332"/>
                    <a:pt x="94082" y="57130"/>
                  </a:cubicBezTo>
                  <a:lnTo>
                    <a:pt x="94082" y="90102"/>
                  </a:lnTo>
                  <a:cubicBezTo>
                    <a:pt x="94082" y="91664"/>
                    <a:pt x="92779" y="92930"/>
                    <a:pt x="91218" y="92930"/>
                  </a:cubicBezTo>
                  <a:lnTo>
                    <a:pt x="0" y="92930"/>
                  </a:lnTo>
                </a:path>
              </a:pathLst>
            </a:custGeom>
            <a:noFill/>
            <a:ln w="19050" cap="flat" cmpd="sng">
              <a:solidFill>
                <a:schemeClr val="lt1"/>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03;p25">
              <a:extLst>
                <a:ext uri="{FF2B5EF4-FFF2-40B4-BE49-F238E27FC236}">
                  <a16:creationId xmlns:a16="http://schemas.microsoft.com/office/drawing/2014/main" id="{379D578D-3A27-4511-A1A3-76329EAD2987}"/>
                </a:ext>
              </a:extLst>
            </p:cNvPr>
            <p:cNvSpPr/>
            <p:nvPr/>
          </p:nvSpPr>
          <p:spPr>
            <a:xfrm>
              <a:off x="98" y="1198059"/>
              <a:ext cx="9143897" cy="2975915"/>
            </a:xfrm>
            <a:custGeom>
              <a:avLst/>
              <a:gdLst/>
              <a:ahLst/>
              <a:cxnLst/>
              <a:rect l="l" t="t" r="r" b="b"/>
              <a:pathLst>
                <a:path w="285546" h="92932" fill="none" extrusionOk="0">
                  <a:moveTo>
                    <a:pt x="285545" y="36425"/>
                  </a:moveTo>
                  <a:lnTo>
                    <a:pt x="195630" y="36425"/>
                  </a:lnTo>
                  <a:cubicBezTo>
                    <a:pt x="190429" y="36425"/>
                    <a:pt x="186191" y="32188"/>
                    <a:pt x="186191" y="27023"/>
                  </a:cubicBezTo>
                  <a:lnTo>
                    <a:pt x="186191" y="5835"/>
                  </a:lnTo>
                  <a:cubicBezTo>
                    <a:pt x="186191" y="2606"/>
                    <a:pt x="183587" y="1"/>
                    <a:pt x="180357" y="1"/>
                  </a:cubicBezTo>
                  <a:lnTo>
                    <a:pt x="180089" y="1"/>
                  </a:lnTo>
                  <a:cubicBezTo>
                    <a:pt x="176860" y="1"/>
                    <a:pt x="174219" y="2606"/>
                    <a:pt x="174219" y="5835"/>
                  </a:cubicBezTo>
                  <a:lnTo>
                    <a:pt x="174219" y="52224"/>
                  </a:lnTo>
                  <a:cubicBezTo>
                    <a:pt x="174219" y="59031"/>
                    <a:pt x="168715" y="64527"/>
                    <a:pt x="161917" y="64527"/>
                  </a:cubicBezTo>
                  <a:lnTo>
                    <a:pt x="161659" y="64527"/>
                  </a:lnTo>
                  <a:cubicBezTo>
                    <a:pt x="154888" y="64527"/>
                    <a:pt x="149356" y="59031"/>
                    <a:pt x="149356" y="52224"/>
                  </a:cubicBezTo>
                  <a:lnTo>
                    <a:pt x="149356" y="29628"/>
                  </a:lnTo>
                  <a:cubicBezTo>
                    <a:pt x="149356" y="26389"/>
                    <a:pt x="146716" y="23757"/>
                    <a:pt x="143477" y="23757"/>
                  </a:cubicBezTo>
                  <a:lnTo>
                    <a:pt x="143254" y="23757"/>
                  </a:lnTo>
                  <a:cubicBezTo>
                    <a:pt x="140025" y="23757"/>
                    <a:pt x="137384" y="26389"/>
                    <a:pt x="137384" y="29628"/>
                  </a:cubicBezTo>
                  <a:lnTo>
                    <a:pt x="137384" y="61592"/>
                  </a:lnTo>
                  <a:cubicBezTo>
                    <a:pt x="137384" y="68398"/>
                    <a:pt x="131844" y="73938"/>
                    <a:pt x="125047" y="73938"/>
                  </a:cubicBezTo>
                  <a:lnTo>
                    <a:pt x="124556" y="73938"/>
                  </a:lnTo>
                  <a:cubicBezTo>
                    <a:pt x="117794" y="73938"/>
                    <a:pt x="112254" y="68398"/>
                    <a:pt x="112254" y="61592"/>
                  </a:cubicBezTo>
                  <a:lnTo>
                    <a:pt x="112254" y="50663"/>
                  </a:lnTo>
                  <a:cubicBezTo>
                    <a:pt x="112254" y="47434"/>
                    <a:pt x="109613" y="44793"/>
                    <a:pt x="106384" y="44793"/>
                  </a:cubicBezTo>
                  <a:cubicBezTo>
                    <a:pt x="103145" y="44793"/>
                    <a:pt x="100514" y="47434"/>
                    <a:pt x="100514" y="50663"/>
                  </a:cubicBezTo>
                  <a:lnTo>
                    <a:pt x="100514" y="83635"/>
                  </a:lnTo>
                  <a:cubicBezTo>
                    <a:pt x="100514" y="88765"/>
                    <a:pt x="96348" y="92931"/>
                    <a:pt x="91218" y="92931"/>
                  </a:cubicBezTo>
                  <a:lnTo>
                    <a:pt x="0" y="92931"/>
                  </a:lnTo>
                </a:path>
              </a:pathLst>
            </a:custGeom>
            <a:noFill/>
            <a:ln w="19050" cap="flat" cmpd="sng">
              <a:solidFill>
                <a:schemeClr val="lt1"/>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04;p25">
              <a:extLst>
                <a:ext uri="{FF2B5EF4-FFF2-40B4-BE49-F238E27FC236}">
                  <a16:creationId xmlns:a16="http://schemas.microsoft.com/office/drawing/2014/main" id="{4E0A2311-C83A-9DF1-8D36-1FDAE96E8A84}"/>
                </a:ext>
              </a:extLst>
            </p:cNvPr>
            <p:cNvSpPr/>
            <p:nvPr/>
          </p:nvSpPr>
          <p:spPr>
            <a:xfrm>
              <a:off x="9115399" y="2240776"/>
              <a:ext cx="28596" cy="32"/>
            </a:xfrm>
            <a:custGeom>
              <a:avLst/>
              <a:gdLst/>
              <a:ahLst/>
              <a:cxnLst/>
              <a:rect l="l" t="t" r="r" b="b"/>
              <a:pathLst>
                <a:path w="893" h="1" fill="none" extrusionOk="0">
                  <a:moveTo>
                    <a:pt x="0" y="1"/>
                  </a:moveTo>
                  <a:lnTo>
                    <a:pt x="892" y="1"/>
                  </a:lnTo>
                </a:path>
              </a:pathLst>
            </a:custGeom>
            <a:noFill/>
            <a:ln w="3800" cap="flat" cmpd="sng">
              <a:solidFill>
                <a:srgbClr val="1F1F1F"/>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663227" y="274643"/>
            <a:ext cx="6840760"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32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6. Εκπαιδευτικό Υλικό 3/5</a:t>
            </a:r>
          </a:p>
        </p:txBody>
      </p:sp>
      <p:sp>
        <p:nvSpPr>
          <p:cNvPr id="9" name="Google Shape;305;p25">
            <a:extLst>
              <a:ext uri="{FF2B5EF4-FFF2-40B4-BE49-F238E27FC236}">
                <a16:creationId xmlns:a16="http://schemas.microsoft.com/office/drawing/2014/main" id="{052AEAF9-A6E4-795D-DBE9-71CFED3A887C}"/>
              </a:ext>
            </a:extLst>
          </p:cNvPr>
          <p:cNvSpPr/>
          <p:nvPr/>
        </p:nvSpPr>
        <p:spPr>
          <a:xfrm>
            <a:off x="142179" y="1260868"/>
            <a:ext cx="8966253" cy="2979788"/>
          </a:xfrm>
          <a:custGeom>
            <a:avLst/>
            <a:gdLst/>
            <a:ahLst/>
            <a:cxnLst/>
            <a:rect l="l" t="t" r="r" b="b"/>
            <a:pathLst>
              <a:path w="280086" h="93082" extrusionOk="0">
                <a:moveTo>
                  <a:pt x="176191" y="0"/>
                </a:moveTo>
                <a:lnTo>
                  <a:pt x="176191" y="152"/>
                </a:lnTo>
                <a:lnTo>
                  <a:pt x="176637" y="152"/>
                </a:lnTo>
                <a:cubicBezTo>
                  <a:pt x="177083" y="152"/>
                  <a:pt x="177529" y="187"/>
                  <a:pt x="177975" y="223"/>
                </a:cubicBezTo>
                <a:lnTo>
                  <a:pt x="177975" y="80"/>
                </a:lnTo>
                <a:cubicBezTo>
                  <a:pt x="177529" y="36"/>
                  <a:pt x="177083" y="0"/>
                  <a:pt x="176637" y="0"/>
                </a:cubicBezTo>
                <a:close/>
                <a:moveTo>
                  <a:pt x="174407" y="223"/>
                </a:moveTo>
                <a:cubicBezTo>
                  <a:pt x="173809" y="339"/>
                  <a:pt x="173256" y="526"/>
                  <a:pt x="172694" y="785"/>
                </a:cubicBezTo>
                <a:lnTo>
                  <a:pt x="172775" y="892"/>
                </a:lnTo>
                <a:cubicBezTo>
                  <a:pt x="173292" y="669"/>
                  <a:pt x="173845" y="482"/>
                  <a:pt x="174443" y="375"/>
                </a:cubicBezTo>
                <a:lnTo>
                  <a:pt x="174407" y="223"/>
                </a:lnTo>
                <a:close/>
                <a:moveTo>
                  <a:pt x="179724" y="526"/>
                </a:moveTo>
                <a:lnTo>
                  <a:pt x="179688" y="669"/>
                </a:lnTo>
                <a:cubicBezTo>
                  <a:pt x="180241" y="856"/>
                  <a:pt x="180759" y="1115"/>
                  <a:pt x="181285" y="1418"/>
                </a:cubicBezTo>
                <a:lnTo>
                  <a:pt x="181357" y="1303"/>
                </a:lnTo>
                <a:cubicBezTo>
                  <a:pt x="180839" y="972"/>
                  <a:pt x="180277" y="705"/>
                  <a:pt x="179724" y="526"/>
                </a:cubicBezTo>
                <a:close/>
                <a:moveTo>
                  <a:pt x="171133" y="1677"/>
                </a:moveTo>
                <a:cubicBezTo>
                  <a:pt x="170651" y="2007"/>
                  <a:pt x="170170" y="2382"/>
                  <a:pt x="169759" y="2828"/>
                </a:cubicBezTo>
                <a:lnTo>
                  <a:pt x="169875" y="2935"/>
                </a:lnTo>
                <a:cubicBezTo>
                  <a:pt x="170277" y="2489"/>
                  <a:pt x="170723" y="2123"/>
                  <a:pt x="171213" y="1784"/>
                </a:cubicBezTo>
                <a:lnTo>
                  <a:pt x="171133" y="1677"/>
                </a:lnTo>
                <a:close/>
                <a:moveTo>
                  <a:pt x="182766" y="2382"/>
                </a:moveTo>
                <a:lnTo>
                  <a:pt x="182695" y="2453"/>
                </a:lnTo>
                <a:cubicBezTo>
                  <a:pt x="183141" y="2864"/>
                  <a:pt x="183515" y="3310"/>
                  <a:pt x="183881" y="3791"/>
                </a:cubicBezTo>
                <a:lnTo>
                  <a:pt x="183997" y="3684"/>
                </a:lnTo>
                <a:cubicBezTo>
                  <a:pt x="183623" y="3203"/>
                  <a:pt x="183212" y="2757"/>
                  <a:pt x="182766" y="2382"/>
                </a:cubicBezTo>
                <a:close/>
                <a:moveTo>
                  <a:pt x="168644" y="4238"/>
                </a:moveTo>
                <a:cubicBezTo>
                  <a:pt x="168350" y="4764"/>
                  <a:pt x="168046" y="5281"/>
                  <a:pt x="167868" y="5834"/>
                </a:cubicBezTo>
                <a:lnTo>
                  <a:pt x="167975" y="5915"/>
                </a:lnTo>
                <a:cubicBezTo>
                  <a:pt x="168198" y="5353"/>
                  <a:pt x="168457" y="4835"/>
                  <a:pt x="168796" y="4318"/>
                </a:cubicBezTo>
                <a:lnTo>
                  <a:pt x="168644" y="4238"/>
                </a:lnTo>
                <a:close/>
                <a:moveTo>
                  <a:pt x="184925" y="5246"/>
                </a:moveTo>
                <a:lnTo>
                  <a:pt x="184773" y="5281"/>
                </a:lnTo>
                <a:cubicBezTo>
                  <a:pt x="185041" y="5834"/>
                  <a:pt x="185264" y="6396"/>
                  <a:pt x="185371" y="6950"/>
                </a:cubicBezTo>
                <a:lnTo>
                  <a:pt x="185523" y="6914"/>
                </a:lnTo>
                <a:cubicBezTo>
                  <a:pt x="185371" y="6361"/>
                  <a:pt x="185184" y="5763"/>
                  <a:pt x="184925" y="5246"/>
                </a:cubicBezTo>
                <a:close/>
                <a:moveTo>
                  <a:pt x="167377" y="7583"/>
                </a:moveTo>
                <a:cubicBezTo>
                  <a:pt x="167270" y="8109"/>
                  <a:pt x="167235" y="8627"/>
                  <a:pt x="167235" y="9144"/>
                </a:cubicBezTo>
                <a:lnTo>
                  <a:pt x="167235" y="9367"/>
                </a:lnTo>
                <a:lnTo>
                  <a:pt x="167377" y="9367"/>
                </a:lnTo>
                <a:lnTo>
                  <a:pt x="167377" y="9144"/>
                </a:lnTo>
                <a:cubicBezTo>
                  <a:pt x="167377" y="8627"/>
                  <a:pt x="167422" y="8109"/>
                  <a:pt x="167529" y="7583"/>
                </a:cubicBezTo>
                <a:close/>
                <a:moveTo>
                  <a:pt x="185630" y="8698"/>
                </a:moveTo>
                <a:cubicBezTo>
                  <a:pt x="185665" y="8850"/>
                  <a:pt x="185665" y="9001"/>
                  <a:pt x="185665" y="9144"/>
                </a:cubicBezTo>
                <a:lnTo>
                  <a:pt x="185665" y="10482"/>
                </a:lnTo>
                <a:lnTo>
                  <a:pt x="185817" y="10482"/>
                </a:lnTo>
                <a:lnTo>
                  <a:pt x="185817" y="9144"/>
                </a:lnTo>
                <a:cubicBezTo>
                  <a:pt x="185817" y="9001"/>
                  <a:pt x="185817" y="8850"/>
                  <a:pt x="185781" y="8698"/>
                </a:cubicBezTo>
                <a:close/>
                <a:moveTo>
                  <a:pt x="167235" y="11151"/>
                </a:moveTo>
                <a:lnTo>
                  <a:pt x="167235" y="12936"/>
                </a:lnTo>
                <a:lnTo>
                  <a:pt x="167377" y="12936"/>
                </a:lnTo>
                <a:lnTo>
                  <a:pt x="167377" y="11151"/>
                </a:lnTo>
                <a:close/>
                <a:moveTo>
                  <a:pt x="185665" y="12266"/>
                </a:moveTo>
                <a:lnTo>
                  <a:pt x="185665" y="14051"/>
                </a:lnTo>
                <a:lnTo>
                  <a:pt x="185817" y="14051"/>
                </a:lnTo>
                <a:lnTo>
                  <a:pt x="185817" y="12266"/>
                </a:lnTo>
                <a:close/>
                <a:moveTo>
                  <a:pt x="167235" y="14720"/>
                </a:moveTo>
                <a:lnTo>
                  <a:pt x="167235" y="16504"/>
                </a:lnTo>
                <a:lnTo>
                  <a:pt x="167377" y="16504"/>
                </a:lnTo>
                <a:lnTo>
                  <a:pt x="167377" y="14720"/>
                </a:lnTo>
                <a:close/>
                <a:moveTo>
                  <a:pt x="185665" y="15835"/>
                </a:moveTo>
                <a:lnTo>
                  <a:pt x="185665" y="17619"/>
                </a:lnTo>
                <a:lnTo>
                  <a:pt x="185817" y="17619"/>
                </a:lnTo>
                <a:lnTo>
                  <a:pt x="185817" y="15835"/>
                </a:lnTo>
                <a:close/>
                <a:moveTo>
                  <a:pt x="167235" y="18288"/>
                </a:moveTo>
                <a:lnTo>
                  <a:pt x="167235" y="20072"/>
                </a:lnTo>
                <a:lnTo>
                  <a:pt x="167377" y="20072"/>
                </a:lnTo>
                <a:lnTo>
                  <a:pt x="167377" y="18288"/>
                </a:lnTo>
                <a:close/>
                <a:moveTo>
                  <a:pt x="185665" y="19403"/>
                </a:moveTo>
                <a:lnTo>
                  <a:pt x="185665" y="21187"/>
                </a:lnTo>
                <a:lnTo>
                  <a:pt x="185817" y="21187"/>
                </a:lnTo>
                <a:lnTo>
                  <a:pt x="185817" y="19403"/>
                </a:lnTo>
                <a:close/>
                <a:moveTo>
                  <a:pt x="167235" y="21857"/>
                </a:moveTo>
                <a:lnTo>
                  <a:pt x="167235" y="23641"/>
                </a:lnTo>
                <a:lnTo>
                  <a:pt x="167377" y="23641"/>
                </a:lnTo>
                <a:lnTo>
                  <a:pt x="167377" y="21857"/>
                </a:lnTo>
                <a:close/>
                <a:moveTo>
                  <a:pt x="139205" y="23757"/>
                </a:moveTo>
                <a:cubicBezTo>
                  <a:pt x="138607" y="23792"/>
                  <a:pt x="138018" y="23864"/>
                  <a:pt x="137456" y="24015"/>
                </a:cubicBezTo>
                <a:lnTo>
                  <a:pt x="137456" y="24167"/>
                </a:lnTo>
                <a:cubicBezTo>
                  <a:pt x="138054" y="24015"/>
                  <a:pt x="138652" y="23944"/>
                  <a:pt x="139240" y="23899"/>
                </a:cubicBezTo>
                <a:lnTo>
                  <a:pt x="139205" y="23757"/>
                </a:lnTo>
                <a:close/>
                <a:moveTo>
                  <a:pt x="141025" y="23828"/>
                </a:moveTo>
                <a:lnTo>
                  <a:pt x="140989" y="23980"/>
                </a:lnTo>
                <a:cubicBezTo>
                  <a:pt x="141587" y="24087"/>
                  <a:pt x="142140" y="24203"/>
                  <a:pt x="142702" y="24390"/>
                </a:cubicBezTo>
                <a:lnTo>
                  <a:pt x="142773" y="24274"/>
                </a:lnTo>
                <a:cubicBezTo>
                  <a:pt x="142220" y="24051"/>
                  <a:pt x="141622" y="23944"/>
                  <a:pt x="141025" y="23828"/>
                </a:cubicBezTo>
                <a:close/>
                <a:moveTo>
                  <a:pt x="185665" y="22972"/>
                </a:moveTo>
                <a:lnTo>
                  <a:pt x="185665" y="24756"/>
                </a:lnTo>
                <a:lnTo>
                  <a:pt x="185817" y="24756"/>
                </a:lnTo>
                <a:lnTo>
                  <a:pt x="185817" y="22972"/>
                </a:lnTo>
                <a:close/>
                <a:moveTo>
                  <a:pt x="135752" y="24569"/>
                </a:moveTo>
                <a:cubicBezTo>
                  <a:pt x="135190" y="24836"/>
                  <a:pt x="134673" y="25131"/>
                  <a:pt x="134191" y="25505"/>
                </a:cubicBezTo>
                <a:lnTo>
                  <a:pt x="134262" y="25612"/>
                </a:lnTo>
                <a:cubicBezTo>
                  <a:pt x="134744" y="25282"/>
                  <a:pt x="135262" y="24979"/>
                  <a:pt x="135788" y="24720"/>
                </a:cubicBezTo>
                <a:lnTo>
                  <a:pt x="135752" y="24569"/>
                </a:lnTo>
                <a:close/>
                <a:moveTo>
                  <a:pt x="144406" y="25015"/>
                </a:moveTo>
                <a:lnTo>
                  <a:pt x="144334" y="25131"/>
                </a:lnTo>
                <a:cubicBezTo>
                  <a:pt x="144816" y="25425"/>
                  <a:pt x="145298" y="25800"/>
                  <a:pt x="145744" y="26174"/>
                </a:cubicBezTo>
                <a:lnTo>
                  <a:pt x="145860" y="26058"/>
                </a:lnTo>
                <a:cubicBezTo>
                  <a:pt x="145414" y="25648"/>
                  <a:pt x="144932" y="25318"/>
                  <a:pt x="144406" y="25015"/>
                </a:cubicBezTo>
                <a:close/>
                <a:moveTo>
                  <a:pt x="167235" y="25425"/>
                </a:moveTo>
                <a:lnTo>
                  <a:pt x="167235" y="27209"/>
                </a:lnTo>
                <a:lnTo>
                  <a:pt x="167377" y="27209"/>
                </a:lnTo>
                <a:lnTo>
                  <a:pt x="167377" y="25425"/>
                </a:lnTo>
                <a:close/>
                <a:moveTo>
                  <a:pt x="132853" y="26656"/>
                </a:moveTo>
                <a:cubicBezTo>
                  <a:pt x="132442" y="27102"/>
                  <a:pt x="132068" y="27584"/>
                  <a:pt x="131738" y="28101"/>
                </a:cubicBezTo>
                <a:lnTo>
                  <a:pt x="131880" y="28182"/>
                </a:lnTo>
                <a:cubicBezTo>
                  <a:pt x="132184" y="27691"/>
                  <a:pt x="132550" y="27209"/>
                  <a:pt x="132960" y="26763"/>
                </a:cubicBezTo>
                <a:lnTo>
                  <a:pt x="132853" y="26656"/>
                </a:lnTo>
                <a:close/>
                <a:moveTo>
                  <a:pt x="185665" y="26540"/>
                </a:moveTo>
                <a:lnTo>
                  <a:pt x="185665" y="28324"/>
                </a:lnTo>
                <a:lnTo>
                  <a:pt x="185817" y="28324"/>
                </a:lnTo>
                <a:lnTo>
                  <a:pt x="185817" y="26540"/>
                </a:lnTo>
                <a:close/>
                <a:moveTo>
                  <a:pt x="147082" y="27361"/>
                </a:moveTo>
                <a:lnTo>
                  <a:pt x="146975" y="27468"/>
                </a:lnTo>
                <a:cubicBezTo>
                  <a:pt x="147305" y="27914"/>
                  <a:pt x="147644" y="28440"/>
                  <a:pt x="147903" y="28958"/>
                </a:cubicBezTo>
                <a:lnTo>
                  <a:pt x="148019" y="28922"/>
                </a:lnTo>
                <a:cubicBezTo>
                  <a:pt x="147751" y="28360"/>
                  <a:pt x="147457" y="27843"/>
                  <a:pt x="147082" y="27361"/>
                </a:cubicBezTo>
                <a:close/>
                <a:moveTo>
                  <a:pt x="167235" y="28993"/>
                </a:moveTo>
                <a:lnTo>
                  <a:pt x="167235" y="30778"/>
                </a:lnTo>
                <a:lnTo>
                  <a:pt x="167377" y="30778"/>
                </a:lnTo>
                <a:lnTo>
                  <a:pt x="167377" y="28993"/>
                </a:lnTo>
                <a:close/>
                <a:moveTo>
                  <a:pt x="130953" y="29698"/>
                </a:moveTo>
                <a:cubicBezTo>
                  <a:pt x="130730" y="30260"/>
                  <a:pt x="130578" y="30858"/>
                  <a:pt x="130507" y="31447"/>
                </a:cubicBezTo>
                <a:lnTo>
                  <a:pt x="130658" y="31482"/>
                </a:lnTo>
                <a:cubicBezTo>
                  <a:pt x="130730" y="30894"/>
                  <a:pt x="130881" y="30296"/>
                  <a:pt x="131104" y="29778"/>
                </a:cubicBezTo>
                <a:lnTo>
                  <a:pt x="130953" y="29698"/>
                </a:lnTo>
                <a:close/>
                <a:moveTo>
                  <a:pt x="185665" y="30108"/>
                </a:moveTo>
                <a:lnTo>
                  <a:pt x="185665" y="30332"/>
                </a:lnTo>
                <a:cubicBezTo>
                  <a:pt x="185665" y="30858"/>
                  <a:pt x="185710" y="31375"/>
                  <a:pt x="185853" y="31893"/>
                </a:cubicBezTo>
                <a:lnTo>
                  <a:pt x="186004" y="31857"/>
                </a:lnTo>
                <a:cubicBezTo>
                  <a:pt x="185853" y="31375"/>
                  <a:pt x="185817" y="30858"/>
                  <a:pt x="185817" y="30332"/>
                </a:cubicBezTo>
                <a:lnTo>
                  <a:pt x="185817" y="30108"/>
                </a:lnTo>
                <a:close/>
                <a:moveTo>
                  <a:pt x="148643" y="30590"/>
                </a:moveTo>
                <a:lnTo>
                  <a:pt x="148500" y="30635"/>
                </a:lnTo>
                <a:cubicBezTo>
                  <a:pt x="148643" y="31188"/>
                  <a:pt x="148759" y="31786"/>
                  <a:pt x="148795" y="32374"/>
                </a:cubicBezTo>
                <a:lnTo>
                  <a:pt x="148946" y="32339"/>
                </a:lnTo>
                <a:cubicBezTo>
                  <a:pt x="148911" y="31750"/>
                  <a:pt x="148795" y="31152"/>
                  <a:pt x="148643" y="30590"/>
                </a:cubicBezTo>
                <a:close/>
                <a:moveTo>
                  <a:pt x="167235" y="32562"/>
                </a:moveTo>
                <a:lnTo>
                  <a:pt x="167235" y="34346"/>
                </a:lnTo>
                <a:lnTo>
                  <a:pt x="167377" y="34346"/>
                </a:lnTo>
                <a:lnTo>
                  <a:pt x="167377" y="32562"/>
                </a:lnTo>
                <a:close/>
                <a:moveTo>
                  <a:pt x="186638" y="33490"/>
                </a:moveTo>
                <a:lnTo>
                  <a:pt x="186522" y="33570"/>
                </a:lnTo>
                <a:cubicBezTo>
                  <a:pt x="186825" y="34087"/>
                  <a:pt x="187191" y="34569"/>
                  <a:pt x="187637" y="34979"/>
                </a:cubicBezTo>
                <a:lnTo>
                  <a:pt x="187753" y="34872"/>
                </a:lnTo>
                <a:cubicBezTo>
                  <a:pt x="187307" y="34498"/>
                  <a:pt x="186932" y="34016"/>
                  <a:pt x="186638" y="33490"/>
                </a:cubicBezTo>
                <a:close/>
                <a:moveTo>
                  <a:pt x="130355" y="33231"/>
                </a:moveTo>
                <a:lnTo>
                  <a:pt x="130355" y="35015"/>
                </a:lnTo>
                <a:lnTo>
                  <a:pt x="130507" y="35015"/>
                </a:lnTo>
                <a:lnTo>
                  <a:pt x="130507" y="33231"/>
                </a:lnTo>
                <a:close/>
                <a:moveTo>
                  <a:pt x="148795" y="34159"/>
                </a:moveTo>
                <a:lnTo>
                  <a:pt x="148795" y="35943"/>
                </a:lnTo>
                <a:lnTo>
                  <a:pt x="148946" y="35943"/>
                </a:lnTo>
                <a:lnTo>
                  <a:pt x="148946" y="34159"/>
                </a:lnTo>
                <a:close/>
                <a:moveTo>
                  <a:pt x="189198" y="35871"/>
                </a:moveTo>
                <a:lnTo>
                  <a:pt x="189127" y="36023"/>
                </a:lnTo>
                <a:cubicBezTo>
                  <a:pt x="189644" y="36282"/>
                  <a:pt x="190242" y="36433"/>
                  <a:pt x="190840" y="36541"/>
                </a:cubicBezTo>
                <a:lnTo>
                  <a:pt x="190875" y="36389"/>
                </a:lnTo>
                <a:cubicBezTo>
                  <a:pt x="190278" y="36318"/>
                  <a:pt x="189725" y="36130"/>
                  <a:pt x="189198" y="35871"/>
                </a:cubicBezTo>
                <a:close/>
                <a:moveTo>
                  <a:pt x="192624" y="36469"/>
                </a:moveTo>
                <a:lnTo>
                  <a:pt x="192624" y="36612"/>
                </a:lnTo>
                <a:lnTo>
                  <a:pt x="194408" y="36612"/>
                </a:lnTo>
                <a:lnTo>
                  <a:pt x="194408" y="36469"/>
                </a:lnTo>
                <a:close/>
                <a:moveTo>
                  <a:pt x="196192" y="36469"/>
                </a:moveTo>
                <a:lnTo>
                  <a:pt x="196192" y="36612"/>
                </a:lnTo>
                <a:lnTo>
                  <a:pt x="197976" y="36612"/>
                </a:lnTo>
                <a:lnTo>
                  <a:pt x="197976" y="36469"/>
                </a:lnTo>
                <a:close/>
                <a:moveTo>
                  <a:pt x="199761" y="36469"/>
                </a:moveTo>
                <a:lnTo>
                  <a:pt x="199761" y="36612"/>
                </a:lnTo>
                <a:lnTo>
                  <a:pt x="201545" y="36612"/>
                </a:lnTo>
                <a:lnTo>
                  <a:pt x="201545" y="36469"/>
                </a:lnTo>
                <a:close/>
                <a:moveTo>
                  <a:pt x="203329" y="36469"/>
                </a:moveTo>
                <a:lnTo>
                  <a:pt x="203329" y="36612"/>
                </a:lnTo>
                <a:lnTo>
                  <a:pt x="205113" y="36612"/>
                </a:lnTo>
                <a:lnTo>
                  <a:pt x="205113" y="36469"/>
                </a:lnTo>
                <a:close/>
                <a:moveTo>
                  <a:pt x="206898" y="36469"/>
                </a:moveTo>
                <a:lnTo>
                  <a:pt x="206898" y="36612"/>
                </a:lnTo>
                <a:lnTo>
                  <a:pt x="208682" y="36612"/>
                </a:lnTo>
                <a:lnTo>
                  <a:pt x="208682" y="36469"/>
                </a:lnTo>
                <a:close/>
                <a:moveTo>
                  <a:pt x="210466" y="36469"/>
                </a:moveTo>
                <a:lnTo>
                  <a:pt x="210466" y="36612"/>
                </a:lnTo>
                <a:lnTo>
                  <a:pt x="212286" y="36612"/>
                </a:lnTo>
                <a:lnTo>
                  <a:pt x="212286" y="36469"/>
                </a:lnTo>
                <a:close/>
                <a:moveTo>
                  <a:pt x="214070" y="36469"/>
                </a:moveTo>
                <a:lnTo>
                  <a:pt x="214070" y="36612"/>
                </a:lnTo>
                <a:lnTo>
                  <a:pt x="215854" y="36612"/>
                </a:lnTo>
                <a:lnTo>
                  <a:pt x="215854" y="36469"/>
                </a:lnTo>
                <a:close/>
                <a:moveTo>
                  <a:pt x="217638" y="36469"/>
                </a:moveTo>
                <a:lnTo>
                  <a:pt x="217638" y="36612"/>
                </a:lnTo>
                <a:lnTo>
                  <a:pt x="219423" y="36612"/>
                </a:lnTo>
                <a:lnTo>
                  <a:pt x="219423" y="36469"/>
                </a:lnTo>
                <a:close/>
                <a:moveTo>
                  <a:pt x="221207" y="36469"/>
                </a:moveTo>
                <a:lnTo>
                  <a:pt x="221207" y="36612"/>
                </a:lnTo>
                <a:lnTo>
                  <a:pt x="222991" y="36612"/>
                </a:lnTo>
                <a:lnTo>
                  <a:pt x="222991" y="36469"/>
                </a:lnTo>
                <a:close/>
                <a:moveTo>
                  <a:pt x="224775" y="36469"/>
                </a:moveTo>
                <a:lnTo>
                  <a:pt x="224775" y="36612"/>
                </a:lnTo>
                <a:lnTo>
                  <a:pt x="226560" y="36612"/>
                </a:lnTo>
                <a:lnTo>
                  <a:pt x="226560" y="36469"/>
                </a:lnTo>
                <a:close/>
                <a:moveTo>
                  <a:pt x="228344" y="36469"/>
                </a:moveTo>
                <a:lnTo>
                  <a:pt x="228344" y="36612"/>
                </a:lnTo>
                <a:lnTo>
                  <a:pt x="230128" y="36612"/>
                </a:lnTo>
                <a:lnTo>
                  <a:pt x="230128" y="36469"/>
                </a:lnTo>
                <a:close/>
                <a:moveTo>
                  <a:pt x="231912" y="36469"/>
                </a:moveTo>
                <a:lnTo>
                  <a:pt x="231912" y="36612"/>
                </a:lnTo>
                <a:lnTo>
                  <a:pt x="233696" y="36612"/>
                </a:lnTo>
                <a:lnTo>
                  <a:pt x="233696" y="36469"/>
                </a:lnTo>
                <a:close/>
                <a:moveTo>
                  <a:pt x="235481" y="36469"/>
                </a:moveTo>
                <a:lnTo>
                  <a:pt x="235481" y="36612"/>
                </a:lnTo>
                <a:lnTo>
                  <a:pt x="237265" y="36612"/>
                </a:lnTo>
                <a:lnTo>
                  <a:pt x="237265" y="36469"/>
                </a:lnTo>
                <a:close/>
                <a:moveTo>
                  <a:pt x="239049" y="36469"/>
                </a:moveTo>
                <a:lnTo>
                  <a:pt x="239049" y="36612"/>
                </a:lnTo>
                <a:lnTo>
                  <a:pt x="240833" y="36612"/>
                </a:lnTo>
                <a:lnTo>
                  <a:pt x="240833" y="36469"/>
                </a:lnTo>
                <a:close/>
                <a:moveTo>
                  <a:pt x="242617" y="36469"/>
                </a:moveTo>
                <a:lnTo>
                  <a:pt x="242617" y="36612"/>
                </a:lnTo>
                <a:lnTo>
                  <a:pt x="244402" y="36612"/>
                </a:lnTo>
                <a:lnTo>
                  <a:pt x="244402" y="36469"/>
                </a:lnTo>
                <a:close/>
                <a:moveTo>
                  <a:pt x="246186" y="36469"/>
                </a:moveTo>
                <a:lnTo>
                  <a:pt x="246186" y="36612"/>
                </a:lnTo>
                <a:lnTo>
                  <a:pt x="247970" y="36612"/>
                </a:lnTo>
                <a:lnTo>
                  <a:pt x="247970" y="36469"/>
                </a:lnTo>
                <a:close/>
                <a:moveTo>
                  <a:pt x="249754" y="36469"/>
                </a:moveTo>
                <a:lnTo>
                  <a:pt x="249754" y="36612"/>
                </a:lnTo>
                <a:lnTo>
                  <a:pt x="251538" y="36612"/>
                </a:lnTo>
                <a:lnTo>
                  <a:pt x="251538" y="36469"/>
                </a:lnTo>
                <a:close/>
                <a:moveTo>
                  <a:pt x="253323" y="36469"/>
                </a:moveTo>
                <a:lnTo>
                  <a:pt x="253323" y="36612"/>
                </a:lnTo>
                <a:lnTo>
                  <a:pt x="255107" y="36612"/>
                </a:lnTo>
                <a:lnTo>
                  <a:pt x="255107" y="36469"/>
                </a:lnTo>
                <a:close/>
                <a:moveTo>
                  <a:pt x="256891" y="36469"/>
                </a:moveTo>
                <a:lnTo>
                  <a:pt x="256891" y="36612"/>
                </a:lnTo>
                <a:lnTo>
                  <a:pt x="258675" y="36612"/>
                </a:lnTo>
                <a:lnTo>
                  <a:pt x="258675" y="36469"/>
                </a:lnTo>
                <a:close/>
                <a:moveTo>
                  <a:pt x="260459" y="36469"/>
                </a:moveTo>
                <a:lnTo>
                  <a:pt x="260459" y="36612"/>
                </a:lnTo>
                <a:lnTo>
                  <a:pt x="262244" y="36612"/>
                </a:lnTo>
                <a:lnTo>
                  <a:pt x="262244" y="36469"/>
                </a:lnTo>
                <a:close/>
                <a:moveTo>
                  <a:pt x="264028" y="36469"/>
                </a:moveTo>
                <a:lnTo>
                  <a:pt x="264028" y="36612"/>
                </a:lnTo>
                <a:lnTo>
                  <a:pt x="265812" y="36612"/>
                </a:lnTo>
                <a:lnTo>
                  <a:pt x="265812" y="36469"/>
                </a:lnTo>
                <a:close/>
                <a:moveTo>
                  <a:pt x="267596" y="36469"/>
                </a:moveTo>
                <a:lnTo>
                  <a:pt x="267596" y="36612"/>
                </a:lnTo>
                <a:lnTo>
                  <a:pt x="269381" y="36612"/>
                </a:lnTo>
                <a:lnTo>
                  <a:pt x="269381" y="36469"/>
                </a:lnTo>
                <a:close/>
                <a:moveTo>
                  <a:pt x="271165" y="36469"/>
                </a:moveTo>
                <a:lnTo>
                  <a:pt x="271165" y="36612"/>
                </a:lnTo>
                <a:lnTo>
                  <a:pt x="272949" y="36612"/>
                </a:lnTo>
                <a:lnTo>
                  <a:pt x="272949" y="36469"/>
                </a:lnTo>
                <a:close/>
                <a:moveTo>
                  <a:pt x="274733" y="36469"/>
                </a:moveTo>
                <a:lnTo>
                  <a:pt x="274733" y="36612"/>
                </a:lnTo>
                <a:lnTo>
                  <a:pt x="276517" y="36612"/>
                </a:lnTo>
                <a:lnTo>
                  <a:pt x="276517" y="36469"/>
                </a:lnTo>
                <a:close/>
                <a:moveTo>
                  <a:pt x="278302" y="36469"/>
                </a:moveTo>
                <a:lnTo>
                  <a:pt x="278302" y="36612"/>
                </a:lnTo>
                <a:lnTo>
                  <a:pt x="280086" y="36612"/>
                </a:lnTo>
                <a:lnTo>
                  <a:pt x="280086" y="36469"/>
                </a:lnTo>
                <a:close/>
                <a:moveTo>
                  <a:pt x="167235" y="36130"/>
                </a:moveTo>
                <a:lnTo>
                  <a:pt x="167235" y="37914"/>
                </a:lnTo>
                <a:lnTo>
                  <a:pt x="167377" y="37914"/>
                </a:lnTo>
                <a:lnTo>
                  <a:pt x="167377" y="36130"/>
                </a:lnTo>
                <a:close/>
                <a:moveTo>
                  <a:pt x="130355" y="36799"/>
                </a:moveTo>
                <a:lnTo>
                  <a:pt x="130355" y="38583"/>
                </a:lnTo>
                <a:lnTo>
                  <a:pt x="130507" y="38583"/>
                </a:lnTo>
                <a:lnTo>
                  <a:pt x="130507" y="36799"/>
                </a:lnTo>
                <a:close/>
                <a:moveTo>
                  <a:pt x="148795" y="37727"/>
                </a:moveTo>
                <a:lnTo>
                  <a:pt x="148795" y="39511"/>
                </a:lnTo>
                <a:lnTo>
                  <a:pt x="148946" y="39511"/>
                </a:lnTo>
                <a:lnTo>
                  <a:pt x="148946" y="37727"/>
                </a:lnTo>
                <a:close/>
                <a:moveTo>
                  <a:pt x="167235" y="39699"/>
                </a:moveTo>
                <a:lnTo>
                  <a:pt x="167235" y="41483"/>
                </a:lnTo>
                <a:lnTo>
                  <a:pt x="167377" y="41483"/>
                </a:lnTo>
                <a:lnTo>
                  <a:pt x="167377" y="39699"/>
                </a:lnTo>
                <a:close/>
                <a:moveTo>
                  <a:pt x="130355" y="40368"/>
                </a:moveTo>
                <a:lnTo>
                  <a:pt x="130355" y="42152"/>
                </a:lnTo>
                <a:lnTo>
                  <a:pt x="130507" y="42152"/>
                </a:lnTo>
                <a:lnTo>
                  <a:pt x="130507" y="40368"/>
                </a:lnTo>
                <a:close/>
                <a:moveTo>
                  <a:pt x="148795" y="41295"/>
                </a:moveTo>
                <a:lnTo>
                  <a:pt x="148795" y="43080"/>
                </a:lnTo>
                <a:lnTo>
                  <a:pt x="148946" y="43080"/>
                </a:lnTo>
                <a:lnTo>
                  <a:pt x="148946" y="41295"/>
                </a:lnTo>
                <a:close/>
                <a:moveTo>
                  <a:pt x="167235" y="43267"/>
                </a:moveTo>
                <a:lnTo>
                  <a:pt x="167235" y="45051"/>
                </a:lnTo>
                <a:lnTo>
                  <a:pt x="167377" y="45051"/>
                </a:lnTo>
                <a:lnTo>
                  <a:pt x="167377" y="43267"/>
                </a:lnTo>
                <a:close/>
                <a:moveTo>
                  <a:pt x="102967" y="44792"/>
                </a:moveTo>
                <a:cubicBezTo>
                  <a:pt x="102370" y="44792"/>
                  <a:pt x="101772" y="44828"/>
                  <a:pt x="101183" y="44944"/>
                </a:cubicBezTo>
                <a:lnTo>
                  <a:pt x="101183" y="45087"/>
                </a:lnTo>
                <a:cubicBezTo>
                  <a:pt x="101772" y="44980"/>
                  <a:pt x="102370" y="44944"/>
                  <a:pt x="102967" y="44944"/>
                </a:cubicBezTo>
                <a:lnTo>
                  <a:pt x="102967" y="44792"/>
                </a:lnTo>
                <a:close/>
                <a:moveTo>
                  <a:pt x="130355" y="43936"/>
                </a:moveTo>
                <a:lnTo>
                  <a:pt x="130355" y="45720"/>
                </a:lnTo>
                <a:lnTo>
                  <a:pt x="130507" y="45720"/>
                </a:lnTo>
                <a:lnTo>
                  <a:pt x="130507" y="43936"/>
                </a:lnTo>
                <a:close/>
                <a:moveTo>
                  <a:pt x="104752" y="45051"/>
                </a:moveTo>
                <a:lnTo>
                  <a:pt x="104707" y="45203"/>
                </a:lnTo>
                <a:cubicBezTo>
                  <a:pt x="105305" y="45310"/>
                  <a:pt x="105867" y="45497"/>
                  <a:pt x="106384" y="45756"/>
                </a:cubicBezTo>
                <a:lnTo>
                  <a:pt x="106455" y="45613"/>
                </a:lnTo>
                <a:cubicBezTo>
                  <a:pt x="105902" y="45354"/>
                  <a:pt x="105340" y="45167"/>
                  <a:pt x="104752" y="45051"/>
                </a:cubicBezTo>
                <a:close/>
                <a:moveTo>
                  <a:pt x="99435" y="45390"/>
                </a:moveTo>
                <a:cubicBezTo>
                  <a:pt x="98873" y="45613"/>
                  <a:pt x="98355" y="45872"/>
                  <a:pt x="97838" y="46202"/>
                </a:cubicBezTo>
                <a:lnTo>
                  <a:pt x="97909" y="46318"/>
                </a:lnTo>
                <a:cubicBezTo>
                  <a:pt x="98391" y="46024"/>
                  <a:pt x="98953" y="45756"/>
                  <a:pt x="99506" y="45533"/>
                </a:cubicBezTo>
                <a:lnTo>
                  <a:pt x="99435" y="45390"/>
                </a:lnTo>
                <a:close/>
                <a:moveTo>
                  <a:pt x="148795" y="44864"/>
                </a:moveTo>
                <a:lnTo>
                  <a:pt x="148795" y="46648"/>
                </a:lnTo>
                <a:lnTo>
                  <a:pt x="148946" y="46648"/>
                </a:lnTo>
                <a:lnTo>
                  <a:pt x="148946" y="44864"/>
                </a:lnTo>
                <a:close/>
                <a:moveTo>
                  <a:pt x="108017" y="46505"/>
                </a:moveTo>
                <a:lnTo>
                  <a:pt x="107910" y="46612"/>
                </a:lnTo>
                <a:cubicBezTo>
                  <a:pt x="108391" y="46987"/>
                  <a:pt x="108837" y="47362"/>
                  <a:pt x="109248" y="47808"/>
                </a:cubicBezTo>
                <a:lnTo>
                  <a:pt x="109355" y="47692"/>
                </a:lnTo>
                <a:cubicBezTo>
                  <a:pt x="108944" y="47246"/>
                  <a:pt x="108498" y="46871"/>
                  <a:pt x="108017" y="46505"/>
                </a:cubicBezTo>
                <a:close/>
                <a:moveTo>
                  <a:pt x="167235" y="46835"/>
                </a:moveTo>
                <a:lnTo>
                  <a:pt x="167235" y="48620"/>
                </a:lnTo>
                <a:lnTo>
                  <a:pt x="167377" y="48620"/>
                </a:lnTo>
                <a:lnTo>
                  <a:pt x="167377" y="46835"/>
                </a:lnTo>
                <a:close/>
                <a:moveTo>
                  <a:pt x="96419" y="47281"/>
                </a:moveTo>
                <a:cubicBezTo>
                  <a:pt x="95973" y="47692"/>
                  <a:pt x="95563" y="48138"/>
                  <a:pt x="95233" y="48655"/>
                </a:cubicBezTo>
                <a:lnTo>
                  <a:pt x="95340" y="48736"/>
                </a:lnTo>
                <a:cubicBezTo>
                  <a:pt x="95679" y="48254"/>
                  <a:pt x="96089" y="47808"/>
                  <a:pt x="96500" y="47397"/>
                </a:cubicBezTo>
                <a:lnTo>
                  <a:pt x="96419" y="47281"/>
                </a:lnTo>
                <a:close/>
                <a:moveTo>
                  <a:pt x="130355" y="47504"/>
                </a:moveTo>
                <a:lnTo>
                  <a:pt x="130355" y="49289"/>
                </a:lnTo>
                <a:lnTo>
                  <a:pt x="130507" y="49289"/>
                </a:lnTo>
                <a:lnTo>
                  <a:pt x="130507" y="47504"/>
                </a:lnTo>
                <a:close/>
                <a:moveTo>
                  <a:pt x="148795" y="48432"/>
                </a:moveTo>
                <a:lnTo>
                  <a:pt x="148795" y="50216"/>
                </a:lnTo>
                <a:lnTo>
                  <a:pt x="148946" y="50216"/>
                </a:lnTo>
                <a:lnTo>
                  <a:pt x="148946" y="48432"/>
                </a:lnTo>
                <a:close/>
                <a:moveTo>
                  <a:pt x="110470" y="49101"/>
                </a:moveTo>
                <a:lnTo>
                  <a:pt x="110327" y="49182"/>
                </a:lnTo>
                <a:cubicBezTo>
                  <a:pt x="110657" y="49699"/>
                  <a:pt x="110916" y="50216"/>
                  <a:pt x="111103" y="50778"/>
                </a:cubicBezTo>
                <a:lnTo>
                  <a:pt x="111255" y="50707"/>
                </a:lnTo>
                <a:cubicBezTo>
                  <a:pt x="111032" y="50145"/>
                  <a:pt x="110773" y="49628"/>
                  <a:pt x="110470" y="49101"/>
                </a:cubicBezTo>
                <a:close/>
                <a:moveTo>
                  <a:pt x="94341" y="50181"/>
                </a:moveTo>
                <a:cubicBezTo>
                  <a:pt x="94082" y="50743"/>
                  <a:pt x="93895" y="51296"/>
                  <a:pt x="93743" y="51894"/>
                </a:cubicBezTo>
                <a:lnTo>
                  <a:pt x="93895" y="51929"/>
                </a:lnTo>
                <a:cubicBezTo>
                  <a:pt x="94046" y="51376"/>
                  <a:pt x="94225" y="50814"/>
                  <a:pt x="94448" y="50261"/>
                </a:cubicBezTo>
                <a:lnTo>
                  <a:pt x="94341" y="50181"/>
                </a:lnTo>
                <a:close/>
                <a:moveTo>
                  <a:pt x="167235" y="50404"/>
                </a:moveTo>
                <a:lnTo>
                  <a:pt x="167235" y="52188"/>
                </a:lnTo>
                <a:lnTo>
                  <a:pt x="167377" y="52188"/>
                </a:lnTo>
                <a:lnTo>
                  <a:pt x="167377" y="50404"/>
                </a:lnTo>
                <a:close/>
                <a:moveTo>
                  <a:pt x="130355" y="51073"/>
                </a:moveTo>
                <a:lnTo>
                  <a:pt x="130355" y="52857"/>
                </a:lnTo>
                <a:lnTo>
                  <a:pt x="130507" y="52857"/>
                </a:lnTo>
                <a:lnTo>
                  <a:pt x="130507" y="51073"/>
                </a:lnTo>
                <a:close/>
                <a:moveTo>
                  <a:pt x="148795" y="52001"/>
                </a:moveTo>
                <a:lnTo>
                  <a:pt x="148795" y="53785"/>
                </a:lnTo>
                <a:lnTo>
                  <a:pt x="148946" y="53785"/>
                </a:lnTo>
                <a:lnTo>
                  <a:pt x="148946" y="52001"/>
                </a:lnTo>
                <a:close/>
                <a:moveTo>
                  <a:pt x="111737" y="52447"/>
                </a:moveTo>
                <a:lnTo>
                  <a:pt x="111585" y="52491"/>
                </a:lnTo>
                <a:cubicBezTo>
                  <a:pt x="111665" y="52973"/>
                  <a:pt x="111701" y="53455"/>
                  <a:pt x="111701" y="53972"/>
                </a:cubicBezTo>
                <a:lnTo>
                  <a:pt x="111701" y="54231"/>
                </a:lnTo>
                <a:lnTo>
                  <a:pt x="111844" y="54231"/>
                </a:lnTo>
                <a:lnTo>
                  <a:pt x="111844" y="53972"/>
                </a:lnTo>
                <a:cubicBezTo>
                  <a:pt x="111844" y="53455"/>
                  <a:pt x="111808" y="52973"/>
                  <a:pt x="111737" y="52447"/>
                </a:cubicBezTo>
                <a:close/>
                <a:moveTo>
                  <a:pt x="93520" y="53678"/>
                </a:moveTo>
                <a:lnTo>
                  <a:pt x="93520" y="53972"/>
                </a:lnTo>
                <a:lnTo>
                  <a:pt x="93520" y="55462"/>
                </a:lnTo>
                <a:lnTo>
                  <a:pt x="93672" y="55462"/>
                </a:lnTo>
                <a:lnTo>
                  <a:pt x="93672" y="53972"/>
                </a:lnTo>
                <a:lnTo>
                  <a:pt x="93672" y="53678"/>
                </a:lnTo>
                <a:close/>
                <a:moveTo>
                  <a:pt x="167235" y="53972"/>
                </a:moveTo>
                <a:lnTo>
                  <a:pt x="167235" y="55533"/>
                </a:lnTo>
                <a:lnTo>
                  <a:pt x="167235" y="55756"/>
                </a:lnTo>
                <a:lnTo>
                  <a:pt x="167377" y="55756"/>
                </a:lnTo>
                <a:lnTo>
                  <a:pt x="167377" y="55533"/>
                </a:lnTo>
                <a:lnTo>
                  <a:pt x="167377" y="53972"/>
                </a:lnTo>
                <a:close/>
                <a:moveTo>
                  <a:pt x="130355" y="54641"/>
                </a:moveTo>
                <a:lnTo>
                  <a:pt x="130355" y="56425"/>
                </a:lnTo>
                <a:lnTo>
                  <a:pt x="130507" y="56425"/>
                </a:lnTo>
                <a:lnTo>
                  <a:pt x="130507" y="54641"/>
                </a:lnTo>
                <a:close/>
                <a:moveTo>
                  <a:pt x="148795" y="55569"/>
                </a:moveTo>
                <a:cubicBezTo>
                  <a:pt x="148795" y="56167"/>
                  <a:pt x="148866" y="56764"/>
                  <a:pt x="148982" y="57353"/>
                </a:cubicBezTo>
                <a:lnTo>
                  <a:pt x="149134" y="57318"/>
                </a:lnTo>
                <a:cubicBezTo>
                  <a:pt x="149018" y="56764"/>
                  <a:pt x="148946" y="56167"/>
                  <a:pt x="148946" y="55569"/>
                </a:cubicBezTo>
                <a:close/>
                <a:moveTo>
                  <a:pt x="111701" y="56015"/>
                </a:moveTo>
                <a:lnTo>
                  <a:pt x="111701" y="57799"/>
                </a:lnTo>
                <a:lnTo>
                  <a:pt x="111844" y="57799"/>
                </a:lnTo>
                <a:lnTo>
                  <a:pt x="111844" y="56015"/>
                </a:lnTo>
                <a:close/>
                <a:moveTo>
                  <a:pt x="93520" y="57246"/>
                </a:moveTo>
                <a:lnTo>
                  <a:pt x="93520" y="59030"/>
                </a:lnTo>
                <a:lnTo>
                  <a:pt x="93672" y="59030"/>
                </a:lnTo>
                <a:lnTo>
                  <a:pt x="93672" y="57246"/>
                </a:lnTo>
                <a:close/>
                <a:moveTo>
                  <a:pt x="167012" y="57505"/>
                </a:moveTo>
                <a:cubicBezTo>
                  <a:pt x="166896" y="58103"/>
                  <a:pt x="166708" y="58656"/>
                  <a:pt x="166449" y="59218"/>
                </a:cubicBezTo>
                <a:lnTo>
                  <a:pt x="166601" y="59253"/>
                </a:lnTo>
                <a:cubicBezTo>
                  <a:pt x="166824" y="58691"/>
                  <a:pt x="167012" y="58138"/>
                  <a:pt x="167154" y="57541"/>
                </a:cubicBezTo>
                <a:lnTo>
                  <a:pt x="167012" y="57505"/>
                </a:lnTo>
                <a:close/>
                <a:moveTo>
                  <a:pt x="130355" y="58210"/>
                </a:moveTo>
                <a:lnTo>
                  <a:pt x="130355" y="59994"/>
                </a:lnTo>
                <a:lnTo>
                  <a:pt x="130507" y="59994"/>
                </a:lnTo>
                <a:lnTo>
                  <a:pt x="130507" y="58210"/>
                </a:lnTo>
                <a:close/>
                <a:moveTo>
                  <a:pt x="149651" y="59030"/>
                </a:moveTo>
                <a:lnTo>
                  <a:pt x="149500" y="59066"/>
                </a:lnTo>
                <a:cubicBezTo>
                  <a:pt x="149723" y="59628"/>
                  <a:pt x="150026" y="60146"/>
                  <a:pt x="150356" y="60663"/>
                </a:cubicBezTo>
                <a:lnTo>
                  <a:pt x="150472" y="60556"/>
                </a:lnTo>
                <a:cubicBezTo>
                  <a:pt x="150169" y="60074"/>
                  <a:pt x="149874" y="59548"/>
                  <a:pt x="149651" y="59030"/>
                </a:cubicBezTo>
                <a:close/>
                <a:moveTo>
                  <a:pt x="111701" y="59584"/>
                </a:moveTo>
                <a:lnTo>
                  <a:pt x="111701" y="61368"/>
                </a:lnTo>
                <a:lnTo>
                  <a:pt x="111844" y="61368"/>
                </a:lnTo>
                <a:lnTo>
                  <a:pt x="111844" y="59584"/>
                </a:lnTo>
                <a:close/>
                <a:moveTo>
                  <a:pt x="165593" y="60743"/>
                </a:moveTo>
                <a:cubicBezTo>
                  <a:pt x="165227" y="61225"/>
                  <a:pt x="164853" y="61671"/>
                  <a:pt x="164442" y="62081"/>
                </a:cubicBezTo>
                <a:lnTo>
                  <a:pt x="164523" y="62188"/>
                </a:lnTo>
                <a:cubicBezTo>
                  <a:pt x="164969" y="61778"/>
                  <a:pt x="165370" y="61296"/>
                  <a:pt x="165709" y="60815"/>
                </a:cubicBezTo>
                <a:lnTo>
                  <a:pt x="165593" y="60743"/>
                </a:lnTo>
                <a:close/>
                <a:moveTo>
                  <a:pt x="93520" y="60815"/>
                </a:moveTo>
                <a:lnTo>
                  <a:pt x="93520" y="62599"/>
                </a:lnTo>
                <a:lnTo>
                  <a:pt x="93672" y="62599"/>
                </a:lnTo>
                <a:lnTo>
                  <a:pt x="93672" y="60815"/>
                </a:lnTo>
                <a:close/>
                <a:moveTo>
                  <a:pt x="151623" y="61930"/>
                </a:moveTo>
                <a:lnTo>
                  <a:pt x="151507" y="62037"/>
                </a:lnTo>
                <a:cubicBezTo>
                  <a:pt x="151917" y="62447"/>
                  <a:pt x="152399" y="62858"/>
                  <a:pt x="152881" y="63152"/>
                </a:cubicBezTo>
                <a:lnTo>
                  <a:pt x="152961" y="63045"/>
                </a:lnTo>
                <a:cubicBezTo>
                  <a:pt x="152479" y="62706"/>
                  <a:pt x="152033" y="62340"/>
                  <a:pt x="151623" y="61930"/>
                </a:cubicBezTo>
                <a:close/>
                <a:moveTo>
                  <a:pt x="130355" y="61778"/>
                </a:moveTo>
                <a:lnTo>
                  <a:pt x="130355" y="63562"/>
                </a:lnTo>
                <a:lnTo>
                  <a:pt x="130507" y="63562"/>
                </a:lnTo>
                <a:lnTo>
                  <a:pt x="130507" y="61778"/>
                </a:lnTo>
                <a:close/>
                <a:moveTo>
                  <a:pt x="163033" y="63152"/>
                </a:moveTo>
                <a:cubicBezTo>
                  <a:pt x="162551" y="63491"/>
                  <a:pt x="161989" y="63750"/>
                  <a:pt x="161472" y="63973"/>
                </a:cubicBezTo>
                <a:lnTo>
                  <a:pt x="161507" y="64089"/>
                </a:lnTo>
                <a:cubicBezTo>
                  <a:pt x="162069" y="63866"/>
                  <a:pt x="162622" y="63598"/>
                  <a:pt x="163104" y="63304"/>
                </a:cubicBezTo>
                <a:lnTo>
                  <a:pt x="163033" y="63152"/>
                </a:lnTo>
                <a:close/>
                <a:moveTo>
                  <a:pt x="154522" y="63901"/>
                </a:moveTo>
                <a:lnTo>
                  <a:pt x="154486" y="64008"/>
                </a:lnTo>
                <a:cubicBezTo>
                  <a:pt x="155039" y="64231"/>
                  <a:pt x="155602" y="64419"/>
                  <a:pt x="156190" y="64535"/>
                </a:cubicBezTo>
                <a:lnTo>
                  <a:pt x="156226" y="64383"/>
                </a:lnTo>
                <a:cubicBezTo>
                  <a:pt x="155637" y="64267"/>
                  <a:pt x="155075" y="64124"/>
                  <a:pt x="154522" y="63901"/>
                </a:cubicBezTo>
                <a:close/>
                <a:moveTo>
                  <a:pt x="159759" y="64419"/>
                </a:moveTo>
                <a:cubicBezTo>
                  <a:pt x="159241" y="64535"/>
                  <a:pt x="158724" y="64570"/>
                  <a:pt x="158198" y="64570"/>
                </a:cubicBezTo>
                <a:lnTo>
                  <a:pt x="157975" y="64570"/>
                </a:lnTo>
                <a:lnTo>
                  <a:pt x="157975" y="64713"/>
                </a:lnTo>
                <a:lnTo>
                  <a:pt x="158198" y="64713"/>
                </a:lnTo>
                <a:cubicBezTo>
                  <a:pt x="158724" y="64713"/>
                  <a:pt x="159277" y="64642"/>
                  <a:pt x="159759" y="64570"/>
                </a:cubicBezTo>
                <a:lnTo>
                  <a:pt x="159759" y="64419"/>
                </a:lnTo>
                <a:close/>
                <a:moveTo>
                  <a:pt x="111701" y="63152"/>
                </a:moveTo>
                <a:lnTo>
                  <a:pt x="111701" y="64936"/>
                </a:lnTo>
                <a:lnTo>
                  <a:pt x="111844" y="64936"/>
                </a:lnTo>
                <a:lnTo>
                  <a:pt x="111844" y="63152"/>
                </a:lnTo>
                <a:close/>
                <a:moveTo>
                  <a:pt x="93520" y="64383"/>
                </a:moveTo>
                <a:lnTo>
                  <a:pt x="93520" y="66167"/>
                </a:lnTo>
                <a:lnTo>
                  <a:pt x="93672" y="66167"/>
                </a:lnTo>
                <a:lnTo>
                  <a:pt x="93672" y="64383"/>
                </a:lnTo>
                <a:close/>
                <a:moveTo>
                  <a:pt x="130355" y="65347"/>
                </a:moveTo>
                <a:cubicBezTo>
                  <a:pt x="130319" y="65944"/>
                  <a:pt x="130248" y="66542"/>
                  <a:pt x="130096" y="67095"/>
                </a:cubicBezTo>
                <a:lnTo>
                  <a:pt x="130248" y="67131"/>
                </a:lnTo>
                <a:cubicBezTo>
                  <a:pt x="130400" y="66578"/>
                  <a:pt x="130471" y="65980"/>
                  <a:pt x="130507" y="65347"/>
                </a:cubicBezTo>
                <a:close/>
                <a:moveTo>
                  <a:pt x="111888" y="66720"/>
                </a:moveTo>
                <a:cubicBezTo>
                  <a:pt x="111995" y="67318"/>
                  <a:pt x="112183" y="67916"/>
                  <a:pt x="112406" y="68469"/>
                </a:cubicBezTo>
                <a:lnTo>
                  <a:pt x="112557" y="68397"/>
                </a:lnTo>
                <a:cubicBezTo>
                  <a:pt x="112334" y="67835"/>
                  <a:pt x="112147" y="67282"/>
                  <a:pt x="112031" y="66720"/>
                </a:cubicBezTo>
                <a:close/>
                <a:moveTo>
                  <a:pt x="93520" y="67951"/>
                </a:moveTo>
                <a:lnTo>
                  <a:pt x="93520" y="69736"/>
                </a:lnTo>
                <a:lnTo>
                  <a:pt x="93672" y="69736"/>
                </a:lnTo>
                <a:lnTo>
                  <a:pt x="93672" y="67951"/>
                </a:lnTo>
                <a:close/>
                <a:moveTo>
                  <a:pt x="129507" y="68772"/>
                </a:moveTo>
                <a:cubicBezTo>
                  <a:pt x="129240" y="69290"/>
                  <a:pt x="128945" y="69807"/>
                  <a:pt x="128615" y="70289"/>
                </a:cubicBezTo>
                <a:lnTo>
                  <a:pt x="128722" y="70369"/>
                </a:lnTo>
                <a:cubicBezTo>
                  <a:pt x="129061" y="69887"/>
                  <a:pt x="129391" y="69361"/>
                  <a:pt x="129650" y="68844"/>
                </a:cubicBezTo>
                <a:lnTo>
                  <a:pt x="129507" y="68772"/>
                </a:lnTo>
                <a:close/>
                <a:moveTo>
                  <a:pt x="113405" y="69959"/>
                </a:moveTo>
                <a:lnTo>
                  <a:pt x="113262" y="70030"/>
                </a:lnTo>
                <a:cubicBezTo>
                  <a:pt x="113592" y="70512"/>
                  <a:pt x="114003" y="71002"/>
                  <a:pt x="114413" y="71404"/>
                </a:cubicBezTo>
                <a:lnTo>
                  <a:pt x="114520" y="71297"/>
                </a:lnTo>
                <a:cubicBezTo>
                  <a:pt x="114119" y="70886"/>
                  <a:pt x="113708" y="70440"/>
                  <a:pt x="113405" y="69959"/>
                </a:cubicBezTo>
                <a:close/>
                <a:moveTo>
                  <a:pt x="127420" y="71591"/>
                </a:moveTo>
                <a:cubicBezTo>
                  <a:pt x="126974" y="72002"/>
                  <a:pt x="126492" y="72341"/>
                  <a:pt x="125975" y="72635"/>
                </a:cubicBezTo>
                <a:lnTo>
                  <a:pt x="126046" y="72787"/>
                </a:lnTo>
                <a:cubicBezTo>
                  <a:pt x="126564" y="72448"/>
                  <a:pt x="127054" y="72118"/>
                  <a:pt x="127500" y="71707"/>
                </a:cubicBezTo>
                <a:lnTo>
                  <a:pt x="127420" y="71591"/>
                </a:lnTo>
                <a:close/>
                <a:moveTo>
                  <a:pt x="93520" y="71520"/>
                </a:moveTo>
                <a:lnTo>
                  <a:pt x="93520" y="73304"/>
                </a:lnTo>
                <a:lnTo>
                  <a:pt x="93672" y="73304"/>
                </a:lnTo>
                <a:lnTo>
                  <a:pt x="93672" y="71520"/>
                </a:lnTo>
                <a:close/>
                <a:moveTo>
                  <a:pt x="115903" y="72412"/>
                </a:moveTo>
                <a:lnTo>
                  <a:pt x="115823" y="72564"/>
                </a:lnTo>
                <a:cubicBezTo>
                  <a:pt x="116304" y="72894"/>
                  <a:pt x="116831" y="73152"/>
                  <a:pt x="117384" y="73375"/>
                </a:cubicBezTo>
                <a:lnTo>
                  <a:pt x="117464" y="73268"/>
                </a:lnTo>
                <a:cubicBezTo>
                  <a:pt x="116902" y="73045"/>
                  <a:pt x="116385" y="72742"/>
                  <a:pt x="115903" y="72412"/>
                </a:cubicBezTo>
                <a:close/>
                <a:moveTo>
                  <a:pt x="124378" y="73411"/>
                </a:moveTo>
                <a:cubicBezTo>
                  <a:pt x="123852" y="73598"/>
                  <a:pt x="123263" y="73750"/>
                  <a:pt x="122665" y="73821"/>
                </a:cubicBezTo>
                <a:lnTo>
                  <a:pt x="122701" y="73973"/>
                </a:lnTo>
                <a:cubicBezTo>
                  <a:pt x="123298" y="73902"/>
                  <a:pt x="123887" y="73750"/>
                  <a:pt x="124449" y="73527"/>
                </a:cubicBezTo>
                <a:lnTo>
                  <a:pt x="124378" y="73411"/>
                </a:lnTo>
                <a:close/>
                <a:moveTo>
                  <a:pt x="119132" y="73750"/>
                </a:moveTo>
                <a:lnTo>
                  <a:pt x="119132" y="73902"/>
                </a:lnTo>
                <a:cubicBezTo>
                  <a:pt x="119694" y="74009"/>
                  <a:pt x="120283" y="74080"/>
                  <a:pt x="120881" y="74080"/>
                </a:cubicBezTo>
                <a:lnTo>
                  <a:pt x="120916" y="74080"/>
                </a:lnTo>
                <a:lnTo>
                  <a:pt x="120916" y="73937"/>
                </a:lnTo>
                <a:lnTo>
                  <a:pt x="120881" y="73937"/>
                </a:lnTo>
                <a:cubicBezTo>
                  <a:pt x="120283" y="73937"/>
                  <a:pt x="119730" y="73857"/>
                  <a:pt x="119132" y="73750"/>
                </a:cubicBezTo>
                <a:close/>
                <a:moveTo>
                  <a:pt x="93520" y="75088"/>
                </a:moveTo>
                <a:lnTo>
                  <a:pt x="93520" y="76872"/>
                </a:lnTo>
                <a:lnTo>
                  <a:pt x="93672" y="76872"/>
                </a:lnTo>
                <a:lnTo>
                  <a:pt x="93672" y="75088"/>
                </a:lnTo>
                <a:close/>
                <a:moveTo>
                  <a:pt x="93520" y="78657"/>
                </a:moveTo>
                <a:lnTo>
                  <a:pt x="93520" y="80441"/>
                </a:lnTo>
                <a:lnTo>
                  <a:pt x="93672" y="80441"/>
                </a:lnTo>
                <a:lnTo>
                  <a:pt x="93672" y="78657"/>
                </a:lnTo>
                <a:close/>
                <a:moveTo>
                  <a:pt x="93520" y="82225"/>
                </a:moveTo>
                <a:lnTo>
                  <a:pt x="93520" y="84009"/>
                </a:lnTo>
                <a:lnTo>
                  <a:pt x="93672" y="84009"/>
                </a:lnTo>
                <a:lnTo>
                  <a:pt x="93672" y="82225"/>
                </a:lnTo>
                <a:close/>
                <a:moveTo>
                  <a:pt x="93520" y="85829"/>
                </a:moveTo>
                <a:lnTo>
                  <a:pt x="93520" y="86944"/>
                </a:lnTo>
                <a:cubicBezTo>
                  <a:pt x="93520" y="87132"/>
                  <a:pt x="93484" y="87355"/>
                  <a:pt x="93484" y="87578"/>
                </a:cubicBezTo>
                <a:lnTo>
                  <a:pt x="93636" y="87613"/>
                </a:lnTo>
                <a:cubicBezTo>
                  <a:pt x="93636" y="87390"/>
                  <a:pt x="93672" y="87167"/>
                  <a:pt x="93672" y="86944"/>
                </a:cubicBezTo>
                <a:lnTo>
                  <a:pt x="93672" y="85829"/>
                </a:lnTo>
                <a:close/>
                <a:moveTo>
                  <a:pt x="93038" y="89291"/>
                </a:moveTo>
                <a:cubicBezTo>
                  <a:pt x="92815" y="89844"/>
                  <a:pt x="92485" y="90325"/>
                  <a:pt x="92110" y="90771"/>
                </a:cubicBezTo>
                <a:lnTo>
                  <a:pt x="92217" y="90887"/>
                </a:lnTo>
                <a:cubicBezTo>
                  <a:pt x="92628" y="90406"/>
                  <a:pt x="92931" y="89879"/>
                  <a:pt x="93190" y="89362"/>
                </a:cubicBezTo>
                <a:lnTo>
                  <a:pt x="93038" y="89291"/>
                </a:lnTo>
                <a:close/>
                <a:moveTo>
                  <a:pt x="90808" y="91967"/>
                </a:moveTo>
                <a:cubicBezTo>
                  <a:pt x="90326" y="92261"/>
                  <a:pt x="89764" y="92520"/>
                  <a:pt x="89211" y="92707"/>
                </a:cubicBezTo>
                <a:lnTo>
                  <a:pt x="89247" y="92814"/>
                </a:lnTo>
                <a:cubicBezTo>
                  <a:pt x="89844" y="92672"/>
                  <a:pt x="90398" y="92413"/>
                  <a:pt x="90879" y="92074"/>
                </a:cubicBezTo>
                <a:lnTo>
                  <a:pt x="90808" y="91967"/>
                </a:lnTo>
                <a:close/>
                <a:moveTo>
                  <a:pt x="1" y="92930"/>
                </a:moveTo>
                <a:lnTo>
                  <a:pt x="1" y="93082"/>
                </a:lnTo>
                <a:lnTo>
                  <a:pt x="1785" y="93082"/>
                </a:lnTo>
                <a:lnTo>
                  <a:pt x="1785" y="92930"/>
                </a:lnTo>
                <a:close/>
                <a:moveTo>
                  <a:pt x="3569" y="92930"/>
                </a:moveTo>
                <a:lnTo>
                  <a:pt x="3569" y="93082"/>
                </a:lnTo>
                <a:lnTo>
                  <a:pt x="5353" y="93082"/>
                </a:lnTo>
                <a:lnTo>
                  <a:pt x="5353" y="92930"/>
                </a:lnTo>
                <a:close/>
                <a:moveTo>
                  <a:pt x="7137" y="92930"/>
                </a:moveTo>
                <a:lnTo>
                  <a:pt x="7137" y="93082"/>
                </a:lnTo>
                <a:lnTo>
                  <a:pt x="8922" y="93082"/>
                </a:lnTo>
                <a:lnTo>
                  <a:pt x="8922" y="92930"/>
                </a:lnTo>
                <a:close/>
                <a:moveTo>
                  <a:pt x="10706" y="92930"/>
                </a:moveTo>
                <a:lnTo>
                  <a:pt x="10706" y="93082"/>
                </a:lnTo>
                <a:lnTo>
                  <a:pt x="12490" y="93082"/>
                </a:lnTo>
                <a:lnTo>
                  <a:pt x="12490" y="92930"/>
                </a:lnTo>
                <a:close/>
                <a:moveTo>
                  <a:pt x="14274" y="92930"/>
                </a:moveTo>
                <a:lnTo>
                  <a:pt x="14274" y="93082"/>
                </a:lnTo>
                <a:lnTo>
                  <a:pt x="16094" y="93082"/>
                </a:lnTo>
                <a:lnTo>
                  <a:pt x="16094" y="92930"/>
                </a:lnTo>
                <a:close/>
                <a:moveTo>
                  <a:pt x="17878" y="92930"/>
                </a:moveTo>
                <a:lnTo>
                  <a:pt x="17878" y="93082"/>
                </a:lnTo>
                <a:lnTo>
                  <a:pt x="19663" y="93082"/>
                </a:lnTo>
                <a:lnTo>
                  <a:pt x="19663" y="92930"/>
                </a:lnTo>
                <a:close/>
                <a:moveTo>
                  <a:pt x="21447" y="92930"/>
                </a:moveTo>
                <a:lnTo>
                  <a:pt x="21447" y="93082"/>
                </a:lnTo>
                <a:lnTo>
                  <a:pt x="23231" y="93082"/>
                </a:lnTo>
                <a:lnTo>
                  <a:pt x="23231" y="92930"/>
                </a:lnTo>
                <a:close/>
                <a:moveTo>
                  <a:pt x="25015" y="92930"/>
                </a:moveTo>
                <a:lnTo>
                  <a:pt x="25015" y="93082"/>
                </a:lnTo>
                <a:lnTo>
                  <a:pt x="26799" y="93082"/>
                </a:lnTo>
                <a:lnTo>
                  <a:pt x="26799" y="92930"/>
                </a:lnTo>
                <a:close/>
                <a:moveTo>
                  <a:pt x="28584" y="92930"/>
                </a:moveTo>
                <a:lnTo>
                  <a:pt x="28584" y="93082"/>
                </a:lnTo>
                <a:lnTo>
                  <a:pt x="30368" y="93082"/>
                </a:lnTo>
                <a:lnTo>
                  <a:pt x="30368" y="92930"/>
                </a:lnTo>
                <a:close/>
                <a:moveTo>
                  <a:pt x="32152" y="92930"/>
                </a:moveTo>
                <a:lnTo>
                  <a:pt x="32152" y="93082"/>
                </a:lnTo>
                <a:lnTo>
                  <a:pt x="33936" y="93082"/>
                </a:lnTo>
                <a:lnTo>
                  <a:pt x="33936" y="92930"/>
                </a:lnTo>
                <a:close/>
                <a:moveTo>
                  <a:pt x="35720" y="92930"/>
                </a:moveTo>
                <a:lnTo>
                  <a:pt x="35720" y="93082"/>
                </a:lnTo>
                <a:lnTo>
                  <a:pt x="37505" y="93082"/>
                </a:lnTo>
                <a:lnTo>
                  <a:pt x="37505" y="92930"/>
                </a:lnTo>
                <a:close/>
                <a:moveTo>
                  <a:pt x="39289" y="92930"/>
                </a:moveTo>
                <a:lnTo>
                  <a:pt x="39289" y="93082"/>
                </a:lnTo>
                <a:lnTo>
                  <a:pt x="41073" y="93082"/>
                </a:lnTo>
                <a:lnTo>
                  <a:pt x="41073" y="92930"/>
                </a:lnTo>
                <a:close/>
                <a:moveTo>
                  <a:pt x="42857" y="92930"/>
                </a:moveTo>
                <a:lnTo>
                  <a:pt x="42857" y="93082"/>
                </a:lnTo>
                <a:lnTo>
                  <a:pt x="44642" y="93082"/>
                </a:lnTo>
                <a:lnTo>
                  <a:pt x="44642" y="92930"/>
                </a:lnTo>
                <a:close/>
                <a:moveTo>
                  <a:pt x="46426" y="92930"/>
                </a:moveTo>
                <a:lnTo>
                  <a:pt x="46426" y="93082"/>
                </a:lnTo>
                <a:lnTo>
                  <a:pt x="48210" y="93082"/>
                </a:lnTo>
                <a:lnTo>
                  <a:pt x="48210" y="92930"/>
                </a:lnTo>
                <a:close/>
                <a:moveTo>
                  <a:pt x="49994" y="92930"/>
                </a:moveTo>
                <a:lnTo>
                  <a:pt x="49994" y="93082"/>
                </a:lnTo>
                <a:lnTo>
                  <a:pt x="51778" y="93082"/>
                </a:lnTo>
                <a:lnTo>
                  <a:pt x="51778" y="92930"/>
                </a:lnTo>
                <a:close/>
                <a:moveTo>
                  <a:pt x="53563" y="92930"/>
                </a:moveTo>
                <a:lnTo>
                  <a:pt x="53563" y="93082"/>
                </a:lnTo>
                <a:lnTo>
                  <a:pt x="55347" y="93082"/>
                </a:lnTo>
                <a:lnTo>
                  <a:pt x="55347" y="92930"/>
                </a:lnTo>
                <a:close/>
                <a:moveTo>
                  <a:pt x="57131" y="92930"/>
                </a:moveTo>
                <a:lnTo>
                  <a:pt x="57131" y="93082"/>
                </a:lnTo>
                <a:lnTo>
                  <a:pt x="58915" y="93082"/>
                </a:lnTo>
                <a:lnTo>
                  <a:pt x="58915" y="92930"/>
                </a:lnTo>
                <a:close/>
                <a:moveTo>
                  <a:pt x="60699" y="92930"/>
                </a:moveTo>
                <a:lnTo>
                  <a:pt x="60699" y="93082"/>
                </a:lnTo>
                <a:lnTo>
                  <a:pt x="62484" y="93082"/>
                </a:lnTo>
                <a:lnTo>
                  <a:pt x="62484" y="92930"/>
                </a:lnTo>
                <a:close/>
                <a:moveTo>
                  <a:pt x="64268" y="92930"/>
                </a:moveTo>
                <a:lnTo>
                  <a:pt x="64268" y="93082"/>
                </a:lnTo>
                <a:lnTo>
                  <a:pt x="66052" y="93082"/>
                </a:lnTo>
                <a:lnTo>
                  <a:pt x="66052" y="92930"/>
                </a:lnTo>
                <a:close/>
                <a:moveTo>
                  <a:pt x="67836" y="92930"/>
                </a:moveTo>
                <a:lnTo>
                  <a:pt x="67836" y="93082"/>
                </a:lnTo>
                <a:lnTo>
                  <a:pt x="69620" y="93082"/>
                </a:lnTo>
                <a:lnTo>
                  <a:pt x="69620" y="92930"/>
                </a:lnTo>
                <a:close/>
                <a:moveTo>
                  <a:pt x="71405" y="92930"/>
                </a:moveTo>
                <a:lnTo>
                  <a:pt x="71405" y="93082"/>
                </a:lnTo>
                <a:lnTo>
                  <a:pt x="73189" y="93082"/>
                </a:lnTo>
                <a:lnTo>
                  <a:pt x="73189" y="92930"/>
                </a:lnTo>
                <a:close/>
                <a:moveTo>
                  <a:pt x="74973" y="92930"/>
                </a:moveTo>
                <a:lnTo>
                  <a:pt x="74973" y="93082"/>
                </a:lnTo>
                <a:lnTo>
                  <a:pt x="76757" y="93082"/>
                </a:lnTo>
                <a:lnTo>
                  <a:pt x="76757" y="92930"/>
                </a:lnTo>
                <a:close/>
                <a:moveTo>
                  <a:pt x="78542" y="92930"/>
                </a:moveTo>
                <a:lnTo>
                  <a:pt x="78542" y="93082"/>
                </a:lnTo>
                <a:lnTo>
                  <a:pt x="80326" y="93082"/>
                </a:lnTo>
                <a:lnTo>
                  <a:pt x="80326" y="92930"/>
                </a:lnTo>
                <a:close/>
                <a:moveTo>
                  <a:pt x="82110" y="92930"/>
                </a:moveTo>
                <a:lnTo>
                  <a:pt x="82110" y="93082"/>
                </a:lnTo>
                <a:lnTo>
                  <a:pt x="83894" y="93082"/>
                </a:lnTo>
                <a:lnTo>
                  <a:pt x="83894" y="92930"/>
                </a:lnTo>
                <a:close/>
                <a:moveTo>
                  <a:pt x="85678" y="92930"/>
                </a:moveTo>
                <a:lnTo>
                  <a:pt x="85678" y="93082"/>
                </a:lnTo>
                <a:lnTo>
                  <a:pt x="87463" y="93082"/>
                </a:lnTo>
                <a:lnTo>
                  <a:pt x="87463" y="9293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269;p25">
            <a:extLst>
              <a:ext uri="{FF2B5EF4-FFF2-40B4-BE49-F238E27FC236}">
                <a16:creationId xmlns:a16="http://schemas.microsoft.com/office/drawing/2014/main" id="{CD2EEA60-99C5-4595-9C01-BB5C116284A8}"/>
              </a:ext>
            </a:extLst>
          </p:cNvPr>
          <p:cNvGrpSpPr/>
          <p:nvPr/>
        </p:nvGrpSpPr>
        <p:grpSpPr>
          <a:xfrm>
            <a:off x="3158123" y="1831219"/>
            <a:ext cx="431979" cy="252718"/>
            <a:chOff x="2080675" y="352325"/>
            <a:chExt cx="485000" cy="254800"/>
          </a:xfrm>
        </p:grpSpPr>
        <p:sp>
          <p:nvSpPr>
            <p:cNvPr id="12" name="Google Shape;270;p25">
              <a:extLst>
                <a:ext uri="{FF2B5EF4-FFF2-40B4-BE49-F238E27FC236}">
                  <a16:creationId xmlns:a16="http://schemas.microsoft.com/office/drawing/2014/main" id="{400E9605-5EB0-46A4-429E-4F426B13530A}"/>
                </a:ext>
              </a:extLst>
            </p:cNvPr>
            <p:cNvSpPr/>
            <p:nvPr/>
          </p:nvSpPr>
          <p:spPr>
            <a:xfrm>
              <a:off x="2080675" y="352325"/>
              <a:ext cx="485000" cy="254800"/>
            </a:xfrm>
            <a:custGeom>
              <a:avLst/>
              <a:gdLst/>
              <a:ahLst/>
              <a:cxnLst/>
              <a:rect l="l" t="t" r="r" b="b"/>
              <a:pathLst>
                <a:path w="19400" h="10192" extrusionOk="0">
                  <a:moveTo>
                    <a:pt x="5514" y="2183"/>
                  </a:moveTo>
                  <a:cubicBezTo>
                    <a:pt x="4291" y="3932"/>
                    <a:pt x="4291" y="6254"/>
                    <a:pt x="5514" y="8002"/>
                  </a:cubicBezTo>
                  <a:cubicBezTo>
                    <a:pt x="4858" y="7685"/>
                    <a:pt x="4230" y="7320"/>
                    <a:pt x="3632" y="6909"/>
                  </a:cubicBezTo>
                  <a:cubicBezTo>
                    <a:pt x="2841" y="6368"/>
                    <a:pt x="2099" y="5762"/>
                    <a:pt x="1410" y="5097"/>
                  </a:cubicBezTo>
                  <a:cubicBezTo>
                    <a:pt x="2071" y="4454"/>
                    <a:pt x="3572" y="3126"/>
                    <a:pt x="5514" y="2183"/>
                  </a:cubicBezTo>
                  <a:close/>
                  <a:moveTo>
                    <a:pt x="13865" y="2171"/>
                  </a:moveTo>
                  <a:cubicBezTo>
                    <a:pt x="14527" y="2491"/>
                    <a:pt x="15167" y="2866"/>
                    <a:pt x="15774" y="3283"/>
                  </a:cubicBezTo>
                  <a:cubicBezTo>
                    <a:pt x="16562" y="3823"/>
                    <a:pt x="17304" y="4430"/>
                    <a:pt x="17996" y="5094"/>
                  </a:cubicBezTo>
                  <a:cubicBezTo>
                    <a:pt x="17307" y="5759"/>
                    <a:pt x="16565" y="6365"/>
                    <a:pt x="15774" y="6909"/>
                  </a:cubicBezTo>
                  <a:cubicBezTo>
                    <a:pt x="15167" y="7326"/>
                    <a:pt x="14530" y="7697"/>
                    <a:pt x="13865" y="8017"/>
                  </a:cubicBezTo>
                  <a:cubicBezTo>
                    <a:pt x="15097" y="6263"/>
                    <a:pt x="15097" y="3926"/>
                    <a:pt x="13865" y="2171"/>
                  </a:cubicBezTo>
                  <a:close/>
                  <a:moveTo>
                    <a:pt x="9801" y="1133"/>
                  </a:moveTo>
                  <a:cubicBezTo>
                    <a:pt x="11948" y="1190"/>
                    <a:pt x="13657" y="2947"/>
                    <a:pt x="13657" y="5091"/>
                  </a:cubicBezTo>
                  <a:cubicBezTo>
                    <a:pt x="13657" y="7238"/>
                    <a:pt x="11948" y="8995"/>
                    <a:pt x="9801" y="9053"/>
                  </a:cubicBezTo>
                  <a:lnTo>
                    <a:pt x="9566" y="9053"/>
                  </a:lnTo>
                  <a:cubicBezTo>
                    <a:pt x="7431" y="8983"/>
                    <a:pt x="5734" y="7232"/>
                    <a:pt x="5728" y="5094"/>
                  </a:cubicBezTo>
                  <a:cubicBezTo>
                    <a:pt x="5731" y="2947"/>
                    <a:pt x="7440" y="1190"/>
                    <a:pt x="9587" y="1133"/>
                  </a:cubicBezTo>
                  <a:close/>
                  <a:moveTo>
                    <a:pt x="9557" y="0"/>
                  </a:moveTo>
                  <a:cubicBezTo>
                    <a:pt x="7440" y="37"/>
                    <a:pt x="5166" y="852"/>
                    <a:pt x="2965" y="2362"/>
                  </a:cubicBezTo>
                  <a:cubicBezTo>
                    <a:pt x="1283" y="3518"/>
                    <a:pt x="239" y="4665"/>
                    <a:pt x="196" y="4714"/>
                  </a:cubicBezTo>
                  <a:cubicBezTo>
                    <a:pt x="0" y="4928"/>
                    <a:pt x="0" y="5257"/>
                    <a:pt x="196" y="5472"/>
                  </a:cubicBezTo>
                  <a:cubicBezTo>
                    <a:pt x="239" y="5523"/>
                    <a:pt x="1283" y="6670"/>
                    <a:pt x="2965" y="7827"/>
                  </a:cubicBezTo>
                  <a:cubicBezTo>
                    <a:pt x="5166" y="9337"/>
                    <a:pt x="7440" y="10149"/>
                    <a:pt x="9557" y="10188"/>
                  </a:cubicBezTo>
                  <a:cubicBezTo>
                    <a:pt x="9602" y="10188"/>
                    <a:pt x="9647" y="10191"/>
                    <a:pt x="9692" y="10191"/>
                  </a:cubicBezTo>
                  <a:lnTo>
                    <a:pt x="9717" y="10191"/>
                  </a:lnTo>
                  <a:cubicBezTo>
                    <a:pt x="11869" y="10185"/>
                    <a:pt x="14194" y="9367"/>
                    <a:pt x="16435" y="7827"/>
                  </a:cubicBezTo>
                  <a:cubicBezTo>
                    <a:pt x="18120" y="6670"/>
                    <a:pt x="19161" y="5523"/>
                    <a:pt x="19207" y="5475"/>
                  </a:cubicBezTo>
                  <a:cubicBezTo>
                    <a:pt x="19400" y="5257"/>
                    <a:pt x="19400" y="4931"/>
                    <a:pt x="19207" y="4714"/>
                  </a:cubicBezTo>
                  <a:cubicBezTo>
                    <a:pt x="19161" y="4665"/>
                    <a:pt x="18120" y="3521"/>
                    <a:pt x="16435" y="2365"/>
                  </a:cubicBezTo>
                  <a:cubicBezTo>
                    <a:pt x="14191" y="822"/>
                    <a:pt x="11869" y="6"/>
                    <a:pt x="97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3" name="Google Shape;271;p25">
              <a:extLst>
                <a:ext uri="{FF2B5EF4-FFF2-40B4-BE49-F238E27FC236}">
                  <a16:creationId xmlns:a16="http://schemas.microsoft.com/office/drawing/2014/main" id="{972204C9-77E1-10F5-2D39-ACC61F2E2819}"/>
                </a:ext>
              </a:extLst>
            </p:cNvPr>
            <p:cNvSpPr/>
            <p:nvPr/>
          </p:nvSpPr>
          <p:spPr>
            <a:xfrm>
              <a:off x="2246650" y="408900"/>
              <a:ext cx="147075" cy="141600"/>
            </a:xfrm>
            <a:custGeom>
              <a:avLst/>
              <a:gdLst/>
              <a:ahLst/>
              <a:cxnLst/>
              <a:rect l="l" t="t" r="r" b="b"/>
              <a:pathLst>
                <a:path w="5883" h="5664" extrusionOk="0">
                  <a:moveTo>
                    <a:pt x="3054" y="1132"/>
                  </a:moveTo>
                  <a:cubicBezTo>
                    <a:pt x="3495" y="1132"/>
                    <a:pt x="3930" y="1304"/>
                    <a:pt x="4255" y="1630"/>
                  </a:cubicBezTo>
                  <a:cubicBezTo>
                    <a:pt x="4738" y="2116"/>
                    <a:pt x="4886" y="2846"/>
                    <a:pt x="4624" y="3480"/>
                  </a:cubicBezTo>
                  <a:cubicBezTo>
                    <a:pt x="4358" y="4115"/>
                    <a:pt x="3739" y="4531"/>
                    <a:pt x="3053" y="4531"/>
                  </a:cubicBezTo>
                  <a:cubicBezTo>
                    <a:pt x="2114" y="4528"/>
                    <a:pt x="1357" y="3770"/>
                    <a:pt x="1353" y="2831"/>
                  </a:cubicBezTo>
                  <a:cubicBezTo>
                    <a:pt x="1353" y="2143"/>
                    <a:pt x="1767" y="1524"/>
                    <a:pt x="2404" y="1261"/>
                  </a:cubicBezTo>
                  <a:cubicBezTo>
                    <a:pt x="2614" y="1174"/>
                    <a:pt x="2835" y="1132"/>
                    <a:pt x="3054" y="1132"/>
                  </a:cubicBezTo>
                  <a:close/>
                  <a:moveTo>
                    <a:pt x="3053" y="1"/>
                  </a:moveTo>
                  <a:cubicBezTo>
                    <a:pt x="2316" y="1"/>
                    <a:pt x="1593" y="288"/>
                    <a:pt x="1052" y="829"/>
                  </a:cubicBezTo>
                  <a:cubicBezTo>
                    <a:pt x="242" y="1639"/>
                    <a:pt x="1" y="2855"/>
                    <a:pt x="439" y="3915"/>
                  </a:cubicBezTo>
                  <a:cubicBezTo>
                    <a:pt x="876" y="4972"/>
                    <a:pt x="1909" y="5663"/>
                    <a:pt x="3053" y="5663"/>
                  </a:cubicBezTo>
                  <a:cubicBezTo>
                    <a:pt x="4614" y="5660"/>
                    <a:pt x="5883" y="4395"/>
                    <a:pt x="5883" y="2831"/>
                  </a:cubicBezTo>
                  <a:cubicBezTo>
                    <a:pt x="5883" y="1687"/>
                    <a:pt x="5194" y="654"/>
                    <a:pt x="4137" y="216"/>
                  </a:cubicBezTo>
                  <a:cubicBezTo>
                    <a:pt x="3786" y="71"/>
                    <a:pt x="3418" y="1"/>
                    <a:pt x="30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grpSp>
      <p:sp>
        <p:nvSpPr>
          <p:cNvPr id="14" name="Google Shape;268;p25">
            <a:extLst>
              <a:ext uri="{FF2B5EF4-FFF2-40B4-BE49-F238E27FC236}">
                <a16:creationId xmlns:a16="http://schemas.microsoft.com/office/drawing/2014/main" id="{F94D617E-F145-AB71-2EE5-8152F0F84B68}"/>
              </a:ext>
            </a:extLst>
          </p:cNvPr>
          <p:cNvSpPr txBox="1">
            <a:spLocks/>
          </p:cNvSpPr>
          <p:nvPr/>
        </p:nvSpPr>
        <p:spPr>
          <a:xfrm>
            <a:off x="2716105" y="2033022"/>
            <a:ext cx="1327500" cy="261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1pPr>
            <a:lvl2pPr marR="0" lvl="1"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9pPr>
          </a:lstStyle>
          <a:p>
            <a:pPr algn="ctr"/>
            <a:r>
              <a:rPr lang="el-GR" sz="1400" b="0" dirty="0">
                <a:solidFill>
                  <a:schemeClr val="accent6"/>
                </a:solidFill>
                <a:latin typeface="Book Antiqua" panose="02040602050305030304" pitchFamily="18" charset="0"/>
                <a:ea typeface="Cambria Math" panose="02040503050406030204" pitchFamily="18" charset="0"/>
              </a:rPr>
              <a:t>Έρευνα</a:t>
            </a:r>
          </a:p>
        </p:txBody>
      </p:sp>
      <p:sp>
        <p:nvSpPr>
          <p:cNvPr id="15" name="Google Shape;306;p25">
            <a:extLst>
              <a:ext uri="{FF2B5EF4-FFF2-40B4-BE49-F238E27FC236}">
                <a16:creationId xmlns:a16="http://schemas.microsoft.com/office/drawing/2014/main" id="{AE5F1E1F-1492-42AF-C7D1-CC8D3D412E52}"/>
              </a:ext>
            </a:extLst>
          </p:cNvPr>
          <p:cNvSpPr/>
          <p:nvPr/>
        </p:nvSpPr>
        <p:spPr>
          <a:xfrm>
            <a:off x="2994057" y="2403273"/>
            <a:ext cx="796496" cy="81177"/>
          </a:xfrm>
          <a:custGeom>
            <a:avLst/>
            <a:gdLst/>
            <a:ahLst/>
            <a:cxnLst/>
            <a:rect l="l" t="t" r="r" b="b"/>
            <a:pathLst>
              <a:path w="24873" h="2535" fill="none" extrusionOk="0">
                <a:moveTo>
                  <a:pt x="0" y="1"/>
                </a:moveTo>
                <a:lnTo>
                  <a:pt x="10188" y="1"/>
                </a:lnTo>
                <a:lnTo>
                  <a:pt x="12454" y="2534"/>
                </a:lnTo>
                <a:lnTo>
                  <a:pt x="14720" y="1"/>
                </a:lnTo>
                <a:lnTo>
                  <a:pt x="24872" y="1"/>
                </a:lnTo>
              </a:path>
            </a:pathLst>
          </a:custGeom>
          <a:noFill/>
          <a:ln w="19050" cap="flat" cmpd="sng">
            <a:solidFill>
              <a:schemeClr val="lt1"/>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6;p25">
            <a:extLst>
              <a:ext uri="{FF2B5EF4-FFF2-40B4-BE49-F238E27FC236}">
                <a16:creationId xmlns:a16="http://schemas.microsoft.com/office/drawing/2014/main" id="{FB1C9D61-AF58-A1D2-9763-9885DDA32219}"/>
              </a:ext>
            </a:extLst>
          </p:cNvPr>
          <p:cNvSpPr/>
          <p:nvPr/>
        </p:nvSpPr>
        <p:spPr>
          <a:xfrm>
            <a:off x="3610956" y="3882632"/>
            <a:ext cx="795087" cy="59434"/>
          </a:xfrm>
          <a:custGeom>
            <a:avLst/>
            <a:gdLst/>
            <a:ahLst/>
            <a:cxnLst/>
            <a:rect l="l" t="t" r="r" b="b"/>
            <a:pathLst>
              <a:path w="24829" h="1856" fill="none" extrusionOk="0">
                <a:moveTo>
                  <a:pt x="24828" y="1856"/>
                </a:moveTo>
                <a:lnTo>
                  <a:pt x="14685" y="1856"/>
                </a:lnTo>
                <a:lnTo>
                  <a:pt x="12410" y="0"/>
                </a:lnTo>
                <a:lnTo>
                  <a:pt x="10144" y="1856"/>
                </a:lnTo>
                <a:lnTo>
                  <a:pt x="1" y="1856"/>
                </a:lnTo>
              </a:path>
            </a:pathLst>
          </a:custGeom>
          <a:noFill/>
          <a:ln w="19050" cap="flat" cmpd="sng">
            <a:solidFill>
              <a:schemeClr val="lt1"/>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272;p25">
            <a:extLst>
              <a:ext uri="{FF2B5EF4-FFF2-40B4-BE49-F238E27FC236}">
                <a16:creationId xmlns:a16="http://schemas.microsoft.com/office/drawing/2014/main" id="{96AFBC1F-60A6-75FA-FE0C-F58D574D4ED1}"/>
              </a:ext>
            </a:extLst>
          </p:cNvPr>
          <p:cNvGrpSpPr/>
          <p:nvPr/>
        </p:nvGrpSpPr>
        <p:grpSpPr>
          <a:xfrm>
            <a:off x="3869764" y="4041896"/>
            <a:ext cx="377903" cy="352947"/>
            <a:chOff x="3282325" y="2035675"/>
            <a:chExt cx="459575" cy="454825"/>
          </a:xfrm>
        </p:grpSpPr>
        <p:sp>
          <p:nvSpPr>
            <p:cNvPr id="18" name="Google Shape;273;p25">
              <a:extLst>
                <a:ext uri="{FF2B5EF4-FFF2-40B4-BE49-F238E27FC236}">
                  <a16:creationId xmlns:a16="http://schemas.microsoft.com/office/drawing/2014/main" id="{0CA569FA-370C-6D2E-3600-26AADD687FD6}"/>
                </a:ext>
              </a:extLst>
            </p:cNvPr>
            <p:cNvSpPr/>
            <p:nvPr/>
          </p:nvSpPr>
          <p:spPr>
            <a:xfrm>
              <a:off x="3337050" y="2234125"/>
              <a:ext cx="85925" cy="206325"/>
            </a:xfrm>
            <a:custGeom>
              <a:avLst/>
              <a:gdLst/>
              <a:ahLst/>
              <a:cxnLst/>
              <a:rect l="l" t="t" r="r" b="b"/>
              <a:pathLst>
                <a:path w="3437" h="8253" extrusionOk="0">
                  <a:moveTo>
                    <a:pt x="2305" y="1133"/>
                  </a:moveTo>
                  <a:lnTo>
                    <a:pt x="2305" y="7120"/>
                  </a:lnTo>
                  <a:lnTo>
                    <a:pt x="1133" y="7120"/>
                  </a:lnTo>
                  <a:lnTo>
                    <a:pt x="1133" y="1133"/>
                  </a:lnTo>
                  <a:close/>
                  <a:moveTo>
                    <a:pt x="568" y="0"/>
                  </a:moveTo>
                  <a:cubicBezTo>
                    <a:pt x="254" y="0"/>
                    <a:pt x="1" y="254"/>
                    <a:pt x="1" y="568"/>
                  </a:cubicBezTo>
                  <a:lnTo>
                    <a:pt x="1" y="7688"/>
                  </a:lnTo>
                  <a:cubicBezTo>
                    <a:pt x="1" y="7999"/>
                    <a:pt x="254" y="8253"/>
                    <a:pt x="568" y="8253"/>
                  </a:cubicBezTo>
                  <a:lnTo>
                    <a:pt x="2869" y="8253"/>
                  </a:lnTo>
                  <a:cubicBezTo>
                    <a:pt x="3183" y="8253"/>
                    <a:pt x="3437" y="7999"/>
                    <a:pt x="3437" y="7688"/>
                  </a:cubicBezTo>
                  <a:lnTo>
                    <a:pt x="3437" y="568"/>
                  </a:lnTo>
                  <a:cubicBezTo>
                    <a:pt x="3437" y="254"/>
                    <a:pt x="3183" y="0"/>
                    <a:pt x="2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9" name="Google Shape;274;p25">
              <a:extLst>
                <a:ext uri="{FF2B5EF4-FFF2-40B4-BE49-F238E27FC236}">
                  <a16:creationId xmlns:a16="http://schemas.microsoft.com/office/drawing/2014/main" id="{3F1AC606-A2DE-99F6-3071-B03A60C0DEB0}"/>
                </a:ext>
              </a:extLst>
            </p:cNvPr>
            <p:cNvSpPr/>
            <p:nvPr/>
          </p:nvSpPr>
          <p:spPr>
            <a:xfrm>
              <a:off x="3451275" y="2175475"/>
              <a:ext cx="84925" cy="264975"/>
            </a:xfrm>
            <a:custGeom>
              <a:avLst/>
              <a:gdLst/>
              <a:ahLst/>
              <a:cxnLst/>
              <a:rect l="l" t="t" r="r" b="b"/>
              <a:pathLst>
                <a:path w="3397" h="10599" extrusionOk="0">
                  <a:moveTo>
                    <a:pt x="2265" y="1133"/>
                  </a:moveTo>
                  <a:lnTo>
                    <a:pt x="2265" y="9466"/>
                  </a:lnTo>
                  <a:lnTo>
                    <a:pt x="1132" y="9466"/>
                  </a:lnTo>
                  <a:lnTo>
                    <a:pt x="1132" y="1133"/>
                  </a:lnTo>
                  <a:close/>
                  <a:moveTo>
                    <a:pt x="565" y="0"/>
                  </a:moveTo>
                  <a:cubicBezTo>
                    <a:pt x="254" y="0"/>
                    <a:pt x="0" y="254"/>
                    <a:pt x="0" y="565"/>
                  </a:cubicBezTo>
                  <a:lnTo>
                    <a:pt x="0" y="10034"/>
                  </a:lnTo>
                  <a:cubicBezTo>
                    <a:pt x="0" y="10345"/>
                    <a:pt x="254" y="10599"/>
                    <a:pt x="565" y="10599"/>
                  </a:cubicBezTo>
                  <a:lnTo>
                    <a:pt x="2829" y="10599"/>
                  </a:lnTo>
                  <a:cubicBezTo>
                    <a:pt x="3143" y="10599"/>
                    <a:pt x="3397" y="10345"/>
                    <a:pt x="3397" y="10034"/>
                  </a:cubicBezTo>
                  <a:lnTo>
                    <a:pt x="3397" y="565"/>
                  </a:lnTo>
                  <a:cubicBezTo>
                    <a:pt x="3397" y="254"/>
                    <a:pt x="3143" y="0"/>
                    <a:pt x="2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21" name="Google Shape;275;p25">
              <a:extLst>
                <a:ext uri="{FF2B5EF4-FFF2-40B4-BE49-F238E27FC236}">
                  <a16:creationId xmlns:a16="http://schemas.microsoft.com/office/drawing/2014/main" id="{B694C360-2D63-8F64-5F49-BC8AA5E032C2}"/>
                </a:ext>
              </a:extLst>
            </p:cNvPr>
            <p:cNvSpPr/>
            <p:nvPr/>
          </p:nvSpPr>
          <p:spPr>
            <a:xfrm>
              <a:off x="3564500" y="2116825"/>
              <a:ext cx="84950" cy="323625"/>
            </a:xfrm>
            <a:custGeom>
              <a:avLst/>
              <a:gdLst/>
              <a:ahLst/>
              <a:cxnLst/>
              <a:rect l="l" t="t" r="r" b="b"/>
              <a:pathLst>
                <a:path w="3398" h="12945" extrusionOk="0">
                  <a:moveTo>
                    <a:pt x="2265" y="1132"/>
                  </a:moveTo>
                  <a:lnTo>
                    <a:pt x="2265" y="11812"/>
                  </a:lnTo>
                  <a:lnTo>
                    <a:pt x="1133" y="11812"/>
                  </a:lnTo>
                  <a:lnTo>
                    <a:pt x="1133" y="1132"/>
                  </a:lnTo>
                  <a:close/>
                  <a:moveTo>
                    <a:pt x="565" y="0"/>
                  </a:moveTo>
                  <a:cubicBezTo>
                    <a:pt x="254" y="0"/>
                    <a:pt x="0" y="251"/>
                    <a:pt x="0" y="565"/>
                  </a:cubicBezTo>
                  <a:lnTo>
                    <a:pt x="0" y="12380"/>
                  </a:lnTo>
                  <a:cubicBezTo>
                    <a:pt x="0" y="12691"/>
                    <a:pt x="254" y="12945"/>
                    <a:pt x="565" y="12945"/>
                  </a:cubicBezTo>
                  <a:lnTo>
                    <a:pt x="2829" y="12945"/>
                  </a:lnTo>
                  <a:cubicBezTo>
                    <a:pt x="3144" y="12945"/>
                    <a:pt x="3397" y="12691"/>
                    <a:pt x="3397" y="12380"/>
                  </a:cubicBezTo>
                  <a:lnTo>
                    <a:pt x="3397" y="565"/>
                  </a:lnTo>
                  <a:cubicBezTo>
                    <a:pt x="3397" y="251"/>
                    <a:pt x="3144" y="0"/>
                    <a:pt x="2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22" name="Google Shape;276;p25">
              <a:extLst>
                <a:ext uri="{FF2B5EF4-FFF2-40B4-BE49-F238E27FC236}">
                  <a16:creationId xmlns:a16="http://schemas.microsoft.com/office/drawing/2014/main" id="{FDD8BC16-FF22-93E9-A8AA-8334AA445CF0}"/>
                </a:ext>
              </a:extLst>
            </p:cNvPr>
            <p:cNvSpPr/>
            <p:nvPr/>
          </p:nvSpPr>
          <p:spPr>
            <a:xfrm>
              <a:off x="3282325" y="2035675"/>
              <a:ext cx="459575" cy="454825"/>
            </a:xfrm>
            <a:custGeom>
              <a:avLst/>
              <a:gdLst/>
              <a:ahLst/>
              <a:cxnLst/>
              <a:rect l="l" t="t" r="r" b="b"/>
              <a:pathLst>
                <a:path w="18383" h="18193" extrusionOk="0">
                  <a:moveTo>
                    <a:pt x="568" y="0"/>
                  </a:moveTo>
                  <a:cubicBezTo>
                    <a:pt x="254" y="0"/>
                    <a:pt x="1" y="251"/>
                    <a:pt x="1" y="565"/>
                  </a:cubicBezTo>
                  <a:lnTo>
                    <a:pt x="1" y="17625"/>
                  </a:lnTo>
                  <a:cubicBezTo>
                    <a:pt x="1" y="17939"/>
                    <a:pt x="254" y="18192"/>
                    <a:pt x="568" y="18192"/>
                  </a:cubicBezTo>
                  <a:lnTo>
                    <a:pt x="17815" y="18192"/>
                  </a:lnTo>
                  <a:cubicBezTo>
                    <a:pt x="18129" y="18192"/>
                    <a:pt x="18383" y="17939"/>
                    <a:pt x="18383" y="17625"/>
                  </a:cubicBezTo>
                  <a:cubicBezTo>
                    <a:pt x="18383" y="17311"/>
                    <a:pt x="18129" y="17060"/>
                    <a:pt x="17815" y="17060"/>
                  </a:cubicBezTo>
                  <a:lnTo>
                    <a:pt x="1133" y="17060"/>
                  </a:lnTo>
                  <a:lnTo>
                    <a:pt x="1133" y="565"/>
                  </a:lnTo>
                  <a:cubicBezTo>
                    <a:pt x="1133" y="251"/>
                    <a:pt x="879"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grpSp>
      <p:sp>
        <p:nvSpPr>
          <p:cNvPr id="23" name="Google Shape;311;p25">
            <a:extLst>
              <a:ext uri="{FF2B5EF4-FFF2-40B4-BE49-F238E27FC236}">
                <a16:creationId xmlns:a16="http://schemas.microsoft.com/office/drawing/2014/main" id="{238169F3-EA1E-5A6F-3A1A-CD409EC40BBE}"/>
              </a:ext>
            </a:extLst>
          </p:cNvPr>
          <p:cNvSpPr txBox="1">
            <a:spLocks/>
          </p:cNvSpPr>
          <p:nvPr/>
        </p:nvSpPr>
        <p:spPr>
          <a:xfrm>
            <a:off x="2813034" y="4332258"/>
            <a:ext cx="2461143" cy="5615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1pPr>
            <a:lvl2pPr marR="0" lvl="1"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9pPr>
          </a:lstStyle>
          <a:p>
            <a:pPr algn="ctr"/>
            <a:r>
              <a:rPr lang="el-GR" sz="1400" b="0" dirty="0">
                <a:latin typeface="Book Antiqua" panose="02040602050305030304" pitchFamily="18" charset="0"/>
                <a:ea typeface="Cambria Math" panose="02040503050406030204" pitchFamily="18" charset="0"/>
              </a:rPr>
              <a:t>Συλλογή πηγών </a:t>
            </a:r>
          </a:p>
          <a:p>
            <a:pPr algn="ctr"/>
            <a:r>
              <a:rPr lang="el-GR" sz="1400" b="0" dirty="0">
                <a:latin typeface="Book Antiqua" panose="02040602050305030304" pitchFamily="18" charset="0"/>
                <a:ea typeface="Cambria Math" panose="02040503050406030204" pitchFamily="18" charset="0"/>
              </a:rPr>
              <a:t>και πληροφοριών</a:t>
            </a:r>
          </a:p>
        </p:txBody>
      </p:sp>
      <p:grpSp>
        <p:nvGrpSpPr>
          <p:cNvPr id="24" name="Google Shape;277;p25">
            <a:extLst>
              <a:ext uri="{FF2B5EF4-FFF2-40B4-BE49-F238E27FC236}">
                <a16:creationId xmlns:a16="http://schemas.microsoft.com/office/drawing/2014/main" id="{161F9166-AD78-8B07-4B46-B6E55DBAA0AA}"/>
              </a:ext>
            </a:extLst>
          </p:cNvPr>
          <p:cNvGrpSpPr/>
          <p:nvPr/>
        </p:nvGrpSpPr>
        <p:grpSpPr>
          <a:xfrm>
            <a:off x="4378321" y="960396"/>
            <a:ext cx="387357" cy="322337"/>
            <a:chOff x="-60988625" y="2310475"/>
            <a:chExt cx="316650" cy="311150"/>
          </a:xfrm>
        </p:grpSpPr>
        <p:sp>
          <p:nvSpPr>
            <p:cNvPr id="25" name="Google Shape;278;p25">
              <a:extLst>
                <a:ext uri="{FF2B5EF4-FFF2-40B4-BE49-F238E27FC236}">
                  <a16:creationId xmlns:a16="http://schemas.microsoft.com/office/drawing/2014/main" id="{29E1A141-D0B2-59D2-BA43-225195212E29}"/>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9;p25">
              <a:extLst>
                <a:ext uri="{FF2B5EF4-FFF2-40B4-BE49-F238E27FC236}">
                  <a16:creationId xmlns:a16="http://schemas.microsoft.com/office/drawing/2014/main" id="{6C241E7B-1667-8F46-EDC4-CA41A2A154E2}"/>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80;p25">
              <a:extLst>
                <a:ext uri="{FF2B5EF4-FFF2-40B4-BE49-F238E27FC236}">
                  <a16:creationId xmlns:a16="http://schemas.microsoft.com/office/drawing/2014/main" id="{854FAB6D-984F-AFD5-8358-C7A520D6781E}"/>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1;p25">
              <a:extLst>
                <a:ext uri="{FF2B5EF4-FFF2-40B4-BE49-F238E27FC236}">
                  <a16:creationId xmlns:a16="http://schemas.microsoft.com/office/drawing/2014/main" id="{0704ABB7-3FC7-5B66-9267-15C128166085}"/>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82;p25">
              <a:extLst>
                <a:ext uri="{FF2B5EF4-FFF2-40B4-BE49-F238E27FC236}">
                  <a16:creationId xmlns:a16="http://schemas.microsoft.com/office/drawing/2014/main" id="{F1212F91-A78E-9D5C-BC86-8ED2F41B9E68}"/>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83;p25">
              <a:extLst>
                <a:ext uri="{FF2B5EF4-FFF2-40B4-BE49-F238E27FC236}">
                  <a16:creationId xmlns:a16="http://schemas.microsoft.com/office/drawing/2014/main" id="{653E25F8-8546-EEA4-1A7D-BC4573BADBC0}"/>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306;p25">
            <a:extLst>
              <a:ext uri="{FF2B5EF4-FFF2-40B4-BE49-F238E27FC236}">
                <a16:creationId xmlns:a16="http://schemas.microsoft.com/office/drawing/2014/main" id="{D2C0AAEE-EF44-6986-5B53-6FADFE3914FB}"/>
              </a:ext>
            </a:extLst>
          </p:cNvPr>
          <p:cNvSpPr/>
          <p:nvPr/>
        </p:nvSpPr>
        <p:spPr>
          <a:xfrm>
            <a:off x="4247891" y="1738360"/>
            <a:ext cx="796496" cy="81177"/>
          </a:xfrm>
          <a:custGeom>
            <a:avLst/>
            <a:gdLst/>
            <a:ahLst/>
            <a:cxnLst/>
            <a:rect l="l" t="t" r="r" b="b"/>
            <a:pathLst>
              <a:path w="24873" h="2535" fill="none" extrusionOk="0">
                <a:moveTo>
                  <a:pt x="0" y="1"/>
                </a:moveTo>
                <a:lnTo>
                  <a:pt x="10188" y="1"/>
                </a:lnTo>
                <a:lnTo>
                  <a:pt x="12454" y="2534"/>
                </a:lnTo>
                <a:lnTo>
                  <a:pt x="14720" y="1"/>
                </a:lnTo>
                <a:lnTo>
                  <a:pt x="24872" y="1"/>
                </a:lnTo>
              </a:path>
            </a:pathLst>
          </a:custGeom>
          <a:noFill/>
          <a:ln w="19050" cap="flat" cmpd="sng">
            <a:solidFill>
              <a:schemeClr val="lt1"/>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99;p25">
            <a:extLst>
              <a:ext uri="{FF2B5EF4-FFF2-40B4-BE49-F238E27FC236}">
                <a16:creationId xmlns:a16="http://schemas.microsoft.com/office/drawing/2014/main" id="{0486E677-A4C6-E21A-B790-8255C740553D}"/>
              </a:ext>
            </a:extLst>
          </p:cNvPr>
          <p:cNvSpPr txBox="1">
            <a:spLocks/>
          </p:cNvSpPr>
          <p:nvPr/>
        </p:nvSpPr>
        <p:spPr>
          <a:xfrm>
            <a:off x="3392305" y="1201369"/>
            <a:ext cx="2337811" cy="261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1pPr>
            <a:lvl2pPr marR="0" lvl="1"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9pPr>
          </a:lstStyle>
          <a:p>
            <a:pPr algn="ctr"/>
            <a:r>
              <a:rPr lang="el-GR" sz="1400" b="0" dirty="0">
                <a:latin typeface="Book Antiqua" panose="02040602050305030304" pitchFamily="18" charset="0"/>
                <a:ea typeface="Cambria Math" panose="02040503050406030204" pitchFamily="18" charset="0"/>
              </a:rPr>
              <a:t>Παραγωγή και </a:t>
            </a:r>
          </a:p>
          <a:p>
            <a:pPr algn="ctr"/>
            <a:r>
              <a:rPr lang="el-GR" sz="1400" b="0" dirty="0">
                <a:latin typeface="Book Antiqua" panose="02040602050305030304" pitchFamily="18" charset="0"/>
                <a:ea typeface="Cambria Math" panose="02040503050406030204" pitchFamily="18" charset="0"/>
              </a:rPr>
              <a:t>σύνθεση στοιχείων</a:t>
            </a:r>
            <a:br>
              <a:rPr lang="el-GR" sz="1200" dirty="0"/>
            </a:br>
            <a:endParaRPr lang="el-GR" sz="1200" dirty="0"/>
          </a:p>
        </p:txBody>
      </p:sp>
      <p:sp>
        <p:nvSpPr>
          <p:cNvPr id="161" name="Google Shape;297;p25">
            <a:extLst>
              <a:ext uri="{FF2B5EF4-FFF2-40B4-BE49-F238E27FC236}">
                <a16:creationId xmlns:a16="http://schemas.microsoft.com/office/drawing/2014/main" id="{2C41241F-F128-7ACD-AFD7-9C37825EE21E}"/>
              </a:ext>
            </a:extLst>
          </p:cNvPr>
          <p:cNvSpPr/>
          <p:nvPr/>
        </p:nvSpPr>
        <p:spPr>
          <a:xfrm>
            <a:off x="4824744" y="3537963"/>
            <a:ext cx="796207" cy="80857"/>
          </a:xfrm>
          <a:custGeom>
            <a:avLst/>
            <a:gdLst/>
            <a:ahLst/>
            <a:cxnLst/>
            <a:rect l="l" t="t" r="r" b="b"/>
            <a:pathLst>
              <a:path w="24864" h="2525" fill="none" extrusionOk="0">
                <a:moveTo>
                  <a:pt x="24863" y="2525"/>
                </a:moveTo>
                <a:lnTo>
                  <a:pt x="14684" y="2525"/>
                </a:lnTo>
                <a:lnTo>
                  <a:pt x="12454" y="0"/>
                </a:lnTo>
                <a:lnTo>
                  <a:pt x="10179" y="2525"/>
                </a:lnTo>
                <a:lnTo>
                  <a:pt x="0" y="2525"/>
                </a:lnTo>
              </a:path>
            </a:pathLst>
          </a:custGeom>
          <a:noFill/>
          <a:ln w="19050" cap="flat" cmpd="sng">
            <a:solidFill>
              <a:schemeClr val="lt1"/>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 name="Google Shape;284;p25">
            <a:extLst>
              <a:ext uri="{FF2B5EF4-FFF2-40B4-BE49-F238E27FC236}">
                <a16:creationId xmlns:a16="http://schemas.microsoft.com/office/drawing/2014/main" id="{E8089B11-B114-C5E7-BF92-FA37FE121BFF}"/>
              </a:ext>
            </a:extLst>
          </p:cNvPr>
          <p:cNvGrpSpPr/>
          <p:nvPr/>
        </p:nvGrpSpPr>
        <p:grpSpPr>
          <a:xfrm>
            <a:off x="5044387" y="3706145"/>
            <a:ext cx="377903" cy="385372"/>
            <a:chOff x="-1333975" y="2365850"/>
            <a:chExt cx="292225" cy="293575"/>
          </a:xfrm>
        </p:grpSpPr>
        <p:sp>
          <p:nvSpPr>
            <p:cNvPr id="163" name="Google Shape;285;p25">
              <a:extLst>
                <a:ext uri="{FF2B5EF4-FFF2-40B4-BE49-F238E27FC236}">
                  <a16:creationId xmlns:a16="http://schemas.microsoft.com/office/drawing/2014/main" id="{9AEE4903-1861-A42C-CB71-90436DB27C36}"/>
                </a:ext>
              </a:extLst>
            </p:cNvPr>
            <p:cNvSpPr/>
            <p:nvPr/>
          </p:nvSpPr>
          <p:spPr>
            <a:xfrm>
              <a:off x="-1285150" y="2365850"/>
              <a:ext cx="191225" cy="293575"/>
            </a:xfrm>
            <a:custGeom>
              <a:avLst/>
              <a:gdLst/>
              <a:ahLst/>
              <a:cxnLst/>
              <a:rect l="l" t="t" r="r" b="b"/>
              <a:pathLst>
                <a:path w="7649" h="11743" extrusionOk="0">
                  <a:moveTo>
                    <a:pt x="3813" y="684"/>
                  </a:moveTo>
                  <a:cubicBezTo>
                    <a:pt x="5545" y="684"/>
                    <a:pt x="6900" y="2039"/>
                    <a:pt x="6900" y="3740"/>
                  </a:cubicBezTo>
                  <a:cubicBezTo>
                    <a:pt x="6931" y="4780"/>
                    <a:pt x="6553" y="5347"/>
                    <a:pt x="6270" y="5788"/>
                  </a:cubicBezTo>
                  <a:cubicBezTo>
                    <a:pt x="5797" y="6544"/>
                    <a:pt x="5608" y="6922"/>
                    <a:pt x="5608" y="7930"/>
                  </a:cubicBezTo>
                  <a:cubicBezTo>
                    <a:pt x="5608" y="8119"/>
                    <a:pt x="5451" y="8277"/>
                    <a:pt x="5230" y="8277"/>
                  </a:cubicBezTo>
                  <a:lnTo>
                    <a:pt x="2489" y="8277"/>
                  </a:lnTo>
                  <a:cubicBezTo>
                    <a:pt x="2300" y="8277"/>
                    <a:pt x="2143" y="8119"/>
                    <a:pt x="2143" y="7930"/>
                  </a:cubicBezTo>
                  <a:cubicBezTo>
                    <a:pt x="2143" y="6922"/>
                    <a:pt x="1922" y="6576"/>
                    <a:pt x="1450" y="5820"/>
                  </a:cubicBezTo>
                  <a:cubicBezTo>
                    <a:pt x="1198" y="5347"/>
                    <a:pt x="567" y="4528"/>
                    <a:pt x="788" y="3205"/>
                  </a:cubicBezTo>
                  <a:cubicBezTo>
                    <a:pt x="1040" y="1819"/>
                    <a:pt x="2237" y="684"/>
                    <a:pt x="3813" y="684"/>
                  </a:cubicBezTo>
                  <a:close/>
                  <a:moveTo>
                    <a:pt x="4852" y="8907"/>
                  </a:moveTo>
                  <a:lnTo>
                    <a:pt x="4852" y="9569"/>
                  </a:lnTo>
                  <a:lnTo>
                    <a:pt x="4506" y="9569"/>
                  </a:lnTo>
                  <a:cubicBezTo>
                    <a:pt x="4285" y="9569"/>
                    <a:pt x="4128" y="9726"/>
                    <a:pt x="4128" y="9915"/>
                  </a:cubicBezTo>
                  <a:cubicBezTo>
                    <a:pt x="4128" y="10136"/>
                    <a:pt x="4285" y="10293"/>
                    <a:pt x="4506" y="10293"/>
                  </a:cubicBezTo>
                  <a:lnTo>
                    <a:pt x="4852" y="10293"/>
                  </a:lnTo>
                  <a:lnTo>
                    <a:pt x="4852" y="10640"/>
                  </a:lnTo>
                  <a:cubicBezTo>
                    <a:pt x="4884" y="10829"/>
                    <a:pt x="4726" y="10986"/>
                    <a:pt x="4537" y="10986"/>
                  </a:cubicBezTo>
                  <a:lnTo>
                    <a:pt x="3151" y="10986"/>
                  </a:lnTo>
                  <a:cubicBezTo>
                    <a:pt x="2962" y="10986"/>
                    <a:pt x="2804" y="10829"/>
                    <a:pt x="2804" y="10640"/>
                  </a:cubicBezTo>
                  <a:lnTo>
                    <a:pt x="2804" y="10293"/>
                  </a:lnTo>
                  <a:lnTo>
                    <a:pt x="3151" y="10293"/>
                  </a:lnTo>
                  <a:cubicBezTo>
                    <a:pt x="3371" y="10293"/>
                    <a:pt x="3529" y="10136"/>
                    <a:pt x="3529" y="9915"/>
                  </a:cubicBezTo>
                  <a:cubicBezTo>
                    <a:pt x="3529" y="9726"/>
                    <a:pt x="3371" y="9569"/>
                    <a:pt x="3151" y="9569"/>
                  </a:cubicBezTo>
                  <a:lnTo>
                    <a:pt x="2804" y="9569"/>
                  </a:lnTo>
                  <a:lnTo>
                    <a:pt x="2804" y="8907"/>
                  </a:lnTo>
                  <a:close/>
                  <a:moveTo>
                    <a:pt x="3897" y="1"/>
                  </a:moveTo>
                  <a:cubicBezTo>
                    <a:pt x="3632" y="1"/>
                    <a:pt x="3361" y="28"/>
                    <a:pt x="3088" y="86"/>
                  </a:cubicBezTo>
                  <a:cubicBezTo>
                    <a:pt x="1607" y="401"/>
                    <a:pt x="441" y="1566"/>
                    <a:pt x="158" y="3079"/>
                  </a:cubicBezTo>
                  <a:cubicBezTo>
                    <a:pt x="0" y="3992"/>
                    <a:pt x="158" y="4969"/>
                    <a:pt x="631" y="5757"/>
                  </a:cubicBezTo>
                  <a:cubicBezTo>
                    <a:pt x="757" y="5914"/>
                    <a:pt x="820" y="6072"/>
                    <a:pt x="914" y="6229"/>
                  </a:cubicBezTo>
                  <a:cubicBezTo>
                    <a:pt x="1355" y="6891"/>
                    <a:pt x="1450" y="7143"/>
                    <a:pt x="1450" y="7962"/>
                  </a:cubicBezTo>
                  <a:cubicBezTo>
                    <a:pt x="1450" y="8403"/>
                    <a:pt x="1733" y="8781"/>
                    <a:pt x="2143" y="8939"/>
                  </a:cubicBezTo>
                  <a:lnTo>
                    <a:pt x="2143" y="10703"/>
                  </a:lnTo>
                  <a:cubicBezTo>
                    <a:pt x="2143" y="11270"/>
                    <a:pt x="2615" y="11743"/>
                    <a:pt x="3151" y="11743"/>
                  </a:cubicBezTo>
                  <a:lnTo>
                    <a:pt x="4537" y="11743"/>
                  </a:lnTo>
                  <a:cubicBezTo>
                    <a:pt x="5073" y="11743"/>
                    <a:pt x="5545" y="11270"/>
                    <a:pt x="5545" y="10703"/>
                  </a:cubicBezTo>
                  <a:lnTo>
                    <a:pt x="5545" y="8939"/>
                  </a:lnTo>
                  <a:cubicBezTo>
                    <a:pt x="5955" y="8781"/>
                    <a:pt x="6238" y="8435"/>
                    <a:pt x="6238" y="7962"/>
                  </a:cubicBezTo>
                  <a:lnTo>
                    <a:pt x="6238" y="7930"/>
                  </a:lnTo>
                  <a:cubicBezTo>
                    <a:pt x="6238" y="7143"/>
                    <a:pt x="6427" y="6828"/>
                    <a:pt x="6805" y="6229"/>
                  </a:cubicBezTo>
                  <a:cubicBezTo>
                    <a:pt x="7089" y="5788"/>
                    <a:pt x="7593" y="5032"/>
                    <a:pt x="7593" y="3835"/>
                  </a:cubicBezTo>
                  <a:cubicBezTo>
                    <a:pt x="7649" y="1658"/>
                    <a:pt x="5950" y="1"/>
                    <a:pt x="38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86;p25">
              <a:extLst>
                <a:ext uri="{FF2B5EF4-FFF2-40B4-BE49-F238E27FC236}">
                  <a16:creationId xmlns:a16="http://schemas.microsoft.com/office/drawing/2014/main" id="{67D70810-6F05-69FE-79C5-E5A94B45B260}"/>
                </a:ext>
              </a:extLst>
            </p:cNvPr>
            <p:cNvSpPr/>
            <p:nvPr/>
          </p:nvSpPr>
          <p:spPr>
            <a:xfrm>
              <a:off x="-1076425" y="2452250"/>
              <a:ext cx="34675" cy="18150"/>
            </a:xfrm>
            <a:custGeom>
              <a:avLst/>
              <a:gdLst/>
              <a:ahLst/>
              <a:cxnLst/>
              <a:rect l="l" t="t" r="r" b="b"/>
              <a:pathLst>
                <a:path w="1387" h="726" extrusionOk="0">
                  <a:moveTo>
                    <a:pt x="347" y="1"/>
                  </a:moveTo>
                  <a:cubicBezTo>
                    <a:pt x="158" y="1"/>
                    <a:pt x="0" y="158"/>
                    <a:pt x="0" y="379"/>
                  </a:cubicBezTo>
                  <a:cubicBezTo>
                    <a:pt x="0" y="568"/>
                    <a:pt x="158" y="725"/>
                    <a:pt x="347" y="725"/>
                  </a:cubicBezTo>
                  <a:lnTo>
                    <a:pt x="1040" y="725"/>
                  </a:lnTo>
                  <a:cubicBezTo>
                    <a:pt x="1229" y="725"/>
                    <a:pt x="1386" y="568"/>
                    <a:pt x="1386" y="379"/>
                  </a:cubicBezTo>
                  <a:cubicBezTo>
                    <a:pt x="1386" y="158"/>
                    <a:pt x="1229" y="1"/>
                    <a:pt x="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87;p25">
              <a:extLst>
                <a:ext uri="{FF2B5EF4-FFF2-40B4-BE49-F238E27FC236}">
                  <a16:creationId xmlns:a16="http://schemas.microsoft.com/office/drawing/2014/main" id="{1423771D-6BCA-7CFC-D3CD-EFC54C54D9C9}"/>
                </a:ext>
              </a:extLst>
            </p:cNvPr>
            <p:cNvSpPr/>
            <p:nvPr/>
          </p:nvSpPr>
          <p:spPr>
            <a:xfrm>
              <a:off x="-1333975" y="2452250"/>
              <a:ext cx="34675" cy="18150"/>
            </a:xfrm>
            <a:custGeom>
              <a:avLst/>
              <a:gdLst/>
              <a:ahLst/>
              <a:cxnLst/>
              <a:rect l="l" t="t" r="r" b="b"/>
              <a:pathLst>
                <a:path w="1387" h="726" extrusionOk="0">
                  <a:moveTo>
                    <a:pt x="347" y="1"/>
                  </a:moveTo>
                  <a:cubicBezTo>
                    <a:pt x="158" y="1"/>
                    <a:pt x="0" y="158"/>
                    <a:pt x="0" y="379"/>
                  </a:cubicBezTo>
                  <a:cubicBezTo>
                    <a:pt x="0" y="568"/>
                    <a:pt x="158" y="725"/>
                    <a:pt x="347" y="725"/>
                  </a:cubicBezTo>
                  <a:lnTo>
                    <a:pt x="1008" y="725"/>
                  </a:lnTo>
                  <a:cubicBezTo>
                    <a:pt x="1197" y="694"/>
                    <a:pt x="1386" y="536"/>
                    <a:pt x="1386" y="379"/>
                  </a:cubicBezTo>
                  <a:cubicBezTo>
                    <a:pt x="1386" y="158"/>
                    <a:pt x="1197" y="1"/>
                    <a:pt x="10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88;p25">
              <a:extLst>
                <a:ext uri="{FF2B5EF4-FFF2-40B4-BE49-F238E27FC236}">
                  <a16:creationId xmlns:a16="http://schemas.microsoft.com/office/drawing/2014/main" id="{BA3A381B-4B4E-624C-C609-DBE83381D5DC}"/>
                </a:ext>
              </a:extLst>
            </p:cNvPr>
            <p:cNvSpPr/>
            <p:nvPr/>
          </p:nvSpPr>
          <p:spPr>
            <a:xfrm>
              <a:off x="-1093750" y="2383050"/>
              <a:ext cx="35450" cy="26575"/>
            </a:xfrm>
            <a:custGeom>
              <a:avLst/>
              <a:gdLst/>
              <a:ahLst/>
              <a:cxnLst/>
              <a:rect l="l" t="t" r="r" b="b"/>
              <a:pathLst>
                <a:path w="1418" h="1063" extrusionOk="0">
                  <a:moveTo>
                    <a:pt x="992" y="1"/>
                  </a:moveTo>
                  <a:cubicBezTo>
                    <a:pt x="931" y="1"/>
                    <a:pt x="870" y="19"/>
                    <a:pt x="819" y="59"/>
                  </a:cubicBezTo>
                  <a:lnTo>
                    <a:pt x="221" y="406"/>
                  </a:lnTo>
                  <a:cubicBezTo>
                    <a:pt x="63" y="500"/>
                    <a:pt x="0" y="721"/>
                    <a:pt x="95" y="878"/>
                  </a:cubicBezTo>
                  <a:cubicBezTo>
                    <a:pt x="159" y="985"/>
                    <a:pt x="295" y="1063"/>
                    <a:pt x="415" y="1063"/>
                  </a:cubicBezTo>
                  <a:cubicBezTo>
                    <a:pt x="473" y="1063"/>
                    <a:pt x="527" y="1045"/>
                    <a:pt x="567" y="1005"/>
                  </a:cubicBezTo>
                  <a:lnTo>
                    <a:pt x="1166" y="658"/>
                  </a:lnTo>
                  <a:cubicBezTo>
                    <a:pt x="1323" y="563"/>
                    <a:pt x="1418" y="343"/>
                    <a:pt x="1292" y="185"/>
                  </a:cubicBezTo>
                  <a:cubicBezTo>
                    <a:pt x="1249" y="79"/>
                    <a:pt x="1120" y="1"/>
                    <a:pt x="9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89;p25">
              <a:extLst>
                <a:ext uri="{FF2B5EF4-FFF2-40B4-BE49-F238E27FC236}">
                  <a16:creationId xmlns:a16="http://schemas.microsoft.com/office/drawing/2014/main" id="{FAA4F1C1-903F-601B-6CD4-48A58342271F}"/>
                </a:ext>
              </a:extLst>
            </p:cNvPr>
            <p:cNvSpPr/>
            <p:nvPr/>
          </p:nvSpPr>
          <p:spPr>
            <a:xfrm>
              <a:off x="-1317450" y="2512575"/>
              <a:ext cx="35475" cy="26225"/>
            </a:xfrm>
            <a:custGeom>
              <a:avLst/>
              <a:gdLst/>
              <a:ahLst/>
              <a:cxnLst/>
              <a:rect l="l" t="t" r="r" b="b"/>
              <a:pathLst>
                <a:path w="1419" h="1049" extrusionOk="0">
                  <a:moveTo>
                    <a:pt x="1005" y="1"/>
                  </a:moveTo>
                  <a:cubicBezTo>
                    <a:pt x="944" y="1"/>
                    <a:pt x="880" y="15"/>
                    <a:pt x="820" y="45"/>
                  </a:cubicBezTo>
                  <a:lnTo>
                    <a:pt x="221" y="392"/>
                  </a:lnTo>
                  <a:cubicBezTo>
                    <a:pt x="64" y="486"/>
                    <a:pt x="1" y="707"/>
                    <a:pt x="127" y="864"/>
                  </a:cubicBezTo>
                  <a:cubicBezTo>
                    <a:pt x="169" y="971"/>
                    <a:pt x="299" y="1049"/>
                    <a:pt x="427" y="1049"/>
                  </a:cubicBezTo>
                  <a:cubicBezTo>
                    <a:pt x="488" y="1049"/>
                    <a:pt x="548" y="1031"/>
                    <a:pt x="599" y="990"/>
                  </a:cubicBezTo>
                  <a:lnTo>
                    <a:pt x="1166" y="644"/>
                  </a:lnTo>
                  <a:cubicBezTo>
                    <a:pt x="1324" y="549"/>
                    <a:pt x="1418" y="329"/>
                    <a:pt x="1292" y="171"/>
                  </a:cubicBezTo>
                  <a:cubicBezTo>
                    <a:pt x="1250" y="64"/>
                    <a:pt x="1134" y="1"/>
                    <a:pt x="10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90;p25">
              <a:extLst>
                <a:ext uri="{FF2B5EF4-FFF2-40B4-BE49-F238E27FC236}">
                  <a16:creationId xmlns:a16="http://schemas.microsoft.com/office/drawing/2014/main" id="{F4FBF608-3562-F481-ADFD-C2DAD3313EFA}"/>
                </a:ext>
              </a:extLst>
            </p:cNvPr>
            <p:cNvSpPr/>
            <p:nvPr/>
          </p:nvSpPr>
          <p:spPr>
            <a:xfrm>
              <a:off x="-1092975" y="2512575"/>
              <a:ext cx="34675" cy="25525"/>
            </a:xfrm>
            <a:custGeom>
              <a:avLst/>
              <a:gdLst/>
              <a:ahLst/>
              <a:cxnLst/>
              <a:rect l="l" t="t" r="r" b="b"/>
              <a:pathLst>
                <a:path w="1387" h="1021" extrusionOk="0">
                  <a:moveTo>
                    <a:pt x="378" y="1"/>
                  </a:moveTo>
                  <a:cubicBezTo>
                    <a:pt x="264" y="1"/>
                    <a:pt x="149" y="64"/>
                    <a:pt x="64" y="171"/>
                  </a:cubicBezTo>
                  <a:cubicBezTo>
                    <a:pt x="1" y="329"/>
                    <a:pt x="32" y="518"/>
                    <a:pt x="190" y="644"/>
                  </a:cubicBezTo>
                  <a:lnTo>
                    <a:pt x="788" y="990"/>
                  </a:lnTo>
                  <a:cubicBezTo>
                    <a:pt x="838" y="1010"/>
                    <a:pt x="891" y="1021"/>
                    <a:pt x="944" y="1021"/>
                  </a:cubicBezTo>
                  <a:cubicBezTo>
                    <a:pt x="1059" y="1021"/>
                    <a:pt x="1175" y="972"/>
                    <a:pt x="1261" y="864"/>
                  </a:cubicBezTo>
                  <a:cubicBezTo>
                    <a:pt x="1387" y="675"/>
                    <a:pt x="1292" y="486"/>
                    <a:pt x="1135" y="392"/>
                  </a:cubicBezTo>
                  <a:lnTo>
                    <a:pt x="536" y="45"/>
                  </a:lnTo>
                  <a:cubicBezTo>
                    <a:pt x="486" y="15"/>
                    <a:pt x="432" y="1"/>
                    <a:pt x="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91;p25">
              <a:extLst>
                <a:ext uri="{FF2B5EF4-FFF2-40B4-BE49-F238E27FC236}">
                  <a16:creationId xmlns:a16="http://schemas.microsoft.com/office/drawing/2014/main" id="{3FCFE8AE-18C9-102F-BC53-B21A8C395219}"/>
                </a:ext>
              </a:extLst>
            </p:cNvPr>
            <p:cNvSpPr/>
            <p:nvPr/>
          </p:nvSpPr>
          <p:spPr>
            <a:xfrm>
              <a:off x="-1316650" y="2383750"/>
              <a:ext cx="34675" cy="25525"/>
            </a:xfrm>
            <a:custGeom>
              <a:avLst/>
              <a:gdLst/>
              <a:ahLst/>
              <a:cxnLst/>
              <a:rect l="l" t="t" r="r" b="b"/>
              <a:pathLst>
                <a:path w="1387" h="1021" extrusionOk="0">
                  <a:moveTo>
                    <a:pt x="405" y="1"/>
                  </a:moveTo>
                  <a:cubicBezTo>
                    <a:pt x="283" y="1"/>
                    <a:pt x="159" y="50"/>
                    <a:pt x="95" y="157"/>
                  </a:cubicBezTo>
                  <a:cubicBezTo>
                    <a:pt x="0" y="315"/>
                    <a:pt x="63" y="504"/>
                    <a:pt x="221" y="630"/>
                  </a:cubicBezTo>
                  <a:lnTo>
                    <a:pt x="788" y="977"/>
                  </a:lnTo>
                  <a:cubicBezTo>
                    <a:pt x="838" y="1007"/>
                    <a:pt x="895" y="1021"/>
                    <a:pt x="953" y="1021"/>
                  </a:cubicBezTo>
                  <a:cubicBezTo>
                    <a:pt x="1074" y="1021"/>
                    <a:pt x="1196" y="958"/>
                    <a:pt x="1260" y="850"/>
                  </a:cubicBezTo>
                  <a:cubicBezTo>
                    <a:pt x="1386" y="693"/>
                    <a:pt x="1292" y="504"/>
                    <a:pt x="1134" y="378"/>
                  </a:cubicBezTo>
                  <a:lnTo>
                    <a:pt x="567" y="31"/>
                  </a:lnTo>
                  <a:cubicBezTo>
                    <a:pt x="517" y="11"/>
                    <a:pt x="461" y="1"/>
                    <a:pt x="4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92;p25">
              <a:extLst>
                <a:ext uri="{FF2B5EF4-FFF2-40B4-BE49-F238E27FC236}">
                  <a16:creationId xmlns:a16="http://schemas.microsoft.com/office/drawing/2014/main" id="{ED9DA054-8330-8F17-3A95-6D3C1A52AD41}"/>
                </a:ext>
              </a:extLst>
            </p:cNvPr>
            <p:cNvSpPr/>
            <p:nvPr/>
          </p:nvSpPr>
          <p:spPr>
            <a:xfrm>
              <a:off x="-1239475" y="2401575"/>
              <a:ext cx="102425" cy="153100"/>
            </a:xfrm>
            <a:custGeom>
              <a:avLst/>
              <a:gdLst/>
              <a:ahLst/>
              <a:cxnLst/>
              <a:rect l="l" t="t" r="r" b="b"/>
              <a:pathLst>
                <a:path w="4097" h="6124" extrusionOk="0">
                  <a:moveTo>
                    <a:pt x="1733" y="1492"/>
                  </a:moveTo>
                  <a:lnTo>
                    <a:pt x="1733" y="2343"/>
                  </a:lnTo>
                  <a:cubicBezTo>
                    <a:pt x="1733" y="2500"/>
                    <a:pt x="1796" y="2626"/>
                    <a:pt x="1922" y="2658"/>
                  </a:cubicBezTo>
                  <a:lnTo>
                    <a:pt x="3246" y="3225"/>
                  </a:lnTo>
                  <a:lnTo>
                    <a:pt x="2395" y="4611"/>
                  </a:lnTo>
                  <a:lnTo>
                    <a:pt x="2395" y="3729"/>
                  </a:lnTo>
                  <a:cubicBezTo>
                    <a:pt x="2395" y="3572"/>
                    <a:pt x="2332" y="3445"/>
                    <a:pt x="2206" y="3414"/>
                  </a:cubicBezTo>
                  <a:lnTo>
                    <a:pt x="851" y="2878"/>
                  </a:lnTo>
                  <a:lnTo>
                    <a:pt x="1733" y="1492"/>
                  </a:lnTo>
                  <a:close/>
                  <a:moveTo>
                    <a:pt x="2038" y="0"/>
                  </a:moveTo>
                  <a:cubicBezTo>
                    <a:pt x="1919" y="0"/>
                    <a:pt x="1814" y="47"/>
                    <a:pt x="1765" y="169"/>
                  </a:cubicBezTo>
                  <a:lnTo>
                    <a:pt x="64" y="2941"/>
                  </a:lnTo>
                  <a:cubicBezTo>
                    <a:pt x="32" y="3004"/>
                    <a:pt x="1" y="3130"/>
                    <a:pt x="32" y="3225"/>
                  </a:cubicBezTo>
                  <a:cubicBezTo>
                    <a:pt x="64" y="3288"/>
                    <a:pt x="158" y="3382"/>
                    <a:pt x="221" y="3414"/>
                  </a:cubicBezTo>
                  <a:lnTo>
                    <a:pt x="1733" y="4013"/>
                  </a:lnTo>
                  <a:lnTo>
                    <a:pt x="1733" y="5808"/>
                  </a:lnTo>
                  <a:cubicBezTo>
                    <a:pt x="1733" y="5966"/>
                    <a:pt x="1859" y="6092"/>
                    <a:pt x="1954" y="6123"/>
                  </a:cubicBezTo>
                  <a:lnTo>
                    <a:pt x="2049" y="6123"/>
                  </a:lnTo>
                  <a:cubicBezTo>
                    <a:pt x="2143" y="6123"/>
                    <a:pt x="2269" y="6092"/>
                    <a:pt x="2301" y="5966"/>
                  </a:cubicBezTo>
                  <a:lnTo>
                    <a:pt x="4002" y="3225"/>
                  </a:lnTo>
                  <a:cubicBezTo>
                    <a:pt x="4033" y="3130"/>
                    <a:pt x="4096" y="3004"/>
                    <a:pt x="4033" y="2941"/>
                  </a:cubicBezTo>
                  <a:cubicBezTo>
                    <a:pt x="4033" y="2878"/>
                    <a:pt x="3970" y="2784"/>
                    <a:pt x="3907" y="2752"/>
                  </a:cubicBezTo>
                  <a:lnTo>
                    <a:pt x="2395" y="2154"/>
                  </a:lnTo>
                  <a:lnTo>
                    <a:pt x="2395" y="358"/>
                  </a:lnTo>
                  <a:cubicBezTo>
                    <a:pt x="2395" y="169"/>
                    <a:pt x="2269" y="74"/>
                    <a:pt x="2143" y="11"/>
                  </a:cubicBezTo>
                  <a:cubicBezTo>
                    <a:pt x="2108" y="4"/>
                    <a:pt x="2072" y="0"/>
                    <a:pt x="20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Google Shape;309;p25">
            <a:extLst>
              <a:ext uri="{FF2B5EF4-FFF2-40B4-BE49-F238E27FC236}">
                <a16:creationId xmlns:a16="http://schemas.microsoft.com/office/drawing/2014/main" id="{DD75A8AB-C557-2DDD-B39F-ECCDF82166B8}"/>
              </a:ext>
            </a:extLst>
          </p:cNvPr>
          <p:cNvSpPr txBox="1">
            <a:spLocks/>
          </p:cNvSpPr>
          <p:nvPr/>
        </p:nvSpPr>
        <p:spPr>
          <a:xfrm>
            <a:off x="4568620" y="4022162"/>
            <a:ext cx="1327500" cy="261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1pPr>
            <a:lvl2pPr marR="0" lvl="1"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9pPr>
          </a:lstStyle>
          <a:p>
            <a:pPr algn="ctr"/>
            <a:r>
              <a:rPr lang="el-GR" sz="1400" b="0" dirty="0">
                <a:latin typeface="Book Antiqua" panose="02040602050305030304" pitchFamily="18" charset="0"/>
                <a:ea typeface="Cambria Math" panose="02040503050406030204" pitchFamily="18" charset="0"/>
              </a:rPr>
              <a:t>Νέο υλικό</a:t>
            </a:r>
          </a:p>
        </p:txBody>
      </p:sp>
      <p:sp>
        <p:nvSpPr>
          <p:cNvPr id="172" name="Google Shape;306;p25">
            <a:extLst>
              <a:ext uri="{FF2B5EF4-FFF2-40B4-BE49-F238E27FC236}">
                <a16:creationId xmlns:a16="http://schemas.microsoft.com/office/drawing/2014/main" id="{6A678697-1EEE-0EEA-C772-309708E1B40E}"/>
              </a:ext>
            </a:extLst>
          </p:cNvPr>
          <p:cNvSpPr/>
          <p:nvPr/>
        </p:nvSpPr>
        <p:spPr>
          <a:xfrm>
            <a:off x="7283209" y="2132368"/>
            <a:ext cx="796496" cy="81177"/>
          </a:xfrm>
          <a:custGeom>
            <a:avLst/>
            <a:gdLst/>
            <a:ahLst/>
            <a:cxnLst/>
            <a:rect l="l" t="t" r="r" b="b"/>
            <a:pathLst>
              <a:path w="24873" h="2535" fill="none" extrusionOk="0">
                <a:moveTo>
                  <a:pt x="0" y="1"/>
                </a:moveTo>
                <a:lnTo>
                  <a:pt x="10188" y="1"/>
                </a:lnTo>
                <a:lnTo>
                  <a:pt x="12454" y="2534"/>
                </a:lnTo>
                <a:lnTo>
                  <a:pt x="14720" y="1"/>
                </a:lnTo>
                <a:lnTo>
                  <a:pt x="24872" y="1"/>
                </a:lnTo>
              </a:path>
            </a:pathLst>
          </a:custGeom>
          <a:noFill/>
          <a:ln w="19050" cap="flat" cmpd="sng">
            <a:solidFill>
              <a:schemeClr val="lt1"/>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07;p25">
            <a:extLst>
              <a:ext uri="{FF2B5EF4-FFF2-40B4-BE49-F238E27FC236}">
                <a16:creationId xmlns:a16="http://schemas.microsoft.com/office/drawing/2014/main" id="{8566E922-BC18-C0F6-F588-AFE70F4343E5}"/>
              </a:ext>
            </a:extLst>
          </p:cNvPr>
          <p:cNvSpPr txBox="1">
            <a:spLocks noGrp="1"/>
          </p:cNvSpPr>
          <p:nvPr>
            <p:ph type="ctrTitle"/>
          </p:nvPr>
        </p:nvSpPr>
        <p:spPr>
          <a:xfrm>
            <a:off x="6248057" y="1684647"/>
            <a:ext cx="2866800" cy="481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GR" sz="1400" b="0" dirty="0">
                <a:latin typeface="Book Antiqua" panose="02040602050305030304" pitchFamily="18" charset="0"/>
                <a:ea typeface="Cambria Math" panose="02040503050406030204" pitchFamily="18" charset="0"/>
              </a:rPr>
              <a:t>Ολοκληρωμένη παρέμβαση συμπληρωματικής εξ αποστάσεως διδασκαλίας</a:t>
            </a:r>
            <a:endParaRPr sz="1400" b="0" dirty="0">
              <a:latin typeface="Book Antiqua" panose="02040602050305030304" pitchFamily="18" charset="0"/>
              <a:ea typeface="Cambria Math" panose="02040503050406030204" pitchFamily="18" charset="0"/>
            </a:endParaRPr>
          </a:p>
        </p:txBody>
      </p:sp>
      <p:sp>
        <p:nvSpPr>
          <p:cNvPr id="174" name="Google Shape;5916;p42">
            <a:extLst>
              <a:ext uri="{FF2B5EF4-FFF2-40B4-BE49-F238E27FC236}">
                <a16:creationId xmlns:a16="http://schemas.microsoft.com/office/drawing/2014/main" id="{E0704BAC-F9AD-DF9B-0661-8D1A8394FAA8}"/>
              </a:ext>
            </a:extLst>
          </p:cNvPr>
          <p:cNvSpPr/>
          <p:nvPr/>
        </p:nvSpPr>
        <p:spPr>
          <a:xfrm>
            <a:off x="7503987" y="902844"/>
            <a:ext cx="465128" cy="501949"/>
          </a:xfrm>
          <a:custGeom>
            <a:avLst/>
            <a:gdLst/>
            <a:ahLst/>
            <a:cxnLst/>
            <a:rect l="l" t="t" r="r" b="b"/>
            <a:pathLst>
              <a:path w="13107" h="12729" extrusionOk="0">
                <a:moveTo>
                  <a:pt x="10240" y="838"/>
                </a:moveTo>
                <a:cubicBezTo>
                  <a:pt x="10457" y="838"/>
                  <a:pt x="10681" y="882"/>
                  <a:pt x="10902" y="977"/>
                </a:cubicBezTo>
                <a:cubicBezTo>
                  <a:pt x="11752" y="1323"/>
                  <a:pt x="12130" y="2332"/>
                  <a:pt x="11784" y="3151"/>
                </a:cubicBezTo>
                <a:cubicBezTo>
                  <a:pt x="11505" y="3793"/>
                  <a:pt x="10877" y="4159"/>
                  <a:pt x="10226" y="4159"/>
                </a:cubicBezTo>
                <a:cubicBezTo>
                  <a:pt x="9920" y="4159"/>
                  <a:pt x="9609" y="4078"/>
                  <a:pt x="9326" y="3907"/>
                </a:cubicBezTo>
                <a:cubicBezTo>
                  <a:pt x="8917" y="3592"/>
                  <a:pt x="8602" y="3056"/>
                  <a:pt x="8602" y="2521"/>
                </a:cubicBezTo>
                <a:cubicBezTo>
                  <a:pt x="8627" y="1538"/>
                  <a:pt x="9377" y="838"/>
                  <a:pt x="10240" y="838"/>
                </a:cubicBezTo>
                <a:close/>
                <a:moveTo>
                  <a:pt x="11059" y="4852"/>
                </a:moveTo>
                <a:lnTo>
                  <a:pt x="11059" y="5990"/>
                </a:lnTo>
                <a:lnTo>
                  <a:pt x="10555" y="5514"/>
                </a:lnTo>
                <a:cubicBezTo>
                  <a:pt x="10476" y="5435"/>
                  <a:pt x="10366" y="5395"/>
                  <a:pt x="10256" y="5395"/>
                </a:cubicBezTo>
                <a:cubicBezTo>
                  <a:pt x="10146" y="5395"/>
                  <a:pt x="10035" y="5435"/>
                  <a:pt x="9957" y="5514"/>
                </a:cubicBezTo>
                <a:lnTo>
                  <a:pt x="9421" y="6049"/>
                </a:lnTo>
                <a:lnTo>
                  <a:pt x="9421" y="4852"/>
                </a:lnTo>
                <a:cubicBezTo>
                  <a:pt x="9673" y="4946"/>
                  <a:pt x="9949" y="4994"/>
                  <a:pt x="10228" y="4994"/>
                </a:cubicBezTo>
                <a:cubicBezTo>
                  <a:pt x="10508" y="4994"/>
                  <a:pt x="10791" y="4946"/>
                  <a:pt x="11059" y="4852"/>
                </a:cubicBezTo>
                <a:close/>
                <a:moveTo>
                  <a:pt x="11847" y="11027"/>
                </a:moveTo>
                <a:cubicBezTo>
                  <a:pt x="11658" y="11531"/>
                  <a:pt x="11217" y="11846"/>
                  <a:pt x="10681" y="11846"/>
                </a:cubicBezTo>
                <a:lnTo>
                  <a:pt x="3782" y="11846"/>
                </a:lnTo>
                <a:cubicBezTo>
                  <a:pt x="3971" y="11625"/>
                  <a:pt x="4097" y="11342"/>
                  <a:pt x="4128" y="11027"/>
                </a:cubicBezTo>
                <a:close/>
                <a:moveTo>
                  <a:pt x="8444" y="851"/>
                </a:moveTo>
                <a:cubicBezTo>
                  <a:pt x="7531" y="1890"/>
                  <a:pt x="7594" y="3466"/>
                  <a:pt x="8633" y="4379"/>
                </a:cubicBezTo>
                <a:lnTo>
                  <a:pt x="8633" y="7089"/>
                </a:lnTo>
                <a:cubicBezTo>
                  <a:pt x="8633" y="7246"/>
                  <a:pt x="8759" y="7404"/>
                  <a:pt x="8854" y="7467"/>
                </a:cubicBezTo>
                <a:cubicBezTo>
                  <a:pt x="8916" y="7504"/>
                  <a:pt x="8978" y="7522"/>
                  <a:pt x="9038" y="7522"/>
                </a:cubicBezTo>
                <a:cubicBezTo>
                  <a:pt x="9131" y="7522"/>
                  <a:pt x="9219" y="7480"/>
                  <a:pt x="9295" y="7404"/>
                </a:cubicBezTo>
                <a:lnTo>
                  <a:pt x="10240" y="6459"/>
                </a:lnTo>
                <a:lnTo>
                  <a:pt x="10240" y="10271"/>
                </a:lnTo>
                <a:lnTo>
                  <a:pt x="3782" y="10271"/>
                </a:lnTo>
                <a:cubicBezTo>
                  <a:pt x="3752" y="10262"/>
                  <a:pt x="3724" y="10258"/>
                  <a:pt x="3697" y="10258"/>
                </a:cubicBezTo>
                <a:cubicBezTo>
                  <a:pt x="3522" y="10258"/>
                  <a:pt x="3404" y="10426"/>
                  <a:pt x="3404" y="10617"/>
                </a:cubicBezTo>
                <a:cubicBezTo>
                  <a:pt x="3404" y="11331"/>
                  <a:pt x="2805" y="11880"/>
                  <a:pt x="2143" y="11880"/>
                </a:cubicBezTo>
                <a:cubicBezTo>
                  <a:pt x="1987" y="11880"/>
                  <a:pt x="1827" y="11849"/>
                  <a:pt x="1671" y="11783"/>
                </a:cubicBezTo>
                <a:cubicBezTo>
                  <a:pt x="1293" y="11625"/>
                  <a:pt x="1072" y="11342"/>
                  <a:pt x="946" y="10995"/>
                </a:cubicBezTo>
                <a:cubicBezTo>
                  <a:pt x="883" y="10743"/>
                  <a:pt x="915" y="10617"/>
                  <a:pt x="915" y="10302"/>
                </a:cubicBezTo>
                <a:lnTo>
                  <a:pt x="915" y="851"/>
                </a:lnTo>
                <a:close/>
                <a:moveTo>
                  <a:pt x="442" y="0"/>
                </a:moveTo>
                <a:cubicBezTo>
                  <a:pt x="190" y="0"/>
                  <a:pt x="1" y="189"/>
                  <a:pt x="1" y="441"/>
                </a:cubicBezTo>
                <a:lnTo>
                  <a:pt x="1" y="10617"/>
                </a:lnTo>
                <a:cubicBezTo>
                  <a:pt x="1" y="11783"/>
                  <a:pt x="946" y="12728"/>
                  <a:pt x="2080" y="12728"/>
                </a:cubicBezTo>
                <a:lnTo>
                  <a:pt x="10650" y="12728"/>
                </a:lnTo>
                <a:cubicBezTo>
                  <a:pt x="11784" y="12728"/>
                  <a:pt x="12729" y="11783"/>
                  <a:pt x="12729" y="10617"/>
                </a:cubicBezTo>
                <a:cubicBezTo>
                  <a:pt x="12760" y="10397"/>
                  <a:pt x="12571" y="10208"/>
                  <a:pt x="12319" y="10208"/>
                </a:cubicBezTo>
                <a:lnTo>
                  <a:pt x="11122" y="10208"/>
                </a:lnTo>
                <a:lnTo>
                  <a:pt x="11122" y="7215"/>
                </a:lnTo>
                <a:lnTo>
                  <a:pt x="11217" y="7309"/>
                </a:lnTo>
                <a:cubicBezTo>
                  <a:pt x="11301" y="7393"/>
                  <a:pt x="11413" y="7435"/>
                  <a:pt x="11515" y="7435"/>
                </a:cubicBezTo>
                <a:cubicBezTo>
                  <a:pt x="11567" y="7435"/>
                  <a:pt x="11616" y="7425"/>
                  <a:pt x="11658" y="7404"/>
                </a:cubicBezTo>
                <a:cubicBezTo>
                  <a:pt x="11815" y="7309"/>
                  <a:pt x="11910" y="7215"/>
                  <a:pt x="11910" y="6994"/>
                </a:cubicBezTo>
                <a:lnTo>
                  <a:pt x="11910" y="4285"/>
                </a:lnTo>
                <a:cubicBezTo>
                  <a:pt x="13107" y="3214"/>
                  <a:pt x="12950" y="1292"/>
                  <a:pt x="11626" y="378"/>
                </a:cubicBezTo>
                <a:cubicBezTo>
                  <a:pt x="11437" y="221"/>
                  <a:pt x="11154" y="126"/>
                  <a:pt x="10902" y="63"/>
                </a:cubicBezTo>
                <a:cubicBezTo>
                  <a:pt x="10839" y="0"/>
                  <a:pt x="10744" y="0"/>
                  <a:pt x="106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Tree>
    <p:extLst>
      <p:ext uri="{BB962C8B-B14F-4D97-AF65-F5344CB8AC3E}">
        <p14:creationId xmlns:p14="http://schemas.microsoft.com/office/powerpoint/2010/main" val="1178381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377243" y="311368"/>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6. Εκπαιδευτικό Υλικό 4/5</a:t>
            </a: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sp>
        <p:nvSpPr>
          <p:cNvPr id="2" name="Ορθογώνιο: Στρογγύλεμα γωνιών 1">
            <a:extLst>
              <a:ext uri="{FF2B5EF4-FFF2-40B4-BE49-F238E27FC236}">
                <a16:creationId xmlns:a16="http://schemas.microsoft.com/office/drawing/2014/main" id="{93FA84C8-ABFB-D1A3-5455-627FCA1B8C7D}"/>
              </a:ext>
            </a:extLst>
          </p:cNvPr>
          <p:cNvSpPr/>
          <p:nvPr/>
        </p:nvSpPr>
        <p:spPr>
          <a:xfrm>
            <a:off x="2127095" y="953839"/>
            <a:ext cx="5300839" cy="537580"/>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1600" b="1" dirty="0">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Ψηφιακά εργαλεία δημιουργίας Ε.Υ.</a:t>
            </a:r>
          </a:p>
        </p:txBody>
      </p:sp>
      <p:pic>
        <p:nvPicPr>
          <p:cNvPr id="4" name="Εικόνα 3">
            <a:extLst>
              <a:ext uri="{FF2B5EF4-FFF2-40B4-BE49-F238E27FC236}">
                <a16:creationId xmlns:a16="http://schemas.microsoft.com/office/drawing/2014/main" id="{AE99C932-4FB7-4AFB-404B-69521825B0C1}"/>
              </a:ext>
            </a:extLst>
          </p:cNvPr>
          <p:cNvPicPr>
            <a:picLocks noChangeAspect="1"/>
          </p:cNvPicPr>
          <p:nvPr/>
        </p:nvPicPr>
        <p:blipFill>
          <a:blip r:embed="rId4"/>
          <a:stretch>
            <a:fillRect/>
          </a:stretch>
        </p:blipFill>
        <p:spPr>
          <a:xfrm>
            <a:off x="935400" y="1801563"/>
            <a:ext cx="2257692" cy="7126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Εικόνα 10">
            <a:extLst>
              <a:ext uri="{FF2B5EF4-FFF2-40B4-BE49-F238E27FC236}">
                <a16:creationId xmlns:a16="http://schemas.microsoft.com/office/drawing/2014/main" id="{F015AFA2-6953-1011-A78C-F4159A0B2512}"/>
              </a:ext>
            </a:extLst>
          </p:cNvPr>
          <p:cNvPicPr>
            <a:picLocks noChangeAspect="1"/>
          </p:cNvPicPr>
          <p:nvPr/>
        </p:nvPicPr>
        <p:blipFill>
          <a:blip r:embed="rId5"/>
          <a:stretch>
            <a:fillRect/>
          </a:stretch>
        </p:blipFill>
        <p:spPr>
          <a:xfrm>
            <a:off x="3445764" y="1779129"/>
            <a:ext cx="1675104" cy="10119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Εικόνα 12">
            <a:extLst>
              <a:ext uri="{FF2B5EF4-FFF2-40B4-BE49-F238E27FC236}">
                <a16:creationId xmlns:a16="http://schemas.microsoft.com/office/drawing/2014/main" id="{E5F238C5-89E4-29EA-E95F-1C46EAB21731}"/>
              </a:ext>
            </a:extLst>
          </p:cNvPr>
          <p:cNvPicPr>
            <a:picLocks noChangeAspect="1"/>
          </p:cNvPicPr>
          <p:nvPr/>
        </p:nvPicPr>
        <p:blipFill>
          <a:blip r:embed="rId6"/>
          <a:stretch>
            <a:fillRect/>
          </a:stretch>
        </p:blipFill>
        <p:spPr>
          <a:xfrm>
            <a:off x="5624035" y="2169840"/>
            <a:ext cx="1036233" cy="8965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Εικόνα 14">
            <a:extLst>
              <a:ext uri="{FF2B5EF4-FFF2-40B4-BE49-F238E27FC236}">
                <a16:creationId xmlns:a16="http://schemas.microsoft.com/office/drawing/2014/main" id="{B2F15EAC-451F-9E84-A6E0-8B9E1A7C92E6}"/>
              </a:ext>
            </a:extLst>
          </p:cNvPr>
          <p:cNvPicPr>
            <a:picLocks noChangeAspect="1"/>
          </p:cNvPicPr>
          <p:nvPr/>
        </p:nvPicPr>
        <p:blipFill>
          <a:blip r:embed="rId7"/>
          <a:stretch>
            <a:fillRect/>
          </a:stretch>
        </p:blipFill>
        <p:spPr>
          <a:xfrm>
            <a:off x="7220409" y="1660346"/>
            <a:ext cx="1002941" cy="10189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Εικόνα 16">
            <a:extLst>
              <a:ext uri="{FF2B5EF4-FFF2-40B4-BE49-F238E27FC236}">
                <a16:creationId xmlns:a16="http://schemas.microsoft.com/office/drawing/2014/main" id="{AC312AA4-3E1A-121F-A4D5-0014A1A3243F}"/>
              </a:ext>
            </a:extLst>
          </p:cNvPr>
          <p:cNvPicPr>
            <a:picLocks noChangeAspect="1"/>
          </p:cNvPicPr>
          <p:nvPr/>
        </p:nvPicPr>
        <p:blipFill>
          <a:blip r:embed="rId8"/>
          <a:stretch>
            <a:fillRect/>
          </a:stretch>
        </p:blipFill>
        <p:spPr>
          <a:xfrm>
            <a:off x="947926" y="2813913"/>
            <a:ext cx="1582332" cy="11098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Εικόνα 18">
            <a:extLst>
              <a:ext uri="{FF2B5EF4-FFF2-40B4-BE49-F238E27FC236}">
                <a16:creationId xmlns:a16="http://schemas.microsoft.com/office/drawing/2014/main" id="{4492651E-7E6D-075B-7533-B24A877018E0}"/>
              </a:ext>
            </a:extLst>
          </p:cNvPr>
          <p:cNvPicPr>
            <a:picLocks noChangeAspect="1"/>
          </p:cNvPicPr>
          <p:nvPr/>
        </p:nvPicPr>
        <p:blipFill>
          <a:blip r:embed="rId9"/>
          <a:stretch>
            <a:fillRect/>
          </a:stretch>
        </p:blipFill>
        <p:spPr>
          <a:xfrm>
            <a:off x="3193092" y="2975415"/>
            <a:ext cx="1675104" cy="9608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Εικόνα 21">
            <a:extLst>
              <a:ext uri="{FF2B5EF4-FFF2-40B4-BE49-F238E27FC236}">
                <a16:creationId xmlns:a16="http://schemas.microsoft.com/office/drawing/2014/main" id="{23E23502-3DE8-B7BE-E7A1-9380DAB893C3}"/>
              </a:ext>
            </a:extLst>
          </p:cNvPr>
          <p:cNvPicPr>
            <a:picLocks noChangeAspect="1"/>
          </p:cNvPicPr>
          <p:nvPr/>
        </p:nvPicPr>
        <p:blipFill>
          <a:blip r:embed="rId10"/>
          <a:stretch>
            <a:fillRect/>
          </a:stretch>
        </p:blipFill>
        <p:spPr>
          <a:xfrm>
            <a:off x="3922584" y="4112413"/>
            <a:ext cx="1447110" cy="8529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Picture 10">
            <a:extLst>
              <a:ext uri="{FF2B5EF4-FFF2-40B4-BE49-F238E27FC236}">
                <a16:creationId xmlns:a16="http://schemas.microsoft.com/office/drawing/2014/main" id="{D7DC9D98-5101-8D7B-B874-C5119211ED9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99755" y="3483154"/>
            <a:ext cx="1110902" cy="10478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4" name="Picture 18">
            <a:extLst>
              <a:ext uri="{FF2B5EF4-FFF2-40B4-BE49-F238E27FC236}">
                <a16:creationId xmlns:a16="http://schemas.microsoft.com/office/drawing/2014/main" id="{D6B7E2B9-A2A3-D1D9-0410-9B9C75679E3D}"/>
              </a:ext>
            </a:extLst>
          </p:cNvPr>
          <p:cNvPicPr>
            <a:picLocks noChangeAspect="1"/>
          </p:cNvPicPr>
          <p:nvPr/>
        </p:nvPicPr>
        <p:blipFill rotWithShape="1">
          <a:blip r:embed="rId12">
            <a:extLst>
              <a:ext uri="{28A0092B-C50C-407E-A947-70E740481C1C}">
                <a14:useLocalDpi xmlns:a14="http://schemas.microsoft.com/office/drawing/2010/main" val="0"/>
              </a:ext>
            </a:extLst>
          </a:blip>
          <a:srcRect t="28275" b="30798"/>
          <a:stretch/>
        </p:blipFill>
        <p:spPr>
          <a:xfrm>
            <a:off x="1489080" y="4152608"/>
            <a:ext cx="1956684" cy="8007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 name="Εικόνα 25">
            <a:extLst>
              <a:ext uri="{FF2B5EF4-FFF2-40B4-BE49-F238E27FC236}">
                <a16:creationId xmlns:a16="http://schemas.microsoft.com/office/drawing/2014/main" id="{D7C0E835-E130-5F58-54D9-97B149942F3E}"/>
              </a:ext>
            </a:extLst>
          </p:cNvPr>
          <p:cNvPicPr>
            <a:picLocks noChangeAspect="1"/>
          </p:cNvPicPr>
          <p:nvPr/>
        </p:nvPicPr>
        <p:blipFill>
          <a:blip r:embed="rId13"/>
          <a:stretch>
            <a:fillRect/>
          </a:stretch>
        </p:blipFill>
        <p:spPr>
          <a:xfrm>
            <a:off x="6894438" y="2975415"/>
            <a:ext cx="1575277" cy="6955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Εικόνα 27">
            <a:extLst>
              <a:ext uri="{FF2B5EF4-FFF2-40B4-BE49-F238E27FC236}">
                <a16:creationId xmlns:a16="http://schemas.microsoft.com/office/drawing/2014/main" id="{82CED4DC-0212-66CF-98FB-CD29801D63D0}"/>
              </a:ext>
            </a:extLst>
          </p:cNvPr>
          <p:cNvPicPr>
            <a:picLocks noChangeAspect="1"/>
          </p:cNvPicPr>
          <p:nvPr/>
        </p:nvPicPr>
        <p:blipFill>
          <a:blip r:embed="rId14"/>
          <a:stretch>
            <a:fillRect/>
          </a:stretch>
        </p:blipFill>
        <p:spPr>
          <a:xfrm>
            <a:off x="6894438" y="3883662"/>
            <a:ext cx="1373427" cy="9947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7144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fill="hold"/>
                                        <p:tgtEl>
                                          <p:spTgt spid="28"/>
                                        </p:tgtEl>
                                        <p:attrNameLst>
                                          <p:attrName>ppt_x</p:attrName>
                                        </p:attrNameLst>
                                      </p:cBhvr>
                                      <p:tavLst>
                                        <p:tav tm="0">
                                          <p:val>
                                            <p:strVal val="#ppt_x"/>
                                          </p:val>
                                        </p:tav>
                                        <p:tav tm="100000">
                                          <p:val>
                                            <p:strVal val="#ppt_x"/>
                                          </p:val>
                                        </p:tav>
                                      </p:tavLst>
                                    </p:anim>
                                    <p:anim calcmode="lin" valueType="num">
                                      <p:cBhvr additive="base">
                                        <p:cTn id="6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340236" y="336793"/>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6. Εκπαιδευτικό υλικό 5/5</a:t>
            </a:r>
          </a:p>
        </p:txBody>
      </p:sp>
      <p:pic>
        <p:nvPicPr>
          <p:cNvPr id="12" name="Εικόνα 11">
            <a:extLst>
              <a:ext uri="{FF2B5EF4-FFF2-40B4-BE49-F238E27FC236}">
                <a16:creationId xmlns:a16="http://schemas.microsoft.com/office/drawing/2014/main" id="{BE49E4C3-A624-3538-3DA9-FFF3CDE60754}"/>
              </a:ext>
            </a:extLst>
          </p:cNvPr>
          <p:cNvPicPr>
            <a:picLocks noChangeAspect="1"/>
          </p:cNvPicPr>
          <p:nvPr/>
        </p:nvPicPr>
        <p:blipFill>
          <a:blip r:embed="rId3"/>
          <a:stretch>
            <a:fillRect/>
          </a:stretch>
        </p:blipFill>
        <p:spPr>
          <a:xfrm>
            <a:off x="3384331" y="1071890"/>
            <a:ext cx="2675962" cy="3041103"/>
          </a:xfrm>
          <a:prstGeom prst="roundRect">
            <a:avLst>
              <a:gd name="adj" fmla="val 4167"/>
            </a:avLst>
          </a:prstGeom>
          <a:solidFill>
            <a:srgbClr val="FFFFFF"/>
          </a:solidFill>
          <a:ln w="76200" cap="sq">
            <a:solidFill>
              <a:schemeClr val="bg2">
                <a:lumMod val="5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Εικόνα 13">
            <a:extLst>
              <a:ext uri="{FF2B5EF4-FFF2-40B4-BE49-F238E27FC236}">
                <a16:creationId xmlns:a16="http://schemas.microsoft.com/office/drawing/2014/main" id="{82F5CFA4-2A05-8CC8-358F-FB1BFE269208}"/>
              </a:ext>
            </a:extLst>
          </p:cNvPr>
          <p:cNvPicPr>
            <a:picLocks noChangeAspect="1"/>
          </p:cNvPicPr>
          <p:nvPr/>
        </p:nvPicPr>
        <p:blipFill>
          <a:blip r:embed="rId4"/>
          <a:stretch>
            <a:fillRect/>
          </a:stretch>
        </p:blipFill>
        <p:spPr>
          <a:xfrm>
            <a:off x="778538" y="1430446"/>
            <a:ext cx="2243253" cy="11413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Εικόνα 15">
            <a:extLst>
              <a:ext uri="{FF2B5EF4-FFF2-40B4-BE49-F238E27FC236}">
                <a16:creationId xmlns:a16="http://schemas.microsoft.com/office/drawing/2014/main" id="{F1A1EC7D-400D-A9DD-FF72-3AE27BC76DF8}"/>
              </a:ext>
            </a:extLst>
          </p:cNvPr>
          <p:cNvPicPr>
            <a:picLocks noChangeAspect="1"/>
          </p:cNvPicPr>
          <p:nvPr/>
        </p:nvPicPr>
        <p:blipFill>
          <a:blip r:embed="rId5"/>
          <a:stretch>
            <a:fillRect/>
          </a:stretch>
        </p:blipFill>
        <p:spPr>
          <a:xfrm>
            <a:off x="811124" y="2865649"/>
            <a:ext cx="2210667" cy="11198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Εικόνα 17">
            <a:extLst>
              <a:ext uri="{FF2B5EF4-FFF2-40B4-BE49-F238E27FC236}">
                <a16:creationId xmlns:a16="http://schemas.microsoft.com/office/drawing/2014/main" id="{A6648306-C043-3E14-00B3-5BAE8E37DE31}"/>
              </a:ext>
            </a:extLst>
          </p:cNvPr>
          <p:cNvPicPr>
            <a:picLocks noChangeAspect="1"/>
          </p:cNvPicPr>
          <p:nvPr/>
        </p:nvPicPr>
        <p:blipFill>
          <a:blip r:embed="rId6"/>
          <a:stretch>
            <a:fillRect/>
          </a:stretch>
        </p:blipFill>
        <p:spPr>
          <a:xfrm>
            <a:off x="6422834" y="1395055"/>
            <a:ext cx="2243253" cy="11808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Εικόνα 20">
            <a:extLst>
              <a:ext uri="{FF2B5EF4-FFF2-40B4-BE49-F238E27FC236}">
                <a16:creationId xmlns:a16="http://schemas.microsoft.com/office/drawing/2014/main" id="{E3120D3B-1D6C-1685-1C63-B1EDC6E4DFA5}"/>
              </a:ext>
            </a:extLst>
          </p:cNvPr>
          <p:cNvPicPr>
            <a:picLocks noChangeAspect="1"/>
          </p:cNvPicPr>
          <p:nvPr/>
        </p:nvPicPr>
        <p:blipFill>
          <a:blip r:embed="rId7"/>
          <a:stretch>
            <a:fillRect/>
          </a:stretch>
        </p:blipFill>
        <p:spPr>
          <a:xfrm>
            <a:off x="6422834" y="2854847"/>
            <a:ext cx="2243253" cy="11306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TextBox 22">
            <a:extLst>
              <a:ext uri="{FF2B5EF4-FFF2-40B4-BE49-F238E27FC236}">
                <a16:creationId xmlns:a16="http://schemas.microsoft.com/office/drawing/2014/main" id="{A076FB8B-D398-4BFC-2110-B00FCF586BAC}"/>
              </a:ext>
            </a:extLst>
          </p:cNvPr>
          <p:cNvSpPr txBox="1"/>
          <p:nvPr/>
        </p:nvSpPr>
        <p:spPr>
          <a:xfrm>
            <a:off x="2015124" y="4406892"/>
            <a:ext cx="5414375" cy="614079"/>
          </a:xfrm>
          <a:prstGeom prst="rect">
            <a:avLst/>
          </a:prstGeom>
          <a:noFill/>
        </p:spPr>
        <p:txBody>
          <a:bodyPr wrap="square">
            <a:spAutoFit/>
          </a:bodyPr>
          <a:lstStyle/>
          <a:p>
            <a:pPr algn="ctr">
              <a:lnSpc>
                <a:spcPts val="1000"/>
              </a:lnSpc>
            </a:pPr>
            <a:r>
              <a:rPr lang="el-GR" dirty="0">
                <a:solidFill>
                  <a:schemeClr val="accent6"/>
                </a:solidFill>
                <a:latin typeface="Cambria Math" panose="02040503050406030204" pitchFamily="18" charset="0"/>
                <a:ea typeface="Cambria Math" panose="02040503050406030204" pitchFamily="18" charset="0"/>
                <a:hlinkClick r:id="rId8"/>
              </a:rPr>
              <a:t>"Παιδιά προσχολικής ηλικίας και ασφάλεια στο διαδίκτυο:</a:t>
            </a:r>
          </a:p>
          <a:p>
            <a:pPr algn="ctr">
              <a:lnSpc>
                <a:spcPts val="1000"/>
              </a:lnSpc>
            </a:pPr>
            <a:endParaRPr lang="el-GR" dirty="0">
              <a:solidFill>
                <a:schemeClr val="accent6"/>
              </a:solidFill>
              <a:latin typeface="Cambria Math" panose="02040503050406030204" pitchFamily="18" charset="0"/>
              <a:ea typeface="Cambria Math" panose="02040503050406030204" pitchFamily="18" charset="0"/>
              <a:hlinkClick r:id="rId8"/>
            </a:endParaRPr>
          </a:p>
          <a:p>
            <a:pPr algn="ctr">
              <a:lnSpc>
                <a:spcPts val="1000"/>
              </a:lnSpc>
            </a:pPr>
            <a:r>
              <a:rPr lang="el-GR" dirty="0">
                <a:solidFill>
                  <a:schemeClr val="accent6"/>
                </a:solidFill>
                <a:latin typeface="Cambria Math" panose="02040503050406030204" pitchFamily="18" charset="0"/>
                <a:ea typeface="Cambria Math" panose="02040503050406030204" pitchFamily="18" charset="0"/>
                <a:hlinkClick r:id="rId8"/>
              </a:rPr>
              <a:t>ένα παραμύθι με καλό τέλος!" </a:t>
            </a:r>
            <a:endParaRPr lang="el-GR" dirty="0">
              <a:solidFill>
                <a:schemeClr val="accent6"/>
              </a:solidFill>
              <a:latin typeface="Cambria Math" panose="02040503050406030204" pitchFamily="18" charset="0"/>
              <a:ea typeface="Cambria Math" panose="02040503050406030204" pitchFamily="18" charset="0"/>
            </a:endParaRPr>
          </a:p>
          <a:p>
            <a:pPr>
              <a:lnSpc>
                <a:spcPts val="1000"/>
              </a:lnSpc>
            </a:pPr>
            <a:endParaRPr lang="el-GR" dirty="0">
              <a:solidFill>
                <a:schemeClr val="accent6"/>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2753064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pic>
        <p:nvPicPr>
          <p:cNvPr id="163" name="Εικόνα 162">
            <a:extLst>
              <a:ext uri="{FF2B5EF4-FFF2-40B4-BE49-F238E27FC236}">
                <a16:creationId xmlns:a16="http://schemas.microsoft.com/office/drawing/2014/main" id="{78268C8C-431D-B5DA-93E9-0D2EA9F07BAE}"/>
              </a:ext>
            </a:extLst>
          </p:cNvPr>
          <p:cNvPicPr>
            <a:picLocks noChangeAspect="1"/>
          </p:cNvPicPr>
          <p:nvPr/>
        </p:nvPicPr>
        <p:blipFill>
          <a:blip r:embed="rId3"/>
          <a:stretch>
            <a:fillRect/>
          </a:stretch>
        </p:blipFill>
        <p:spPr>
          <a:xfrm>
            <a:off x="1982301" y="1057008"/>
            <a:ext cx="5450296" cy="499915"/>
          </a:xfrm>
          <a:prstGeom prst="rect">
            <a:avLst/>
          </a:prstGeom>
        </p:spPr>
      </p:pic>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844965" y="356992"/>
            <a:ext cx="7590005"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400" dirty="0">
                <a:solidFill>
                  <a:srgbClr val="5B0F00"/>
                </a:solidFill>
                <a:latin typeface="Book Antiqua" panose="02040602050305030304" pitchFamily="18" charset="0"/>
                <a:ea typeface="Cambria Math" panose="02040503050406030204" pitchFamily="18" charset="0"/>
              </a:rPr>
              <a:t>7</a:t>
            </a: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 Αποτίμηση Ε.Υ: Μεθοδολογί</a:t>
            </a:r>
            <a:r>
              <a:rPr lang="el-GR" sz="2400" dirty="0">
                <a:solidFill>
                  <a:srgbClr val="5B0F00"/>
                </a:solidFill>
                <a:latin typeface="Book Antiqua" panose="02040602050305030304" pitchFamily="18" charset="0"/>
                <a:ea typeface="Cambria Math" panose="02040503050406030204" pitchFamily="18" charset="0"/>
              </a:rPr>
              <a:t>α Έρευνας 1/2</a:t>
            </a: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 </a:t>
            </a: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4"/>
          <a:stretch>
            <a:fillRect/>
          </a:stretch>
        </p:blipFill>
        <p:spPr>
          <a:xfrm>
            <a:off x="1249392" y="2401047"/>
            <a:ext cx="6645216" cy="341406"/>
          </a:xfrm>
          <a:prstGeom prst="rect">
            <a:avLst/>
          </a:prstGeom>
        </p:spPr>
      </p:pic>
      <p:grpSp>
        <p:nvGrpSpPr>
          <p:cNvPr id="14" name="Google Shape;1550;p64">
            <a:extLst>
              <a:ext uri="{FF2B5EF4-FFF2-40B4-BE49-F238E27FC236}">
                <a16:creationId xmlns:a16="http://schemas.microsoft.com/office/drawing/2014/main" id="{E9799FBF-FFEE-A0CB-93EF-4BEC042ED0CB}"/>
              </a:ext>
            </a:extLst>
          </p:cNvPr>
          <p:cNvGrpSpPr/>
          <p:nvPr/>
        </p:nvGrpSpPr>
        <p:grpSpPr>
          <a:xfrm>
            <a:off x="2001616" y="1668555"/>
            <a:ext cx="5437808" cy="483941"/>
            <a:chOff x="4411970" y="3131459"/>
            <a:chExt cx="710520" cy="117397"/>
          </a:xfrm>
        </p:grpSpPr>
        <p:sp>
          <p:nvSpPr>
            <p:cNvPr id="15" name="Google Shape;1551;p64">
              <a:extLst>
                <a:ext uri="{FF2B5EF4-FFF2-40B4-BE49-F238E27FC236}">
                  <a16:creationId xmlns:a16="http://schemas.microsoft.com/office/drawing/2014/main" id="{59C738A8-945C-E5F5-118B-962C78167DF0}"/>
                </a:ext>
              </a:extLst>
            </p:cNvPr>
            <p:cNvSpPr/>
            <p:nvPr/>
          </p:nvSpPr>
          <p:spPr>
            <a:xfrm>
              <a:off x="4411970" y="3131459"/>
              <a:ext cx="710520" cy="117397"/>
            </a:xfrm>
            <a:custGeom>
              <a:avLst/>
              <a:gdLst/>
              <a:ahLst/>
              <a:cxnLst/>
              <a:rect l="l" t="t" r="r" b="b"/>
              <a:pathLst>
                <a:path w="15736" h="2600" extrusionOk="0">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52;p64">
              <a:extLst>
                <a:ext uri="{FF2B5EF4-FFF2-40B4-BE49-F238E27FC236}">
                  <a16:creationId xmlns:a16="http://schemas.microsoft.com/office/drawing/2014/main" id="{325D8C69-AD40-3A1E-9366-15195CAC80F0}"/>
                </a:ext>
              </a:extLst>
            </p:cNvPr>
            <p:cNvSpPr/>
            <p:nvPr/>
          </p:nvSpPr>
          <p:spPr>
            <a:xfrm>
              <a:off x="4411970" y="3131459"/>
              <a:ext cx="168012" cy="117397"/>
            </a:xfrm>
            <a:custGeom>
              <a:avLst/>
              <a:gdLst/>
              <a:ahLst/>
              <a:cxnLst/>
              <a:rect l="l" t="t" r="r" b="b"/>
              <a:pathLst>
                <a:path w="3721" h="2600" extrusionOk="0">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a16="http://schemas.microsoft.com/office/drawing/2014/main" id="{275DFCCC-7BCE-650C-BF35-CA5209D377A7}"/>
              </a:ext>
            </a:extLst>
          </p:cNvPr>
          <p:cNvSpPr txBox="1"/>
          <p:nvPr/>
        </p:nvSpPr>
        <p:spPr>
          <a:xfrm>
            <a:off x="3807138" y="1123613"/>
            <a:ext cx="4578262" cy="307777"/>
          </a:xfrm>
          <a:prstGeom prst="rect">
            <a:avLst/>
          </a:prstGeom>
          <a:noFill/>
        </p:spPr>
        <p:txBody>
          <a:bodyPr wrap="square">
            <a:spAutoFit/>
          </a:bodyPr>
          <a:lstStyle/>
          <a:p>
            <a:pPr lvl="0" algn="l" defTabSz="1066800">
              <a:spcBef>
                <a:spcPct val="0"/>
              </a:spcBef>
              <a:spcAft>
                <a:spcPts val="0"/>
              </a:spcAft>
            </a:pPr>
            <a:r>
              <a:rPr lang="el-GR" kern="1200" dirty="0">
                <a:solidFill>
                  <a:schemeClr val="accent6"/>
                </a:solidFill>
                <a:latin typeface="Book Antiqua" panose="02040602050305030304" pitchFamily="18" charset="0"/>
                <a:ea typeface="Cambria Math" panose="02040503050406030204" pitchFamily="18" charset="0"/>
              </a:rPr>
              <a:t>Διαμορφωτική Αξιολόγηση Ε.Υ. </a:t>
            </a:r>
          </a:p>
        </p:txBody>
      </p:sp>
      <p:sp>
        <p:nvSpPr>
          <p:cNvPr id="21" name="TextBox 20">
            <a:extLst>
              <a:ext uri="{FF2B5EF4-FFF2-40B4-BE49-F238E27FC236}">
                <a16:creationId xmlns:a16="http://schemas.microsoft.com/office/drawing/2014/main" id="{8A393F1B-2B4F-DBC1-0983-32806BE71D55}"/>
              </a:ext>
            </a:extLst>
          </p:cNvPr>
          <p:cNvSpPr txBox="1"/>
          <p:nvPr/>
        </p:nvSpPr>
        <p:spPr>
          <a:xfrm>
            <a:off x="2001616" y="1051033"/>
            <a:ext cx="3049015" cy="523220"/>
          </a:xfrm>
          <a:prstGeom prst="rect">
            <a:avLst/>
          </a:prstGeom>
          <a:noFill/>
        </p:spPr>
        <p:txBody>
          <a:bodyPr wrap="square">
            <a:spAutoFit/>
          </a:bodyPr>
          <a:lstStyle/>
          <a:p>
            <a:r>
              <a:rPr lang="el-GR" b="1" kern="1200" dirty="0">
                <a:solidFill>
                  <a:schemeClr val="accent3">
                    <a:lumMod val="50000"/>
                  </a:schemeClr>
                </a:solidFill>
                <a:latin typeface="Book Antiqua" panose="02040602050305030304" pitchFamily="18" charset="0"/>
                <a:ea typeface="Cambria Math" panose="02040503050406030204" pitchFamily="18" charset="0"/>
              </a:rPr>
              <a:t>Είδος </a:t>
            </a:r>
          </a:p>
          <a:p>
            <a:r>
              <a:rPr lang="el-GR" b="1" kern="1200" dirty="0">
                <a:solidFill>
                  <a:schemeClr val="accent3">
                    <a:lumMod val="50000"/>
                  </a:schemeClr>
                </a:solidFill>
                <a:latin typeface="Book Antiqua" panose="02040602050305030304" pitchFamily="18" charset="0"/>
                <a:ea typeface="Cambria Math" panose="02040503050406030204" pitchFamily="18" charset="0"/>
              </a:rPr>
              <a:t>έρευνας</a:t>
            </a:r>
            <a:endParaRPr lang="el-GR" dirty="0">
              <a:latin typeface="Book Antiqua" panose="02040602050305030304" pitchFamily="18" charset="0"/>
            </a:endParaRPr>
          </a:p>
        </p:txBody>
      </p:sp>
      <p:pic>
        <p:nvPicPr>
          <p:cNvPr id="30" name="Εικόνα 29">
            <a:extLst>
              <a:ext uri="{FF2B5EF4-FFF2-40B4-BE49-F238E27FC236}">
                <a16:creationId xmlns:a16="http://schemas.microsoft.com/office/drawing/2014/main" id="{7527DE51-E991-9C84-3983-F6CB9C1C9EA2}"/>
              </a:ext>
            </a:extLst>
          </p:cNvPr>
          <p:cNvPicPr>
            <a:picLocks noChangeAspect="1"/>
          </p:cNvPicPr>
          <p:nvPr/>
        </p:nvPicPr>
        <p:blipFill>
          <a:blip r:embed="rId4"/>
          <a:stretch>
            <a:fillRect/>
          </a:stretch>
        </p:blipFill>
        <p:spPr>
          <a:xfrm>
            <a:off x="1602208" y="2972705"/>
            <a:ext cx="6645216" cy="341406"/>
          </a:xfrm>
          <a:prstGeom prst="rect">
            <a:avLst/>
          </a:prstGeom>
        </p:spPr>
      </p:pic>
      <p:pic>
        <p:nvPicPr>
          <p:cNvPr id="31" name="Εικόνα 30">
            <a:extLst>
              <a:ext uri="{FF2B5EF4-FFF2-40B4-BE49-F238E27FC236}">
                <a16:creationId xmlns:a16="http://schemas.microsoft.com/office/drawing/2014/main" id="{9416DD56-BEC9-D4AE-04EB-BE47326F2670}"/>
              </a:ext>
            </a:extLst>
          </p:cNvPr>
          <p:cNvPicPr>
            <a:picLocks noChangeAspect="1"/>
          </p:cNvPicPr>
          <p:nvPr/>
        </p:nvPicPr>
        <p:blipFill>
          <a:blip r:embed="rId3"/>
          <a:stretch>
            <a:fillRect/>
          </a:stretch>
        </p:blipFill>
        <p:spPr>
          <a:xfrm>
            <a:off x="1989128" y="2304980"/>
            <a:ext cx="5450296" cy="499915"/>
          </a:xfrm>
          <a:prstGeom prst="rect">
            <a:avLst/>
          </a:prstGeom>
        </p:spPr>
      </p:pic>
      <p:pic>
        <p:nvPicPr>
          <p:cNvPr id="160" name="Εικόνα 159">
            <a:extLst>
              <a:ext uri="{FF2B5EF4-FFF2-40B4-BE49-F238E27FC236}">
                <a16:creationId xmlns:a16="http://schemas.microsoft.com/office/drawing/2014/main" id="{2679A036-FE39-C984-B786-E2B8D751E3E5}"/>
              </a:ext>
            </a:extLst>
          </p:cNvPr>
          <p:cNvPicPr>
            <a:picLocks noChangeAspect="1"/>
          </p:cNvPicPr>
          <p:nvPr/>
        </p:nvPicPr>
        <p:blipFill>
          <a:blip r:embed="rId3"/>
          <a:stretch>
            <a:fillRect/>
          </a:stretch>
        </p:blipFill>
        <p:spPr>
          <a:xfrm>
            <a:off x="1989128" y="2963873"/>
            <a:ext cx="5450296" cy="499915"/>
          </a:xfrm>
          <a:prstGeom prst="rect">
            <a:avLst/>
          </a:prstGeom>
        </p:spPr>
      </p:pic>
      <p:pic>
        <p:nvPicPr>
          <p:cNvPr id="161" name="Εικόνα 160">
            <a:extLst>
              <a:ext uri="{FF2B5EF4-FFF2-40B4-BE49-F238E27FC236}">
                <a16:creationId xmlns:a16="http://schemas.microsoft.com/office/drawing/2014/main" id="{B9B245D5-984D-48B9-073E-5CBCCBA3C1BA}"/>
              </a:ext>
            </a:extLst>
          </p:cNvPr>
          <p:cNvPicPr>
            <a:picLocks noChangeAspect="1"/>
          </p:cNvPicPr>
          <p:nvPr/>
        </p:nvPicPr>
        <p:blipFill>
          <a:blip r:embed="rId3"/>
          <a:stretch>
            <a:fillRect/>
          </a:stretch>
        </p:blipFill>
        <p:spPr>
          <a:xfrm>
            <a:off x="1989128" y="3634718"/>
            <a:ext cx="5450296" cy="499915"/>
          </a:xfrm>
          <a:prstGeom prst="rect">
            <a:avLst/>
          </a:prstGeom>
        </p:spPr>
      </p:pic>
      <p:pic>
        <p:nvPicPr>
          <p:cNvPr id="162" name="Εικόνα 161">
            <a:extLst>
              <a:ext uri="{FF2B5EF4-FFF2-40B4-BE49-F238E27FC236}">
                <a16:creationId xmlns:a16="http://schemas.microsoft.com/office/drawing/2014/main" id="{136EF91D-CA00-4DCB-7633-EF40B6899C9F}"/>
              </a:ext>
            </a:extLst>
          </p:cNvPr>
          <p:cNvPicPr>
            <a:picLocks noChangeAspect="1"/>
          </p:cNvPicPr>
          <p:nvPr/>
        </p:nvPicPr>
        <p:blipFill>
          <a:blip r:embed="rId3"/>
          <a:stretch>
            <a:fillRect/>
          </a:stretch>
        </p:blipFill>
        <p:spPr>
          <a:xfrm>
            <a:off x="1989128" y="4302443"/>
            <a:ext cx="5450296" cy="499915"/>
          </a:xfrm>
          <a:prstGeom prst="rect">
            <a:avLst/>
          </a:prstGeom>
        </p:spPr>
      </p:pic>
      <p:sp>
        <p:nvSpPr>
          <p:cNvPr id="164" name="TextBox 163">
            <a:extLst>
              <a:ext uri="{FF2B5EF4-FFF2-40B4-BE49-F238E27FC236}">
                <a16:creationId xmlns:a16="http://schemas.microsoft.com/office/drawing/2014/main" id="{1793B34B-9C8C-C93C-DCA6-DBA4470CEB67}"/>
              </a:ext>
            </a:extLst>
          </p:cNvPr>
          <p:cNvSpPr txBox="1"/>
          <p:nvPr/>
        </p:nvSpPr>
        <p:spPr>
          <a:xfrm>
            <a:off x="1982301" y="1646786"/>
            <a:ext cx="4578262" cy="523220"/>
          </a:xfrm>
          <a:prstGeom prst="rect">
            <a:avLst/>
          </a:prstGeom>
          <a:noFill/>
        </p:spPr>
        <p:txBody>
          <a:bodyPr wrap="square">
            <a:spAutoFit/>
          </a:bodyPr>
          <a:lstStyle/>
          <a:p>
            <a:r>
              <a:rPr lang="el-GR" b="1" kern="1200" dirty="0">
                <a:solidFill>
                  <a:schemeClr val="accent3">
                    <a:lumMod val="50000"/>
                  </a:schemeClr>
                </a:solidFill>
                <a:latin typeface="Book Antiqua" panose="02040602050305030304" pitchFamily="18" charset="0"/>
                <a:ea typeface="Cambria Math" panose="02040503050406030204" pitchFamily="18" charset="0"/>
              </a:rPr>
              <a:t>Χρονική</a:t>
            </a:r>
          </a:p>
          <a:p>
            <a:r>
              <a:rPr lang="el-GR" b="1" kern="1200" dirty="0">
                <a:solidFill>
                  <a:schemeClr val="accent3">
                    <a:lumMod val="50000"/>
                  </a:schemeClr>
                </a:solidFill>
                <a:latin typeface="Book Antiqua" panose="02040602050305030304" pitchFamily="18" charset="0"/>
                <a:ea typeface="Cambria Math" panose="02040503050406030204" pitchFamily="18" charset="0"/>
              </a:rPr>
              <a:t>περίοδος</a:t>
            </a:r>
            <a:endParaRPr lang="el-GR" dirty="0">
              <a:latin typeface="Book Antiqua" panose="02040602050305030304" pitchFamily="18" charset="0"/>
            </a:endParaRPr>
          </a:p>
        </p:txBody>
      </p:sp>
      <p:sp>
        <p:nvSpPr>
          <p:cNvPr id="166" name="TextBox 165">
            <a:extLst>
              <a:ext uri="{FF2B5EF4-FFF2-40B4-BE49-F238E27FC236}">
                <a16:creationId xmlns:a16="http://schemas.microsoft.com/office/drawing/2014/main" id="{7777CA4C-5DBA-74CD-4865-A8C83160B147}"/>
              </a:ext>
            </a:extLst>
          </p:cNvPr>
          <p:cNvSpPr txBox="1"/>
          <p:nvPr/>
        </p:nvSpPr>
        <p:spPr>
          <a:xfrm>
            <a:off x="1982301" y="2269285"/>
            <a:ext cx="4578262" cy="523220"/>
          </a:xfrm>
          <a:prstGeom prst="rect">
            <a:avLst/>
          </a:prstGeom>
          <a:noFill/>
        </p:spPr>
        <p:txBody>
          <a:bodyPr wrap="square">
            <a:spAutoFit/>
          </a:bodyPr>
          <a:lstStyle/>
          <a:p>
            <a:r>
              <a:rPr kumimoji="0" lang="el-GR" b="1" i="0" u="none" strike="noStrike" kern="1200" cap="none" spc="0" normalizeH="0" baseline="0" noProof="0" dirty="0">
                <a:ln>
                  <a:noFill/>
                </a:ln>
                <a:solidFill>
                  <a:srgbClr val="99CDD5">
                    <a:lumMod val="50000"/>
                  </a:srgbClr>
                </a:solidFill>
                <a:effectLst/>
                <a:uLnTx/>
                <a:uFillTx/>
                <a:latin typeface="Book Antiqua" panose="02040602050305030304" pitchFamily="18" charset="0"/>
                <a:ea typeface="Cambria Math" panose="02040503050406030204" pitchFamily="18" charset="0"/>
                <a:sym typeface="Arial"/>
              </a:rPr>
              <a:t>Δειγματο-</a:t>
            </a:r>
          </a:p>
          <a:p>
            <a:r>
              <a:rPr kumimoji="0" lang="el-GR" b="1" i="0" u="none" strike="noStrike" kern="1200" cap="none" spc="0" normalizeH="0" baseline="0" noProof="0" dirty="0">
                <a:ln>
                  <a:noFill/>
                </a:ln>
                <a:solidFill>
                  <a:srgbClr val="99CDD5">
                    <a:lumMod val="50000"/>
                  </a:srgbClr>
                </a:solidFill>
                <a:effectLst/>
                <a:uLnTx/>
                <a:uFillTx/>
                <a:latin typeface="Book Antiqua" panose="02040602050305030304" pitchFamily="18" charset="0"/>
                <a:ea typeface="Cambria Math" panose="02040503050406030204" pitchFamily="18" charset="0"/>
                <a:sym typeface="Arial"/>
              </a:rPr>
              <a:t>ληψία</a:t>
            </a:r>
            <a:endParaRPr lang="el-GR" b="1" dirty="0">
              <a:latin typeface="Book Antiqua" panose="02040602050305030304" pitchFamily="18" charset="0"/>
            </a:endParaRPr>
          </a:p>
        </p:txBody>
      </p:sp>
      <p:sp>
        <p:nvSpPr>
          <p:cNvPr id="168" name="TextBox 167">
            <a:extLst>
              <a:ext uri="{FF2B5EF4-FFF2-40B4-BE49-F238E27FC236}">
                <a16:creationId xmlns:a16="http://schemas.microsoft.com/office/drawing/2014/main" id="{D023746D-250C-0CAA-7F98-3920043F7F99}"/>
              </a:ext>
            </a:extLst>
          </p:cNvPr>
          <p:cNvSpPr txBox="1"/>
          <p:nvPr/>
        </p:nvSpPr>
        <p:spPr>
          <a:xfrm>
            <a:off x="1982301" y="3059941"/>
            <a:ext cx="4578262" cy="307777"/>
          </a:xfrm>
          <a:prstGeom prst="rect">
            <a:avLst/>
          </a:prstGeom>
          <a:noFill/>
        </p:spPr>
        <p:txBody>
          <a:bodyPr wrap="square">
            <a:spAutoFit/>
          </a:bodyPr>
          <a:lstStyle/>
          <a:p>
            <a:r>
              <a:rPr lang="el-GR" sz="1400" b="1" kern="1200" dirty="0">
                <a:solidFill>
                  <a:schemeClr val="accent3">
                    <a:lumMod val="50000"/>
                  </a:schemeClr>
                </a:solidFill>
                <a:latin typeface="Book Antiqua" panose="02040602050305030304" pitchFamily="18" charset="0"/>
                <a:ea typeface="Cambria Math" panose="02040503050406030204" pitchFamily="18" charset="0"/>
              </a:rPr>
              <a:t>Μέθοδος</a:t>
            </a:r>
            <a:endParaRPr lang="el-GR" b="1" dirty="0">
              <a:latin typeface="Book Antiqua" panose="02040602050305030304" pitchFamily="18" charset="0"/>
            </a:endParaRPr>
          </a:p>
        </p:txBody>
      </p:sp>
      <p:sp>
        <p:nvSpPr>
          <p:cNvPr id="170" name="TextBox 169">
            <a:extLst>
              <a:ext uri="{FF2B5EF4-FFF2-40B4-BE49-F238E27FC236}">
                <a16:creationId xmlns:a16="http://schemas.microsoft.com/office/drawing/2014/main" id="{0EF3B7DF-0393-A67C-EE60-093550C4208D}"/>
              </a:ext>
            </a:extLst>
          </p:cNvPr>
          <p:cNvSpPr txBox="1"/>
          <p:nvPr/>
        </p:nvSpPr>
        <p:spPr>
          <a:xfrm>
            <a:off x="1982301" y="3626312"/>
            <a:ext cx="4578262" cy="563552"/>
          </a:xfrm>
          <a:prstGeom prst="rect">
            <a:avLst/>
          </a:prstGeom>
          <a:noFill/>
        </p:spPr>
        <p:txBody>
          <a:bodyPr wrap="square">
            <a:spAutoFit/>
          </a:bodyPr>
          <a:lstStyle/>
          <a:p>
            <a:pPr>
              <a:lnSpc>
                <a:spcPts val="1200"/>
              </a:lnSpc>
            </a:pPr>
            <a:r>
              <a:rPr lang="el-GR" b="1" dirty="0">
                <a:solidFill>
                  <a:schemeClr val="accent3">
                    <a:lumMod val="50000"/>
                  </a:schemeClr>
                </a:solidFill>
                <a:latin typeface="Book Antiqua" panose="02040602050305030304" pitchFamily="18" charset="0"/>
                <a:ea typeface="Cambria Math" panose="02040503050406030204" pitchFamily="18" charset="0"/>
              </a:rPr>
              <a:t>Μέσα</a:t>
            </a:r>
          </a:p>
          <a:p>
            <a:pPr>
              <a:lnSpc>
                <a:spcPts val="1200"/>
              </a:lnSpc>
            </a:pPr>
            <a:r>
              <a:rPr lang="el-GR" b="1" dirty="0">
                <a:solidFill>
                  <a:schemeClr val="accent3">
                    <a:lumMod val="50000"/>
                  </a:schemeClr>
                </a:solidFill>
                <a:latin typeface="Book Antiqua" panose="02040602050305030304" pitchFamily="18" charset="0"/>
                <a:ea typeface="Cambria Math" panose="02040503050406030204" pitchFamily="18" charset="0"/>
              </a:rPr>
              <a:t>συλλογής </a:t>
            </a:r>
          </a:p>
          <a:p>
            <a:pPr>
              <a:lnSpc>
                <a:spcPts val="1200"/>
              </a:lnSpc>
            </a:pPr>
            <a:r>
              <a:rPr lang="el-GR" b="1" dirty="0">
                <a:solidFill>
                  <a:schemeClr val="accent3">
                    <a:lumMod val="50000"/>
                  </a:schemeClr>
                </a:solidFill>
                <a:latin typeface="Book Antiqua" panose="02040602050305030304" pitchFamily="18" charset="0"/>
                <a:ea typeface="Cambria Math" panose="02040503050406030204" pitchFamily="18" charset="0"/>
              </a:rPr>
              <a:t>δεδομένων</a:t>
            </a:r>
          </a:p>
        </p:txBody>
      </p:sp>
      <p:sp>
        <p:nvSpPr>
          <p:cNvPr id="172" name="TextBox 171">
            <a:extLst>
              <a:ext uri="{FF2B5EF4-FFF2-40B4-BE49-F238E27FC236}">
                <a16:creationId xmlns:a16="http://schemas.microsoft.com/office/drawing/2014/main" id="{2C61003C-20C2-BDD1-94D0-86086612760D}"/>
              </a:ext>
            </a:extLst>
          </p:cNvPr>
          <p:cNvSpPr txBox="1"/>
          <p:nvPr/>
        </p:nvSpPr>
        <p:spPr>
          <a:xfrm>
            <a:off x="1932723" y="4290790"/>
            <a:ext cx="4578262" cy="523220"/>
          </a:xfrm>
          <a:prstGeom prst="rect">
            <a:avLst/>
          </a:prstGeom>
          <a:noFill/>
        </p:spPr>
        <p:txBody>
          <a:bodyPr wrap="square">
            <a:spAutoFit/>
          </a:bodyPr>
          <a:lstStyle/>
          <a:p>
            <a:r>
              <a:rPr lang="el-GR" sz="1400" b="1" kern="1200" dirty="0">
                <a:solidFill>
                  <a:schemeClr val="accent3">
                    <a:lumMod val="50000"/>
                  </a:schemeClr>
                </a:solidFill>
                <a:latin typeface="Book Antiqua" panose="02040602050305030304" pitchFamily="18" charset="0"/>
                <a:ea typeface="Cambria Math" panose="02040503050406030204" pitchFamily="18" charset="0"/>
              </a:rPr>
              <a:t>Επεξεργασία</a:t>
            </a:r>
          </a:p>
          <a:p>
            <a:r>
              <a:rPr lang="el-GR" b="1" kern="1200" dirty="0">
                <a:solidFill>
                  <a:schemeClr val="accent3">
                    <a:lumMod val="50000"/>
                  </a:schemeClr>
                </a:solidFill>
                <a:latin typeface="Book Antiqua" panose="02040602050305030304" pitchFamily="18" charset="0"/>
                <a:ea typeface="Cambria Math" panose="02040503050406030204" pitchFamily="18" charset="0"/>
              </a:rPr>
              <a:t>δεδομένων</a:t>
            </a:r>
            <a:endParaRPr lang="el-GR" b="1" dirty="0">
              <a:latin typeface="Book Antiqua" panose="02040602050305030304" pitchFamily="18" charset="0"/>
            </a:endParaRPr>
          </a:p>
        </p:txBody>
      </p:sp>
      <p:sp>
        <p:nvSpPr>
          <p:cNvPr id="174" name="TextBox 173">
            <a:extLst>
              <a:ext uri="{FF2B5EF4-FFF2-40B4-BE49-F238E27FC236}">
                <a16:creationId xmlns:a16="http://schemas.microsoft.com/office/drawing/2014/main" id="{11767846-6246-58EB-A779-AED2F4C877A3}"/>
              </a:ext>
            </a:extLst>
          </p:cNvPr>
          <p:cNvSpPr txBox="1"/>
          <p:nvPr/>
        </p:nvSpPr>
        <p:spPr>
          <a:xfrm>
            <a:off x="4024182" y="1735305"/>
            <a:ext cx="4578262" cy="307777"/>
          </a:xfrm>
          <a:prstGeom prst="rect">
            <a:avLst/>
          </a:prstGeom>
          <a:noFill/>
        </p:spPr>
        <p:txBody>
          <a:bodyPr wrap="square">
            <a:spAutoFit/>
          </a:bodyPr>
          <a:lstStyle/>
          <a:p>
            <a:r>
              <a:rPr lang="el-GR" kern="1200" dirty="0">
                <a:solidFill>
                  <a:schemeClr val="accent6"/>
                </a:solidFill>
                <a:latin typeface="Book Antiqua" panose="02040602050305030304" pitchFamily="18" charset="0"/>
                <a:ea typeface="Cambria Math" panose="02040503050406030204" pitchFamily="18" charset="0"/>
              </a:rPr>
              <a:t>Απρίλιος – Ιούνιος 2022</a:t>
            </a:r>
            <a:endParaRPr lang="el-GR" dirty="0">
              <a:solidFill>
                <a:schemeClr val="accent6"/>
              </a:solidFill>
              <a:latin typeface="Book Antiqua" panose="02040602050305030304" pitchFamily="18" charset="0"/>
            </a:endParaRPr>
          </a:p>
        </p:txBody>
      </p:sp>
      <p:sp>
        <p:nvSpPr>
          <p:cNvPr id="176" name="TextBox 175">
            <a:extLst>
              <a:ext uri="{FF2B5EF4-FFF2-40B4-BE49-F238E27FC236}">
                <a16:creationId xmlns:a16="http://schemas.microsoft.com/office/drawing/2014/main" id="{A0C747D0-3AE9-4914-721F-6936421AF6EB}"/>
              </a:ext>
            </a:extLst>
          </p:cNvPr>
          <p:cNvSpPr txBox="1"/>
          <p:nvPr/>
        </p:nvSpPr>
        <p:spPr>
          <a:xfrm>
            <a:off x="2932179" y="2293310"/>
            <a:ext cx="4578262" cy="523220"/>
          </a:xfrm>
          <a:prstGeom prst="rect">
            <a:avLst/>
          </a:prstGeom>
          <a:noFill/>
        </p:spPr>
        <p:txBody>
          <a:bodyPr wrap="square">
            <a:spAutoFit/>
          </a:bodyPr>
          <a:lstStyle/>
          <a:p>
            <a:pPr algn="ctr"/>
            <a:r>
              <a:rPr lang="el-GR" kern="1200" dirty="0">
                <a:solidFill>
                  <a:schemeClr val="accent6"/>
                </a:solidFill>
                <a:latin typeface="Book Antiqua" panose="02040602050305030304" pitchFamily="18" charset="0"/>
                <a:ea typeface="Cambria Math" panose="02040503050406030204" pitchFamily="18" charset="0"/>
              </a:rPr>
              <a:t>Σκόπιμη δειγματοληψία: </a:t>
            </a:r>
          </a:p>
          <a:p>
            <a:pPr algn="ctr"/>
            <a:r>
              <a:rPr lang="el-GR" kern="1200" dirty="0">
                <a:solidFill>
                  <a:schemeClr val="accent6"/>
                </a:solidFill>
                <a:latin typeface="Book Antiqua" panose="02040602050305030304" pitchFamily="18" charset="0"/>
                <a:ea typeface="Cambria Math" panose="02040503050406030204" pitchFamily="18" charset="0"/>
              </a:rPr>
              <a:t>3 ειδικοί στην ΕξΑΕ και 7 μαθητές</a:t>
            </a:r>
            <a:endParaRPr lang="el-GR" dirty="0">
              <a:solidFill>
                <a:schemeClr val="accent6"/>
              </a:solidFill>
              <a:latin typeface="Book Antiqua" panose="02040602050305030304" pitchFamily="18" charset="0"/>
            </a:endParaRPr>
          </a:p>
        </p:txBody>
      </p:sp>
      <p:sp>
        <p:nvSpPr>
          <p:cNvPr id="179" name="TextBox 178">
            <a:extLst>
              <a:ext uri="{FF2B5EF4-FFF2-40B4-BE49-F238E27FC236}">
                <a16:creationId xmlns:a16="http://schemas.microsoft.com/office/drawing/2014/main" id="{A3669922-5BB2-A0D3-71DA-74439718D8C0}"/>
              </a:ext>
            </a:extLst>
          </p:cNvPr>
          <p:cNvSpPr txBox="1"/>
          <p:nvPr/>
        </p:nvSpPr>
        <p:spPr>
          <a:xfrm>
            <a:off x="2963530" y="3044375"/>
            <a:ext cx="4578262" cy="307777"/>
          </a:xfrm>
          <a:prstGeom prst="rect">
            <a:avLst/>
          </a:prstGeom>
          <a:noFill/>
        </p:spPr>
        <p:txBody>
          <a:bodyPr wrap="square">
            <a:spAutoFit/>
          </a:bodyPr>
          <a:lstStyle/>
          <a:p>
            <a:r>
              <a:rPr lang="el-GR" kern="1200" dirty="0">
                <a:solidFill>
                  <a:schemeClr val="accent6"/>
                </a:solidFill>
                <a:latin typeface="Book Antiqua" panose="02040602050305030304" pitchFamily="18" charset="0"/>
                <a:ea typeface="Cambria Math" panose="02040503050406030204" pitchFamily="18" charset="0"/>
              </a:rPr>
              <a:t>Έρευνα Απόψεων με Ποιοτική Ανάλυση Περιεχομένου</a:t>
            </a:r>
          </a:p>
        </p:txBody>
      </p:sp>
      <p:sp>
        <p:nvSpPr>
          <p:cNvPr id="183" name="TextBox 182">
            <a:extLst>
              <a:ext uri="{FF2B5EF4-FFF2-40B4-BE49-F238E27FC236}">
                <a16:creationId xmlns:a16="http://schemas.microsoft.com/office/drawing/2014/main" id="{E525881B-84B5-8CA1-44C8-509A311CEC3E}"/>
              </a:ext>
            </a:extLst>
          </p:cNvPr>
          <p:cNvSpPr txBox="1"/>
          <p:nvPr/>
        </p:nvSpPr>
        <p:spPr>
          <a:xfrm>
            <a:off x="2854335" y="3602419"/>
            <a:ext cx="4578262" cy="523220"/>
          </a:xfrm>
          <a:prstGeom prst="rect">
            <a:avLst/>
          </a:prstGeom>
          <a:noFill/>
        </p:spPr>
        <p:txBody>
          <a:bodyPr wrap="square">
            <a:spAutoFit/>
          </a:bodyPr>
          <a:lstStyle/>
          <a:p>
            <a:pPr algn="ctr"/>
            <a:r>
              <a:rPr lang="el-GR" dirty="0">
                <a:solidFill>
                  <a:schemeClr val="accent6"/>
                </a:solidFill>
                <a:latin typeface="Book Antiqua" panose="02040602050305030304" pitchFamily="18" charset="0"/>
                <a:ea typeface="Cambria Math" panose="02040503050406030204" pitchFamily="18" charset="0"/>
              </a:rPr>
              <a:t>Ερωτηματολόγια για ειδικούς στην ΕξΑΕ</a:t>
            </a:r>
          </a:p>
          <a:p>
            <a:pPr algn="ctr"/>
            <a:r>
              <a:rPr lang="el-GR" dirty="0">
                <a:solidFill>
                  <a:schemeClr val="accent6"/>
                </a:solidFill>
                <a:latin typeface="Book Antiqua" panose="02040602050305030304" pitchFamily="18" charset="0"/>
                <a:ea typeface="Cambria Math" panose="02040503050406030204" pitchFamily="18" charset="0"/>
              </a:rPr>
              <a:t>Ημιδομημένες συνεντεύξεις για μαθητές</a:t>
            </a:r>
          </a:p>
        </p:txBody>
      </p:sp>
      <p:sp>
        <p:nvSpPr>
          <p:cNvPr id="185" name="TextBox 184">
            <a:extLst>
              <a:ext uri="{FF2B5EF4-FFF2-40B4-BE49-F238E27FC236}">
                <a16:creationId xmlns:a16="http://schemas.microsoft.com/office/drawing/2014/main" id="{2310F19F-2A8F-B195-D380-A2B98D8066DA}"/>
              </a:ext>
            </a:extLst>
          </p:cNvPr>
          <p:cNvSpPr txBox="1"/>
          <p:nvPr/>
        </p:nvSpPr>
        <p:spPr>
          <a:xfrm>
            <a:off x="2917567" y="4290790"/>
            <a:ext cx="4578262" cy="523220"/>
          </a:xfrm>
          <a:prstGeom prst="rect">
            <a:avLst/>
          </a:prstGeom>
          <a:noFill/>
        </p:spPr>
        <p:txBody>
          <a:bodyPr wrap="square">
            <a:spAutoFit/>
          </a:bodyPr>
          <a:lstStyle/>
          <a:p>
            <a:pPr algn="ctr"/>
            <a:r>
              <a:rPr lang="el-GR" dirty="0">
                <a:solidFill>
                  <a:schemeClr val="accent6"/>
                </a:solidFill>
                <a:latin typeface="Book Antiqua" panose="02040602050305030304" pitchFamily="18" charset="0"/>
                <a:ea typeface="Cambria Math" panose="02040503050406030204" pitchFamily="18" charset="0"/>
              </a:rPr>
              <a:t>Μονάδα ανάλυσης αποτέλεσε η φράση με </a:t>
            </a:r>
          </a:p>
          <a:p>
            <a:pPr algn="ctr"/>
            <a:r>
              <a:rPr lang="el-GR" dirty="0">
                <a:solidFill>
                  <a:schemeClr val="accent6"/>
                </a:solidFill>
                <a:latin typeface="Book Antiqua" panose="02040602050305030304" pitchFamily="18" charset="0"/>
                <a:ea typeface="Cambria Math" panose="02040503050406030204" pitchFamily="18" charset="0"/>
              </a:rPr>
              <a:t>αυτοτελές εννοιολογικό - θεματικό  περιεχόμενο </a:t>
            </a:r>
          </a:p>
        </p:txBody>
      </p:sp>
      <p:grpSp>
        <p:nvGrpSpPr>
          <p:cNvPr id="186" name="Google Shape;7944;p74">
            <a:extLst>
              <a:ext uri="{FF2B5EF4-FFF2-40B4-BE49-F238E27FC236}">
                <a16:creationId xmlns:a16="http://schemas.microsoft.com/office/drawing/2014/main" id="{62E141CD-346C-A763-7E5A-3B69A776ED50}"/>
              </a:ext>
            </a:extLst>
          </p:cNvPr>
          <p:cNvGrpSpPr/>
          <p:nvPr/>
        </p:nvGrpSpPr>
        <p:grpSpPr>
          <a:xfrm>
            <a:off x="958077" y="1605014"/>
            <a:ext cx="640057" cy="729108"/>
            <a:chOff x="-48262200" y="3200500"/>
            <a:chExt cx="301675" cy="300100"/>
          </a:xfrm>
        </p:grpSpPr>
        <p:sp>
          <p:nvSpPr>
            <p:cNvPr id="187" name="Google Shape;7945;p74">
              <a:extLst>
                <a:ext uri="{FF2B5EF4-FFF2-40B4-BE49-F238E27FC236}">
                  <a16:creationId xmlns:a16="http://schemas.microsoft.com/office/drawing/2014/main" id="{86436A2E-FC36-EF65-0A61-F0804B1FE873}"/>
                </a:ext>
              </a:extLst>
            </p:cNvPr>
            <p:cNvSpPr/>
            <p:nvPr/>
          </p:nvSpPr>
          <p:spPr>
            <a:xfrm>
              <a:off x="-48191325" y="3288700"/>
              <a:ext cx="51225" cy="51225"/>
            </a:xfrm>
            <a:custGeom>
              <a:avLst/>
              <a:gdLst/>
              <a:ahLst/>
              <a:cxnLst/>
              <a:rect l="l" t="t" r="r" b="b"/>
              <a:pathLst>
                <a:path w="2049" h="2049" extrusionOk="0">
                  <a:moveTo>
                    <a:pt x="1072" y="1"/>
                  </a:moveTo>
                  <a:cubicBezTo>
                    <a:pt x="474" y="1"/>
                    <a:pt x="1" y="473"/>
                    <a:pt x="1" y="1041"/>
                  </a:cubicBezTo>
                  <a:cubicBezTo>
                    <a:pt x="1" y="1513"/>
                    <a:pt x="285" y="1891"/>
                    <a:pt x="726" y="2049"/>
                  </a:cubicBezTo>
                  <a:lnTo>
                    <a:pt x="726" y="1041"/>
                  </a:lnTo>
                  <a:cubicBezTo>
                    <a:pt x="726" y="852"/>
                    <a:pt x="883" y="694"/>
                    <a:pt x="1072" y="694"/>
                  </a:cubicBezTo>
                  <a:lnTo>
                    <a:pt x="2049" y="694"/>
                  </a:lnTo>
                  <a:cubicBezTo>
                    <a:pt x="1891" y="253"/>
                    <a:pt x="1513" y="1"/>
                    <a:pt x="1072" y="1"/>
                  </a:cubicBez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946;p74">
              <a:extLst>
                <a:ext uri="{FF2B5EF4-FFF2-40B4-BE49-F238E27FC236}">
                  <a16:creationId xmlns:a16="http://schemas.microsoft.com/office/drawing/2014/main" id="{501A2724-0C52-C838-FF7E-951E6A83B750}"/>
                </a:ext>
              </a:extLst>
            </p:cNvPr>
            <p:cNvSpPr/>
            <p:nvPr/>
          </p:nvSpPr>
          <p:spPr>
            <a:xfrm>
              <a:off x="-48155875" y="3324150"/>
              <a:ext cx="15775" cy="15775"/>
            </a:xfrm>
            <a:custGeom>
              <a:avLst/>
              <a:gdLst/>
              <a:ahLst/>
              <a:cxnLst/>
              <a:rect l="l" t="t" r="r" b="b"/>
              <a:pathLst>
                <a:path w="631" h="631" extrusionOk="0">
                  <a:moveTo>
                    <a:pt x="1" y="1"/>
                  </a:moveTo>
                  <a:lnTo>
                    <a:pt x="1" y="631"/>
                  </a:lnTo>
                  <a:cubicBezTo>
                    <a:pt x="284" y="505"/>
                    <a:pt x="536" y="253"/>
                    <a:pt x="631" y="1"/>
                  </a:cubicBez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947;p74">
              <a:extLst>
                <a:ext uri="{FF2B5EF4-FFF2-40B4-BE49-F238E27FC236}">
                  <a16:creationId xmlns:a16="http://schemas.microsoft.com/office/drawing/2014/main" id="{81BCCF62-6923-89E0-5CA0-57BC2AAD7D1B}"/>
                </a:ext>
              </a:extLst>
            </p:cNvPr>
            <p:cNvSpPr/>
            <p:nvPr/>
          </p:nvSpPr>
          <p:spPr>
            <a:xfrm>
              <a:off x="-48085775" y="3206000"/>
              <a:ext cx="47275" cy="47300"/>
            </a:xfrm>
            <a:custGeom>
              <a:avLst/>
              <a:gdLst/>
              <a:ahLst/>
              <a:cxnLst/>
              <a:rect l="l" t="t" r="r" b="b"/>
              <a:pathLst>
                <a:path w="1891" h="1892" extrusionOk="0">
                  <a:moveTo>
                    <a:pt x="1" y="1"/>
                  </a:moveTo>
                  <a:lnTo>
                    <a:pt x="1" y="1891"/>
                  </a:lnTo>
                  <a:lnTo>
                    <a:pt x="1891" y="1891"/>
                  </a:lnTo>
                  <a:lnTo>
                    <a:pt x="1" y="1"/>
                  </a:ln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948;p74">
              <a:extLst>
                <a:ext uri="{FF2B5EF4-FFF2-40B4-BE49-F238E27FC236}">
                  <a16:creationId xmlns:a16="http://schemas.microsoft.com/office/drawing/2014/main" id="{6E93B366-8CEE-5168-B84C-EFF04E8AB9D8}"/>
                </a:ext>
              </a:extLst>
            </p:cNvPr>
            <p:cNvSpPr/>
            <p:nvPr/>
          </p:nvSpPr>
          <p:spPr>
            <a:xfrm>
              <a:off x="-48262200" y="3200500"/>
              <a:ext cx="228425" cy="300100"/>
            </a:xfrm>
            <a:custGeom>
              <a:avLst/>
              <a:gdLst/>
              <a:ahLst/>
              <a:cxnLst/>
              <a:rect l="l" t="t" r="r" b="b"/>
              <a:pathLst>
                <a:path w="9137" h="12004" extrusionOk="0">
                  <a:moveTo>
                    <a:pt x="3907" y="2773"/>
                  </a:moveTo>
                  <a:cubicBezTo>
                    <a:pt x="4789" y="2773"/>
                    <a:pt x="5482" y="3371"/>
                    <a:pt x="5640" y="4190"/>
                  </a:cubicBezTo>
                  <a:lnTo>
                    <a:pt x="6743" y="4190"/>
                  </a:lnTo>
                  <a:cubicBezTo>
                    <a:pt x="6900" y="4222"/>
                    <a:pt x="7058" y="4380"/>
                    <a:pt x="7058" y="4569"/>
                  </a:cubicBezTo>
                  <a:lnTo>
                    <a:pt x="7058" y="7372"/>
                  </a:lnTo>
                  <a:cubicBezTo>
                    <a:pt x="7058" y="7562"/>
                    <a:pt x="6900" y="7719"/>
                    <a:pt x="6711" y="7719"/>
                  </a:cubicBezTo>
                  <a:lnTo>
                    <a:pt x="3907" y="7719"/>
                  </a:lnTo>
                  <a:cubicBezTo>
                    <a:pt x="3718" y="7719"/>
                    <a:pt x="3561" y="7562"/>
                    <a:pt x="3561" y="7372"/>
                  </a:cubicBezTo>
                  <a:lnTo>
                    <a:pt x="3561" y="6270"/>
                  </a:lnTo>
                  <a:cubicBezTo>
                    <a:pt x="2773" y="6112"/>
                    <a:pt x="2143" y="5419"/>
                    <a:pt x="2143" y="4537"/>
                  </a:cubicBezTo>
                  <a:cubicBezTo>
                    <a:pt x="2143" y="3560"/>
                    <a:pt x="2931" y="2773"/>
                    <a:pt x="3907" y="2773"/>
                  </a:cubicBezTo>
                  <a:close/>
                  <a:moveTo>
                    <a:pt x="5293" y="8475"/>
                  </a:moveTo>
                  <a:cubicBezTo>
                    <a:pt x="5482" y="8475"/>
                    <a:pt x="5640" y="8633"/>
                    <a:pt x="5640" y="8822"/>
                  </a:cubicBezTo>
                  <a:cubicBezTo>
                    <a:pt x="5640" y="9042"/>
                    <a:pt x="5482" y="9200"/>
                    <a:pt x="5293" y="9200"/>
                  </a:cubicBezTo>
                  <a:lnTo>
                    <a:pt x="2489" y="9200"/>
                  </a:lnTo>
                  <a:cubicBezTo>
                    <a:pt x="2300" y="9200"/>
                    <a:pt x="2143" y="9042"/>
                    <a:pt x="2143" y="8822"/>
                  </a:cubicBezTo>
                  <a:cubicBezTo>
                    <a:pt x="2143" y="8633"/>
                    <a:pt x="2300" y="8475"/>
                    <a:pt x="2489" y="8475"/>
                  </a:cubicBezTo>
                  <a:close/>
                  <a:moveTo>
                    <a:pt x="6711" y="8475"/>
                  </a:moveTo>
                  <a:cubicBezTo>
                    <a:pt x="6900" y="8475"/>
                    <a:pt x="7058" y="8633"/>
                    <a:pt x="7058" y="8822"/>
                  </a:cubicBezTo>
                  <a:cubicBezTo>
                    <a:pt x="7058" y="9042"/>
                    <a:pt x="6900" y="9200"/>
                    <a:pt x="6711" y="9200"/>
                  </a:cubicBezTo>
                  <a:cubicBezTo>
                    <a:pt x="6522" y="9200"/>
                    <a:pt x="6365" y="9042"/>
                    <a:pt x="6365" y="8822"/>
                  </a:cubicBezTo>
                  <a:cubicBezTo>
                    <a:pt x="6365" y="8633"/>
                    <a:pt x="6522" y="8475"/>
                    <a:pt x="6711" y="8475"/>
                  </a:cubicBezTo>
                  <a:close/>
                  <a:moveTo>
                    <a:pt x="6711" y="9893"/>
                  </a:moveTo>
                  <a:cubicBezTo>
                    <a:pt x="6900" y="9893"/>
                    <a:pt x="7058" y="10050"/>
                    <a:pt x="7058" y="10239"/>
                  </a:cubicBezTo>
                  <a:cubicBezTo>
                    <a:pt x="7058" y="10428"/>
                    <a:pt x="6900" y="10617"/>
                    <a:pt x="6711" y="10617"/>
                  </a:cubicBezTo>
                  <a:lnTo>
                    <a:pt x="2489" y="10617"/>
                  </a:lnTo>
                  <a:cubicBezTo>
                    <a:pt x="2300" y="10617"/>
                    <a:pt x="2143" y="10460"/>
                    <a:pt x="2143" y="10239"/>
                  </a:cubicBezTo>
                  <a:cubicBezTo>
                    <a:pt x="2143" y="10050"/>
                    <a:pt x="2300" y="9893"/>
                    <a:pt x="2489" y="9893"/>
                  </a:cubicBezTo>
                  <a:close/>
                  <a:moveTo>
                    <a:pt x="379" y="0"/>
                  </a:moveTo>
                  <a:cubicBezTo>
                    <a:pt x="158" y="0"/>
                    <a:pt x="1" y="158"/>
                    <a:pt x="1" y="378"/>
                  </a:cubicBezTo>
                  <a:lnTo>
                    <a:pt x="1" y="11657"/>
                  </a:lnTo>
                  <a:cubicBezTo>
                    <a:pt x="1" y="11878"/>
                    <a:pt x="158" y="12004"/>
                    <a:pt x="379" y="12004"/>
                  </a:cubicBezTo>
                  <a:lnTo>
                    <a:pt x="8790" y="12004"/>
                  </a:lnTo>
                  <a:cubicBezTo>
                    <a:pt x="8979" y="12004"/>
                    <a:pt x="9137" y="11878"/>
                    <a:pt x="9137" y="11657"/>
                  </a:cubicBezTo>
                  <a:lnTo>
                    <a:pt x="9137" y="2804"/>
                  </a:lnTo>
                  <a:lnTo>
                    <a:pt x="6711" y="2804"/>
                  </a:lnTo>
                  <a:cubicBezTo>
                    <a:pt x="6522" y="2804"/>
                    <a:pt x="6365" y="2647"/>
                    <a:pt x="6365" y="2458"/>
                  </a:cubicBezTo>
                  <a:lnTo>
                    <a:pt x="6365" y="0"/>
                  </a:ln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949;p74">
              <a:extLst>
                <a:ext uri="{FF2B5EF4-FFF2-40B4-BE49-F238E27FC236}">
                  <a16:creationId xmlns:a16="http://schemas.microsoft.com/office/drawing/2014/main" id="{AD502E00-681F-9A1C-D94B-73C404C1D1EF}"/>
                </a:ext>
              </a:extLst>
            </p:cNvPr>
            <p:cNvSpPr/>
            <p:nvPr/>
          </p:nvSpPr>
          <p:spPr>
            <a:xfrm>
              <a:off x="-48155075" y="3322575"/>
              <a:ext cx="52775" cy="53575"/>
            </a:xfrm>
            <a:custGeom>
              <a:avLst/>
              <a:gdLst/>
              <a:ahLst/>
              <a:cxnLst/>
              <a:rect l="l" t="t" r="r" b="b"/>
              <a:pathLst>
                <a:path w="2111" h="2143" extrusionOk="0">
                  <a:moveTo>
                    <a:pt x="1355" y="1"/>
                  </a:moveTo>
                  <a:cubicBezTo>
                    <a:pt x="1197" y="725"/>
                    <a:pt x="662" y="1261"/>
                    <a:pt x="0" y="1387"/>
                  </a:cubicBezTo>
                  <a:lnTo>
                    <a:pt x="0" y="2143"/>
                  </a:lnTo>
                  <a:lnTo>
                    <a:pt x="2111" y="2143"/>
                  </a:lnTo>
                  <a:lnTo>
                    <a:pt x="2111" y="1"/>
                  </a:ln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950;p74">
              <a:extLst>
                <a:ext uri="{FF2B5EF4-FFF2-40B4-BE49-F238E27FC236}">
                  <a16:creationId xmlns:a16="http://schemas.microsoft.com/office/drawing/2014/main" id="{0EE20582-91DD-17E8-E92B-05ADDB42A60C}"/>
                </a:ext>
              </a:extLst>
            </p:cNvPr>
            <p:cNvSpPr/>
            <p:nvPr/>
          </p:nvSpPr>
          <p:spPr>
            <a:xfrm>
              <a:off x="-48014100" y="3417100"/>
              <a:ext cx="53575" cy="18125"/>
            </a:xfrm>
            <a:custGeom>
              <a:avLst/>
              <a:gdLst/>
              <a:ahLst/>
              <a:cxnLst/>
              <a:rect l="l" t="t" r="r" b="b"/>
              <a:pathLst>
                <a:path w="2143" h="725" extrusionOk="0">
                  <a:moveTo>
                    <a:pt x="1" y="0"/>
                  </a:moveTo>
                  <a:lnTo>
                    <a:pt x="1" y="725"/>
                  </a:lnTo>
                  <a:lnTo>
                    <a:pt x="2143" y="725"/>
                  </a:lnTo>
                  <a:lnTo>
                    <a:pt x="2143" y="0"/>
                  </a:ln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951;p74">
              <a:extLst>
                <a:ext uri="{FF2B5EF4-FFF2-40B4-BE49-F238E27FC236}">
                  <a16:creationId xmlns:a16="http://schemas.microsoft.com/office/drawing/2014/main" id="{9D4DD27B-DB1F-DC24-85D9-2A7D2AFB77F9}"/>
                </a:ext>
              </a:extLst>
            </p:cNvPr>
            <p:cNvSpPr/>
            <p:nvPr/>
          </p:nvSpPr>
          <p:spPr>
            <a:xfrm>
              <a:off x="-48014100" y="3289500"/>
              <a:ext cx="53575" cy="110300"/>
            </a:xfrm>
            <a:custGeom>
              <a:avLst/>
              <a:gdLst/>
              <a:ahLst/>
              <a:cxnLst/>
              <a:rect l="l" t="t" r="r" b="b"/>
              <a:pathLst>
                <a:path w="2143" h="4412" extrusionOk="0">
                  <a:moveTo>
                    <a:pt x="1" y="0"/>
                  </a:moveTo>
                  <a:lnTo>
                    <a:pt x="1" y="4411"/>
                  </a:lnTo>
                  <a:lnTo>
                    <a:pt x="2143" y="4411"/>
                  </a:lnTo>
                  <a:lnTo>
                    <a:pt x="2143" y="0"/>
                  </a:ln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952;p74">
              <a:extLst>
                <a:ext uri="{FF2B5EF4-FFF2-40B4-BE49-F238E27FC236}">
                  <a16:creationId xmlns:a16="http://schemas.microsoft.com/office/drawing/2014/main" id="{09813636-380D-97F1-AE3D-012DCE183867}"/>
                </a:ext>
              </a:extLst>
            </p:cNvPr>
            <p:cNvSpPr/>
            <p:nvPr/>
          </p:nvSpPr>
          <p:spPr>
            <a:xfrm>
              <a:off x="-48014100" y="3451750"/>
              <a:ext cx="53575" cy="48075"/>
            </a:xfrm>
            <a:custGeom>
              <a:avLst/>
              <a:gdLst/>
              <a:ahLst/>
              <a:cxnLst/>
              <a:rect l="l" t="t" r="r" b="b"/>
              <a:pathLst>
                <a:path w="2143" h="1923" extrusionOk="0">
                  <a:moveTo>
                    <a:pt x="1" y="0"/>
                  </a:moveTo>
                  <a:lnTo>
                    <a:pt x="1" y="883"/>
                  </a:lnTo>
                  <a:cubicBezTo>
                    <a:pt x="1" y="1450"/>
                    <a:pt x="473" y="1922"/>
                    <a:pt x="1072" y="1922"/>
                  </a:cubicBezTo>
                  <a:cubicBezTo>
                    <a:pt x="1670" y="1922"/>
                    <a:pt x="2143" y="1450"/>
                    <a:pt x="2143" y="883"/>
                  </a:cubicBezTo>
                  <a:lnTo>
                    <a:pt x="2143" y="0"/>
                  </a:ln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953;p74">
              <a:extLst>
                <a:ext uri="{FF2B5EF4-FFF2-40B4-BE49-F238E27FC236}">
                  <a16:creationId xmlns:a16="http://schemas.microsoft.com/office/drawing/2014/main" id="{705380B5-5B5E-CE89-35AA-C4D7DD3880A6}"/>
                </a:ext>
              </a:extLst>
            </p:cNvPr>
            <p:cNvSpPr/>
            <p:nvPr/>
          </p:nvSpPr>
          <p:spPr>
            <a:xfrm>
              <a:off x="-48011725" y="3220375"/>
              <a:ext cx="48050" cy="51025"/>
            </a:xfrm>
            <a:custGeom>
              <a:avLst/>
              <a:gdLst/>
              <a:ahLst/>
              <a:cxnLst/>
              <a:rect l="l" t="t" r="r" b="b"/>
              <a:pathLst>
                <a:path w="1922" h="2041" extrusionOk="0">
                  <a:moveTo>
                    <a:pt x="985" y="1"/>
                  </a:moveTo>
                  <a:cubicBezTo>
                    <a:pt x="843" y="1"/>
                    <a:pt x="693" y="72"/>
                    <a:pt x="630" y="213"/>
                  </a:cubicBezTo>
                  <a:lnTo>
                    <a:pt x="0" y="2041"/>
                  </a:lnTo>
                  <a:lnTo>
                    <a:pt x="1922" y="2041"/>
                  </a:lnTo>
                  <a:lnTo>
                    <a:pt x="1292" y="213"/>
                  </a:lnTo>
                  <a:cubicBezTo>
                    <a:pt x="1260" y="72"/>
                    <a:pt x="1126" y="1"/>
                    <a:pt x="985" y="1"/>
                  </a:cubicBez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 name="TextBox 197">
            <a:extLst>
              <a:ext uri="{FF2B5EF4-FFF2-40B4-BE49-F238E27FC236}">
                <a16:creationId xmlns:a16="http://schemas.microsoft.com/office/drawing/2014/main" id="{729E6E63-8C7E-174A-79F3-7CC025830ADC}"/>
              </a:ext>
            </a:extLst>
          </p:cNvPr>
          <p:cNvSpPr txBox="1"/>
          <p:nvPr/>
        </p:nvSpPr>
        <p:spPr>
          <a:xfrm>
            <a:off x="437548" y="2482554"/>
            <a:ext cx="1575767" cy="584775"/>
          </a:xfrm>
          <a:prstGeom prst="rect">
            <a:avLst/>
          </a:prstGeom>
          <a:noFill/>
        </p:spPr>
        <p:txBody>
          <a:bodyPr wrap="square">
            <a:spAutoFit/>
          </a:bodyPr>
          <a:lstStyle/>
          <a:p>
            <a:pPr algn="ctr"/>
            <a:r>
              <a:rPr lang="el-GR" sz="1600" b="1" kern="1200" dirty="0">
                <a:solidFill>
                  <a:schemeClr val="accent3">
                    <a:lumMod val="50000"/>
                  </a:schemeClr>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Μεθοδολογία</a:t>
            </a:r>
          </a:p>
          <a:p>
            <a:pPr algn="ctr"/>
            <a:r>
              <a:rPr lang="el-GR" sz="1600" b="1" kern="1200" dirty="0">
                <a:solidFill>
                  <a:schemeClr val="accent3">
                    <a:lumMod val="50000"/>
                  </a:schemeClr>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έρευνας</a:t>
            </a:r>
            <a:endParaRPr lang="el-GR" sz="1600" b="1" dirty="0">
              <a:solidFill>
                <a:schemeClr val="accent3">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0920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graphicFrame>
        <p:nvGraphicFramePr>
          <p:cNvPr id="2" name="Διάγραμμα 1">
            <a:extLst>
              <a:ext uri="{FF2B5EF4-FFF2-40B4-BE49-F238E27FC236}">
                <a16:creationId xmlns:a16="http://schemas.microsoft.com/office/drawing/2014/main" id="{DEBFE426-0C4C-7DF8-FFC4-7B79C1EE98A9}"/>
              </a:ext>
            </a:extLst>
          </p:cNvPr>
          <p:cNvGraphicFramePr/>
          <p:nvPr>
            <p:extLst>
              <p:ext uri="{D42A27DB-BD31-4B8C-83A1-F6EECF244321}">
                <p14:modId xmlns:p14="http://schemas.microsoft.com/office/powerpoint/2010/main" val="2294488820"/>
              </p:ext>
            </p:extLst>
          </p:nvPr>
        </p:nvGraphicFramePr>
        <p:xfrm>
          <a:off x="1080120" y="971966"/>
          <a:ext cx="6645216" cy="40429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a:extLst>
              <a:ext uri="{FF2B5EF4-FFF2-40B4-BE49-F238E27FC236}">
                <a16:creationId xmlns:a16="http://schemas.microsoft.com/office/drawing/2014/main" id="{B6EAA5C4-21CF-CB32-6BB8-9DEE822CB4A2}"/>
              </a:ext>
            </a:extLst>
          </p:cNvPr>
          <p:cNvSpPr txBox="1"/>
          <p:nvPr/>
        </p:nvSpPr>
        <p:spPr>
          <a:xfrm>
            <a:off x="1249392" y="365859"/>
            <a:ext cx="686157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400" dirty="0">
                <a:solidFill>
                  <a:srgbClr val="5B0F00"/>
                </a:solidFill>
                <a:latin typeface="Book Antiqua" panose="02040602050305030304" pitchFamily="18" charset="0"/>
                <a:ea typeface="Cambria Math" panose="02040503050406030204" pitchFamily="18" charset="0"/>
              </a:rPr>
              <a:t>7</a:t>
            </a: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 Αποτίμηση Ε.Υ: Μεθοδολογί</a:t>
            </a:r>
            <a:r>
              <a:rPr lang="el-GR" sz="2400" dirty="0">
                <a:solidFill>
                  <a:srgbClr val="5B0F00"/>
                </a:solidFill>
                <a:latin typeface="Book Antiqua" panose="02040602050305030304" pitchFamily="18" charset="0"/>
                <a:ea typeface="Cambria Math" panose="02040503050406030204" pitchFamily="18" charset="0"/>
              </a:rPr>
              <a:t>α Έρευνας 2/2</a:t>
            </a: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 </a:t>
            </a:r>
          </a:p>
        </p:txBody>
      </p:sp>
    </p:spTree>
    <p:extLst>
      <p:ext uri="{BB962C8B-B14F-4D97-AF65-F5344CB8AC3E}">
        <p14:creationId xmlns:p14="http://schemas.microsoft.com/office/powerpoint/2010/main" val="12969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1FC61B36-3EF3-4320-A750-635531E2FC31}"/>
                                            </p:graphicEl>
                                          </p:spTgt>
                                        </p:tgtEl>
                                        <p:attrNameLst>
                                          <p:attrName>style.visibility</p:attrName>
                                        </p:attrNameLst>
                                      </p:cBhvr>
                                      <p:to>
                                        <p:strVal val="visible"/>
                                      </p:to>
                                    </p:set>
                                    <p:animEffect transition="in" filter="fade">
                                      <p:cBhvr>
                                        <p:cTn id="7" dur="1000"/>
                                        <p:tgtEl>
                                          <p:spTgt spid="2">
                                            <p:graphicEl>
                                              <a:dgm id="{1FC61B36-3EF3-4320-A750-635531E2FC3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235EC21E-967A-4DCE-89A0-004E16386698}"/>
                                            </p:graphicEl>
                                          </p:spTgt>
                                        </p:tgtEl>
                                        <p:attrNameLst>
                                          <p:attrName>style.visibility</p:attrName>
                                        </p:attrNameLst>
                                      </p:cBhvr>
                                      <p:to>
                                        <p:strVal val="visible"/>
                                      </p:to>
                                    </p:set>
                                    <p:animEffect transition="in" filter="fade">
                                      <p:cBhvr>
                                        <p:cTn id="12" dur="1000"/>
                                        <p:tgtEl>
                                          <p:spTgt spid="2">
                                            <p:graphicEl>
                                              <a:dgm id="{235EC21E-967A-4DCE-89A0-004E16386698}"/>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dgm id="{376B706A-CD08-41A0-855D-F5D7F07FEEF7}"/>
                                            </p:graphicEl>
                                          </p:spTgt>
                                        </p:tgtEl>
                                        <p:attrNameLst>
                                          <p:attrName>style.visibility</p:attrName>
                                        </p:attrNameLst>
                                      </p:cBhvr>
                                      <p:to>
                                        <p:strVal val="visible"/>
                                      </p:to>
                                    </p:set>
                                    <p:animEffect transition="in" filter="fade">
                                      <p:cBhvr>
                                        <p:cTn id="15" dur="1000"/>
                                        <p:tgtEl>
                                          <p:spTgt spid="2">
                                            <p:graphicEl>
                                              <a:dgm id="{376B706A-CD08-41A0-855D-F5D7F07FEEF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79D485CB-BEC9-477B-AB24-F08E21BB84D2}"/>
                                            </p:graphicEl>
                                          </p:spTgt>
                                        </p:tgtEl>
                                        <p:attrNameLst>
                                          <p:attrName>style.visibility</p:attrName>
                                        </p:attrNameLst>
                                      </p:cBhvr>
                                      <p:to>
                                        <p:strVal val="visible"/>
                                      </p:to>
                                    </p:set>
                                    <p:animEffect transition="in" filter="fade">
                                      <p:cBhvr>
                                        <p:cTn id="20" dur="1000"/>
                                        <p:tgtEl>
                                          <p:spTgt spid="2">
                                            <p:graphicEl>
                                              <a:dgm id="{79D485CB-BEC9-477B-AB24-F08E21BB84D2}"/>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graphicEl>
                                              <a:dgm id="{DFB9E92A-746A-47E7-8FBA-4527879DA877}"/>
                                            </p:graphicEl>
                                          </p:spTgt>
                                        </p:tgtEl>
                                        <p:attrNameLst>
                                          <p:attrName>style.visibility</p:attrName>
                                        </p:attrNameLst>
                                      </p:cBhvr>
                                      <p:to>
                                        <p:strVal val="visible"/>
                                      </p:to>
                                    </p:set>
                                    <p:animEffect transition="in" filter="fade">
                                      <p:cBhvr>
                                        <p:cTn id="23" dur="1000"/>
                                        <p:tgtEl>
                                          <p:spTgt spid="2">
                                            <p:graphicEl>
                                              <a:dgm id="{DFB9E92A-746A-47E7-8FBA-4527879DA877}"/>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graphicEl>
                                              <a:dgm id="{745CE78D-227F-405C-88F5-979782E754A8}"/>
                                            </p:graphicEl>
                                          </p:spTgt>
                                        </p:tgtEl>
                                        <p:attrNameLst>
                                          <p:attrName>style.visibility</p:attrName>
                                        </p:attrNameLst>
                                      </p:cBhvr>
                                      <p:to>
                                        <p:strVal val="visible"/>
                                      </p:to>
                                    </p:set>
                                    <p:animEffect transition="in" filter="fade">
                                      <p:cBhvr>
                                        <p:cTn id="28" dur="1000"/>
                                        <p:tgtEl>
                                          <p:spTgt spid="2">
                                            <p:graphicEl>
                                              <a:dgm id="{745CE78D-227F-405C-88F5-979782E754A8}"/>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graphicEl>
                                              <a:dgm id="{C9B077F0-9892-4EA4-8F4D-6464E59B931A}"/>
                                            </p:graphicEl>
                                          </p:spTgt>
                                        </p:tgtEl>
                                        <p:attrNameLst>
                                          <p:attrName>style.visibility</p:attrName>
                                        </p:attrNameLst>
                                      </p:cBhvr>
                                      <p:to>
                                        <p:strVal val="visible"/>
                                      </p:to>
                                    </p:set>
                                    <p:animEffect transition="in" filter="fade">
                                      <p:cBhvr>
                                        <p:cTn id="31" dur="1000"/>
                                        <p:tgtEl>
                                          <p:spTgt spid="2">
                                            <p:graphicEl>
                                              <a:dgm id="{C9B077F0-9892-4EA4-8F4D-6464E59B931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graphicEl>
                                              <a:dgm id="{9EDF42A2-0441-4045-800F-42B32B45DFE1}"/>
                                            </p:graphicEl>
                                          </p:spTgt>
                                        </p:tgtEl>
                                        <p:attrNameLst>
                                          <p:attrName>style.visibility</p:attrName>
                                        </p:attrNameLst>
                                      </p:cBhvr>
                                      <p:to>
                                        <p:strVal val="visible"/>
                                      </p:to>
                                    </p:set>
                                    <p:animEffect transition="in" filter="fade">
                                      <p:cBhvr>
                                        <p:cTn id="36" dur="1000"/>
                                        <p:tgtEl>
                                          <p:spTgt spid="2">
                                            <p:graphicEl>
                                              <a:dgm id="{9EDF42A2-0441-4045-800F-42B32B45DFE1}"/>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
                                            <p:graphicEl>
                                              <a:dgm id="{B63899A6-AEE9-4484-BD24-583B4F4E5735}"/>
                                            </p:graphicEl>
                                          </p:spTgt>
                                        </p:tgtEl>
                                        <p:attrNameLst>
                                          <p:attrName>style.visibility</p:attrName>
                                        </p:attrNameLst>
                                      </p:cBhvr>
                                      <p:to>
                                        <p:strVal val="visible"/>
                                      </p:to>
                                    </p:set>
                                    <p:animEffect transition="in" filter="fade">
                                      <p:cBhvr>
                                        <p:cTn id="39" dur="1000"/>
                                        <p:tgtEl>
                                          <p:spTgt spid="2">
                                            <p:graphicEl>
                                              <a:dgm id="{B63899A6-AEE9-4484-BD24-583B4F4E573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
                                            <p:graphicEl>
                                              <a:dgm id="{3AE1485C-8B95-4FDC-BDA9-871BD48EB587}"/>
                                            </p:graphicEl>
                                          </p:spTgt>
                                        </p:tgtEl>
                                        <p:attrNameLst>
                                          <p:attrName>style.visibility</p:attrName>
                                        </p:attrNameLst>
                                      </p:cBhvr>
                                      <p:to>
                                        <p:strVal val="visible"/>
                                      </p:to>
                                    </p:set>
                                    <p:animEffect transition="in" filter="fade">
                                      <p:cBhvr>
                                        <p:cTn id="44" dur="1000"/>
                                        <p:tgtEl>
                                          <p:spTgt spid="2">
                                            <p:graphicEl>
                                              <a:dgm id="{3AE1485C-8B95-4FDC-BDA9-871BD48EB587}"/>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
                                            <p:graphicEl>
                                              <a:dgm id="{3A082ECB-AC04-4D65-AC12-4104CC4916C7}"/>
                                            </p:graphicEl>
                                          </p:spTgt>
                                        </p:tgtEl>
                                        <p:attrNameLst>
                                          <p:attrName>style.visibility</p:attrName>
                                        </p:attrNameLst>
                                      </p:cBhvr>
                                      <p:to>
                                        <p:strVal val="visible"/>
                                      </p:to>
                                    </p:set>
                                    <p:animEffect transition="in" filter="fade">
                                      <p:cBhvr>
                                        <p:cTn id="47" dur="1000"/>
                                        <p:tgtEl>
                                          <p:spTgt spid="2">
                                            <p:graphicEl>
                                              <a:dgm id="{3A082ECB-AC04-4D65-AC12-4104CC4916C7}"/>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
                                            <p:graphicEl>
                                              <a:dgm id="{527A86E3-E60A-47F3-9DB9-69035765FDBB}"/>
                                            </p:graphicEl>
                                          </p:spTgt>
                                        </p:tgtEl>
                                        <p:attrNameLst>
                                          <p:attrName>style.visibility</p:attrName>
                                        </p:attrNameLst>
                                      </p:cBhvr>
                                      <p:to>
                                        <p:strVal val="visible"/>
                                      </p:to>
                                    </p:set>
                                    <p:animEffect transition="in" filter="fade">
                                      <p:cBhvr>
                                        <p:cTn id="52" dur="1000"/>
                                        <p:tgtEl>
                                          <p:spTgt spid="2">
                                            <p:graphicEl>
                                              <a:dgm id="{527A86E3-E60A-47F3-9DB9-69035765FDBB}"/>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
                                            <p:graphicEl>
                                              <a:dgm id="{5975A034-CE58-4FBE-968A-C3B27812ADF0}"/>
                                            </p:graphicEl>
                                          </p:spTgt>
                                        </p:tgtEl>
                                        <p:attrNameLst>
                                          <p:attrName>style.visibility</p:attrName>
                                        </p:attrNameLst>
                                      </p:cBhvr>
                                      <p:to>
                                        <p:strVal val="visible"/>
                                      </p:to>
                                    </p:set>
                                    <p:animEffect transition="in" filter="fade">
                                      <p:cBhvr>
                                        <p:cTn id="55" dur="1000"/>
                                        <p:tgtEl>
                                          <p:spTgt spid="2">
                                            <p:graphicEl>
                                              <a:dgm id="{5975A034-CE58-4FBE-968A-C3B27812ADF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
                                            <p:graphicEl>
                                              <a:dgm id="{FA25361A-1A52-4C33-8A57-ACBBE16247EE}"/>
                                            </p:graphicEl>
                                          </p:spTgt>
                                        </p:tgtEl>
                                        <p:attrNameLst>
                                          <p:attrName>style.visibility</p:attrName>
                                        </p:attrNameLst>
                                      </p:cBhvr>
                                      <p:to>
                                        <p:strVal val="visible"/>
                                      </p:to>
                                    </p:set>
                                    <p:animEffect transition="in" filter="fade">
                                      <p:cBhvr>
                                        <p:cTn id="60" dur="1000"/>
                                        <p:tgtEl>
                                          <p:spTgt spid="2">
                                            <p:graphicEl>
                                              <a:dgm id="{FA25361A-1A52-4C33-8A57-ACBBE16247EE}"/>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
                                            <p:graphicEl>
                                              <a:dgm id="{99737971-275F-4BE5-9195-B396AC12810A}"/>
                                            </p:graphicEl>
                                          </p:spTgt>
                                        </p:tgtEl>
                                        <p:attrNameLst>
                                          <p:attrName>style.visibility</p:attrName>
                                        </p:attrNameLst>
                                      </p:cBhvr>
                                      <p:to>
                                        <p:strVal val="visible"/>
                                      </p:to>
                                    </p:set>
                                    <p:animEffect transition="in" filter="fade">
                                      <p:cBhvr>
                                        <p:cTn id="63" dur="1000"/>
                                        <p:tgtEl>
                                          <p:spTgt spid="2">
                                            <p:graphicEl>
                                              <a:dgm id="{99737971-275F-4BE5-9195-B396AC12810A}"/>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
                                            <p:graphicEl>
                                              <a:dgm id="{4368BD84-2738-4A2F-8638-80579D238BAB}"/>
                                            </p:graphicEl>
                                          </p:spTgt>
                                        </p:tgtEl>
                                        <p:attrNameLst>
                                          <p:attrName>style.visibility</p:attrName>
                                        </p:attrNameLst>
                                      </p:cBhvr>
                                      <p:to>
                                        <p:strVal val="visible"/>
                                      </p:to>
                                    </p:set>
                                    <p:animEffect transition="in" filter="fade">
                                      <p:cBhvr>
                                        <p:cTn id="68" dur="1000"/>
                                        <p:tgtEl>
                                          <p:spTgt spid="2">
                                            <p:graphicEl>
                                              <a:dgm id="{4368BD84-2738-4A2F-8638-80579D238BAB}"/>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
                                            <p:graphicEl>
                                              <a:dgm id="{E34B8A56-54C8-4C50-BFED-40BEBE420229}"/>
                                            </p:graphicEl>
                                          </p:spTgt>
                                        </p:tgtEl>
                                        <p:attrNameLst>
                                          <p:attrName>style.visibility</p:attrName>
                                        </p:attrNameLst>
                                      </p:cBhvr>
                                      <p:to>
                                        <p:strVal val="visible"/>
                                      </p:to>
                                    </p:set>
                                    <p:animEffect transition="in" filter="fade">
                                      <p:cBhvr>
                                        <p:cTn id="71" dur="1000"/>
                                        <p:tgtEl>
                                          <p:spTgt spid="2">
                                            <p:graphicEl>
                                              <a:dgm id="{E34B8A56-54C8-4C50-BFED-40BEBE42022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1067348" y="370618"/>
            <a:ext cx="779283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7. Αποτίμηση Ε.Υ: Αποτελέσματα-κύρια ευρήματα 1/5</a:t>
            </a:r>
          </a:p>
        </p:txBody>
      </p:sp>
      <p:sp>
        <p:nvSpPr>
          <p:cNvPr id="7" name="TextBox 6">
            <a:extLst>
              <a:ext uri="{FF2B5EF4-FFF2-40B4-BE49-F238E27FC236}">
                <a16:creationId xmlns:a16="http://schemas.microsoft.com/office/drawing/2014/main" id="{79FCD0E6-D8E7-EC14-0D6F-F0D034E8DCEE}"/>
              </a:ext>
            </a:extLst>
          </p:cNvPr>
          <p:cNvSpPr txBox="1"/>
          <p:nvPr/>
        </p:nvSpPr>
        <p:spPr>
          <a:xfrm>
            <a:off x="1168125" y="4577183"/>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2592417" y="4298617"/>
            <a:ext cx="6645216" cy="341406"/>
          </a:xfrm>
          <a:prstGeom prst="rect">
            <a:avLst/>
          </a:prstGeom>
        </p:spPr>
      </p:pic>
      <p:grpSp>
        <p:nvGrpSpPr>
          <p:cNvPr id="10" name="Google Shape;1554;p64">
            <a:extLst>
              <a:ext uri="{FF2B5EF4-FFF2-40B4-BE49-F238E27FC236}">
                <a16:creationId xmlns:a16="http://schemas.microsoft.com/office/drawing/2014/main" id="{CBEE149A-49B1-4C3F-EAB2-EBDA8909A778}"/>
              </a:ext>
            </a:extLst>
          </p:cNvPr>
          <p:cNvGrpSpPr/>
          <p:nvPr/>
        </p:nvGrpSpPr>
        <p:grpSpPr>
          <a:xfrm>
            <a:off x="2249514" y="979165"/>
            <a:ext cx="6106682" cy="985768"/>
            <a:chOff x="4411970" y="1801825"/>
            <a:chExt cx="734586" cy="409262"/>
          </a:xfrm>
        </p:grpSpPr>
        <p:sp>
          <p:nvSpPr>
            <p:cNvPr id="11" name="Google Shape;1555;p64">
              <a:extLst>
                <a:ext uri="{FF2B5EF4-FFF2-40B4-BE49-F238E27FC236}">
                  <a16:creationId xmlns:a16="http://schemas.microsoft.com/office/drawing/2014/main" id="{A5902E67-AE7A-14CD-4E6A-4410A5525F95}"/>
                </a:ext>
              </a:extLst>
            </p:cNvPr>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556;p64">
              <a:extLst>
                <a:ext uri="{FF2B5EF4-FFF2-40B4-BE49-F238E27FC236}">
                  <a16:creationId xmlns:a16="http://schemas.microsoft.com/office/drawing/2014/main" id="{7257C6D5-9EB5-FB9A-7D1D-D07B0ADE0F08}"/>
                </a:ext>
              </a:extLst>
            </p:cNvPr>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 name="Google Shape;1554;p64">
            <a:extLst>
              <a:ext uri="{FF2B5EF4-FFF2-40B4-BE49-F238E27FC236}">
                <a16:creationId xmlns:a16="http://schemas.microsoft.com/office/drawing/2014/main" id="{58BC0FEA-5EF2-CD54-028B-DD32FC4D9E26}"/>
              </a:ext>
            </a:extLst>
          </p:cNvPr>
          <p:cNvGrpSpPr/>
          <p:nvPr/>
        </p:nvGrpSpPr>
        <p:grpSpPr>
          <a:xfrm>
            <a:off x="2252700" y="2003213"/>
            <a:ext cx="6103496" cy="1112694"/>
            <a:chOff x="4411970" y="1801825"/>
            <a:chExt cx="734586" cy="409262"/>
          </a:xfrm>
        </p:grpSpPr>
        <p:sp>
          <p:nvSpPr>
            <p:cNvPr id="30" name="Google Shape;1555;p64">
              <a:extLst>
                <a:ext uri="{FF2B5EF4-FFF2-40B4-BE49-F238E27FC236}">
                  <a16:creationId xmlns:a16="http://schemas.microsoft.com/office/drawing/2014/main" id="{E2D19D6B-2575-89B1-5B69-03B7AE4FDDE6}"/>
                </a:ext>
              </a:extLst>
            </p:cNvPr>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1556;p64">
              <a:extLst>
                <a:ext uri="{FF2B5EF4-FFF2-40B4-BE49-F238E27FC236}">
                  <a16:creationId xmlns:a16="http://schemas.microsoft.com/office/drawing/2014/main" id="{266F8042-46CC-4C91-BCAE-2E7053C17739}"/>
                </a:ext>
              </a:extLst>
            </p:cNvPr>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3" name="Google Shape;1554;p64">
            <a:extLst>
              <a:ext uri="{FF2B5EF4-FFF2-40B4-BE49-F238E27FC236}">
                <a16:creationId xmlns:a16="http://schemas.microsoft.com/office/drawing/2014/main" id="{6AD26BB1-1758-B0E7-6C9C-23F800EB6A86}"/>
              </a:ext>
            </a:extLst>
          </p:cNvPr>
          <p:cNvGrpSpPr/>
          <p:nvPr/>
        </p:nvGrpSpPr>
        <p:grpSpPr>
          <a:xfrm>
            <a:off x="2249514" y="3123862"/>
            <a:ext cx="6103496" cy="924530"/>
            <a:chOff x="4411970" y="1801825"/>
            <a:chExt cx="734586" cy="409262"/>
          </a:xfrm>
        </p:grpSpPr>
        <p:sp>
          <p:nvSpPr>
            <p:cNvPr id="164" name="Google Shape;1555;p64">
              <a:extLst>
                <a:ext uri="{FF2B5EF4-FFF2-40B4-BE49-F238E27FC236}">
                  <a16:creationId xmlns:a16="http://schemas.microsoft.com/office/drawing/2014/main" id="{1D6E61CB-D0F1-7FB6-903D-2EC87D7D07B7}"/>
                </a:ext>
              </a:extLst>
            </p:cNvPr>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1556;p64">
              <a:extLst>
                <a:ext uri="{FF2B5EF4-FFF2-40B4-BE49-F238E27FC236}">
                  <a16:creationId xmlns:a16="http://schemas.microsoft.com/office/drawing/2014/main" id="{DD0079E5-785C-1671-CA98-DFD0F731F1C9}"/>
                </a:ext>
              </a:extLst>
            </p:cNvPr>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6" name="Google Shape;11080;p68">
            <a:extLst>
              <a:ext uri="{FF2B5EF4-FFF2-40B4-BE49-F238E27FC236}">
                <a16:creationId xmlns:a16="http://schemas.microsoft.com/office/drawing/2014/main" id="{07828077-146C-94B8-4B1E-CA561B31D5E1}"/>
              </a:ext>
            </a:extLst>
          </p:cNvPr>
          <p:cNvGrpSpPr/>
          <p:nvPr/>
        </p:nvGrpSpPr>
        <p:grpSpPr>
          <a:xfrm>
            <a:off x="787804" y="1321317"/>
            <a:ext cx="1281396" cy="1287231"/>
            <a:chOff x="1728542" y="2894653"/>
            <a:chExt cx="397819" cy="373034"/>
          </a:xfrm>
        </p:grpSpPr>
        <p:sp>
          <p:nvSpPr>
            <p:cNvPr id="167" name="Google Shape;11081;p68">
              <a:extLst>
                <a:ext uri="{FF2B5EF4-FFF2-40B4-BE49-F238E27FC236}">
                  <a16:creationId xmlns:a16="http://schemas.microsoft.com/office/drawing/2014/main" id="{AF936496-B8BA-F34B-ED98-D1F7558DC9AD}"/>
                </a:ext>
              </a:extLst>
            </p:cNvPr>
            <p:cNvSpPr/>
            <p:nvPr/>
          </p:nvSpPr>
          <p:spPr>
            <a:xfrm>
              <a:off x="1946125" y="2937928"/>
              <a:ext cx="174308" cy="182334"/>
            </a:xfrm>
            <a:custGeom>
              <a:avLst/>
              <a:gdLst/>
              <a:ahLst/>
              <a:cxnLst/>
              <a:rect l="l" t="t" r="r" b="b"/>
              <a:pathLst>
                <a:path w="6646" h="6952" extrusionOk="0">
                  <a:moveTo>
                    <a:pt x="712" y="1"/>
                  </a:moveTo>
                  <a:cubicBezTo>
                    <a:pt x="318" y="1"/>
                    <a:pt x="0" y="318"/>
                    <a:pt x="0" y="713"/>
                  </a:cubicBezTo>
                  <a:lnTo>
                    <a:pt x="0" y="4514"/>
                  </a:lnTo>
                  <a:cubicBezTo>
                    <a:pt x="0" y="4904"/>
                    <a:pt x="318" y="5226"/>
                    <a:pt x="712" y="5226"/>
                  </a:cubicBezTo>
                  <a:lnTo>
                    <a:pt x="1424" y="5226"/>
                  </a:lnTo>
                  <a:lnTo>
                    <a:pt x="1030" y="6805"/>
                  </a:lnTo>
                  <a:cubicBezTo>
                    <a:pt x="1012" y="6885"/>
                    <a:pt x="1077" y="6951"/>
                    <a:pt x="1147" y="6951"/>
                  </a:cubicBezTo>
                  <a:cubicBezTo>
                    <a:pt x="1169" y="6951"/>
                    <a:pt x="1192" y="6945"/>
                    <a:pt x="1213" y="6930"/>
                  </a:cubicBezTo>
                  <a:lnTo>
                    <a:pt x="3561" y="5226"/>
                  </a:lnTo>
                  <a:lnTo>
                    <a:pt x="5933" y="5226"/>
                  </a:lnTo>
                  <a:cubicBezTo>
                    <a:pt x="6328" y="5226"/>
                    <a:pt x="6645" y="4904"/>
                    <a:pt x="6645" y="4514"/>
                  </a:cubicBezTo>
                  <a:lnTo>
                    <a:pt x="6645" y="713"/>
                  </a:lnTo>
                  <a:cubicBezTo>
                    <a:pt x="6645" y="318"/>
                    <a:pt x="6328" y="1"/>
                    <a:pt x="5933"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1082;p68">
              <a:extLst>
                <a:ext uri="{FF2B5EF4-FFF2-40B4-BE49-F238E27FC236}">
                  <a16:creationId xmlns:a16="http://schemas.microsoft.com/office/drawing/2014/main" id="{BC160E81-A15F-98C8-8DD7-4F10C36CA569}"/>
                </a:ext>
              </a:extLst>
            </p:cNvPr>
            <p:cNvSpPr/>
            <p:nvPr/>
          </p:nvSpPr>
          <p:spPr>
            <a:xfrm>
              <a:off x="2002147" y="2937928"/>
              <a:ext cx="62238" cy="124581"/>
            </a:xfrm>
            <a:custGeom>
              <a:avLst/>
              <a:gdLst/>
              <a:ahLst/>
              <a:cxnLst/>
              <a:rect l="l" t="t" r="r" b="b"/>
              <a:pathLst>
                <a:path w="2373" h="4750" extrusionOk="0">
                  <a:moveTo>
                    <a:pt x="1" y="1"/>
                  </a:moveTo>
                  <a:lnTo>
                    <a:pt x="1" y="3797"/>
                  </a:lnTo>
                  <a:cubicBezTo>
                    <a:pt x="1" y="4322"/>
                    <a:pt x="424" y="4750"/>
                    <a:pt x="949" y="4750"/>
                  </a:cubicBezTo>
                  <a:lnTo>
                    <a:pt x="1425" y="4750"/>
                  </a:lnTo>
                  <a:cubicBezTo>
                    <a:pt x="1949" y="4750"/>
                    <a:pt x="2373" y="4322"/>
                    <a:pt x="2373" y="3802"/>
                  </a:cubicBezTo>
                  <a:lnTo>
                    <a:pt x="237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1083;p68">
              <a:extLst>
                <a:ext uri="{FF2B5EF4-FFF2-40B4-BE49-F238E27FC236}">
                  <a16:creationId xmlns:a16="http://schemas.microsoft.com/office/drawing/2014/main" id="{C2A0CD6F-D105-D681-E881-BFF2285E3F8F}"/>
                </a:ext>
              </a:extLst>
            </p:cNvPr>
            <p:cNvSpPr/>
            <p:nvPr/>
          </p:nvSpPr>
          <p:spPr>
            <a:xfrm>
              <a:off x="2020821" y="2900580"/>
              <a:ext cx="24890" cy="99586"/>
            </a:xfrm>
            <a:custGeom>
              <a:avLst/>
              <a:gdLst/>
              <a:ahLst/>
              <a:cxnLst/>
              <a:rect l="l" t="t" r="r" b="b"/>
              <a:pathLst>
                <a:path w="949" h="3797" extrusionOk="0">
                  <a:moveTo>
                    <a:pt x="1" y="0"/>
                  </a:moveTo>
                  <a:lnTo>
                    <a:pt x="237" y="3797"/>
                  </a:lnTo>
                  <a:lnTo>
                    <a:pt x="713" y="3797"/>
                  </a:lnTo>
                  <a:lnTo>
                    <a:pt x="949" y="0"/>
                  </a:ln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084;p68">
              <a:extLst>
                <a:ext uri="{FF2B5EF4-FFF2-40B4-BE49-F238E27FC236}">
                  <a16:creationId xmlns:a16="http://schemas.microsoft.com/office/drawing/2014/main" id="{4711CF9E-22DC-A87C-8B79-21DD0A06961B}"/>
                </a:ext>
              </a:extLst>
            </p:cNvPr>
            <p:cNvSpPr/>
            <p:nvPr/>
          </p:nvSpPr>
          <p:spPr>
            <a:xfrm>
              <a:off x="2020821" y="3018840"/>
              <a:ext cx="24890" cy="24995"/>
            </a:xfrm>
            <a:custGeom>
              <a:avLst/>
              <a:gdLst/>
              <a:ahLst/>
              <a:cxnLst/>
              <a:rect l="l" t="t" r="r" b="b"/>
              <a:pathLst>
                <a:path w="949" h="953" extrusionOk="0">
                  <a:moveTo>
                    <a:pt x="472" y="0"/>
                  </a:moveTo>
                  <a:cubicBezTo>
                    <a:pt x="212" y="0"/>
                    <a:pt x="1" y="217"/>
                    <a:pt x="1" y="476"/>
                  </a:cubicBezTo>
                  <a:cubicBezTo>
                    <a:pt x="1" y="741"/>
                    <a:pt x="212" y="953"/>
                    <a:pt x="472" y="953"/>
                  </a:cubicBezTo>
                  <a:cubicBezTo>
                    <a:pt x="737" y="953"/>
                    <a:pt x="949" y="741"/>
                    <a:pt x="949" y="476"/>
                  </a:cubicBezTo>
                  <a:cubicBezTo>
                    <a:pt x="949" y="217"/>
                    <a:pt x="737" y="0"/>
                    <a:pt x="472"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085;p68">
              <a:extLst>
                <a:ext uri="{FF2B5EF4-FFF2-40B4-BE49-F238E27FC236}">
                  <a16:creationId xmlns:a16="http://schemas.microsoft.com/office/drawing/2014/main" id="{00B13DB3-28E5-75CC-CEFB-829BA4B35378}"/>
                </a:ext>
              </a:extLst>
            </p:cNvPr>
            <p:cNvSpPr/>
            <p:nvPr/>
          </p:nvSpPr>
          <p:spPr>
            <a:xfrm>
              <a:off x="1734364" y="3174553"/>
              <a:ext cx="211787" cy="87233"/>
            </a:xfrm>
            <a:custGeom>
              <a:avLst/>
              <a:gdLst/>
              <a:ahLst/>
              <a:cxnLst/>
              <a:rect l="l" t="t" r="r" b="b"/>
              <a:pathLst>
                <a:path w="8075" h="3326" extrusionOk="0">
                  <a:moveTo>
                    <a:pt x="2613" y="1"/>
                  </a:moveTo>
                  <a:lnTo>
                    <a:pt x="626" y="722"/>
                  </a:lnTo>
                  <a:cubicBezTo>
                    <a:pt x="250" y="857"/>
                    <a:pt x="0" y="1218"/>
                    <a:pt x="0" y="1613"/>
                  </a:cubicBezTo>
                  <a:lnTo>
                    <a:pt x="0" y="3326"/>
                  </a:lnTo>
                  <a:lnTo>
                    <a:pt x="8074" y="3326"/>
                  </a:lnTo>
                  <a:lnTo>
                    <a:pt x="8074" y="1613"/>
                  </a:lnTo>
                  <a:cubicBezTo>
                    <a:pt x="8074" y="1218"/>
                    <a:pt x="7824" y="857"/>
                    <a:pt x="7449" y="722"/>
                  </a:cubicBezTo>
                  <a:lnTo>
                    <a:pt x="5461" y="1"/>
                  </a:lnTo>
                  <a:lnTo>
                    <a:pt x="4037" y="477"/>
                  </a:lnTo>
                  <a:lnTo>
                    <a:pt x="2613"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086;p68">
              <a:extLst>
                <a:ext uri="{FF2B5EF4-FFF2-40B4-BE49-F238E27FC236}">
                  <a16:creationId xmlns:a16="http://schemas.microsoft.com/office/drawing/2014/main" id="{CAF5381A-C532-1147-633A-E70561F46A21}"/>
                </a:ext>
              </a:extLst>
            </p:cNvPr>
            <p:cNvSpPr/>
            <p:nvPr/>
          </p:nvSpPr>
          <p:spPr>
            <a:xfrm>
              <a:off x="1908751" y="3199915"/>
              <a:ext cx="37400" cy="61871"/>
            </a:xfrm>
            <a:custGeom>
              <a:avLst/>
              <a:gdLst/>
              <a:ahLst/>
              <a:cxnLst/>
              <a:rect l="l" t="t" r="r" b="b"/>
              <a:pathLst>
                <a:path w="1426" h="2359" extrusionOk="0">
                  <a:moveTo>
                    <a:pt x="1170" y="1"/>
                  </a:moveTo>
                  <a:lnTo>
                    <a:pt x="275" y="891"/>
                  </a:lnTo>
                  <a:cubicBezTo>
                    <a:pt x="97" y="1069"/>
                    <a:pt x="1" y="1310"/>
                    <a:pt x="1" y="1565"/>
                  </a:cubicBezTo>
                  <a:lnTo>
                    <a:pt x="1" y="2359"/>
                  </a:lnTo>
                  <a:lnTo>
                    <a:pt x="1425" y="2359"/>
                  </a:lnTo>
                  <a:lnTo>
                    <a:pt x="1425" y="650"/>
                  </a:lnTo>
                  <a:cubicBezTo>
                    <a:pt x="1425" y="410"/>
                    <a:pt x="1334" y="174"/>
                    <a:pt x="1170" y="1"/>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087;p68">
              <a:extLst>
                <a:ext uri="{FF2B5EF4-FFF2-40B4-BE49-F238E27FC236}">
                  <a16:creationId xmlns:a16="http://schemas.microsoft.com/office/drawing/2014/main" id="{FC3AF63D-3780-275D-4EAE-BDE4748E0A6E}"/>
                </a:ext>
              </a:extLst>
            </p:cNvPr>
            <p:cNvSpPr/>
            <p:nvPr/>
          </p:nvSpPr>
          <p:spPr>
            <a:xfrm>
              <a:off x="1771712" y="2981466"/>
              <a:ext cx="137065" cy="99743"/>
            </a:xfrm>
            <a:custGeom>
              <a:avLst/>
              <a:gdLst/>
              <a:ahLst/>
              <a:cxnLst/>
              <a:rect l="l" t="t" r="r" b="b"/>
              <a:pathLst>
                <a:path w="5226" h="3803" extrusionOk="0">
                  <a:moveTo>
                    <a:pt x="1901" y="1"/>
                  </a:moveTo>
                  <a:cubicBezTo>
                    <a:pt x="852" y="1"/>
                    <a:pt x="0" y="852"/>
                    <a:pt x="0" y="1901"/>
                  </a:cubicBezTo>
                  <a:lnTo>
                    <a:pt x="0" y="2469"/>
                  </a:lnTo>
                  <a:cubicBezTo>
                    <a:pt x="0" y="2724"/>
                    <a:pt x="39" y="2974"/>
                    <a:pt x="121" y="3220"/>
                  </a:cubicBezTo>
                  <a:lnTo>
                    <a:pt x="198" y="3456"/>
                  </a:lnTo>
                  <a:cubicBezTo>
                    <a:pt x="227" y="3528"/>
                    <a:pt x="236" y="3605"/>
                    <a:pt x="236" y="3682"/>
                  </a:cubicBezTo>
                  <a:lnTo>
                    <a:pt x="236" y="3802"/>
                  </a:lnTo>
                  <a:lnTo>
                    <a:pt x="4985" y="3802"/>
                  </a:lnTo>
                  <a:lnTo>
                    <a:pt x="4985" y="3682"/>
                  </a:lnTo>
                  <a:cubicBezTo>
                    <a:pt x="4985" y="3605"/>
                    <a:pt x="5000" y="3528"/>
                    <a:pt x="5024" y="3456"/>
                  </a:cubicBezTo>
                  <a:lnTo>
                    <a:pt x="5101" y="3220"/>
                  </a:lnTo>
                  <a:cubicBezTo>
                    <a:pt x="5183" y="2974"/>
                    <a:pt x="5226" y="2724"/>
                    <a:pt x="5226" y="2469"/>
                  </a:cubicBezTo>
                  <a:lnTo>
                    <a:pt x="5226" y="477"/>
                  </a:lnTo>
                  <a:cubicBezTo>
                    <a:pt x="5226" y="217"/>
                    <a:pt x="5009" y="1"/>
                    <a:pt x="4750"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088;p68">
              <a:extLst>
                <a:ext uri="{FF2B5EF4-FFF2-40B4-BE49-F238E27FC236}">
                  <a16:creationId xmlns:a16="http://schemas.microsoft.com/office/drawing/2014/main" id="{8701AFBE-2076-9E3F-AC27-24C0B959DC08}"/>
                </a:ext>
              </a:extLst>
            </p:cNvPr>
            <p:cNvSpPr/>
            <p:nvPr/>
          </p:nvSpPr>
          <p:spPr>
            <a:xfrm>
              <a:off x="1802870" y="2981466"/>
              <a:ext cx="105802" cy="99612"/>
            </a:xfrm>
            <a:custGeom>
              <a:avLst/>
              <a:gdLst/>
              <a:ahLst/>
              <a:cxnLst/>
              <a:rect l="l" t="t" r="r" b="b"/>
              <a:pathLst>
                <a:path w="4034" h="3798" extrusionOk="0">
                  <a:moveTo>
                    <a:pt x="963" y="1"/>
                  </a:moveTo>
                  <a:cubicBezTo>
                    <a:pt x="429" y="1"/>
                    <a:pt x="1" y="434"/>
                    <a:pt x="1" y="968"/>
                  </a:cubicBezTo>
                  <a:cubicBezTo>
                    <a:pt x="1" y="1497"/>
                    <a:pt x="429" y="1930"/>
                    <a:pt x="963" y="1930"/>
                  </a:cubicBezTo>
                  <a:lnTo>
                    <a:pt x="1098" y="1930"/>
                  </a:lnTo>
                  <a:lnTo>
                    <a:pt x="1160" y="3797"/>
                  </a:lnTo>
                  <a:lnTo>
                    <a:pt x="3797" y="3797"/>
                  </a:lnTo>
                  <a:lnTo>
                    <a:pt x="3797" y="3677"/>
                  </a:lnTo>
                  <a:cubicBezTo>
                    <a:pt x="3797" y="3600"/>
                    <a:pt x="3812" y="3528"/>
                    <a:pt x="3836" y="3456"/>
                  </a:cubicBezTo>
                  <a:lnTo>
                    <a:pt x="3913" y="3215"/>
                  </a:lnTo>
                  <a:cubicBezTo>
                    <a:pt x="3995" y="2974"/>
                    <a:pt x="4033" y="2719"/>
                    <a:pt x="4033" y="2464"/>
                  </a:cubicBezTo>
                  <a:lnTo>
                    <a:pt x="4033" y="477"/>
                  </a:lnTo>
                  <a:cubicBezTo>
                    <a:pt x="4033" y="217"/>
                    <a:pt x="3821" y="1"/>
                    <a:pt x="3562"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089;p68">
              <a:extLst>
                <a:ext uri="{FF2B5EF4-FFF2-40B4-BE49-F238E27FC236}">
                  <a16:creationId xmlns:a16="http://schemas.microsoft.com/office/drawing/2014/main" id="{08D13B99-E448-E6CD-F254-0C505812CA41}"/>
                </a:ext>
              </a:extLst>
            </p:cNvPr>
            <p:cNvSpPr/>
            <p:nvPr/>
          </p:nvSpPr>
          <p:spPr>
            <a:xfrm>
              <a:off x="1802870" y="3131015"/>
              <a:ext cx="74748" cy="56074"/>
            </a:xfrm>
            <a:custGeom>
              <a:avLst/>
              <a:gdLst/>
              <a:ahLst/>
              <a:cxnLst/>
              <a:rect l="l" t="t" r="r" b="b"/>
              <a:pathLst>
                <a:path w="2850" h="2138" extrusionOk="0">
                  <a:moveTo>
                    <a:pt x="1" y="1"/>
                  </a:moveTo>
                  <a:lnTo>
                    <a:pt x="1" y="2137"/>
                  </a:lnTo>
                  <a:lnTo>
                    <a:pt x="2849" y="2137"/>
                  </a:lnTo>
                  <a:lnTo>
                    <a:pt x="2849"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090;p68">
              <a:extLst>
                <a:ext uri="{FF2B5EF4-FFF2-40B4-BE49-F238E27FC236}">
                  <a16:creationId xmlns:a16="http://schemas.microsoft.com/office/drawing/2014/main" id="{AFA1CEFA-9C27-7AB5-F648-019ECC07DD18}"/>
                </a:ext>
              </a:extLst>
            </p:cNvPr>
            <p:cNvSpPr/>
            <p:nvPr/>
          </p:nvSpPr>
          <p:spPr>
            <a:xfrm>
              <a:off x="1802870" y="3131015"/>
              <a:ext cx="74748" cy="37348"/>
            </a:xfrm>
            <a:custGeom>
              <a:avLst/>
              <a:gdLst/>
              <a:ahLst/>
              <a:cxnLst/>
              <a:rect l="l" t="t" r="r" b="b"/>
              <a:pathLst>
                <a:path w="2850" h="1424" extrusionOk="0">
                  <a:moveTo>
                    <a:pt x="1" y="1"/>
                  </a:moveTo>
                  <a:lnTo>
                    <a:pt x="1" y="1074"/>
                  </a:lnTo>
                  <a:cubicBezTo>
                    <a:pt x="446" y="1307"/>
                    <a:pt x="936" y="1424"/>
                    <a:pt x="1425" y="1424"/>
                  </a:cubicBezTo>
                  <a:cubicBezTo>
                    <a:pt x="1915" y="1424"/>
                    <a:pt x="2404" y="1307"/>
                    <a:pt x="2849" y="1074"/>
                  </a:cubicBezTo>
                  <a:lnTo>
                    <a:pt x="2849"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1091;p68">
              <a:extLst>
                <a:ext uri="{FF2B5EF4-FFF2-40B4-BE49-F238E27FC236}">
                  <a16:creationId xmlns:a16="http://schemas.microsoft.com/office/drawing/2014/main" id="{86BE6C3F-81BC-79CE-1A00-2D95229E16C2}"/>
                </a:ext>
              </a:extLst>
            </p:cNvPr>
            <p:cNvSpPr/>
            <p:nvPr/>
          </p:nvSpPr>
          <p:spPr>
            <a:xfrm>
              <a:off x="1790386" y="3164219"/>
              <a:ext cx="49885" cy="44456"/>
            </a:xfrm>
            <a:custGeom>
              <a:avLst/>
              <a:gdLst/>
              <a:ahLst/>
              <a:cxnLst/>
              <a:rect l="l" t="t" r="r" b="b"/>
              <a:pathLst>
                <a:path w="1902" h="1695" extrusionOk="0">
                  <a:moveTo>
                    <a:pt x="422" y="0"/>
                  </a:moveTo>
                  <a:cubicBezTo>
                    <a:pt x="333" y="0"/>
                    <a:pt x="245" y="50"/>
                    <a:pt x="203" y="135"/>
                  </a:cubicBezTo>
                  <a:lnTo>
                    <a:pt x="0" y="568"/>
                  </a:lnTo>
                  <a:lnTo>
                    <a:pt x="785" y="1602"/>
                  </a:lnTo>
                  <a:cubicBezTo>
                    <a:pt x="832" y="1663"/>
                    <a:pt x="904" y="1695"/>
                    <a:pt x="975" y="1695"/>
                  </a:cubicBezTo>
                  <a:cubicBezTo>
                    <a:pt x="1035" y="1695"/>
                    <a:pt x="1095" y="1672"/>
                    <a:pt x="1141" y="1627"/>
                  </a:cubicBezTo>
                  <a:lnTo>
                    <a:pt x="1901" y="871"/>
                  </a:lnTo>
                  <a:lnTo>
                    <a:pt x="544" y="34"/>
                  </a:lnTo>
                  <a:cubicBezTo>
                    <a:pt x="506" y="11"/>
                    <a:pt x="464" y="0"/>
                    <a:pt x="422"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1092;p68">
              <a:extLst>
                <a:ext uri="{FF2B5EF4-FFF2-40B4-BE49-F238E27FC236}">
                  <a16:creationId xmlns:a16="http://schemas.microsoft.com/office/drawing/2014/main" id="{DC673359-2E02-3098-BF11-97ED93A2F657}"/>
                </a:ext>
              </a:extLst>
            </p:cNvPr>
            <p:cNvSpPr/>
            <p:nvPr/>
          </p:nvSpPr>
          <p:spPr>
            <a:xfrm>
              <a:off x="1840245" y="3164219"/>
              <a:ext cx="49727" cy="44456"/>
            </a:xfrm>
            <a:custGeom>
              <a:avLst/>
              <a:gdLst/>
              <a:ahLst/>
              <a:cxnLst/>
              <a:rect l="l" t="t" r="r" b="b"/>
              <a:pathLst>
                <a:path w="1896" h="1695" extrusionOk="0">
                  <a:moveTo>
                    <a:pt x="1474" y="0"/>
                  </a:moveTo>
                  <a:cubicBezTo>
                    <a:pt x="1433" y="0"/>
                    <a:pt x="1391" y="11"/>
                    <a:pt x="1352" y="34"/>
                  </a:cubicBezTo>
                  <a:lnTo>
                    <a:pt x="0" y="871"/>
                  </a:lnTo>
                  <a:lnTo>
                    <a:pt x="756" y="1627"/>
                  </a:lnTo>
                  <a:cubicBezTo>
                    <a:pt x="802" y="1672"/>
                    <a:pt x="861" y="1695"/>
                    <a:pt x="921" y="1695"/>
                  </a:cubicBezTo>
                  <a:cubicBezTo>
                    <a:pt x="993" y="1695"/>
                    <a:pt x="1064" y="1663"/>
                    <a:pt x="1112" y="1602"/>
                  </a:cubicBezTo>
                  <a:lnTo>
                    <a:pt x="1896" y="568"/>
                  </a:lnTo>
                  <a:lnTo>
                    <a:pt x="1694" y="135"/>
                  </a:lnTo>
                  <a:cubicBezTo>
                    <a:pt x="1651" y="50"/>
                    <a:pt x="1564" y="0"/>
                    <a:pt x="1474"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1093;p68">
              <a:extLst>
                <a:ext uri="{FF2B5EF4-FFF2-40B4-BE49-F238E27FC236}">
                  <a16:creationId xmlns:a16="http://schemas.microsoft.com/office/drawing/2014/main" id="{A573A992-75A1-BA52-283A-A5B1B64B44B7}"/>
                </a:ext>
              </a:extLst>
            </p:cNvPr>
            <p:cNvSpPr/>
            <p:nvPr/>
          </p:nvSpPr>
          <p:spPr>
            <a:xfrm>
              <a:off x="1777902" y="3032085"/>
              <a:ext cx="124581" cy="117525"/>
            </a:xfrm>
            <a:custGeom>
              <a:avLst/>
              <a:gdLst/>
              <a:ahLst/>
              <a:cxnLst/>
              <a:rect l="l" t="t" r="r" b="b"/>
              <a:pathLst>
                <a:path w="4750" h="4481" extrusionOk="0">
                  <a:moveTo>
                    <a:pt x="2024" y="0"/>
                  </a:moveTo>
                  <a:cubicBezTo>
                    <a:pt x="1280" y="0"/>
                    <a:pt x="717" y="212"/>
                    <a:pt x="717" y="212"/>
                  </a:cubicBezTo>
                  <a:lnTo>
                    <a:pt x="717" y="1020"/>
                  </a:lnTo>
                  <a:cubicBezTo>
                    <a:pt x="712" y="1256"/>
                    <a:pt x="592" y="1477"/>
                    <a:pt x="395" y="1607"/>
                  </a:cubicBezTo>
                  <a:lnTo>
                    <a:pt x="0" y="1872"/>
                  </a:lnTo>
                  <a:lnTo>
                    <a:pt x="0" y="2108"/>
                  </a:lnTo>
                  <a:cubicBezTo>
                    <a:pt x="0" y="3421"/>
                    <a:pt x="1064" y="4480"/>
                    <a:pt x="2377" y="4480"/>
                  </a:cubicBezTo>
                  <a:cubicBezTo>
                    <a:pt x="2380" y="4480"/>
                    <a:pt x="2383" y="4480"/>
                    <a:pt x="2386" y="4480"/>
                  </a:cubicBezTo>
                  <a:cubicBezTo>
                    <a:pt x="3691" y="4480"/>
                    <a:pt x="4749" y="3418"/>
                    <a:pt x="4749" y="2113"/>
                  </a:cubicBezTo>
                  <a:lnTo>
                    <a:pt x="4749" y="1877"/>
                  </a:lnTo>
                  <a:lnTo>
                    <a:pt x="4355" y="1612"/>
                  </a:lnTo>
                  <a:cubicBezTo>
                    <a:pt x="4157" y="1477"/>
                    <a:pt x="4037" y="1256"/>
                    <a:pt x="4037" y="1020"/>
                  </a:cubicBezTo>
                  <a:lnTo>
                    <a:pt x="4037" y="688"/>
                  </a:lnTo>
                  <a:cubicBezTo>
                    <a:pt x="3389" y="148"/>
                    <a:pt x="2644" y="0"/>
                    <a:pt x="2024"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094;p68">
              <a:extLst>
                <a:ext uri="{FF2B5EF4-FFF2-40B4-BE49-F238E27FC236}">
                  <a16:creationId xmlns:a16="http://schemas.microsoft.com/office/drawing/2014/main" id="{1803A712-E513-B6D1-7502-07EBEE5C1D93}"/>
                </a:ext>
              </a:extLst>
            </p:cNvPr>
            <p:cNvSpPr/>
            <p:nvPr/>
          </p:nvSpPr>
          <p:spPr>
            <a:xfrm>
              <a:off x="1734364" y="3199915"/>
              <a:ext cx="37374" cy="61871"/>
            </a:xfrm>
            <a:custGeom>
              <a:avLst/>
              <a:gdLst/>
              <a:ahLst/>
              <a:cxnLst/>
              <a:rect l="l" t="t" r="r" b="b"/>
              <a:pathLst>
                <a:path w="1425" h="2359" extrusionOk="0">
                  <a:moveTo>
                    <a:pt x="255" y="1"/>
                  </a:moveTo>
                  <a:cubicBezTo>
                    <a:pt x="92" y="174"/>
                    <a:pt x="0" y="410"/>
                    <a:pt x="0" y="650"/>
                  </a:cubicBezTo>
                  <a:lnTo>
                    <a:pt x="0" y="2359"/>
                  </a:lnTo>
                  <a:lnTo>
                    <a:pt x="1424" y="2359"/>
                  </a:lnTo>
                  <a:lnTo>
                    <a:pt x="1424" y="1565"/>
                  </a:lnTo>
                  <a:cubicBezTo>
                    <a:pt x="1424" y="1310"/>
                    <a:pt x="1323" y="1069"/>
                    <a:pt x="1150" y="891"/>
                  </a:cubicBezTo>
                  <a:lnTo>
                    <a:pt x="255"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095;p68">
              <a:extLst>
                <a:ext uri="{FF2B5EF4-FFF2-40B4-BE49-F238E27FC236}">
                  <a16:creationId xmlns:a16="http://schemas.microsoft.com/office/drawing/2014/main" id="{5C8D4417-BE91-EB93-FAE6-D2E8C6863621}"/>
                </a:ext>
              </a:extLst>
            </p:cNvPr>
            <p:cNvSpPr/>
            <p:nvPr/>
          </p:nvSpPr>
          <p:spPr>
            <a:xfrm>
              <a:off x="1778007" y="3031954"/>
              <a:ext cx="105802" cy="117263"/>
            </a:xfrm>
            <a:custGeom>
              <a:avLst/>
              <a:gdLst/>
              <a:ahLst/>
              <a:cxnLst/>
              <a:rect l="l" t="t" r="r" b="b"/>
              <a:pathLst>
                <a:path w="4034" h="4471" extrusionOk="0">
                  <a:moveTo>
                    <a:pt x="2020" y="1"/>
                  </a:moveTo>
                  <a:cubicBezTo>
                    <a:pt x="1276" y="1"/>
                    <a:pt x="713" y="212"/>
                    <a:pt x="713" y="212"/>
                  </a:cubicBezTo>
                  <a:lnTo>
                    <a:pt x="713" y="1025"/>
                  </a:lnTo>
                  <a:cubicBezTo>
                    <a:pt x="713" y="1261"/>
                    <a:pt x="593" y="1482"/>
                    <a:pt x="396" y="1617"/>
                  </a:cubicBezTo>
                  <a:lnTo>
                    <a:pt x="1" y="1877"/>
                  </a:lnTo>
                  <a:lnTo>
                    <a:pt x="1" y="2118"/>
                  </a:lnTo>
                  <a:cubicBezTo>
                    <a:pt x="1" y="3316"/>
                    <a:pt x="896" y="4326"/>
                    <a:pt x="2084" y="4471"/>
                  </a:cubicBezTo>
                  <a:cubicBezTo>
                    <a:pt x="1661" y="4033"/>
                    <a:pt x="1425" y="3441"/>
                    <a:pt x="1425" y="2830"/>
                  </a:cubicBezTo>
                  <a:lnTo>
                    <a:pt x="1425" y="1256"/>
                  </a:lnTo>
                  <a:cubicBezTo>
                    <a:pt x="1425" y="1016"/>
                    <a:pt x="1603" y="814"/>
                    <a:pt x="1839" y="785"/>
                  </a:cubicBezTo>
                  <a:cubicBezTo>
                    <a:pt x="2029" y="760"/>
                    <a:pt x="2270" y="739"/>
                    <a:pt x="2538" y="739"/>
                  </a:cubicBezTo>
                  <a:cubicBezTo>
                    <a:pt x="3002" y="739"/>
                    <a:pt x="3545" y="802"/>
                    <a:pt x="4033" y="1016"/>
                  </a:cubicBezTo>
                  <a:lnTo>
                    <a:pt x="4033" y="689"/>
                  </a:lnTo>
                  <a:cubicBezTo>
                    <a:pt x="3385" y="148"/>
                    <a:pt x="2640" y="1"/>
                    <a:pt x="2020"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096;p68">
              <a:extLst>
                <a:ext uri="{FF2B5EF4-FFF2-40B4-BE49-F238E27FC236}">
                  <a16:creationId xmlns:a16="http://schemas.microsoft.com/office/drawing/2014/main" id="{561D0BB6-5DDD-4554-98F3-47C5BB97C96F}"/>
                </a:ext>
              </a:extLst>
            </p:cNvPr>
            <p:cNvSpPr/>
            <p:nvPr/>
          </p:nvSpPr>
          <p:spPr>
            <a:xfrm>
              <a:off x="1790753" y="3028544"/>
              <a:ext cx="101474" cy="33545"/>
            </a:xfrm>
            <a:custGeom>
              <a:avLst/>
              <a:gdLst/>
              <a:ahLst/>
              <a:cxnLst/>
              <a:rect l="l" t="t" r="r" b="b"/>
              <a:pathLst>
                <a:path w="3869" h="1279" extrusionOk="0">
                  <a:moveTo>
                    <a:pt x="1544" y="1"/>
                  </a:moveTo>
                  <a:cubicBezTo>
                    <a:pt x="1083" y="1"/>
                    <a:pt x="666" y="50"/>
                    <a:pt x="395" y="92"/>
                  </a:cubicBezTo>
                  <a:cubicBezTo>
                    <a:pt x="169" y="121"/>
                    <a:pt x="1" y="318"/>
                    <a:pt x="6" y="544"/>
                  </a:cubicBezTo>
                  <a:lnTo>
                    <a:pt x="6" y="1054"/>
                  </a:lnTo>
                  <a:cubicBezTo>
                    <a:pt x="6" y="1203"/>
                    <a:pt x="116" y="1278"/>
                    <a:pt x="227" y="1278"/>
                  </a:cubicBezTo>
                  <a:cubicBezTo>
                    <a:pt x="338" y="1278"/>
                    <a:pt x="448" y="1203"/>
                    <a:pt x="448" y="1054"/>
                  </a:cubicBezTo>
                  <a:lnTo>
                    <a:pt x="448" y="544"/>
                  </a:lnTo>
                  <a:cubicBezTo>
                    <a:pt x="448" y="539"/>
                    <a:pt x="453" y="530"/>
                    <a:pt x="458" y="530"/>
                  </a:cubicBezTo>
                  <a:cubicBezTo>
                    <a:pt x="815" y="476"/>
                    <a:pt x="1178" y="449"/>
                    <a:pt x="1540" y="449"/>
                  </a:cubicBezTo>
                  <a:cubicBezTo>
                    <a:pt x="1661" y="449"/>
                    <a:pt x="1781" y="452"/>
                    <a:pt x="1902" y="458"/>
                  </a:cubicBezTo>
                  <a:cubicBezTo>
                    <a:pt x="2594" y="506"/>
                    <a:pt x="3100" y="679"/>
                    <a:pt x="3393" y="977"/>
                  </a:cubicBezTo>
                  <a:cubicBezTo>
                    <a:pt x="3442" y="1025"/>
                    <a:pt x="3496" y="1045"/>
                    <a:pt x="3548" y="1045"/>
                  </a:cubicBezTo>
                  <a:cubicBezTo>
                    <a:pt x="3721" y="1045"/>
                    <a:pt x="3869" y="823"/>
                    <a:pt x="3706" y="660"/>
                  </a:cubicBezTo>
                  <a:cubicBezTo>
                    <a:pt x="3182" y="135"/>
                    <a:pt x="2304" y="1"/>
                    <a:pt x="15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097;p68">
              <a:extLst>
                <a:ext uri="{FF2B5EF4-FFF2-40B4-BE49-F238E27FC236}">
                  <a16:creationId xmlns:a16="http://schemas.microsoft.com/office/drawing/2014/main" id="{44B2730B-8DC3-AA15-C6D2-F40C40D6AEC8}"/>
                </a:ext>
              </a:extLst>
            </p:cNvPr>
            <p:cNvSpPr/>
            <p:nvPr/>
          </p:nvSpPr>
          <p:spPr>
            <a:xfrm>
              <a:off x="1728542" y="2975670"/>
              <a:ext cx="223773" cy="292017"/>
            </a:xfrm>
            <a:custGeom>
              <a:avLst/>
              <a:gdLst/>
              <a:ahLst/>
              <a:cxnLst/>
              <a:rect l="l" t="t" r="r" b="b"/>
              <a:pathLst>
                <a:path w="8532" h="11134" extrusionOk="0">
                  <a:moveTo>
                    <a:pt x="6651" y="448"/>
                  </a:moveTo>
                  <a:lnTo>
                    <a:pt x="6651" y="2599"/>
                  </a:lnTo>
                  <a:cubicBezTo>
                    <a:pt x="6651" y="2921"/>
                    <a:pt x="6578" y="3239"/>
                    <a:pt x="6434" y="3532"/>
                  </a:cubicBezTo>
                  <a:cubicBezTo>
                    <a:pt x="6420" y="3561"/>
                    <a:pt x="6415" y="3595"/>
                    <a:pt x="6415" y="3628"/>
                  </a:cubicBezTo>
                  <a:lnTo>
                    <a:pt x="6415" y="4259"/>
                  </a:lnTo>
                  <a:cubicBezTo>
                    <a:pt x="6415" y="5457"/>
                    <a:pt x="5441" y="6414"/>
                    <a:pt x="4259" y="6414"/>
                  </a:cubicBezTo>
                  <a:cubicBezTo>
                    <a:pt x="4211" y="6414"/>
                    <a:pt x="4163" y="6413"/>
                    <a:pt x="4115" y="6410"/>
                  </a:cubicBezTo>
                  <a:cubicBezTo>
                    <a:pt x="2989" y="6337"/>
                    <a:pt x="2108" y="5356"/>
                    <a:pt x="2108" y="4177"/>
                  </a:cubicBezTo>
                  <a:lnTo>
                    <a:pt x="2108" y="3628"/>
                  </a:lnTo>
                  <a:cubicBezTo>
                    <a:pt x="2108" y="3595"/>
                    <a:pt x="2099" y="3561"/>
                    <a:pt x="2084" y="3532"/>
                  </a:cubicBezTo>
                  <a:cubicBezTo>
                    <a:pt x="1945" y="3244"/>
                    <a:pt x="1868" y="2921"/>
                    <a:pt x="1868" y="2599"/>
                  </a:cubicBezTo>
                  <a:lnTo>
                    <a:pt x="1868" y="2122"/>
                  </a:lnTo>
                  <a:cubicBezTo>
                    <a:pt x="1873" y="1199"/>
                    <a:pt x="2623" y="448"/>
                    <a:pt x="3547" y="448"/>
                  </a:cubicBezTo>
                  <a:close/>
                  <a:moveTo>
                    <a:pt x="3061" y="6554"/>
                  </a:moveTo>
                  <a:cubicBezTo>
                    <a:pt x="3379" y="6727"/>
                    <a:pt x="3730" y="6828"/>
                    <a:pt x="4086" y="6852"/>
                  </a:cubicBezTo>
                  <a:cubicBezTo>
                    <a:pt x="4148" y="6857"/>
                    <a:pt x="4206" y="6857"/>
                    <a:pt x="4264" y="6857"/>
                  </a:cubicBezTo>
                  <a:cubicBezTo>
                    <a:pt x="4273" y="6857"/>
                    <a:pt x="4283" y="6857"/>
                    <a:pt x="4293" y="6857"/>
                  </a:cubicBezTo>
                  <a:cubicBezTo>
                    <a:pt x="4701" y="6857"/>
                    <a:pt x="5105" y="6756"/>
                    <a:pt x="5467" y="6564"/>
                  </a:cubicBezTo>
                  <a:lnTo>
                    <a:pt x="5467" y="6973"/>
                  </a:lnTo>
                  <a:lnTo>
                    <a:pt x="4264" y="7791"/>
                  </a:lnTo>
                  <a:lnTo>
                    <a:pt x="3061" y="6973"/>
                  </a:lnTo>
                  <a:lnTo>
                    <a:pt x="3061" y="6554"/>
                  </a:lnTo>
                  <a:close/>
                  <a:moveTo>
                    <a:pt x="2864" y="7377"/>
                  </a:moveTo>
                  <a:lnTo>
                    <a:pt x="3913" y="8094"/>
                  </a:lnTo>
                  <a:lnTo>
                    <a:pt x="3359" y="8652"/>
                  </a:lnTo>
                  <a:cubicBezTo>
                    <a:pt x="3356" y="8652"/>
                    <a:pt x="3353" y="8654"/>
                    <a:pt x="3350" y="8654"/>
                  </a:cubicBezTo>
                  <a:cubicBezTo>
                    <a:pt x="3348" y="8654"/>
                    <a:pt x="3347" y="8654"/>
                    <a:pt x="3345" y="8652"/>
                  </a:cubicBezTo>
                  <a:cubicBezTo>
                    <a:pt x="3340" y="8652"/>
                    <a:pt x="3335" y="8652"/>
                    <a:pt x="3335" y="8647"/>
                  </a:cubicBezTo>
                  <a:lnTo>
                    <a:pt x="2642" y="7613"/>
                  </a:lnTo>
                  <a:lnTo>
                    <a:pt x="2864" y="7377"/>
                  </a:lnTo>
                  <a:close/>
                  <a:moveTo>
                    <a:pt x="5655" y="7382"/>
                  </a:moveTo>
                  <a:lnTo>
                    <a:pt x="5876" y="7613"/>
                  </a:lnTo>
                  <a:lnTo>
                    <a:pt x="5188" y="8652"/>
                  </a:lnTo>
                  <a:cubicBezTo>
                    <a:pt x="5183" y="8652"/>
                    <a:pt x="5178" y="8657"/>
                    <a:pt x="5173" y="8657"/>
                  </a:cubicBezTo>
                  <a:cubicBezTo>
                    <a:pt x="5169" y="8657"/>
                    <a:pt x="5164" y="8657"/>
                    <a:pt x="5164" y="8652"/>
                  </a:cubicBezTo>
                  <a:lnTo>
                    <a:pt x="4606" y="8099"/>
                  </a:lnTo>
                  <a:lnTo>
                    <a:pt x="5655" y="7382"/>
                  </a:lnTo>
                  <a:close/>
                  <a:moveTo>
                    <a:pt x="3547" y="0"/>
                  </a:moveTo>
                  <a:cubicBezTo>
                    <a:pt x="2378" y="0"/>
                    <a:pt x="1425" y="948"/>
                    <a:pt x="1425" y="2122"/>
                  </a:cubicBezTo>
                  <a:lnTo>
                    <a:pt x="1425" y="2599"/>
                  </a:lnTo>
                  <a:cubicBezTo>
                    <a:pt x="1425" y="2969"/>
                    <a:pt x="1507" y="3340"/>
                    <a:pt x="1666" y="3681"/>
                  </a:cubicBezTo>
                  <a:lnTo>
                    <a:pt x="1666" y="4182"/>
                  </a:lnTo>
                  <a:cubicBezTo>
                    <a:pt x="1661" y="4976"/>
                    <a:pt x="2007" y="5736"/>
                    <a:pt x="2614" y="6251"/>
                  </a:cubicBezTo>
                  <a:lnTo>
                    <a:pt x="2614" y="7002"/>
                  </a:lnTo>
                  <a:lnTo>
                    <a:pt x="2200" y="7435"/>
                  </a:lnTo>
                  <a:cubicBezTo>
                    <a:pt x="2156" y="7478"/>
                    <a:pt x="2132" y="7540"/>
                    <a:pt x="2142" y="7603"/>
                  </a:cubicBezTo>
                  <a:lnTo>
                    <a:pt x="771" y="8103"/>
                  </a:lnTo>
                  <a:cubicBezTo>
                    <a:pt x="309" y="8272"/>
                    <a:pt x="1" y="8710"/>
                    <a:pt x="1" y="9200"/>
                  </a:cubicBezTo>
                  <a:lnTo>
                    <a:pt x="1" y="10913"/>
                  </a:lnTo>
                  <a:cubicBezTo>
                    <a:pt x="1" y="11060"/>
                    <a:pt x="111" y="11134"/>
                    <a:pt x="222" y="11134"/>
                  </a:cubicBezTo>
                  <a:cubicBezTo>
                    <a:pt x="333" y="11134"/>
                    <a:pt x="443" y="11060"/>
                    <a:pt x="443" y="10913"/>
                  </a:cubicBezTo>
                  <a:lnTo>
                    <a:pt x="443" y="9200"/>
                  </a:lnTo>
                  <a:cubicBezTo>
                    <a:pt x="443" y="8897"/>
                    <a:pt x="636" y="8623"/>
                    <a:pt x="925" y="8517"/>
                  </a:cubicBezTo>
                  <a:lnTo>
                    <a:pt x="2368" y="7993"/>
                  </a:lnTo>
                  <a:lnTo>
                    <a:pt x="2970" y="8897"/>
                  </a:lnTo>
                  <a:cubicBezTo>
                    <a:pt x="3047" y="9013"/>
                    <a:pt x="3172" y="9085"/>
                    <a:pt x="3306" y="9099"/>
                  </a:cubicBezTo>
                  <a:lnTo>
                    <a:pt x="3355" y="9099"/>
                  </a:lnTo>
                  <a:cubicBezTo>
                    <a:pt x="3475" y="9099"/>
                    <a:pt x="3595" y="9051"/>
                    <a:pt x="3677" y="8965"/>
                  </a:cubicBezTo>
                  <a:lnTo>
                    <a:pt x="4043" y="8599"/>
                  </a:lnTo>
                  <a:lnTo>
                    <a:pt x="4043" y="10913"/>
                  </a:lnTo>
                  <a:cubicBezTo>
                    <a:pt x="4043" y="11060"/>
                    <a:pt x="4154" y="11134"/>
                    <a:pt x="4266" y="11134"/>
                  </a:cubicBezTo>
                  <a:cubicBezTo>
                    <a:pt x="4378" y="11134"/>
                    <a:pt x="4490" y="11060"/>
                    <a:pt x="4490" y="10913"/>
                  </a:cubicBezTo>
                  <a:lnTo>
                    <a:pt x="4490" y="8599"/>
                  </a:lnTo>
                  <a:lnTo>
                    <a:pt x="4856" y="8965"/>
                  </a:lnTo>
                  <a:cubicBezTo>
                    <a:pt x="4945" y="9056"/>
                    <a:pt x="5062" y="9101"/>
                    <a:pt x="5178" y="9101"/>
                  </a:cubicBezTo>
                  <a:cubicBezTo>
                    <a:pt x="5325" y="9101"/>
                    <a:pt x="5472" y="9030"/>
                    <a:pt x="5563" y="8893"/>
                  </a:cubicBezTo>
                  <a:lnTo>
                    <a:pt x="6165" y="7993"/>
                  </a:lnTo>
                  <a:lnTo>
                    <a:pt x="7608" y="8517"/>
                  </a:lnTo>
                  <a:cubicBezTo>
                    <a:pt x="7897" y="8618"/>
                    <a:pt x="8089" y="8893"/>
                    <a:pt x="8089" y="9200"/>
                  </a:cubicBezTo>
                  <a:lnTo>
                    <a:pt x="8089" y="10909"/>
                  </a:lnTo>
                  <a:cubicBezTo>
                    <a:pt x="8089" y="11058"/>
                    <a:pt x="8200" y="11132"/>
                    <a:pt x="8311" y="11132"/>
                  </a:cubicBezTo>
                  <a:cubicBezTo>
                    <a:pt x="8421" y="11132"/>
                    <a:pt x="8532" y="11058"/>
                    <a:pt x="8532" y="10909"/>
                  </a:cubicBezTo>
                  <a:lnTo>
                    <a:pt x="8532" y="9200"/>
                  </a:lnTo>
                  <a:cubicBezTo>
                    <a:pt x="8527" y="8705"/>
                    <a:pt x="8214" y="8267"/>
                    <a:pt x="7748" y="8103"/>
                  </a:cubicBezTo>
                  <a:lnTo>
                    <a:pt x="6381" y="7603"/>
                  </a:lnTo>
                  <a:cubicBezTo>
                    <a:pt x="6386" y="7540"/>
                    <a:pt x="6367" y="7478"/>
                    <a:pt x="6323" y="7435"/>
                  </a:cubicBezTo>
                  <a:lnTo>
                    <a:pt x="5910" y="7002"/>
                  </a:lnTo>
                  <a:lnTo>
                    <a:pt x="5910" y="6270"/>
                  </a:lnTo>
                  <a:cubicBezTo>
                    <a:pt x="5953" y="6232"/>
                    <a:pt x="5996" y="6198"/>
                    <a:pt x="6035" y="6159"/>
                  </a:cubicBezTo>
                  <a:cubicBezTo>
                    <a:pt x="6559" y="5664"/>
                    <a:pt x="6857" y="4981"/>
                    <a:pt x="6857" y="4264"/>
                  </a:cubicBezTo>
                  <a:lnTo>
                    <a:pt x="6857" y="3681"/>
                  </a:lnTo>
                  <a:cubicBezTo>
                    <a:pt x="7016" y="3340"/>
                    <a:pt x="7098" y="2969"/>
                    <a:pt x="7098" y="2599"/>
                  </a:cubicBezTo>
                  <a:lnTo>
                    <a:pt x="7098" y="222"/>
                  </a:lnTo>
                  <a:cubicBezTo>
                    <a:pt x="7098" y="101"/>
                    <a:pt x="6997" y="0"/>
                    <a:pt x="68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098;p68">
              <a:extLst>
                <a:ext uri="{FF2B5EF4-FFF2-40B4-BE49-F238E27FC236}">
                  <a16:creationId xmlns:a16="http://schemas.microsoft.com/office/drawing/2014/main" id="{A089439E-8F2F-FD47-3A54-E53FB611B058}"/>
                </a:ext>
              </a:extLst>
            </p:cNvPr>
            <p:cNvSpPr/>
            <p:nvPr/>
          </p:nvSpPr>
          <p:spPr>
            <a:xfrm>
              <a:off x="1765916" y="3231099"/>
              <a:ext cx="11750" cy="36561"/>
            </a:xfrm>
            <a:custGeom>
              <a:avLst/>
              <a:gdLst/>
              <a:ahLst/>
              <a:cxnLst/>
              <a:rect l="l" t="t" r="r" b="b"/>
              <a:pathLst>
                <a:path w="448" h="1394" extrusionOk="0">
                  <a:moveTo>
                    <a:pt x="221" y="0"/>
                  </a:moveTo>
                  <a:cubicBezTo>
                    <a:pt x="101" y="0"/>
                    <a:pt x="0" y="97"/>
                    <a:pt x="0" y="222"/>
                  </a:cubicBezTo>
                  <a:lnTo>
                    <a:pt x="0" y="1170"/>
                  </a:lnTo>
                  <a:cubicBezTo>
                    <a:pt x="0" y="1319"/>
                    <a:pt x="111" y="1393"/>
                    <a:pt x="221" y="1393"/>
                  </a:cubicBezTo>
                  <a:cubicBezTo>
                    <a:pt x="332" y="1393"/>
                    <a:pt x="443" y="1319"/>
                    <a:pt x="443" y="1170"/>
                  </a:cubicBezTo>
                  <a:lnTo>
                    <a:pt x="443" y="222"/>
                  </a:lnTo>
                  <a:cubicBezTo>
                    <a:pt x="448" y="97"/>
                    <a:pt x="346" y="0"/>
                    <a:pt x="2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1099;p68">
              <a:extLst>
                <a:ext uri="{FF2B5EF4-FFF2-40B4-BE49-F238E27FC236}">
                  <a16:creationId xmlns:a16="http://schemas.microsoft.com/office/drawing/2014/main" id="{F59AFC9D-9FC1-615F-A9D2-2C16CB800100}"/>
                </a:ext>
              </a:extLst>
            </p:cNvPr>
            <p:cNvSpPr/>
            <p:nvPr/>
          </p:nvSpPr>
          <p:spPr>
            <a:xfrm>
              <a:off x="1902955" y="3231099"/>
              <a:ext cx="11645" cy="36561"/>
            </a:xfrm>
            <a:custGeom>
              <a:avLst/>
              <a:gdLst/>
              <a:ahLst/>
              <a:cxnLst/>
              <a:rect l="l" t="t" r="r" b="b"/>
              <a:pathLst>
                <a:path w="444" h="1394" extrusionOk="0">
                  <a:moveTo>
                    <a:pt x="222" y="0"/>
                  </a:moveTo>
                  <a:cubicBezTo>
                    <a:pt x="102" y="0"/>
                    <a:pt x="1" y="97"/>
                    <a:pt x="1" y="222"/>
                  </a:cubicBezTo>
                  <a:lnTo>
                    <a:pt x="1" y="1170"/>
                  </a:lnTo>
                  <a:cubicBezTo>
                    <a:pt x="1" y="1319"/>
                    <a:pt x="111" y="1393"/>
                    <a:pt x="222" y="1393"/>
                  </a:cubicBezTo>
                  <a:cubicBezTo>
                    <a:pt x="333" y="1393"/>
                    <a:pt x="443" y="1319"/>
                    <a:pt x="443" y="1170"/>
                  </a:cubicBezTo>
                  <a:lnTo>
                    <a:pt x="443" y="222"/>
                  </a:lnTo>
                  <a:cubicBezTo>
                    <a:pt x="443" y="97"/>
                    <a:pt x="347" y="0"/>
                    <a:pt x="2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1100;p68">
              <a:extLst>
                <a:ext uri="{FF2B5EF4-FFF2-40B4-BE49-F238E27FC236}">
                  <a16:creationId xmlns:a16="http://schemas.microsoft.com/office/drawing/2014/main" id="{1D5171D0-7134-7216-5ACA-82B272D87962}"/>
                </a:ext>
              </a:extLst>
            </p:cNvPr>
            <p:cNvSpPr/>
            <p:nvPr/>
          </p:nvSpPr>
          <p:spPr>
            <a:xfrm>
              <a:off x="1940198" y="2932001"/>
              <a:ext cx="186163" cy="194293"/>
            </a:xfrm>
            <a:custGeom>
              <a:avLst/>
              <a:gdLst/>
              <a:ahLst/>
              <a:cxnLst/>
              <a:rect l="l" t="t" r="r" b="b"/>
              <a:pathLst>
                <a:path w="7098" h="7408" extrusionOk="0">
                  <a:moveTo>
                    <a:pt x="934" y="1"/>
                  </a:moveTo>
                  <a:cubicBezTo>
                    <a:pt x="419" y="5"/>
                    <a:pt x="0" y="419"/>
                    <a:pt x="0" y="939"/>
                  </a:cubicBezTo>
                  <a:lnTo>
                    <a:pt x="0" y="4735"/>
                  </a:lnTo>
                  <a:cubicBezTo>
                    <a:pt x="0" y="5255"/>
                    <a:pt x="419" y="5669"/>
                    <a:pt x="934" y="5674"/>
                  </a:cubicBezTo>
                  <a:lnTo>
                    <a:pt x="1362" y="5674"/>
                  </a:lnTo>
                  <a:lnTo>
                    <a:pt x="1035" y="6978"/>
                  </a:lnTo>
                  <a:cubicBezTo>
                    <a:pt x="973" y="7213"/>
                    <a:pt x="1159" y="7407"/>
                    <a:pt x="1366" y="7407"/>
                  </a:cubicBezTo>
                  <a:cubicBezTo>
                    <a:pt x="1434" y="7407"/>
                    <a:pt x="1504" y="7386"/>
                    <a:pt x="1569" y="7338"/>
                  </a:cubicBezTo>
                  <a:lnTo>
                    <a:pt x="3859" y="5674"/>
                  </a:lnTo>
                  <a:lnTo>
                    <a:pt x="6159" y="5674"/>
                  </a:lnTo>
                  <a:cubicBezTo>
                    <a:pt x="6674" y="5674"/>
                    <a:pt x="7093" y="5255"/>
                    <a:pt x="7097" y="4740"/>
                  </a:cubicBezTo>
                  <a:lnTo>
                    <a:pt x="7097" y="939"/>
                  </a:lnTo>
                  <a:cubicBezTo>
                    <a:pt x="7093" y="419"/>
                    <a:pt x="6674" y="1"/>
                    <a:pt x="6159" y="1"/>
                  </a:cubicBezTo>
                  <a:lnTo>
                    <a:pt x="4971" y="1"/>
                  </a:lnTo>
                  <a:cubicBezTo>
                    <a:pt x="4677" y="1"/>
                    <a:pt x="4677" y="448"/>
                    <a:pt x="4971" y="448"/>
                  </a:cubicBezTo>
                  <a:lnTo>
                    <a:pt x="6159" y="448"/>
                  </a:lnTo>
                  <a:cubicBezTo>
                    <a:pt x="6429" y="448"/>
                    <a:pt x="6650" y="665"/>
                    <a:pt x="6650" y="939"/>
                  </a:cubicBezTo>
                  <a:lnTo>
                    <a:pt x="6650" y="4735"/>
                  </a:lnTo>
                  <a:cubicBezTo>
                    <a:pt x="6650" y="5010"/>
                    <a:pt x="6429" y="5226"/>
                    <a:pt x="6159" y="5226"/>
                  </a:cubicBezTo>
                  <a:lnTo>
                    <a:pt x="3787" y="5226"/>
                  </a:lnTo>
                  <a:cubicBezTo>
                    <a:pt x="3739" y="5226"/>
                    <a:pt x="3691" y="5241"/>
                    <a:pt x="3652" y="5269"/>
                  </a:cubicBezTo>
                  <a:lnTo>
                    <a:pt x="1535" y="6809"/>
                  </a:lnTo>
                  <a:lnTo>
                    <a:pt x="1862" y="5505"/>
                  </a:lnTo>
                  <a:cubicBezTo>
                    <a:pt x="1896" y="5361"/>
                    <a:pt x="1790" y="5226"/>
                    <a:pt x="1646" y="5226"/>
                  </a:cubicBezTo>
                  <a:lnTo>
                    <a:pt x="934" y="5226"/>
                  </a:lnTo>
                  <a:cubicBezTo>
                    <a:pt x="664" y="5226"/>
                    <a:pt x="443" y="5010"/>
                    <a:pt x="443" y="4735"/>
                  </a:cubicBezTo>
                  <a:lnTo>
                    <a:pt x="443" y="939"/>
                  </a:lnTo>
                  <a:cubicBezTo>
                    <a:pt x="443" y="665"/>
                    <a:pt x="664" y="448"/>
                    <a:pt x="934" y="448"/>
                  </a:cubicBezTo>
                  <a:lnTo>
                    <a:pt x="2122" y="448"/>
                  </a:lnTo>
                  <a:cubicBezTo>
                    <a:pt x="2420" y="448"/>
                    <a:pt x="2420" y="1"/>
                    <a:pt x="212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101;p68">
              <a:extLst>
                <a:ext uri="{FF2B5EF4-FFF2-40B4-BE49-F238E27FC236}">
                  <a16:creationId xmlns:a16="http://schemas.microsoft.com/office/drawing/2014/main" id="{ABE131E0-058A-499C-1B5F-8E5C70299D70}"/>
                </a:ext>
              </a:extLst>
            </p:cNvPr>
            <p:cNvSpPr/>
            <p:nvPr/>
          </p:nvSpPr>
          <p:spPr>
            <a:xfrm>
              <a:off x="2014762" y="2894653"/>
              <a:ext cx="37007" cy="111336"/>
            </a:xfrm>
            <a:custGeom>
              <a:avLst/>
              <a:gdLst/>
              <a:ahLst/>
              <a:cxnLst/>
              <a:rect l="l" t="t" r="r" b="b"/>
              <a:pathLst>
                <a:path w="1411" h="4245" extrusionOk="0">
                  <a:moveTo>
                    <a:pt x="944" y="448"/>
                  </a:moveTo>
                  <a:lnTo>
                    <a:pt x="732" y="3802"/>
                  </a:lnTo>
                  <a:lnTo>
                    <a:pt x="674" y="3802"/>
                  </a:lnTo>
                  <a:lnTo>
                    <a:pt x="463" y="448"/>
                  </a:lnTo>
                  <a:close/>
                  <a:moveTo>
                    <a:pt x="232" y="0"/>
                  </a:moveTo>
                  <a:cubicBezTo>
                    <a:pt x="102" y="0"/>
                    <a:pt x="1" y="111"/>
                    <a:pt x="10" y="236"/>
                  </a:cubicBezTo>
                  <a:lnTo>
                    <a:pt x="246" y="4037"/>
                  </a:lnTo>
                  <a:cubicBezTo>
                    <a:pt x="251" y="4153"/>
                    <a:pt x="347" y="4244"/>
                    <a:pt x="468" y="4244"/>
                  </a:cubicBezTo>
                  <a:lnTo>
                    <a:pt x="944" y="4244"/>
                  </a:lnTo>
                  <a:cubicBezTo>
                    <a:pt x="1059" y="4244"/>
                    <a:pt x="1156" y="4153"/>
                    <a:pt x="1165" y="4037"/>
                  </a:cubicBezTo>
                  <a:lnTo>
                    <a:pt x="1406" y="236"/>
                  </a:lnTo>
                  <a:cubicBezTo>
                    <a:pt x="1411" y="111"/>
                    <a:pt x="1310" y="0"/>
                    <a:pt x="118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1102;p68">
              <a:extLst>
                <a:ext uri="{FF2B5EF4-FFF2-40B4-BE49-F238E27FC236}">
                  <a16:creationId xmlns:a16="http://schemas.microsoft.com/office/drawing/2014/main" id="{9E1A7B82-40FC-6B54-95AE-530DA593B2EE}"/>
                </a:ext>
              </a:extLst>
            </p:cNvPr>
            <p:cNvSpPr/>
            <p:nvPr/>
          </p:nvSpPr>
          <p:spPr>
            <a:xfrm>
              <a:off x="2014894" y="3013018"/>
              <a:ext cx="42803" cy="36640"/>
            </a:xfrm>
            <a:custGeom>
              <a:avLst/>
              <a:gdLst/>
              <a:ahLst/>
              <a:cxnLst/>
              <a:rect l="l" t="t" r="r" b="b"/>
              <a:pathLst>
                <a:path w="1632" h="1397" extrusionOk="0">
                  <a:moveTo>
                    <a:pt x="698" y="443"/>
                  </a:moveTo>
                  <a:cubicBezTo>
                    <a:pt x="924" y="443"/>
                    <a:pt x="1035" y="718"/>
                    <a:pt x="876" y="876"/>
                  </a:cubicBezTo>
                  <a:cubicBezTo>
                    <a:pt x="825" y="928"/>
                    <a:pt x="761" y="951"/>
                    <a:pt x="700" y="951"/>
                  </a:cubicBezTo>
                  <a:cubicBezTo>
                    <a:pt x="571" y="951"/>
                    <a:pt x="448" y="851"/>
                    <a:pt x="448" y="698"/>
                  </a:cubicBezTo>
                  <a:cubicBezTo>
                    <a:pt x="448" y="559"/>
                    <a:pt x="559" y="443"/>
                    <a:pt x="698" y="443"/>
                  </a:cubicBezTo>
                  <a:close/>
                  <a:moveTo>
                    <a:pt x="702" y="0"/>
                  </a:moveTo>
                  <a:cubicBezTo>
                    <a:pt x="343" y="0"/>
                    <a:pt x="1" y="279"/>
                    <a:pt x="1" y="698"/>
                  </a:cubicBezTo>
                  <a:cubicBezTo>
                    <a:pt x="1" y="1083"/>
                    <a:pt x="313" y="1396"/>
                    <a:pt x="698" y="1396"/>
                  </a:cubicBezTo>
                  <a:cubicBezTo>
                    <a:pt x="1319" y="1396"/>
                    <a:pt x="1632" y="645"/>
                    <a:pt x="1194" y="208"/>
                  </a:cubicBezTo>
                  <a:cubicBezTo>
                    <a:pt x="1050" y="64"/>
                    <a:pt x="875" y="0"/>
                    <a:pt x="7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 name="TextBox 190">
            <a:extLst>
              <a:ext uri="{FF2B5EF4-FFF2-40B4-BE49-F238E27FC236}">
                <a16:creationId xmlns:a16="http://schemas.microsoft.com/office/drawing/2014/main" id="{62A9FA60-9C72-D32B-AA4F-50548C45EA2B}"/>
              </a:ext>
            </a:extLst>
          </p:cNvPr>
          <p:cNvSpPr txBox="1"/>
          <p:nvPr/>
        </p:nvSpPr>
        <p:spPr>
          <a:xfrm>
            <a:off x="2129331" y="1009921"/>
            <a:ext cx="1769900" cy="692497"/>
          </a:xfrm>
          <a:prstGeom prst="rect">
            <a:avLst/>
          </a:prstGeom>
          <a:noFill/>
        </p:spPr>
        <p:txBody>
          <a:bodyPr wrap="square">
            <a:spAutoFit/>
          </a:bodyPr>
          <a:lstStyle/>
          <a:p>
            <a:pPr lvl="0" algn="ctr"/>
            <a:r>
              <a:rPr lang="el-GR" sz="1300" i="0" u="none" strike="noStrike"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Επιστημονική συνοχή</a:t>
            </a:r>
          </a:p>
          <a:p>
            <a:pPr lvl="0" algn="ctr"/>
            <a:r>
              <a:rPr lang="el-GR" sz="1300" i="0" u="none" strike="noStrike"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Τεκμηρίωση πηγών</a:t>
            </a:r>
          </a:p>
        </p:txBody>
      </p:sp>
      <p:sp>
        <p:nvSpPr>
          <p:cNvPr id="193" name="TextBox 192">
            <a:extLst>
              <a:ext uri="{FF2B5EF4-FFF2-40B4-BE49-F238E27FC236}">
                <a16:creationId xmlns:a16="http://schemas.microsoft.com/office/drawing/2014/main" id="{38259018-C7AF-540C-00A0-E3239944F86F}"/>
              </a:ext>
            </a:extLst>
          </p:cNvPr>
          <p:cNvSpPr txBox="1"/>
          <p:nvPr/>
        </p:nvSpPr>
        <p:spPr>
          <a:xfrm>
            <a:off x="3730479" y="1015554"/>
            <a:ext cx="4670297" cy="692497"/>
          </a:xfrm>
          <a:prstGeom prst="rect">
            <a:avLst/>
          </a:prstGeom>
          <a:noFill/>
        </p:spPr>
        <p:txBody>
          <a:bodyPr wrap="square">
            <a:spAutoFit/>
          </a:bodyPr>
          <a:lstStyle/>
          <a:p>
            <a:pPr marL="171450" lvl="0" indent="-1714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   βιβλιογραφική τεκμηρίωση για το σύνολο του υλικού</a:t>
            </a:r>
          </a:p>
          <a:p>
            <a:pPr marL="171450" lvl="0" indent="-1714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   συμπληρωματικό υλικό για περαιτέρω μελέτη</a:t>
            </a:r>
          </a:p>
          <a:p>
            <a:pPr marL="285750" lvl="0" indent="-2857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παράθεση διαφορετικών πηγών για συγκριτική ανάλυση</a:t>
            </a:r>
          </a:p>
        </p:txBody>
      </p:sp>
      <p:sp>
        <p:nvSpPr>
          <p:cNvPr id="195" name="TextBox 194">
            <a:extLst>
              <a:ext uri="{FF2B5EF4-FFF2-40B4-BE49-F238E27FC236}">
                <a16:creationId xmlns:a16="http://schemas.microsoft.com/office/drawing/2014/main" id="{7171933C-DBE1-38AB-B83E-8B39565F0FB1}"/>
              </a:ext>
            </a:extLst>
          </p:cNvPr>
          <p:cNvSpPr txBox="1"/>
          <p:nvPr/>
        </p:nvSpPr>
        <p:spPr>
          <a:xfrm>
            <a:off x="2098725" y="2001322"/>
            <a:ext cx="1815747" cy="892552"/>
          </a:xfrm>
          <a:prstGeom prst="rect">
            <a:avLst/>
          </a:prstGeom>
          <a:noFill/>
        </p:spPr>
        <p:txBody>
          <a:bodyPr wrap="square">
            <a:spAutoFit/>
          </a:bodyPr>
          <a:lstStyle/>
          <a:p>
            <a:pPr lvl="0" algn="ctr"/>
            <a:r>
              <a:rPr lang="el-GR" sz="1300" i="0" u="none" strike="noStrike"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Απλή - κατανοητή παρουσίαση γνωστ</a:t>
            </a:r>
            <a:r>
              <a:rPr lang="el-GR" sz="1300"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ικού</a:t>
            </a:r>
            <a:r>
              <a:rPr lang="el-GR" sz="1300" i="0" u="none" strike="noStrike"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 αντικειμένου</a:t>
            </a:r>
          </a:p>
        </p:txBody>
      </p:sp>
      <p:sp>
        <p:nvSpPr>
          <p:cNvPr id="197" name="TextBox 196">
            <a:extLst>
              <a:ext uri="{FF2B5EF4-FFF2-40B4-BE49-F238E27FC236}">
                <a16:creationId xmlns:a16="http://schemas.microsoft.com/office/drawing/2014/main" id="{B26D5A36-E0E8-9730-7239-BD990659104A}"/>
              </a:ext>
            </a:extLst>
          </p:cNvPr>
          <p:cNvSpPr txBox="1"/>
          <p:nvPr/>
        </p:nvSpPr>
        <p:spPr>
          <a:xfrm>
            <a:off x="3730479" y="2040364"/>
            <a:ext cx="4806031" cy="892552"/>
          </a:xfrm>
          <a:prstGeom prst="rect">
            <a:avLst/>
          </a:prstGeom>
          <a:noFill/>
        </p:spPr>
        <p:txBody>
          <a:bodyPr wrap="square">
            <a:spAutoFit/>
          </a:bodyPr>
          <a:lstStyle/>
          <a:p>
            <a:pPr marL="285750" lvl="0" indent="-285750">
              <a:buFont typeface="Arial" panose="020B0604020202020204" pitchFamily="34" charset="0"/>
              <a:buChar char="•"/>
            </a:pPr>
            <a:r>
              <a:rPr lang="el-GR" sz="1300" i="0" u="none" strike="noStrike" dirty="0">
                <a:solidFill>
                  <a:schemeClr val="accent6"/>
                </a:solidFill>
                <a:latin typeface="Book Antiqua" panose="02040602050305030304" pitchFamily="18" charset="0"/>
                <a:ea typeface="Cambria Math" panose="02040503050406030204" pitchFamily="18" charset="0"/>
              </a:rPr>
              <a:t>φιλικό ύφος, </a:t>
            </a:r>
            <a:r>
              <a:rPr lang="el-GR" sz="1300" dirty="0">
                <a:solidFill>
                  <a:schemeClr val="accent6"/>
                </a:solidFill>
                <a:latin typeface="Book Antiqua" panose="02040602050305030304" pitchFamily="18" charset="0"/>
                <a:ea typeface="Cambria Math" panose="02040503050406030204" pitchFamily="18" charset="0"/>
              </a:rPr>
              <a:t>αφομοίωση Ε.Υ. με </a:t>
            </a:r>
            <a:r>
              <a:rPr lang="el-GR" sz="1300" i="0" u="none" strike="noStrike" dirty="0">
                <a:solidFill>
                  <a:schemeClr val="accent6"/>
                </a:solidFill>
                <a:latin typeface="Book Antiqua" panose="02040602050305030304" pitchFamily="18" charset="0"/>
                <a:ea typeface="Cambria Math" panose="02040503050406030204" pitchFamily="18" charset="0"/>
              </a:rPr>
              <a:t>πολλαπλά μέσα</a:t>
            </a:r>
          </a:p>
          <a:p>
            <a:pPr marL="285750" lvl="0" indent="-285750">
              <a:buFont typeface="Arial" panose="020B0604020202020204" pitchFamily="34" charset="0"/>
              <a:buChar char="•"/>
            </a:pPr>
            <a:r>
              <a:rPr lang="el-GR" sz="1300" i="0" u="none" strike="noStrike" dirty="0">
                <a:solidFill>
                  <a:schemeClr val="accent6"/>
                </a:solidFill>
                <a:latin typeface="Book Antiqua" panose="02040602050305030304" pitchFamily="18" charset="0"/>
                <a:ea typeface="Cambria Math" panose="02040503050406030204" pitchFamily="18" charset="0"/>
              </a:rPr>
              <a:t>η μικρή ηλικία των μαθητών κριτήριο για το σχεδιασμό</a:t>
            </a:r>
          </a:p>
          <a:p>
            <a:pPr marL="285750" lvl="0" indent="-285750">
              <a:buFont typeface="Arial" panose="020B0604020202020204" pitchFamily="34" charset="0"/>
              <a:buChar char="•"/>
            </a:pPr>
            <a:r>
              <a:rPr lang="el-GR" sz="1300" i="0" u="none" strike="noStrike" dirty="0">
                <a:solidFill>
                  <a:schemeClr val="accent6"/>
                </a:solidFill>
                <a:latin typeface="Book Antiqua" panose="02040602050305030304" pitchFamily="18" charset="0"/>
                <a:ea typeface="Cambria Math" panose="02040503050406030204" pitchFamily="18" charset="0"/>
              </a:rPr>
              <a:t>πυκνότητα πληροφοριών: λιγότερο κείμενο, περισσότερα διαδραστικά στοιχεία</a:t>
            </a:r>
          </a:p>
        </p:txBody>
      </p:sp>
      <p:sp>
        <p:nvSpPr>
          <p:cNvPr id="198" name="TextBox 197">
            <a:extLst>
              <a:ext uri="{FF2B5EF4-FFF2-40B4-BE49-F238E27FC236}">
                <a16:creationId xmlns:a16="http://schemas.microsoft.com/office/drawing/2014/main" id="{70B8A27D-53C7-0821-704E-2E6960E66EEE}"/>
              </a:ext>
            </a:extLst>
          </p:cNvPr>
          <p:cNvSpPr txBox="1"/>
          <p:nvPr/>
        </p:nvSpPr>
        <p:spPr>
          <a:xfrm>
            <a:off x="2121267" y="3321619"/>
            <a:ext cx="1769900" cy="292388"/>
          </a:xfrm>
          <a:prstGeom prst="rect">
            <a:avLst/>
          </a:prstGeom>
          <a:noFill/>
        </p:spPr>
        <p:txBody>
          <a:bodyPr wrap="square">
            <a:spAutoFit/>
          </a:bodyPr>
          <a:lstStyle/>
          <a:p>
            <a:pPr lvl="0" algn="ctr"/>
            <a:r>
              <a:rPr lang="el-GR" sz="1300" i="0" u="none" strike="noStrike"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Ευχρηστία</a:t>
            </a:r>
          </a:p>
        </p:txBody>
      </p:sp>
      <p:sp>
        <p:nvSpPr>
          <p:cNvPr id="200" name="TextBox 199">
            <a:extLst>
              <a:ext uri="{FF2B5EF4-FFF2-40B4-BE49-F238E27FC236}">
                <a16:creationId xmlns:a16="http://schemas.microsoft.com/office/drawing/2014/main" id="{B6CE2900-B732-0F4A-87CA-E92FB928A959}"/>
              </a:ext>
            </a:extLst>
          </p:cNvPr>
          <p:cNvSpPr txBox="1"/>
          <p:nvPr/>
        </p:nvSpPr>
        <p:spPr>
          <a:xfrm>
            <a:off x="3756862" y="3129498"/>
            <a:ext cx="4579144" cy="692497"/>
          </a:xfrm>
          <a:prstGeom prst="rect">
            <a:avLst/>
          </a:prstGeom>
          <a:noFill/>
        </p:spPr>
        <p:txBody>
          <a:bodyPr wrap="square">
            <a:spAutoFit/>
          </a:bodyPr>
          <a:lstStyle/>
          <a:p>
            <a:pPr marL="285750" lvl="0" indent="-2857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κουμπιά και εικονίδια κατανοητά και αναγνωρίσιμα</a:t>
            </a:r>
          </a:p>
          <a:p>
            <a:pPr marL="285750" lvl="0" indent="-2857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εύκολη πλοήγηση</a:t>
            </a:r>
          </a:p>
          <a:p>
            <a:pPr marL="285750" lvl="0" indent="-2857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επικουρικοί υπερσύνδεσμοι</a:t>
            </a:r>
          </a:p>
        </p:txBody>
      </p:sp>
      <p:sp>
        <p:nvSpPr>
          <p:cNvPr id="206" name="TextBox 205">
            <a:extLst>
              <a:ext uri="{FF2B5EF4-FFF2-40B4-BE49-F238E27FC236}">
                <a16:creationId xmlns:a16="http://schemas.microsoft.com/office/drawing/2014/main" id="{F3C359AC-5915-C8D6-9AEC-2E8F1D633D64}"/>
              </a:ext>
            </a:extLst>
          </p:cNvPr>
          <p:cNvSpPr txBox="1"/>
          <p:nvPr/>
        </p:nvSpPr>
        <p:spPr>
          <a:xfrm>
            <a:off x="663933" y="2649433"/>
            <a:ext cx="1405267" cy="553998"/>
          </a:xfrm>
          <a:prstGeom prst="rect">
            <a:avLst/>
          </a:prstGeom>
          <a:noFill/>
        </p:spPr>
        <p:txBody>
          <a:bodyPr wrap="square">
            <a:spAutoFit/>
          </a:bodyPr>
          <a:lstStyle/>
          <a:p>
            <a:pPr lvl="0" algn="ctr"/>
            <a:r>
              <a:rPr lang="el-GR" sz="1500" b="1"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1</a:t>
            </a:r>
            <a:r>
              <a:rPr lang="el-GR" sz="1500" b="1" baseline="300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ο</a:t>
            </a:r>
            <a:r>
              <a:rPr lang="el-GR" sz="1500" b="1"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 Ερευνητικό Ερώτημα</a:t>
            </a:r>
          </a:p>
        </p:txBody>
      </p:sp>
      <p:sp>
        <p:nvSpPr>
          <p:cNvPr id="208" name="TextBox 207">
            <a:extLst>
              <a:ext uri="{FF2B5EF4-FFF2-40B4-BE49-F238E27FC236}">
                <a16:creationId xmlns:a16="http://schemas.microsoft.com/office/drawing/2014/main" id="{A7285979-CB24-1985-3959-F4BA67E52038}"/>
              </a:ext>
            </a:extLst>
          </p:cNvPr>
          <p:cNvSpPr txBox="1"/>
          <p:nvPr/>
        </p:nvSpPr>
        <p:spPr>
          <a:xfrm>
            <a:off x="515689" y="3324379"/>
            <a:ext cx="1701753" cy="1169551"/>
          </a:xfrm>
          <a:prstGeom prst="rect">
            <a:avLst/>
          </a:prstGeom>
          <a:noFill/>
        </p:spPr>
        <p:txBody>
          <a:bodyPr wrap="square">
            <a:spAutoFit/>
          </a:bodyPr>
          <a:lstStyle/>
          <a:p>
            <a:pPr lvl="0" algn="ctr"/>
            <a:r>
              <a:rPr lang="el-GR" sz="14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«Το Ε.Υ. διέπεται από τις αρχές και τη μεθοδολογία</a:t>
            </a:r>
          </a:p>
          <a:p>
            <a:pPr lvl="0" algn="ctr"/>
            <a:r>
              <a:rPr lang="el-GR" sz="14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της εξ αποστάσεως εκπαίδευσης;»</a:t>
            </a:r>
          </a:p>
        </p:txBody>
      </p:sp>
      <p:grpSp>
        <p:nvGrpSpPr>
          <p:cNvPr id="2" name="Google Shape;1554;p64">
            <a:extLst>
              <a:ext uri="{FF2B5EF4-FFF2-40B4-BE49-F238E27FC236}">
                <a16:creationId xmlns:a16="http://schemas.microsoft.com/office/drawing/2014/main" id="{43615BBD-0A80-DC32-FC0C-26DA3A628A51}"/>
              </a:ext>
            </a:extLst>
          </p:cNvPr>
          <p:cNvGrpSpPr/>
          <p:nvPr/>
        </p:nvGrpSpPr>
        <p:grpSpPr>
          <a:xfrm>
            <a:off x="2249514" y="4041752"/>
            <a:ext cx="6103496" cy="1078675"/>
            <a:chOff x="4411970" y="1527298"/>
            <a:chExt cx="734586" cy="409262"/>
          </a:xfrm>
        </p:grpSpPr>
        <p:sp>
          <p:nvSpPr>
            <p:cNvPr id="3" name="Google Shape;1555;p64">
              <a:extLst>
                <a:ext uri="{FF2B5EF4-FFF2-40B4-BE49-F238E27FC236}">
                  <a16:creationId xmlns:a16="http://schemas.microsoft.com/office/drawing/2014/main" id="{F105DF01-54ED-6120-935A-EE16C5259A46}"/>
                </a:ext>
              </a:extLst>
            </p:cNvPr>
            <p:cNvSpPr/>
            <p:nvPr/>
          </p:nvSpPr>
          <p:spPr>
            <a:xfrm>
              <a:off x="4411970" y="1527298"/>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Google Shape;1556;p64">
              <a:extLst>
                <a:ext uri="{FF2B5EF4-FFF2-40B4-BE49-F238E27FC236}">
                  <a16:creationId xmlns:a16="http://schemas.microsoft.com/office/drawing/2014/main" id="{938E355F-8606-F153-63F8-DBCEC5EA1B38}"/>
                </a:ext>
              </a:extLst>
            </p:cNvPr>
            <p:cNvSpPr/>
            <p:nvPr/>
          </p:nvSpPr>
          <p:spPr>
            <a:xfrm>
              <a:off x="4411970" y="1528076"/>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2" name="TextBox 201">
            <a:extLst>
              <a:ext uri="{FF2B5EF4-FFF2-40B4-BE49-F238E27FC236}">
                <a16:creationId xmlns:a16="http://schemas.microsoft.com/office/drawing/2014/main" id="{19AAAF3D-0D20-D0DA-C92F-EE7B29FC0FAA}"/>
              </a:ext>
            </a:extLst>
          </p:cNvPr>
          <p:cNvSpPr txBox="1"/>
          <p:nvPr/>
        </p:nvSpPr>
        <p:spPr>
          <a:xfrm>
            <a:off x="2098725" y="4033983"/>
            <a:ext cx="1889420" cy="892552"/>
          </a:xfrm>
          <a:prstGeom prst="rect">
            <a:avLst/>
          </a:prstGeom>
          <a:noFill/>
        </p:spPr>
        <p:txBody>
          <a:bodyPr wrap="square">
            <a:spAutoFit/>
          </a:bodyPr>
          <a:lstStyle/>
          <a:p>
            <a:pPr lvl="0" algn="ctr"/>
            <a:r>
              <a:rPr lang="el-GR" sz="1300" b="0" i="0" u="none" strike="noStrike"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Υποστήριξη - καθοδήγηση στη μελέτη του εκπαιδευόμενου</a:t>
            </a:r>
            <a:endParaRPr lang="el-GR" sz="1300"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endParaRPr>
          </a:p>
        </p:txBody>
      </p:sp>
      <p:sp>
        <p:nvSpPr>
          <p:cNvPr id="204" name="TextBox 203">
            <a:extLst>
              <a:ext uri="{FF2B5EF4-FFF2-40B4-BE49-F238E27FC236}">
                <a16:creationId xmlns:a16="http://schemas.microsoft.com/office/drawing/2014/main" id="{CF0B39A9-C2DC-E7AB-4A16-46FA9070DA01}"/>
              </a:ext>
            </a:extLst>
          </p:cNvPr>
          <p:cNvSpPr txBox="1"/>
          <p:nvPr/>
        </p:nvSpPr>
        <p:spPr>
          <a:xfrm>
            <a:off x="3727432" y="4117345"/>
            <a:ext cx="4625578" cy="692497"/>
          </a:xfrm>
          <a:prstGeom prst="rect">
            <a:avLst/>
          </a:prstGeom>
          <a:noFill/>
        </p:spPr>
        <p:txBody>
          <a:bodyPr wrap="square">
            <a:spAutoFit/>
          </a:bodyPr>
          <a:lstStyle/>
          <a:p>
            <a:pPr marL="285750" lvl="0" indent="-2857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συμβουλές μελέτης </a:t>
            </a:r>
          </a:p>
          <a:p>
            <a:pPr marL="285750" lvl="0" indent="-2857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έμφαση σε σημεία</a:t>
            </a:r>
          </a:p>
          <a:p>
            <a:pPr marL="285750" lvl="0" indent="-285750">
              <a:buFont typeface="Arial" panose="020B0604020202020204" pitchFamily="34" charset="0"/>
              <a:buChar char="•"/>
            </a:pPr>
            <a:r>
              <a:rPr lang="el-GR" sz="1300" dirty="0">
                <a:solidFill>
                  <a:schemeClr val="accent6"/>
                </a:solidFill>
                <a:latin typeface="Book Antiqua" panose="02040602050305030304" pitchFamily="18" charset="0"/>
                <a:ea typeface="Cambria Math" panose="02040503050406030204" pitchFamily="18" charset="0"/>
              </a:rPr>
              <a:t>επεξηγηματικά σχόλια</a:t>
            </a:r>
          </a:p>
        </p:txBody>
      </p:sp>
    </p:spTree>
    <p:extLst>
      <p:ext uri="{BB962C8B-B14F-4D97-AF65-F5344CB8AC3E}">
        <p14:creationId xmlns:p14="http://schemas.microsoft.com/office/powerpoint/2010/main" val="2217681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anim calcmode="lin" valueType="num">
                                      <p:cBhvr additive="base">
                                        <p:cTn id="7" dur="1000" fill="hold"/>
                                        <p:tgtEl>
                                          <p:spTgt spid="166"/>
                                        </p:tgtEl>
                                        <p:attrNameLst>
                                          <p:attrName>ppt_x</p:attrName>
                                        </p:attrNameLst>
                                      </p:cBhvr>
                                      <p:tavLst>
                                        <p:tav tm="0">
                                          <p:val>
                                            <p:strVal val="0-#ppt_w/2"/>
                                          </p:val>
                                        </p:tav>
                                        <p:tav tm="100000">
                                          <p:val>
                                            <p:strVal val="#ppt_x"/>
                                          </p:val>
                                        </p:tav>
                                      </p:tavLst>
                                    </p:anim>
                                    <p:anim calcmode="lin" valueType="num">
                                      <p:cBhvr additive="base">
                                        <p:cTn id="8" dur="1000" fill="hold"/>
                                        <p:tgtEl>
                                          <p:spTgt spid="1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554817" y="356427"/>
            <a:ext cx="8850875"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7. Αποτίμηση Ε.Υ: Αποτελέσματα-κύρια ευρήματα 2/5</a:t>
            </a:r>
          </a:p>
        </p:txBody>
      </p:sp>
      <p:sp>
        <p:nvSpPr>
          <p:cNvPr id="7" name="TextBox 6">
            <a:extLst>
              <a:ext uri="{FF2B5EF4-FFF2-40B4-BE49-F238E27FC236}">
                <a16:creationId xmlns:a16="http://schemas.microsoft.com/office/drawing/2014/main" id="{79FCD0E6-D8E7-EC14-0D6F-F0D034E8DCEE}"/>
              </a:ext>
            </a:extLst>
          </p:cNvPr>
          <p:cNvSpPr txBox="1"/>
          <p:nvPr/>
        </p:nvSpPr>
        <p:spPr>
          <a:xfrm>
            <a:off x="1168125" y="4577183"/>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2592417" y="4298617"/>
            <a:ext cx="6645216" cy="341406"/>
          </a:xfrm>
          <a:prstGeom prst="rect">
            <a:avLst/>
          </a:prstGeom>
        </p:spPr>
      </p:pic>
      <p:grpSp>
        <p:nvGrpSpPr>
          <p:cNvPr id="10" name="Google Shape;1554;p64">
            <a:extLst>
              <a:ext uri="{FF2B5EF4-FFF2-40B4-BE49-F238E27FC236}">
                <a16:creationId xmlns:a16="http://schemas.microsoft.com/office/drawing/2014/main" id="{CBEE149A-49B1-4C3F-EAB2-EBDA8909A778}"/>
              </a:ext>
            </a:extLst>
          </p:cNvPr>
          <p:cNvGrpSpPr/>
          <p:nvPr/>
        </p:nvGrpSpPr>
        <p:grpSpPr>
          <a:xfrm>
            <a:off x="2236131" y="927070"/>
            <a:ext cx="6272978" cy="1631669"/>
            <a:chOff x="4411970" y="1801825"/>
            <a:chExt cx="734586" cy="409262"/>
          </a:xfrm>
        </p:grpSpPr>
        <p:sp>
          <p:nvSpPr>
            <p:cNvPr id="11" name="Google Shape;1555;p64">
              <a:extLst>
                <a:ext uri="{FF2B5EF4-FFF2-40B4-BE49-F238E27FC236}">
                  <a16:creationId xmlns:a16="http://schemas.microsoft.com/office/drawing/2014/main" id="{A5902E67-AE7A-14CD-4E6A-4410A5525F95}"/>
                </a:ext>
              </a:extLst>
            </p:cNvPr>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5B0F00"/>
                </a:solidFill>
                <a:effectLst/>
                <a:uLnTx/>
                <a:uFillTx/>
                <a:latin typeface="Arial"/>
                <a:ea typeface="+mn-ea"/>
                <a:cs typeface="+mn-cs"/>
                <a:sym typeface="Arial"/>
              </a:endParaRPr>
            </a:p>
          </p:txBody>
        </p:sp>
        <p:sp>
          <p:nvSpPr>
            <p:cNvPr id="12" name="Google Shape;1556;p64">
              <a:extLst>
                <a:ext uri="{FF2B5EF4-FFF2-40B4-BE49-F238E27FC236}">
                  <a16:creationId xmlns:a16="http://schemas.microsoft.com/office/drawing/2014/main" id="{7257C6D5-9EB5-FB9A-7D1D-D07B0ADE0F08}"/>
                </a:ext>
              </a:extLst>
            </p:cNvPr>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chemeClr val="accent4">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5B0F00"/>
                </a:solidFill>
                <a:effectLst/>
                <a:uLnTx/>
                <a:uFillTx/>
                <a:latin typeface="Arial"/>
                <a:ea typeface="+mn-ea"/>
                <a:cs typeface="+mn-cs"/>
                <a:sym typeface="Arial"/>
              </a:endParaRPr>
            </a:p>
          </p:txBody>
        </p:sp>
      </p:grpSp>
      <p:grpSp>
        <p:nvGrpSpPr>
          <p:cNvPr id="29" name="Google Shape;1554;p64">
            <a:extLst>
              <a:ext uri="{FF2B5EF4-FFF2-40B4-BE49-F238E27FC236}">
                <a16:creationId xmlns:a16="http://schemas.microsoft.com/office/drawing/2014/main" id="{58BC0FEA-5EF2-CD54-028B-DD32FC4D9E26}"/>
              </a:ext>
            </a:extLst>
          </p:cNvPr>
          <p:cNvGrpSpPr/>
          <p:nvPr/>
        </p:nvGrpSpPr>
        <p:grpSpPr>
          <a:xfrm>
            <a:off x="2236130" y="2551152"/>
            <a:ext cx="6272979" cy="1419693"/>
            <a:chOff x="4411970" y="1801825"/>
            <a:chExt cx="734586" cy="409262"/>
          </a:xfrm>
        </p:grpSpPr>
        <p:sp>
          <p:nvSpPr>
            <p:cNvPr id="30" name="Google Shape;1555;p64">
              <a:extLst>
                <a:ext uri="{FF2B5EF4-FFF2-40B4-BE49-F238E27FC236}">
                  <a16:creationId xmlns:a16="http://schemas.microsoft.com/office/drawing/2014/main" id="{E2D19D6B-2575-89B1-5B69-03B7AE4FDDE6}"/>
                </a:ext>
              </a:extLst>
            </p:cNvPr>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5B0F00"/>
                </a:solidFill>
                <a:effectLst/>
                <a:uLnTx/>
                <a:uFillTx/>
                <a:latin typeface="Arial"/>
                <a:ea typeface="+mn-ea"/>
                <a:cs typeface="+mn-cs"/>
                <a:sym typeface="Arial"/>
              </a:endParaRPr>
            </a:p>
          </p:txBody>
        </p:sp>
        <p:sp>
          <p:nvSpPr>
            <p:cNvPr id="31" name="Google Shape;1556;p64">
              <a:extLst>
                <a:ext uri="{FF2B5EF4-FFF2-40B4-BE49-F238E27FC236}">
                  <a16:creationId xmlns:a16="http://schemas.microsoft.com/office/drawing/2014/main" id="{266F8042-46CC-4C91-BCAE-2E7053C17739}"/>
                </a:ext>
              </a:extLst>
            </p:cNvPr>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chemeClr val="accent4">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5B0F00"/>
                </a:solidFill>
                <a:effectLst/>
                <a:uLnTx/>
                <a:uFillTx/>
                <a:latin typeface="Arial"/>
                <a:ea typeface="+mn-ea"/>
                <a:cs typeface="+mn-cs"/>
                <a:sym typeface="Arial"/>
              </a:endParaRPr>
            </a:p>
          </p:txBody>
        </p:sp>
      </p:grpSp>
      <p:grpSp>
        <p:nvGrpSpPr>
          <p:cNvPr id="160" name="Google Shape;1554;p64">
            <a:extLst>
              <a:ext uri="{FF2B5EF4-FFF2-40B4-BE49-F238E27FC236}">
                <a16:creationId xmlns:a16="http://schemas.microsoft.com/office/drawing/2014/main" id="{1CB30341-BD25-E793-3255-DE42C7524EF5}"/>
              </a:ext>
            </a:extLst>
          </p:cNvPr>
          <p:cNvGrpSpPr/>
          <p:nvPr/>
        </p:nvGrpSpPr>
        <p:grpSpPr>
          <a:xfrm>
            <a:off x="2249514" y="3987108"/>
            <a:ext cx="6272980" cy="1156392"/>
            <a:chOff x="4411970" y="1801825"/>
            <a:chExt cx="734586" cy="409262"/>
          </a:xfrm>
        </p:grpSpPr>
        <p:sp>
          <p:nvSpPr>
            <p:cNvPr id="161" name="Google Shape;1555;p64">
              <a:extLst>
                <a:ext uri="{FF2B5EF4-FFF2-40B4-BE49-F238E27FC236}">
                  <a16:creationId xmlns:a16="http://schemas.microsoft.com/office/drawing/2014/main" id="{384C28B1-95F8-53B4-8A2F-6951F4523013}"/>
                </a:ext>
              </a:extLst>
            </p:cNvPr>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5B0F00"/>
                </a:solidFill>
                <a:effectLst/>
                <a:uLnTx/>
                <a:uFillTx/>
                <a:latin typeface="Arial"/>
                <a:ea typeface="+mn-ea"/>
                <a:cs typeface="+mn-cs"/>
                <a:sym typeface="Arial"/>
              </a:endParaRPr>
            </a:p>
          </p:txBody>
        </p:sp>
        <p:sp>
          <p:nvSpPr>
            <p:cNvPr id="162" name="Google Shape;1556;p64">
              <a:extLst>
                <a:ext uri="{FF2B5EF4-FFF2-40B4-BE49-F238E27FC236}">
                  <a16:creationId xmlns:a16="http://schemas.microsoft.com/office/drawing/2014/main" id="{0F2B161F-D4BC-7DEC-1A05-06A186A6CB70}"/>
                </a:ext>
              </a:extLst>
            </p:cNvPr>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5B0F00"/>
                </a:solidFill>
                <a:effectLst/>
                <a:uLnTx/>
                <a:uFillTx/>
                <a:latin typeface="Arial"/>
                <a:ea typeface="+mn-ea"/>
                <a:cs typeface="+mn-cs"/>
                <a:sym typeface="Arial"/>
              </a:endParaRPr>
            </a:p>
          </p:txBody>
        </p:sp>
      </p:grpSp>
      <p:sp>
        <p:nvSpPr>
          <p:cNvPr id="191" name="TextBox 190">
            <a:extLst>
              <a:ext uri="{FF2B5EF4-FFF2-40B4-BE49-F238E27FC236}">
                <a16:creationId xmlns:a16="http://schemas.microsoft.com/office/drawing/2014/main" id="{62A9FA60-9C72-D32B-AA4F-50548C45EA2B}"/>
              </a:ext>
            </a:extLst>
          </p:cNvPr>
          <p:cNvSpPr txBox="1"/>
          <p:nvPr/>
        </p:nvSpPr>
        <p:spPr>
          <a:xfrm>
            <a:off x="2137074" y="1093665"/>
            <a:ext cx="176990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400" b="0" i="0" u="none" strike="noStrike" kern="0" cap="none" spc="0" normalizeH="0" baseline="0" noProof="0" dirty="0">
                <a:ln>
                  <a:noFill/>
                </a:ln>
                <a:solidFill>
                  <a:srgbClr val="5B0F00"/>
                </a:solidFill>
                <a:effectLst>
                  <a:outerShdw blurRad="38100" dist="38100" dir="2700000" algn="tl">
                    <a:srgbClr val="000000">
                      <a:alpha val="43137"/>
                    </a:srgbClr>
                  </a:outerShdw>
                </a:effectLst>
                <a:uLnTx/>
                <a:uFillTx/>
                <a:latin typeface="Book Antiqua" panose="02040602050305030304" pitchFamily="18" charset="0"/>
                <a:ea typeface="Cambria Math" panose="02040503050406030204" pitchFamily="18" charset="0"/>
                <a:sym typeface="Arial"/>
              </a:rPr>
              <a:t>Υποστήριξη της αλληλεπίδρασης με τον εκπαιδευόμενο στη μελέτη του</a:t>
            </a:r>
          </a:p>
        </p:txBody>
      </p:sp>
      <p:sp>
        <p:nvSpPr>
          <p:cNvPr id="193" name="TextBox 192">
            <a:extLst>
              <a:ext uri="{FF2B5EF4-FFF2-40B4-BE49-F238E27FC236}">
                <a16:creationId xmlns:a16="http://schemas.microsoft.com/office/drawing/2014/main" id="{38259018-C7AF-540C-00A0-E3239944F86F}"/>
              </a:ext>
            </a:extLst>
          </p:cNvPr>
          <p:cNvSpPr txBox="1"/>
          <p:nvPr/>
        </p:nvSpPr>
        <p:spPr>
          <a:xfrm>
            <a:off x="3754696" y="952028"/>
            <a:ext cx="4853470" cy="129266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δραστηριότητες που ενθαρρύνουν τον εκπαιδευόμενο </a:t>
            </a:r>
            <a:r>
              <a:rPr lang="el-GR" sz="1300" dirty="0">
                <a:solidFill>
                  <a:srgbClr val="5B0F00"/>
                </a:solidFill>
                <a:latin typeface="Book Antiqua" panose="02040602050305030304" pitchFamily="18" charset="0"/>
                <a:ea typeface="Cambria Math" panose="02040503050406030204" pitchFamily="18" charset="0"/>
              </a:rPr>
              <a:t>να διατυπώσει απόψεις και κρίσεις, ν</a:t>
            </a:r>
            <a:r>
              <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α εμπλακεί συναισθηματικά, </a:t>
            </a:r>
            <a:r>
              <a:rPr lang="el-GR" sz="1300" dirty="0">
                <a:solidFill>
                  <a:srgbClr val="5B0F00"/>
                </a:solidFill>
                <a:latin typeface="Book Antiqua" panose="02040602050305030304" pitchFamily="18" charset="0"/>
                <a:ea typeface="Cambria Math" panose="02040503050406030204" pitchFamily="18" charset="0"/>
              </a:rPr>
              <a:t>να αισθανθεί μέλος της ομάδας</a:t>
            </a:r>
            <a:endPar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η ηλικία και η έλλειψη γνωστικών δεξιοτήτων παράγοντας που δυσχεραίνει την ενσωμ</a:t>
            </a:r>
            <a:r>
              <a:rPr lang="el-GR" sz="1300" dirty="0">
                <a:solidFill>
                  <a:srgbClr val="5B0F00"/>
                </a:solidFill>
                <a:latin typeface="Book Antiqua" panose="02040602050305030304" pitchFamily="18" charset="0"/>
                <a:ea typeface="Cambria Math" panose="02040503050406030204" pitchFamily="18" charset="0"/>
              </a:rPr>
              <a:t>άτωση των απόψεων του και την ανταλλαγή απόψεων μεταξύ των εκπαιδευόμενων</a:t>
            </a:r>
            <a:endPar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endParaRPr>
          </a:p>
        </p:txBody>
      </p:sp>
      <p:sp>
        <p:nvSpPr>
          <p:cNvPr id="195" name="TextBox 194">
            <a:extLst>
              <a:ext uri="{FF2B5EF4-FFF2-40B4-BE49-F238E27FC236}">
                <a16:creationId xmlns:a16="http://schemas.microsoft.com/office/drawing/2014/main" id="{7171933C-DBE1-38AB-B83E-8B39565F0FB1}"/>
              </a:ext>
            </a:extLst>
          </p:cNvPr>
          <p:cNvSpPr txBox="1"/>
          <p:nvPr/>
        </p:nvSpPr>
        <p:spPr>
          <a:xfrm>
            <a:off x="2057142" y="2638186"/>
            <a:ext cx="1914277"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400" b="0" i="0" u="none" strike="noStrike" kern="0" cap="none" spc="0" normalizeH="0" baseline="0" noProof="0" dirty="0">
                <a:ln>
                  <a:noFill/>
                </a:ln>
                <a:solidFill>
                  <a:srgbClr val="5B0F00"/>
                </a:solidFill>
                <a:effectLst>
                  <a:outerShdw blurRad="38100" dist="38100" dir="2700000" algn="tl">
                    <a:srgbClr val="000000">
                      <a:alpha val="43137"/>
                    </a:srgbClr>
                  </a:outerShdw>
                </a:effectLst>
                <a:uLnTx/>
                <a:uFillTx/>
                <a:latin typeface="Book Antiqua" panose="02040602050305030304" pitchFamily="18" charset="0"/>
                <a:ea typeface="Cambria Math" panose="02040503050406030204" pitchFamily="18" charset="0"/>
                <a:sym typeface="Arial"/>
              </a:rPr>
              <a:t>Δυνατότητα αναστοχασμού-αυτοαξιολόγησης εκπαιδευόμενου</a:t>
            </a:r>
          </a:p>
        </p:txBody>
      </p:sp>
      <p:sp>
        <p:nvSpPr>
          <p:cNvPr id="197" name="TextBox 196">
            <a:extLst>
              <a:ext uri="{FF2B5EF4-FFF2-40B4-BE49-F238E27FC236}">
                <a16:creationId xmlns:a16="http://schemas.microsoft.com/office/drawing/2014/main" id="{B26D5A36-E0E8-9730-7239-BD990659104A}"/>
              </a:ext>
            </a:extLst>
          </p:cNvPr>
          <p:cNvSpPr txBox="1"/>
          <p:nvPr/>
        </p:nvSpPr>
        <p:spPr>
          <a:xfrm>
            <a:off x="3773019" y="2555506"/>
            <a:ext cx="4915078" cy="130805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δραστηριότητες </a:t>
            </a:r>
            <a:r>
              <a:rPr lang="el-GR" sz="1300" dirty="0">
                <a:solidFill>
                  <a:srgbClr val="5B0F00"/>
                </a:solidFill>
                <a:latin typeface="Book Antiqua" panose="02040602050305030304" pitchFamily="18" charset="0"/>
                <a:ea typeface="Cambria Math" panose="02040503050406030204" pitchFamily="18" charset="0"/>
              </a:rPr>
              <a:t>α</a:t>
            </a:r>
            <a:r>
              <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υτοαξιολόγησης και ενίσχυσης της </a:t>
            </a:r>
            <a:r>
              <a:rPr lang="el-GR" sz="1300" dirty="0">
                <a:solidFill>
                  <a:srgbClr val="5B0F00"/>
                </a:solidFill>
                <a:latin typeface="Book Antiqua" panose="02040602050305030304" pitchFamily="18" charset="0"/>
                <a:ea typeface="Cambria Math" panose="02040503050406030204" pitchFamily="18" charset="0"/>
              </a:rPr>
              <a:t>αυτόνομης κριτικής σκέψης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300" dirty="0">
                <a:solidFill>
                  <a:srgbClr val="5B0F00"/>
                </a:solidFill>
                <a:latin typeface="Book Antiqua" panose="02040602050305030304" pitchFamily="18" charset="0"/>
                <a:ea typeface="Cambria Math" panose="02040503050406030204" pitchFamily="18" charset="0"/>
              </a:rPr>
              <a:t>συσχέτιση δεδομένων και εφαρμογή της νέας γνώσης στη  δική του πραγματικότητα</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300" dirty="0">
                <a:solidFill>
                  <a:srgbClr val="5B0F00"/>
                </a:solidFill>
                <a:latin typeface="Book Antiqua" panose="02040602050305030304" pitchFamily="18" charset="0"/>
                <a:ea typeface="Cambria Math" panose="02040503050406030204" pitchFamily="18" charset="0"/>
              </a:rPr>
              <a:t>διαλεκτική επικοινωνία με το Ε.Υ.             ανατροφοδότηση</a:t>
            </a:r>
          </a:p>
          <a:p>
            <a:pPr marR="0" lvl="0" algn="l" defTabSz="914400" rtl="0" eaLnBrk="1" fontAlgn="auto" latinLnBrk="0" hangingPunct="1">
              <a:lnSpc>
                <a:spcPct val="100000"/>
              </a:lnSpc>
              <a:spcBef>
                <a:spcPts val="0"/>
              </a:spcBef>
              <a:spcAft>
                <a:spcPts val="0"/>
              </a:spcAft>
              <a:buClr>
                <a:srgbClr val="000000"/>
              </a:buClr>
              <a:buSzTx/>
              <a:tabLst/>
              <a:defRPr/>
            </a:pPr>
            <a:endParaRPr kumimoji="0" lang="el-GR" sz="1400" b="0" i="0" u="none" strike="noStrike" kern="0" cap="none" spc="0" normalizeH="0" baseline="0" noProof="0" dirty="0">
              <a:ln>
                <a:noFill/>
              </a:ln>
              <a:solidFill>
                <a:srgbClr val="5B0F00"/>
              </a:solidFill>
              <a:effectLst/>
              <a:uLnTx/>
              <a:uFillTx/>
              <a:latin typeface="Cambria Math" panose="02040503050406030204" pitchFamily="18" charset="0"/>
              <a:ea typeface="Cambria Math" panose="02040503050406030204" pitchFamily="18" charset="0"/>
              <a:cs typeface="Arial"/>
              <a:sym typeface="Arial"/>
            </a:endParaRPr>
          </a:p>
        </p:txBody>
      </p:sp>
      <p:sp>
        <p:nvSpPr>
          <p:cNvPr id="202" name="TextBox 201">
            <a:extLst>
              <a:ext uri="{FF2B5EF4-FFF2-40B4-BE49-F238E27FC236}">
                <a16:creationId xmlns:a16="http://schemas.microsoft.com/office/drawing/2014/main" id="{19AAAF3D-0D20-D0DA-C92F-EE7B29FC0FAA}"/>
              </a:ext>
            </a:extLst>
          </p:cNvPr>
          <p:cNvSpPr txBox="1"/>
          <p:nvPr/>
        </p:nvSpPr>
        <p:spPr>
          <a:xfrm>
            <a:off x="2137074" y="4002839"/>
            <a:ext cx="1820619" cy="89255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300" b="0" i="0" u="none" strike="noStrike" kern="0" cap="none" spc="0" normalizeH="0" baseline="0" noProof="0" dirty="0">
                <a:ln>
                  <a:noFill/>
                </a:ln>
                <a:solidFill>
                  <a:srgbClr val="5B0F00"/>
                </a:solidFill>
                <a:effectLst>
                  <a:outerShdw blurRad="38100" dist="38100" dir="2700000" algn="tl">
                    <a:srgbClr val="000000">
                      <a:alpha val="43137"/>
                    </a:srgbClr>
                  </a:outerShdw>
                </a:effectLst>
                <a:uLnTx/>
                <a:uFillTx/>
                <a:latin typeface="Book Antiqua" panose="02040602050305030304" pitchFamily="18" charset="0"/>
                <a:ea typeface="Cambria Math" panose="02040503050406030204" pitchFamily="18" charset="0"/>
                <a:sym typeface="Arial"/>
              </a:rPr>
              <a:t>Σαφήνεια σκοπού και προσδοκώμενων μαθησιακών αποτελεσμάτων</a:t>
            </a:r>
          </a:p>
        </p:txBody>
      </p:sp>
      <p:sp>
        <p:nvSpPr>
          <p:cNvPr id="204" name="TextBox 203">
            <a:extLst>
              <a:ext uri="{FF2B5EF4-FFF2-40B4-BE49-F238E27FC236}">
                <a16:creationId xmlns:a16="http://schemas.microsoft.com/office/drawing/2014/main" id="{CF0B39A9-C2DC-E7AB-4A16-46FA9070DA01}"/>
              </a:ext>
            </a:extLst>
          </p:cNvPr>
          <p:cNvSpPr txBox="1"/>
          <p:nvPr/>
        </p:nvSpPr>
        <p:spPr>
          <a:xfrm>
            <a:off x="3795973" y="4023044"/>
            <a:ext cx="4770916" cy="89255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σαφήνεια σκοπού και προσδοκώμενων αποτελεσμάτων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παρακίνηση των προσδοκώμενων σε επίπεδο γνώσεων, στάσεων και δεξιοτήτων</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3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έλεγχος προόδου με βάση τα παραπάνω</a:t>
            </a:r>
          </a:p>
        </p:txBody>
      </p:sp>
      <p:sp>
        <p:nvSpPr>
          <p:cNvPr id="163" name="Google Shape;3764;p60">
            <a:extLst>
              <a:ext uri="{FF2B5EF4-FFF2-40B4-BE49-F238E27FC236}">
                <a16:creationId xmlns:a16="http://schemas.microsoft.com/office/drawing/2014/main" id="{550AA564-A1F3-E145-66DE-BF5A25DE7434}"/>
              </a:ext>
            </a:extLst>
          </p:cNvPr>
          <p:cNvSpPr/>
          <p:nvPr/>
        </p:nvSpPr>
        <p:spPr>
          <a:xfrm>
            <a:off x="6703529" y="3387215"/>
            <a:ext cx="383329" cy="185921"/>
          </a:xfrm>
          <a:custGeom>
            <a:avLst/>
            <a:gdLst/>
            <a:ahLst/>
            <a:cxnLst/>
            <a:rect l="l" t="t" r="r" b="b"/>
            <a:pathLst>
              <a:path w="2756" h="1918" extrusionOk="0">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solidFill>
            </a:endParaRPr>
          </a:p>
        </p:txBody>
      </p:sp>
    </p:spTree>
    <p:extLst>
      <p:ext uri="{BB962C8B-B14F-4D97-AF65-F5344CB8AC3E}">
        <p14:creationId xmlns:p14="http://schemas.microsoft.com/office/powerpoint/2010/main" val="418298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4" name="Google Shape;154;p20"/>
          <p:cNvSpPr txBox="1">
            <a:spLocks noGrp="1"/>
          </p:cNvSpPr>
          <p:nvPr>
            <p:ph type="ctrTitle" idx="2"/>
          </p:nvPr>
        </p:nvSpPr>
        <p:spPr>
          <a:xfrm>
            <a:off x="5663823" y="117475"/>
            <a:ext cx="2866800" cy="4812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l-GR" sz="1600" dirty="0">
                <a:solidFill>
                  <a:schemeClr val="accent6"/>
                </a:solidFill>
                <a:latin typeface="Book Antiqua" panose="02040602050305030304" pitchFamily="18" charset="0"/>
              </a:rPr>
              <a:t>Ευχαριστίες</a:t>
            </a:r>
            <a:endParaRPr sz="1600" dirty="0">
              <a:solidFill>
                <a:schemeClr val="accent6"/>
              </a:solidFill>
              <a:latin typeface="Book Antiqua" panose="02040602050305030304" pitchFamily="18" charset="0"/>
            </a:endParaRPr>
          </a:p>
        </p:txBody>
      </p:sp>
      <p:sp>
        <p:nvSpPr>
          <p:cNvPr id="9" name="Ορθογώνιο 8">
            <a:extLst>
              <a:ext uri="{FF2B5EF4-FFF2-40B4-BE49-F238E27FC236}">
                <a16:creationId xmlns:a16="http://schemas.microsoft.com/office/drawing/2014/main" id="{CCCDF149-B501-AA8F-0EEF-4F6D65EC498C}"/>
              </a:ext>
            </a:extLst>
          </p:cNvPr>
          <p:cNvSpPr/>
          <p:nvPr/>
        </p:nvSpPr>
        <p:spPr>
          <a:xfrm>
            <a:off x="668708" y="497330"/>
            <a:ext cx="4412344" cy="45171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Google Shape;8222;p47">
            <a:extLst>
              <a:ext uri="{FF2B5EF4-FFF2-40B4-BE49-F238E27FC236}">
                <a16:creationId xmlns:a16="http://schemas.microsoft.com/office/drawing/2014/main" id="{56B5246F-826E-E8AB-68D1-2FD019320471}"/>
              </a:ext>
            </a:extLst>
          </p:cNvPr>
          <p:cNvSpPr/>
          <p:nvPr/>
        </p:nvSpPr>
        <p:spPr>
          <a:xfrm>
            <a:off x="562803" y="1814286"/>
            <a:ext cx="2312077" cy="2212563"/>
          </a:xfrm>
          <a:custGeom>
            <a:avLst/>
            <a:gdLst/>
            <a:ahLst/>
            <a:cxnLst/>
            <a:rect l="l" t="t" r="r" b="b"/>
            <a:pathLst>
              <a:path w="10315" h="10343" extrusionOk="0">
                <a:moveTo>
                  <a:pt x="5102" y="670"/>
                </a:moveTo>
                <a:cubicBezTo>
                  <a:pt x="5604" y="670"/>
                  <a:pt x="6022" y="1088"/>
                  <a:pt x="6022" y="1562"/>
                </a:cubicBezTo>
                <a:cubicBezTo>
                  <a:pt x="6022" y="2063"/>
                  <a:pt x="5604" y="2481"/>
                  <a:pt x="5102" y="2481"/>
                </a:cubicBezTo>
                <a:cubicBezTo>
                  <a:pt x="4600" y="2481"/>
                  <a:pt x="4182" y="2063"/>
                  <a:pt x="4182" y="1562"/>
                </a:cubicBezTo>
                <a:cubicBezTo>
                  <a:pt x="4182" y="1088"/>
                  <a:pt x="4600" y="670"/>
                  <a:pt x="5102" y="670"/>
                </a:cubicBezTo>
                <a:close/>
                <a:moveTo>
                  <a:pt x="1757" y="1896"/>
                </a:moveTo>
                <a:cubicBezTo>
                  <a:pt x="2063" y="1896"/>
                  <a:pt x="2342" y="2175"/>
                  <a:pt x="2342" y="2481"/>
                </a:cubicBezTo>
                <a:cubicBezTo>
                  <a:pt x="2342" y="2788"/>
                  <a:pt x="2063" y="3067"/>
                  <a:pt x="1757" y="3067"/>
                </a:cubicBezTo>
                <a:cubicBezTo>
                  <a:pt x="1422" y="3067"/>
                  <a:pt x="1143" y="2788"/>
                  <a:pt x="1143" y="2481"/>
                </a:cubicBezTo>
                <a:cubicBezTo>
                  <a:pt x="1143" y="2119"/>
                  <a:pt x="1422" y="1896"/>
                  <a:pt x="1757" y="1896"/>
                </a:cubicBezTo>
                <a:close/>
                <a:moveTo>
                  <a:pt x="8447" y="1896"/>
                </a:moveTo>
                <a:cubicBezTo>
                  <a:pt x="8781" y="1896"/>
                  <a:pt x="9032" y="2175"/>
                  <a:pt x="9032" y="2481"/>
                </a:cubicBezTo>
                <a:cubicBezTo>
                  <a:pt x="9032" y="2788"/>
                  <a:pt x="8753" y="3067"/>
                  <a:pt x="8447" y="3067"/>
                </a:cubicBezTo>
                <a:cubicBezTo>
                  <a:pt x="8112" y="3067"/>
                  <a:pt x="7834" y="2788"/>
                  <a:pt x="7834" y="2481"/>
                </a:cubicBezTo>
                <a:cubicBezTo>
                  <a:pt x="7834" y="2119"/>
                  <a:pt x="8112" y="1896"/>
                  <a:pt x="8447" y="1896"/>
                </a:cubicBezTo>
                <a:close/>
                <a:moveTo>
                  <a:pt x="1701" y="3624"/>
                </a:moveTo>
                <a:cubicBezTo>
                  <a:pt x="2370" y="3624"/>
                  <a:pt x="2927" y="4182"/>
                  <a:pt x="2927" y="4851"/>
                </a:cubicBezTo>
                <a:lnTo>
                  <a:pt x="2927" y="6412"/>
                </a:lnTo>
                <a:cubicBezTo>
                  <a:pt x="2955" y="6635"/>
                  <a:pt x="2816" y="6719"/>
                  <a:pt x="2649" y="6719"/>
                </a:cubicBezTo>
                <a:cubicBezTo>
                  <a:pt x="2481" y="6719"/>
                  <a:pt x="2342" y="6858"/>
                  <a:pt x="2342" y="7053"/>
                </a:cubicBezTo>
                <a:lnTo>
                  <a:pt x="2342" y="8865"/>
                </a:lnTo>
                <a:cubicBezTo>
                  <a:pt x="2342" y="9032"/>
                  <a:pt x="2203" y="9172"/>
                  <a:pt x="2035" y="9172"/>
                </a:cubicBezTo>
                <a:lnTo>
                  <a:pt x="1422" y="9172"/>
                </a:lnTo>
                <a:cubicBezTo>
                  <a:pt x="1255" y="9172"/>
                  <a:pt x="1116" y="9032"/>
                  <a:pt x="1116" y="8865"/>
                </a:cubicBezTo>
                <a:lnTo>
                  <a:pt x="1116" y="7053"/>
                </a:lnTo>
                <a:cubicBezTo>
                  <a:pt x="1116" y="6858"/>
                  <a:pt x="976" y="6719"/>
                  <a:pt x="809" y="6719"/>
                </a:cubicBezTo>
                <a:cubicBezTo>
                  <a:pt x="642" y="6719"/>
                  <a:pt x="502" y="6579"/>
                  <a:pt x="502" y="6412"/>
                </a:cubicBezTo>
                <a:lnTo>
                  <a:pt x="502" y="4851"/>
                </a:lnTo>
                <a:cubicBezTo>
                  <a:pt x="502" y="4182"/>
                  <a:pt x="1060" y="3624"/>
                  <a:pt x="1701" y="3624"/>
                </a:cubicBezTo>
                <a:close/>
                <a:moveTo>
                  <a:pt x="8391" y="3624"/>
                </a:moveTo>
                <a:cubicBezTo>
                  <a:pt x="9060" y="3624"/>
                  <a:pt x="9618" y="4182"/>
                  <a:pt x="9618" y="4851"/>
                </a:cubicBezTo>
                <a:lnTo>
                  <a:pt x="9618" y="6440"/>
                </a:lnTo>
                <a:lnTo>
                  <a:pt x="9645" y="6440"/>
                </a:lnTo>
                <a:cubicBezTo>
                  <a:pt x="9645" y="6635"/>
                  <a:pt x="9506" y="6774"/>
                  <a:pt x="9339" y="6774"/>
                </a:cubicBezTo>
                <a:cubicBezTo>
                  <a:pt x="9172" y="6774"/>
                  <a:pt x="9032" y="6914"/>
                  <a:pt x="9032" y="7081"/>
                </a:cubicBezTo>
                <a:lnTo>
                  <a:pt x="9032" y="8893"/>
                </a:lnTo>
                <a:cubicBezTo>
                  <a:pt x="9032" y="9060"/>
                  <a:pt x="8893" y="9199"/>
                  <a:pt x="8726" y="9199"/>
                </a:cubicBezTo>
                <a:lnTo>
                  <a:pt x="8112" y="9199"/>
                </a:lnTo>
                <a:cubicBezTo>
                  <a:pt x="7945" y="9199"/>
                  <a:pt x="7806" y="9060"/>
                  <a:pt x="7806" y="8893"/>
                </a:cubicBezTo>
                <a:lnTo>
                  <a:pt x="7806" y="7053"/>
                </a:lnTo>
                <a:cubicBezTo>
                  <a:pt x="7806" y="6858"/>
                  <a:pt x="7666" y="6719"/>
                  <a:pt x="7499" y="6719"/>
                </a:cubicBezTo>
                <a:cubicBezTo>
                  <a:pt x="7332" y="6719"/>
                  <a:pt x="7192" y="6579"/>
                  <a:pt x="7192" y="6412"/>
                </a:cubicBezTo>
                <a:lnTo>
                  <a:pt x="7192" y="4851"/>
                </a:lnTo>
                <a:cubicBezTo>
                  <a:pt x="7192" y="4182"/>
                  <a:pt x="7750" y="3624"/>
                  <a:pt x="8391" y="3624"/>
                </a:cubicBezTo>
                <a:close/>
                <a:moveTo>
                  <a:pt x="5381" y="3095"/>
                </a:moveTo>
                <a:cubicBezTo>
                  <a:pt x="6077" y="3234"/>
                  <a:pt x="6635" y="3875"/>
                  <a:pt x="6635" y="4600"/>
                </a:cubicBezTo>
                <a:lnTo>
                  <a:pt x="6635" y="6440"/>
                </a:lnTo>
                <a:cubicBezTo>
                  <a:pt x="6663" y="6635"/>
                  <a:pt x="6523" y="6719"/>
                  <a:pt x="6356" y="6719"/>
                </a:cubicBezTo>
                <a:cubicBezTo>
                  <a:pt x="6161" y="6719"/>
                  <a:pt x="6022" y="6858"/>
                  <a:pt x="6022" y="7053"/>
                </a:cubicBezTo>
                <a:lnTo>
                  <a:pt x="6022" y="9478"/>
                </a:lnTo>
                <a:cubicBezTo>
                  <a:pt x="6022" y="9645"/>
                  <a:pt x="5882" y="9785"/>
                  <a:pt x="5715" y="9785"/>
                </a:cubicBezTo>
                <a:lnTo>
                  <a:pt x="4461" y="9785"/>
                </a:lnTo>
                <a:cubicBezTo>
                  <a:pt x="4293" y="9785"/>
                  <a:pt x="4154" y="9645"/>
                  <a:pt x="4154" y="9478"/>
                </a:cubicBezTo>
                <a:lnTo>
                  <a:pt x="4154" y="7053"/>
                </a:lnTo>
                <a:cubicBezTo>
                  <a:pt x="4154" y="6858"/>
                  <a:pt x="4015" y="6719"/>
                  <a:pt x="3847" y="6719"/>
                </a:cubicBezTo>
                <a:cubicBezTo>
                  <a:pt x="3652" y="6719"/>
                  <a:pt x="3513" y="6579"/>
                  <a:pt x="3513" y="6412"/>
                </a:cubicBezTo>
                <a:lnTo>
                  <a:pt x="3513" y="4851"/>
                </a:lnTo>
                <a:lnTo>
                  <a:pt x="3513" y="4600"/>
                </a:lnTo>
                <a:cubicBezTo>
                  <a:pt x="3513" y="3875"/>
                  <a:pt x="4043" y="3234"/>
                  <a:pt x="4739" y="3095"/>
                </a:cubicBezTo>
                <a:lnTo>
                  <a:pt x="4739" y="5185"/>
                </a:lnTo>
                <a:cubicBezTo>
                  <a:pt x="4739" y="5381"/>
                  <a:pt x="4879" y="5520"/>
                  <a:pt x="5046" y="5520"/>
                </a:cubicBezTo>
                <a:cubicBezTo>
                  <a:pt x="5241" y="5520"/>
                  <a:pt x="5381" y="5381"/>
                  <a:pt x="5381" y="5185"/>
                </a:cubicBezTo>
                <a:lnTo>
                  <a:pt x="5381" y="3095"/>
                </a:lnTo>
                <a:close/>
                <a:moveTo>
                  <a:pt x="5130" y="1"/>
                </a:moveTo>
                <a:cubicBezTo>
                  <a:pt x="4293" y="1"/>
                  <a:pt x="3624" y="670"/>
                  <a:pt x="3624" y="1506"/>
                </a:cubicBezTo>
                <a:cubicBezTo>
                  <a:pt x="3624" y="1952"/>
                  <a:pt x="3847" y="2370"/>
                  <a:pt x="4154" y="2649"/>
                </a:cubicBezTo>
                <a:cubicBezTo>
                  <a:pt x="3736" y="2872"/>
                  <a:pt x="3373" y="3234"/>
                  <a:pt x="3206" y="3652"/>
                </a:cubicBezTo>
                <a:cubicBezTo>
                  <a:pt x="3067" y="3485"/>
                  <a:pt x="2900" y="3346"/>
                  <a:pt x="2677" y="3234"/>
                </a:cubicBezTo>
                <a:cubicBezTo>
                  <a:pt x="2900" y="3039"/>
                  <a:pt x="3039" y="2732"/>
                  <a:pt x="3039" y="2398"/>
                </a:cubicBezTo>
                <a:cubicBezTo>
                  <a:pt x="3039" y="1757"/>
                  <a:pt x="2481" y="1199"/>
                  <a:pt x="1812" y="1199"/>
                </a:cubicBezTo>
                <a:cubicBezTo>
                  <a:pt x="1143" y="1199"/>
                  <a:pt x="586" y="1757"/>
                  <a:pt x="586" y="2398"/>
                </a:cubicBezTo>
                <a:cubicBezTo>
                  <a:pt x="586" y="2732"/>
                  <a:pt x="725" y="3039"/>
                  <a:pt x="948" y="3234"/>
                </a:cubicBezTo>
                <a:cubicBezTo>
                  <a:pt x="391" y="3569"/>
                  <a:pt x="1" y="4154"/>
                  <a:pt x="1" y="4851"/>
                </a:cubicBezTo>
                <a:lnTo>
                  <a:pt x="1" y="6412"/>
                </a:lnTo>
                <a:cubicBezTo>
                  <a:pt x="1" y="6802"/>
                  <a:pt x="251" y="7137"/>
                  <a:pt x="586" y="7276"/>
                </a:cubicBezTo>
                <a:lnTo>
                  <a:pt x="586" y="8865"/>
                </a:lnTo>
                <a:cubicBezTo>
                  <a:pt x="586" y="9339"/>
                  <a:pt x="1004" y="9757"/>
                  <a:pt x="1506" y="9757"/>
                </a:cubicBezTo>
                <a:lnTo>
                  <a:pt x="2091" y="9757"/>
                </a:lnTo>
                <a:cubicBezTo>
                  <a:pt x="2593" y="9757"/>
                  <a:pt x="3011" y="9339"/>
                  <a:pt x="3011" y="8865"/>
                </a:cubicBezTo>
                <a:lnTo>
                  <a:pt x="3011" y="7276"/>
                </a:lnTo>
                <a:cubicBezTo>
                  <a:pt x="3095" y="7248"/>
                  <a:pt x="3206" y="7192"/>
                  <a:pt x="3318" y="7109"/>
                </a:cubicBezTo>
                <a:cubicBezTo>
                  <a:pt x="3429" y="7192"/>
                  <a:pt x="3485" y="7248"/>
                  <a:pt x="3624" y="7276"/>
                </a:cubicBezTo>
                <a:lnTo>
                  <a:pt x="3624" y="9450"/>
                </a:lnTo>
                <a:cubicBezTo>
                  <a:pt x="3624" y="9924"/>
                  <a:pt x="4043" y="10342"/>
                  <a:pt x="4544" y="10342"/>
                </a:cubicBezTo>
                <a:lnTo>
                  <a:pt x="5799" y="10342"/>
                </a:lnTo>
                <a:cubicBezTo>
                  <a:pt x="6273" y="10342"/>
                  <a:pt x="6691" y="9924"/>
                  <a:pt x="6691" y="9450"/>
                </a:cubicBezTo>
                <a:lnTo>
                  <a:pt x="6691" y="7276"/>
                </a:lnTo>
                <a:cubicBezTo>
                  <a:pt x="6802" y="7248"/>
                  <a:pt x="6914" y="7192"/>
                  <a:pt x="6997" y="7109"/>
                </a:cubicBezTo>
                <a:cubicBezTo>
                  <a:pt x="7109" y="7192"/>
                  <a:pt x="7192" y="7248"/>
                  <a:pt x="7332" y="7276"/>
                </a:cubicBezTo>
                <a:lnTo>
                  <a:pt x="7332" y="8865"/>
                </a:lnTo>
                <a:cubicBezTo>
                  <a:pt x="7332" y="9339"/>
                  <a:pt x="7750" y="9757"/>
                  <a:pt x="8224" y="9757"/>
                </a:cubicBezTo>
                <a:lnTo>
                  <a:pt x="8809" y="9757"/>
                </a:lnTo>
                <a:cubicBezTo>
                  <a:pt x="9311" y="9757"/>
                  <a:pt x="9729" y="9339"/>
                  <a:pt x="9729" y="8865"/>
                </a:cubicBezTo>
                <a:lnTo>
                  <a:pt x="9729" y="7276"/>
                </a:lnTo>
                <a:cubicBezTo>
                  <a:pt x="10064" y="7137"/>
                  <a:pt x="10314" y="6830"/>
                  <a:pt x="10314" y="6412"/>
                </a:cubicBezTo>
                <a:lnTo>
                  <a:pt x="10314" y="4851"/>
                </a:lnTo>
                <a:cubicBezTo>
                  <a:pt x="10287" y="4210"/>
                  <a:pt x="9896" y="3596"/>
                  <a:pt x="9339" y="3318"/>
                </a:cubicBezTo>
                <a:cubicBezTo>
                  <a:pt x="9562" y="3095"/>
                  <a:pt x="9701" y="2788"/>
                  <a:pt x="9701" y="2481"/>
                </a:cubicBezTo>
                <a:cubicBezTo>
                  <a:pt x="9701" y="1812"/>
                  <a:pt x="9144" y="1255"/>
                  <a:pt x="8475" y="1255"/>
                </a:cubicBezTo>
                <a:cubicBezTo>
                  <a:pt x="7806" y="1255"/>
                  <a:pt x="7248" y="1812"/>
                  <a:pt x="7248" y="2481"/>
                </a:cubicBezTo>
                <a:cubicBezTo>
                  <a:pt x="7248" y="2788"/>
                  <a:pt x="7388" y="3095"/>
                  <a:pt x="7611" y="3318"/>
                </a:cubicBezTo>
                <a:cubicBezTo>
                  <a:pt x="7388" y="3429"/>
                  <a:pt x="7220" y="3569"/>
                  <a:pt x="7081" y="3736"/>
                </a:cubicBezTo>
                <a:cubicBezTo>
                  <a:pt x="6969" y="3485"/>
                  <a:pt x="6802" y="3290"/>
                  <a:pt x="6635" y="3067"/>
                </a:cubicBezTo>
                <a:cubicBezTo>
                  <a:pt x="6496" y="2927"/>
                  <a:pt x="6300" y="2788"/>
                  <a:pt x="6105" y="2677"/>
                </a:cubicBezTo>
                <a:cubicBezTo>
                  <a:pt x="6440" y="2370"/>
                  <a:pt x="6663" y="1952"/>
                  <a:pt x="6663" y="1534"/>
                </a:cubicBezTo>
                <a:cubicBezTo>
                  <a:pt x="6663" y="1116"/>
                  <a:pt x="6496" y="725"/>
                  <a:pt x="6217" y="447"/>
                </a:cubicBezTo>
                <a:cubicBezTo>
                  <a:pt x="5938" y="168"/>
                  <a:pt x="5520" y="1"/>
                  <a:pt x="5130" y="1"/>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Ορθογώνιο: Στρογγύλεμα γωνιών 3">
            <a:extLst>
              <a:ext uri="{FF2B5EF4-FFF2-40B4-BE49-F238E27FC236}">
                <a16:creationId xmlns:a16="http://schemas.microsoft.com/office/drawing/2014/main" id="{19E2571C-E5D3-04F6-36A0-64F732DE6D9E}"/>
              </a:ext>
            </a:extLst>
          </p:cNvPr>
          <p:cNvSpPr/>
          <p:nvPr/>
        </p:nvSpPr>
        <p:spPr>
          <a:xfrm>
            <a:off x="3199100" y="1457209"/>
            <a:ext cx="4208969" cy="53702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l-GR"/>
          </a:p>
        </p:txBody>
      </p:sp>
      <p:sp>
        <p:nvSpPr>
          <p:cNvPr id="152" name="Google Shape;152;p20"/>
          <p:cNvSpPr txBox="1">
            <a:spLocks noGrp="1"/>
          </p:cNvSpPr>
          <p:nvPr>
            <p:ph type="ctrTitle"/>
          </p:nvPr>
        </p:nvSpPr>
        <p:spPr>
          <a:xfrm>
            <a:off x="3224550" y="420785"/>
            <a:ext cx="3924813" cy="1954350"/>
          </a:xfrm>
          <a:prstGeom prst="rect">
            <a:avLst/>
          </a:prstGeom>
        </p:spPr>
        <p:txBody>
          <a:bodyPr spcFirstLastPara="1" wrap="square" lIns="91425" tIns="91425" rIns="91425" bIns="91425" anchor="b" anchorCtr="0">
            <a:noAutofit/>
          </a:bodyPr>
          <a:lstStyle/>
          <a:p>
            <a:pPr lvl="0" algn="l">
              <a:buClr>
                <a:schemeClr val="accent3">
                  <a:lumMod val="75000"/>
                </a:schemeClr>
              </a:buClr>
            </a:pPr>
            <a:r>
              <a:rPr lang="el-GR" sz="1800" dirty="0">
                <a:solidFill>
                  <a:schemeClr val="accent6"/>
                </a:solidFill>
                <a:latin typeface="Book Antiqua" panose="02040602050305030304" pitchFamily="18" charset="0"/>
                <a:ea typeface="Cambria Math" panose="02040503050406030204" pitchFamily="18" charset="0"/>
              </a:rPr>
              <a:t>Στην τριμελή Επιτροπή Επίβλεψης</a:t>
            </a:r>
            <a:br>
              <a:rPr lang="el-GR" sz="2000" b="1" dirty="0">
                <a:solidFill>
                  <a:srgbClr val="000608"/>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br>
            <a:endParaRPr sz="2800" dirty="0"/>
          </a:p>
        </p:txBody>
      </p:sp>
      <p:sp>
        <p:nvSpPr>
          <p:cNvPr id="153" name="Google Shape;153;p20"/>
          <p:cNvSpPr txBox="1">
            <a:spLocks noGrp="1"/>
          </p:cNvSpPr>
          <p:nvPr>
            <p:ph type="subTitle" idx="1"/>
          </p:nvPr>
        </p:nvSpPr>
        <p:spPr>
          <a:xfrm>
            <a:off x="3332060" y="2112501"/>
            <a:ext cx="3887399" cy="1784400"/>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l-GR" sz="1600"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Καθηγητή κ. Φιλιππούση Γεώργιο</a:t>
            </a:r>
          </a:p>
          <a:p>
            <a:pPr marL="285750" lvl="0" indent="-285750" algn="l" rtl="0">
              <a:spcBef>
                <a:spcPts val="0"/>
              </a:spcBef>
              <a:spcAft>
                <a:spcPts val="0"/>
              </a:spcAft>
              <a:buFont typeface="Arial" panose="020B0604020202020204" pitchFamily="34" charset="0"/>
              <a:buChar char="•"/>
            </a:pPr>
            <a:r>
              <a:rPr lang="el-GR" sz="1600"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Διδάκτορα κ. Κωτσίδη Κωνσταντίνο</a:t>
            </a:r>
          </a:p>
          <a:p>
            <a:pPr marL="285750" lvl="0" indent="-285750" algn="l" rtl="0">
              <a:spcBef>
                <a:spcPts val="0"/>
              </a:spcBef>
              <a:spcAft>
                <a:spcPts val="0"/>
              </a:spcAft>
              <a:buFont typeface="Arial" panose="020B0604020202020204" pitchFamily="34" charset="0"/>
              <a:buChar char="•"/>
            </a:pPr>
            <a:r>
              <a:rPr lang="el-GR" sz="1600"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Ε.ΔΙ.Π. κα Βιταλάκη</a:t>
            </a:r>
            <a:br>
              <a:rPr lang="en-GB" sz="1600" b="1" dirty="0">
                <a:solidFill>
                  <a:schemeClr val="bg1"/>
                </a:solidFill>
                <a:effectLst>
                  <a:outerShdw blurRad="38100" dist="38100" dir="2700000" algn="tl">
                    <a:srgbClr val="000000">
                      <a:alpha val="43137"/>
                    </a:srgbClr>
                  </a:outerShdw>
                </a:effectLst>
                <a:latin typeface="Book Antiqua" panose="02040602050305030304" pitchFamily="18" charset="0"/>
              </a:rPr>
            </a:br>
            <a:endParaRPr dirty="0">
              <a:latin typeface="Book Antiqua" panose="02040602050305030304" pitchFamily="18" charset="0"/>
            </a:endParaRPr>
          </a:p>
        </p:txBody>
      </p:sp>
      <p:sp>
        <p:nvSpPr>
          <p:cNvPr id="5" name="Ορθογώνιο: Στρογγύλεμα γωνιών 4">
            <a:extLst>
              <a:ext uri="{FF2B5EF4-FFF2-40B4-BE49-F238E27FC236}">
                <a16:creationId xmlns:a16="http://schemas.microsoft.com/office/drawing/2014/main" id="{636A2C2F-DB08-54C4-017A-C5938711E32E}"/>
              </a:ext>
            </a:extLst>
          </p:cNvPr>
          <p:cNvSpPr/>
          <p:nvPr/>
        </p:nvSpPr>
        <p:spPr>
          <a:xfrm>
            <a:off x="3199099" y="3160053"/>
            <a:ext cx="4208970" cy="53702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l-GR"/>
          </a:p>
        </p:txBody>
      </p:sp>
      <p:sp>
        <p:nvSpPr>
          <p:cNvPr id="7" name="TextBox 6">
            <a:extLst>
              <a:ext uri="{FF2B5EF4-FFF2-40B4-BE49-F238E27FC236}">
                <a16:creationId xmlns:a16="http://schemas.microsoft.com/office/drawing/2014/main" id="{AA2ED142-A48C-D740-4F7B-A5D4FAA8817C}"/>
              </a:ext>
            </a:extLst>
          </p:cNvPr>
          <p:cNvSpPr txBox="1"/>
          <p:nvPr/>
        </p:nvSpPr>
        <p:spPr>
          <a:xfrm>
            <a:off x="3269195" y="3205704"/>
            <a:ext cx="4553253" cy="369332"/>
          </a:xfrm>
          <a:prstGeom prst="rect">
            <a:avLst/>
          </a:prstGeom>
          <a:noFill/>
        </p:spPr>
        <p:txBody>
          <a:bodyPr wrap="square" rtlCol="0">
            <a:spAutoFit/>
          </a:bodyPr>
          <a:lstStyle/>
          <a:p>
            <a:pPr>
              <a:buClr>
                <a:schemeClr val="accent3">
                  <a:lumMod val="75000"/>
                </a:schemeClr>
              </a:buClr>
            </a:pPr>
            <a:r>
              <a:rPr kumimoji="0" lang="el-GR" sz="1800" b="1"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Josefin Sans"/>
              </a:rPr>
              <a:t>Στους συμμετέχοντες στην έρευνα</a:t>
            </a:r>
            <a:endParaRPr lang="el-GR" sz="1800" b="1" dirty="0">
              <a:solidFill>
                <a:schemeClr val="accent6"/>
              </a:solidFill>
              <a:latin typeface="Book Antiqua" panose="02040602050305030304" pitchFamily="18" charset="0"/>
              <a:ea typeface="Cambria Math" panose="02040503050406030204" pitchFamily="18" charset="0"/>
            </a:endParaRPr>
          </a:p>
        </p:txBody>
      </p:sp>
      <p:sp>
        <p:nvSpPr>
          <p:cNvPr id="8" name="Ορθογώνιο: Στρογγύλεμα γωνιών 7">
            <a:extLst>
              <a:ext uri="{FF2B5EF4-FFF2-40B4-BE49-F238E27FC236}">
                <a16:creationId xmlns:a16="http://schemas.microsoft.com/office/drawing/2014/main" id="{AFBFECE9-D1CB-572C-B05F-FE1BF2820832}"/>
              </a:ext>
            </a:extLst>
          </p:cNvPr>
          <p:cNvSpPr/>
          <p:nvPr/>
        </p:nvSpPr>
        <p:spPr>
          <a:xfrm>
            <a:off x="3199099" y="3932506"/>
            <a:ext cx="4208970" cy="53702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buClr>
                <a:schemeClr val="accent3">
                  <a:lumMod val="75000"/>
                </a:schemeClr>
              </a:buClr>
            </a:pPr>
            <a:r>
              <a:rPr lang="el-GR" sz="1800" b="1" dirty="0">
                <a:solidFill>
                  <a:schemeClr val="accent6"/>
                </a:solidFill>
                <a:latin typeface="Book Antiqua" panose="02040602050305030304" pitchFamily="18" charset="0"/>
                <a:ea typeface="Cambria Math" panose="02040503050406030204" pitchFamily="18" charset="0"/>
              </a:rPr>
              <a:t>Στην οικογένεια και τους φίλους μου</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1098412" y="362018"/>
            <a:ext cx="784998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7. Αποτίμηση Ε.Υ: Αποτελέσματα-κύρια ευρήματα 3/5</a:t>
            </a: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30272" y="2405125"/>
            <a:ext cx="6645216" cy="341406"/>
          </a:xfrm>
          <a:prstGeom prst="rect">
            <a:avLst/>
          </a:prstGeom>
        </p:spPr>
      </p:pic>
      <p:grpSp>
        <p:nvGrpSpPr>
          <p:cNvPr id="292" name="Google Shape;18513;p72">
            <a:extLst>
              <a:ext uri="{FF2B5EF4-FFF2-40B4-BE49-F238E27FC236}">
                <a16:creationId xmlns:a16="http://schemas.microsoft.com/office/drawing/2014/main" id="{C7ED1DD7-9A21-D0C4-8068-EDFB3753A4AB}"/>
              </a:ext>
            </a:extLst>
          </p:cNvPr>
          <p:cNvGrpSpPr/>
          <p:nvPr/>
        </p:nvGrpSpPr>
        <p:grpSpPr>
          <a:xfrm>
            <a:off x="704007" y="1097339"/>
            <a:ext cx="2010617" cy="2085185"/>
            <a:chOff x="5575621" y="2902906"/>
            <a:chExt cx="379142" cy="337499"/>
          </a:xfrm>
        </p:grpSpPr>
        <p:sp>
          <p:nvSpPr>
            <p:cNvPr id="293" name="Google Shape;18514;p72">
              <a:extLst>
                <a:ext uri="{FF2B5EF4-FFF2-40B4-BE49-F238E27FC236}">
                  <a16:creationId xmlns:a16="http://schemas.microsoft.com/office/drawing/2014/main" id="{B6754305-EDCA-5F58-C544-D13CE26BFE6A}"/>
                </a:ext>
              </a:extLst>
            </p:cNvPr>
            <p:cNvSpPr/>
            <p:nvPr/>
          </p:nvSpPr>
          <p:spPr>
            <a:xfrm>
              <a:off x="5735505" y="2908398"/>
              <a:ext cx="213764" cy="178158"/>
            </a:xfrm>
            <a:custGeom>
              <a:avLst/>
              <a:gdLst/>
              <a:ahLst/>
              <a:cxnLst/>
              <a:rect l="l" t="t" r="r" b="b"/>
              <a:pathLst>
                <a:path w="8213" h="6845" extrusionOk="0">
                  <a:moveTo>
                    <a:pt x="458" y="1"/>
                  </a:moveTo>
                  <a:cubicBezTo>
                    <a:pt x="205" y="1"/>
                    <a:pt x="0" y="205"/>
                    <a:pt x="0" y="458"/>
                  </a:cubicBezTo>
                  <a:lnTo>
                    <a:pt x="0" y="6387"/>
                  </a:lnTo>
                  <a:cubicBezTo>
                    <a:pt x="0" y="6640"/>
                    <a:pt x="205" y="6844"/>
                    <a:pt x="458" y="6844"/>
                  </a:cubicBezTo>
                  <a:lnTo>
                    <a:pt x="7755" y="6844"/>
                  </a:lnTo>
                  <a:cubicBezTo>
                    <a:pt x="8009" y="6844"/>
                    <a:pt x="8213" y="6640"/>
                    <a:pt x="8209" y="6387"/>
                  </a:cubicBezTo>
                  <a:lnTo>
                    <a:pt x="8209" y="458"/>
                  </a:lnTo>
                  <a:cubicBezTo>
                    <a:pt x="8209" y="205"/>
                    <a:pt x="8005" y="1"/>
                    <a:pt x="7755"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8515;p72">
              <a:extLst>
                <a:ext uri="{FF2B5EF4-FFF2-40B4-BE49-F238E27FC236}">
                  <a16:creationId xmlns:a16="http://schemas.microsoft.com/office/drawing/2014/main" id="{4457FAE8-8609-3356-9CC8-82EFBD95C351}"/>
                </a:ext>
              </a:extLst>
            </p:cNvPr>
            <p:cNvSpPr/>
            <p:nvPr/>
          </p:nvSpPr>
          <p:spPr>
            <a:xfrm>
              <a:off x="5788994" y="2944029"/>
              <a:ext cx="106791" cy="106895"/>
            </a:xfrm>
            <a:custGeom>
              <a:avLst/>
              <a:gdLst/>
              <a:ahLst/>
              <a:cxnLst/>
              <a:rect l="l" t="t" r="r" b="b"/>
              <a:pathLst>
                <a:path w="4103" h="4107" extrusionOk="0">
                  <a:moveTo>
                    <a:pt x="2052" y="1"/>
                  </a:moveTo>
                  <a:cubicBezTo>
                    <a:pt x="919" y="1"/>
                    <a:pt x="0" y="919"/>
                    <a:pt x="0" y="2052"/>
                  </a:cubicBezTo>
                  <a:cubicBezTo>
                    <a:pt x="0" y="3188"/>
                    <a:pt x="919" y="4107"/>
                    <a:pt x="2052" y="4107"/>
                  </a:cubicBezTo>
                  <a:cubicBezTo>
                    <a:pt x="3185" y="4107"/>
                    <a:pt x="4103" y="3188"/>
                    <a:pt x="4103" y="2052"/>
                  </a:cubicBezTo>
                  <a:cubicBezTo>
                    <a:pt x="4103" y="919"/>
                    <a:pt x="3185" y="1"/>
                    <a:pt x="2052"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8516;p72">
              <a:extLst>
                <a:ext uri="{FF2B5EF4-FFF2-40B4-BE49-F238E27FC236}">
                  <a16:creationId xmlns:a16="http://schemas.microsoft.com/office/drawing/2014/main" id="{9043E810-0287-E2C3-0A3C-9404D77E7C0C}"/>
                </a:ext>
              </a:extLst>
            </p:cNvPr>
            <p:cNvSpPr/>
            <p:nvPr/>
          </p:nvSpPr>
          <p:spPr>
            <a:xfrm>
              <a:off x="5812705" y="2967740"/>
              <a:ext cx="59369" cy="59369"/>
            </a:xfrm>
            <a:custGeom>
              <a:avLst/>
              <a:gdLst/>
              <a:ahLst/>
              <a:cxnLst/>
              <a:rect l="l" t="t" r="r" b="b"/>
              <a:pathLst>
                <a:path w="2281" h="2281" extrusionOk="0">
                  <a:moveTo>
                    <a:pt x="1141" y="1"/>
                  </a:moveTo>
                  <a:cubicBezTo>
                    <a:pt x="511" y="1"/>
                    <a:pt x="1" y="515"/>
                    <a:pt x="1" y="1141"/>
                  </a:cubicBezTo>
                  <a:cubicBezTo>
                    <a:pt x="1" y="1771"/>
                    <a:pt x="511" y="2281"/>
                    <a:pt x="1141" y="2281"/>
                  </a:cubicBezTo>
                  <a:cubicBezTo>
                    <a:pt x="1770" y="2281"/>
                    <a:pt x="2281" y="1771"/>
                    <a:pt x="2281" y="1141"/>
                  </a:cubicBezTo>
                  <a:cubicBezTo>
                    <a:pt x="2281" y="515"/>
                    <a:pt x="1770" y="1"/>
                    <a:pt x="1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8517;p72">
              <a:extLst>
                <a:ext uri="{FF2B5EF4-FFF2-40B4-BE49-F238E27FC236}">
                  <a16:creationId xmlns:a16="http://schemas.microsoft.com/office/drawing/2014/main" id="{A4027F17-3BC9-94A5-EE1D-21F139EA7030}"/>
                </a:ext>
              </a:extLst>
            </p:cNvPr>
            <p:cNvSpPr/>
            <p:nvPr/>
          </p:nvSpPr>
          <p:spPr>
            <a:xfrm>
              <a:off x="5581295" y="3065734"/>
              <a:ext cx="192239" cy="169179"/>
            </a:xfrm>
            <a:custGeom>
              <a:avLst/>
              <a:gdLst/>
              <a:ahLst/>
              <a:cxnLst/>
              <a:rect l="l" t="t" r="r" b="b"/>
              <a:pathLst>
                <a:path w="7386" h="6500" extrusionOk="0">
                  <a:moveTo>
                    <a:pt x="7182" y="1"/>
                  </a:moveTo>
                  <a:lnTo>
                    <a:pt x="3551" y="3410"/>
                  </a:lnTo>
                  <a:cubicBezTo>
                    <a:pt x="3466" y="3487"/>
                    <a:pt x="3353" y="3533"/>
                    <a:pt x="3237" y="3533"/>
                  </a:cubicBezTo>
                  <a:lnTo>
                    <a:pt x="3192" y="3533"/>
                  </a:lnTo>
                  <a:cubicBezTo>
                    <a:pt x="2942" y="3533"/>
                    <a:pt x="2738" y="3329"/>
                    <a:pt x="2738" y="3079"/>
                  </a:cubicBezTo>
                  <a:lnTo>
                    <a:pt x="2738" y="2851"/>
                  </a:lnTo>
                  <a:lnTo>
                    <a:pt x="1369" y="2851"/>
                  </a:lnTo>
                  <a:lnTo>
                    <a:pt x="1369" y="3445"/>
                  </a:lnTo>
                  <a:cubicBezTo>
                    <a:pt x="1369" y="3533"/>
                    <a:pt x="1320" y="3614"/>
                    <a:pt x="1242" y="3653"/>
                  </a:cubicBezTo>
                  <a:lnTo>
                    <a:pt x="377" y="4082"/>
                  </a:lnTo>
                  <a:cubicBezTo>
                    <a:pt x="145" y="4198"/>
                    <a:pt x="0" y="4434"/>
                    <a:pt x="0" y="4694"/>
                  </a:cubicBezTo>
                  <a:lnTo>
                    <a:pt x="0" y="6499"/>
                  </a:lnTo>
                  <a:lnTo>
                    <a:pt x="3192" y="6499"/>
                  </a:lnTo>
                  <a:lnTo>
                    <a:pt x="3192" y="5507"/>
                  </a:lnTo>
                  <a:cubicBezTo>
                    <a:pt x="3192" y="5264"/>
                    <a:pt x="3287" y="5032"/>
                    <a:pt x="3459" y="4863"/>
                  </a:cubicBezTo>
                  <a:lnTo>
                    <a:pt x="7227" y="1095"/>
                  </a:lnTo>
                  <a:cubicBezTo>
                    <a:pt x="7340" y="982"/>
                    <a:pt x="7386" y="817"/>
                    <a:pt x="7347" y="662"/>
                  </a:cubicBezTo>
                  <a:lnTo>
                    <a:pt x="7182"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8518;p72">
              <a:extLst>
                <a:ext uri="{FF2B5EF4-FFF2-40B4-BE49-F238E27FC236}">
                  <a16:creationId xmlns:a16="http://schemas.microsoft.com/office/drawing/2014/main" id="{FB15AF4B-90E0-3B98-BE62-23F03A9F0D37}"/>
                </a:ext>
              </a:extLst>
            </p:cNvPr>
            <p:cNvSpPr/>
            <p:nvPr/>
          </p:nvSpPr>
          <p:spPr>
            <a:xfrm>
              <a:off x="5582127" y="3050898"/>
              <a:ext cx="106713" cy="106817"/>
            </a:xfrm>
            <a:custGeom>
              <a:avLst/>
              <a:gdLst/>
              <a:ahLst/>
              <a:cxnLst/>
              <a:rect l="l" t="t" r="r" b="b"/>
              <a:pathLst>
                <a:path w="4100" h="4104" extrusionOk="0">
                  <a:moveTo>
                    <a:pt x="2048" y="1"/>
                  </a:moveTo>
                  <a:cubicBezTo>
                    <a:pt x="1154" y="1"/>
                    <a:pt x="489" y="718"/>
                    <a:pt x="426" y="1594"/>
                  </a:cubicBezTo>
                  <a:cubicBezTo>
                    <a:pt x="394" y="2059"/>
                    <a:pt x="239" y="2946"/>
                    <a:pt x="46" y="3463"/>
                  </a:cubicBezTo>
                  <a:cubicBezTo>
                    <a:pt x="0" y="3575"/>
                    <a:pt x="53" y="3702"/>
                    <a:pt x="162" y="3751"/>
                  </a:cubicBezTo>
                  <a:cubicBezTo>
                    <a:pt x="542" y="3927"/>
                    <a:pt x="943" y="4043"/>
                    <a:pt x="1355" y="4103"/>
                  </a:cubicBezTo>
                  <a:lnTo>
                    <a:pt x="2744" y="4103"/>
                  </a:lnTo>
                  <a:cubicBezTo>
                    <a:pt x="3156" y="4043"/>
                    <a:pt x="3557" y="3924"/>
                    <a:pt x="3934" y="3751"/>
                  </a:cubicBezTo>
                  <a:cubicBezTo>
                    <a:pt x="4046" y="3702"/>
                    <a:pt x="4099" y="3575"/>
                    <a:pt x="4053" y="3463"/>
                  </a:cubicBezTo>
                  <a:cubicBezTo>
                    <a:pt x="3860" y="2946"/>
                    <a:pt x="3705" y="2059"/>
                    <a:pt x="3670" y="1594"/>
                  </a:cubicBezTo>
                  <a:cubicBezTo>
                    <a:pt x="3606" y="715"/>
                    <a:pt x="2945" y="1"/>
                    <a:pt x="2048"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8519;p72">
              <a:extLst>
                <a:ext uri="{FF2B5EF4-FFF2-40B4-BE49-F238E27FC236}">
                  <a16:creationId xmlns:a16="http://schemas.microsoft.com/office/drawing/2014/main" id="{C4C9060A-5794-AF76-5EA5-0457605C3587}"/>
                </a:ext>
              </a:extLst>
            </p:cNvPr>
            <p:cNvSpPr/>
            <p:nvPr/>
          </p:nvSpPr>
          <p:spPr>
            <a:xfrm>
              <a:off x="5611148" y="3050898"/>
              <a:ext cx="77692" cy="106817"/>
            </a:xfrm>
            <a:custGeom>
              <a:avLst/>
              <a:gdLst/>
              <a:ahLst/>
              <a:cxnLst/>
              <a:rect l="l" t="t" r="r" b="b"/>
              <a:pathLst>
                <a:path w="2985" h="4104" extrusionOk="0">
                  <a:moveTo>
                    <a:pt x="929" y="1"/>
                  </a:moveTo>
                  <a:cubicBezTo>
                    <a:pt x="243" y="4"/>
                    <a:pt x="0" y="940"/>
                    <a:pt x="591" y="1288"/>
                  </a:cubicBezTo>
                  <a:cubicBezTo>
                    <a:pt x="609" y="1302"/>
                    <a:pt x="630" y="1313"/>
                    <a:pt x="648" y="1320"/>
                  </a:cubicBezTo>
                  <a:lnTo>
                    <a:pt x="1169" y="4103"/>
                  </a:lnTo>
                  <a:lnTo>
                    <a:pt x="1629" y="4103"/>
                  </a:lnTo>
                  <a:cubicBezTo>
                    <a:pt x="2041" y="4043"/>
                    <a:pt x="2442" y="3924"/>
                    <a:pt x="2822" y="3751"/>
                  </a:cubicBezTo>
                  <a:cubicBezTo>
                    <a:pt x="2931" y="3702"/>
                    <a:pt x="2984" y="3575"/>
                    <a:pt x="2942" y="3463"/>
                  </a:cubicBezTo>
                  <a:cubicBezTo>
                    <a:pt x="2745" y="2946"/>
                    <a:pt x="2590" y="2059"/>
                    <a:pt x="2558" y="1594"/>
                  </a:cubicBezTo>
                  <a:cubicBezTo>
                    <a:pt x="2495" y="715"/>
                    <a:pt x="1830" y="1"/>
                    <a:pt x="936"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8520;p72">
              <a:extLst>
                <a:ext uri="{FF2B5EF4-FFF2-40B4-BE49-F238E27FC236}">
                  <a16:creationId xmlns:a16="http://schemas.microsoft.com/office/drawing/2014/main" id="{F7BADD41-6A0E-CC49-7678-27A2ED88EC70}"/>
                </a:ext>
              </a:extLst>
            </p:cNvPr>
            <p:cNvSpPr/>
            <p:nvPr/>
          </p:nvSpPr>
          <p:spPr>
            <a:xfrm>
              <a:off x="5581190" y="3177184"/>
              <a:ext cx="23841" cy="57729"/>
            </a:xfrm>
            <a:custGeom>
              <a:avLst/>
              <a:gdLst/>
              <a:ahLst/>
              <a:cxnLst/>
              <a:rect l="l" t="t" r="r" b="b"/>
              <a:pathLst>
                <a:path w="916" h="2218" extrusionOk="0">
                  <a:moveTo>
                    <a:pt x="142" y="1"/>
                  </a:moveTo>
                  <a:cubicBezTo>
                    <a:pt x="50" y="120"/>
                    <a:pt x="1" y="264"/>
                    <a:pt x="1" y="412"/>
                  </a:cubicBezTo>
                  <a:lnTo>
                    <a:pt x="1" y="2217"/>
                  </a:lnTo>
                  <a:lnTo>
                    <a:pt x="916" y="2217"/>
                  </a:lnTo>
                  <a:lnTo>
                    <a:pt x="916" y="838"/>
                  </a:lnTo>
                  <a:cubicBezTo>
                    <a:pt x="916" y="701"/>
                    <a:pt x="852" y="571"/>
                    <a:pt x="743" y="483"/>
                  </a:cubicBezTo>
                  <a:lnTo>
                    <a:pt x="142" y="1"/>
                  </a:ln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8521;p72">
              <a:extLst>
                <a:ext uri="{FF2B5EF4-FFF2-40B4-BE49-F238E27FC236}">
                  <a16:creationId xmlns:a16="http://schemas.microsoft.com/office/drawing/2014/main" id="{8BA80F79-758E-1B0C-0FE9-38FE3CCDB04B}"/>
                </a:ext>
              </a:extLst>
            </p:cNvPr>
            <p:cNvSpPr/>
            <p:nvPr/>
          </p:nvSpPr>
          <p:spPr>
            <a:xfrm>
              <a:off x="5616822" y="3133952"/>
              <a:ext cx="35658" cy="41618"/>
            </a:xfrm>
            <a:custGeom>
              <a:avLst/>
              <a:gdLst/>
              <a:ahLst/>
              <a:cxnLst/>
              <a:rect l="l" t="t" r="r" b="b"/>
              <a:pathLst>
                <a:path w="1370" h="1599" extrusionOk="0">
                  <a:moveTo>
                    <a:pt x="1" y="1"/>
                  </a:moveTo>
                  <a:lnTo>
                    <a:pt x="1" y="912"/>
                  </a:lnTo>
                  <a:cubicBezTo>
                    <a:pt x="1" y="1292"/>
                    <a:pt x="307" y="1598"/>
                    <a:pt x="687" y="1598"/>
                  </a:cubicBezTo>
                  <a:cubicBezTo>
                    <a:pt x="1063" y="1598"/>
                    <a:pt x="1369" y="1292"/>
                    <a:pt x="1369" y="912"/>
                  </a:cubicBezTo>
                  <a:lnTo>
                    <a:pt x="1369" y="1"/>
                  </a:lnTo>
                  <a:close/>
                </a:path>
              </a:pathLst>
            </a:custGeom>
            <a:solidFill>
              <a:srgbClr val="8CA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8522;p72">
              <a:extLst>
                <a:ext uri="{FF2B5EF4-FFF2-40B4-BE49-F238E27FC236}">
                  <a16:creationId xmlns:a16="http://schemas.microsoft.com/office/drawing/2014/main" id="{321FFF90-7CFA-5066-2A68-F1F931AB5169}"/>
                </a:ext>
              </a:extLst>
            </p:cNvPr>
            <p:cNvSpPr/>
            <p:nvPr/>
          </p:nvSpPr>
          <p:spPr>
            <a:xfrm>
              <a:off x="5599149" y="3087467"/>
              <a:ext cx="71185" cy="58432"/>
            </a:xfrm>
            <a:custGeom>
              <a:avLst/>
              <a:gdLst/>
              <a:ahLst/>
              <a:cxnLst/>
              <a:rect l="l" t="t" r="r" b="b"/>
              <a:pathLst>
                <a:path w="2735" h="2245" extrusionOk="0">
                  <a:moveTo>
                    <a:pt x="1050" y="0"/>
                  </a:moveTo>
                  <a:cubicBezTo>
                    <a:pt x="963" y="0"/>
                    <a:pt x="883" y="51"/>
                    <a:pt x="845" y="133"/>
                  </a:cubicBezTo>
                  <a:cubicBezTo>
                    <a:pt x="767" y="288"/>
                    <a:pt x="662" y="429"/>
                    <a:pt x="532" y="545"/>
                  </a:cubicBezTo>
                  <a:cubicBezTo>
                    <a:pt x="482" y="587"/>
                    <a:pt x="430" y="629"/>
                    <a:pt x="373" y="668"/>
                  </a:cubicBezTo>
                  <a:cubicBezTo>
                    <a:pt x="102" y="861"/>
                    <a:pt x="0" y="1227"/>
                    <a:pt x="155" y="1519"/>
                  </a:cubicBezTo>
                  <a:cubicBezTo>
                    <a:pt x="395" y="1966"/>
                    <a:pt x="859" y="2244"/>
                    <a:pt x="1366" y="2244"/>
                  </a:cubicBezTo>
                  <a:cubicBezTo>
                    <a:pt x="2080" y="2244"/>
                    <a:pt x="2675" y="1695"/>
                    <a:pt x="2731" y="981"/>
                  </a:cubicBezTo>
                  <a:cubicBezTo>
                    <a:pt x="2734" y="911"/>
                    <a:pt x="2706" y="844"/>
                    <a:pt x="2653" y="802"/>
                  </a:cubicBezTo>
                  <a:cubicBezTo>
                    <a:pt x="2200" y="422"/>
                    <a:pt x="1672" y="151"/>
                    <a:pt x="1102" y="6"/>
                  </a:cubicBezTo>
                  <a:cubicBezTo>
                    <a:pt x="1084" y="2"/>
                    <a:pt x="1067" y="0"/>
                    <a:pt x="1050" y="0"/>
                  </a:cubicBezTo>
                  <a:close/>
                </a:path>
              </a:pathLst>
            </a:custGeom>
            <a:solidFill>
              <a:srgbClr val="A4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8523;p72">
              <a:extLst>
                <a:ext uri="{FF2B5EF4-FFF2-40B4-BE49-F238E27FC236}">
                  <a16:creationId xmlns:a16="http://schemas.microsoft.com/office/drawing/2014/main" id="{3F9DA5AF-B220-C325-E8A0-70E3E153B805}"/>
                </a:ext>
              </a:extLst>
            </p:cNvPr>
            <p:cNvSpPr/>
            <p:nvPr/>
          </p:nvSpPr>
          <p:spPr>
            <a:xfrm>
              <a:off x="5599436" y="3087467"/>
              <a:ext cx="70795" cy="57885"/>
            </a:xfrm>
            <a:custGeom>
              <a:avLst/>
              <a:gdLst/>
              <a:ahLst/>
              <a:cxnLst/>
              <a:rect l="l" t="t" r="r" b="b"/>
              <a:pathLst>
                <a:path w="2720" h="2224" extrusionOk="0">
                  <a:moveTo>
                    <a:pt x="1040" y="0"/>
                  </a:moveTo>
                  <a:cubicBezTo>
                    <a:pt x="954" y="0"/>
                    <a:pt x="872" y="50"/>
                    <a:pt x="834" y="130"/>
                  </a:cubicBezTo>
                  <a:cubicBezTo>
                    <a:pt x="781" y="242"/>
                    <a:pt x="711" y="344"/>
                    <a:pt x="626" y="436"/>
                  </a:cubicBezTo>
                  <a:cubicBezTo>
                    <a:pt x="595" y="471"/>
                    <a:pt x="559" y="506"/>
                    <a:pt x="521" y="541"/>
                  </a:cubicBezTo>
                  <a:cubicBezTo>
                    <a:pt x="475" y="584"/>
                    <a:pt x="422" y="626"/>
                    <a:pt x="369" y="661"/>
                  </a:cubicBezTo>
                  <a:cubicBezTo>
                    <a:pt x="56" y="872"/>
                    <a:pt x="0" y="1294"/>
                    <a:pt x="197" y="1604"/>
                  </a:cubicBezTo>
                  <a:cubicBezTo>
                    <a:pt x="408" y="1938"/>
                    <a:pt x="756" y="2163"/>
                    <a:pt x="1147" y="2223"/>
                  </a:cubicBezTo>
                  <a:cubicBezTo>
                    <a:pt x="873" y="2037"/>
                    <a:pt x="669" y="1787"/>
                    <a:pt x="669" y="1329"/>
                  </a:cubicBezTo>
                  <a:lnTo>
                    <a:pt x="669" y="1154"/>
                  </a:lnTo>
                  <a:cubicBezTo>
                    <a:pt x="721" y="1115"/>
                    <a:pt x="774" y="1076"/>
                    <a:pt x="827" y="1030"/>
                  </a:cubicBezTo>
                  <a:cubicBezTo>
                    <a:pt x="954" y="918"/>
                    <a:pt x="1063" y="788"/>
                    <a:pt x="1151" y="647"/>
                  </a:cubicBezTo>
                  <a:cubicBezTo>
                    <a:pt x="1587" y="781"/>
                    <a:pt x="1991" y="1002"/>
                    <a:pt x="2340" y="1294"/>
                  </a:cubicBezTo>
                  <a:cubicBezTo>
                    <a:pt x="2382" y="1329"/>
                    <a:pt x="2442" y="1386"/>
                    <a:pt x="2569" y="1502"/>
                  </a:cubicBezTo>
                  <a:cubicBezTo>
                    <a:pt x="2649" y="1375"/>
                    <a:pt x="2706" y="1129"/>
                    <a:pt x="2716" y="981"/>
                  </a:cubicBezTo>
                  <a:cubicBezTo>
                    <a:pt x="2720" y="911"/>
                    <a:pt x="2692" y="844"/>
                    <a:pt x="2642" y="802"/>
                  </a:cubicBezTo>
                  <a:cubicBezTo>
                    <a:pt x="2189" y="422"/>
                    <a:pt x="1661" y="151"/>
                    <a:pt x="1091" y="6"/>
                  </a:cubicBezTo>
                  <a:cubicBezTo>
                    <a:pt x="1074" y="2"/>
                    <a:pt x="1057" y="0"/>
                    <a:pt x="1040" y="0"/>
                  </a:cubicBezTo>
                  <a:close/>
                </a:path>
              </a:pathLst>
            </a:custGeom>
            <a:solidFill>
              <a:srgbClr val="8CA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8524;p72">
              <a:extLst>
                <a:ext uri="{FF2B5EF4-FFF2-40B4-BE49-F238E27FC236}">
                  <a16:creationId xmlns:a16="http://schemas.microsoft.com/office/drawing/2014/main" id="{65AFF6C4-727A-7762-8A65-22A8C8F5F1D7}"/>
                </a:ext>
              </a:extLst>
            </p:cNvPr>
            <p:cNvSpPr/>
            <p:nvPr/>
          </p:nvSpPr>
          <p:spPr>
            <a:xfrm>
              <a:off x="5746777" y="3065734"/>
              <a:ext cx="26756" cy="35658"/>
            </a:xfrm>
            <a:custGeom>
              <a:avLst/>
              <a:gdLst/>
              <a:ahLst/>
              <a:cxnLst/>
              <a:rect l="l" t="t" r="r" b="b"/>
              <a:pathLst>
                <a:path w="1028" h="1370" extrusionOk="0">
                  <a:moveTo>
                    <a:pt x="824" y="1"/>
                  </a:moveTo>
                  <a:lnTo>
                    <a:pt x="0" y="775"/>
                  </a:lnTo>
                  <a:lnTo>
                    <a:pt x="595" y="1369"/>
                  </a:lnTo>
                  <a:lnTo>
                    <a:pt x="869" y="1095"/>
                  </a:lnTo>
                  <a:cubicBezTo>
                    <a:pt x="982" y="982"/>
                    <a:pt x="1028" y="817"/>
                    <a:pt x="989" y="662"/>
                  </a:cubicBezTo>
                  <a:lnTo>
                    <a:pt x="824" y="1"/>
                  </a:lnTo>
                  <a:close/>
                </a:path>
              </a:pathLst>
            </a:custGeom>
            <a:solidFill>
              <a:srgbClr val="8CA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8525;p72">
              <a:extLst>
                <a:ext uri="{FF2B5EF4-FFF2-40B4-BE49-F238E27FC236}">
                  <a16:creationId xmlns:a16="http://schemas.microsoft.com/office/drawing/2014/main" id="{31B8A256-7558-851C-1F63-97F9EA87BF15}"/>
                </a:ext>
              </a:extLst>
            </p:cNvPr>
            <p:cNvSpPr/>
            <p:nvPr/>
          </p:nvSpPr>
          <p:spPr>
            <a:xfrm>
              <a:off x="5599436" y="3195143"/>
              <a:ext cx="11088" cy="45262"/>
            </a:xfrm>
            <a:custGeom>
              <a:avLst/>
              <a:gdLst/>
              <a:ahLst/>
              <a:cxnLst/>
              <a:rect l="l" t="t" r="r" b="b"/>
              <a:pathLst>
                <a:path w="426" h="1739" extrusionOk="0">
                  <a:moveTo>
                    <a:pt x="215" y="0"/>
                  </a:moveTo>
                  <a:cubicBezTo>
                    <a:pt x="95" y="0"/>
                    <a:pt x="0" y="95"/>
                    <a:pt x="0" y="211"/>
                  </a:cubicBezTo>
                  <a:lnTo>
                    <a:pt x="0" y="1527"/>
                  </a:lnTo>
                  <a:cubicBezTo>
                    <a:pt x="0" y="1643"/>
                    <a:pt x="95" y="1738"/>
                    <a:pt x="211" y="1738"/>
                  </a:cubicBezTo>
                  <a:cubicBezTo>
                    <a:pt x="331" y="1738"/>
                    <a:pt x="426" y="1643"/>
                    <a:pt x="426" y="1527"/>
                  </a:cubicBezTo>
                  <a:lnTo>
                    <a:pt x="426" y="211"/>
                  </a:lnTo>
                  <a:cubicBezTo>
                    <a:pt x="426" y="95"/>
                    <a:pt x="331" y="0"/>
                    <a:pt x="2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8526;p72">
              <a:extLst>
                <a:ext uri="{FF2B5EF4-FFF2-40B4-BE49-F238E27FC236}">
                  <a16:creationId xmlns:a16="http://schemas.microsoft.com/office/drawing/2014/main" id="{60A67257-DEBA-C3F8-6910-21078E1EB64E}"/>
                </a:ext>
              </a:extLst>
            </p:cNvPr>
            <p:cNvSpPr/>
            <p:nvPr/>
          </p:nvSpPr>
          <p:spPr>
            <a:xfrm>
              <a:off x="5575621" y="3045302"/>
              <a:ext cx="204706" cy="195102"/>
            </a:xfrm>
            <a:custGeom>
              <a:avLst/>
              <a:gdLst/>
              <a:ahLst/>
              <a:cxnLst/>
              <a:rect l="l" t="t" r="r" b="b"/>
              <a:pathLst>
                <a:path w="7865" h="7496" extrusionOk="0">
                  <a:moveTo>
                    <a:pt x="7280" y="1180"/>
                  </a:moveTo>
                  <a:lnTo>
                    <a:pt x="7357" y="1500"/>
                  </a:lnTo>
                  <a:cubicBezTo>
                    <a:pt x="7378" y="1584"/>
                    <a:pt x="7354" y="1669"/>
                    <a:pt x="7294" y="1732"/>
                  </a:cubicBezTo>
                  <a:lnTo>
                    <a:pt x="7171" y="1852"/>
                  </a:lnTo>
                  <a:lnTo>
                    <a:pt x="6879" y="1560"/>
                  </a:lnTo>
                  <a:lnTo>
                    <a:pt x="7280" y="1180"/>
                  </a:lnTo>
                  <a:close/>
                  <a:moveTo>
                    <a:pt x="2268" y="428"/>
                  </a:moveTo>
                  <a:cubicBezTo>
                    <a:pt x="2614" y="428"/>
                    <a:pt x="2961" y="562"/>
                    <a:pt x="3223" y="831"/>
                  </a:cubicBezTo>
                  <a:cubicBezTo>
                    <a:pt x="3476" y="1102"/>
                    <a:pt x="3631" y="1454"/>
                    <a:pt x="3652" y="1827"/>
                  </a:cubicBezTo>
                  <a:cubicBezTo>
                    <a:pt x="3663" y="1961"/>
                    <a:pt x="3684" y="2137"/>
                    <a:pt x="3712" y="2334"/>
                  </a:cubicBezTo>
                  <a:cubicBezTo>
                    <a:pt x="3484" y="1943"/>
                    <a:pt x="3111" y="1655"/>
                    <a:pt x="2618" y="1496"/>
                  </a:cubicBezTo>
                  <a:cubicBezTo>
                    <a:pt x="2358" y="1412"/>
                    <a:pt x="2083" y="1370"/>
                    <a:pt x="1809" y="1370"/>
                  </a:cubicBezTo>
                  <a:cubicBezTo>
                    <a:pt x="1752" y="1370"/>
                    <a:pt x="1700" y="1394"/>
                    <a:pt x="1661" y="1433"/>
                  </a:cubicBezTo>
                  <a:lnTo>
                    <a:pt x="1274" y="1831"/>
                  </a:lnTo>
                  <a:cubicBezTo>
                    <a:pt x="1124" y="1989"/>
                    <a:pt x="1268" y="2198"/>
                    <a:pt x="1432" y="2198"/>
                  </a:cubicBezTo>
                  <a:cubicBezTo>
                    <a:pt x="1484" y="2198"/>
                    <a:pt x="1537" y="2178"/>
                    <a:pt x="1584" y="2130"/>
                  </a:cubicBezTo>
                  <a:lnTo>
                    <a:pt x="1904" y="1795"/>
                  </a:lnTo>
                  <a:cubicBezTo>
                    <a:pt x="2178" y="1809"/>
                    <a:pt x="3065" y="1911"/>
                    <a:pt x="3410" y="2671"/>
                  </a:cubicBezTo>
                  <a:cubicBezTo>
                    <a:pt x="3323" y="3240"/>
                    <a:pt x="2832" y="3649"/>
                    <a:pt x="2267" y="3649"/>
                  </a:cubicBezTo>
                  <a:cubicBezTo>
                    <a:pt x="2238" y="3649"/>
                    <a:pt x="2208" y="3648"/>
                    <a:pt x="2178" y="3646"/>
                  </a:cubicBezTo>
                  <a:cubicBezTo>
                    <a:pt x="1576" y="3600"/>
                    <a:pt x="1112" y="3097"/>
                    <a:pt x="1116" y="2492"/>
                  </a:cubicBezTo>
                  <a:cubicBezTo>
                    <a:pt x="1116" y="2372"/>
                    <a:pt x="1016" y="2279"/>
                    <a:pt x="904" y="2279"/>
                  </a:cubicBezTo>
                  <a:cubicBezTo>
                    <a:pt x="881" y="2279"/>
                    <a:pt x="857" y="2283"/>
                    <a:pt x="834" y="2291"/>
                  </a:cubicBezTo>
                  <a:cubicBezTo>
                    <a:pt x="859" y="2112"/>
                    <a:pt x="876" y="1950"/>
                    <a:pt x="887" y="1824"/>
                  </a:cubicBezTo>
                  <a:cubicBezTo>
                    <a:pt x="908" y="1454"/>
                    <a:pt x="1059" y="1102"/>
                    <a:pt x="1316" y="831"/>
                  </a:cubicBezTo>
                  <a:cubicBezTo>
                    <a:pt x="1576" y="562"/>
                    <a:pt x="1922" y="428"/>
                    <a:pt x="2268" y="428"/>
                  </a:cubicBezTo>
                  <a:close/>
                  <a:moveTo>
                    <a:pt x="732" y="2869"/>
                  </a:moveTo>
                  <a:cubicBezTo>
                    <a:pt x="824" y="3245"/>
                    <a:pt x="1052" y="3576"/>
                    <a:pt x="1372" y="3797"/>
                  </a:cubicBezTo>
                  <a:lnTo>
                    <a:pt x="1372" y="4033"/>
                  </a:lnTo>
                  <a:cubicBezTo>
                    <a:pt x="1073" y="3984"/>
                    <a:pt x="781" y="3896"/>
                    <a:pt x="503" y="3773"/>
                  </a:cubicBezTo>
                  <a:cubicBezTo>
                    <a:pt x="489" y="3769"/>
                    <a:pt x="493" y="3755"/>
                    <a:pt x="496" y="3752"/>
                  </a:cubicBezTo>
                  <a:cubicBezTo>
                    <a:pt x="595" y="3463"/>
                    <a:pt x="676" y="3168"/>
                    <a:pt x="732" y="2869"/>
                  </a:cubicBezTo>
                  <a:close/>
                  <a:moveTo>
                    <a:pt x="3807" y="2872"/>
                  </a:moveTo>
                  <a:cubicBezTo>
                    <a:pt x="3860" y="3143"/>
                    <a:pt x="3930" y="3410"/>
                    <a:pt x="4015" y="3674"/>
                  </a:cubicBezTo>
                  <a:lnTo>
                    <a:pt x="3624" y="4040"/>
                  </a:lnTo>
                  <a:cubicBezTo>
                    <a:pt x="3579" y="4082"/>
                    <a:pt x="3519" y="4107"/>
                    <a:pt x="3455" y="4107"/>
                  </a:cubicBezTo>
                  <a:lnTo>
                    <a:pt x="3413" y="4107"/>
                  </a:lnTo>
                  <a:cubicBezTo>
                    <a:pt x="3276" y="4107"/>
                    <a:pt x="3170" y="3998"/>
                    <a:pt x="3170" y="3864"/>
                  </a:cubicBezTo>
                  <a:lnTo>
                    <a:pt x="3170" y="3801"/>
                  </a:lnTo>
                  <a:cubicBezTo>
                    <a:pt x="3491" y="3579"/>
                    <a:pt x="3716" y="3249"/>
                    <a:pt x="3807" y="2872"/>
                  </a:cubicBezTo>
                  <a:close/>
                  <a:moveTo>
                    <a:pt x="2755" y="3998"/>
                  </a:moveTo>
                  <a:cubicBezTo>
                    <a:pt x="2780" y="4118"/>
                    <a:pt x="2836" y="4227"/>
                    <a:pt x="2917" y="4315"/>
                  </a:cubicBezTo>
                  <a:lnTo>
                    <a:pt x="2593" y="4631"/>
                  </a:lnTo>
                  <a:cubicBezTo>
                    <a:pt x="2502" y="4717"/>
                    <a:pt x="2385" y="4761"/>
                    <a:pt x="2268" y="4761"/>
                  </a:cubicBezTo>
                  <a:cubicBezTo>
                    <a:pt x="2152" y="4761"/>
                    <a:pt x="2036" y="4717"/>
                    <a:pt x="1946" y="4631"/>
                  </a:cubicBezTo>
                  <a:lnTo>
                    <a:pt x="1745" y="4441"/>
                  </a:lnTo>
                  <a:cubicBezTo>
                    <a:pt x="1781" y="4378"/>
                    <a:pt x="1798" y="4308"/>
                    <a:pt x="1798" y="4234"/>
                  </a:cubicBezTo>
                  <a:lnTo>
                    <a:pt x="1798" y="4005"/>
                  </a:lnTo>
                  <a:cubicBezTo>
                    <a:pt x="1952" y="4052"/>
                    <a:pt x="2110" y="4075"/>
                    <a:pt x="2268" y="4075"/>
                  </a:cubicBezTo>
                  <a:cubicBezTo>
                    <a:pt x="2432" y="4075"/>
                    <a:pt x="2596" y="4050"/>
                    <a:pt x="2755" y="3998"/>
                  </a:cubicBezTo>
                  <a:close/>
                  <a:moveTo>
                    <a:pt x="2270" y="1"/>
                  </a:moveTo>
                  <a:cubicBezTo>
                    <a:pt x="1309" y="1"/>
                    <a:pt x="532" y="772"/>
                    <a:pt x="461" y="1795"/>
                  </a:cubicBezTo>
                  <a:cubicBezTo>
                    <a:pt x="429" y="2214"/>
                    <a:pt x="285" y="3097"/>
                    <a:pt x="95" y="3604"/>
                  </a:cubicBezTo>
                  <a:cubicBezTo>
                    <a:pt x="11" y="3818"/>
                    <a:pt x="113" y="4065"/>
                    <a:pt x="324" y="4160"/>
                  </a:cubicBezTo>
                  <a:cubicBezTo>
                    <a:pt x="556" y="4265"/>
                    <a:pt x="799" y="4346"/>
                    <a:pt x="1049" y="4403"/>
                  </a:cubicBezTo>
                  <a:lnTo>
                    <a:pt x="500" y="4677"/>
                  </a:lnTo>
                  <a:cubicBezTo>
                    <a:pt x="194" y="4828"/>
                    <a:pt x="0" y="5138"/>
                    <a:pt x="4" y="5479"/>
                  </a:cubicBezTo>
                  <a:lnTo>
                    <a:pt x="4" y="7284"/>
                  </a:lnTo>
                  <a:cubicBezTo>
                    <a:pt x="4" y="7400"/>
                    <a:pt x="99" y="7495"/>
                    <a:pt x="215" y="7495"/>
                  </a:cubicBezTo>
                  <a:cubicBezTo>
                    <a:pt x="334" y="7495"/>
                    <a:pt x="429" y="7400"/>
                    <a:pt x="429" y="7284"/>
                  </a:cubicBezTo>
                  <a:lnTo>
                    <a:pt x="429" y="5479"/>
                  </a:lnTo>
                  <a:cubicBezTo>
                    <a:pt x="429" y="5300"/>
                    <a:pt x="528" y="5138"/>
                    <a:pt x="690" y="5061"/>
                  </a:cubicBezTo>
                  <a:lnTo>
                    <a:pt x="1401" y="4702"/>
                  </a:lnTo>
                  <a:lnTo>
                    <a:pt x="1650" y="4937"/>
                  </a:lnTo>
                  <a:cubicBezTo>
                    <a:pt x="1823" y="5103"/>
                    <a:pt x="2045" y="5185"/>
                    <a:pt x="2268" y="5185"/>
                  </a:cubicBezTo>
                  <a:cubicBezTo>
                    <a:pt x="2491" y="5185"/>
                    <a:pt x="2715" y="5103"/>
                    <a:pt x="2889" y="4937"/>
                  </a:cubicBezTo>
                  <a:lnTo>
                    <a:pt x="3311" y="4526"/>
                  </a:lnTo>
                  <a:cubicBezTo>
                    <a:pt x="3343" y="4533"/>
                    <a:pt x="3378" y="4533"/>
                    <a:pt x="3410" y="4533"/>
                  </a:cubicBezTo>
                  <a:lnTo>
                    <a:pt x="3452" y="4533"/>
                  </a:lnTo>
                  <a:cubicBezTo>
                    <a:pt x="3624" y="4533"/>
                    <a:pt x="3790" y="4469"/>
                    <a:pt x="3913" y="4350"/>
                  </a:cubicBezTo>
                  <a:lnTo>
                    <a:pt x="6566" y="1852"/>
                  </a:lnTo>
                  <a:lnTo>
                    <a:pt x="6868" y="2154"/>
                  </a:lnTo>
                  <a:lnTo>
                    <a:pt x="3526" y="5497"/>
                  </a:lnTo>
                  <a:cubicBezTo>
                    <a:pt x="3311" y="5708"/>
                    <a:pt x="3195" y="5993"/>
                    <a:pt x="3195" y="6292"/>
                  </a:cubicBezTo>
                  <a:lnTo>
                    <a:pt x="3195" y="7284"/>
                  </a:lnTo>
                  <a:cubicBezTo>
                    <a:pt x="3195" y="7400"/>
                    <a:pt x="3290" y="7495"/>
                    <a:pt x="3410" y="7495"/>
                  </a:cubicBezTo>
                  <a:cubicBezTo>
                    <a:pt x="3526" y="7495"/>
                    <a:pt x="3621" y="7400"/>
                    <a:pt x="3621" y="7284"/>
                  </a:cubicBezTo>
                  <a:lnTo>
                    <a:pt x="3621" y="6292"/>
                  </a:lnTo>
                  <a:cubicBezTo>
                    <a:pt x="3621" y="6109"/>
                    <a:pt x="3695" y="5930"/>
                    <a:pt x="3825" y="5799"/>
                  </a:cubicBezTo>
                  <a:lnTo>
                    <a:pt x="7597" y="2031"/>
                  </a:lnTo>
                  <a:cubicBezTo>
                    <a:pt x="7762" y="1862"/>
                    <a:pt x="7829" y="1623"/>
                    <a:pt x="7773" y="1394"/>
                  </a:cubicBezTo>
                  <a:lnTo>
                    <a:pt x="7632" y="845"/>
                  </a:lnTo>
                  <a:lnTo>
                    <a:pt x="7773" y="712"/>
                  </a:lnTo>
                  <a:cubicBezTo>
                    <a:pt x="7857" y="631"/>
                    <a:pt x="7864" y="497"/>
                    <a:pt x="7783" y="409"/>
                  </a:cubicBezTo>
                  <a:cubicBezTo>
                    <a:pt x="7741" y="366"/>
                    <a:pt x="7685" y="344"/>
                    <a:pt x="7628" y="344"/>
                  </a:cubicBezTo>
                  <a:cubicBezTo>
                    <a:pt x="7575" y="344"/>
                    <a:pt x="7521" y="363"/>
                    <a:pt x="7481" y="402"/>
                  </a:cubicBezTo>
                  <a:lnTo>
                    <a:pt x="4360" y="3347"/>
                  </a:lnTo>
                  <a:cubicBezTo>
                    <a:pt x="4219" y="2837"/>
                    <a:pt x="4124" y="2320"/>
                    <a:pt x="4078" y="1795"/>
                  </a:cubicBezTo>
                  <a:cubicBezTo>
                    <a:pt x="4004" y="772"/>
                    <a:pt x="3227" y="1"/>
                    <a:pt x="22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8527;p72">
              <a:extLst>
                <a:ext uri="{FF2B5EF4-FFF2-40B4-BE49-F238E27FC236}">
                  <a16:creationId xmlns:a16="http://schemas.microsoft.com/office/drawing/2014/main" id="{123BB4EE-B510-64AA-1AF4-ADAB8FCCB289}"/>
                </a:ext>
              </a:extLst>
            </p:cNvPr>
            <p:cNvSpPr/>
            <p:nvPr/>
          </p:nvSpPr>
          <p:spPr>
            <a:xfrm>
              <a:off x="5730016" y="2902906"/>
              <a:ext cx="224747" cy="189142"/>
            </a:xfrm>
            <a:custGeom>
              <a:avLst/>
              <a:gdLst/>
              <a:ahLst/>
              <a:cxnLst/>
              <a:rect l="l" t="t" r="r" b="b"/>
              <a:pathLst>
                <a:path w="8635" h="7267" extrusionOk="0">
                  <a:moveTo>
                    <a:pt x="669" y="1"/>
                  </a:moveTo>
                  <a:cubicBezTo>
                    <a:pt x="299" y="1"/>
                    <a:pt x="0" y="300"/>
                    <a:pt x="0" y="669"/>
                  </a:cubicBezTo>
                  <a:lnTo>
                    <a:pt x="0" y="6200"/>
                  </a:lnTo>
                  <a:cubicBezTo>
                    <a:pt x="0" y="6316"/>
                    <a:pt x="95" y="6411"/>
                    <a:pt x="211" y="6411"/>
                  </a:cubicBezTo>
                  <a:cubicBezTo>
                    <a:pt x="331" y="6411"/>
                    <a:pt x="426" y="6316"/>
                    <a:pt x="426" y="6200"/>
                  </a:cubicBezTo>
                  <a:lnTo>
                    <a:pt x="426" y="669"/>
                  </a:lnTo>
                  <a:cubicBezTo>
                    <a:pt x="426" y="536"/>
                    <a:pt x="535" y="427"/>
                    <a:pt x="669" y="427"/>
                  </a:cubicBezTo>
                  <a:lnTo>
                    <a:pt x="7966" y="427"/>
                  </a:lnTo>
                  <a:cubicBezTo>
                    <a:pt x="8100" y="427"/>
                    <a:pt x="8209" y="536"/>
                    <a:pt x="8209" y="669"/>
                  </a:cubicBezTo>
                  <a:lnTo>
                    <a:pt x="8209" y="6598"/>
                  </a:lnTo>
                  <a:cubicBezTo>
                    <a:pt x="8209" y="6732"/>
                    <a:pt x="8100" y="6841"/>
                    <a:pt x="7966" y="6841"/>
                  </a:cubicBezTo>
                  <a:lnTo>
                    <a:pt x="2576" y="6841"/>
                  </a:lnTo>
                  <a:cubicBezTo>
                    <a:pt x="2291" y="6841"/>
                    <a:pt x="2291" y="7266"/>
                    <a:pt x="2576" y="7266"/>
                  </a:cubicBezTo>
                  <a:lnTo>
                    <a:pt x="7966" y="7266"/>
                  </a:lnTo>
                  <a:cubicBezTo>
                    <a:pt x="8336" y="7266"/>
                    <a:pt x="8635" y="6967"/>
                    <a:pt x="8635" y="6598"/>
                  </a:cubicBezTo>
                  <a:lnTo>
                    <a:pt x="8635" y="669"/>
                  </a:lnTo>
                  <a:cubicBezTo>
                    <a:pt x="8635" y="300"/>
                    <a:pt x="8336" y="1"/>
                    <a:pt x="79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8528;p72">
              <a:extLst>
                <a:ext uri="{FF2B5EF4-FFF2-40B4-BE49-F238E27FC236}">
                  <a16:creationId xmlns:a16="http://schemas.microsoft.com/office/drawing/2014/main" id="{623F32BE-F064-6066-839E-32A00DB5E649}"/>
                </a:ext>
              </a:extLst>
            </p:cNvPr>
            <p:cNvSpPr/>
            <p:nvPr/>
          </p:nvSpPr>
          <p:spPr>
            <a:xfrm>
              <a:off x="5777437" y="2926539"/>
              <a:ext cx="138206" cy="130007"/>
            </a:xfrm>
            <a:custGeom>
              <a:avLst/>
              <a:gdLst/>
              <a:ahLst/>
              <a:cxnLst/>
              <a:rect l="l" t="t" r="r" b="b"/>
              <a:pathLst>
                <a:path w="5310" h="4995" extrusionOk="0">
                  <a:moveTo>
                    <a:pt x="2491" y="886"/>
                  </a:moveTo>
                  <a:cubicBezTo>
                    <a:pt x="2895" y="886"/>
                    <a:pt x="3299" y="1019"/>
                    <a:pt x="3636" y="1285"/>
                  </a:cubicBezTo>
                  <a:lnTo>
                    <a:pt x="2344" y="2576"/>
                  </a:lnTo>
                  <a:cubicBezTo>
                    <a:pt x="2191" y="2730"/>
                    <a:pt x="2330" y="2943"/>
                    <a:pt x="2495" y="2943"/>
                  </a:cubicBezTo>
                  <a:cubicBezTo>
                    <a:pt x="2546" y="2943"/>
                    <a:pt x="2599" y="2923"/>
                    <a:pt x="2647" y="2875"/>
                  </a:cubicBezTo>
                  <a:lnTo>
                    <a:pt x="3284" y="2238"/>
                  </a:lnTo>
                  <a:cubicBezTo>
                    <a:pt x="3375" y="2386"/>
                    <a:pt x="3421" y="2555"/>
                    <a:pt x="3421" y="2724"/>
                  </a:cubicBezTo>
                  <a:cubicBezTo>
                    <a:pt x="3421" y="3284"/>
                    <a:pt x="2963" y="3655"/>
                    <a:pt x="2487" y="3655"/>
                  </a:cubicBezTo>
                  <a:cubicBezTo>
                    <a:pt x="2260" y="3655"/>
                    <a:pt x="2029" y="3570"/>
                    <a:pt x="1841" y="3382"/>
                  </a:cubicBezTo>
                  <a:cubicBezTo>
                    <a:pt x="1257" y="2798"/>
                    <a:pt x="1669" y="1798"/>
                    <a:pt x="2496" y="1798"/>
                  </a:cubicBezTo>
                  <a:cubicBezTo>
                    <a:pt x="2612" y="1798"/>
                    <a:pt x="2707" y="1703"/>
                    <a:pt x="2707" y="1584"/>
                  </a:cubicBezTo>
                  <a:cubicBezTo>
                    <a:pt x="2707" y="1468"/>
                    <a:pt x="2612" y="1373"/>
                    <a:pt x="2496" y="1373"/>
                  </a:cubicBezTo>
                  <a:cubicBezTo>
                    <a:pt x="1869" y="1373"/>
                    <a:pt x="1324" y="1802"/>
                    <a:pt x="1180" y="2411"/>
                  </a:cubicBezTo>
                  <a:cubicBezTo>
                    <a:pt x="1032" y="3019"/>
                    <a:pt x="1320" y="3646"/>
                    <a:pt x="1880" y="3931"/>
                  </a:cubicBezTo>
                  <a:cubicBezTo>
                    <a:pt x="2075" y="4031"/>
                    <a:pt x="2286" y="4079"/>
                    <a:pt x="2495" y="4079"/>
                  </a:cubicBezTo>
                  <a:cubicBezTo>
                    <a:pt x="2880" y="4079"/>
                    <a:pt x="3258" y="3915"/>
                    <a:pt x="3523" y="3607"/>
                  </a:cubicBezTo>
                  <a:cubicBezTo>
                    <a:pt x="3931" y="3132"/>
                    <a:pt x="3959" y="2439"/>
                    <a:pt x="3590" y="1932"/>
                  </a:cubicBezTo>
                  <a:lnTo>
                    <a:pt x="3938" y="1587"/>
                  </a:lnTo>
                  <a:cubicBezTo>
                    <a:pt x="4195" y="1911"/>
                    <a:pt x="4336" y="2312"/>
                    <a:pt x="4336" y="2727"/>
                  </a:cubicBezTo>
                  <a:cubicBezTo>
                    <a:pt x="4336" y="3586"/>
                    <a:pt x="3741" y="4332"/>
                    <a:pt x="2907" y="4522"/>
                  </a:cubicBezTo>
                  <a:cubicBezTo>
                    <a:pt x="2769" y="4554"/>
                    <a:pt x="2630" y="4569"/>
                    <a:pt x="2492" y="4569"/>
                  </a:cubicBezTo>
                  <a:cubicBezTo>
                    <a:pt x="1799" y="4569"/>
                    <a:pt x="1149" y="4176"/>
                    <a:pt x="835" y="3533"/>
                  </a:cubicBezTo>
                  <a:cubicBezTo>
                    <a:pt x="462" y="2759"/>
                    <a:pt x="669" y="1830"/>
                    <a:pt x="1338" y="1292"/>
                  </a:cubicBezTo>
                  <a:cubicBezTo>
                    <a:pt x="1676" y="1021"/>
                    <a:pt x="2083" y="886"/>
                    <a:pt x="2491" y="886"/>
                  </a:cubicBezTo>
                  <a:close/>
                  <a:moveTo>
                    <a:pt x="5002" y="1"/>
                  </a:moveTo>
                  <a:cubicBezTo>
                    <a:pt x="4952" y="1"/>
                    <a:pt x="4900" y="21"/>
                    <a:pt x="4853" y="67"/>
                  </a:cubicBezTo>
                  <a:lnTo>
                    <a:pt x="4533" y="388"/>
                  </a:lnTo>
                  <a:lnTo>
                    <a:pt x="4533" y="219"/>
                  </a:lnTo>
                  <a:cubicBezTo>
                    <a:pt x="4533" y="99"/>
                    <a:pt x="4438" y="4"/>
                    <a:pt x="4318" y="4"/>
                  </a:cubicBezTo>
                  <a:cubicBezTo>
                    <a:pt x="4202" y="4"/>
                    <a:pt x="4107" y="99"/>
                    <a:pt x="4107" y="219"/>
                  </a:cubicBezTo>
                  <a:lnTo>
                    <a:pt x="4107" y="813"/>
                  </a:lnTo>
                  <a:lnTo>
                    <a:pt x="3938" y="979"/>
                  </a:lnTo>
                  <a:cubicBezTo>
                    <a:pt x="3517" y="630"/>
                    <a:pt x="3005" y="460"/>
                    <a:pt x="2495" y="460"/>
                  </a:cubicBezTo>
                  <a:cubicBezTo>
                    <a:pt x="1877" y="460"/>
                    <a:pt x="1263" y="711"/>
                    <a:pt x="817" y="1200"/>
                  </a:cubicBezTo>
                  <a:cubicBezTo>
                    <a:pt x="1" y="2098"/>
                    <a:pt x="33" y="3473"/>
                    <a:pt x="891" y="4332"/>
                  </a:cubicBezTo>
                  <a:cubicBezTo>
                    <a:pt x="1332" y="4773"/>
                    <a:pt x="1913" y="4995"/>
                    <a:pt x="2494" y="4995"/>
                  </a:cubicBezTo>
                  <a:cubicBezTo>
                    <a:pt x="3040" y="4995"/>
                    <a:pt x="3586" y="4799"/>
                    <a:pt x="4019" y="4406"/>
                  </a:cubicBezTo>
                  <a:cubicBezTo>
                    <a:pt x="4916" y="3589"/>
                    <a:pt x="5011" y="2214"/>
                    <a:pt x="4241" y="1281"/>
                  </a:cubicBezTo>
                  <a:lnTo>
                    <a:pt x="4406" y="1116"/>
                  </a:lnTo>
                  <a:lnTo>
                    <a:pt x="5004" y="1116"/>
                  </a:lnTo>
                  <a:cubicBezTo>
                    <a:pt x="5120" y="1116"/>
                    <a:pt x="5215" y="1017"/>
                    <a:pt x="5215" y="901"/>
                  </a:cubicBezTo>
                  <a:cubicBezTo>
                    <a:pt x="5215" y="785"/>
                    <a:pt x="5120" y="687"/>
                    <a:pt x="5004" y="687"/>
                  </a:cubicBezTo>
                  <a:lnTo>
                    <a:pt x="4835" y="687"/>
                  </a:lnTo>
                  <a:lnTo>
                    <a:pt x="5156" y="366"/>
                  </a:lnTo>
                  <a:cubicBezTo>
                    <a:pt x="5309" y="213"/>
                    <a:pt x="5167" y="1"/>
                    <a:pt x="50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50226F0B-448C-F9A3-41C6-9D2675BADD43}"/>
              </a:ext>
            </a:extLst>
          </p:cNvPr>
          <p:cNvSpPr txBox="1"/>
          <p:nvPr/>
        </p:nvSpPr>
        <p:spPr>
          <a:xfrm>
            <a:off x="762199" y="3149254"/>
            <a:ext cx="1672973" cy="553998"/>
          </a:xfrm>
          <a:prstGeom prst="rect">
            <a:avLst/>
          </a:prstGeom>
          <a:noFill/>
        </p:spPr>
        <p:txBody>
          <a:bodyPr wrap="square">
            <a:spAutoFit/>
          </a:bodyPr>
          <a:lstStyle/>
          <a:p>
            <a:pPr lvl="0" algn="ctr"/>
            <a:r>
              <a:rPr lang="el-GR" sz="1500" b="1"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 2</a:t>
            </a:r>
            <a:r>
              <a:rPr lang="el-GR" sz="1500" b="1" baseline="300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ο</a:t>
            </a:r>
            <a:r>
              <a:rPr lang="el-GR" sz="1500" b="1"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 Ερευνητικό Ερώτημα</a:t>
            </a:r>
          </a:p>
        </p:txBody>
      </p:sp>
      <p:sp>
        <p:nvSpPr>
          <p:cNvPr id="9" name="TextBox 8">
            <a:extLst>
              <a:ext uri="{FF2B5EF4-FFF2-40B4-BE49-F238E27FC236}">
                <a16:creationId xmlns:a16="http://schemas.microsoft.com/office/drawing/2014/main" id="{608C5C99-D29F-8ADF-AC51-2D2875EC449D}"/>
              </a:ext>
            </a:extLst>
          </p:cNvPr>
          <p:cNvSpPr txBox="1"/>
          <p:nvPr/>
        </p:nvSpPr>
        <p:spPr>
          <a:xfrm>
            <a:off x="778616" y="3710709"/>
            <a:ext cx="1681187" cy="1384995"/>
          </a:xfrm>
          <a:prstGeom prst="rect">
            <a:avLst/>
          </a:prstGeom>
          <a:noFill/>
        </p:spPr>
        <p:txBody>
          <a:bodyPr wrap="square">
            <a:spAutoFit/>
          </a:bodyPr>
          <a:lstStyle/>
          <a:p>
            <a:pPr lvl="0" algn="ctr"/>
            <a:r>
              <a:rPr lang="el-GR" sz="14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«Το Ε.Υ. έχει δημιουργηθεί σύμφωνα με τις αρχές της Πολυμεσικής Μάθησης;»</a:t>
            </a:r>
            <a:endParaRPr lang="el-GR" sz="48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endParaRPr>
          </a:p>
        </p:txBody>
      </p:sp>
      <p:grpSp>
        <p:nvGrpSpPr>
          <p:cNvPr id="11" name="Google Shape;11051;p68">
            <a:extLst>
              <a:ext uri="{FF2B5EF4-FFF2-40B4-BE49-F238E27FC236}">
                <a16:creationId xmlns:a16="http://schemas.microsoft.com/office/drawing/2014/main" id="{4CFC8FE7-4739-C00F-53C2-86AEFD98F379}"/>
              </a:ext>
            </a:extLst>
          </p:cNvPr>
          <p:cNvGrpSpPr/>
          <p:nvPr/>
        </p:nvGrpSpPr>
        <p:grpSpPr>
          <a:xfrm>
            <a:off x="2541781" y="1071890"/>
            <a:ext cx="6274382" cy="3815328"/>
            <a:chOff x="1274858" y="2929850"/>
            <a:chExt cx="412191" cy="302665"/>
          </a:xfrm>
        </p:grpSpPr>
        <p:sp>
          <p:nvSpPr>
            <p:cNvPr id="16" name="Google Shape;11056;p68">
              <a:extLst>
                <a:ext uri="{FF2B5EF4-FFF2-40B4-BE49-F238E27FC236}">
                  <a16:creationId xmlns:a16="http://schemas.microsoft.com/office/drawing/2014/main" id="{FF0A2A7C-3ABD-C0C7-741F-D33ED7B27EE2}"/>
                </a:ext>
              </a:extLst>
            </p:cNvPr>
            <p:cNvSpPr/>
            <p:nvPr/>
          </p:nvSpPr>
          <p:spPr>
            <a:xfrm>
              <a:off x="1506814" y="2961795"/>
              <a:ext cx="129013" cy="103258"/>
            </a:xfrm>
            <a:custGeom>
              <a:avLst/>
              <a:gdLst/>
              <a:ahLst/>
              <a:cxnLst/>
              <a:rect l="l" t="t" r="r" b="b"/>
              <a:pathLst>
                <a:path w="4919" h="3937" extrusionOk="0">
                  <a:moveTo>
                    <a:pt x="1" y="0"/>
                  </a:moveTo>
                  <a:lnTo>
                    <a:pt x="1" y="3936"/>
                  </a:lnTo>
                  <a:lnTo>
                    <a:pt x="4918" y="3936"/>
                  </a:lnTo>
                  <a:lnTo>
                    <a:pt x="4918" y="0"/>
                  </a:ln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1054;p68">
              <a:extLst>
                <a:ext uri="{FF2B5EF4-FFF2-40B4-BE49-F238E27FC236}">
                  <a16:creationId xmlns:a16="http://schemas.microsoft.com/office/drawing/2014/main" id="{87484AA1-0EC5-6260-14C5-B3607E1CE8BE}"/>
                </a:ext>
              </a:extLst>
            </p:cNvPr>
            <p:cNvSpPr/>
            <p:nvPr/>
          </p:nvSpPr>
          <p:spPr>
            <a:xfrm>
              <a:off x="1325976" y="3112264"/>
              <a:ext cx="180865" cy="56020"/>
            </a:xfrm>
            <a:custGeom>
              <a:avLst/>
              <a:gdLst/>
              <a:ahLst/>
              <a:cxnLst/>
              <a:rect l="l" t="t" r="r" b="b"/>
              <a:pathLst>
                <a:path w="6896" h="1479" extrusionOk="0">
                  <a:moveTo>
                    <a:pt x="0" y="1"/>
                  </a:moveTo>
                  <a:lnTo>
                    <a:pt x="0" y="1478"/>
                  </a:lnTo>
                  <a:lnTo>
                    <a:pt x="6896" y="1478"/>
                  </a:lnTo>
                  <a:lnTo>
                    <a:pt x="6896" y="1"/>
                  </a:ln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1052;p68">
              <a:extLst>
                <a:ext uri="{FF2B5EF4-FFF2-40B4-BE49-F238E27FC236}">
                  <a16:creationId xmlns:a16="http://schemas.microsoft.com/office/drawing/2014/main" id="{A6833F9A-C8D8-6E31-975E-BC607CD8DB64}"/>
                </a:ext>
              </a:extLst>
            </p:cNvPr>
            <p:cNvSpPr/>
            <p:nvPr/>
          </p:nvSpPr>
          <p:spPr>
            <a:xfrm>
              <a:off x="1300220" y="2935909"/>
              <a:ext cx="361467" cy="264662"/>
            </a:xfrm>
            <a:custGeom>
              <a:avLst/>
              <a:gdLst/>
              <a:ahLst/>
              <a:cxnLst/>
              <a:rect l="l" t="t" r="r" b="b"/>
              <a:pathLst>
                <a:path w="13782" h="10091" extrusionOk="0">
                  <a:moveTo>
                    <a:pt x="491" y="1"/>
                  </a:moveTo>
                  <a:cubicBezTo>
                    <a:pt x="222" y="1"/>
                    <a:pt x="1" y="222"/>
                    <a:pt x="1" y="492"/>
                  </a:cubicBezTo>
                  <a:lnTo>
                    <a:pt x="1" y="10091"/>
                  </a:lnTo>
                  <a:lnTo>
                    <a:pt x="13782" y="10091"/>
                  </a:lnTo>
                  <a:lnTo>
                    <a:pt x="13782" y="492"/>
                  </a:lnTo>
                  <a:cubicBezTo>
                    <a:pt x="13782" y="222"/>
                    <a:pt x="13560" y="1"/>
                    <a:pt x="13291" y="1"/>
                  </a:cubicBezTo>
                  <a:close/>
                </a:path>
              </a:pathLst>
            </a:custGeom>
            <a:solidFill>
              <a:schemeClr val="tx2">
                <a:lumMod val="20000"/>
                <a:lumOff val="80000"/>
              </a:schemeClr>
            </a:solidFill>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053;p68">
              <a:extLst>
                <a:ext uri="{FF2B5EF4-FFF2-40B4-BE49-F238E27FC236}">
                  <a16:creationId xmlns:a16="http://schemas.microsoft.com/office/drawing/2014/main" id="{9611A004-6D22-A6BC-E209-127A33AF48E0}"/>
                </a:ext>
              </a:extLst>
            </p:cNvPr>
            <p:cNvSpPr/>
            <p:nvPr/>
          </p:nvSpPr>
          <p:spPr>
            <a:xfrm>
              <a:off x="1325976" y="2961795"/>
              <a:ext cx="309852" cy="206489"/>
            </a:xfrm>
            <a:custGeom>
              <a:avLst/>
              <a:gdLst/>
              <a:ahLst/>
              <a:cxnLst/>
              <a:rect l="l" t="t" r="r" b="b"/>
              <a:pathLst>
                <a:path w="11814" h="7873" extrusionOk="0">
                  <a:moveTo>
                    <a:pt x="0" y="0"/>
                  </a:moveTo>
                  <a:lnTo>
                    <a:pt x="0" y="7872"/>
                  </a:lnTo>
                  <a:lnTo>
                    <a:pt x="11813" y="7872"/>
                  </a:lnTo>
                  <a:lnTo>
                    <a:pt x="11813" y="0"/>
                  </a:ln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285750" lvl="0" indent="-285750" algn="l" rtl="0">
                <a:spcBef>
                  <a:spcPts val="0"/>
                </a:spcBef>
                <a:spcAft>
                  <a:spcPts val="0"/>
                </a:spcAft>
                <a:buClr>
                  <a:schemeClr val="accent6"/>
                </a:buClr>
                <a:buSzPct val="110000"/>
                <a:buFont typeface="Wingdings" panose="05000000000000000000" pitchFamily="2" charset="2"/>
                <a:buChar char="ü"/>
              </a:pPr>
              <a:endPar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endParaRP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Πολυμεσική αρχή</a:t>
              </a: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της Τροπικότητας</a:t>
              </a:r>
              <a:endParaRPr lang="en-US"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endParaRP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του Πλεονασμού</a:t>
              </a: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της Συνοχής</a:t>
              </a: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της Προσωποποίησης</a:t>
              </a: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της Φωνής</a:t>
              </a: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της Εικόνας</a:t>
              </a: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της Κατάτμησης</a:t>
              </a: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της Σηματοδότησης</a:t>
              </a:r>
            </a:p>
            <a:p>
              <a:pPr marL="285750" lvl="0" indent="-285750" algn="l" rtl="0">
                <a:spcBef>
                  <a:spcPts val="0"/>
                </a:spcBef>
                <a:spcAft>
                  <a:spcPts val="0"/>
                </a:spcAft>
                <a:buClr>
                  <a:schemeClr val="accent6"/>
                </a:buClr>
                <a:buSzPct val="110000"/>
                <a:buFont typeface="Wingdings" panose="05000000000000000000" pitchFamily="2" charset="2"/>
                <a:buChar char="ü"/>
              </a:pPr>
              <a:r>
                <a:rPr lang="el-GR" sz="1600" dirty="0">
                  <a:solidFill>
                    <a:schemeClr val="accent6"/>
                  </a:solidFill>
                  <a:latin typeface="Book Antiqua" panose="02040602050305030304" pitchFamily="18" charset="0"/>
                  <a:ea typeface="Cascadia Code SemiLight" panose="020B0609020000020004" pitchFamily="49" charset="0"/>
                  <a:cs typeface="Cascadia Code SemiLight" panose="020B0609020000020004" pitchFamily="49" charset="0"/>
                </a:rPr>
                <a:t>Αρχή της Προπαίδευσης</a:t>
              </a:r>
            </a:p>
            <a:p>
              <a:pPr marL="0" lvl="0" indent="0" algn="l" rtl="0">
                <a:spcBef>
                  <a:spcPts val="0"/>
                </a:spcBef>
                <a:spcAft>
                  <a:spcPts val="0"/>
                </a:spcAft>
                <a:buNone/>
              </a:pPr>
              <a:endParaRPr dirty="0">
                <a:latin typeface="Cascadia Code SemiLight" panose="020B0609020000020004" pitchFamily="49" charset="0"/>
                <a:ea typeface="Cascadia Code SemiLight" panose="020B0609020000020004" pitchFamily="49" charset="0"/>
                <a:cs typeface="Cascadia Code SemiLight" panose="020B0609020000020004" pitchFamily="49" charset="0"/>
              </a:endParaRPr>
            </a:p>
          </p:txBody>
        </p:sp>
        <p:sp>
          <p:nvSpPr>
            <p:cNvPr id="17" name="Google Shape;11057;p68">
              <a:extLst>
                <a:ext uri="{FF2B5EF4-FFF2-40B4-BE49-F238E27FC236}">
                  <a16:creationId xmlns:a16="http://schemas.microsoft.com/office/drawing/2014/main" id="{78711508-BAB2-88BF-A834-255B1B908101}"/>
                </a:ext>
              </a:extLst>
            </p:cNvPr>
            <p:cNvSpPr/>
            <p:nvPr/>
          </p:nvSpPr>
          <p:spPr>
            <a:xfrm>
              <a:off x="1506814" y="3065027"/>
              <a:ext cx="129013" cy="103258"/>
            </a:xfrm>
            <a:custGeom>
              <a:avLst/>
              <a:gdLst/>
              <a:ahLst/>
              <a:cxnLst/>
              <a:rect l="l" t="t" r="r" b="b"/>
              <a:pathLst>
                <a:path w="4919" h="3937" extrusionOk="0">
                  <a:moveTo>
                    <a:pt x="1" y="0"/>
                  </a:moveTo>
                  <a:lnTo>
                    <a:pt x="1" y="3936"/>
                  </a:lnTo>
                  <a:lnTo>
                    <a:pt x="4918" y="3936"/>
                  </a:lnTo>
                  <a:lnTo>
                    <a:pt x="4918" y="0"/>
                  </a:ln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1058;p68">
              <a:extLst>
                <a:ext uri="{FF2B5EF4-FFF2-40B4-BE49-F238E27FC236}">
                  <a16:creationId xmlns:a16="http://schemas.microsoft.com/office/drawing/2014/main" id="{14245FA7-5294-7AA8-B69B-8F5E7C5E1047}"/>
                </a:ext>
              </a:extLst>
            </p:cNvPr>
            <p:cNvSpPr/>
            <p:nvPr/>
          </p:nvSpPr>
          <p:spPr>
            <a:xfrm>
              <a:off x="1280786" y="3194119"/>
              <a:ext cx="400337" cy="32339"/>
            </a:xfrm>
            <a:custGeom>
              <a:avLst/>
              <a:gdLst/>
              <a:ahLst/>
              <a:cxnLst/>
              <a:rect l="l" t="t" r="r" b="b"/>
              <a:pathLst>
                <a:path w="15264" h="1233" extrusionOk="0">
                  <a:moveTo>
                    <a:pt x="251" y="1"/>
                  </a:moveTo>
                  <a:cubicBezTo>
                    <a:pt x="111" y="1"/>
                    <a:pt x="5" y="111"/>
                    <a:pt x="5" y="246"/>
                  </a:cubicBezTo>
                  <a:lnTo>
                    <a:pt x="5" y="737"/>
                  </a:lnTo>
                  <a:cubicBezTo>
                    <a:pt x="1" y="1011"/>
                    <a:pt x="222" y="1232"/>
                    <a:pt x="496" y="1232"/>
                  </a:cubicBezTo>
                  <a:lnTo>
                    <a:pt x="14768" y="1232"/>
                  </a:lnTo>
                  <a:cubicBezTo>
                    <a:pt x="15042" y="1232"/>
                    <a:pt x="15264" y="1011"/>
                    <a:pt x="15264" y="737"/>
                  </a:cubicBezTo>
                  <a:lnTo>
                    <a:pt x="15264" y="246"/>
                  </a:lnTo>
                  <a:cubicBezTo>
                    <a:pt x="15264" y="111"/>
                    <a:pt x="15148" y="1"/>
                    <a:pt x="15013" y="1"/>
                  </a:cubicBezTo>
                  <a:close/>
                </a:path>
              </a:pathLst>
            </a:custGeom>
            <a:solidFill>
              <a:schemeClr val="tx2">
                <a:lumMod val="20000"/>
                <a:lumOff val="80000"/>
              </a:schemeClr>
            </a:solidFill>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059;p68">
              <a:extLst>
                <a:ext uri="{FF2B5EF4-FFF2-40B4-BE49-F238E27FC236}">
                  <a16:creationId xmlns:a16="http://schemas.microsoft.com/office/drawing/2014/main" id="{03D7B93D-B230-9067-A373-1E7B26A34043}"/>
                </a:ext>
              </a:extLst>
            </p:cNvPr>
            <p:cNvSpPr/>
            <p:nvPr/>
          </p:nvSpPr>
          <p:spPr>
            <a:xfrm>
              <a:off x="1442190" y="3194119"/>
              <a:ext cx="77528" cy="19330"/>
            </a:xfrm>
            <a:custGeom>
              <a:avLst/>
              <a:gdLst/>
              <a:ahLst/>
              <a:cxnLst/>
              <a:rect l="l" t="t" r="r" b="b"/>
              <a:pathLst>
                <a:path w="2956" h="737" extrusionOk="0">
                  <a:moveTo>
                    <a:pt x="1" y="1"/>
                  </a:moveTo>
                  <a:lnTo>
                    <a:pt x="347" y="520"/>
                  </a:lnTo>
                  <a:cubicBezTo>
                    <a:pt x="439" y="655"/>
                    <a:pt x="593" y="737"/>
                    <a:pt x="756" y="737"/>
                  </a:cubicBezTo>
                  <a:lnTo>
                    <a:pt x="2200" y="737"/>
                  </a:lnTo>
                  <a:cubicBezTo>
                    <a:pt x="2363" y="737"/>
                    <a:pt x="2517" y="655"/>
                    <a:pt x="2609" y="520"/>
                  </a:cubicBezTo>
                  <a:lnTo>
                    <a:pt x="2955" y="1"/>
                  </a:ln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1079;p68">
              <a:extLst>
                <a:ext uri="{FF2B5EF4-FFF2-40B4-BE49-F238E27FC236}">
                  <a16:creationId xmlns:a16="http://schemas.microsoft.com/office/drawing/2014/main" id="{40D45339-5147-A75D-DDE1-8C5FFBAB0592}"/>
                </a:ext>
              </a:extLst>
            </p:cNvPr>
            <p:cNvSpPr/>
            <p:nvPr/>
          </p:nvSpPr>
          <p:spPr>
            <a:xfrm>
              <a:off x="1274858" y="2929850"/>
              <a:ext cx="412191" cy="302665"/>
            </a:xfrm>
            <a:custGeom>
              <a:avLst/>
              <a:gdLst/>
              <a:ahLst/>
              <a:cxnLst/>
              <a:rect l="l" t="t" r="r" b="b"/>
              <a:pathLst>
                <a:path w="15716" h="11540" extrusionOk="0">
                  <a:moveTo>
                    <a:pt x="14258" y="463"/>
                  </a:moveTo>
                  <a:cubicBezTo>
                    <a:pt x="14402" y="463"/>
                    <a:pt x="14518" y="578"/>
                    <a:pt x="14518" y="723"/>
                  </a:cubicBezTo>
                  <a:lnTo>
                    <a:pt x="14518" y="9850"/>
                  </a:lnTo>
                  <a:lnTo>
                    <a:pt x="14012" y="9850"/>
                  </a:lnTo>
                  <a:cubicBezTo>
                    <a:pt x="13704" y="9850"/>
                    <a:pt x="13704" y="10308"/>
                    <a:pt x="14012" y="10308"/>
                  </a:cubicBezTo>
                  <a:lnTo>
                    <a:pt x="15239" y="10308"/>
                  </a:lnTo>
                  <a:cubicBezTo>
                    <a:pt x="15249" y="10308"/>
                    <a:pt x="15254" y="10317"/>
                    <a:pt x="15254" y="10327"/>
                  </a:cubicBezTo>
                  <a:lnTo>
                    <a:pt x="15254" y="10818"/>
                  </a:lnTo>
                  <a:cubicBezTo>
                    <a:pt x="15254" y="10962"/>
                    <a:pt x="15138" y="11077"/>
                    <a:pt x="14994" y="11077"/>
                  </a:cubicBezTo>
                  <a:lnTo>
                    <a:pt x="722" y="11077"/>
                  </a:lnTo>
                  <a:cubicBezTo>
                    <a:pt x="578" y="11077"/>
                    <a:pt x="458" y="10962"/>
                    <a:pt x="458" y="10818"/>
                  </a:cubicBezTo>
                  <a:lnTo>
                    <a:pt x="458" y="10322"/>
                  </a:lnTo>
                  <a:cubicBezTo>
                    <a:pt x="458" y="10317"/>
                    <a:pt x="467" y="10308"/>
                    <a:pt x="477" y="10308"/>
                  </a:cubicBezTo>
                  <a:lnTo>
                    <a:pt x="13026" y="10308"/>
                  </a:lnTo>
                  <a:cubicBezTo>
                    <a:pt x="13334" y="10308"/>
                    <a:pt x="13334" y="9850"/>
                    <a:pt x="13026" y="9846"/>
                  </a:cubicBezTo>
                  <a:lnTo>
                    <a:pt x="1199" y="9846"/>
                  </a:lnTo>
                  <a:lnTo>
                    <a:pt x="1199" y="723"/>
                  </a:lnTo>
                  <a:cubicBezTo>
                    <a:pt x="1199" y="578"/>
                    <a:pt x="1314" y="463"/>
                    <a:pt x="1458" y="463"/>
                  </a:cubicBezTo>
                  <a:close/>
                  <a:moveTo>
                    <a:pt x="1458" y="1"/>
                  </a:moveTo>
                  <a:cubicBezTo>
                    <a:pt x="1059" y="1"/>
                    <a:pt x="737" y="323"/>
                    <a:pt x="737" y="723"/>
                  </a:cubicBezTo>
                  <a:lnTo>
                    <a:pt x="737" y="9850"/>
                  </a:lnTo>
                  <a:lnTo>
                    <a:pt x="477" y="9850"/>
                  </a:lnTo>
                  <a:cubicBezTo>
                    <a:pt x="212" y="9850"/>
                    <a:pt x="1" y="10062"/>
                    <a:pt x="1" y="10327"/>
                  </a:cubicBezTo>
                  <a:lnTo>
                    <a:pt x="1" y="10818"/>
                  </a:lnTo>
                  <a:cubicBezTo>
                    <a:pt x="1" y="11217"/>
                    <a:pt x="323" y="11539"/>
                    <a:pt x="722" y="11539"/>
                  </a:cubicBezTo>
                  <a:lnTo>
                    <a:pt x="14994" y="11539"/>
                  </a:lnTo>
                  <a:cubicBezTo>
                    <a:pt x="15393" y="11539"/>
                    <a:pt x="15716" y="11217"/>
                    <a:pt x="15716" y="10818"/>
                  </a:cubicBezTo>
                  <a:lnTo>
                    <a:pt x="15716" y="10327"/>
                  </a:lnTo>
                  <a:cubicBezTo>
                    <a:pt x="15716" y="10065"/>
                    <a:pt x="15509" y="9850"/>
                    <a:pt x="15248" y="9850"/>
                  </a:cubicBezTo>
                  <a:cubicBezTo>
                    <a:pt x="15245" y="9850"/>
                    <a:pt x="15242" y="9850"/>
                    <a:pt x="15239" y="9850"/>
                  </a:cubicBezTo>
                  <a:lnTo>
                    <a:pt x="14979" y="9850"/>
                  </a:lnTo>
                  <a:lnTo>
                    <a:pt x="14979" y="723"/>
                  </a:lnTo>
                  <a:cubicBezTo>
                    <a:pt x="14979" y="323"/>
                    <a:pt x="14652" y="1"/>
                    <a:pt x="14258" y="1"/>
                  </a:cubicBezTo>
                  <a:close/>
                </a:path>
              </a:pathLst>
            </a:custGeom>
            <a:solidFill>
              <a:srgbClr val="657E93"/>
            </a:solid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27" name="Google Shape;8354;p66">
            <a:extLst>
              <a:ext uri="{FF2B5EF4-FFF2-40B4-BE49-F238E27FC236}">
                <a16:creationId xmlns:a16="http://schemas.microsoft.com/office/drawing/2014/main" id="{720F6893-7E7F-5F02-17F8-53654016AC70}"/>
              </a:ext>
            </a:extLst>
          </p:cNvPr>
          <p:cNvGrpSpPr/>
          <p:nvPr/>
        </p:nvGrpSpPr>
        <p:grpSpPr>
          <a:xfrm>
            <a:off x="7674224" y="2085956"/>
            <a:ext cx="322701" cy="361967"/>
            <a:chOff x="3593785" y="2734692"/>
            <a:chExt cx="357274" cy="375453"/>
          </a:xfrm>
        </p:grpSpPr>
        <p:sp>
          <p:nvSpPr>
            <p:cNvPr id="328" name="Google Shape;8355;p66">
              <a:extLst>
                <a:ext uri="{FF2B5EF4-FFF2-40B4-BE49-F238E27FC236}">
                  <a16:creationId xmlns:a16="http://schemas.microsoft.com/office/drawing/2014/main" id="{B2EDA091-380A-CDC1-5337-DD2E74F5D2E1}"/>
                </a:ext>
              </a:extLst>
            </p:cNvPr>
            <p:cNvSpPr/>
            <p:nvPr/>
          </p:nvSpPr>
          <p:spPr>
            <a:xfrm>
              <a:off x="3594283" y="2741424"/>
              <a:ext cx="349598" cy="362067"/>
            </a:xfrm>
            <a:custGeom>
              <a:avLst/>
              <a:gdLst/>
              <a:ahLst/>
              <a:cxnLst/>
              <a:rect l="l" t="t" r="r" b="b"/>
              <a:pathLst>
                <a:path w="13346" h="13822" extrusionOk="0">
                  <a:moveTo>
                    <a:pt x="12669" y="1"/>
                  </a:moveTo>
                  <a:cubicBezTo>
                    <a:pt x="12629" y="1"/>
                    <a:pt x="12588" y="4"/>
                    <a:pt x="12547" y="12"/>
                  </a:cubicBezTo>
                  <a:lnTo>
                    <a:pt x="4278" y="1471"/>
                  </a:lnTo>
                  <a:cubicBezTo>
                    <a:pt x="3953" y="1530"/>
                    <a:pt x="3716" y="1811"/>
                    <a:pt x="3713" y="2140"/>
                  </a:cubicBezTo>
                  <a:lnTo>
                    <a:pt x="3713" y="9302"/>
                  </a:lnTo>
                  <a:cubicBezTo>
                    <a:pt x="3371" y="9133"/>
                    <a:pt x="3013" y="9054"/>
                    <a:pt x="2662" y="9054"/>
                  </a:cubicBezTo>
                  <a:cubicBezTo>
                    <a:pt x="1594" y="9054"/>
                    <a:pt x="593" y="9782"/>
                    <a:pt x="338" y="10912"/>
                  </a:cubicBezTo>
                  <a:cubicBezTo>
                    <a:pt x="1" y="12406"/>
                    <a:pt x="1137" y="13822"/>
                    <a:pt x="2662" y="13822"/>
                  </a:cubicBezTo>
                  <a:cubicBezTo>
                    <a:pt x="2673" y="13822"/>
                    <a:pt x="2684" y="13822"/>
                    <a:pt x="2695" y="13822"/>
                  </a:cubicBezTo>
                  <a:cubicBezTo>
                    <a:pt x="4001" y="13801"/>
                    <a:pt x="5043" y="12715"/>
                    <a:pt x="5043" y="11406"/>
                  </a:cubicBezTo>
                  <a:lnTo>
                    <a:pt x="5043" y="3445"/>
                  </a:lnTo>
                  <a:lnTo>
                    <a:pt x="12016" y="2215"/>
                  </a:lnTo>
                  <a:lnTo>
                    <a:pt x="12016" y="7602"/>
                  </a:lnTo>
                  <a:cubicBezTo>
                    <a:pt x="11674" y="7432"/>
                    <a:pt x="11314" y="7353"/>
                    <a:pt x="10962" y="7353"/>
                  </a:cubicBezTo>
                  <a:cubicBezTo>
                    <a:pt x="9894" y="7353"/>
                    <a:pt x="8892" y="8081"/>
                    <a:pt x="8637" y="9212"/>
                  </a:cubicBezTo>
                  <a:cubicBezTo>
                    <a:pt x="8301" y="10704"/>
                    <a:pt x="9437" y="12119"/>
                    <a:pt x="10960" y="12119"/>
                  </a:cubicBezTo>
                  <a:cubicBezTo>
                    <a:pt x="10973" y="12119"/>
                    <a:pt x="10985" y="12119"/>
                    <a:pt x="10998" y="12118"/>
                  </a:cubicBezTo>
                  <a:cubicBezTo>
                    <a:pt x="12307" y="12101"/>
                    <a:pt x="13346" y="11012"/>
                    <a:pt x="13346" y="9706"/>
                  </a:cubicBezTo>
                  <a:lnTo>
                    <a:pt x="13346" y="683"/>
                  </a:lnTo>
                  <a:cubicBezTo>
                    <a:pt x="13346" y="300"/>
                    <a:pt x="13036" y="1"/>
                    <a:pt x="12669" y="1"/>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8356;p66">
              <a:extLst>
                <a:ext uri="{FF2B5EF4-FFF2-40B4-BE49-F238E27FC236}">
                  <a16:creationId xmlns:a16="http://schemas.microsoft.com/office/drawing/2014/main" id="{96842875-FCF1-9515-C549-3300DB59B58B}"/>
                </a:ext>
              </a:extLst>
            </p:cNvPr>
            <p:cNvSpPr/>
            <p:nvPr/>
          </p:nvSpPr>
          <p:spPr>
            <a:xfrm>
              <a:off x="3653746" y="2831666"/>
              <a:ext cx="72639" cy="271826"/>
            </a:xfrm>
            <a:custGeom>
              <a:avLst/>
              <a:gdLst/>
              <a:ahLst/>
              <a:cxnLst/>
              <a:rect l="l" t="t" r="r" b="b"/>
              <a:pathLst>
                <a:path w="2773" h="10377" extrusionOk="0">
                  <a:moveTo>
                    <a:pt x="2773" y="0"/>
                  </a:moveTo>
                  <a:lnTo>
                    <a:pt x="2474" y="89"/>
                  </a:lnTo>
                  <a:cubicBezTo>
                    <a:pt x="2187" y="175"/>
                    <a:pt x="1988" y="442"/>
                    <a:pt x="1988" y="740"/>
                  </a:cubicBezTo>
                  <a:lnTo>
                    <a:pt x="1988" y="7961"/>
                  </a:lnTo>
                  <a:cubicBezTo>
                    <a:pt x="1988" y="9146"/>
                    <a:pt x="1131" y="10154"/>
                    <a:pt x="0" y="10342"/>
                  </a:cubicBezTo>
                  <a:cubicBezTo>
                    <a:pt x="141" y="10366"/>
                    <a:pt x="281" y="10377"/>
                    <a:pt x="425" y="10377"/>
                  </a:cubicBezTo>
                  <a:cubicBezTo>
                    <a:pt x="1731" y="10359"/>
                    <a:pt x="2773" y="9270"/>
                    <a:pt x="2773" y="7964"/>
                  </a:cubicBezTo>
                  <a:lnTo>
                    <a:pt x="2773" y="0"/>
                  </a:ln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8357;p66">
              <a:extLst>
                <a:ext uri="{FF2B5EF4-FFF2-40B4-BE49-F238E27FC236}">
                  <a16:creationId xmlns:a16="http://schemas.microsoft.com/office/drawing/2014/main" id="{9EE56ED5-F378-6319-E3A0-CAF1684DB810}"/>
                </a:ext>
              </a:extLst>
            </p:cNvPr>
            <p:cNvSpPr/>
            <p:nvPr/>
          </p:nvSpPr>
          <p:spPr>
            <a:xfrm>
              <a:off x="3871243" y="2740534"/>
              <a:ext cx="72639" cy="317536"/>
            </a:xfrm>
            <a:custGeom>
              <a:avLst/>
              <a:gdLst/>
              <a:ahLst/>
              <a:cxnLst/>
              <a:rect l="l" t="t" r="r" b="b"/>
              <a:pathLst>
                <a:path w="2773" h="12122" extrusionOk="0">
                  <a:moveTo>
                    <a:pt x="2095" y="0"/>
                  </a:moveTo>
                  <a:cubicBezTo>
                    <a:pt x="2056" y="0"/>
                    <a:pt x="2015" y="4"/>
                    <a:pt x="1974" y="11"/>
                  </a:cubicBezTo>
                  <a:lnTo>
                    <a:pt x="1618" y="73"/>
                  </a:lnTo>
                  <a:cubicBezTo>
                    <a:pt x="1844" y="189"/>
                    <a:pt x="1988" y="423"/>
                    <a:pt x="1988" y="680"/>
                  </a:cubicBezTo>
                  <a:lnTo>
                    <a:pt x="1988" y="9706"/>
                  </a:lnTo>
                  <a:cubicBezTo>
                    <a:pt x="1988" y="10891"/>
                    <a:pt x="1131" y="11895"/>
                    <a:pt x="0" y="12087"/>
                  </a:cubicBezTo>
                  <a:cubicBezTo>
                    <a:pt x="141" y="12111"/>
                    <a:pt x="281" y="12122"/>
                    <a:pt x="425" y="12122"/>
                  </a:cubicBezTo>
                  <a:cubicBezTo>
                    <a:pt x="1731" y="12101"/>
                    <a:pt x="2773" y="11015"/>
                    <a:pt x="2773" y="9706"/>
                  </a:cubicBezTo>
                  <a:lnTo>
                    <a:pt x="2773" y="680"/>
                  </a:lnTo>
                  <a:cubicBezTo>
                    <a:pt x="2773" y="300"/>
                    <a:pt x="2461" y="0"/>
                    <a:pt x="2095"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8358;p66">
              <a:extLst>
                <a:ext uri="{FF2B5EF4-FFF2-40B4-BE49-F238E27FC236}">
                  <a16:creationId xmlns:a16="http://schemas.microsoft.com/office/drawing/2014/main" id="{A6040691-2104-FAB7-17AC-1794E4FA5913}"/>
                </a:ext>
              </a:extLst>
            </p:cNvPr>
            <p:cNvSpPr/>
            <p:nvPr/>
          </p:nvSpPr>
          <p:spPr>
            <a:xfrm>
              <a:off x="3593785" y="2734692"/>
              <a:ext cx="357274" cy="375453"/>
            </a:xfrm>
            <a:custGeom>
              <a:avLst/>
              <a:gdLst/>
              <a:ahLst/>
              <a:cxnLst/>
              <a:rect l="l" t="t" r="r" b="b"/>
              <a:pathLst>
                <a:path w="13639" h="14333" extrusionOk="0">
                  <a:moveTo>
                    <a:pt x="12683" y="1"/>
                  </a:moveTo>
                  <a:cubicBezTo>
                    <a:pt x="12629" y="1"/>
                    <a:pt x="12575" y="5"/>
                    <a:pt x="12522" y="15"/>
                  </a:cubicBezTo>
                  <a:lnTo>
                    <a:pt x="4249" y="1478"/>
                  </a:lnTo>
                  <a:cubicBezTo>
                    <a:pt x="3804" y="1557"/>
                    <a:pt x="3478" y="1944"/>
                    <a:pt x="3478" y="2397"/>
                  </a:cubicBezTo>
                  <a:lnTo>
                    <a:pt x="3478" y="9182"/>
                  </a:lnTo>
                  <a:cubicBezTo>
                    <a:pt x="3216" y="9102"/>
                    <a:pt x="2945" y="9058"/>
                    <a:pt x="2673" y="9058"/>
                  </a:cubicBezTo>
                  <a:cubicBezTo>
                    <a:pt x="2654" y="9058"/>
                    <a:pt x="2634" y="9058"/>
                    <a:pt x="2615" y="9058"/>
                  </a:cubicBezTo>
                  <a:cubicBezTo>
                    <a:pt x="1162" y="9082"/>
                    <a:pt x="0" y="10275"/>
                    <a:pt x="17" y="11728"/>
                  </a:cubicBezTo>
                  <a:cubicBezTo>
                    <a:pt x="38" y="13172"/>
                    <a:pt x="1213" y="14332"/>
                    <a:pt x="2655" y="14332"/>
                  </a:cubicBezTo>
                  <a:cubicBezTo>
                    <a:pt x="2663" y="14332"/>
                    <a:pt x="2671" y="14332"/>
                    <a:pt x="2680" y="14332"/>
                  </a:cubicBezTo>
                  <a:lnTo>
                    <a:pt x="2718" y="14332"/>
                  </a:lnTo>
                  <a:cubicBezTo>
                    <a:pt x="4150" y="14315"/>
                    <a:pt x="5315" y="13116"/>
                    <a:pt x="5315" y="11666"/>
                  </a:cubicBezTo>
                  <a:lnTo>
                    <a:pt x="5315" y="6307"/>
                  </a:lnTo>
                  <a:cubicBezTo>
                    <a:pt x="5332" y="6152"/>
                    <a:pt x="5216" y="6019"/>
                    <a:pt x="5062" y="6019"/>
                  </a:cubicBezTo>
                  <a:cubicBezTo>
                    <a:pt x="4907" y="6019"/>
                    <a:pt x="4787" y="6152"/>
                    <a:pt x="4805" y="6307"/>
                  </a:cubicBezTo>
                  <a:lnTo>
                    <a:pt x="4805" y="11663"/>
                  </a:lnTo>
                  <a:cubicBezTo>
                    <a:pt x="4805" y="12838"/>
                    <a:pt x="3862" y="13804"/>
                    <a:pt x="2711" y="13822"/>
                  </a:cubicBezTo>
                  <a:lnTo>
                    <a:pt x="2680" y="13822"/>
                  </a:lnTo>
                  <a:cubicBezTo>
                    <a:pt x="1487" y="13822"/>
                    <a:pt x="531" y="12848"/>
                    <a:pt x="552" y="11656"/>
                  </a:cubicBezTo>
                  <a:cubicBezTo>
                    <a:pt x="572" y="10532"/>
                    <a:pt x="1501" y="9596"/>
                    <a:pt x="2625" y="9569"/>
                  </a:cubicBezTo>
                  <a:cubicBezTo>
                    <a:pt x="2646" y="9568"/>
                    <a:pt x="2667" y="9568"/>
                    <a:pt x="2687" y="9568"/>
                  </a:cubicBezTo>
                  <a:cubicBezTo>
                    <a:pt x="3012" y="9568"/>
                    <a:pt x="3329" y="9643"/>
                    <a:pt x="3619" y="9788"/>
                  </a:cubicBezTo>
                  <a:cubicBezTo>
                    <a:pt x="3656" y="9806"/>
                    <a:pt x="3694" y="9814"/>
                    <a:pt x="3731" y="9814"/>
                  </a:cubicBezTo>
                  <a:cubicBezTo>
                    <a:pt x="3866" y="9814"/>
                    <a:pt x="3986" y="9707"/>
                    <a:pt x="3989" y="9562"/>
                  </a:cubicBezTo>
                  <a:lnTo>
                    <a:pt x="3989" y="2397"/>
                  </a:lnTo>
                  <a:cubicBezTo>
                    <a:pt x="3989" y="2191"/>
                    <a:pt x="4136" y="2016"/>
                    <a:pt x="4342" y="1979"/>
                  </a:cubicBezTo>
                  <a:lnTo>
                    <a:pt x="12611" y="519"/>
                  </a:lnTo>
                  <a:cubicBezTo>
                    <a:pt x="12637" y="514"/>
                    <a:pt x="12662" y="512"/>
                    <a:pt x="12688" y="512"/>
                  </a:cubicBezTo>
                  <a:cubicBezTo>
                    <a:pt x="12916" y="512"/>
                    <a:pt x="13108" y="699"/>
                    <a:pt x="13108" y="937"/>
                  </a:cubicBezTo>
                  <a:lnTo>
                    <a:pt x="13108" y="3750"/>
                  </a:lnTo>
                  <a:cubicBezTo>
                    <a:pt x="13090" y="3901"/>
                    <a:pt x="13210" y="4035"/>
                    <a:pt x="13365" y="4035"/>
                  </a:cubicBezTo>
                  <a:cubicBezTo>
                    <a:pt x="13519" y="4035"/>
                    <a:pt x="13639" y="3901"/>
                    <a:pt x="13618" y="3750"/>
                  </a:cubicBezTo>
                  <a:lnTo>
                    <a:pt x="13618" y="940"/>
                  </a:lnTo>
                  <a:cubicBezTo>
                    <a:pt x="13622" y="663"/>
                    <a:pt x="13498" y="399"/>
                    <a:pt x="13286" y="221"/>
                  </a:cubicBezTo>
                  <a:cubicBezTo>
                    <a:pt x="13115" y="78"/>
                    <a:pt x="12901" y="1"/>
                    <a:pt x="12683"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8359;p66">
              <a:extLst>
                <a:ext uri="{FF2B5EF4-FFF2-40B4-BE49-F238E27FC236}">
                  <a16:creationId xmlns:a16="http://schemas.microsoft.com/office/drawing/2014/main" id="{F609BF8D-6600-A01F-5A5B-8DD9F983BA9A}"/>
                </a:ext>
              </a:extLst>
            </p:cNvPr>
            <p:cNvSpPr/>
            <p:nvPr/>
          </p:nvSpPr>
          <p:spPr>
            <a:xfrm>
              <a:off x="3719076" y="2792688"/>
              <a:ext cx="231459" cy="272926"/>
            </a:xfrm>
            <a:custGeom>
              <a:avLst/>
              <a:gdLst/>
              <a:ahLst/>
              <a:cxnLst/>
              <a:rect l="l" t="t" r="r" b="b"/>
              <a:pathLst>
                <a:path w="8836" h="10419" extrusionOk="0">
                  <a:moveTo>
                    <a:pt x="7252" y="0"/>
                  </a:moveTo>
                  <a:cubicBezTo>
                    <a:pt x="7237" y="0"/>
                    <a:pt x="7222" y="2"/>
                    <a:pt x="7207" y="4"/>
                  </a:cubicBezTo>
                  <a:lnTo>
                    <a:pt x="231" y="1238"/>
                  </a:lnTo>
                  <a:cubicBezTo>
                    <a:pt x="111" y="1259"/>
                    <a:pt x="22" y="1365"/>
                    <a:pt x="22" y="1488"/>
                  </a:cubicBezTo>
                  <a:lnTo>
                    <a:pt x="22" y="2900"/>
                  </a:lnTo>
                  <a:cubicBezTo>
                    <a:pt x="1" y="3054"/>
                    <a:pt x="121" y="3188"/>
                    <a:pt x="275" y="3188"/>
                  </a:cubicBezTo>
                  <a:cubicBezTo>
                    <a:pt x="429" y="3188"/>
                    <a:pt x="549" y="3054"/>
                    <a:pt x="532" y="2900"/>
                  </a:cubicBezTo>
                  <a:lnTo>
                    <a:pt x="532" y="1704"/>
                  </a:lnTo>
                  <a:lnTo>
                    <a:pt x="6998" y="560"/>
                  </a:lnTo>
                  <a:lnTo>
                    <a:pt x="6998" y="5268"/>
                  </a:lnTo>
                  <a:cubicBezTo>
                    <a:pt x="6738" y="5185"/>
                    <a:pt x="6468" y="5144"/>
                    <a:pt x="6195" y="5144"/>
                  </a:cubicBezTo>
                  <a:cubicBezTo>
                    <a:pt x="6174" y="5144"/>
                    <a:pt x="6153" y="5144"/>
                    <a:pt x="6131" y="5145"/>
                  </a:cubicBezTo>
                  <a:cubicBezTo>
                    <a:pt x="4679" y="5169"/>
                    <a:pt x="3520" y="6361"/>
                    <a:pt x="3537" y="7814"/>
                  </a:cubicBezTo>
                  <a:cubicBezTo>
                    <a:pt x="3554" y="9261"/>
                    <a:pt x="4733" y="10418"/>
                    <a:pt x="6177" y="10418"/>
                  </a:cubicBezTo>
                  <a:cubicBezTo>
                    <a:pt x="6184" y="10418"/>
                    <a:pt x="6190" y="10418"/>
                    <a:pt x="6197" y="10418"/>
                  </a:cubicBezTo>
                  <a:lnTo>
                    <a:pt x="6234" y="10418"/>
                  </a:lnTo>
                  <a:cubicBezTo>
                    <a:pt x="7667" y="10398"/>
                    <a:pt x="8835" y="9202"/>
                    <a:pt x="8835" y="7749"/>
                  </a:cubicBezTo>
                  <a:lnTo>
                    <a:pt x="8835" y="2729"/>
                  </a:lnTo>
                  <a:cubicBezTo>
                    <a:pt x="8832" y="2588"/>
                    <a:pt x="8722" y="2475"/>
                    <a:pt x="8582" y="2472"/>
                  </a:cubicBezTo>
                  <a:cubicBezTo>
                    <a:pt x="8438" y="2472"/>
                    <a:pt x="8325" y="2588"/>
                    <a:pt x="8325" y="2729"/>
                  </a:cubicBezTo>
                  <a:lnTo>
                    <a:pt x="8325" y="7749"/>
                  </a:lnTo>
                  <a:cubicBezTo>
                    <a:pt x="8325" y="8924"/>
                    <a:pt x="7382" y="9891"/>
                    <a:pt x="6227" y="9908"/>
                  </a:cubicBezTo>
                  <a:lnTo>
                    <a:pt x="6197" y="9908"/>
                  </a:lnTo>
                  <a:cubicBezTo>
                    <a:pt x="5007" y="9908"/>
                    <a:pt x="4048" y="8931"/>
                    <a:pt x="4072" y="7742"/>
                  </a:cubicBezTo>
                  <a:cubicBezTo>
                    <a:pt x="4089" y="6618"/>
                    <a:pt x="5021" y="5683"/>
                    <a:pt x="6145" y="5655"/>
                  </a:cubicBezTo>
                  <a:cubicBezTo>
                    <a:pt x="6166" y="5655"/>
                    <a:pt x="6186" y="5654"/>
                    <a:pt x="6207" y="5654"/>
                  </a:cubicBezTo>
                  <a:cubicBezTo>
                    <a:pt x="6529" y="5654"/>
                    <a:pt x="6849" y="5730"/>
                    <a:pt x="7139" y="5875"/>
                  </a:cubicBezTo>
                  <a:cubicBezTo>
                    <a:pt x="7175" y="5892"/>
                    <a:pt x="7213" y="5900"/>
                    <a:pt x="7250" y="5900"/>
                  </a:cubicBezTo>
                  <a:cubicBezTo>
                    <a:pt x="7383" y="5900"/>
                    <a:pt x="7506" y="5793"/>
                    <a:pt x="7506" y="5645"/>
                  </a:cubicBezTo>
                  <a:lnTo>
                    <a:pt x="7506" y="255"/>
                  </a:lnTo>
                  <a:cubicBezTo>
                    <a:pt x="7506" y="112"/>
                    <a:pt x="7388" y="0"/>
                    <a:pt x="7252"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 name="Google Shape;8277;p66">
            <a:extLst>
              <a:ext uri="{FF2B5EF4-FFF2-40B4-BE49-F238E27FC236}">
                <a16:creationId xmlns:a16="http://schemas.microsoft.com/office/drawing/2014/main" id="{2D186E49-DB10-8BDE-C1EE-A00367422AB5}"/>
              </a:ext>
            </a:extLst>
          </p:cNvPr>
          <p:cNvGrpSpPr/>
          <p:nvPr/>
        </p:nvGrpSpPr>
        <p:grpSpPr>
          <a:xfrm>
            <a:off x="7676035" y="2857665"/>
            <a:ext cx="386900" cy="268682"/>
            <a:chOff x="7943780" y="2341374"/>
            <a:chExt cx="386900" cy="268682"/>
          </a:xfrm>
        </p:grpSpPr>
        <p:sp>
          <p:nvSpPr>
            <p:cNvPr id="334" name="Google Shape;8278;p66">
              <a:extLst>
                <a:ext uri="{FF2B5EF4-FFF2-40B4-BE49-F238E27FC236}">
                  <a16:creationId xmlns:a16="http://schemas.microsoft.com/office/drawing/2014/main" id="{CBD302DC-9273-8C15-B0E4-41B180DE82A0}"/>
                </a:ext>
              </a:extLst>
            </p:cNvPr>
            <p:cNvSpPr/>
            <p:nvPr/>
          </p:nvSpPr>
          <p:spPr>
            <a:xfrm>
              <a:off x="7950145" y="2379069"/>
              <a:ext cx="374169" cy="225408"/>
            </a:xfrm>
            <a:custGeom>
              <a:avLst/>
              <a:gdLst/>
              <a:ahLst/>
              <a:cxnLst/>
              <a:rect l="l" t="t" r="r" b="b"/>
              <a:pathLst>
                <a:path w="14284" h="8605" extrusionOk="0">
                  <a:moveTo>
                    <a:pt x="7142" y="0"/>
                  </a:moveTo>
                  <a:cubicBezTo>
                    <a:pt x="6292" y="0"/>
                    <a:pt x="5018" y="545"/>
                    <a:pt x="3352" y="1621"/>
                  </a:cubicBezTo>
                  <a:cubicBezTo>
                    <a:pt x="2050" y="2464"/>
                    <a:pt x="854" y="3410"/>
                    <a:pt x="254" y="3897"/>
                  </a:cubicBezTo>
                  <a:cubicBezTo>
                    <a:pt x="1" y="4106"/>
                    <a:pt x="1" y="4496"/>
                    <a:pt x="254" y="4705"/>
                  </a:cubicBezTo>
                  <a:cubicBezTo>
                    <a:pt x="854" y="5192"/>
                    <a:pt x="2050" y="6138"/>
                    <a:pt x="3352" y="6981"/>
                  </a:cubicBezTo>
                  <a:cubicBezTo>
                    <a:pt x="5018" y="8057"/>
                    <a:pt x="6292" y="8605"/>
                    <a:pt x="7142" y="8605"/>
                  </a:cubicBezTo>
                  <a:cubicBezTo>
                    <a:pt x="7992" y="8605"/>
                    <a:pt x="9267" y="8060"/>
                    <a:pt x="10932" y="6981"/>
                  </a:cubicBezTo>
                  <a:cubicBezTo>
                    <a:pt x="12235" y="6138"/>
                    <a:pt x="13430" y="5192"/>
                    <a:pt x="14030" y="4705"/>
                  </a:cubicBezTo>
                  <a:cubicBezTo>
                    <a:pt x="14284" y="4496"/>
                    <a:pt x="14284" y="4106"/>
                    <a:pt x="14030" y="3897"/>
                  </a:cubicBezTo>
                  <a:cubicBezTo>
                    <a:pt x="13430" y="3410"/>
                    <a:pt x="12235" y="2464"/>
                    <a:pt x="10932" y="1621"/>
                  </a:cubicBezTo>
                  <a:cubicBezTo>
                    <a:pt x="9267" y="545"/>
                    <a:pt x="7992" y="0"/>
                    <a:pt x="7142"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8279;p66">
              <a:extLst>
                <a:ext uri="{FF2B5EF4-FFF2-40B4-BE49-F238E27FC236}">
                  <a16:creationId xmlns:a16="http://schemas.microsoft.com/office/drawing/2014/main" id="{DB3BFC02-382C-35FC-C9D0-B4EC6F3141C3}"/>
                </a:ext>
              </a:extLst>
            </p:cNvPr>
            <p:cNvSpPr/>
            <p:nvPr/>
          </p:nvSpPr>
          <p:spPr>
            <a:xfrm>
              <a:off x="7950145" y="2379069"/>
              <a:ext cx="205788" cy="225408"/>
            </a:xfrm>
            <a:custGeom>
              <a:avLst/>
              <a:gdLst/>
              <a:ahLst/>
              <a:cxnLst/>
              <a:rect l="l" t="t" r="r" b="b"/>
              <a:pathLst>
                <a:path w="7856" h="8605" extrusionOk="0">
                  <a:moveTo>
                    <a:pt x="7142" y="0"/>
                  </a:moveTo>
                  <a:cubicBezTo>
                    <a:pt x="6292" y="0"/>
                    <a:pt x="5018" y="545"/>
                    <a:pt x="3352" y="1625"/>
                  </a:cubicBezTo>
                  <a:cubicBezTo>
                    <a:pt x="2050" y="2468"/>
                    <a:pt x="854" y="3410"/>
                    <a:pt x="254" y="3900"/>
                  </a:cubicBezTo>
                  <a:cubicBezTo>
                    <a:pt x="1" y="4106"/>
                    <a:pt x="1" y="4500"/>
                    <a:pt x="254" y="4709"/>
                  </a:cubicBezTo>
                  <a:cubicBezTo>
                    <a:pt x="854" y="5195"/>
                    <a:pt x="2050" y="6138"/>
                    <a:pt x="3352" y="6981"/>
                  </a:cubicBezTo>
                  <a:cubicBezTo>
                    <a:pt x="5018" y="8060"/>
                    <a:pt x="6292" y="8605"/>
                    <a:pt x="7142" y="8605"/>
                  </a:cubicBezTo>
                  <a:cubicBezTo>
                    <a:pt x="7382" y="8602"/>
                    <a:pt x="7622" y="8567"/>
                    <a:pt x="7855" y="8506"/>
                  </a:cubicBezTo>
                  <a:cubicBezTo>
                    <a:pt x="7057" y="8300"/>
                    <a:pt x="6025" y="7793"/>
                    <a:pt x="4774" y="6984"/>
                  </a:cubicBezTo>
                  <a:cubicBezTo>
                    <a:pt x="3472" y="6138"/>
                    <a:pt x="2276" y="5195"/>
                    <a:pt x="1677" y="4709"/>
                  </a:cubicBezTo>
                  <a:cubicBezTo>
                    <a:pt x="1423" y="4500"/>
                    <a:pt x="1423" y="4109"/>
                    <a:pt x="1677" y="3900"/>
                  </a:cubicBezTo>
                  <a:cubicBezTo>
                    <a:pt x="2276" y="3410"/>
                    <a:pt x="3472" y="2468"/>
                    <a:pt x="4774" y="1625"/>
                  </a:cubicBezTo>
                  <a:cubicBezTo>
                    <a:pt x="6025" y="816"/>
                    <a:pt x="7057" y="305"/>
                    <a:pt x="7852" y="103"/>
                  </a:cubicBezTo>
                  <a:cubicBezTo>
                    <a:pt x="7622" y="38"/>
                    <a:pt x="7382" y="4"/>
                    <a:pt x="7142" y="0"/>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8280;p66">
              <a:extLst>
                <a:ext uri="{FF2B5EF4-FFF2-40B4-BE49-F238E27FC236}">
                  <a16:creationId xmlns:a16="http://schemas.microsoft.com/office/drawing/2014/main" id="{D47EEF8B-44CC-B161-E053-2A2F45626B90}"/>
                </a:ext>
              </a:extLst>
            </p:cNvPr>
            <p:cNvSpPr/>
            <p:nvPr/>
          </p:nvSpPr>
          <p:spPr>
            <a:xfrm>
              <a:off x="8050236" y="2411158"/>
              <a:ext cx="167622" cy="161283"/>
            </a:xfrm>
            <a:custGeom>
              <a:avLst/>
              <a:gdLst/>
              <a:ahLst/>
              <a:cxnLst/>
              <a:rect l="l" t="t" r="r" b="b"/>
              <a:pathLst>
                <a:path w="6399" h="6157" extrusionOk="0">
                  <a:moveTo>
                    <a:pt x="3323" y="1"/>
                  </a:moveTo>
                  <a:cubicBezTo>
                    <a:pt x="2522" y="1"/>
                    <a:pt x="1735" y="314"/>
                    <a:pt x="1145" y="903"/>
                  </a:cubicBezTo>
                  <a:cubicBezTo>
                    <a:pt x="265" y="1781"/>
                    <a:pt x="1" y="3107"/>
                    <a:pt x="477" y="4255"/>
                  </a:cubicBezTo>
                  <a:cubicBezTo>
                    <a:pt x="953" y="5406"/>
                    <a:pt x="2077" y="6157"/>
                    <a:pt x="3321" y="6157"/>
                  </a:cubicBezTo>
                  <a:cubicBezTo>
                    <a:pt x="5021" y="6153"/>
                    <a:pt x="6395" y="4776"/>
                    <a:pt x="6399" y="3079"/>
                  </a:cubicBezTo>
                  <a:cubicBezTo>
                    <a:pt x="6399" y="1832"/>
                    <a:pt x="5648" y="711"/>
                    <a:pt x="4500" y="235"/>
                  </a:cubicBezTo>
                  <a:cubicBezTo>
                    <a:pt x="4119" y="78"/>
                    <a:pt x="3719" y="1"/>
                    <a:pt x="3323" y="1"/>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8281;p66">
              <a:extLst>
                <a:ext uri="{FF2B5EF4-FFF2-40B4-BE49-F238E27FC236}">
                  <a16:creationId xmlns:a16="http://schemas.microsoft.com/office/drawing/2014/main" id="{71D4A25A-639F-7086-111B-2EF5012788E1}"/>
                </a:ext>
              </a:extLst>
            </p:cNvPr>
            <p:cNvSpPr/>
            <p:nvPr/>
          </p:nvSpPr>
          <p:spPr>
            <a:xfrm>
              <a:off x="8056628" y="2411158"/>
              <a:ext cx="95874" cy="161283"/>
            </a:xfrm>
            <a:custGeom>
              <a:avLst/>
              <a:gdLst/>
              <a:ahLst/>
              <a:cxnLst/>
              <a:rect l="l" t="t" r="r" b="b"/>
              <a:pathLst>
                <a:path w="3660" h="6157" extrusionOk="0">
                  <a:moveTo>
                    <a:pt x="3069" y="0"/>
                  </a:moveTo>
                  <a:cubicBezTo>
                    <a:pt x="1412" y="0"/>
                    <a:pt x="0" y="1346"/>
                    <a:pt x="0" y="3079"/>
                  </a:cubicBezTo>
                  <a:cubicBezTo>
                    <a:pt x="0" y="4808"/>
                    <a:pt x="1410" y="6156"/>
                    <a:pt x="3066" y="6156"/>
                  </a:cubicBezTo>
                  <a:cubicBezTo>
                    <a:pt x="3261" y="6156"/>
                    <a:pt x="3460" y="6137"/>
                    <a:pt x="3660" y="6098"/>
                  </a:cubicBezTo>
                  <a:cubicBezTo>
                    <a:pt x="2214" y="5817"/>
                    <a:pt x="1172" y="4549"/>
                    <a:pt x="1169" y="3079"/>
                  </a:cubicBezTo>
                  <a:cubicBezTo>
                    <a:pt x="1172" y="1606"/>
                    <a:pt x="2214" y="341"/>
                    <a:pt x="3660" y="57"/>
                  </a:cubicBezTo>
                  <a:cubicBezTo>
                    <a:pt x="3461" y="19"/>
                    <a:pt x="3263" y="0"/>
                    <a:pt x="3069" y="0"/>
                  </a:cubicBezTo>
                  <a:close/>
                </a:path>
              </a:pathLst>
            </a:custGeom>
            <a:solidFill>
              <a:srgbClr val="677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8282;p66">
              <a:extLst>
                <a:ext uri="{FF2B5EF4-FFF2-40B4-BE49-F238E27FC236}">
                  <a16:creationId xmlns:a16="http://schemas.microsoft.com/office/drawing/2014/main" id="{23F17677-CFC4-981D-5E76-DFC303EE6F97}"/>
                </a:ext>
              </a:extLst>
            </p:cNvPr>
            <p:cNvSpPr/>
            <p:nvPr/>
          </p:nvSpPr>
          <p:spPr>
            <a:xfrm>
              <a:off x="8093327" y="2451105"/>
              <a:ext cx="84584" cy="81388"/>
            </a:xfrm>
            <a:custGeom>
              <a:avLst/>
              <a:gdLst/>
              <a:ahLst/>
              <a:cxnLst/>
              <a:rect l="l" t="t" r="r" b="b"/>
              <a:pathLst>
                <a:path w="3229" h="3107" extrusionOk="0">
                  <a:moveTo>
                    <a:pt x="1677" y="1"/>
                  </a:moveTo>
                  <a:cubicBezTo>
                    <a:pt x="1273" y="1"/>
                    <a:pt x="876" y="158"/>
                    <a:pt x="580" y="454"/>
                  </a:cubicBezTo>
                  <a:cubicBezTo>
                    <a:pt x="134" y="900"/>
                    <a:pt x="1" y="1568"/>
                    <a:pt x="240" y="2147"/>
                  </a:cubicBezTo>
                  <a:cubicBezTo>
                    <a:pt x="484" y="2726"/>
                    <a:pt x="1049" y="3107"/>
                    <a:pt x="1676" y="3107"/>
                  </a:cubicBezTo>
                  <a:cubicBezTo>
                    <a:pt x="2533" y="3103"/>
                    <a:pt x="3229" y="2411"/>
                    <a:pt x="3229" y="1554"/>
                  </a:cubicBezTo>
                  <a:cubicBezTo>
                    <a:pt x="3229" y="924"/>
                    <a:pt x="2852" y="358"/>
                    <a:pt x="2269" y="119"/>
                  </a:cubicBezTo>
                  <a:cubicBezTo>
                    <a:pt x="2078" y="39"/>
                    <a:pt x="1876" y="1"/>
                    <a:pt x="1677" y="1"/>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8283;p66">
              <a:extLst>
                <a:ext uri="{FF2B5EF4-FFF2-40B4-BE49-F238E27FC236}">
                  <a16:creationId xmlns:a16="http://schemas.microsoft.com/office/drawing/2014/main" id="{66F5EAB2-FAB6-4C9E-398C-356E09EE9BEE}"/>
                </a:ext>
              </a:extLst>
            </p:cNvPr>
            <p:cNvSpPr/>
            <p:nvPr/>
          </p:nvSpPr>
          <p:spPr>
            <a:xfrm>
              <a:off x="8096470" y="2451079"/>
              <a:ext cx="56581" cy="81440"/>
            </a:xfrm>
            <a:custGeom>
              <a:avLst/>
              <a:gdLst/>
              <a:ahLst/>
              <a:cxnLst/>
              <a:rect l="l" t="t" r="r" b="b"/>
              <a:pathLst>
                <a:path w="2160" h="3109" extrusionOk="0">
                  <a:moveTo>
                    <a:pt x="1552" y="1"/>
                  </a:moveTo>
                  <a:cubicBezTo>
                    <a:pt x="734" y="1"/>
                    <a:pt x="1" y="661"/>
                    <a:pt x="1" y="1555"/>
                  </a:cubicBezTo>
                  <a:cubicBezTo>
                    <a:pt x="1" y="2448"/>
                    <a:pt x="736" y="3108"/>
                    <a:pt x="1555" y="3108"/>
                  </a:cubicBezTo>
                  <a:cubicBezTo>
                    <a:pt x="1755" y="3108"/>
                    <a:pt x="1959" y="3069"/>
                    <a:pt x="2159" y="2984"/>
                  </a:cubicBezTo>
                  <a:cubicBezTo>
                    <a:pt x="1587" y="2741"/>
                    <a:pt x="1214" y="2176"/>
                    <a:pt x="1214" y="1555"/>
                  </a:cubicBezTo>
                  <a:cubicBezTo>
                    <a:pt x="1214" y="932"/>
                    <a:pt x="1587" y="370"/>
                    <a:pt x="2159" y="126"/>
                  </a:cubicBezTo>
                  <a:cubicBezTo>
                    <a:pt x="1958" y="41"/>
                    <a:pt x="1753" y="1"/>
                    <a:pt x="155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8284;p66">
              <a:extLst>
                <a:ext uri="{FF2B5EF4-FFF2-40B4-BE49-F238E27FC236}">
                  <a16:creationId xmlns:a16="http://schemas.microsoft.com/office/drawing/2014/main" id="{1CB85038-7080-5AA9-D177-5C9A39A0FBE8}"/>
                </a:ext>
              </a:extLst>
            </p:cNvPr>
            <p:cNvSpPr/>
            <p:nvPr/>
          </p:nvSpPr>
          <p:spPr>
            <a:xfrm>
              <a:off x="8147184" y="2453620"/>
              <a:ext cx="32875" cy="28160"/>
            </a:xfrm>
            <a:custGeom>
              <a:avLst/>
              <a:gdLst/>
              <a:ahLst/>
              <a:cxnLst/>
              <a:rect l="l" t="t" r="r" b="b"/>
              <a:pathLst>
                <a:path w="1255" h="1075" extrusionOk="0">
                  <a:moveTo>
                    <a:pt x="541" y="1"/>
                  </a:moveTo>
                  <a:cubicBezTo>
                    <a:pt x="266" y="1"/>
                    <a:pt x="1" y="215"/>
                    <a:pt x="1" y="540"/>
                  </a:cubicBezTo>
                  <a:cubicBezTo>
                    <a:pt x="1" y="835"/>
                    <a:pt x="241" y="1075"/>
                    <a:pt x="539" y="1075"/>
                  </a:cubicBezTo>
                  <a:cubicBezTo>
                    <a:pt x="1015" y="1075"/>
                    <a:pt x="1255" y="495"/>
                    <a:pt x="916" y="160"/>
                  </a:cubicBezTo>
                  <a:cubicBezTo>
                    <a:pt x="807" y="50"/>
                    <a:pt x="673" y="1"/>
                    <a:pt x="541" y="1"/>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8285;p66">
              <a:extLst>
                <a:ext uri="{FF2B5EF4-FFF2-40B4-BE49-F238E27FC236}">
                  <a16:creationId xmlns:a16="http://schemas.microsoft.com/office/drawing/2014/main" id="{1A17C2DD-F833-3F32-B3D9-2032262D71A5}"/>
                </a:ext>
              </a:extLst>
            </p:cNvPr>
            <p:cNvSpPr/>
            <p:nvPr/>
          </p:nvSpPr>
          <p:spPr>
            <a:xfrm>
              <a:off x="8252750" y="2394026"/>
              <a:ext cx="37695" cy="26012"/>
            </a:xfrm>
            <a:custGeom>
              <a:avLst/>
              <a:gdLst/>
              <a:ahLst/>
              <a:cxnLst/>
              <a:rect l="l" t="t" r="r" b="b"/>
              <a:pathLst>
                <a:path w="1439" h="993" extrusionOk="0">
                  <a:moveTo>
                    <a:pt x="333" y="1"/>
                  </a:moveTo>
                  <a:cubicBezTo>
                    <a:pt x="137" y="1"/>
                    <a:pt x="0" y="285"/>
                    <a:pt x="210" y="427"/>
                  </a:cubicBezTo>
                  <a:cubicBezTo>
                    <a:pt x="456" y="588"/>
                    <a:pt x="710" y="762"/>
                    <a:pt x="967" y="947"/>
                  </a:cubicBezTo>
                  <a:cubicBezTo>
                    <a:pt x="1012" y="979"/>
                    <a:pt x="1058" y="993"/>
                    <a:pt x="1102" y="993"/>
                  </a:cubicBezTo>
                  <a:cubicBezTo>
                    <a:pt x="1297" y="993"/>
                    <a:pt x="1439" y="716"/>
                    <a:pt x="1234" y="570"/>
                  </a:cubicBezTo>
                  <a:cubicBezTo>
                    <a:pt x="974" y="385"/>
                    <a:pt x="713" y="207"/>
                    <a:pt x="463" y="43"/>
                  </a:cubicBezTo>
                  <a:cubicBezTo>
                    <a:pt x="419" y="13"/>
                    <a:pt x="375" y="1"/>
                    <a:pt x="33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8286;p66">
              <a:extLst>
                <a:ext uri="{FF2B5EF4-FFF2-40B4-BE49-F238E27FC236}">
                  <a16:creationId xmlns:a16="http://schemas.microsoft.com/office/drawing/2014/main" id="{EED1248F-B131-0C4A-7FFC-2EBA4DB1773B}"/>
                </a:ext>
              </a:extLst>
            </p:cNvPr>
            <p:cNvSpPr/>
            <p:nvPr/>
          </p:nvSpPr>
          <p:spPr>
            <a:xfrm>
              <a:off x="8015318" y="2341374"/>
              <a:ext cx="226927" cy="57734"/>
            </a:xfrm>
            <a:custGeom>
              <a:avLst/>
              <a:gdLst/>
              <a:ahLst/>
              <a:cxnLst/>
              <a:rect l="l" t="t" r="r" b="b"/>
              <a:pathLst>
                <a:path w="8663" h="2204" extrusionOk="0">
                  <a:moveTo>
                    <a:pt x="4651" y="0"/>
                  </a:moveTo>
                  <a:cubicBezTo>
                    <a:pt x="3523" y="0"/>
                    <a:pt x="2067" y="583"/>
                    <a:pt x="193" y="1779"/>
                  </a:cubicBezTo>
                  <a:cubicBezTo>
                    <a:pt x="1" y="1902"/>
                    <a:pt x="86" y="2204"/>
                    <a:pt x="316" y="2204"/>
                  </a:cubicBezTo>
                  <a:lnTo>
                    <a:pt x="319" y="2204"/>
                  </a:lnTo>
                  <a:cubicBezTo>
                    <a:pt x="364" y="2204"/>
                    <a:pt x="405" y="2190"/>
                    <a:pt x="443" y="2169"/>
                  </a:cubicBezTo>
                  <a:cubicBezTo>
                    <a:pt x="2242" y="1018"/>
                    <a:pt x="3616" y="459"/>
                    <a:pt x="4654" y="459"/>
                  </a:cubicBezTo>
                  <a:cubicBezTo>
                    <a:pt x="5562" y="459"/>
                    <a:pt x="6724" y="888"/>
                    <a:pt x="8208" y="1765"/>
                  </a:cubicBezTo>
                  <a:cubicBezTo>
                    <a:pt x="8250" y="1790"/>
                    <a:pt x="8292" y="1801"/>
                    <a:pt x="8331" y="1801"/>
                  </a:cubicBezTo>
                  <a:cubicBezTo>
                    <a:pt x="8534" y="1801"/>
                    <a:pt x="8662" y="1500"/>
                    <a:pt x="8441" y="1371"/>
                  </a:cubicBezTo>
                  <a:cubicBezTo>
                    <a:pt x="6885" y="449"/>
                    <a:pt x="5645" y="0"/>
                    <a:pt x="465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8287;p66">
              <a:extLst>
                <a:ext uri="{FF2B5EF4-FFF2-40B4-BE49-F238E27FC236}">
                  <a16:creationId xmlns:a16="http://schemas.microsoft.com/office/drawing/2014/main" id="{6D4317A0-3536-E20D-B822-FDAAAB0D773D}"/>
                </a:ext>
              </a:extLst>
            </p:cNvPr>
            <p:cNvSpPr/>
            <p:nvPr/>
          </p:nvSpPr>
          <p:spPr>
            <a:xfrm>
              <a:off x="7943780" y="2373489"/>
              <a:ext cx="386900" cy="236567"/>
            </a:xfrm>
            <a:custGeom>
              <a:avLst/>
              <a:gdLst/>
              <a:ahLst/>
              <a:cxnLst/>
              <a:rect l="l" t="t" r="r" b="b"/>
              <a:pathLst>
                <a:path w="14770" h="9031" extrusionOk="0">
                  <a:moveTo>
                    <a:pt x="7385" y="460"/>
                  </a:moveTo>
                  <a:cubicBezTo>
                    <a:pt x="9260" y="460"/>
                    <a:pt x="13012" y="3400"/>
                    <a:pt x="14116" y="4301"/>
                  </a:cubicBezTo>
                  <a:cubicBezTo>
                    <a:pt x="14249" y="4411"/>
                    <a:pt x="14249" y="4620"/>
                    <a:pt x="14116" y="4730"/>
                  </a:cubicBezTo>
                  <a:cubicBezTo>
                    <a:pt x="13012" y="5631"/>
                    <a:pt x="9260" y="8571"/>
                    <a:pt x="7385" y="8571"/>
                  </a:cubicBezTo>
                  <a:cubicBezTo>
                    <a:pt x="5507" y="8571"/>
                    <a:pt x="1755" y="5631"/>
                    <a:pt x="652" y="4730"/>
                  </a:cubicBezTo>
                  <a:cubicBezTo>
                    <a:pt x="518" y="4620"/>
                    <a:pt x="518" y="4411"/>
                    <a:pt x="652" y="4301"/>
                  </a:cubicBezTo>
                  <a:cubicBezTo>
                    <a:pt x="1755" y="3404"/>
                    <a:pt x="5507" y="460"/>
                    <a:pt x="7385" y="460"/>
                  </a:cubicBezTo>
                  <a:close/>
                  <a:moveTo>
                    <a:pt x="7385" y="1"/>
                  </a:moveTo>
                  <a:cubicBezTo>
                    <a:pt x="5415" y="1"/>
                    <a:pt x="1817" y="2759"/>
                    <a:pt x="360" y="3945"/>
                  </a:cubicBezTo>
                  <a:cubicBezTo>
                    <a:pt x="1" y="4240"/>
                    <a:pt x="1" y="4792"/>
                    <a:pt x="360" y="5086"/>
                  </a:cubicBezTo>
                  <a:cubicBezTo>
                    <a:pt x="1817" y="6272"/>
                    <a:pt x="5411" y="9030"/>
                    <a:pt x="7385" y="9030"/>
                  </a:cubicBezTo>
                  <a:cubicBezTo>
                    <a:pt x="9363" y="9030"/>
                    <a:pt x="12954" y="6272"/>
                    <a:pt x="14407" y="5086"/>
                  </a:cubicBezTo>
                  <a:cubicBezTo>
                    <a:pt x="14770" y="4792"/>
                    <a:pt x="14770" y="4240"/>
                    <a:pt x="14407" y="3945"/>
                  </a:cubicBezTo>
                  <a:cubicBezTo>
                    <a:pt x="12954" y="2759"/>
                    <a:pt x="9356" y="1"/>
                    <a:pt x="73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8288;p66">
              <a:extLst>
                <a:ext uri="{FF2B5EF4-FFF2-40B4-BE49-F238E27FC236}">
                  <a16:creationId xmlns:a16="http://schemas.microsoft.com/office/drawing/2014/main" id="{F637A091-A616-CFA2-A300-B601BE17EC14}"/>
                </a:ext>
              </a:extLst>
            </p:cNvPr>
            <p:cNvSpPr/>
            <p:nvPr/>
          </p:nvSpPr>
          <p:spPr>
            <a:xfrm>
              <a:off x="8044945" y="2405500"/>
              <a:ext cx="188945" cy="172546"/>
            </a:xfrm>
            <a:custGeom>
              <a:avLst/>
              <a:gdLst/>
              <a:ahLst/>
              <a:cxnLst/>
              <a:rect l="l" t="t" r="r" b="b"/>
              <a:pathLst>
                <a:path w="7213" h="6587" extrusionOk="0">
                  <a:moveTo>
                    <a:pt x="3527" y="0"/>
                  </a:moveTo>
                  <a:cubicBezTo>
                    <a:pt x="3489" y="0"/>
                    <a:pt x="3451" y="1"/>
                    <a:pt x="3414" y="2"/>
                  </a:cubicBezTo>
                  <a:lnTo>
                    <a:pt x="3414" y="6"/>
                  </a:lnTo>
                  <a:cubicBezTo>
                    <a:pt x="2146" y="47"/>
                    <a:pt x="1018" y="811"/>
                    <a:pt x="508" y="1969"/>
                  </a:cubicBezTo>
                  <a:cubicBezTo>
                    <a:pt x="1" y="3127"/>
                    <a:pt x="199" y="4478"/>
                    <a:pt x="1025" y="5437"/>
                  </a:cubicBezTo>
                  <a:cubicBezTo>
                    <a:pt x="1071" y="5489"/>
                    <a:pt x="1134" y="5514"/>
                    <a:pt x="1197" y="5514"/>
                  </a:cubicBezTo>
                  <a:cubicBezTo>
                    <a:pt x="1255" y="5514"/>
                    <a:pt x="1313" y="5492"/>
                    <a:pt x="1358" y="5447"/>
                  </a:cubicBezTo>
                  <a:lnTo>
                    <a:pt x="1361" y="5444"/>
                  </a:lnTo>
                  <a:cubicBezTo>
                    <a:pt x="1447" y="5358"/>
                    <a:pt x="1450" y="5225"/>
                    <a:pt x="1371" y="5136"/>
                  </a:cubicBezTo>
                  <a:cubicBezTo>
                    <a:pt x="422" y="4022"/>
                    <a:pt x="473" y="2370"/>
                    <a:pt x="1495" y="1322"/>
                  </a:cubicBezTo>
                  <a:cubicBezTo>
                    <a:pt x="2046" y="756"/>
                    <a:pt x="2781" y="467"/>
                    <a:pt x="3521" y="467"/>
                  </a:cubicBezTo>
                  <a:cubicBezTo>
                    <a:pt x="4147" y="467"/>
                    <a:pt x="4777" y="674"/>
                    <a:pt x="5298" y="1095"/>
                  </a:cubicBezTo>
                  <a:cubicBezTo>
                    <a:pt x="6436" y="2014"/>
                    <a:pt x="6690" y="3645"/>
                    <a:pt x="5881" y="4861"/>
                  </a:cubicBezTo>
                  <a:cubicBezTo>
                    <a:pt x="5338" y="5677"/>
                    <a:pt x="4442" y="6126"/>
                    <a:pt x="3522" y="6126"/>
                  </a:cubicBezTo>
                  <a:cubicBezTo>
                    <a:pt x="3067" y="6126"/>
                    <a:pt x="2607" y="6016"/>
                    <a:pt x="2180" y="5787"/>
                  </a:cubicBezTo>
                  <a:cubicBezTo>
                    <a:pt x="2146" y="5768"/>
                    <a:pt x="2109" y="5760"/>
                    <a:pt x="2073" y="5760"/>
                  </a:cubicBezTo>
                  <a:cubicBezTo>
                    <a:pt x="2014" y="5760"/>
                    <a:pt x="1955" y="5783"/>
                    <a:pt x="1913" y="5828"/>
                  </a:cubicBezTo>
                  <a:lnTo>
                    <a:pt x="1909" y="5831"/>
                  </a:lnTo>
                  <a:cubicBezTo>
                    <a:pt x="1803" y="5937"/>
                    <a:pt x="1827" y="6116"/>
                    <a:pt x="1961" y="6191"/>
                  </a:cubicBezTo>
                  <a:cubicBezTo>
                    <a:pt x="2462" y="6461"/>
                    <a:pt x="2995" y="6587"/>
                    <a:pt x="3518" y="6587"/>
                  </a:cubicBezTo>
                  <a:cubicBezTo>
                    <a:pt x="4982" y="6587"/>
                    <a:pt x="6361" y="5599"/>
                    <a:pt x="6727" y="4046"/>
                  </a:cubicBezTo>
                  <a:cubicBezTo>
                    <a:pt x="7212" y="1972"/>
                    <a:pt x="5636" y="0"/>
                    <a:pt x="35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8289;p66">
              <a:extLst>
                <a:ext uri="{FF2B5EF4-FFF2-40B4-BE49-F238E27FC236}">
                  <a16:creationId xmlns:a16="http://schemas.microsoft.com/office/drawing/2014/main" id="{311021B9-F786-02F6-1E88-0AA125850177}"/>
                </a:ext>
              </a:extLst>
            </p:cNvPr>
            <p:cNvSpPr/>
            <p:nvPr/>
          </p:nvSpPr>
          <p:spPr>
            <a:xfrm>
              <a:off x="8087485" y="2445683"/>
              <a:ext cx="95900" cy="92233"/>
            </a:xfrm>
            <a:custGeom>
              <a:avLst/>
              <a:gdLst/>
              <a:ahLst/>
              <a:cxnLst/>
              <a:rect l="l" t="t" r="r" b="b"/>
              <a:pathLst>
                <a:path w="3661" h="3521" extrusionOk="0">
                  <a:moveTo>
                    <a:pt x="1899" y="0"/>
                  </a:moveTo>
                  <a:cubicBezTo>
                    <a:pt x="1187" y="0"/>
                    <a:pt x="546" y="428"/>
                    <a:pt x="272" y="1086"/>
                  </a:cubicBezTo>
                  <a:cubicBezTo>
                    <a:pt x="1" y="1744"/>
                    <a:pt x="152" y="2502"/>
                    <a:pt x="655" y="3005"/>
                  </a:cubicBezTo>
                  <a:cubicBezTo>
                    <a:pt x="992" y="3342"/>
                    <a:pt x="1442" y="3521"/>
                    <a:pt x="1899" y="3521"/>
                  </a:cubicBezTo>
                  <a:cubicBezTo>
                    <a:pt x="2127" y="3521"/>
                    <a:pt x="2356" y="3477"/>
                    <a:pt x="2574" y="3386"/>
                  </a:cubicBezTo>
                  <a:cubicBezTo>
                    <a:pt x="3232" y="3115"/>
                    <a:pt x="3661" y="2471"/>
                    <a:pt x="3661" y="1761"/>
                  </a:cubicBezTo>
                  <a:cubicBezTo>
                    <a:pt x="3661" y="1633"/>
                    <a:pt x="3558" y="1532"/>
                    <a:pt x="3434" y="1532"/>
                  </a:cubicBezTo>
                  <a:cubicBezTo>
                    <a:pt x="3432" y="1532"/>
                    <a:pt x="3430" y="1532"/>
                    <a:pt x="3428" y="1532"/>
                  </a:cubicBezTo>
                  <a:cubicBezTo>
                    <a:pt x="3301" y="1532"/>
                    <a:pt x="3198" y="1631"/>
                    <a:pt x="3198" y="1761"/>
                  </a:cubicBezTo>
                  <a:cubicBezTo>
                    <a:pt x="3198" y="2286"/>
                    <a:pt x="2883" y="2762"/>
                    <a:pt x="2396" y="2961"/>
                  </a:cubicBezTo>
                  <a:cubicBezTo>
                    <a:pt x="2234" y="3028"/>
                    <a:pt x="2064" y="3061"/>
                    <a:pt x="1895" y="3061"/>
                  </a:cubicBezTo>
                  <a:cubicBezTo>
                    <a:pt x="1557" y="3061"/>
                    <a:pt x="1224" y="2929"/>
                    <a:pt x="977" y="2680"/>
                  </a:cubicBezTo>
                  <a:cubicBezTo>
                    <a:pt x="604" y="2306"/>
                    <a:pt x="494" y="1748"/>
                    <a:pt x="696" y="1261"/>
                  </a:cubicBezTo>
                  <a:cubicBezTo>
                    <a:pt x="899" y="774"/>
                    <a:pt x="1372" y="459"/>
                    <a:pt x="1899" y="459"/>
                  </a:cubicBezTo>
                  <a:cubicBezTo>
                    <a:pt x="2026" y="459"/>
                    <a:pt x="2129" y="356"/>
                    <a:pt x="2129" y="230"/>
                  </a:cubicBezTo>
                  <a:cubicBezTo>
                    <a:pt x="2129" y="103"/>
                    <a:pt x="2026" y="0"/>
                    <a:pt x="18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 name="Google Shape;6007;p70">
            <a:extLst>
              <a:ext uri="{FF2B5EF4-FFF2-40B4-BE49-F238E27FC236}">
                <a16:creationId xmlns:a16="http://schemas.microsoft.com/office/drawing/2014/main" id="{6DFF666E-61BB-2EF7-734E-D52758CCECAF}"/>
              </a:ext>
            </a:extLst>
          </p:cNvPr>
          <p:cNvGrpSpPr/>
          <p:nvPr/>
        </p:nvGrpSpPr>
        <p:grpSpPr>
          <a:xfrm>
            <a:off x="7694614" y="3222394"/>
            <a:ext cx="339253" cy="339253"/>
            <a:chOff x="6235400" y="249400"/>
            <a:chExt cx="481825" cy="481825"/>
          </a:xfrm>
        </p:grpSpPr>
        <p:sp>
          <p:nvSpPr>
            <p:cNvPr id="347" name="Google Shape;6008;p70">
              <a:extLst>
                <a:ext uri="{FF2B5EF4-FFF2-40B4-BE49-F238E27FC236}">
                  <a16:creationId xmlns:a16="http://schemas.microsoft.com/office/drawing/2014/main" id="{1D55B98F-818A-098F-3AD3-6B8D99D707D1}"/>
                </a:ext>
              </a:extLst>
            </p:cNvPr>
            <p:cNvSpPr/>
            <p:nvPr/>
          </p:nvSpPr>
          <p:spPr>
            <a:xfrm>
              <a:off x="6425625" y="482025"/>
              <a:ext cx="177700" cy="135375"/>
            </a:xfrm>
            <a:custGeom>
              <a:avLst/>
              <a:gdLst/>
              <a:ahLst/>
              <a:cxnLst/>
              <a:rect l="l" t="t" r="r" b="b"/>
              <a:pathLst>
                <a:path w="7108" h="5415" extrusionOk="0">
                  <a:moveTo>
                    <a:pt x="5415" y="0"/>
                  </a:moveTo>
                  <a:lnTo>
                    <a:pt x="1" y="5415"/>
                  </a:lnTo>
                  <a:lnTo>
                    <a:pt x="7107" y="5415"/>
                  </a:lnTo>
                  <a:lnTo>
                    <a:pt x="7107" y="1696"/>
                  </a:lnTo>
                  <a:lnTo>
                    <a:pt x="541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48" name="Google Shape;6009;p70">
              <a:extLst>
                <a:ext uri="{FF2B5EF4-FFF2-40B4-BE49-F238E27FC236}">
                  <a16:creationId xmlns:a16="http://schemas.microsoft.com/office/drawing/2014/main" id="{3C13D0F1-F510-586D-89DA-37681711E518}"/>
                </a:ext>
              </a:extLst>
            </p:cNvPr>
            <p:cNvSpPr/>
            <p:nvPr/>
          </p:nvSpPr>
          <p:spPr>
            <a:xfrm>
              <a:off x="6462150" y="419775"/>
              <a:ext cx="28250" cy="28250"/>
            </a:xfrm>
            <a:custGeom>
              <a:avLst/>
              <a:gdLst/>
              <a:ahLst/>
              <a:cxnLst/>
              <a:rect l="l" t="t" r="r" b="b"/>
              <a:pathLst>
                <a:path w="1130" h="1130" extrusionOk="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49" name="Google Shape;6010;p70">
              <a:extLst>
                <a:ext uri="{FF2B5EF4-FFF2-40B4-BE49-F238E27FC236}">
                  <a16:creationId xmlns:a16="http://schemas.microsoft.com/office/drawing/2014/main" id="{BD53C0BB-408D-01E3-B1C7-487F593B00B1}"/>
                </a:ext>
              </a:extLst>
            </p:cNvPr>
            <p:cNvSpPr/>
            <p:nvPr/>
          </p:nvSpPr>
          <p:spPr>
            <a:xfrm>
              <a:off x="6349225" y="508600"/>
              <a:ext cx="113625" cy="108800"/>
            </a:xfrm>
            <a:custGeom>
              <a:avLst/>
              <a:gdLst/>
              <a:ahLst/>
              <a:cxnLst/>
              <a:rect l="l" t="t" r="r" b="b"/>
              <a:pathLst>
                <a:path w="4545" h="4352" extrusionOk="0">
                  <a:moveTo>
                    <a:pt x="2858" y="0"/>
                  </a:moveTo>
                  <a:lnTo>
                    <a:pt x="0" y="2623"/>
                  </a:lnTo>
                  <a:lnTo>
                    <a:pt x="0" y="4352"/>
                  </a:lnTo>
                  <a:lnTo>
                    <a:pt x="1461" y="4352"/>
                  </a:lnTo>
                  <a:lnTo>
                    <a:pt x="4544" y="1265"/>
                  </a:lnTo>
                  <a:lnTo>
                    <a:pt x="285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50" name="Google Shape;6011;p70">
              <a:extLst>
                <a:ext uri="{FF2B5EF4-FFF2-40B4-BE49-F238E27FC236}">
                  <a16:creationId xmlns:a16="http://schemas.microsoft.com/office/drawing/2014/main" id="{1599E15D-986E-0E65-DB3A-E2F1AF21263D}"/>
                </a:ext>
              </a:extLst>
            </p:cNvPr>
            <p:cNvSpPr/>
            <p:nvPr/>
          </p:nvSpPr>
          <p:spPr>
            <a:xfrm>
              <a:off x="6349225" y="363300"/>
              <a:ext cx="254100" cy="172575"/>
            </a:xfrm>
            <a:custGeom>
              <a:avLst/>
              <a:gdLst/>
              <a:ahLst/>
              <a:cxnLst/>
              <a:rect l="l" t="t" r="r" b="b"/>
              <a:pathLst>
                <a:path w="10164" h="6903" extrusionOk="0">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51" name="Google Shape;6012;p70">
              <a:extLst>
                <a:ext uri="{FF2B5EF4-FFF2-40B4-BE49-F238E27FC236}">
                  <a16:creationId xmlns:a16="http://schemas.microsoft.com/office/drawing/2014/main" id="{DDB9CE37-89E0-65FB-6C76-3D028BD7C7F8}"/>
                </a:ext>
              </a:extLst>
            </p:cNvPr>
            <p:cNvSpPr/>
            <p:nvPr/>
          </p:nvSpPr>
          <p:spPr>
            <a:xfrm>
              <a:off x="6235400" y="249400"/>
              <a:ext cx="481825" cy="481825"/>
            </a:xfrm>
            <a:custGeom>
              <a:avLst/>
              <a:gdLst/>
              <a:ahLst/>
              <a:cxnLst/>
              <a:rect l="l" t="t" r="r" b="b"/>
              <a:pathLst>
                <a:path w="19273" h="19273" extrusionOk="0">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52" name="Google Shape;6031;p70">
            <a:extLst>
              <a:ext uri="{FF2B5EF4-FFF2-40B4-BE49-F238E27FC236}">
                <a16:creationId xmlns:a16="http://schemas.microsoft.com/office/drawing/2014/main" id="{12462E95-5AFF-DBA5-7A61-C194EF8A61A6}"/>
              </a:ext>
            </a:extLst>
          </p:cNvPr>
          <p:cNvGrpSpPr/>
          <p:nvPr/>
        </p:nvGrpSpPr>
        <p:grpSpPr>
          <a:xfrm>
            <a:off x="7719719" y="2483697"/>
            <a:ext cx="339253" cy="298169"/>
            <a:chOff x="4467200" y="877100"/>
            <a:chExt cx="481825" cy="423475"/>
          </a:xfrm>
        </p:grpSpPr>
        <p:sp>
          <p:nvSpPr>
            <p:cNvPr id="353" name="Google Shape;6032;p70">
              <a:extLst>
                <a:ext uri="{FF2B5EF4-FFF2-40B4-BE49-F238E27FC236}">
                  <a16:creationId xmlns:a16="http://schemas.microsoft.com/office/drawing/2014/main" id="{D9EEC557-2A7A-C0D9-3938-99F80D94317A}"/>
                </a:ext>
              </a:extLst>
            </p:cNvPr>
            <p:cNvSpPr/>
            <p:nvPr/>
          </p:nvSpPr>
          <p:spPr>
            <a:xfrm>
              <a:off x="4467200" y="1018225"/>
              <a:ext cx="481825" cy="282350"/>
            </a:xfrm>
            <a:custGeom>
              <a:avLst/>
              <a:gdLst/>
              <a:ahLst/>
              <a:cxnLst/>
              <a:rect l="l" t="t" r="r" b="b"/>
              <a:pathLst>
                <a:path w="19273" h="11294" extrusionOk="0">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54" name="Google Shape;6033;p70">
              <a:extLst>
                <a:ext uri="{FF2B5EF4-FFF2-40B4-BE49-F238E27FC236}">
                  <a16:creationId xmlns:a16="http://schemas.microsoft.com/office/drawing/2014/main" id="{827EAC41-496F-DD98-E05C-6CC97DD2A34B}"/>
                </a:ext>
              </a:extLst>
            </p:cNvPr>
            <p:cNvSpPr/>
            <p:nvPr/>
          </p:nvSpPr>
          <p:spPr>
            <a:xfrm>
              <a:off x="4608425" y="1129300"/>
              <a:ext cx="45125" cy="60175"/>
            </a:xfrm>
            <a:custGeom>
              <a:avLst/>
              <a:gdLst/>
              <a:ahLst/>
              <a:cxnLst/>
              <a:rect l="l" t="t" r="r" b="b"/>
              <a:pathLst>
                <a:path w="1805" h="2407" extrusionOk="0">
                  <a:moveTo>
                    <a:pt x="0" y="0"/>
                  </a:moveTo>
                  <a:lnTo>
                    <a:pt x="0" y="2406"/>
                  </a:lnTo>
                  <a:lnTo>
                    <a:pt x="1804" y="1205"/>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55" name="Google Shape;6034;p70">
              <a:extLst>
                <a:ext uri="{FF2B5EF4-FFF2-40B4-BE49-F238E27FC236}">
                  <a16:creationId xmlns:a16="http://schemas.microsoft.com/office/drawing/2014/main" id="{51BCDFAA-C86A-8DE4-5A8F-38032ECAFFE6}"/>
                </a:ext>
              </a:extLst>
            </p:cNvPr>
            <p:cNvSpPr/>
            <p:nvPr/>
          </p:nvSpPr>
          <p:spPr>
            <a:xfrm>
              <a:off x="4495500" y="877100"/>
              <a:ext cx="141175" cy="141175"/>
            </a:xfrm>
            <a:custGeom>
              <a:avLst/>
              <a:gdLst/>
              <a:ahLst/>
              <a:cxnLst/>
              <a:rect l="l" t="t" r="r" b="b"/>
              <a:pathLst>
                <a:path w="5647" h="5647" extrusionOk="0">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56" name="Google Shape;6035;p70">
              <a:extLst>
                <a:ext uri="{FF2B5EF4-FFF2-40B4-BE49-F238E27FC236}">
                  <a16:creationId xmlns:a16="http://schemas.microsoft.com/office/drawing/2014/main" id="{88F813C0-B837-A54D-BA55-2C1FC4F75A36}"/>
                </a:ext>
              </a:extLst>
            </p:cNvPr>
            <p:cNvSpPr/>
            <p:nvPr/>
          </p:nvSpPr>
          <p:spPr>
            <a:xfrm>
              <a:off x="4636650" y="877100"/>
              <a:ext cx="141175" cy="141175"/>
            </a:xfrm>
            <a:custGeom>
              <a:avLst/>
              <a:gdLst/>
              <a:ahLst/>
              <a:cxnLst/>
              <a:rect l="l" t="t" r="r" b="b"/>
              <a:pathLst>
                <a:path w="5647" h="5647" extrusionOk="0">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57" name="Google Shape;5998;p70">
            <a:extLst>
              <a:ext uri="{FF2B5EF4-FFF2-40B4-BE49-F238E27FC236}">
                <a16:creationId xmlns:a16="http://schemas.microsoft.com/office/drawing/2014/main" id="{3DEF6B58-2392-E61A-0371-BCDD11433E9A}"/>
              </a:ext>
            </a:extLst>
          </p:cNvPr>
          <p:cNvGrpSpPr/>
          <p:nvPr/>
        </p:nvGrpSpPr>
        <p:grpSpPr>
          <a:xfrm rot="2611997">
            <a:off x="7697877" y="3574040"/>
            <a:ext cx="352349" cy="338760"/>
            <a:chOff x="4447550" y="249750"/>
            <a:chExt cx="500425" cy="481125"/>
          </a:xfrm>
        </p:grpSpPr>
        <p:sp>
          <p:nvSpPr>
            <p:cNvPr id="358" name="Google Shape;5999;p70">
              <a:extLst>
                <a:ext uri="{FF2B5EF4-FFF2-40B4-BE49-F238E27FC236}">
                  <a16:creationId xmlns:a16="http://schemas.microsoft.com/office/drawing/2014/main" id="{98ABEBF4-64BA-1291-C0AF-47176C430D2D}"/>
                </a:ext>
              </a:extLst>
            </p:cNvPr>
            <p:cNvSpPr/>
            <p:nvPr/>
          </p:nvSpPr>
          <p:spPr>
            <a:xfrm>
              <a:off x="4447550" y="413675"/>
              <a:ext cx="353475" cy="317200"/>
            </a:xfrm>
            <a:custGeom>
              <a:avLst/>
              <a:gdLst/>
              <a:ahLst/>
              <a:cxnLst/>
              <a:rect l="l" t="t" r="r" b="b"/>
              <a:pathLst>
                <a:path w="14139" h="12688" extrusionOk="0">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59" name="Google Shape;6000;p70">
              <a:extLst>
                <a:ext uri="{FF2B5EF4-FFF2-40B4-BE49-F238E27FC236}">
                  <a16:creationId xmlns:a16="http://schemas.microsoft.com/office/drawing/2014/main" id="{729D79EB-00DE-22B3-4306-50A7689899DE}"/>
                </a:ext>
              </a:extLst>
            </p:cNvPr>
            <p:cNvSpPr/>
            <p:nvPr/>
          </p:nvSpPr>
          <p:spPr>
            <a:xfrm>
              <a:off x="4589675" y="249750"/>
              <a:ext cx="358300" cy="322025"/>
            </a:xfrm>
            <a:custGeom>
              <a:avLst/>
              <a:gdLst/>
              <a:ahLst/>
              <a:cxnLst/>
              <a:rect l="l" t="t" r="r" b="b"/>
              <a:pathLst>
                <a:path w="14332" h="12881" extrusionOk="0">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60" name="Google Shape;7006;p72">
            <a:extLst>
              <a:ext uri="{FF2B5EF4-FFF2-40B4-BE49-F238E27FC236}">
                <a16:creationId xmlns:a16="http://schemas.microsoft.com/office/drawing/2014/main" id="{59F5286C-7879-03B8-CEC0-A646E2C606A5}"/>
              </a:ext>
            </a:extLst>
          </p:cNvPr>
          <p:cNvGrpSpPr/>
          <p:nvPr/>
        </p:nvGrpSpPr>
        <p:grpSpPr>
          <a:xfrm>
            <a:off x="7726434" y="1629348"/>
            <a:ext cx="351024" cy="347301"/>
            <a:chOff x="946175" y="3619500"/>
            <a:chExt cx="296975" cy="293825"/>
          </a:xfrm>
        </p:grpSpPr>
        <p:sp>
          <p:nvSpPr>
            <p:cNvPr id="361" name="Google Shape;7007;p72">
              <a:extLst>
                <a:ext uri="{FF2B5EF4-FFF2-40B4-BE49-F238E27FC236}">
                  <a16:creationId xmlns:a16="http://schemas.microsoft.com/office/drawing/2014/main" id="{89F798C2-763E-FA64-F0B0-4433470FE530}"/>
                </a:ext>
              </a:extLst>
            </p:cNvPr>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7008;p72">
              <a:extLst>
                <a:ext uri="{FF2B5EF4-FFF2-40B4-BE49-F238E27FC236}">
                  <a16:creationId xmlns:a16="http://schemas.microsoft.com/office/drawing/2014/main" id="{89FD1030-62C2-E6CC-5035-9702E60B642A}"/>
                </a:ext>
              </a:extLst>
            </p:cNvPr>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7009;p72">
              <a:extLst>
                <a:ext uri="{FF2B5EF4-FFF2-40B4-BE49-F238E27FC236}">
                  <a16:creationId xmlns:a16="http://schemas.microsoft.com/office/drawing/2014/main" id="{B903DCEB-DC1B-4B0E-3F80-3E3ACB926C9B}"/>
                </a:ext>
              </a:extLst>
            </p:cNvPr>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7010;p72">
              <a:extLst>
                <a:ext uri="{FF2B5EF4-FFF2-40B4-BE49-F238E27FC236}">
                  <a16:creationId xmlns:a16="http://schemas.microsoft.com/office/drawing/2014/main" id="{6A9CB343-26CB-9BF3-8EBC-059F3CF8FDFD}"/>
                </a:ext>
              </a:extLst>
            </p:cNvPr>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7011;p72">
              <a:extLst>
                <a:ext uri="{FF2B5EF4-FFF2-40B4-BE49-F238E27FC236}">
                  <a16:creationId xmlns:a16="http://schemas.microsoft.com/office/drawing/2014/main" id="{63ECEFBB-58F7-6655-1834-A30781FEF061}"/>
                </a:ext>
              </a:extLst>
            </p:cNvPr>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7012;p72">
              <a:extLst>
                <a:ext uri="{FF2B5EF4-FFF2-40B4-BE49-F238E27FC236}">
                  <a16:creationId xmlns:a16="http://schemas.microsoft.com/office/drawing/2014/main" id="{44F4B3FC-AEEE-BC6E-06A6-62A7EABCDD08}"/>
                </a:ext>
              </a:extLst>
            </p:cNvPr>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1002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 calcmode="lin" valueType="num">
                                      <p:cBhvr additive="base">
                                        <p:cTn id="7" dur="1000" fill="hold"/>
                                        <p:tgtEl>
                                          <p:spTgt spid="292"/>
                                        </p:tgtEl>
                                        <p:attrNameLst>
                                          <p:attrName>ppt_x</p:attrName>
                                        </p:attrNameLst>
                                      </p:cBhvr>
                                      <p:tavLst>
                                        <p:tav tm="0">
                                          <p:val>
                                            <p:strVal val="0-#ppt_w/2"/>
                                          </p:val>
                                        </p:tav>
                                        <p:tav tm="100000">
                                          <p:val>
                                            <p:strVal val="#ppt_x"/>
                                          </p:val>
                                        </p:tav>
                                      </p:tavLst>
                                    </p:anim>
                                    <p:anim calcmode="lin" valueType="num">
                                      <p:cBhvr additive="base">
                                        <p:cTn id="8" dur="1000" fill="hold"/>
                                        <p:tgtEl>
                                          <p:spTgt spid="2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7" name="TextBox 6">
            <a:extLst>
              <a:ext uri="{FF2B5EF4-FFF2-40B4-BE49-F238E27FC236}">
                <a16:creationId xmlns:a16="http://schemas.microsoft.com/office/drawing/2014/main" id="{79FCD0E6-D8E7-EC14-0D6F-F0D034E8DCEE}"/>
              </a:ext>
            </a:extLst>
          </p:cNvPr>
          <p:cNvSpPr txBox="1"/>
          <p:nvPr/>
        </p:nvSpPr>
        <p:spPr>
          <a:xfrm>
            <a:off x="436884" y="1902051"/>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sp>
        <p:nvSpPr>
          <p:cNvPr id="12" name="TextBox 11">
            <a:extLst>
              <a:ext uri="{FF2B5EF4-FFF2-40B4-BE49-F238E27FC236}">
                <a16:creationId xmlns:a16="http://schemas.microsoft.com/office/drawing/2014/main" id="{B6EAA5C4-21CF-CB32-6BB8-9DEE822CB4A2}"/>
              </a:ext>
            </a:extLst>
          </p:cNvPr>
          <p:cNvSpPr txBox="1"/>
          <p:nvPr/>
        </p:nvSpPr>
        <p:spPr>
          <a:xfrm>
            <a:off x="1249392" y="365859"/>
            <a:ext cx="7587427" cy="461665"/>
          </a:xfrm>
          <a:prstGeom prst="rect">
            <a:avLst/>
          </a:prstGeom>
          <a:noFill/>
        </p:spPr>
        <p:txBody>
          <a:bodyPr wrap="square">
            <a:spAutoFit/>
          </a:bodyPr>
          <a:lstStyle/>
          <a:p>
            <a:pPr lvl="0" algn="ctr">
              <a:defRPr/>
            </a:pPr>
            <a:r>
              <a:rPr lang="el-GR" sz="2400" dirty="0">
                <a:solidFill>
                  <a:srgbClr val="5B0F00"/>
                </a:solidFill>
                <a:latin typeface="Book Antiqua" panose="02040602050305030304" pitchFamily="18" charset="0"/>
                <a:ea typeface="Cambria Math" panose="02040503050406030204" pitchFamily="18" charset="0"/>
              </a:rPr>
              <a:t>7. Αποτίμηση Ε.Υ: Αποτελέσματα-κύρια ευρήματα 4/5</a:t>
            </a:r>
          </a:p>
        </p:txBody>
      </p:sp>
      <p:sp>
        <p:nvSpPr>
          <p:cNvPr id="205" name="TextBox 204">
            <a:extLst>
              <a:ext uri="{FF2B5EF4-FFF2-40B4-BE49-F238E27FC236}">
                <a16:creationId xmlns:a16="http://schemas.microsoft.com/office/drawing/2014/main" id="{C7F8ECA0-BB16-A7B3-B06B-110358FB2A12}"/>
              </a:ext>
            </a:extLst>
          </p:cNvPr>
          <p:cNvSpPr txBox="1"/>
          <p:nvPr/>
        </p:nvSpPr>
        <p:spPr>
          <a:xfrm>
            <a:off x="614304" y="3055505"/>
            <a:ext cx="1555771" cy="523220"/>
          </a:xfrm>
          <a:prstGeom prst="rect">
            <a:avLst/>
          </a:prstGeom>
          <a:noFill/>
        </p:spPr>
        <p:txBody>
          <a:bodyPr wrap="square">
            <a:spAutoFit/>
          </a:bodyPr>
          <a:lstStyle/>
          <a:p>
            <a:pPr algn="ctr"/>
            <a:r>
              <a:rPr lang="el-GR" sz="1400" b="1"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Δυνατά σημεία</a:t>
            </a:r>
          </a:p>
          <a:p>
            <a:pPr algn="ctr"/>
            <a:r>
              <a:rPr lang="el-GR" b="1"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Προτάσεις</a:t>
            </a:r>
            <a:endParaRPr lang="el-GR" dirty="0"/>
          </a:p>
        </p:txBody>
      </p:sp>
      <p:grpSp>
        <p:nvGrpSpPr>
          <p:cNvPr id="206" name="Google Shape;11035;p68">
            <a:extLst>
              <a:ext uri="{FF2B5EF4-FFF2-40B4-BE49-F238E27FC236}">
                <a16:creationId xmlns:a16="http://schemas.microsoft.com/office/drawing/2014/main" id="{1547AABD-4A56-16B7-AEE7-57699C4536C9}"/>
              </a:ext>
            </a:extLst>
          </p:cNvPr>
          <p:cNvGrpSpPr/>
          <p:nvPr/>
        </p:nvGrpSpPr>
        <p:grpSpPr>
          <a:xfrm>
            <a:off x="904908" y="1150550"/>
            <a:ext cx="1614059" cy="1930755"/>
            <a:chOff x="854248" y="2920644"/>
            <a:chExt cx="360445" cy="321077"/>
          </a:xfrm>
        </p:grpSpPr>
        <p:sp>
          <p:nvSpPr>
            <p:cNvPr id="207" name="Google Shape;11036;p68">
              <a:extLst>
                <a:ext uri="{FF2B5EF4-FFF2-40B4-BE49-F238E27FC236}">
                  <a16:creationId xmlns:a16="http://schemas.microsoft.com/office/drawing/2014/main" id="{9235434B-F355-C268-14A0-C0B132303E37}"/>
                </a:ext>
              </a:extLst>
            </p:cNvPr>
            <p:cNvSpPr/>
            <p:nvPr/>
          </p:nvSpPr>
          <p:spPr>
            <a:xfrm>
              <a:off x="859546" y="3067046"/>
              <a:ext cx="197021" cy="169377"/>
            </a:xfrm>
            <a:custGeom>
              <a:avLst/>
              <a:gdLst/>
              <a:ahLst/>
              <a:cxnLst/>
              <a:rect l="l" t="t" r="r" b="b"/>
              <a:pathLst>
                <a:path w="7512" h="6458" extrusionOk="0">
                  <a:moveTo>
                    <a:pt x="7319" y="0"/>
                  </a:moveTo>
                  <a:lnTo>
                    <a:pt x="3566" y="3542"/>
                  </a:lnTo>
                  <a:cubicBezTo>
                    <a:pt x="3489" y="3619"/>
                    <a:pt x="3383" y="3662"/>
                    <a:pt x="3272" y="3662"/>
                  </a:cubicBezTo>
                  <a:lnTo>
                    <a:pt x="3229" y="3662"/>
                  </a:lnTo>
                  <a:cubicBezTo>
                    <a:pt x="2988" y="3662"/>
                    <a:pt x="2796" y="3469"/>
                    <a:pt x="2796" y="3229"/>
                  </a:cubicBezTo>
                  <a:lnTo>
                    <a:pt x="2796" y="3012"/>
                  </a:lnTo>
                  <a:lnTo>
                    <a:pt x="1506" y="3012"/>
                  </a:lnTo>
                  <a:lnTo>
                    <a:pt x="1506" y="3335"/>
                  </a:lnTo>
                  <a:cubicBezTo>
                    <a:pt x="1506" y="3527"/>
                    <a:pt x="1376" y="3696"/>
                    <a:pt x="1193" y="3748"/>
                  </a:cubicBezTo>
                  <a:lnTo>
                    <a:pt x="467" y="3955"/>
                  </a:lnTo>
                  <a:cubicBezTo>
                    <a:pt x="193" y="4032"/>
                    <a:pt x="0" y="4287"/>
                    <a:pt x="0" y="4576"/>
                  </a:cubicBezTo>
                  <a:lnTo>
                    <a:pt x="0" y="6457"/>
                  </a:lnTo>
                  <a:lnTo>
                    <a:pt x="3445" y="6457"/>
                  </a:lnTo>
                  <a:lnTo>
                    <a:pt x="3445" y="5307"/>
                  </a:lnTo>
                  <a:cubicBezTo>
                    <a:pt x="3440" y="5077"/>
                    <a:pt x="3532" y="4860"/>
                    <a:pt x="3696" y="4696"/>
                  </a:cubicBezTo>
                  <a:lnTo>
                    <a:pt x="7357" y="1035"/>
                  </a:lnTo>
                  <a:cubicBezTo>
                    <a:pt x="7468" y="924"/>
                    <a:pt x="7511" y="770"/>
                    <a:pt x="7473" y="626"/>
                  </a:cubicBezTo>
                  <a:lnTo>
                    <a:pt x="7319" y="0"/>
                  </a:ln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037;p68">
              <a:extLst>
                <a:ext uri="{FF2B5EF4-FFF2-40B4-BE49-F238E27FC236}">
                  <a16:creationId xmlns:a16="http://schemas.microsoft.com/office/drawing/2014/main" id="{900C38D8-4C32-D6BB-CA9D-BC3C36549C1C}"/>
                </a:ext>
              </a:extLst>
            </p:cNvPr>
            <p:cNvSpPr/>
            <p:nvPr/>
          </p:nvSpPr>
          <p:spPr>
            <a:xfrm>
              <a:off x="1006315" y="2925942"/>
              <a:ext cx="203211" cy="169377"/>
            </a:xfrm>
            <a:custGeom>
              <a:avLst/>
              <a:gdLst/>
              <a:ahLst/>
              <a:cxnLst/>
              <a:rect l="l" t="t" r="r" b="b"/>
              <a:pathLst>
                <a:path w="7748" h="6458" extrusionOk="0">
                  <a:moveTo>
                    <a:pt x="428" y="1"/>
                  </a:moveTo>
                  <a:cubicBezTo>
                    <a:pt x="193" y="1"/>
                    <a:pt x="0" y="193"/>
                    <a:pt x="0" y="434"/>
                  </a:cubicBezTo>
                  <a:lnTo>
                    <a:pt x="0" y="6025"/>
                  </a:lnTo>
                  <a:cubicBezTo>
                    <a:pt x="0" y="6265"/>
                    <a:pt x="193" y="6458"/>
                    <a:pt x="428" y="6458"/>
                  </a:cubicBezTo>
                  <a:lnTo>
                    <a:pt x="7314" y="6458"/>
                  </a:lnTo>
                  <a:cubicBezTo>
                    <a:pt x="7550" y="6458"/>
                    <a:pt x="7747" y="6265"/>
                    <a:pt x="7747" y="6025"/>
                  </a:cubicBezTo>
                  <a:lnTo>
                    <a:pt x="7747" y="434"/>
                  </a:lnTo>
                  <a:cubicBezTo>
                    <a:pt x="7747" y="193"/>
                    <a:pt x="7550" y="1"/>
                    <a:pt x="7314"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038;p68">
              <a:extLst>
                <a:ext uri="{FF2B5EF4-FFF2-40B4-BE49-F238E27FC236}">
                  <a16:creationId xmlns:a16="http://schemas.microsoft.com/office/drawing/2014/main" id="{A67A1E76-88B5-4419-D843-368F094C57EE}"/>
                </a:ext>
              </a:extLst>
            </p:cNvPr>
            <p:cNvSpPr/>
            <p:nvPr/>
          </p:nvSpPr>
          <p:spPr>
            <a:xfrm>
              <a:off x="876436" y="3067046"/>
              <a:ext cx="28299" cy="62107"/>
            </a:xfrm>
            <a:custGeom>
              <a:avLst/>
              <a:gdLst/>
              <a:ahLst/>
              <a:cxnLst/>
              <a:rect l="l" t="t" r="r" b="b"/>
              <a:pathLst>
                <a:path w="1079" h="2368" extrusionOk="0">
                  <a:moveTo>
                    <a:pt x="646" y="0"/>
                  </a:moveTo>
                  <a:cubicBezTo>
                    <a:pt x="290" y="0"/>
                    <a:pt x="1" y="289"/>
                    <a:pt x="1" y="650"/>
                  </a:cubicBezTo>
                  <a:lnTo>
                    <a:pt x="1" y="799"/>
                  </a:lnTo>
                  <a:cubicBezTo>
                    <a:pt x="1" y="982"/>
                    <a:pt x="30" y="1169"/>
                    <a:pt x="87" y="1343"/>
                  </a:cubicBezTo>
                  <a:lnTo>
                    <a:pt x="434" y="2368"/>
                  </a:lnTo>
                  <a:lnTo>
                    <a:pt x="1079" y="2368"/>
                  </a:lnTo>
                  <a:lnTo>
                    <a:pt x="1079" y="0"/>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1039;p68">
              <a:extLst>
                <a:ext uri="{FF2B5EF4-FFF2-40B4-BE49-F238E27FC236}">
                  <a16:creationId xmlns:a16="http://schemas.microsoft.com/office/drawing/2014/main" id="{53A0E913-0DE2-2AAC-3C25-F17A1CA6FA36}"/>
                </a:ext>
              </a:extLst>
            </p:cNvPr>
            <p:cNvSpPr/>
            <p:nvPr/>
          </p:nvSpPr>
          <p:spPr>
            <a:xfrm>
              <a:off x="887688" y="3061355"/>
              <a:ext cx="67903" cy="67798"/>
            </a:xfrm>
            <a:custGeom>
              <a:avLst/>
              <a:gdLst/>
              <a:ahLst/>
              <a:cxnLst/>
              <a:rect l="l" t="t" r="r" b="b"/>
              <a:pathLst>
                <a:path w="2589" h="2585" extrusionOk="0">
                  <a:moveTo>
                    <a:pt x="650" y="1"/>
                  </a:moveTo>
                  <a:cubicBezTo>
                    <a:pt x="289" y="1"/>
                    <a:pt x="0" y="289"/>
                    <a:pt x="0" y="650"/>
                  </a:cubicBezTo>
                  <a:cubicBezTo>
                    <a:pt x="0" y="886"/>
                    <a:pt x="193" y="1078"/>
                    <a:pt x="433" y="1078"/>
                  </a:cubicBezTo>
                  <a:lnTo>
                    <a:pt x="2156" y="2585"/>
                  </a:lnTo>
                  <a:lnTo>
                    <a:pt x="2536" y="1252"/>
                  </a:lnTo>
                  <a:cubicBezTo>
                    <a:pt x="2570" y="1136"/>
                    <a:pt x="2584" y="1016"/>
                    <a:pt x="2589" y="896"/>
                  </a:cubicBezTo>
                  <a:lnTo>
                    <a:pt x="2589" y="1"/>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1040;p68">
              <a:extLst>
                <a:ext uri="{FF2B5EF4-FFF2-40B4-BE49-F238E27FC236}">
                  <a16:creationId xmlns:a16="http://schemas.microsoft.com/office/drawing/2014/main" id="{C8E35BFD-8681-FAED-7E16-75B7F849ADCC}"/>
                </a:ext>
              </a:extLst>
            </p:cNvPr>
            <p:cNvSpPr/>
            <p:nvPr/>
          </p:nvSpPr>
          <p:spPr>
            <a:xfrm>
              <a:off x="899045" y="3146044"/>
              <a:ext cx="33833" cy="28299"/>
            </a:xfrm>
            <a:custGeom>
              <a:avLst/>
              <a:gdLst/>
              <a:ahLst/>
              <a:cxnLst/>
              <a:rect l="l" t="t" r="r" b="b"/>
              <a:pathLst>
                <a:path w="1290" h="1079" extrusionOk="0">
                  <a:moveTo>
                    <a:pt x="0" y="0"/>
                  </a:moveTo>
                  <a:lnTo>
                    <a:pt x="0" y="433"/>
                  </a:lnTo>
                  <a:cubicBezTo>
                    <a:pt x="0" y="789"/>
                    <a:pt x="289" y="1078"/>
                    <a:pt x="645" y="1078"/>
                  </a:cubicBezTo>
                  <a:cubicBezTo>
                    <a:pt x="1001" y="1078"/>
                    <a:pt x="1290" y="789"/>
                    <a:pt x="1290" y="433"/>
                  </a:cubicBezTo>
                  <a:lnTo>
                    <a:pt x="1290"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1041;p68">
              <a:extLst>
                <a:ext uri="{FF2B5EF4-FFF2-40B4-BE49-F238E27FC236}">
                  <a16:creationId xmlns:a16="http://schemas.microsoft.com/office/drawing/2014/main" id="{FF6150F1-6779-D9D9-7AE7-C9CDA41E4358}"/>
                </a:ext>
              </a:extLst>
            </p:cNvPr>
            <p:cNvSpPr/>
            <p:nvPr/>
          </p:nvSpPr>
          <p:spPr>
            <a:xfrm>
              <a:off x="882128" y="3089733"/>
              <a:ext cx="67798" cy="62002"/>
            </a:xfrm>
            <a:custGeom>
              <a:avLst/>
              <a:gdLst/>
              <a:ahLst/>
              <a:cxnLst/>
              <a:rect l="l" t="t" r="r" b="b"/>
              <a:pathLst>
                <a:path w="2585" h="2364" extrusionOk="0">
                  <a:moveTo>
                    <a:pt x="811" y="1"/>
                  </a:moveTo>
                  <a:cubicBezTo>
                    <a:pt x="701" y="1"/>
                    <a:pt x="593" y="44"/>
                    <a:pt x="515" y="126"/>
                  </a:cubicBezTo>
                  <a:lnTo>
                    <a:pt x="304" y="338"/>
                  </a:lnTo>
                  <a:cubicBezTo>
                    <a:pt x="106" y="531"/>
                    <a:pt x="0" y="795"/>
                    <a:pt x="0" y="1074"/>
                  </a:cubicBezTo>
                  <a:cubicBezTo>
                    <a:pt x="0" y="1786"/>
                    <a:pt x="578" y="2364"/>
                    <a:pt x="1290" y="2364"/>
                  </a:cubicBezTo>
                  <a:cubicBezTo>
                    <a:pt x="2002" y="2364"/>
                    <a:pt x="2579" y="1786"/>
                    <a:pt x="2579" y="1074"/>
                  </a:cubicBezTo>
                  <a:lnTo>
                    <a:pt x="2579" y="800"/>
                  </a:lnTo>
                  <a:cubicBezTo>
                    <a:pt x="2584" y="685"/>
                    <a:pt x="2536" y="574"/>
                    <a:pt x="2459" y="492"/>
                  </a:cubicBezTo>
                  <a:cubicBezTo>
                    <a:pt x="2122" y="170"/>
                    <a:pt x="1516" y="20"/>
                    <a:pt x="828" y="1"/>
                  </a:cubicBezTo>
                  <a:cubicBezTo>
                    <a:pt x="822" y="1"/>
                    <a:pt x="816" y="1"/>
                    <a:pt x="811"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1042;p68">
              <a:extLst>
                <a:ext uri="{FF2B5EF4-FFF2-40B4-BE49-F238E27FC236}">
                  <a16:creationId xmlns:a16="http://schemas.microsoft.com/office/drawing/2014/main" id="{9C77B8A6-D102-3007-AAB3-2D58ACBBD89E}"/>
                </a:ext>
              </a:extLst>
            </p:cNvPr>
            <p:cNvSpPr/>
            <p:nvPr/>
          </p:nvSpPr>
          <p:spPr>
            <a:xfrm>
              <a:off x="882128" y="3089628"/>
              <a:ext cx="67667" cy="60717"/>
            </a:xfrm>
            <a:custGeom>
              <a:avLst/>
              <a:gdLst/>
              <a:ahLst/>
              <a:cxnLst/>
              <a:rect l="l" t="t" r="r" b="b"/>
              <a:pathLst>
                <a:path w="2580" h="2315" extrusionOk="0">
                  <a:moveTo>
                    <a:pt x="828" y="0"/>
                  </a:moveTo>
                  <a:cubicBezTo>
                    <a:pt x="708" y="0"/>
                    <a:pt x="597" y="44"/>
                    <a:pt x="515" y="130"/>
                  </a:cubicBezTo>
                  <a:lnTo>
                    <a:pt x="304" y="342"/>
                  </a:lnTo>
                  <a:cubicBezTo>
                    <a:pt x="106" y="535"/>
                    <a:pt x="0" y="799"/>
                    <a:pt x="0" y="1073"/>
                  </a:cubicBezTo>
                  <a:cubicBezTo>
                    <a:pt x="0" y="1651"/>
                    <a:pt x="381" y="2156"/>
                    <a:pt x="934" y="2315"/>
                  </a:cubicBezTo>
                  <a:cubicBezTo>
                    <a:pt x="746" y="2089"/>
                    <a:pt x="645" y="1800"/>
                    <a:pt x="645" y="1507"/>
                  </a:cubicBezTo>
                  <a:lnTo>
                    <a:pt x="645" y="1078"/>
                  </a:lnTo>
                  <a:cubicBezTo>
                    <a:pt x="645" y="837"/>
                    <a:pt x="838" y="644"/>
                    <a:pt x="1077" y="644"/>
                  </a:cubicBezTo>
                  <a:cubicBezTo>
                    <a:pt x="1085" y="644"/>
                    <a:pt x="1094" y="645"/>
                    <a:pt x="1102" y="645"/>
                  </a:cubicBezTo>
                  <a:cubicBezTo>
                    <a:pt x="1535" y="674"/>
                    <a:pt x="2180" y="746"/>
                    <a:pt x="2579" y="939"/>
                  </a:cubicBezTo>
                  <a:cubicBezTo>
                    <a:pt x="2565" y="847"/>
                    <a:pt x="2527" y="563"/>
                    <a:pt x="2459" y="496"/>
                  </a:cubicBezTo>
                  <a:cubicBezTo>
                    <a:pt x="2122" y="174"/>
                    <a:pt x="1516" y="24"/>
                    <a:pt x="828"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1043;p68">
              <a:extLst>
                <a:ext uri="{FF2B5EF4-FFF2-40B4-BE49-F238E27FC236}">
                  <a16:creationId xmlns:a16="http://schemas.microsoft.com/office/drawing/2014/main" id="{6568E546-AE2A-6CEA-1F82-F022BC7BE755}"/>
                </a:ext>
              </a:extLst>
            </p:cNvPr>
            <p:cNvSpPr/>
            <p:nvPr/>
          </p:nvSpPr>
          <p:spPr>
            <a:xfrm>
              <a:off x="859546" y="3175576"/>
              <a:ext cx="22608" cy="60717"/>
            </a:xfrm>
            <a:custGeom>
              <a:avLst/>
              <a:gdLst/>
              <a:ahLst/>
              <a:cxnLst/>
              <a:rect l="l" t="t" r="r" b="b"/>
              <a:pathLst>
                <a:path w="862" h="2315" extrusionOk="0">
                  <a:moveTo>
                    <a:pt x="173" y="0"/>
                  </a:moveTo>
                  <a:cubicBezTo>
                    <a:pt x="63" y="116"/>
                    <a:pt x="0" y="274"/>
                    <a:pt x="0" y="433"/>
                  </a:cubicBezTo>
                  <a:lnTo>
                    <a:pt x="0" y="2315"/>
                  </a:lnTo>
                  <a:lnTo>
                    <a:pt x="861" y="2315"/>
                  </a:lnTo>
                  <a:lnTo>
                    <a:pt x="861" y="953"/>
                  </a:lnTo>
                  <a:cubicBezTo>
                    <a:pt x="861" y="785"/>
                    <a:pt x="789" y="621"/>
                    <a:pt x="674" y="501"/>
                  </a:cubicBezTo>
                  <a:lnTo>
                    <a:pt x="173" y="0"/>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1044;p68">
              <a:extLst>
                <a:ext uri="{FF2B5EF4-FFF2-40B4-BE49-F238E27FC236}">
                  <a16:creationId xmlns:a16="http://schemas.microsoft.com/office/drawing/2014/main" id="{A1190455-4CDF-B017-5B74-9953D2B0C017}"/>
                </a:ext>
              </a:extLst>
            </p:cNvPr>
            <p:cNvSpPr/>
            <p:nvPr/>
          </p:nvSpPr>
          <p:spPr>
            <a:xfrm>
              <a:off x="949900" y="3067046"/>
              <a:ext cx="106667" cy="139216"/>
            </a:xfrm>
            <a:custGeom>
              <a:avLst/>
              <a:gdLst/>
              <a:ahLst/>
              <a:cxnLst/>
              <a:rect l="l" t="t" r="r" b="b"/>
              <a:pathLst>
                <a:path w="4067" h="5308" extrusionOk="0">
                  <a:moveTo>
                    <a:pt x="3874" y="0"/>
                  </a:moveTo>
                  <a:lnTo>
                    <a:pt x="279" y="3392"/>
                  </a:lnTo>
                  <a:cubicBezTo>
                    <a:pt x="174" y="3493"/>
                    <a:pt x="106" y="3623"/>
                    <a:pt x="82" y="3763"/>
                  </a:cubicBezTo>
                  <a:cubicBezTo>
                    <a:pt x="10" y="4290"/>
                    <a:pt x="2" y="5079"/>
                    <a:pt x="0" y="5266"/>
                  </a:cubicBezTo>
                  <a:lnTo>
                    <a:pt x="0" y="5266"/>
                  </a:lnTo>
                  <a:cubicBezTo>
                    <a:pt x="7" y="5051"/>
                    <a:pt x="97" y="4850"/>
                    <a:pt x="251" y="4696"/>
                  </a:cubicBezTo>
                  <a:lnTo>
                    <a:pt x="3912" y="1035"/>
                  </a:lnTo>
                  <a:cubicBezTo>
                    <a:pt x="4023" y="929"/>
                    <a:pt x="4066" y="770"/>
                    <a:pt x="4028" y="626"/>
                  </a:cubicBezTo>
                  <a:lnTo>
                    <a:pt x="3874" y="0"/>
                  </a:lnTo>
                  <a:close/>
                  <a:moveTo>
                    <a:pt x="0" y="5266"/>
                  </a:moveTo>
                  <a:cubicBezTo>
                    <a:pt x="0" y="5280"/>
                    <a:pt x="0" y="5294"/>
                    <a:pt x="0" y="5307"/>
                  </a:cubicBezTo>
                  <a:cubicBezTo>
                    <a:pt x="0" y="5307"/>
                    <a:pt x="0" y="5293"/>
                    <a:pt x="0" y="5266"/>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1045;p68">
              <a:extLst>
                <a:ext uri="{FF2B5EF4-FFF2-40B4-BE49-F238E27FC236}">
                  <a16:creationId xmlns:a16="http://schemas.microsoft.com/office/drawing/2014/main" id="{CADE7403-6FDC-2AD2-BF87-1C11C0982F00}"/>
                </a:ext>
              </a:extLst>
            </p:cNvPr>
            <p:cNvSpPr/>
            <p:nvPr/>
          </p:nvSpPr>
          <p:spPr>
            <a:xfrm>
              <a:off x="1031179" y="3067046"/>
              <a:ext cx="25388" cy="33833"/>
            </a:xfrm>
            <a:custGeom>
              <a:avLst/>
              <a:gdLst/>
              <a:ahLst/>
              <a:cxnLst/>
              <a:rect l="l" t="t" r="r" b="b"/>
              <a:pathLst>
                <a:path w="968" h="1290" extrusionOk="0">
                  <a:moveTo>
                    <a:pt x="775" y="0"/>
                  </a:moveTo>
                  <a:lnTo>
                    <a:pt x="0" y="732"/>
                  </a:lnTo>
                  <a:lnTo>
                    <a:pt x="558" y="1290"/>
                  </a:lnTo>
                  <a:lnTo>
                    <a:pt x="813" y="1035"/>
                  </a:lnTo>
                  <a:cubicBezTo>
                    <a:pt x="924" y="924"/>
                    <a:pt x="967" y="770"/>
                    <a:pt x="929" y="626"/>
                  </a:cubicBezTo>
                  <a:lnTo>
                    <a:pt x="775"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1046;p68">
              <a:extLst>
                <a:ext uri="{FF2B5EF4-FFF2-40B4-BE49-F238E27FC236}">
                  <a16:creationId xmlns:a16="http://schemas.microsoft.com/office/drawing/2014/main" id="{9F5E3B28-9D9C-8F16-16E4-FE0C685E5857}"/>
                </a:ext>
              </a:extLst>
            </p:cNvPr>
            <p:cNvSpPr/>
            <p:nvPr/>
          </p:nvSpPr>
          <p:spPr>
            <a:xfrm>
              <a:off x="891963" y="3084330"/>
              <a:ext cx="48757" cy="16314"/>
            </a:xfrm>
            <a:custGeom>
              <a:avLst/>
              <a:gdLst/>
              <a:ahLst/>
              <a:cxnLst/>
              <a:rect l="l" t="t" r="r" b="b"/>
              <a:pathLst>
                <a:path w="1859" h="622" extrusionOk="0">
                  <a:moveTo>
                    <a:pt x="270" y="0"/>
                  </a:moveTo>
                  <a:cubicBezTo>
                    <a:pt x="1" y="0"/>
                    <a:pt x="1" y="405"/>
                    <a:pt x="270" y="405"/>
                  </a:cubicBezTo>
                  <a:cubicBezTo>
                    <a:pt x="496" y="405"/>
                    <a:pt x="1156" y="438"/>
                    <a:pt x="1473" y="597"/>
                  </a:cubicBezTo>
                  <a:cubicBezTo>
                    <a:pt x="1506" y="614"/>
                    <a:pt x="1538" y="621"/>
                    <a:pt x="1568" y="621"/>
                  </a:cubicBezTo>
                  <a:cubicBezTo>
                    <a:pt x="1752" y="621"/>
                    <a:pt x="1858" y="340"/>
                    <a:pt x="1651" y="236"/>
                  </a:cubicBezTo>
                  <a:cubicBezTo>
                    <a:pt x="1184" y="0"/>
                    <a:pt x="309" y="0"/>
                    <a:pt x="2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1047;p68">
              <a:extLst>
                <a:ext uri="{FF2B5EF4-FFF2-40B4-BE49-F238E27FC236}">
                  <a16:creationId xmlns:a16="http://schemas.microsoft.com/office/drawing/2014/main" id="{F039860D-E1C4-B09E-9635-206ABFE5596C}"/>
                </a:ext>
              </a:extLst>
            </p:cNvPr>
            <p:cNvSpPr/>
            <p:nvPr/>
          </p:nvSpPr>
          <p:spPr>
            <a:xfrm>
              <a:off x="876830" y="3191601"/>
              <a:ext cx="10622" cy="49990"/>
            </a:xfrm>
            <a:custGeom>
              <a:avLst/>
              <a:gdLst/>
              <a:ahLst/>
              <a:cxnLst/>
              <a:rect l="l" t="t" r="r" b="b"/>
              <a:pathLst>
                <a:path w="405" h="1906" extrusionOk="0">
                  <a:moveTo>
                    <a:pt x="202" y="0"/>
                  </a:moveTo>
                  <a:cubicBezTo>
                    <a:pt x="92" y="0"/>
                    <a:pt x="0" y="92"/>
                    <a:pt x="0" y="202"/>
                  </a:cubicBezTo>
                  <a:lnTo>
                    <a:pt x="0" y="1704"/>
                  </a:lnTo>
                  <a:cubicBezTo>
                    <a:pt x="0" y="1838"/>
                    <a:pt x="101" y="1906"/>
                    <a:pt x="202" y="1906"/>
                  </a:cubicBezTo>
                  <a:cubicBezTo>
                    <a:pt x="303" y="1906"/>
                    <a:pt x="404" y="1838"/>
                    <a:pt x="404" y="1704"/>
                  </a:cubicBezTo>
                  <a:lnTo>
                    <a:pt x="404" y="202"/>
                  </a:lnTo>
                  <a:cubicBezTo>
                    <a:pt x="404" y="92"/>
                    <a:pt x="313" y="0"/>
                    <a:pt x="2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1048;p68">
              <a:extLst>
                <a:ext uri="{FF2B5EF4-FFF2-40B4-BE49-F238E27FC236}">
                  <a16:creationId xmlns:a16="http://schemas.microsoft.com/office/drawing/2014/main" id="{7DA0B709-79A2-1A28-7978-E2373DA4A4C0}"/>
                </a:ext>
              </a:extLst>
            </p:cNvPr>
            <p:cNvSpPr/>
            <p:nvPr/>
          </p:nvSpPr>
          <p:spPr>
            <a:xfrm>
              <a:off x="854248" y="3056057"/>
              <a:ext cx="208614" cy="185664"/>
            </a:xfrm>
            <a:custGeom>
              <a:avLst/>
              <a:gdLst/>
              <a:ahLst/>
              <a:cxnLst/>
              <a:rect l="l" t="t" r="r" b="b"/>
              <a:pathLst>
                <a:path w="7954" h="7079" extrusionOk="0">
                  <a:moveTo>
                    <a:pt x="7405" y="794"/>
                  </a:moveTo>
                  <a:lnTo>
                    <a:pt x="7477" y="1093"/>
                  </a:lnTo>
                  <a:cubicBezTo>
                    <a:pt x="7497" y="1170"/>
                    <a:pt x="7477" y="1252"/>
                    <a:pt x="7420" y="1309"/>
                  </a:cubicBezTo>
                  <a:lnTo>
                    <a:pt x="7304" y="1425"/>
                  </a:lnTo>
                  <a:lnTo>
                    <a:pt x="7030" y="1151"/>
                  </a:lnTo>
                  <a:lnTo>
                    <a:pt x="7405" y="794"/>
                  </a:lnTo>
                  <a:close/>
                  <a:moveTo>
                    <a:pt x="3657" y="405"/>
                  </a:moveTo>
                  <a:lnTo>
                    <a:pt x="3657" y="1242"/>
                  </a:lnTo>
                  <a:cubicBezTo>
                    <a:pt x="3657" y="1377"/>
                    <a:pt x="3628" y="1511"/>
                    <a:pt x="3565" y="1632"/>
                  </a:cubicBezTo>
                  <a:lnTo>
                    <a:pt x="3464" y="1834"/>
                  </a:lnTo>
                  <a:cubicBezTo>
                    <a:pt x="3450" y="1863"/>
                    <a:pt x="3445" y="1892"/>
                    <a:pt x="3445" y="1925"/>
                  </a:cubicBezTo>
                  <a:lnTo>
                    <a:pt x="3445" y="2358"/>
                  </a:lnTo>
                  <a:cubicBezTo>
                    <a:pt x="3445" y="2958"/>
                    <a:pt x="2954" y="3446"/>
                    <a:pt x="2354" y="3446"/>
                  </a:cubicBezTo>
                  <a:cubicBezTo>
                    <a:pt x="2342" y="3446"/>
                    <a:pt x="2331" y="3446"/>
                    <a:pt x="2319" y="3446"/>
                  </a:cubicBezTo>
                  <a:cubicBezTo>
                    <a:pt x="1737" y="3426"/>
                    <a:pt x="1265" y="2916"/>
                    <a:pt x="1265" y="2301"/>
                  </a:cubicBezTo>
                  <a:lnTo>
                    <a:pt x="1265" y="1925"/>
                  </a:lnTo>
                  <a:cubicBezTo>
                    <a:pt x="1265" y="1892"/>
                    <a:pt x="1256" y="1863"/>
                    <a:pt x="1241" y="1834"/>
                  </a:cubicBezTo>
                  <a:lnTo>
                    <a:pt x="1116" y="1588"/>
                  </a:lnTo>
                  <a:cubicBezTo>
                    <a:pt x="1073" y="1497"/>
                    <a:pt x="1049" y="1396"/>
                    <a:pt x="1049" y="1290"/>
                  </a:cubicBezTo>
                  <a:lnTo>
                    <a:pt x="1049" y="1280"/>
                  </a:lnTo>
                  <a:cubicBezTo>
                    <a:pt x="1049" y="794"/>
                    <a:pt x="1439" y="405"/>
                    <a:pt x="1925" y="405"/>
                  </a:cubicBezTo>
                  <a:close/>
                  <a:moveTo>
                    <a:pt x="2810" y="3778"/>
                  </a:moveTo>
                  <a:cubicBezTo>
                    <a:pt x="2820" y="3831"/>
                    <a:pt x="2839" y="3884"/>
                    <a:pt x="2863" y="3927"/>
                  </a:cubicBezTo>
                  <a:lnTo>
                    <a:pt x="2858" y="3937"/>
                  </a:lnTo>
                  <a:lnTo>
                    <a:pt x="2666" y="4124"/>
                  </a:lnTo>
                  <a:cubicBezTo>
                    <a:pt x="2579" y="4211"/>
                    <a:pt x="2466" y="4254"/>
                    <a:pt x="2353" y="4254"/>
                  </a:cubicBezTo>
                  <a:cubicBezTo>
                    <a:pt x="2240" y="4254"/>
                    <a:pt x="2127" y="4211"/>
                    <a:pt x="2040" y="4124"/>
                  </a:cubicBezTo>
                  <a:lnTo>
                    <a:pt x="1872" y="3961"/>
                  </a:lnTo>
                  <a:cubicBezTo>
                    <a:pt x="1891" y="3903"/>
                    <a:pt x="1905" y="3840"/>
                    <a:pt x="1905" y="3778"/>
                  </a:cubicBezTo>
                  <a:cubicBezTo>
                    <a:pt x="2035" y="3821"/>
                    <a:pt x="2170" y="3845"/>
                    <a:pt x="2305" y="3850"/>
                  </a:cubicBezTo>
                  <a:lnTo>
                    <a:pt x="2353" y="3850"/>
                  </a:lnTo>
                  <a:cubicBezTo>
                    <a:pt x="2507" y="3850"/>
                    <a:pt x="2661" y="3826"/>
                    <a:pt x="2810" y="3778"/>
                  </a:cubicBezTo>
                  <a:close/>
                  <a:moveTo>
                    <a:pt x="1925" y="1"/>
                  </a:moveTo>
                  <a:cubicBezTo>
                    <a:pt x="1217" y="5"/>
                    <a:pt x="650" y="573"/>
                    <a:pt x="650" y="1280"/>
                  </a:cubicBezTo>
                  <a:lnTo>
                    <a:pt x="650" y="1290"/>
                  </a:lnTo>
                  <a:cubicBezTo>
                    <a:pt x="650" y="1458"/>
                    <a:pt x="683" y="1617"/>
                    <a:pt x="760" y="1766"/>
                  </a:cubicBezTo>
                  <a:lnTo>
                    <a:pt x="861" y="1973"/>
                  </a:lnTo>
                  <a:lnTo>
                    <a:pt x="861" y="2301"/>
                  </a:lnTo>
                  <a:cubicBezTo>
                    <a:pt x="861" y="2806"/>
                    <a:pt x="1102" y="3277"/>
                    <a:pt x="1506" y="3571"/>
                  </a:cubicBezTo>
                  <a:lnTo>
                    <a:pt x="1506" y="3754"/>
                  </a:lnTo>
                  <a:cubicBezTo>
                    <a:pt x="1501" y="3855"/>
                    <a:pt x="1434" y="3941"/>
                    <a:pt x="1338" y="3970"/>
                  </a:cubicBezTo>
                  <a:lnTo>
                    <a:pt x="611" y="4182"/>
                  </a:lnTo>
                  <a:cubicBezTo>
                    <a:pt x="250" y="4288"/>
                    <a:pt x="0" y="4620"/>
                    <a:pt x="0" y="4995"/>
                  </a:cubicBezTo>
                  <a:lnTo>
                    <a:pt x="0" y="6876"/>
                  </a:lnTo>
                  <a:cubicBezTo>
                    <a:pt x="0" y="7011"/>
                    <a:pt x="101" y="7079"/>
                    <a:pt x="202" y="7079"/>
                  </a:cubicBezTo>
                  <a:cubicBezTo>
                    <a:pt x="303" y="7079"/>
                    <a:pt x="404" y="7011"/>
                    <a:pt x="404" y="6876"/>
                  </a:cubicBezTo>
                  <a:lnTo>
                    <a:pt x="404" y="4995"/>
                  </a:lnTo>
                  <a:cubicBezTo>
                    <a:pt x="404" y="4798"/>
                    <a:pt x="534" y="4625"/>
                    <a:pt x="727" y="4567"/>
                  </a:cubicBezTo>
                  <a:lnTo>
                    <a:pt x="1453" y="4360"/>
                  </a:lnTo>
                  <a:cubicBezTo>
                    <a:pt x="1511" y="4341"/>
                    <a:pt x="1573" y="4317"/>
                    <a:pt x="1626" y="4278"/>
                  </a:cubicBezTo>
                  <a:lnTo>
                    <a:pt x="1756" y="4408"/>
                  </a:lnTo>
                  <a:cubicBezTo>
                    <a:pt x="1920" y="4574"/>
                    <a:pt x="2136" y="4657"/>
                    <a:pt x="2354" y="4657"/>
                  </a:cubicBezTo>
                  <a:cubicBezTo>
                    <a:pt x="2571" y="4657"/>
                    <a:pt x="2788" y="4574"/>
                    <a:pt x="2954" y="4408"/>
                  </a:cubicBezTo>
                  <a:lnTo>
                    <a:pt x="3142" y="4220"/>
                  </a:lnTo>
                  <a:lnTo>
                    <a:pt x="3147" y="4216"/>
                  </a:lnTo>
                  <a:cubicBezTo>
                    <a:pt x="3233" y="4259"/>
                    <a:pt x="3330" y="4278"/>
                    <a:pt x="3431" y="4278"/>
                  </a:cubicBezTo>
                  <a:lnTo>
                    <a:pt x="3474" y="4278"/>
                  </a:lnTo>
                  <a:cubicBezTo>
                    <a:pt x="3633" y="4278"/>
                    <a:pt x="3792" y="4216"/>
                    <a:pt x="3907" y="4105"/>
                  </a:cubicBezTo>
                  <a:lnTo>
                    <a:pt x="6736" y="1430"/>
                  </a:lnTo>
                  <a:lnTo>
                    <a:pt x="7020" y="1709"/>
                  </a:lnTo>
                  <a:lnTo>
                    <a:pt x="3753" y="4976"/>
                  </a:lnTo>
                  <a:cubicBezTo>
                    <a:pt x="3556" y="5173"/>
                    <a:pt x="3440" y="5447"/>
                    <a:pt x="3445" y="5726"/>
                  </a:cubicBezTo>
                  <a:lnTo>
                    <a:pt x="3445" y="6876"/>
                  </a:lnTo>
                  <a:cubicBezTo>
                    <a:pt x="3445" y="7011"/>
                    <a:pt x="3545" y="7079"/>
                    <a:pt x="3645" y="7079"/>
                  </a:cubicBezTo>
                  <a:cubicBezTo>
                    <a:pt x="3745" y="7079"/>
                    <a:pt x="3845" y="7011"/>
                    <a:pt x="3845" y="6876"/>
                  </a:cubicBezTo>
                  <a:lnTo>
                    <a:pt x="3845" y="5726"/>
                  </a:lnTo>
                  <a:cubicBezTo>
                    <a:pt x="3845" y="5553"/>
                    <a:pt x="3917" y="5385"/>
                    <a:pt x="4042" y="5260"/>
                  </a:cubicBezTo>
                  <a:lnTo>
                    <a:pt x="7704" y="1598"/>
                  </a:lnTo>
                  <a:cubicBezTo>
                    <a:pt x="7862" y="1439"/>
                    <a:pt x="7925" y="1208"/>
                    <a:pt x="7867" y="997"/>
                  </a:cubicBezTo>
                  <a:lnTo>
                    <a:pt x="7737" y="477"/>
                  </a:lnTo>
                  <a:lnTo>
                    <a:pt x="7872" y="352"/>
                  </a:lnTo>
                  <a:cubicBezTo>
                    <a:pt x="7954" y="275"/>
                    <a:pt x="7954" y="145"/>
                    <a:pt x="7882" y="68"/>
                  </a:cubicBezTo>
                  <a:cubicBezTo>
                    <a:pt x="7841" y="25"/>
                    <a:pt x="7787" y="3"/>
                    <a:pt x="7732" y="3"/>
                  </a:cubicBezTo>
                  <a:cubicBezTo>
                    <a:pt x="7682" y="3"/>
                    <a:pt x="7632" y="22"/>
                    <a:pt x="7593" y="58"/>
                  </a:cubicBezTo>
                  <a:lnTo>
                    <a:pt x="3633" y="3811"/>
                  </a:lnTo>
                  <a:cubicBezTo>
                    <a:pt x="3590" y="3855"/>
                    <a:pt x="3532" y="3874"/>
                    <a:pt x="3474" y="3874"/>
                  </a:cubicBezTo>
                  <a:lnTo>
                    <a:pt x="3431" y="3874"/>
                  </a:lnTo>
                  <a:cubicBezTo>
                    <a:pt x="3301" y="3874"/>
                    <a:pt x="3200" y="3773"/>
                    <a:pt x="3200" y="3643"/>
                  </a:cubicBezTo>
                  <a:lnTo>
                    <a:pt x="3200" y="3585"/>
                  </a:lnTo>
                  <a:cubicBezTo>
                    <a:pt x="3267" y="3537"/>
                    <a:pt x="3330" y="3484"/>
                    <a:pt x="3392" y="3426"/>
                  </a:cubicBezTo>
                  <a:cubicBezTo>
                    <a:pt x="3681" y="3147"/>
                    <a:pt x="3845" y="2758"/>
                    <a:pt x="3845" y="2353"/>
                  </a:cubicBezTo>
                  <a:lnTo>
                    <a:pt x="3845" y="1973"/>
                  </a:lnTo>
                  <a:lnTo>
                    <a:pt x="3926" y="1810"/>
                  </a:lnTo>
                  <a:cubicBezTo>
                    <a:pt x="4013" y="1632"/>
                    <a:pt x="4061" y="1439"/>
                    <a:pt x="4061" y="1242"/>
                  </a:cubicBezTo>
                  <a:lnTo>
                    <a:pt x="4061" y="203"/>
                  </a:lnTo>
                  <a:cubicBezTo>
                    <a:pt x="4061" y="92"/>
                    <a:pt x="3970" y="1"/>
                    <a:pt x="38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1049;p68">
              <a:extLst>
                <a:ext uri="{FF2B5EF4-FFF2-40B4-BE49-F238E27FC236}">
                  <a16:creationId xmlns:a16="http://schemas.microsoft.com/office/drawing/2014/main" id="{673E0D69-D685-F931-B59C-805DC20DAC96}"/>
                </a:ext>
              </a:extLst>
            </p:cNvPr>
            <p:cNvSpPr/>
            <p:nvPr/>
          </p:nvSpPr>
          <p:spPr>
            <a:xfrm>
              <a:off x="1000938" y="2920644"/>
              <a:ext cx="213754" cy="179868"/>
            </a:xfrm>
            <a:custGeom>
              <a:avLst/>
              <a:gdLst/>
              <a:ahLst/>
              <a:cxnLst/>
              <a:rect l="l" t="t" r="r" b="b"/>
              <a:pathLst>
                <a:path w="8150" h="6858" extrusionOk="0">
                  <a:moveTo>
                    <a:pt x="633" y="1"/>
                  </a:moveTo>
                  <a:cubicBezTo>
                    <a:pt x="282" y="1"/>
                    <a:pt x="3" y="284"/>
                    <a:pt x="3" y="631"/>
                  </a:cubicBezTo>
                  <a:lnTo>
                    <a:pt x="3" y="6092"/>
                  </a:lnTo>
                  <a:cubicBezTo>
                    <a:pt x="1" y="6227"/>
                    <a:pt x="100" y="6294"/>
                    <a:pt x="201" y="6294"/>
                  </a:cubicBezTo>
                  <a:cubicBezTo>
                    <a:pt x="301" y="6294"/>
                    <a:pt x="402" y="6227"/>
                    <a:pt x="402" y="6092"/>
                  </a:cubicBezTo>
                  <a:lnTo>
                    <a:pt x="402" y="631"/>
                  </a:lnTo>
                  <a:cubicBezTo>
                    <a:pt x="402" y="506"/>
                    <a:pt x="508" y="405"/>
                    <a:pt x="633" y="405"/>
                  </a:cubicBezTo>
                  <a:lnTo>
                    <a:pt x="7519" y="405"/>
                  </a:lnTo>
                  <a:cubicBezTo>
                    <a:pt x="7644" y="405"/>
                    <a:pt x="7750" y="506"/>
                    <a:pt x="7750" y="631"/>
                  </a:cubicBezTo>
                  <a:lnTo>
                    <a:pt x="7750" y="6227"/>
                  </a:lnTo>
                  <a:cubicBezTo>
                    <a:pt x="7750" y="6352"/>
                    <a:pt x="7644" y="6458"/>
                    <a:pt x="7519" y="6458"/>
                  </a:cubicBezTo>
                  <a:lnTo>
                    <a:pt x="2919" y="6458"/>
                  </a:lnTo>
                  <a:cubicBezTo>
                    <a:pt x="2650" y="6458"/>
                    <a:pt x="2650" y="6857"/>
                    <a:pt x="2919" y="6857"/>
                  </a:cubicBezTo>
                  <a:lnTo>
                    <a:pt x="7519" y="6857"/>
                  </a:lnTo>
                  <a:cubicBezTo>
                    <a:pt x="7865" y="6857"/>
                    <a:pt x="8149" y="6573"/>
                    <a:pt x="8149" y="6227"/>
                  </a:cubicBezTo>
                  <a:lnTo>
                    <a:pt x="8149" y="636"/>
                  </a:lnTo>
                  <a:cubicBezTo>
                    <a:pt x="8149" y="284"/>
                    <a:pt x="7870" y="1"/>
                    <a:pt x="75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1050;p68">
              <a:extLst>
                <a:ext uri="{FF2B5EF4-FFF2-40B4-BE49-F238E27FC236}">
                  <a16:creationId xmlns:a16="http://schemas.microsoft.com/office/drawing/2014/main" id="{1FFC1AFF-4C9C-32E0-7C99-0FDDE627C38C}"/>
                </a:ext>
              </a:extLst>
            </p:cNvPr>
            <p:cNvSpPr/>
            <p:nvPr/>
          </p:nvSpPr>
          <p:spPr>
            <a:xfrm>
              <a:off x="1027376" y="2954478"/>
              <a:ext cx="159044" cy="100819"/>
            </a:xfrm>
            <a:custGeom>
              <a:avLst/>
              <a:gdLst/>
              <a:ahLst/>
              <a:cxnLst/>
              <a:rect l="l" t="t" r="r" b="b"/>
              <a:pathLst>
                <a:path w="6064" h="3844" extrusionOk="0">
                  <a:moveTo>
                    <a:pt x="4793" y="0"/>
                  </a:moveTo>
                  <a:cubicBezTo>
                    <a:pt x="4524" y="0"/>
                    <a:pt x="4524" y="404"/>
                    <a:pt x="4793" y="404"/>
                  </a:cubicBezTo>
                  <a:lnTo>
                    <a:pt x="5380" y="404"/>
                  </a:lnTo>
                  <a:lnTo>
                    <a:pt x="3176" y="2608"/>
                  </a:lnTo>
                  <a:lnTo>
                    <a:pt x="2243" y="1675"/>
                  </a:lnTo>
                  <a:cubicBezTo>
                    <a:pt x="2202" y="1636"/>
                    <a:pt x="2150" y="1617"/>
                    <a:pt x="2099" y="1617"/>
                  </a:cubicBezTo>
                  <a:cubicBezTo>
                    <a:pt x="2047" y="1617"/>
                    <a:pt x="1995" y="1636"/>
                    <a:pt x="1954" y="1675"/>
                  </a:cubicBezTo>
                  <a:lnTo>
                    <a:pt x="131" y="3503"/>
                  </a:lnTo>
                  <a:cubicBezTo>
                    <a:pt x="1" y="3652"/>
                    <a:pt x="129" y="3843"/>
                    <a:pt x="280" y="3843"/>
                  </a:cubicBezTo>
                  <a:cubicBezTo>
                    <a:pt x="325" y="3843"/>
                    <a:pt x="372" y="3826"/>
                    <a:pt x="415" y="3787"/>
                  </a:cubicBezTo>
                  <a:lnTo>
                    <a:pt x="2099" y="2103"/>
                  </a:lnTo>
                  <a:lnTo>
                    <a:pt x="3032" y="3036"/>
                  </a:lnTo>
                  <a:cubicBezTo>
                    <a:pt x="3071" y="3077"/>
                    <a:pt x="3122" y="3098"/>
                    <a:pt x="3174" y="3098"/>
                  </a:cubicBezTo>
                  <a:cubicBezTo>
                    <a:pt x="3226" y="3098"/>
                    <a:pt x="3278" y="3077"/>
                    <a:pt x="3316" y="3036"/>
                  </a:cubicBezTo>
                  <a:lnTo>
                    <a:pt x="5664" y="693"/>
                  </a:lnTo>
                  <a:lnTo>
                    <a:pt x="5664" y="1285"/>
                  </a:lnTo>
                  <a:cubicBezTo>
                    <a:pt x="5664" y="1417"/>
                    <a:pt x="5764" y="1483"/>
                    <a:pt x="5864" y="1483"/>
                  </a:cubicBezTo>
                  <a:cubicBezTo>
                    <a:pt x="5964" y="1483"/>
                    <a:pt x="6064" y="1417"/>
                    <a:pt x="6064" y="1285"/>
                  </a:cubicBezTo>
                  <a:lnTo>
                    <a:pt x="6064" y="202"/>
                  </a:lnTo>
                  <a:cubicBezTo>
                    <a:pt x="6064" y="91"/>
                    <a:pt x="5977" y="0"/>
                    <a:pt x="58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Εικόνα 1">
            <a:extLst>
              <a:ext uri="{FF2B5EF4-FFF2-40B4-BE49-F238E27FC236}">
                <a16:creationId xmlns:a16="http://schemas.microsoft.com/office/drawing/2014/main" id="{443D2AE0-D2F0-B734-FA1D-A191175B2BAC}"/>
              </a:ext>
            </a:extLst>
          </p:cNvPr>
          <p:cNvPicPr>
            <a:picLocks noChangeAspect="1"/>
          </p:cNvPicPr>
          <p:nvPr/>
        </p:nvPicPr>
        <p:blipFill>
          <a:blip r:embed="rId4"/>
          <a:stretch>
            <a:fillRect/>
          </a:stretch>
        </p:blipFill>
        <p:spPr>
          <a:xfrm>
            <a:off x="2722024" y="1150550"/>
            <a:ext cx="5602710" cy="3712786"/>
          </a:xfrm>
          <a:prstGeom prst="rect">
            <a:avLst/>
          </a:prstGeom>
        </p:spPr>
      </p:pic>
    </p:spTree>
    <p:extLst>
      <p:ext uri="{BB962C8B-B14F-4D97-AF65-F5344CB8AC3E}">
        <p14:creationId xmlns:p14="http://schemas.microsoft.com/office/powerpoint/2010/main" val="29923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6"/>
                                        </p:tgtEl>
                                        <p:attrNameLst>
                                          <p:attrName>style.visibility</p:attrName>
                                        </p:attrNameLst>
                                      </p:cBhvr>
                                      <p:to>
                                        <p:strVal val="visible"/>
                                      </p:to>
                                    </p:set>
                                    <p:anim calcmode="lin" valueType="num">
                                      <p:cBhvr additive="base">
                                        <p:cTn id="7" dur="1000" fill="hold"/>
                                        <p:tgtEl>
                                          <p:spTgt spid="206"/>
                                        </p:tgtEl>
                                        <p:attrNameLst>
                                          <p:attrName>ppt_x</p:attrName>
                                        </p:attrNameLst>
                                      </p:cBhvr>
                                      <p:tavLst>
                                        <p:tav tm="0">
                                          <p:val>
                                            <p:strVal val="0-#ppt_w/2"/>
                                          </p:val>
                                        </p:tav>
                                        <p:tav tm="100000">
                                          <p:val>
                                            <p:strVal val="#ppt_x"/>
                                          </p:val>
                                        </p:tav>
                                      </p:tavLst>
                                    </p:anim>
                                    <p:anim calcmode="lin" valueType="num">
                                      <p:cBhvr additive="base">
                                        <p:cTn id="8" dur="1000" fill="hold"/>
                                        <p:tgtEl>
                                          <p:spTgt spid="20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2"/>
                                        </p:tgtEl>
                                        <p:attrNameLst>
                                          <p:attrName>r</p:attrName>
                                        </p:attrNameLst>
                                      </p:cBhvr>
                                    </p:animRot>
                                    <p:animRot by="-240000">
                                      <p:cBhvr>
                                        <p:cTn id="19" dur="200" fill="hold">
                                          <p:stCondLst>
                                            <p:cond delay="200"/>
                                          </p:stCondLst>
                                        </p:cTn>
                                        <p:tgtEl>
                                          <p:spTgt spid="2"/>
                                        </p:tgtEl>
                                        <p:attrNameLst>
                                          <p:attrName>r</p:attrName>
                                        </p:attrNameLst>
                                      </p:cBhvr>
                                    </p:animRot>
                                    <p:animRot by="240000">
                                      <p:cBhvr>
                                        <p:cTn id="20" dur="200" fill="hold">
                                          <p:stCondLst>
                                            <p:cond delay="400"/>
                                          </p:stCondLst>
                                        </p:cTn>
                                        <p:tgtEl>
                                          <p:spTgt spid="2"/>
                                        </p:tgtEl>
                                        <p:attrNameLst>
                                          <p:attrName>r</p:attrName>
                                        </p:attrNameLst>
                                      </p:cBhvr>
                                    </p:animRot>
                                    <p:animRot by="-240000">
                                      <p:cBhvr>
                                        <p:cTn id="21" dur="200" fill="hold">
                                          <p:stCondLst>
                                            <p:cond delay="600"/>
                                          </p:stCondLst>
                                        </p:cTn>
                                        <p:tgtEl>
                                          <p:spTgt spid="2"/>
                                        </p:tgtEl>
                                        <p:attrNameLst>
                                          <p:attrName>r</p:attrName>
                                        </p:attrNameLst>
                                      </p:cBhvr>
                                    </p:animRot>
                                    <p:animRot by="120000">
                                      <p:cBhvr>
                                        <p:cTn id="22"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554817" y="350327"/>
            <a:ext cx="9150148"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sym typeface="Arial"/>
              </a:rPr>
              <a:t>7. Αποτίμηση Ε.Υ: Αποτελέσματα-κύρια ευρήματα 5/5</a:t>
            </a: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sp>
        <p:nvSpPr>
          <p:cNvPr id="31" name="TextBox 30">
            <a:extLst>
              <a:ext uri="{FF2B5EF4-FFF2-40B4-BE49-F238E27FC236}">
                <a16:creationId xmlns:a16="http://schemas.microsoft.com/office/drawing/2014/main" id="{CEFAF290-7604-6D70-103D-812F524B4A40}"/>
              </a:ext>
            </a:extLst>
          </p:cNvPr>
          <p:cNvSpPr txBox="1"/>
          <p:nvPr/>
        </p:nvSpPr>
        <p:spPr>
          <a:xfrm>
            <a:off x="718344" y="2725495"/>
            <a:ext cx="1483013" cy="553998"/>
          </a:xfrm>
          <a:prstGeom prst="rect">
            <a:avLst/>
          </a:prstGeom>
          <a:noFill/>
        </p:spPr>
        <p:txBody>
          <a:bodyPr wrap="square">
            <a:spAutoFit/>
          </a:bodyPr>
          <a:lstStyle/>
          <a:p>
            <a:pPr lvl="0" algn="ctr"/>
            <a:r>
              <a:rPr lang="el-GR" sz="1500" b="1"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 3</a:t>
            </a:r>
            <a:r>
              <a:rPr lang="el-GR" sz="1500" b="1" baseline="300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ο</a:t>
            </a:r>
            <a:r>
              <a:rPr lang="el-GR" sz="1500" b="1"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 Ερευνητικό Ερώτημα</a:t>
            </a:r>
          </a:p>
        </p:txBody>
      </p:sp>
      <p:sp>
        <p:nvSpPr>
          <p:cNvPr id="160" name="TextBox 159">
            <a:extLst>
              <a:ext uri="{FF2B5EF4-FFF2-40B4-BE49-F238E27FC236}">
                <a16:creationId xmlns:a16="http://schemas.microsoft.com/office/drawing/2014/main" id="{8617162F-F7D4-F4EC-D9AE-6B8AD6621108}"/>
              </a:ext>
            </a:extLst>
          </p:cNvPr>
          <p:cNvSpPr txBox="1"/>
          <p:nvPr/>
        </p:nvSpPr>
        <p:spPr>
          <a:xfrm>
            <a:off x="554817" y="3297898"/>
            <a:ext cx="1791930" cy="2123658"/>
          </a:xfrm>
          <a:prstGeom prst="rect">
            <a:avLst/>
          </a:prstGeom>
          <a:noFill/>
        </p:spPr>
        <p:txBody>
          <a:bodyPr wrap="square">
            <a:spAutoFit/>
          </a:bodyPr>
          <a:lstStyle/>
          <a:p>
            <a:pPr lvl="0" algn="ctr"/>
            <a:r>
              <a:rPr lang="el-GR" sz="14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«Ποιες είναι οι στάσεις και οι αντιλήψεις των μαθητών αναφορικά με το συγκεκριμένο Ε.Υ.;»</a:t>
            </a:r>
          </a:p>
          <a:p>
            <a:pPr lvl="0" algn="ctr"/>
            <a:endParaRPr lang="el-GR" sz="4800" dirty="0">
              <a:solidFill>
                <a:schemeClr val="accent3">
                  <a:lumMod val="50000"/>
                </a:schemeClr>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endParaRPr>
          </a:p>
        </p:txBody>
      </p:sp>
      <p:grpSp>
        <p:nvGrpSpPr>
          <p:cNvPr id="161" name="Google Shape;12090;p68">
            <a:extLst>
              <a:ext uri="{FF2B5EF4-FFF2-40B4-BE49-F238E27FC236}">
                <a16:creationId xmlns:a16="http://schemas.microsoft.com/office/drawing/2014/main" id="{0037FE71-7CAB-0C13-1994-1048417AE137}"/>
              </a:ext>
            </a:extLst>
          </p:cNvPr>
          <p:cNvGrpSpPr/>
          <p:nvPr/>
        </p:nvGrpSpPr>
        <p:grpSpPr>
          <a:xfrm>
            <a:off x="844965" y="1387839"/>
            <a:ext cx="1312448" cy="1272298"/>
            <a:chOff x="7099619" y="1979838"/>
            <a:chExt cx="374712" cy="374476"/>
          </a:xfrm>
        </p:grpSpPr>
        <p:sp>
          <p:nvSpPr>
            <p:cNvPr id="162" name="Google Shape;12091;p68">
              <a:extLst>
                <a:ext uri="{FF2B5EF4-FFF2-40B4-BE49-F238E27FC236}">
                  <a16:creationId xmlns:a16="http://schemas.microsoft.com/office/drawing/2014/main" id="{8F15A838-F3CC-C687-BAE6-AD1D7CE1FFF9}"/>
                </a:ext>
              </a:extLst>
            </p:cNvPr>
            <p:cNvSpPr/>
            <p:nvPr/>
          </p:nvSpPr>
          <p:spPr>
            <a:xfrm>
              <a:off x="7210666" y="2008741"/>
              <a:ext cx="175829" cy="160879"/>
            </a:xfrm>
            <a:custGeom>
              <a:avLst/>
              <a:gdLst/>
              <a:ahLst/>
              <a:cxnLst/>
              <a:rect l="l" t="t" r="r" b="b"/>
              <a:pathLst>
                <a:path w="6704" h="6134" extrusionOk="0">
                  <a:moveTo>
                    <a:pt x="670" y="0"/>
                  </a:moveTo>
                  <a:cubicBezTo>
                    <a:pt x="299" y="0"/>
                    <a:pt x="1" y="303"/>
                    <a:pt x="1" y="674"/>
                  </a:cubicBezTo>
                  <a:lnTo>
                    <a:pt x="1" y="4249"/>
                  </a:lnTo>
                  <a:cubicBezTo>
                    <a:pt x="1" y="4619"/>
                    <a:pt x="299" y="4918"/>
                    <a:pt x="670" y="4918"/>
                  </a:cubicBezTo>
                  <a:lnTo>
                    <a:pt x="2460" y="4918"/>
                  </a:lnTo>
                  <a:lnTo>
                    <a:pt x="4254" y="6116"/>
                  </a:lnTo>
                  <a:cubicBezTo>
                    <a:pt x="4273" y="6128"/>
                    <a:pt x="4294" y="6134"/>
                    <a:pt x="4314" y="6134"/>
                  </a:cubicBezTo>
                  <a:cubicBezTo>
                    <a:pt x="4379" y="6134"/>
                    <a:pt x="4439" y="6074"/>
                    <a:pt x="4428" y="6000"/>
                  </a:cubicBezTo>
                  <a:lnTo>
                    <a:pt x="4245" y="4918"/>
                  </a:lnTo>
                  <a:lnTo>
                    <a:pt x="6035" y="4918"/>
                  </a:lnTo>
                  <a:cubicBezTo>
                    <a:pt x="6405" y="4913"/>
                    <a:pt x="6703" y="4619"/>
                    <a:pt x="6703" y="4249"/>
                  </a:cubicBezTo>
                  <a:lnTo>
                    <a:pt x="6703" y="674"/>
                  </a:lnTo>
                  <a:cubicBezTo>
                    <a:pt x="6703" y="303"/>
                    <a:pt x="6405" y="0"/>
                    <a:pt x="6035" y="0"/>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2092;p68">
              <a:extLst>
                <a:ext uri="{FF2B5EF4-FFF2-40B4-BE49-F238E27FC236}">
                  <a16:creationId xmlns:a16="http://schemas.microsoft.com/office/drawing/2014/main" id="{7EABBF1F-8C8D-04AC-FBE3-AD6787BF48DE}"/>
                </a:ext>
              </a:extLst>
            </p:cNvPr>
            <p:cNvSpPr/>
            <p:nvPr/>
          </p:nvSpPr>
          <p:spPr>
            <a:xfrm>
              <a:off x="7106045" y="2149451"/>
              <a:ext cx="128751" cy="128987"/>
            </a:xfrm>
            <a:custGeom>
              <a:avLst/>
              <a:gdLst/>
              <a:ahLst/>
              <a:cxnLst/>
              <a:rect l="l" t="t" r="r" b="b"/>
              <a:pathLst>
                <a:path w="4909" h="4918" extrusionOk="0">
                  <a:moveTo>
                    <a:pt x="2455" y="0"/>
                  </a:moveTo>
                  <a:cubicBezTo>
                    <a:pt x="1382" y="0"/>
                    <a:pt x="588" y="861"/>
                    <a:pt x="511" y="1910"/>
                  </a:cubicBezTo>
                  <a:cubicBezTo>
                    <a:pt x="472" y="2464"/>
                    <a:pt x="285" y="3527"/>
                    <a:pt x="54" y="4148"/>
                  </a:cubicBezTo>
                  <a:cubicBezTo>
                    <a:pt x="1" y="4283"/>
                    <a:pt x="63" y="4436"/>
                    <a:pt x="193" y="4494"/>
                  </a:cubicBezTo>
                  <a:cubicBezTo>
                    <a:pt x="646" y="4701"/>
                    <a:pt x="1127" y="4845"/>
                    <a:pt x="1622" y="4918"/>
                  </a:cubicBezTo>
                  <a:lnTo>
                    <a:pt x="3287" y="4918"/>
                  </a:lnTo>
                  <a:cubicBezTo>
                    <a:pt x="3778" y="4845"/>
                    <a:pt x="4259" y="4701"/>
                    <a:pt x="4711" y="4494"/>
                  </a:cubicBezTo>
                  <a:cubicBezTo>
                    <a:pt x="4846" y="4436"/>
                    <a:pt x="4909" y="4283"/>
                    <a:pt x="4856" y="4148"/>
                  </a:cubicBezTo>
                  <a:cubicBezTo>
                    <a:pt x="4620" y="3527"/>
                    <a:pt x="4432" y="2464"/>
                    <a:pt x="4399" y="1910"/>
                  </a:cubicBezTo>
                  <a:cubicBezTo>
                    <a:pt x="4322" y="861"/>
                    <a:pt x="3528" y="0"/>
                    <a:pt x="2455"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2093;p68">
              <a:extLst>
                <a:ext uri="{FF2B5EF4-FFF2-40B4-BE49-F238E27FC236}">
                  <a16:creationId xmlns:a16="http://schemas.microsoft.com/office/drawing/2014/main" id="{9A066656-4AFE-1924-4BBE-37664FE8BFF3}"/>
                </a:ext>
              </a:extLst>
            </p:cNvPr>
            <p:cNvSpPr/>
            <p:nvPr/>
          </p:nvSpPr>
          <p:spPr>
            <a:xfrm>
              <a:off x="7140875" y="2149451"/>
              <a:ext cx="93921" cy="128987"/>
            </a:xfrm>
            <a:custGeom>
              <a:avLst/>
              <a:gdLst/>
              <a:ahLst/>
              <a:cxnLst/>
              <a:rect l="l" t="t" r="r" b="b"/>
              <a:pathLst>
                <a:path w="3581" h="4918" extrusionOk="0">
                  <a:moveTo>
                    <a:pt x="1117" y="0"/>
                  </a:moveTo>
                  <a:cubicBezTo>
                    <a:pt x="294" y="5"/>
                    <a:pt x="1" y="1126"/>
                    <a:pt x="713" y="1545"/>
                  </a:cubicBezTo>
                  <a:cubicBezTo>
                    <a:pt x="732" y="1559"/>
                    <a:pt x="756" y="1574"/>
                    <a:pt x="780" y="1583"/>
                  </a:cubicBezTo>
                  <a:lnTo>
                    <a:pt x="1401" y="4918"/>
                  </a:lnTo>
                  <a:lnTo>
                    <a:pt x="1959" y="4918"/>
                  </a:lnTo>
                  <a:cubicBezTo>
                    <a:pt x="2450" y="4845"/>
                    <a:pt x="2931" y="4701"/>
                    <a:pt x="3383" y="4494"/>
                  </a:cubicBezTo>
                  <a:cubicBezTo>
                    <a:pt x="3518" y="4436"/>
                    <a:pt x="3581" y="4283"/>
                    <a:pt x="3528" y="4148"/>
                  </a:cubicBezTo>
                  <a:cubicBezTo>
                    <a:pt x="3292" y="3527"/>
                    <a:pt x="3104" y="2464"/>
                    <a:pt x="3071" y="1910"/>
                  </a:cubicBezTo>
                  <a:cubicBezTo>
                    <a:pt x="2994" y="861"/>
                    <a:pt x="2200" y="0"/>
                    <a:pt x="1127"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2094;p68">
              <a:extLst>
                <a:ext uri="{FF2B5EF4-FFF2-40B4-BE49-F238E27FC236}">
                  <a16:creationId xmlns:a16="http://schemas.microsoft.com/office/drawing/2014/main" id="{C03CFEBD-DE65-C6EF-7BE4-E3E5DA15A110}"/>
                </a:ext>
              </a:extLst>
            </p:cNvPr>
            <p:cNvSpPr/>
            <p:nvPr/>
          </p:nvSpPr>
          <p:spPr>
            <a:xfrm>
              <a:off x="7105179" y="2246860"/>
              <a:ext cx="128987" cy="101868"/>
            </a:xfrm>
            <a:custGeom>
              <a:avLst/>
              <a:gdLst/>
              <a:ahLst/>
              <a:cxnLst/>
              <a:rect l="l" t="t" r="r" b="b"/>
              <a:pathLst>
                <a:path w="4918" h="3884" extrusionOk="0">
                  <a:moveTo>
                    <a:pt x="1641" y="1"/>
                  </a:moveTo>
                  <a:lnTo>
                    <a:pt x="1641" y="819"/>
                  </a:lnTo>
                  <a:cubicBezTo>
                    <a:pt x="1641" y="1026"/>
                    <a:pt x="1521" y="1218"/>
                    <a:pt x="1338" y="1310"/>
                  </a:cubicBezTo>
                  <a:lnTo>
                    <a:pt x="452" y="1752"/>
                  </a:lnTo>
                  <a:cubicBezTo>
                    <a:pt x="178" y="1892"/>
                    <a:pt x="0" y="2176"/>
                    <a:pt x="0" y="2484"/>
                  </a:cubicBezTo>
                  <a:lnTo>
                    <a:pt x="0" y="3884"/>
                  </a:lnTo>
                  <a:lnTo>
                    <a:pt x="4918" y="3884"/>
                  </a:lnTo>
                  <a:lnTo>
                    <a:pt x="4918" y="2484"/>
                  </a:lnTo>
                  <a:cubicBezTo>
                    <a:pt x="4918" y="2171"/>
                    <a:pt x="4740" y="1887"/>
                    <a:pt x="4461" y="1752"/>
                  </a:cubicBezTo>
                  <a:lnTo>
                    <a:pt x="3580" y="1310"/>
                  </a:lnTo>
                  <a:cubicBezTo>
                    <a:pt x="3392" y="1218"/>
                    <a:pt x="3277" y="1026"/>
                    <a:pt x="3277" y="819"/>
                  </a:cubicBezTo>
                  <a:lnTo>
                    <a:pt x="3277"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2095;p68">
              <a:extLst>
                <a:ext uri="{FF2B5EF4-FFF2-40B4-BE49-F238E27FC236}">
                  <a16:creationId xmlns:a16="http://schemas.microsoft.com/office/drawing/2014/main" id="{E0D47EA4-FE7A-C4E0-C672-676A3CE5FE41}"/>
                </a:ext>
              </a:extLst>
            </p:cNvPr>
            <p:cNvSpPr/>
            <p:nvPr/>
          </p:nvSpPr>
          <p:spPr>
            <a:xfrm>
              <a:off x="7147694" y="2246860"/>
              <a:ext cx="43826" cy="28667"/>
            </a:xfrm>
            <a:custGeom>
              <a:avLst/>
              <a:gdLst/>
              <a:ahLst/>
              <a:cxnLst/>
              <a:rect l="l" t="t" r="r" b="b"/>
              <a:pathLst>
                <a:path w="1671" h="1093" extrusionOk="0">
                  <a:moveTo>
                    <a:pt x="15" y="1"/>
                  </a:moveTo>
                  <a:lnTo>
                    <a:pt x="15" y="819"/>
                  </a:lnTo>
                  <a:cubicBezTo>
                    <a:pt x="15" y="857"/>
                    <a:pt x="10" y="891"/>
                    <a:pt x="1" y="925"/>
                  </a:cubicBezTo>
                  <a:cubicBezTo>
                    <a:pt x="265" y="1035"/>
                    <a:pt x="549" y="1093"/>
                    <a:pt x="838" y="1093"/>
                  </a:cubicBezTo>
                  <a:cubicBezTo>
                    <a:pt x="1122" y="1093"/>
                    <a:pt x="1406" y="1035"/>
                    <a:pt x="1670" y="925"/>
                  </a:cubicBezTo>
                  <a:cubicBezTo>
                    <a:pt x="1661" y="891"/>
                    <a:pt x="1656" y="857"/>
                    <a:pt x="1656" y="819"/>
                  </a:cubicBezTo>
                  <a:lnTo>
                    <a:pt x="1656"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2096;p68">
              <a:extLst>
                <a:ext uri="{FF2B5EF4-FFF2-40B4-BE49-F238E27FC236}">
                  <a16:creationId xmlns:a16="http://schemas.microsoft.com/office/drawing/2014/main" id="{5E73F4A7-0137-4786-A454-421DDF909872}"/>
                </a:ext>
              </a:extLst>
            </p:cNvPr>
            <p:cNvSpPr/>
            <p:nvPr/>
          </p:nvSpPr>
          <p:spPr>
            <a:xfrm>
              <a:off x="7105179" y="2284470"/>
              <a:ext cx="128987" cy="64257"/>
            </a:xfrm>
            <a:custGeom>
              <a:avLst/>
              <a:gdLst/>
              <a:ahLst/>
              <a:cxnLst/>
              <a:rect l="l" t="t" r="r" b="b"/>
              <a:pathLst>
                <a:path w="4918" h="2450" extrusionOk="0">
                  <a:moveTo>
                    <a:pt x="1083" y="1"/>
                  </a:moveTo>
                  <a:lnTo>
                    <a:pt x="452" y="318"/>
                  </a:lnTo>
                  <a:cubicBezTo>
                    <a:pt x="173" y="458"/>
                    <a:pt x="0" y="742"/>
                    <a:pt x="0" y="1050"/>
                  </a:cubicBezTo>
                  <a:lnTo>
                    <a:pt x="0" y="2450"/>
                  </a:lnTo>
                  <a:lnTo>
                    <a:pt x="4918" y="2450"/>
                  </a:lnTo>
                  <a:lnTo>
                    <a:pt x="4918" y="1050"/>
                  </a:lnTo>
                  <a:cubicBezTo>
                    <a:pt x="4918" y="742"/>
                    <a:pt x="4740" y="458"/>
                    <a:pt x="4461" y="318"/>
                  </a:cubicBezTo>
                  <a:lnTo>
                    <a:pt x="3835" y="1"/>
                  </a:lnTo>
                  <a:cubicBezTo>
                    <a:pt x="3513" y="501"/>
                    <a:pt x="2986" y="751"/>
                    <a:pt x="2459" y="751"/>
                  </a:cubicBezTo>
                  <a:cubicBezTo>
                    <a:pt x="1932" y="751"/>
                    <a:pt x="1405" y="501"/>
                    <a:pt x="1083"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2097;p68">
              <a:extLst>
                <a:ext uri="{FF2B5EF4-FFF2-40B4-BE49-F238E27FC236}">
                  <a16:creationId xmlns:a16="http://schemas.microsoft.com/office/drawing/2014/main" id="{4200448B-B50F-5C97-2ED2-EE0E7188C88C}"/>
                </a:ext>
              </a:extLst>
            </p:cNvPr>
            <p:cNvSpPr/>
            <p:nvPr/>
          </p:nvSpPr>
          <p:spPr>
            <a:xfrm>
              <a:off x="7126633" y="2190786"/>
              <a:ext cx="85948" cy="70500"/>
            </a:xfrm>
            <a:custGeom>
              <a:avLst/>
              <a:gdLst/>
              <a:ahLst/>
              <a:cxnLst/>
              <a:rect l="l" t="t" r="r" b="b"/>
              <a:pathLst>
                <a:path w="3277" h="2688" extrusionOk="0">
                  <a:moveTo>
                    <a:pt x="1262" y="0"/>
                  </a:moveTo>
                  <a:cubicBezTo>
                    <a:pt x="1158" y="0"/>
                    <a:pt x="1060" y="60"/>
                    <a:pt x="1015" y="156"/>
                  </a:cubicBezTo>
                  <a:cubicBezTo>
                    <a:pt x="924" y="344"/>
                    <a:pt x="799" y="512"/>
                    <a:pt x="640" y="647"/>
                  </a:cubicBezTo>
                  <a:cubicBezTo>
                    <a:pt x="496" y="777"/>
                    <a:pt x="337" y="888"/>
                    <a:pt x="159" y="974"/>
                  </a:cubicBezTo>
                  <a:cubicBezTo>
                    <a:pt x="58" y="1027"/>
                    <a:pt x="0" y="1143"/>
                    <a:pt x="15" y="1258"/>
                  </a:cubicBezTo>
                  <a:cubicBezTo>
                    <a:pt x="120" y="2076"/>
                    <a:pt x="818" y="2682"/>
                    <a:pt x="1641" y="2687"/>
                  </a:cubicBezTo>
                  <a:cubicBezTo>
                    <a:pt x="2493" y="2687"/>
                    <a:pt x="3205" y="2028"/>
                    <a:pt x="3272" y="1176"/>
                  </a:cubicBezTo>
                  <a:cubicBezTo>
                    <a:pt x="3277" y="1090"/>
                    <a:pt x="3243" y="1008"/>
                    <a:pt x="3181" y="955"/>
                  </a:cubicBezTo>
                  <a:cubicBezTo>
                    <a:pt x="2637" y="503"/>
                    <a:pt x="2007" y="180"/>
                    <a:pt x="1323" y="7"/>
                  </a:cubicBezTo>
                  <a:cubicBezTo>
                    <a:pt x="1303" y="2"/>
                    <a:pt x="1282" y="0"/>
                    <a:pt x="1262"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2098;p68">
              <a:extLst>
                <a:ext uri="{FF2B5EF4-FFF2-40B4-BE49-F238E27FC236}">
                  <a16:creationId xmlns:a16="http://schemas.microsoft.com/office/drawing/2014/main" id="{F93D55EB-6A8A-F11D-7AFB-2FE3737E1C27}"/>
                </a:ext>
              </a:extLst>
            </p:cNvPr>
            <p:cNvSpPr/>
            <p:nvPr/>
          </p:nvSpPr>
          <p:spPr>
            <a:xfrm>
              <a:off x="7126633" y="2190786"/>
              <a:ext cx="85948" cy="69870"/>
            </a:xfrm>
            <a:custGeom>
              <a:avLst/>
              <a:gdLst/>
              <a:ahLst/>
              <a:cxnLst/>
              <a:rect l="l" t="t" r="r" b="b"/>
              <a:pathLst>
                <a:path w="3277" h="2664" extrusionOk="0">
                  <a:moveTo>
                    <a:pt x="1262" y="0"/>
                  </a:moveTo>
                  <a:cubicBezTo>
                    <a:pt x="1158" y="0"/>
                    <a:pt x="1060" y="60"/>
                    <a:pt x="1015" y="156"/>
                  </a:cubicBezTo>
                  <a:cubicBezTo>
                    <a:pt x="953" y="291"/>
                    <a:pt x="866" y="411"/>
                    <a:pt x="765" y="522"/>
                  </a:cubicBezTo>
                  <a:cubicBezTo>
                    <a:pt x="727" y="565"/>
                    <a:pt x="688" y="609"/>
                    <a:pt x="645" y="647"/>
                  </a:cubicBezTo>
                  <a:cubicBezTo>
                    <a:pt x="496" y="777"/>
                    <a:pt x="337" y="888"/>
                    <a:pt x="164" y="974"/>
                  </a:cubicBezTo>
                  <a:cubicBezTo>
                    <a:pt x="58" y="1027"/>
                    <a:pt x="0" y="1143"/>
                    <a:pt x="15" y="1258"/>
                  </a:cubicBezTo>
                  <a:cubicBezTo>
                    <a:pt x="111" y="1980"/>
                    <a:pt x="669" y="2553"/>
                    <a:pt x="1391" y="2663"/>
                  </a:cubicBezTo>
                  <a:cubicBezTo>
                    <a:pt x="1064" y="2437"/>
                    <a:pt x="818" y="2139"/>
                    <a:pt x="818" y="1590"/>
                  </a:cubicBezTo>
                  <a:lnTo>
                    <a:pt x="818" y="1200"/>
                  </a:lnTo>
                  <a:cubicBezTo>
                    <a:pt x="881" y="1157"/>
                    <a:pt x="943" y="1109"/>
                    <a:pt x="1006" y="1056"/>
                  </a:cubicBezTo>
                  <a:cubicBezTo>
                    <a:pt x="1160" y="921"/>
                    <a:pt x="1290" y="763"/>
                    <a:pt x="1400" y="594"/>
                  </a:cubicBezTo>
                  <a:cubicBezTo>
                    <a:pt x="2757" y="883"/>
                    <a:pt x="3195" y="1547"/>
                    <a:pt x="3195" y="1547"/>
                  </a:cubicBezTo>
                  <a:cubicBezTo>
                    <a:pt x="3234" y="1427"/>
                    <a:pt x="3262" y="1301"/>
                    <a:pt x="3272" y="1176"/>
                  </a:cubicBezTo>
                  <a:cubicBezTo>
                    <a:pt x="3277" y="1090"/>
                    <a:pt x="3243" y="1008"/>
                    <a:pt x="3181" y="955"/>
                  </a:cubicBezTo>
                  <a:cubicBezTo>
                    <a:pt x="2637" y="503"/>
                    <a:pt x="2007" y="180"/>
                    <a:pt x="1323" y="7"/>
                  </a:cubicBezTo>
                  <a:cubicBezTo>
                    <a:pt x="1303" y="2"/>
                    <a:pt x="1282" y="0"/>
                    <a:pt x="1262"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2099;p68">
              <a:extLst>
                <a:ext uri="{FF2B5EF4-FFF2-40B4-BE49-F238E27FC236}">
                  <a16:creationId xmlns:a16="http://schemas.microsoft.com/office/drawing/2014/main" id="{5DC1CC0C-C859-BC6E-7D67-42BDB2A6A245}"/>
                </a:ext>
              </a:extLst>
            </p:cNvPr>
            <p:cNvSpPr/>
            <p:nvPr/>
          </p:nvSpPr>
          <p:spPr>
            <a:xfrm>
              <a:off x="7210666" y="2299105"/>
              <a:ext cx="23500" cy="49622"/>
            </a:xfrm>
            <a:custGeom>
              <a:avLst/>
              <a:gdLst/>
              <a:ahLst/>
              <a:cxnLst/>
              <a:rect l="l" t="t" r="r" b="b"/>
              <a:pathLst>
                <a:path w="896" h="1892" extrusionOk="0">
                  <a:moveTo>
                    <a:pt x="727" y="1"/>
                  </a:moveTo>
                  <a:lnTo>
                    <a:pt x="126" y="612"/>
                  </a:lnTo>
                  <a:cubicBezTo>
                    <a:pt x="44" y="694"/>
                    <a:pt x="1" y="804"/>
                    <a:pt x="1" y="925"/>
                  </a:cubicBezTo>
                  <a:lnTo>
                    <a:pt x="1" y="1892"/>
                  </a:lnTo>
                  <a:lnTo>
                    <a:pt x="896" y="1892"/>
                  </a:lnTo>
                  <a:lnTo>
                    <a:pt x="896" y="492"/>
                  </a:lnTo>
                  <a:cubicBezTo>
                    <a:pt x="891" y="314"/>
                    <a:pt x="833" y="140"/>
                    <a:pt x="727"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2100;p68">
              <a:extLst>
                <a:ext uri="{FF2B5EF4-FFF2-40B4-BE49-F238E27FC236}">
                  <a16:creationId xmlns:a16="http://schemas.microsoft.com/office/drawing/2014/main" id="{B0B7208F-52C1-FAB6-4ED6-9C282E9FA45D}"/>
                </a:ext>
              </a:extLst>
            </p:cNvPr>
            <p:cNvSpPr/>
            <p:nvPr/>
          </p:nvSpPr>
          <p:spPr>
            <a:xfrm>
              <a:off x="7105179" y="2299105"/>
              <a:ext cx="23369" cy="49622"/>
            </a:xfrm>
            <a:custGeom>
              <a:avLst/>
              <a:gdLst/>
              <a:ahLst/>
              <a:cxnLst/>
              <a:rect l="l" t="t" r="r" b="b"/>
              <a:pathLst>
                <a:path w="891" h="1892" extrusionOk="0">
                  <a:moveTo>
                    <a:pt x="164" y="1"/>
                  </a:moveTo>
                  <a:cubicBezTo>
                    <a:pt x="58" y="140"/>
                    <a:pt x="0" y="314"/>
                    <a:pt x="0" y="492"/>
                  </a:cubicBezTo>
                  <a:lnTo>
                    <a:pt x="0" y="1892"/>
                  </a:lnTo>
                  <a:lnTo>
                    <a:pt x="890" y="1892"/>
                  </a:lnTo>
                  <a:lnTo>
                    <a:pt x="890" y="925"/>
                  </a:lnTo>
                  <a:cubicBezTo>
                    <a:pt x="890" y="804"/>
                    <a:pt x="847" y="694"/>
                    <a:pt x="765" y="612"/>
                  </a:cubicBezTo>
                  <a:lnTo>
                    <a:pt x="164"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2101;p68">
              <a:extLst>
                <a:ext uri="{FF2B5EF4-FFF2-40B4-BE49-F238E27FC236}">
                  <a16:creationId xmlns:a16="http://schemas.microsoft.com/office/drawing/2014/main" id="{FAAD1D99-2461-6EF9-35C1-C3FF57DCE79B}"/>
                </a:ext>
              </a:extLst>
            </p:cNvPr>
            <p:cNvSpPr/>
            <p:nvPr/>
          </p:nvSpPr>
          <p:spPr>
            <a:xfrm>
              <a:off x="7352006" y="2161935"/>
              <a:ext cx="33099" cy="72598"/>
            </a:xfrm>
            <a:custGeom>
              <a:avLst/>
              <a:gdLst/>
              <a:ahLst/>
              <a:cxnLst/>
              <a:rect l="l" t="t" r="r" b="b"/>
              <a:pathLst>
                <a:path w="1262" h="2768" extrusionOk="0">
                  <a:moveTo>
                    <a:pt x="752" y="0"/>
                  </a:moveTo>
                  <a:cubicBezTo>
                    <a:pt x="338" y="0"/>
                    <a:pt x="1" y="340"/>
                    <a:pt x="1" y="756"/>
                  </a:cubicBezTo>
                  <a:lnTo>
                    <a:pt x="1" y="929"/>
                  </a:lnTo>
                  <a:cubicBezTo>
                    <a:pt x="1" y="1146"/>
                    <a:pt x="39" y="1362"/>
                    <a:pt x="107" y="1564"/>
                  </a:cubicBezTo>
                  <a:lnTo>
                    <a:pt x="506" y="2767"/>
                  </a:lnTo>
                  <a:lnTo>
                    <a:pt x="1262" y="2767"/>
                  </a:lnTo>
                  <a:lnTo>
                    <a:pt x="1262" y="0"/>
                  </a:lnTo>
                  <a:lnTo>
                    <a:pt x="761" y="0"/>
                  </a:lnTo>
                  <a:cubicBezTo>
                    <a:pt x="758" y="0"/>
                    <a:pt x="755" y="0"/>
                    <a:pt x="752"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2102;p68">
              <a:extLst>
                <a:ext uri="{FF2B5EF4-FFF2-40B4-BE49-F238E27FC236}">
                  <a16:creationId xmlns:a16="http://schemas.microsoft.com/office/drawing/2014/main" id="{E2161D06-3CBB-1D91-8A44-FFCE43693146}"/>
                </a:ext>
              </a:extLst>
            </p:cNvPr>
            <p:cNvSpPr/>
            <p:nvPr/>
          </p:nvSpPr>
          <p:spPr>
            <a:xfrm>
              <a:off x="7365277" y="2155247"/>
              <a:ext cx="79155" cy="79286"/>
            </a:xfrm>
            <a:custGeom>
              <a:avLst/>
              <a:gdLst/>
              <a:ahLst/>
              <a:cxnLst/>
              <a:rect l="l" t="t" r="r" b="b"/>
              <a:pathLst>
                <a:path w="3018" h="3023" extrusionOk="0">
                  <a:moveTo>
                    <a:pt x="756" y="0"/>
                  </a:moveTo>
                  <a:cubicBezTo>
                    <a:pt x="337" y="0"/>
                    <a:pt x="0" y="337"/>
                    <a:pt x="0" y="756"/>
                  </a:cubicBezTo>
                  <a:cubicBezTo>
                    <a:pt x="0" y="1035"/>
                    <a:pt x="226" y="1261"/>
                    <a:pt x="501" y="1261"/>
                  </a:cubicBezTo>
                  <a:lnTo>
                    <a:pt x="2512" y="3022"/>
                  </a:lnTo>
                  <a:lnTo>
                    <a:pt x="2940" y="1531"/>
                  </a:lnTo>
                  <a:cubicBezTo>
                    <a:pt x="2993" y="1353"/>
                    <a:pt x="3017" y="1165"/>
                    <a:pt x="3017" y="977"/>
                  </a:cubicBezTo>
                  <a:lnTo>
                    <a:pt x="3017"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2103;p68">
              <a:extLst>
                <a:ext uri="{FF2B5EF4-FFF2-40B4-BE49-F238E27FC236}">
                  <a16:creationId xmlns:a16="http://schemas.microsoft.com/office/drawing/2014/main" id="{A18D9825-230F-D929-8414-98624A651970}"/>
                </a:ext>
              </a:extLst>
            </p:cNvPr>
            <p:cNvSpPr/>
            <p:nvPr/>
          </p:nvSpPr>
          <p:spPr>
            <a:xfrm>
              <a:off x="7377132" y="2254938"/>
              <a:ext cx="42174" cy="37007"/>
            </a:xfrm>
            <a:custGeom>
              <a:avLst/>
              <a:gdLst/>
              <a:ahLst/>
              <a:cxnLst/>
              <a:rect l="l" t="t" r="r" b="b"/>
              <a:pathLst>
                <a:path w="1608" h="1411" extrusionOk="0">
                  <a:moveTo>
                    <a:pt x="0" y="1"/>
                  </a:moveTo>
                  <a:lnTo>
                    <a:pt x="0" y="1411"/>
                  </a:lnTo>
                  <a:lnTo>
                    <a:pt x="1608" y="1411"/>
                  </a:lnTo>
                  <a:lnTo>
                    <a:pt x="160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2104;p68">
              <a:extLst>
                <a:ext uri="{FF2B5EF4-FFF2-40B4-BE49-F238E27FC236}">
                  <a16:creationId xmlns:a16="http://schemas.microsoft.com/office/drawing/2014/main" id="{DE92298C-6D3B-5BEE-87AD-726CA67BBAD7}"/>
                </a:ext>
              </a:extLst>
            </p:cNvPr>
            <p:cNvSpPr/>
            <p:nvPr/>
          </p:nvSpPr>
          <p:spPr>
            <a:xfrm>
              <a:off x="7377263" y="2254938"/>
              <a:ext cx="42174" cy="23002"/>
            </a:xfrm>
            <a:custGeom>
              <a:avLst/>
              <a:gdLst/>
              <a:ahLst/>
              <a:cxnLst/>
              <a:rect l="l" t="t" r="r" b="b"/>
              <a:pathLst>
                <a:path w="1608" h="877" extrusionOk="0">
                  <a:moveTo>
                    <a:pt x="0" y="1"/>
                  </a:moveTo>
                  <a:lnTo>
                    <a:pt x="0" y="718"/>
                  </a:lnTo>
                  <a:cubicBezTo>
                    <a:pt x="258" y="823"/>
                    <a:pt x="531" y="876"/>
                    <a:pt x="804" y="876"/>
                  </a:cubicBezTo>
                  <a:cubicBezTo>
                    <a:pt x="1077" y="876"/>
                    <a:pt x="1350" y="823"/>
                    <a:pt x="1607" y="718"/>
                  </a:cubicBezTo>
                  <a:lnTo>
                    <a:pt x="1607"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2105;p68">
              <a:extLst>
                <a:ext uri="{FF2B5EF4-FFF2-40B4-BE49-F238E27FC236}">
                  <a16:creationId xmlns:a16="http://schemas.microsoft.com/office/drawing/2014/main" id="{B93984FC-3DF9-CF2F-1314-6F84C19487C8}"/>
                </a:ext>
              </a:extLst>
            </p:cNvPr>
            <p:cNvSpPr/>
            <p:nvPr/>
          </p:nvSpPr>
          <p:spPr>
            <a:xfrm>
              <a:off x="7327903" y="2277913"/>
              <a:ext cx="140737" cy="70814"/>
            </a:xfrm>
            <a:custGeom>
              <a:avLst/>
              <a:gdLst/>
              <a:ahLst/>
              <a:cxnLst/>
              <a:rect l="l" t="t" r="r" b="b"/>
              <a:pathLst>
                <a:path w="5366" h="2700" extrusionOk="0">
                  <a:moveTo>
                    <a:pt x="1882" y="0"/>
                  </a:moveTo>
                  <a:lnTo>
                    <a:pt x="588" y="371"/>
                  </a:lnTo>
                  <a:cubicBezTo>
                    <a:pt x="241" y="467"/>
                    <a:pt x="1" y="785"/>
                    <a:pt x="1" y="1146"/>
                  </a:cubicBezTo>
                  <a:lnTo>
                    <a:pt x="1" y="2700"/>
                  </a:lnTo>
                  <a:lnTo>
                    <a:pt x="5366" y="2700"/>
                  </a:lnTo>
                  <a:lnTo>
                    <a:pt x="5366" y="1146"/>
                  </a:lnTo>
                  <a:cubicBezTo>
                    <a:pt x="5366" y="785"/>
                    <a:pt x="5125" y="467"/>
                    <a:pt x="4779" y="371"/>
                  </a:cubicBezTo>
                  <a:lnTo>
                    <a:pt x="3485" y="0"/>
                  </a:lnTo>
                  <a:lnTo>
                    <a:pt x="2681" y="535"/>
                  </a:lnTo>
                  <a:lnTo>
                    <a:pt x="1882" y="0"/>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2106;p68">
              <a:extLst>
                <a:ext uri="{FF2B5EF4-FFF2-40B4-BE49-F238E27FC236}">
                  <a16:creationId xmlns:a16="http://schemas.microsoft.com/office/drawing/2014/main" id="{716826AE-852D-B3F1-8D7D-E27F3BEB9225}"/>
                </a:ext>
              </a:extLst>
            </p:cNvPr>
            <p:cNvSpPr/>
            <p:nvPr/>
          </p:nvSpPr>
          <p:spPr>
            <a:xfrm>
              <a:off x="7358694" y="2188320"/>
              <a:ext cx="79155" cy="72571"/>
            </a:xfrm>
            <a:custGeom>
              <a:avLst/>
              <a:gdLst/>
              <a:ahLst/>
              <a:cxnLst/>
              <a:rect l="l" t="t" r="r" b="b"/>
              <a:pathLst>
                <a:path w="3018" h="2767" extrusionOk="0">
                  <a:moveTo>
                    <a:pt x="968" y="0"/>
                  </a:moveTo>
                  <a:cubicBezTo>
                    <a:pt x="829" y="0"/>
                    <a:pt x="699" y="53"/>
                    <a:pt x="602" y="149"/>
                  </a:cubicBezTo>
                  <a:lnTo>
                    <a:pt x="145" y="606"/>
                  </a:lnTo>
                  <a:cubicBezTo>
                    <a:pt x="54" y="698"/>
                    <a:pt x="1" y="828"/>
                    <a:pt x="1" y="962"/>
                  </a:cubicBezTo>
                  <a:lnTo>
                    <a:pt x="1" y="1256"/>
                  </a:lnTo>
                  <a:cubicBezTo>
                    <a:pt x="1" y="2088"/>
                    <a:pt x="675" y="2767"/>
                    <a:pt x="1507" y="2767"/>
                  </a:cubicBezTo>
                  <a:cubicBezTo>
                    <a:pt x="2339" y="2767"/>
                    <a:pt x="3018" y="2088"/>
                    <a:pt x="3018" y="1256"/>
                  </a:cubicBezTo>
                  <a:lnTo>
                    <a:pt x="3018" y="934"/>
                  </a:lnTo>
                  <a:cubicBezTo>
                    <a:pt x="3018" y="804"/>
                    <a:pt x="2965" y="674"/>
                    <a:pt x="2874" y="577"/>
                  </a:cubicBezTo>
                  <a:cubicBezTo>
                    <a:pt x="2484" y="197"/>
                    <a:pt x="1772" y="29"/>
                    <a:pt x="968"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2107;p68">
              <a:extLst>
                <a:ext uri="{FF2B5EF4-FFF2-40B4-BE49-F238E27FC236}">
                  <a16:creationId xmlns:a16="http://schemas.microsoft.com/office/drawing/2014/main" id="{784F7FBE-3509-385A-228F-BCF927FB080E}"/>
                </a:ext>
              </a:extLst>
            </p:cNvPr>
            <p:cNvSpPr/>
            <p:nvPr/>
          </p:nvSpPr>
          <p:spPr>
            <a:xfrm>
              <a:off x="7358694" y="2188320"/>
              <a:ext cx="78919" cy="70945"/>
            </a:xfrm>
            <a:custGeom>
              <a:avLst/>
              <a:gdLst/>
              <a:ahLst/>
              <a:cxnLst/>
              <a:rect l="l" t="t" r="r" b="b"/>
              <a:pathLst>
                <a:path w="3009" h="2705" extrusionOk="0">
                  <a:moveTo>
                    <a:pt x="968" y="0"/>
                  </a:moveTo>
                  <a:cubicBezTo>
                    <a:pt x="829" y="0"/>
                    <a:pt x="699" y="53"/>
                    <a:pt x="602" y="149"/>
                  </a:cubicBezTo>
                  <a:lnTo>
                    <a:pt x="1" y="751"/>
                  </a:lnTo>
                  <a:lnTo>
                    <a:pt x="1" y="1251"/>
                  </a:lnTo>
                  <a:cubicBezTo>
                    <a:pt x="1" y="1925"/>
                    <a:pt x="444" y="2517"/>
                    <a:pt x="1093" y="2704"/>
                  </a:cubicBezTo>
                  <a:cubicBezTo>
                    <a:pt x="872" y="2435"/>
                    <a:pt x="756" y="2103"/>
                    <a:pt x="756" y="1756"/>
                  </a:cubicBezTo>
                  <a:lnTo>
                    <a:pt x="756" y="1198"/>
                  </a:lnTo>
                  <a:lnTo>
                    <a:pt x="752" y="1198"/>
                  </a:lnTo>
                  <a:cubicBezTo>
                    <a:pt x="752" y="910"/>
                    <a:pt x="992" y="698"/>
                    <a:pt x="1286" y="698"/>
                  </a:cubicBezTo>
                  <a:cubicBezTo>
                    <a:pt x="1733" y="698"/>
                    <a:pt x="2623" y="751"/>
                    <a:pt x="3008" y="1035"/>
                  </a:cubicBezTo>
                  <a:cubicBezTo>
                    <a:pt x="2994" y="929"/>
                    <a:pt x="2951" y="654"/>
                    <a:pt x="2874" y="577"/>
                  </a:cubicBezTo>
                  <a:cubicBezTo>
                    <a:pt x="2484" y="197"/>
                    <a:pt x="1772" y="24"/>
                    <a:pt x="968"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2108;p68">
              <a:extLst>
                <a:ext uri="{FF2B5EF4-FFF2-40B4-BE49-F238E27FC236}">
                  <a16:creationId xmlns:a16="http://schemas.microsoft.com/office/drawing/2014/main" id="{1F9F29D1-B5FA-C6E8-E200-36A04F30F604}"/>
                </a:ext>
              </a:extLst>
            </p:cNvPr>
            <p:cNvSpPr/>
            <p:nvPr/>
          </p:nvSpPr>
          <p:spPr>
            <a:xfrm>
              <a:off x="7327903" y="2295827"/>
              <a:ext cx="28168" cy="52901"/>
            </a:xfrm>
            <a:custGeom>
              <a:avLst/>
              <a:gdLst/>
              <a:ahLst/>
              <a:cxnLst/>
              <a:rect l="l" t="t" r="r" b="b"/>
              <a:pathLst>
                <a:path w="1074" h="2017" extrusionOk="0">
                  <a:moveTo>
                    <a:pt x="145" y="1"/>
                  </a:moveTo>
                  <a:cubicBezTo>
                    <a:pt x="49" y="135"/>
                    <a:pt x="1" y="294"/>
                    <a:pt x="1" y="458"/>
                  </a:cubicBezTo>
                  <a:lnTo>
                    <a:pt x="1" y="2017"/>
                  </a:lnTo>
                  <a:lnTo>
                    <a:pt x="1074" y="2017"/>
                  </a:lnTo>
                  <a:lnTo>
                    <a:pt x="1074" y="1257"/>
                  </a:lnTo>
                  <a:cubicBezTo>
                    <a:pt x="1074" y="1045"/>
                    <a:pt x="987" y="838"/>
                    <a:pt x="838" y="689"/>
                  </a:cubicBezTo>
                  <a:lnTo>
                    <a:pt x="145" y="1"/>
                  </a:lnTo>
                  <a:close/>
                </a:path>
              </a:pathLst>
            </a:custGeom>
            <a:solidFill>
              <a:srgbClr val="788A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2109;p68">
              <a:extLst>
                <a:ext uri="{FF2B5EF4-FFF2-40B4-BE49-F238E27FC236}">
                  <a16:creationId xmlns:a16="http://schemas.microsoft.com/office/drawing/2014/main" id="{9ABC618B-76AF-C99E-54B0-3F554A83C0A9}"/>
                </a:ext>
              </a:extLst>
            </p:cNvPr>
            <p:cNvSpPr/>
            <p:nvPr/>
          </p:nvSpPr>
          <p:spPr>
            <a:xfrm>
              <a:off x="7440367" y="2295827"/>
              <a:ext cx="28168" cy="52901"/>
            </a:xfrm>
            <a:custGeom>
              <a:avLst/>
              <a:gdLst/>
              <a:ahLst/>
              <a:cxnLst/>
              <a:rect l="l" t="t" r="r" b="b"/>
              <a:pathLst>
                <a:path w="1074" h="2017" extrusionOk="0">
                  <a:moveTo>
                    <a:pt x="929" y="1"/>
                  </a:moveTo>
                  <a:lnTo>
                    <a:pt x="241" y="689"/>
                  </a:lnTo>
                  <a:cubicBezTo>
                    <a:pt x="87" y="838"/>
                    <a:pt x="5" y="1045"/>
                    <a:pt x="5" y="1257"/>
                  </a:cubicBezTo>
                  <a:lnTo>
                    <a:pt x="0" y="1257"/>
                  </a:lnTo>
                  <a:lnTo>
                    <a:pt x="0" y="2017"/>
                  </a:lnTo>
                  <a:lnTo>
                    <a:pt x="1073" y="2017"/>
                  </a:lnTo>
                  <a:lnTo>
                    <a:pt x="1073" y="458"/>
                  </a:lnTo>
                  <a:cubicBezTo>
                    <a:pt x="1073" y="294"/>
                    <a:pt x="1025" y="135"/>
                    <a:pt x="929" y="1"/>
                  </a:cubicBezTo>
                  <a:close/>
                </a:path>
              </a:pathLst>
            </a:custGeom>
            <a:solidFill>
              <a:srgbClr val="788A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2110;p68">
              <a:extLst>
                <a:ext uri="{FF2B5EF4-FFF2-40B4-BE49-F238E27FC236}">
                  <a16:creationId xmlns:a16="http://schemas.microsoft.com/office/drawing/2014/main" id="{9276F96B-9F84-81A7-5E54-037FA4880D09}"/>
                </a:ext>
              </a:extLst>
            </p:cNvPr>
            <p:cNvSpPr/>
            <p:nvPr/>
          </p:nvSpPr>
          <p:spPr>
            <a:xfrm>
              <a:off x="7163850" y="1985267"/>
              <a:ext cx="199172" cy="171843"/>
            </a:xfrm>
            <a:custGeom>
              <a:avLst/>
              <a:gdLst/>
              <a:ahLst/>
              <a:cxnLst/>
              <a:rect l="l" t="t" r="r" b="b"/>
              <a:pathLst>
                <a:path w="7594" h="6552" extrusionOk="0">
                  <a:moveTo>
                    <a:pt x="669" y="0"/>
                  </a:moveTo>
                  <a:cubicBezTo>
                    <a:pt x="299" y="0"/>
                    <a:pt x="1" y="303"/>
                    <a:pt x="1" y="674"/>
                  </a:cubicBezTo>
                  <a:lnTo>
                    <a:pt x="1" y="4249"/>
                  </a:lnTo>
                  <a:cubicBezTo>
                    <a:pt x="1" y="4619"/>
                    <a:pt x="299" y="4918"/>
                    <a:pt x="669" y="4918"/>
                  </a:cubicBezTo>
                  <a:lnTo>
                    <a:pt x="3128" y="4918"/>
                  </a:lnTo>
                  <a:lnTo>
                    <a:pt x="2753" y="6409"/>
                  </a:lnTo>
                  <a:cubicBezTo>
                    <a:pt x="2731" y="6486"/>
                    <a:pt x="2792" y="6551"/>
                    <a:pt x="2861" y="6551"/>
                  </a:cubicBezTo>
                  <a:cubicBezTo>
                    <a:pt x="2882" y="6551"/>
                    <a:pt x="2905" y="6545"/>
                    <a:pt x="2926" y="6530"/>
                  </a:cubicBezTo>
                  <a:lnTo>
                    <a:pt x="5140" y="4922"/>
                  </a:lnTo>
                  <a:lnTo>
                    <a:pt x="6925" y="4922"/>
                  </a:lnTo>
                  <a:cubicBezTo>
                    <a:pt x="7295" y="4918"/>
                    <a:pt x="7594" y="4619"/>
                    <a:pt x="7594" y="4249"/>
                  </a:cubicBezTo>
                  <a:lnTo>
                    <a:pt x="7594" y="674"/>
                  </a:lnTo>
                  <a:cubicBezTo>
                    <a:pt x="7594" y="303"/>
                    <a:pt x="7295" y="5"/>
                    <a:pt x="6925" y="0"/>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2111;p68">
              <a:extLst>
                <a:ext uri="{FF2B5EF4-FFF2-40B4-BE49-F238E27FC236}">
                  <a16:creationId xmlns:a16="http://schemas.microsoft.com/office/drawing/2014/main" id="{82C86FC3-63AC-0C6F-244F-CCD77B6C558C}"/>
                </a:ext>
              </a:extLst>
            </p:cNvPr>
            <p:cNvSpPr/>
            <p:nvPr/>
          </p:nvSpPr>
          <p:spPr>
            <a:xfrm>
              <a:off x="7099619" y="2143943"/>
              <a:ext cx="140238" cy="210371"/>
            </a:xfrm>
            <a:custGeom>
              <a:avLst/>
              <a:gdLst/>
              <a:ahLst/>
              <a:cxnLst/>
              <a:rect l="l" t="t" r="r" b="b"/>
              <a:pathLst>
                <a:path w="5347" h="8021" extrusionOk="0">
                  <a:moveTo>
                    <a:pt x="2669" y="419"/>
                  </a:moveTo>
                  <a:cubicBezTo>
                    <a:pt x="2725" y="419"/>
                    <a:pt x="2782" y="422"/>
                    <a:pt x="2839" y="427"/>
                  </a:cubicBezTo>
                  <a:cubicBezTo>
                    <a:pt x="3749" y="508"/>
                    <a:pt x="4466" y="1307"/>
                    <a:pt x="4471" y="2245"/>
                  </a:cubicBezTo>
                  <a:cubicBezTo>
                    <a:pt x="4475" y="3131"/>
                    <a:pt x="4687" y="3954"/>
                    <a:pt x="4865" y="4387"/>
                  </a:cubicBezTo>
                  <a:cubicBezTo>
                    <a:pt x="4870" y="4391"/>
                    <a:pt x="4865" y="4401"/>
                    <a:pt x="4860" y="4401"/>
                  </a:cubicBezTo>
                  <a:cubicBezTo>
                    <a:pt x="4677" y="4531"/>
                    <a:pt x="4264" y="4767"/>
                    <a:pt x="3556" y="4916"/>
                  </a:cubicBezTo>
                  <a:cubicBezTo>
                    <a:pt x="3551" y="4892"/>
                    <a:pt x="3547" y="4873"/>
                    <a:pt x="3547" y="4849"/>
                  </a:cubicBezTo>
                  <a:lnTo>
                    <a:pt x="3547" y="4430"/>
                  </a:lnTo>
                  <a:cubicBezTo>
                    <a:pt x="3826" y="4271"/>
                    <a:pt x="4052" y="4045"/>
                    <a:pt x="4211" y="3766"/>
                  </a:cubicBezTo>
                  <a:cubicBezTo>
                    <a:pt x="4504" y="3246"/>
                    <a:pt x="4398" y="2592"/>
                    <a:pt x="3956" y="2183"/>
                  </a:cubicBezTo>
                  <a:cubicBezTo>
                    <a:pt x="3653" y="1904"/>
                    <a:pt x="3099" y="1567"/>
                    <a:pt x="2219" y="1567"/>
                  </a:cubicBezTo>
                  <a:cubicBezTo>
                    <a:pt x="2166" y="1567"/>
                    <a:pt x="2113" y="1586"/>
                    <a:pt x="2074" y="1625"/>
                  </a:cubicBezTo>
                  <a:lnTo>
                    <a:pt x="1627" y="2072"/>
                  </a:lnTo>
                  <a:cubicBezTo>
                    <a:pt x="1468" y="2223"/>
                    <a:pt x="1609" y="2439"/>
                    <a:pt x="1772" y="2439"/>
                  </a:cubicBezTo>
                  <a:cubicBezTo>
                    <a:pt x="1822" y="2439"/>
                    <a:pt x="1874" y="2419"/>
                    <a:pt x="1920" y="2371"/>
                  </a:cubicBezTo>
                  <a:lnTo>
                    <a:pt x="2305" y="1986"/>
                  </a:lnTo>
                  <a:cubicBezTo>
                    <a:pt x="2863" y="2000"/>
                    <a:pt x="3325" y="2168"/>
                    <a:pt x="3677" y="2491"/>
                  </a:cubicBezTo>
                  <a:cubicBezTo>
                    <a:pt x="3975" y="2765"/>
                    <a:pt x="4042" y="3208"/>
                    <a:pt x="3845" y="3559"/>
                  </a:cubicBezTo>
                  <a:cubicBezTo>
                    <a:pt x="3600" y="3991"/>
                    <a:pt x="3143" y="4247"/>
                    <a:pt x="2664" y="4247"/>
                  </a:cubicBezTo>
                  <a:cubicBezTo>
                    <a:pt x="2551" y="4247"/>
                    <a:pt x="2437" y="4233"/>
                    <a:pt x="2324" y="4204"/>
                  </a:cubicBezTo>
                  <a:cubicBezTo>
                    <a:pt x="1728" y="4045"/>
                    <a:pt x="1314" y="3506"/>
                    <a:pt x="1314" y="2890"/>
                  </a:cubicBezTo>
                  <a:cubicBezTo>
                    <a:pt x="1314" y="2751"/>
                    <a:pt x="1208" y="2681"/>
                    <a:pt x="1102" y="2681"/>
                  </a:cubicBezTo>
                  <a:cubicBezTo>
                    <a:pt x="996" y="2681"/>
                    <a:pt x="891" y="2751"/>
                    <a:pt x="891" y="2890"/>
                  </a:cubicBezTo>
                  <a:cubicBezTo>
                    <a:pt x="891" y="3530"/>
                    <a:pt x="1232" y="4117"/>
                    <a:pt x="1786" y="4430"/>
                  </a:cubicBezTo>
                  <a:lnTo>
                    <a:pt x="1786" y="4853"/>
                  </a:lnTo>
                  <a:cubicBezTo>
                    <a:pt x="1786" y="4873"/>
                    <a:pt x="1781" y="4897"/>
                    <a:pt x="1776" y="4916"/>
                  </a:cubicBezTo>
                  <a:cubicBezTo>
                    <a:pt x="1073" y="4772"/>
                    <a:pt x="660" y="4536"/>
                    <a:pt x="472" y="4406"/>
                  </a:cubicBezTo>
                  <a:cubicBezTo>
                    <a:pt x="467" y="4401"/>
                    <a:pt x="467" y="4391"/>
                    <a:pt x="472" y="4387"/>
                  </a:cubicBezTo>
                  <a:cubicBezTo>
                    <a:pt x="650" y="3954"/>
                    <a:pt x="862" y="3131"/>
                    <a:pt x="867" y="2245"/>
                  </a:cubicBezTo>
                  <a:cubicBezTo>
                    <a:pt x="871" y="1307"/>
                    <a:pt x="1588" y="508"/>
                    <a:pt x="2498" y="427"/>
                  </a:cubicBezTo>
                  <a:cubicBezTo>
                    <a:pt x="2555" y="422"/>
                    <a:pt x="2612" y="419"/>
                    <a:pt x="2669" y="419"/>
                  </a:cubicBezTo>
                  <a:close/>
                  <a:moveTo>
                    <a:pt x="3128" y="4603"/>
                  </a:moveTo>
                  <a:lnTo>
                    <a:pt x="3128" y="4849"/>
                  </a:lnTo>
                  <a:cubicBezTo>
                    <a:pt x="3128" y="5099"/>
                    <a:pt x="3268" y="5325"/>
                    <a:pt x="3489" y="5436"/>
                  </a:cubicBezTo>
                  <a:lnTo>
                    <a:pt x="3624" y="5503"/>
                  </a:lnTo>
                  <a:cubicBezTo>
                    <a:pt x="3417" y="5835"/>
                    <a:pt x="3056" y="6032"/>
                    <a:pt x="2671" y="6037"/>
                  </a:cubicBezTo>
                  <a:cubicBezTo>
                    <a:pt x="2281" y="6032"/>
                    <a:pt x="1920" y="5835"/>
                    <a:pt x="1709" y="5503"/>
                  </a:cubicBezTo>
                  <a:lnTo>
                    <a:pt x="1843" y="5436"/>
                  </a:lnTo>
                  <a:cubicBezTo>
                    <a:pt x="2069" y="5325"/>
                    <a:pt x="2209" y="5099"/>
                    <a:pt x="2204" y="4849"/>
                  </a:cubicBezTo>
                  <a:lnTo>
                    <a:pt x="2204" y="4603"/>
                  </a:lnTo>
                  <a:cubicBezTo>
                    <a:pt x="2356" y="4644"/>
                    <a:pt x="2511" y="4665"/>
                    <a:pt x="2666" y="4665"/>
                  </a:cubicBezTo>
                  <a:cubicBezTo>
                    <a:pt x="2821" y="4665"/>
                    <a:pt x="2976" y="4644"/>
                    <a:pt x="3128" y="4603"/>
                  </a:cubicBezTo>
                  <a:close/>
                  <a:moveTo>
                    <a:pt x="2669" y="1"/>
                  </a:moveTo>
                  <a:cubicBezTo>
                    <a:pt x="2599" y="1"/>
                    <a:pt x="2529" y="3"/>
                    <a:pt x="2459" y="8"/>
                  </a:cubicBezTo>
                  <a:cubicBezTo>
                    <a:pt x="1338" y="114"/>
                    <a:pt x="453" y="1091"/>
                    <a:pt x="448" y="2241"/>
                  </a:cubicBezTo>
                  <a:cubicBezTo>
                    <a:pt x="443" y="3068"/>
                    <a:pt x="251" y="3828"/>
                    <a:pt x="87" y="4228"/>
                  </a:cubicBezTo>
                  <a:cubicBezTo>
                    <a:pt x="10" y="4416"/>
                    <a:pt x="73" y="4632"/>
                    <a:pt x="241" y="4748"/>
                  </a:cubicBezTo>
                  <a:cubicBezTo>
                    <a:pt x="568" y="4969"/>
                    <a:pt x="934" y="5132"/>
                    <a:pt x="1324" y="5234"/>
                  </a:cubicBezTo>
                  <a:lnTo>
                    <a:pt x="486" y="5652"/>
                  </a:lnTo>
                  <a:cubicBezTo>
                    <a:pt x="188" y="5796"/>
                    <a:pt x="0" y="6104"/>
                    <a:pt x="0" y="6436"/>
                  </a:cubicBezTo>
                  <a:lnTo>
                    <a:pt x="0" y="7808"/>
                  </a:lnTo>
                  <a:cubicBezTo>
                    <a:pt x="0" y="7950"/>
                    <a:pt x="106" y="8021"/>
                    <a:pt x="212" y="8021"/>
                  </a:cubicBezTo>
                  <a:cubicBezTo>
                    <a:pt x="318" y="8021"/>
                    <a:pt x="424" y="7950"/>
                    <a:pt x="424" y="7808"/>
                  </a:cubicBezTo>
                  <a:lnTo>
                    <a:pt x="424" y="6436"/>
                  </a:lnTo>
                  <a:cubicBezTo>
                    <a:pt x="424" y="6258"/>
                    <a:pt x="520" y="6100"/>
                    <a:pt x="679" y="6023"/>
                  </a:cubicBezTo>
                  <a:lnTo>
                    <a:pt x="1338" y="5691"/>
                  </a:lnTo>
                  <a:cubicBezTo>
                    <a:pt x="1639" y="6198"/>
                    <a:pt x="2156" y="6452"/>
                    <a:pt x="2673" y="6452"/>
                  </a:cubicBezTo>
                  <a:cubicBezTo>
                    <a:pt x="3191" y="6452"/>
                    <a:pt x="3708" y="6198"/>
                    <a:pt x="4009" y="5691"/>
                  </a:cubicBezTo>
                  <a:lnTo>
                    <a:pt x="4668" y="6023"/>
                  </a:lnTo>
                  <a:cubicBezTo>
                    <a:pt x="4827" y="6100"/>
                    <a:pt x="4923" y="6258"/>
                    <a:pt x="4923" y="6436"/>
                  </a:cubicBezTo>
                  <a:lnTo>
                    <a:pt x="4923" y="7808"/>
                  </a:lnTo>
                  <a:cubicBezTo>
                    <a:pt x="4923" y="7950"/>
                    <a:pt x="5029" y="8021"/>
                    <a:pt x="5135" y="8021"/>
                  </a:cubicBezTo>
                  <a:cubicBezTo>
                    <a:pt x="5240" y="8021"/>
                    <a:pt x="5346" y="7950"/>
                    <a:pt x="5346" y="7808"/>
                  </a:cubicBezTo>
                  <a:lnTo>
                    <a:pt x="5346" y="6436"/>
                  </a:lnTo>
                  <a:cubicBezTo>
                    <a:pt x="5346" y="6100"/>
                    <a:pt x="5154" y="5796"/>
                    <a:pt x="4851" y="5652"/>
                  </a:cubicBezTo>
                  <a:lnTo>
                    <a:pt x="4018" y="5234"/>
                  </a:lnTo>
                  <a:cubicBezTo>
                    <a:pt x="4403" y="5132"/>
                    <a:pt x="4769" y="4969"/>
                    <a:pt x="5101" y="4748"/>
                  </a:cubicBezTo>
                  <a:cubicBezTo>
                    <a:pt x="5264" y="4632"/>
                    <a:pt x="5332" y="4416"/>
                    <a:pt x="5255" y="4228"/>
                  </a:cubicBezTo>
                  <a:cubicBezTo>
                    <a:pt x="5086" y="3828"/>
                    <a:pt x="4894" y="3068"/>
                    <a:pt x="4894" y="2241"/>
                  </a:cubicBezTo>
                  <a:cubicBezTo>
                    <a:pt x="4889" y="1095"/>
                    <a:pt x="4004" y="114"/>
                    <a:pt x="2883" y="8"/>
                  </a:cubicBezTo>
                  <a:cubicBezTo>
                    <a:pt x="2810" y="3"/>
                    <a:pt x="2739" y="1"/>
                    <a:pt x="266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2112;p68">
              <a:extLst>
                <a:ext uri="{FF2B5EF4-FFF2-40B4-BE49-F238E27FC236}">
                  <a16:creationId xmlns:a16="http://schemas.microsoft.com/office/drawing/2014/main" id="{A37109DC-2ED5-8DA9-3D1E-71FE3B11401D}"/>
                </a:ext>
              </a:extLst>
            </p:cNvPr>
            <p:cNvSpPr/>
            <p:nvPr/>
          </p:nvSpPr>
          <p:spPr>
            <a:xfrm>
              <a:off x="7123093" y="2319799"/>
              <a:ext cx="10989" cy="34515"/>
            </a:xfrm>
            <a:custGeom>
              <a:avLst/>
              <a:gdLst/>
              <a:ahLst/>
              <a:cxnLst/>
              <a:rect l="l" t="t" r="r" b="b"/>
              <a:pathLst>
                <a:path w="419" h="1316" extrusionOk="0">
                  <a:moveTo>
                    <a:pt x="207" y="1"/>
                  </a:moveTo>
                  <a:cubicBezTo>
                    <a:pt x="92" y="1"/>
                    <a:pt x="0" y="92"/>
                    <a:pt x="0" y="213"/>
                  </a:cubicBezTo>
                  <a:lnTo>
                    <a:pt x="0" y="1103"/>
                  </a:lnTo>
                  <a:cubicBezTo>
                    <a:pt x="0" y="1245"/>
                    <a:pt x="105" y="1316"/>
                    <a:pt x="210" y="1316"/>
                  </a:cubicBezTo>
                  <a:cubicBezTo>
                    <a:pt x="314" y="1316"/>
                    <a:pt x="419" y="1245"/>
                    <a:pt x="419" y="1103"/>
                  </a:cubicBezTo>
                  <a:lnTo>
                    <a:pt x="419" y="208"/>
                  </a:lnTo>
                  <a:cubicBezTo>
                    <a:pt x="419" y="92"/>
                    <a:pt x="323" y="1"/>
                    <a:pt x="2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2113;p68">
              <a:extLst>
                <a:ext uri="{FF2B5EF4-FFF2-40B4-BE49-F238E27FC236}">
                  <a16:creationId xmlns:a16="http://schemas.microsoft.com/office/drawing/2014/main" id="{DC38B513-0646-7883-40E6-4C14012413C2}"/>
                </a:ext>
              </a:extLst>
            </p:cNvPr>
            <p:cNvSpPr/>
            <p:nvPr/>
          </p:nvSpPr>
          <p:spPr>
            <a:xfrm>
              <a:off x="7205132" y="2319799"/>
              <a:ext cx="11120" cy="34515"/>
            </a:xfrm>
            <a:custGeom>
              <a:avLst/>
              <a:gdLst/>
              <a:ahLst/>
              <a:cxnLst/>
              <a:rect l="l" t="t" r="r" b="b"/>
              <a:pathLst>
                <a:path w="424" h="1316" extrusionOk="0">
                  <a:moveTo>
                    <a:pt x="212" y="1"/>
                  </a:moveTo>
                  <a:cubicBezTo>
                    <a:pt x="96" y="1"/>
                    <a:pt x="0" y="92"/>
                    <a:pt x="0" y="213"/>
                  </a:cubicBezTo>
                  <a:lnTo>
                    <a:pt x="0" y="1103"/>
                  </a:lnTo>
                  <a:cubicBezTo>
                    <a:pt x="0" y="1245"/>
                    <a:pt x="106" y="1316"/>
                    <a:pt x="212" y="1316"/>
                  </a:cubicBezTo>
                  <a:cubicBezTo>
                    <a:pt x="318" y="1316"/>
                    <a:pt x="423" y="1245"/>
                    <a:pt x="423" y="1103"/>
                  </a:cubicBezTo>
                  <a:lnTo>
                    <a:pt x="423" y="208"/>
                  </a:lnTo>
                  <a:cubicBezTo>
                    <a:pt x="419" y="92"/>
                    <a:pt x="327" y="1"/>
                    <a:pt x="21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2114;p68">
              <a:extLst>
                <a:ext uri="{FF2B5EF4-FFF2-40B4-BE49-F238E27FC236}">
                  <a16:creationId xmlns:a16="http://schemas.microsoft.com/office/drawing/2014/main" id="{BB5BF0E4-87C7-E3B4-D674-DBBCAC577789}"/>
                </a:ext>
              </a:extLst>
            </p:cNvPr>
            <p:cNvSpPr/>
            <p:nvPr/>
          </p:nvSpPr>
          <p:spPr>
            <a:xfrm>
              <a:off x="7369316" y="2183311"/>
              <a:ext cx="60061" cy="18595"/>
            </a:xfrm>
            <a:custGeom>
              <a:avLst/>
              <a:gdLst/>
              <a:ahLst/>
              <a:cxnLst/>
              <a:rect l="l" t="t" r="r" b="b"/>
              <a:pathLst>
                <a:path w="2290" h="709" extrusionOk="0">
                  <a:moveTo>
                    <a:pt x="822" y="0"/>
                  </a:moveTo>
                  <a:cubicBezTo>
                    <a:pt x="624" y="0"/>
                    <a:pt x="405" y="19"/>
                    <a:pt x="169" y="66"/>
                  </a:cubicBezTo>
                  <a:cubicBezTo>
                    <a:pt x="67" y="85"/>
                    <a:pt x="0" y="172"/>
                    <a:pt x="0" y="273"/>
                  </a:cubicBezTo>
                  <a:lnTo>
                    <a:pt x="0" y="499"/>
                  </a:lnTo>
                  <a:cubicBezTo>
                    <a:pt x="0" y="639"/>
                    <a:pt x="105" y="708"/>
                    <a:pt x="209" y="708"/>
                  </a:cubicBezTo>
                  <a:cubicBezTo>
                    <a:pt x="314" y="708"/>
                    <a:pt x="419" y="639"/>
                    <a:pt x="419" y="499"/>
                  </a:cubicBezTo>
                  <a:lnTo>
                    <a:pt x="419" y="451"/>
                  </a:lnTo>
                  <a:cubicBezTo>
                    <a:pt x="551" y="430"/>
                    <a:pt x="685" y="420"/>
                    <a:pt x="819" y="420"/>
                  </a:cubicBezTo>
                  <a:cubicBezTo>
                    <a:pt x="1030" y="420"/>
                    <a:pt x="1242" y="446"/>
                    <a:pt x="1448" y="499"/>
                  </a:cubicBezTo>
                  <a:cubicBezTo>
                    <a:pt x="1598" y="533"/>
                    <a:pt x="1747" y="590"/>
                    <a:pt x="1881" y="672"/>
                  </a:cubicBezTo>
                  <a:cubicBezTo>
                    <a:pt x="1918" y="693"/>
                    <a:pt x="1954" y="702"/>
                    <a:pt x="1988" y="702"/>
                  </a:cubicBezTo>
                  <a:cubicBezTo>
                    <a:pt x="2166" y="702"/>
                    <a:pt x="2290" y="454"/>
                    <a:pt x="2112" y="321"/>
                  </a:cubicBezTo>
                  <a:cubicBezTo>
                    <a:pt x="2089" y="306"/>
                    <a:pt x="1619" y="0"/>
                    <a:pt x="8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2115;p68">
              <a:extLst>
                <a:ext uri="{FF2B5EF4-FFF2-40B4-BE49-F238E27FC236}">
                  <a16:creationId xmlns:a16="http://schemas.microsoft.com/office/drawing/2014/main" id="{909D43F8-A84E-1317-0590-DC343A1A3DD8}"/>
                </a:ext>
              </a:extLst>
            </p:cNvPr>
            <p:cNvSpPr/>
            <p:nvPr/>
          </p:nvSpPr>
          <p:spPr>
            <a:xfrm>
              <a:off x="7322369" y="2149818"/>
              <a:ext cx="151962" cy="204496"/>
            </a:xfrm>
            <a:custGeom>
              <a:avLst/>
              <a:gdLst/>
              <a:ahLst/>
              <a:cxnLst/>
              <a:rect l="l" t="t" r="r" b="b"/>
              <a:pathLst>
                <a:path w="5794" h="7797" extrusionOk="0">
                  <a:moveTo>
                    <a:pt x="4470" y="419"/>
                  </a:moveTo>
                  <a:lnTo>
                    <a:pt x="4470" y="1458"/>
                  </a:lnTo>
                  <a:cubicBezTo>
                    <a:pt x="4470" y="1632"/>
                    <a:pt x="4427" y="1805"/>
                    <a:pt x="4350" y="1964"/>
                  </a:cubicBezTo>
                  <a:lnTo>
                    <a:pt x="4268" y="2127"/>
                  </a:lnTo>
                  <a:cubicBezTo>
                    <a:pt x="4254" y="2156"/>
                    <a:pt x="4249" y="2185"/>
                    <a:pt x="4249" y="2219"/>
                  </a:cubicBezTo>
                  <a:lnTo>
                    <a:pt x="4249" y="2666"/>
                  </a:lnTo>
                  <a:cubicBezTo>
                    <a:pt x="4244" y="3420"/>
                    <a:pt x="3633" y="4024"/>
                    <a:pt x="2884" y="4024"/>
                  </a:cubicBezTo>
                  <a:cubicBezTo>
                    <a:pt x="2872" y="4024"/>
                    <a:pt x="2860" y="4023"/>
                    <a:pt x="2849" y="4023"/>
                  </a:cubicBezTo>
                  <a:cubicBezTo>
                    <a:pt x="2127" y="3999"/>
                    <a:pt x="1535" y="3364"/>
                    <a:pt x="1535" y="2604"/>
                  </a:cubicBezTo>
                  <a:lnTo>
                    <a:pt x="1540" y="2604"/>
                  </a:lnTo>
                  <a:lnTo>
                    <a:pt x="1540" y="2219"/>
                  </a:lnTo>
                  <a:cubicBezTo>
                    <a:pt x="1535" y="2190"/>
                    <a:pt x="1530" y="2156"/>
                    <a:pt x="1516" y="2127"/>
                  </a:cubicBezTo>
                  <a:lnTo>
                    <a:pt x="1434" y="1964"/>
                  </a:lnTo>
                  <a:cubicBezTo>
                    <a:pt x="1357" y="1805"/>
                    <a:pt x="1314" y="1632"/>
                    <a:pt x="1314" y="1458"/>
                  </a:cubicBezTo>
                  <a:cubicBezTo>
                    <a:pt x="1314" y="886"/>
                    <a:pt x="1780" y="419"/>
                    <a:pt x="2353" y="419"/>
                  </a:cubicBezTo>
                  <a:close/>
                  <a:moveTo>
                    <a:pt x="2209" y="4297"/>
                  </a:moveTo>
                  <a:cubicBezTo>
                    <a:pt x="2406" y="4384"/>
                    <a:pt x="2623" y="4432"/>
                    <a:pt x="2839" y="4442"/>
                  </a:cubicBezTo>
                  <a:lnTo>
                    <a:pt x="2892" y="4442"/>
                  </a:lnTo>
                  <a:cubicBezTo>
                    <a:pt x="3128" y="4442"/>
                    <a:pt x="3364" y="4394"/>
                    <a:pt x="3580" y="4302"/>
                  </a:cubicBezTo>
                  <a:lnTo>
                    <a:pt x="3580" y="4591"/>
                  </a:lnTo>
                  <a:cubicBezTo>
                    <a:pt x="3580" y="4653"/>
                    <a:pt x="3590" y="4716"/>
                    <a:pt x="3604" y="4779"/>
                  </a:cubicBezTo>
                  <a:lnTo>
                    <a:pt x="2892" y="5313"/>
                  </a:lnTo>
                  <a:lnTo>
                    <a:pt x="2180" y="4779"/>
                  </a:lnTo>
                  <a:cubicBezTo>
                    <a:pt x="2199" y="4716"/>
                    <a:pt x="2209" y="4653"/>
                    <a:pt x="2209" y="4591"/>
                  </a:cubicBezTo>
                  <a:lnTo>
                    <a:pt x="2209" y="4297"/>
                  </a:lnTo>
                  <a:close/>
                  <a:moveTo>
                    <a:pt x="2353" y="1"/>
                  </a:moveTo>
                  <a:cubicBezTo>
                    <a:pt x="1550" y="1"/>
                    <a:pt x="895" y="650"/>
                    <a:pt x="895" y="1458"/>
                  </a:cubicBezTo>
                  <a:cubicBezTo>
                    <a:pt x="895" y="1699"/>
                    <a:pt x="953" y="1935"/>
                    <a:pt x="1059" y="2151"/>
                  </a:cubicBezTo>
                  <a:lnTo>
                    <a:pt x="1121" y="2272"/>
                  </a:lnTo>
                  <a:lnTo>
                    <a:pt x="1121" y="2604"/>
                  </a:lnTo>
                  <a:cubicBezTo>
                    <a:pt x="1121" y="3157"/>
                    <a:pt x="1367" y="3681"/>
                    <a:pt x="1790" y="4038"/>
                  </a:cubicBezTo>
                  <a:lnTo>
                    <a:pt x="1790" y="4591"/>
                  </a:lnTo>
                  <a:cubicBezTo>
                    <a:pt x="1790" y="4692"/>
                    <a:pt x="1728" y="4779"/>
                    <a:pt x="1636" y="4817"/>
                  </a:cubicBezTo>
                  <a:lnTo>
                    <a:pt x="573" y="5212"/>
                  </a:lnTo>
                  <a:cubicBezTo>
                    <a:pt x="231" y="5342"/>
                    <a:pt x="5" y="5674"/>
                    <a:pt x="0" y="6039"/>
                  </a:cubicBezTo>
                  <a:lnTo>
                    <a:pt x="0" y="7584"/>
                  </a:lnTo>
                  <a:cubicBezTo>
                    <a:pt x="0" y="7726"/>
                    <a:pt x="106" y="7797"/>
                    <a:pt x="212" y="7797"/>
                  </a:cubicBezTo>
                  <a:cubicBezTo>
                    <a:pt x="318" y="7797"/>
                    <a:pt x="424" y="7726"/>
                    <a:pt x="424" y="7584"/>
                  </a:cubicBezTo>
                  <a:lnTo>
                    <a:pt x="424" y="6039"/>
                  </a:lnTo>
                  <a:cubicBezTo>
                    <a:pt x="424" y="5847"/>
                    <a:pt x="544" y="5674"/>
                    <a:pt x="722" y="5606"/>
                  </a:cubicBezTo>
                  <a:lnTo>
                    <a:pt x="1785" y="5207"/>
                  </a:lnTo>
                  <a:cubicBezTo>
                    <a:pt x="1843" y="5188"/>
                    <a:pt x="1896" y="5159"/>
                    <a:pt x="1944" y="5120"/>
                  </a:cubicBezTo>
                  <a:lnTo>
                    <a:pt x="2690" y="5678"/>
                  </a:lnTo>
                  <a:lnTo>
                    <a:pt x="2690" y="7584"/>
                  </a:lnTo>
                  <a:cubicBezTo>
                    <a:pt x="2690" y="7726"/>
                    <a:pt x="2795" y="7797"/>
                    <a:pt x="2899" y="7797"/>
                  </a:cubicBezTo>
                  <a:cubicBezTo>
                    <a:pt x="3004" y="7797"/>
                    <a:pt x="3109" y="7726"/>
                    <a:pt x="3109" y="7584"/>
                  </a:cubicBezTo>
                  <a:lnTo>
                    <a:pt x="3109" y="5678"/>
                  </a:lnTo>
                  <a:lnTo>
                    <a:pt x="3850" y="5120"/>
                  </a:lnTo>
                  <a:cubicBezTo>
                    <a:pt x="3898" y="5159"/>
                    <a:pt x="3955" y="5188"/>
                    <a:pt x="4008" y="5207"/>
                  </a:cubicBezTo>
                  <a:lnTo>
                    <a:pt x="5072" y="5606"/>
                  </a:lnTo>
                  <a:cubicBezTo>
                    <a:pt x="5255" y="5674"/>
                    <a:pt x="5370" y="5847"/>
                    <a:pt x="5375" y="6039"/>
                  </a:cubicBezTo>
                  <a:lnTo>
                    <a:pt x="5375" y="7584"/>
                  </a:lnTo>
                  <a:cubicBezTo>
                    <a:pt x="5375" y="7726"/>
                    <a:pt x="5479" y="7797"/>
                    <a:pt x="5584" y="7797"/>
                  </a:cubicBezTo>
                  <a:cubicBezTo>
                    <a:pt x="5689" y="7797"/>
                    <a:pt x="5793" y="7726"/>
                    <a:pt x="5793" y="7584"/>
                  </a:cubicBezTo>
                  <a:lnTo>
                    <a:pt x="5793" y="6039"/>
                  </a:lnTo>
                  <a:cubicBezTo>
                    <a:pt x="5793" y="5669"/>
                    <a:pt x="5558" y="5342"/>
                    <a:pt x="5211" y="5216"/>
                  </a:cubicBezTo>
                  <a:lnTo>
                    <a:pt x="4153" y="4817"/>
                  </a:lnTo>
                  <a:cubicBezTo>
                    <a:pt x="4056" y="4779"/>
                    <a:pt x="3999" y="4692"/>
                    <a:pt x="3994" y="4591"/>
                  </a:cubicBezTo>
                  <a:lnTo>
                    <a:pt x="3994" y="4057"/>
                  </a:lnTo>
                  <a:cubicBezTo>
                    <a:pt x="4042" y="4018"/>
                    <a:pt x="4085" y="3980"/>
                    <a:pt x="4129" y="3941"/>
                  </a:cubicBezTo>
                  <a:cubicBezTo>
                    <a:pt x="4475" y="3609"/>
                    <a:pt x="4668" y="3147"/>
                    <a:pt x="4668" y="2666"/>
                  </a:cubicBezTo>
                  <a:lnTo>
                    <a:pt x="4668" y="2272"/>
                  </a:lnTo>
                  <a:lnTo>
                    <a:pt x="4730" y="2151"/>
                  </a:lnTo>
                  <a:cubicBezTo>
                    <a:pt x="4836" y="1935"/>
                    <a:pt x="4894" y="1699"/>
                    <a:pt x="4894" y="1458"/>
                  </a:cubicBezTo>
                  <a:lnTo>
                    <a:pt x="4894" y="207"/>
                  </a:lnTo>
                  <a:cubicBezTo>
                    <a:pt x="4894" y="92"/>
                    <a:pt x="4797" y="1"/>
                    <a:pt x="46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2116;p68">
              <a:extLst>
                <a:ext uri="{FF2B5EF4-FFF2-40B4-BE49-F238E27FC236}">
                  <a16:creationId xmlns:a16="http://schemas.microsoft.com/office/drawing/2014/main" id="{D301E068-F2AC-9F8E-F4F5-3311FE9DD909}"/>
                </a:ext>
              </a:extLst>
            </p:cNvPr>
            <p:cNvSpPr/>
            <p:nvPr/>
          </p:nvSpPr>
          <p:spPr>
            <a:xfrm>
              <a:off x="7351770" y="2314002"/>
              <a:ext cx="10989" cy="40312"/>
            </a:xfrm>
            <a:custGeom>
              <a:avLst/>
              <a:gdLst/>
              <a:ahLst/>
              <a:cxnLst/>
              <a:rect l="l" t="t" r="r" b="b"/>
              <a:pathLst>
                <a:path w="419" h="1537" extrusionOk="0">
                  <a:moveTo>
                    <a:pt x="215" y="0"/>
                  </a:moveTo>
                  <a:cubicBezTo>
                    <a:pt x="213" y="0"/>
                    <a:pt x="210" y="0"/>
                    <a:pt x="207" y="1"/>
                  </a:cubicBezTo>
                  <a:cubicBezTo>
                    <a:pt x="92" y="1"/>
                    <a:pt x="0" y="92"/>
                    <a:pt x="0" y="207"/>
                  </a:cubicBezTo>
                  <a:lnTo>
                    <a:pt x="0" y="1324"/>
                  </a:lnTo>
                  <a:cubicBezTo>
                    <a:pt x="0" y="1466"/>
                    <a:pt x="105" y="1537"/>
                    <a:pt x="210" y="1537"/>
                  </a:cubicBezTo>
                  <a:cubicBezTo>
                    <a:pt x="314" y="1537"/>
                    <a:pt x="419" y="1466"/>
                    <a:pt x="419" y="1324"/>
                  </a:cubicBezTo>
                  <a:lnTo>
                    <a:pt x="419" y="207"/>
                  </a:lnTo>
                  <a:cubicBezTo>
                    <a:pt x="419" y="95"/>
                    <a:pt x="327" y="0"/>
                    <a:pt x="2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2117;p68">
              <a:extLst>
                <a:ext uri="{FF2B5EF4-FFF2-40B4-BE49-F238E27FC236}">
                  <a16:creationId xmlns:a16="http://schemas.microsoft.com/office/drawing/2014/main" id="{E4102167-05C4-9F42-A23C-850480EC8C43}"/>
                </a:ext>
              </a:extLst>
            </p:cNvPr>
            <p:cNvSpPr/>
            <p:nvPr/>
          </p:nvSpPr>
          <p:spPr>
            <a:xfrm>
              <a:off x="7433784" y="2314002"/>
              <a:ext cx="11016" cy="40312"/>
            </a:xfrm>
            <a:custGeom>
              <a:avLst/>
              <a:gdLst/>
              <a:ahLst/>
              <a:cxnLst/>
              <a:rect l="l" t="t" r="r" b="b"/>
              <a:pathLst>
                <a:path w="420" h="1537" extrusionOk="0">
                  <a:moveTo>
                    <a:pt x="216" y="0"/>
                  </a:moveTo>
                  <a:cubicBezTo>
                    <a:pt x="213" y="0"/>
                    <a:pt x="211" y="0"/>
                    <a:pt x="208" y="1"/>
                  </a:cubicBezTo>
                  <a:cubicBezTo>
                    <a:pt x="92" y="1"/>
                    <a:pt x="1" y="92"/>
                    <a:pt x="1" y="207"/>
                  </a:cubicBezTo>
                  <a:lnTo>
                    <a:pt x="1" y="1324"/>
                  </a:lnTo>
                  <a:cubicBezTo>
                    <a:pt x="1" y="1466"/>
                    <a:pt x="106" y="1537"/>
                    <a:pt x="210" y="1537"/>
                  </a:cubicBezTo>
                  <a:cubicBezTo>
                    <a:pt x="315" y="1537"/>
                    <a:pt x="420" y="1466"/>
                    <a:pt x="420" y="1324"/>
                  </a:cubicBezTo>
                  <a:lnTo>
                    <a:pt x="420" y="207"/>
                  </a:lnTo>
                  <a:cubicBezTo>
                    <a:pt x="420" y="95"/>
                    <a:pt x="328" y="0"/>
                    <a:pt x="21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2118;p68">
              <a:extLst>
                <a:ext uri="{FF2B5EF4-FFF2-40B4-BE49-F238E27FC236}">
                  <a16:creationId xmlns:a16="http://schemas.microsoft.com/office/drawing/2014/main" id="{24A04D03-EFCB-4FD3-5896-15798E623A99}"/>
                </a:ext>
              </a:extLst>
            </p:cNvPr>
            <p:cNvSpPr/>
            <p:nvPr/>
          </p:nvSpPr>
          <p:spPr>
            <a:xfrm>
              <a:off x="7158290" y="1979838"/>
              <a:ext cx="233766" cy="195290"/>
            </a:xfrm>
            <a:custGeom>
              <a:avLst/>
              <a:gdLst/>
              <a:ahLst/>
              <a:cxnLst/>
              <a:rect l="l" t="t" r="r" b="b"/>
              <a:pathLst>
                <a:path w="8913" h="7446" extrusionOk="0">
                  <a:moveTo>
                    <a:pt x="3071" y="5336"/>
                  </a:moveTo>
                  <a:lnTo>
                    <a:pt x="2950" y="5813"/>
                  </a:lnTo>
                  <a:lnTo>
                    <a:pt x="2667" y="5813"/>
                  </a:lnTo>
                  <a:cubicBezTo>
                    <a:pt x="2412" y="5813"/>
                    <a:pt x="2205" y="5606"/>
                    <a:pt x="2205" y="5351"/>
                  </a:cubicBezTo>
                  <a:lnTo>
                    <a:pt x="2205" y="5336"/>
                  </a:lnTo>
                  <a:close/>
                  <a:moveTo>
                    <a:pt x="7137" y="419"/>
                  </a:moveTo>
                  <a:cubicBezTo>
                    <a:pt x="7387" y="419"/>
                    <a:pt x="7594" y="626"/>
                    <a:pt x="7594" y="881"/>
                  </a:cubicBezTo>
                  <a:lnTo>
                    <a:pt x="7594" y="4456"/>
                  </a:lnTo>
                  <a:cubicBezTo>
                    <a:pt x="7594" y="4711"/>
                    <a:pt x="7387" y="4918"/>
                    <a:pt x="7137" y="4918"/>
                  </a:cubicBezTo>
                  <a:lnTo>
                    <a:pt x="5347" y="4918"/>
                  </a:lnTo>
                  <a:cubicBezTo>
                    <a:pt x="5303" y="4918"/>
                    <a:pt x="5260" y="4932"/>
                    <a:pt x="5226" y="4956"/>
                  </a:cubicBezTo>
                  <a:lnTo>
                    <a:pt x="3234" y="6409"/>
                  </a:lnTo>
                  <a:lnTo>
                    <a:pt x="3542" y="5178"/>
                  </a:lnTo>
                  <a:cubicBezTo>
                    <a:pt x="3571" y="5048"/>
                    <a:pt x="3475" y="4918"/>
                    <a:pt x="3340" y="4918"/>
                  </a:cubicBezTo>
                  <a:lnTo>
                    <a:pt x="881" y="4918"/>
                  </a:lnTo>
                  <a:cubicBezTo>
                    <a:pt x="626" y="4918"/>
                    <a:pt x="419" y="4711"/>
                    <a:pt x="419" y="4456"/>
                  </a:cubicBezTo>
                  <a:lnTo>
                    <a:pt x="419" y="881"/>
                  </a:lnTo>
                  <a:cubicBezTo>
                    <a:pt x="419" y="626"/>
                    <a:pt x="626" y="419"/>
                    <a:pt x="881" y="419"/>
                  </a:cubicBezTo>
                  <a:close/>
                  <a:moveTo>
                    <a:pt x="8032" y="1314"/>
                  </a:moveTo>
                  <a:cubicBezTo>
                    <a:pt x="8287" y="1314"/>
                    <a:pt x="8494" y="1521"/>
                    <a:pt x="8494" y="1776"/>
                  </a:cubicBezTo>
                  <a:lnTo>
                    <a:pt x="8494" y="5351"/>
                  </a:lnTo>
                  <a:cubicBezTo>
                    <a:pt x="8494" y="5606"/>
                    <a:pt x="8287" y="5813"/>
                    <a:pt x="8032" y="5813"/>
                  </a:cubicBezTo>
                  <a:lnTo>
                    <a:pt x="6242" y="5813"/>
                  </a:lnTo>
                  <a:cubicBezTo>
                    <a:pt x="6112" y="5813"/>
                    <a:pt x="6016" y="5928"/>
                    <a:pt x="6035" y="6053"/>
                  </a:cubicBezTo>
                  <a:lnTo>
                    <a:pt x="6040" y="6058"/>
                  </a:lnTo>
                  <a:lnTo>
                    <a:pt x="6184" y="6919"/>
                  </a:lnTo>
                  <a:lnTo>
                    <a:pt x="6184" y="6919"/>
                  </a:lnTo>
                  <a:lnTo>
                    <a:pt x="4649" y="5899"/>
                  </a:lnTo>
                  <a:lnTo>
                    <a:pt x="5419" y="5336"/>
                  </a:lnTo>
                  <a:lnTo>
                    <a:pt x="7137" y="5336"/>
                  </a:lnTo>
                  <a:cubicBezTo>
                    <a:pt x="7623" y="5336"/>
                    <a:pt x="8017" y="4942"/>
                    <a:pt x="8017" y="4461"/>
                  </a:cubicBezTo>
                  <a:lnTo>
                    <a:pt x="8017" y="1314"/>
                  </a:lnTo>
                  <a:close/>
                  <a:moveTo>
                    <a:pt x="881" y="0"/>
                  </a:moveTo>
                  <a:cubicBezTo>
                    <a:pt x="395" y="0"/>
                    <a:pt x="1" y="390"/>
                    <a:pt x="1" y="876"/>
                  </a:cubicBezTo>
                  <a:lnTo>
                    <a:pt x="1" y="4451"/>
                  </a:lnTo>
                  <a:cubicBezTo>
                    <a:pt x="1" y="4937"/>
                    <a:pt x="395" y="5332"/>
                    <a:pt x="881" y="5332"/>
                  </a:cubicBezTo>
                  <a:lnTo>
                    <a:pt x="1791" y="5332"/>
                  </a:lnTo>
                  <a:lnTo>
                    <a:pt x="1791" y="5351"/>
                  </a:lnTo>
                  <a:cubicBezTo>
                    <a:pt x="1791" y="5837"/>
                    <a:pt x="2185" y="6231"/>
                    <a:pt x="2671" y="6231"/>
                  </a:cubicBezTo>
                  <a:lnTo>
                    <a:pt x="2849" y="6231"/>
                  </a:lnTo>
                  <a:lnTo>
                    <a:pt x="2768" y="6568"/>
                  </a:lnTo>
                  <a:cubicBezTo>
                    <a:pt x="2709" y="6786"/>
                    <a:pt x="2885" y="6966"/>
                    <a:pt x="3078" y="6966"/>
                  </a:cubicBezTo>
                  <a:cubicBezTo>
                    <a:pt x="3140" y="6966"/>
                    <a:pt x="3204" y="6947"/>
                    <a:pt x="3263" y="6905"/>
                  </a:cubicBezTo>
                  <a:lnTo>
                    <a:pt x="4192" y="6231"/>
                  </a:lnTo>
                  <a:lnTo>
                    <a:pt x="4394" y="6231"/>
                  </a:lnTo>
                  <a:lnTo>
                    <a:pt x="6141" y="7391"/>
                  </a:lnTo>
                  <a:cubicBezTo>
                    <a:pt x="6194" y="7427"/>
                    <a:pt x="6255" y="7445"/>
                    <a:pt x="6316" y="7445"/>
                  </a:cubicBezTo>
                  <a:cubicBezTo>
                    <a:pt x="6378" y="7445"/>
                    <a:pt x="6439" y="7427"/>
                    <a:pt x="6492" y="7391"/>
                  </a:cubicBezTo>
                  <a:lnTo>
                    <a:pt x="6492" y="7391"/>
                  </a:lnTo>
                  <a:lnTo>
                    <a:pt x="6487" y="7396"/>
                  </a:lnTo>
                  <a:cubicBezTo>
                    <a:pt x="6598" y="7328"/>
                    <a:pt x="6651" y="7198"/>
                    <a:pt x="6631" y="7073"/>
                  </a:cubicBezTo>
                  <a:lnTo>
                    <a:pt x="6492" y="6231"/>
                  </a:lnTo>
                  <a:lnTo>
                    <a:pt x="8032" y="6231"/>
                  </a:lnTo>
                  <a:cubicBezTo>
                    <a:pt x="8518" y="6231"/>
                    <a:pt x="8912" y="5837"/>
                    <a:pt x="8912" y="5351"/>
                  </a:cubicBezTo>
                  <a:lnTo>
                    <a:pt x="8912" y="1776"/>
                  </a:lnTo>
                  <a:cubicBezTo>
                    <a:pt x="8907" y="1290"/>
                    <a:pt x="8518" y="895"/>
                    <a:pt x="8032" y="895"/>
                  </a:cubicBezTo>
                  <a:lnTo>
                    <a:pt x="8017" y="895"/>
                  </a:lnTo>
                  <a:lnTo>
                    <a:pt x="8017" y="881"/>
                  </a:lnTo>
                  <a:cubicBezTo>
                    <a:pt x="8017" y="395"/>
                    <a:pt x="7623" y="0"/>
                    <a:pt x="71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2119;p68">
              <a:extLst>
                <a:ext uri="{FF2B5EF4-FFF2-40B4-BE49-F238E27FC236}">
                  <a16:creationId xmlns:a16="http://schemas.microsoft.com/office/drawing/2014/main" id="{7B33A181-7875-07F6-7E17-AB6BC0B3BE6A}"/>
                </a:ext>
              </a:extLst>
            </p:cNvPr>
            <p:cNvSpPr/>
            <p:nvPr/>
          </p:nvSpPr>
          <p:spPr>
            <a:xfrm>
              <a:off x="7197421" y="2014904"/>
              <a:ext cx="32339" cy="11147"/>
            </a:xfrm>
            <a:custGeom>
              <a:avLst/>
              <a:gdLst/>
              <a:ahLst/>
              <a:cxnLst/>
              <a:rect l="l" t="t" r="r" b="b"/>
              <a:pathLst>
                <a:path w="1233" h="425" extrusionOk="0">
                  <a:moveTo>
                    <a:pt x="280" y="1"/>
                  </a:moveTo>
                  <a:cubicBezTo>
                    <a:pt x="1" y="1"/>
                    <a:pt x="1" y="424"/>
                    <a:pt x="280" y="424"/>
                  </a:cubicBezTo>
                  <a:lnTo>
                    <a:pt x="953" y="424"/>
                  </a:lnTo>
                  <a:cubicBezTo>
                    <a:pt x="1232" y="424"/>
                    <a:pt x="1232" y="1"/>
                    <a:pt x="95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2120;p68">
              <a:extLst>
                <a:ext uri="{FF2B5EF4-FFF2-40B4-BE49-F238E27FC236}">
                  <a16:creationId xmlns:a16="http://schemas.microsoft.com/office/drawing/2014/main" id="{1370FBB4-5964-C63A-3D21-D4AE7EC6CA1E}"/>
                </a:ext>
              </a:extLst>
            </p:cNvPr>
            <p:cNvSpPr/>
            <p:nvPr/>
          </p:nvSpPr>
          <p:spPr>
            <a:xfrm>
              <a:off x="7238441" y="2014904"/>
              <a:ext cx="90878" cy="11147"/>
            </a:xfrm>
            <a:custGeom>
              <a:avLst/>
              <a:gdLst/>
              <a:ahLst/>
              <a:cxnLst/>
              <a:rect l="l" t="t" r="r" b="b"/>
              <a:pathLst>
                <a:path w="3465" h="425" extrusionOk="0">
                  <a:moveTo>
                    <a:pt x="279" y="1"/>
                  </a:moveTo>
                  <a:cubicBezTo>
                    <a:pt x="0" y="1"/>
                    <a:pt x="0" y="424"/>
                    <a:pt x="279" y="424"/>
                  </a:cubicBezTo>
                  <a:lnTo>
                    <a:pt x="3186" y="424"/>
                  </a:lnTo>
                  <a:cubicBezTo>
                    <a:pt x="3465" y="424"/>
                    <a:pt x="3465" y="1"/>
                    <a:pt x="3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2121;p68">
              <a:extLst>
                <a:ext uri="{FF2B5EF4-FFF2-40B4-BE49-F238E27FC236}">
                  <a16:creationId xmlns:a16="http://schemas.microsoft.com/office/drawing/2014/main" id="{81E6E720-E791-0E78-0B66-B3A06ADD45BB}"/>
                </a:ext>
              </a:extLst>
            </p:cNvPr>
            <p:cNvSpPr/>
            <p:nvPr/>
          </p:nvSpPr>
          <p:spPr>
            <a:xfrm>
              <a:off x="7197421" y="2044200"/>
              <a:ext cx="131898" cy="11120"/>
            </a:xfrm>
            <a:custGeom>
              <a:avLst/>
              <a:gdLst/>
              <a:ahLst/>
              <a:cxnLst/>
              <a:rect l="l" t="t" r="r" b="b"/>
              <a:pathLst>
                <a:path w="5029" h="424" extrusionOk="0">
                  <a:moveTo>
                    <a:pt x="280" y="0"/>
                  </a:moveTo>
                  <a:cubicBezTo>
                    <a:pt x="1" y="0"/>
                    <a:pt x="1" y="424"/>
                    <a:pt x="280" y="424"/>
                  </a:cubicBezTo>
                  <a:lnTo>
                    <a:pt x="4750" y="424"/>
                  </a:lnTo>
                  <a:cubicBezTo>
                    <a:pt x="5029" y="424"/>
                    <a:pt x="5029" y="0"/>
                    <a:pt x="475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2122;p68">
              <a:extLst>
                <a:ext uri="{FF2B5EF4-FFF2-40B4-BE49-F238E27FC236}">
                  <a16:creationId xmlns:a16="http://schemas.microsoft.com/office/drawing/2014/main" id="{FAFCEDAD-3BA8-2A1A-3A73-FF12A1681D14}"/>
                </a:ext>
              </a:extLst>
            </p:cNvPr>
            <p:cNvSpPr/>
            <p:nvPr/>
          </p:nvSpPr>
          <p:spPr>
            <a:xfrm>
              <a:off x="7197421" y="2073601"/>
              <a:ext cx="90878" cy="11120"/>
            </a:xfrm>
            <a:custGeom>
              <a:avLst/>
              <a:gdLst/>
              <a:ahLst/>
              <a:cxnLst/>
              <a:rect l="l" t="t" r="r" b="b"/>
              <a:pathLst>
                <a:path w="3465" h="424" extrusionOk="0">
                  <a:moveTo>
                    <a:pt x="280" y="0"/>
                  </a:moveTo>
                  <a:cubicBezTo>
                    <a:pt x="1" y="0"/>
                    <a:pt x="1" y="424"/>
                    <a:pt x="280" y="424"/>
                  </a:cubicBezTo>
                  <a:lnTo>
                    <a:pt x="3186" y="424"/>
                  </a:lnTo>
                  <a:cubicBezTo>
                    <a:pt x="3465" y="424"/>
                    <a:pt x="3465" y="0"/>
                    <a:pt x="31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2123;p68">
              <a:extLst>
                <a:ext uri="{FF2B5EF4-FFF2-40B4-BE49-F238E27FC236}">
                  <a16:creationId xmlns:a16="http://schemas.microsoft.com/office/drawing/2014/main" id="{5055CEE4-2599-9555-A5EA-5DCE18A51376}"/>
                </a:ext>
              </a:extLst>
            </p:cNvPr>
            <p:cNvSpPr/>
            <p:nvPr/>
          </p:nvSpPr>
          <p:spPr>
            <a:xfrm>
              <a:off x="7296981" y="2073601"/>
              <a:ext cx="32339" cy="11120"/>
            </a:xfrm>
            <a:custGeom>
              <a:avLst/>
              <a:gdLst/>
              <a:ahLst/>
              <a:cxnLst/>
              <a:rect l="l" t="t" r="r" b="b"/>
              <a:pathLst>
                <a:path w="1233" h="424" extrusionOk="0">
                  <a:moveTo>
                    <a:pt x="285" y="0"/>
                  </a:moveTo>
                  <a:cubicBezTo>
                    <a:pt x="1" y="0"/>
                    <a:pt x="1" y="424"/>
                    <a:pt x="285" y="424"/>
                  </a:cubicBezTo>
                  <a:lnTo>
                    <a:pt x="954" y="424"/>
                  </a:lnTo>
                  <a:cubicBezTo>
                    <a:pt x="1233" y="424"/>
                    <a:pt x="1233" y="0"/>
                    <a:pt x="95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 name="Φυσαλίδα ομιλίας: Ορθογώνιο με στρογγυλεμένες γωνίες 197">
            <a:extLst>
              <a:ext uri="{FF2B5EF4-FFF2-40B4-BE49-F238E27FC236}">
                <a16:creationId xmlns:a16="http://schemas.microsoft.com/office/drawing/2014/main" id="{07CB1450-1AF2-9684-8E55-043B717B3222}"/>
              </a:ext>
            </a:extLst>
          </p:cNvPr>
          <p:cNvSpPr/>
          <p:nvPr/>
        </p:nvSpPr>
        <p:spPr>
          <a:xfrm>
            <a:off x="3837775" y="958375"/>
            <a:ext cx="1320823" cy="1025423"/>
          </a:xfrm>
          <a:prstGeom prst="wedgeRoundRectCallout">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dirty="0">
              <a:effectLst>
                <a:outerShdw blurRad="38100" dist="38100" dir="2700000" algn="tl">
                  <a:srgbClr val="000000">
                    <a:alpha val="43137"/>
                  </a:srgbClr>
                </a:outerShdw>
              </a:effectLst>
              <a:latin typeface="Book Antiqua" panose="02040602050305030304" pitchFamily="18" charset="0"/>
            </a:endParaRPr>
          </a:p>
          <a:p>
            <a:pPr algn="ctr"/>
            <a:endParaRPr lang="el-GR" sz="1200" dirty="0">
              <a:effectLst>
                <a:outerShdw blurRad="38100" dist="38100" dir="2700000" algn="tl">
                  <a:srgbClr val="000000">
                    <a:alpha val="43137"/>
                  </a:srgbClr>
                </a:outerShdw>
              </a:effectLst>
              <a:latin typeface="Book Antiqua" panose="02040602050305030304" pitchFamily="18" charset="0"/>
            </a:endParaRPr>
          </a:p>
          <a:p>
            <a:pPr algn="ctr"/>
            <a:r>
              <a:rPr lang="el-GR" sz="1200" dirty="0">
                <a:effectLst>
                  <a:outerShdw blurRad="38100" dist="38100" dir="2700000" algn="tl">
                    <a:srgbClr val="000000">
                      <a:alpha val="43137"/>
                    </a:srgbClr>
                  </a:outerShdw>
                </a:effectLst>
                <a:latin typeface="Book Antiqua" panose="02040602050305030304" pitchFamily="18" charset="0"/>
              </a:rPr>
              <a:t>Παρουσίαση Ε.Υ.</a:t>
            </a:r>
          </a:p>
          <a:p>
            <a:pPr marL="171450" indent="-171450">
              <a:buFont typeface="Arial" panose="020B0604020202020204" pitchFamily="34" charset="0"/>
              <a:buChar char="•"/>
            </a:pPr>
            <a:r>
              <a:rPr lang="el-GR" sz="1200" dirty="0">
                <a:latin typeface="Book Antiqua" panose="02040602050305030304" pitchFamily="18" charset="0"/>
              </a:rPr>
              <a:t>ευχάριστο</a:t>
            </a:r>
          </a:p>
          <a:p>
            <a:pPr marL="171450" indent="-171450">
              <a:buFont typeface="Arial" panose="020B0604020202020204" pitchFamily="34" charset="0"/>
              <a:buChar char="•"/>
            </a:pPr>
            <a:r>
              <a:rPr lang="el-GR" sz="1200" dirty="0">
                <a:latin typeface="Book Antiqua" panose="02040602050305030304" pitchFamily="18" charset="0"/>
              </a:rPr>
              <a:t>ενδιαφέρον</a:t>
            </a:r>
          </a:p>
          <a:p>
            <a:pPr marL="171450" indent="-171450">
              <a:buFont typeface="Arial" panose="020B0604020202020204" pitchFamily="34" charset="0"/>
              <a:buChar char="•"/>
            </a:pPr>
            <a:r>
              <a:rPr lang="el-GR" sz="1200" dirty="0">
                <a:latin typeface="Book Antiqua" panose="02040602050305030304" pitchFamily="18" charset="0"/>
              </a:rPr>
              <a:t>διαφορετικό</a:t>
            </a:r>
          </a:p>
          <a:p>
            <a:pPr algn="ctr"/>
            <a:endParaRPr lang="el-GR" sz="1200" dirty="0">
              <a:effectLst>
                <a:outerShdw blurRad="38100" dist="38100" dir="2700000" algn="tl">
                  <a:srgbClr val="000000">
                    <a:alpha val="43137"/>
                  </a:srgbClr>
                </a:outerShdw>
              </a:effectLst>
              <a:latin typeface="Book Antiqua" panose="02040602050305030304" pitchFamily="18" charset="0"/>
            </a:endParaRPr>
          </a:p>
          <a:p>
            <a:pPr algn="ctr"/>
            <a:endParaRPr lang="el-GR" sz="1200" dirty="0">
              <a:effectLst>
                <a:outerShdw blurRad="38100" dist="38100" dir="2700000" algn="tl">
                  <a:srgbClr val="000000">
                    <a:alpha val="43137"/>
                  </a:srgbClr>
                </a:outerShdw>
              </a:effectLst>
              <a:latin typeface="Book Antiqua" panose="02040602050305030304" pitchFamily="18" charset="0"/>
            </a:endParaRPr>
          </a:p>
        </p:txBody>
      </p:sp>
      <p:sp>
        <p:nvSpPr>
          <p:cNvPr id="199" name="Φυσαλίδα ομιλίας: Ορθογώνιο με στρογγυλεμένες γωνίες 198">
            <a:extLst>
              <a:ext uri="{FF2B5EF4-FFF2-40B4-BE49-F238E27FC236}">
                <a16:creationId xmlns:a16="http://schemas.microsoft.com/office/drawing/2014/main" id="{63AD0CF7-3145-7B7B-43C2-BE5D571126FC}"/>
              </a:ext>
            </a:extLst>
          </p:cNvPr>
          <p:cNvSpPr/>
          <p:nvPr/>
        </p:nvSpPr>
        <p:spPr>
          <a:xfrm flipH="1">
            <a:off x="4192450" y="2253176"/>
            <a:ext cx="2292377" cy="1025423"/>
          </a:xfrm>
          <a:prstGeom prst="wedgeRoundRectCallout">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effectLst>
                  <a:outerShdw blurRad="38100" dist="38100" dir="2700000" algn="tl">
                    <a:srgbClr val="000000">
                      <a:alpha val="43137"/>
                    </a:srgbClr>
                  </a:outerShdw>
                </a:effectLst>
                <a:latin typeface="Book Antiqua" panose="02040602050305030304" pitchFamily="18" charset="0"/>
              </a:rPr>
              <a:t>Συμβολή στην κατανόηση του γνωστικού αντικειμένου</a:t>
            </a:r>
          </a:p>
          <a:p>
            <a:pPr marL="171450" indent="-171450">
              <a:buFont typeface="Arial" panose="020B0604020202020204" pitchFamily="34" charset="0"/>
              <a:buChar char="•"/>
            </a:pPr>
            <a:r>
              <a:rPr lang="el-GR" sz="1200" dirty="0">
                <a:latin typeface="Book Antiqua" panose="02040602050305030304" pitchFamily="18" charset="0"/>
              </a:rPr>
              <a:t>κατανοητό</a:t>
            </a:r>
          </a:p>
          <a:p>
            <a:pPr marL="171450" indent="-171450">
              <a:buFont typeface="Arial" panose="020B0604020202020204" pitchFamily="34" charset="0"/>
              <a:buChar char="•"/>
            </a:pPr>
            <a:r>
              <a:rPr lang="el-GR" sz="1200" dirty="0">
                <a:latin typeface="Book Antiqua" panose="02040602050305030304" pitchFamily="18" charset="0"/>
              </a:rPr>
              <a:t>σαφές</a:t>
            </a:r>
          </a:p>
          <a:p>
            <a:pPr marL="171450" indent="-171450">
              <a:buFont typeface="Arial" panose="020B0604020202020204" pitchFamily="34" charset="0"/>
              <a:buChar char="•"/>
            </a:pPr>
            <a:r>
              <a:rPr lang="el-GR" sz="1200" dirty="0">
                <a:latin typeface="Book Antiqua" panose="02040602050305030304" pitchFamily="18" charset="0"/>
              </a:rPr>
              <a:t>βοηθητικά βίντεο και ήχοι</a:t>
            </a:r>
          </a:p>
        </p:txBody>
      </p:sp>
      <p:sp>
        <p:nvSpPr>
          <p:cNvPr id="200" name="Φυσαλίδα ομιλίας: Ορθογώνιο με στρογγυλεμένες γωνίες 199">
            <a:extLst>
              <a:ext uri="{FF2B5EF4-FFF2-40B4-BE49-F238E27FC236}">
                <a16:creationId xmlns:a16="http://schemas.microsoft.com/office/drawing/2014/main" id="{385B75BC-6A42-6F6B-7188-F2D9411B1F6E}"/>
              </a:ext>
            </a:extLst>
          </p:cNvPr>
          <p:cNvSpPr/>
          <p:nvPr/>
        </p:nvSpPr>
        <p:spPr>
          <a:xfrm>
            <a:off x="5865499" y="997231"/>
            <a:ext cx="1556181" cy="824685"/>
          </a:xfrm>
          <a:prstGeom prst="wedgeRoundRectCallout">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b="0" i="0" u="none" strike="noStrike" kern="0" cap="none" spc="0" normalizeH="0" baseline="0" noProof="0" dirty="0">
                <a:ln>
                  <a:noFill/>
                </a:ln>
                <a:solidFill>
                  <a:srgbClr val="5B0F00"/>
                </a:solidFill>
                <a:effectLst>
                  <a:outerShdw blurRad="38100" dist="38100" dir="2700000" algn="tl">
                    <a:srgbClr val="000000">
                      <a:alpha val="43137"/>
                    </a:srgbClr>
                  </a:outerShdw>
                </a:effectLst>
                <a:uLnTx/>
                <a:uFillTx/>
                <a:latin typeface="Book Antiqua" panose="02040602050305030304" pitchFamily="18" charset="0"/>
                <a:ea typeface="+mn-ea"/>
                <a:cs typeface="+mn-cs"/>
                <a:sym typeface="Arial"/>
              </a:rPr>
              <a:t>Ευχρηστία Ε.Υ.</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200" dirty="0">
                <a:solidFill>
                  <a:srgbClr val="5B0F00"/>
                </a:solidFill>
                <a:latin typeface="Book Antiqua" panose="02040602050305030304" pitchFamily="18" charset="0"/>
              </a:rPr>
              <a:t>ε</a:t>
            </a:r>
            <a:r>
              <a:rPr kumimoji="0" lang="el-GR" sz="1200" b="0" i="0" u="none" strike="noStrike" kern="0" cap="none" spc="0" normalizeH="0" baseline="0" noProof="0" dirty="0">
                <a:ln>
                  <a:noFill/>
                </a:ln>
                <a:solidFill>
                  <a:srgbClr val="5B0F00"/>
                </a:solidFill>
                <a:effectLst/>
                <a:uLnTx/>
                <a:uFillTx/>
                <a:latin typeface="Book Antiqua" panose="02040602050305030304" pitchFamily="18" charset="0"/>
                <a:ea typeface="+mn-ea"/>
                <a:cs typeface="+mn-cs"/>
                <a:sym typeface="Arial"/>
              </a:rPr>
              <a:t>ύκολες οδηγίες</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200" dirty="0">
                <a:solidFill>
                  <a:srgbClr val="5B0F00"/>
                </a:solidFill>
                <a:latin typeface="Book Antiqua" panose="02040602050305030304" pitchFamily="18" charset="0"/>
              </a:rPr>
              <a:t>α</a:t>
            </a:r>
            <a:r>
              <a:rPr kumimoji="0" lang="el-GR" sz="1200" b="0" i="0" u="none" strike="noStrike" kern="0" cap="none" spc="0" normalizeH="0" baseline="0" noProof="0" dirty="0">
                <a:ln>
                  <a:noFill/>
                </a:ln>
                <a:solidFill>
                  <a:srgbClr val="5B0F00"/>
                </a:solidFill>
                <a:effectLst/>
                <a:uLnTx/>
                <a:uFillTx/>
                <a:latin typeface="Book Antiqua" panose="02040602050305030304" pitchFamily="18" charset="0"/>
                <a:ea typeface="+mn-ea"/>
                <a:cs typeface="+mn-cs"/>
                <a:sym typeface="Arial"/>
              </a:rPr>
              <a:t>πλά κουμπιά</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200" b="0" i="0" u="none" strike="noStrike" kern="0" cap="none" spc="0" normalizeH="0" baseline="0" noProof="0" dirty="0">
                <a:ln>
                  <a:noFill/>
                </a:ln>
                <a:solidFill>
                  <a:srgbClr val="5B0F00"/>
                </a:solidFill>
                <a:effectLst/>
                <a:uLnTx/>
                <a:uFillTx/>
                <a:latin typeface="Book Antiqua" panose="02040602050305030304" pitchFamily="18" charset="0"/>
                <a:ea typeface="+mn-ea"/>
                <a:cs typeface="+mn-cs"/>
                <a:sym typeface="Arial"/>
              </a:rPr>
              <a:t>προσιτό</a:t>
            </a:r>
          </a:p>
        </p:txBody>
      </p:sp>
      <p:sp>
        <p:nvSpPr>
          <p:cNvPr id="201" name="Φυσαλίδα ομιλίας: Ορθογώνιο με στρογγυλεμένες γωνίες 200">
            <a:extLst>
              <a:ext uri="{FF2B5EF4-FFF2-40B4-BE49-F238E27FC236}">
                <a16:creationId xmlns:a16="http://schemas.microsoft.com/office/drawing/2014/main" id="{177CD160-4EC8-6D37-03B5-5DF684A5EEEE}"/>
              </a:ext>
            </a:extLst>
          </p:cNvPr>
          <p:cNvSpPr/>
          <p:nvPr/>
        </p:nvSpPr>
        <p:spPr>
          <a:xfrm>
            <a:off x="6708760" y="2087285"/>
            <a:ext cx="2292377" cy="1145704"/>
          </a:xfrm>
          <a:prstGeom prst="wedgeRoundRectCallout">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dirty="0">
              <a:effectLst>
                <a:outerShdw blurRad="38100" dist="38100" dir="2700000" algn="tl">
                  <a:srgbClr val="000000">
                    <a:alpha val="43137"/>
                  </a:srgbClr>
                </a:outerShdw>
              </a:effectLst>
              <a:latin typeface="Book Antiqua" panose="02040602050305030304" pitchFamily="18" charset="0"/>
            </a:endParaRPr>
          </a:p>
          <a:p>
            <a:pPr algn="ctr"/>
            <a:r>
              <a:rPr lang="el-GR" sz="1200" dirty="0">
                <a:effectLst>
                  <a:outerShdw blurRad="38100" dist="38100" dir="2700000" algn="tl">
                    <a:srgbClr val="000000">
                      <a:alpha val="43137"/>
                    </a:srgbClr>
                  </a:outerShdw>
                </a:effectLst>
                <a:latin typeface="Book Antiqua" panose="02040602050305030304" pitchFamily="18" charset="0"/>
              </a:rPr>
              <a:t>Στάση απέναντι στη χρήση του ΕΥ στην εκπαιδευτική διαδικασία</a:t>
            </a:r>
          </a:p>
          <a:p>
            <a:pPr marL="171450" indent="-171450" algn="ctr">
              <a:buFont typeface="Arial" panose="020B0604020202020204" pitchFamily="34" charset="0"/>
              <a:buChar char="•"/>
            </a:pPr>
            <a:r>
              <a:rPr lang="el-GR" sz="1200" dirty="0">
                <a:latin typeface="Book Antiqua" panose="02040602050305030304" pitchFamily="18" charset="0"/>
              </a:rPr>
              <a:t>ενθουσιασμός </a:t>
            </a:r>
            <a:r>
              <a:rPr lang="en-US" sz="1200" dirty="0">
                <a:latin typeface="Book Antiqua" panose="02040602050305030304" pitchFamily="18" charset="0"/>
              </a:rPr>
              <a:t>= </a:t>
            </a:r>
            <a:r>
              <a:rPr lang="el-GR" sz="1200" dirty="0">
                <a:latin typeface="Book Antiqua" panose="02040602050305030304" pitchFamily="18" charset="0"/>
              </a:rPr>
              <a:t>δισταγμός</a:t>
            </a:r>
            <a:endParaRPr lang="en-US" sz="1200" dirty="0">
              <a:latin typeface="Book Antiqua" panose="02040602050305030304" pitchFamily="18" charset="0"/>
            </a:endParaRPr>
          </a:p>
          <a:p>
            <a:pPr marL="171450" indent="-171450" algn="ctr">
              <a:buFont typeface="Arial" panose="020B0604020202020204" pitchFamily="34" charset="0"/>
              <a:buChar char="•"/>
            </a:pPr>
            <a:r>
              <a:rPr lang="el-GR" sz="1200" dirty="0">
                <a:latin typeface="Book Antiqua" panose="02040602050305030304" pitchFamily="18" charset="0"/>
              </a:rPr>
              <a:t>επιθυμία για εφαρμογή και των δύο πρακτικών</a:t>
            </a:r>
          </a:p>
          <a:p>
            <a:pPr algn="ctr"/>
            <a:endParaRPr lang="el-GR" sz="1200" dirty="0">
              <a:effectLst>
                <a:outerShdw blurRad="38100" dist="38100" dir="2700000" algn="tl">
                  <a:srgbClr val="000000">
                    <a:alpha val="43137"/>
                  </a:srgbClr>
                </a:outerShdw>
              </a:effectLst>
              <a:latin typeface="Book Antiqua" panose="02040602050305030304" pitchFamily="18" charset="0"/>
            </a:endParaRPr>
          </a:p>
        </p:txBody>
      </p:sp>
      <p:sp>
        <p:nvSpPr>
          <p:cNvPr id="202" name="Φυσαλίδα ομιλίας: Ορθογώνιο με στρογγυλεμένες γωνίες 201">
            <a:extLst>
              <a:ext uri="{FF2B5EF4-FFF2-40B4-BE49-F238E27FC236}">
                <a16:creationId xmlns:a16="http://schemas.microsoft.com/office/drawing/2014/main" id="{29866A06-8F18-B168-0290-09B7065312B8}"/>
              </a:ext>
            </a:extLst>
          </p:cNvPr>
          <p:cNvSpPr/>
          <p:nvPr/>
        </p:nvSpPr>
        <p:spPr>
          <a:xfrm flipH="1">
            <a:off x="2456313" y="2229998"/>
            <a:ext cx="1607530" cy="972189"/>
          </a:xfrm>
          <a:prstGeom prst="wedgeRoundRectCallout">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effectLst>
                  <a:outerShdw blurRad="38100" dist="38100" dir="2700000" algn="tl">
                    <a:srgbClr val="000000">
                      <a:alpha val="43137"/>
                    </a:srgbClr>
                  </a:outerShdw>
                </a:effectLst>
                <a:latin typeface="Book Antiqua" panose="02040602050305030304" pitchFamily="18" charset="0"/>
              </a:rPr>
              <a:t>Ελκυστικότητα Ε.Υ.</a:t>
            </a:r>
            <a:endParaRPr lang="el-GR" sz="1200" dirty="0">
              <a:latin typeface="Book Antiqua" panose="02040602050305030304" pitchFamily="18" charset="0"/>
            </a:endParaRPr>
          </a:p>
          <a:p>
            <a:pPr marL="171450" indent="-171450">
              <a:buFont typeface="Arial" panose="020B0604020202020204" pitchFamily="34" charset="0"/>
              <a:buChar char="•"/>
            </a:pPr>
            <a:r>
              <a:rPr lang="el-GR" sz="1200" dirty="0">
                <a:latin typeface="Book Antiqua" panose="02040602050305030304" pitchFamily="18" charset="0"/>
              </a:rPr>
              <a:t>ενδιαφέρον</a:t>
            </a:r>
          </a:p>
          <a:p>
            <a:pPr marL="171450" indent="-171450">
              <a:buFont typeface="Arial" panose="020B0604020202020204" pitchFamily="34" charset="0"/>
              <a:buChar char="•"/>
            </a:pPr>
            <a:r>
              <a:rPr lang="el-GR" sz="1200" dirty="0">
                <a:latin typeface="Book Antiqua" panose="02040602050305030304" pitchFamily="18" charset="0"/>
              </a:rPr>
              <a:t>θετική άποψη για τα άβαταρ</a:t>
            </a:r>
          </a:p>
        </p:txBody>
      </p:sp>
      <p:sp>
        <p:nvSpPr>
          <p:cNvPr id="203" name="Φυσαλίδα ομιλίας: Ορθογώνιο με στρογγυλεμένες γωνίες 202">
            <a:extLst>
              <a:ext uri="{FF2B5EF4-FFF2-40B4-BE49-F238E27FC236}">
                <a16:creationId xmlns:a16="http://schemas.microsoft.com/office/drawing/2014/main" id="{BB111E48-F7C8-1C7A-0007-6CC530A8C078}"/>
              </a:ext>
            </a:extLst>
          </p:cNvPr>
          <p:cNvSpPr/>
          <p:nvPr/>
        </p:nvSpPr>
        <p:spPr>
          <a:xfrm flipH="1">
            <a:off x="3696487" y="3512087"/>
            <a:ext cx="2197453" cy="1314764"/>
          </a:xfrm>
          <a:prstGeom prst="wedgeRoundRectCallout">
            <a:avLst>
              <a:gd name="adj1" fmla="val -20833"/>
              <a:gd name="adj2" fmla="val 65439"/>
              <a:gd name="adj3" fmla="val 16667"/>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effectLst>
                  <a:outerShdw blurRad="38100" dist="38100" dir="2700000" algn="tl">
                    <a:srgbClr val="000000">
                      <a:alpha val="43137"/>
                    </a:srgbClr>
                  </a:outerShdw>
                </a:effectLst>
                <a:latin typeface="Book Antiqua" panose="02040602050305030304" pitchFamily="18" charset="0"/>
              </a:rPr>
              <a:t>Δυνατά σημεία</a:t>
            </a:r>
          </a:p>
          <a:p>
            <a:pPr marL="171450" indent="-171450">
              <a:buFont typeface="Arial" panose="020B0604020202020204" pitchFamily="34" charset="0"/>
              <a:buChar char="•"/>
            </a:pPr>
            <a:r>
              <a:rPr lang="el-GR" sz="1200" dirty="0">
                <a:latin typeface="Book Antiqua" panose="02040602050305030304" pitchFamily="18" charset="0"/>
              </a:rPr>
              <a:t>διαδραστικά βίντεο</a:t>
            </a:r>
          </a:p>
          <a:p>
            <a:pPr marL="171450" indent="-171450">
              <a:buFont typeface="Arial" panose="020B0604020202020204" pitchFamily="34" charset="0"/>
              <a:buChar char="•"/>
            </a:pPr>
            <a:r>
              <a:rPr lang="el-GR" sz="1200" dirty="0">
                <a:latin typeface="Book Antiqua" panose="02040602050305030304" pitchFamily="18" charset="0"/>
              </a:rPr>
              <a:t>διαδικτυακά παιχνίδια</a:t>
            </a:r>
          </a:p>
          <a:p>
            <a:pPr marL="171450" indent="-171450">
              <a:buFont typeface="Arial" panose="020B0604020202020204" pitchFamily="34" charset="0"/>
              <a:buChar char="•"/>
            </a:pPr>
            <a:r>
              <a:rPr lang="el-GR" sz="1200" dirty="0">
                <a:latin typeface="Book Antiqua" panose="02040602050305030304" pitchFamily="18" charset="0"/>
              </a:rPr>
              <a:t>δραστηριότητες στο </a:t>
            </a:r>
            <a:r>
              <a:rPr lang="en-US" sz="1200" dirty="0">
                <a:latin typeface="Book Antiqua" panose="02040602050305030304" pitchFamily="18" charset="0"/>
              </a:rPr>
              <a:t>H5P</a:t>
            </a:r>
          </a:p>
          <a:p>
            <a:pPr marL="171450" indent="-171450">
              <a:buFont typeface="Arial" panose="020B0604020202020204" pitchFamily="34" charset="0"/>
              <a:buChar char="•"/>
            </a:pPr>
            <a:r>
              <a:rPr lang="el-GR" sz="1200" dirty="0">
                <a:latin typeface="Book Antiqua" panose="02040602050305030304" pitchFamily="18" charset="0"/>
              </a:rPr>
              <a:t>άβαταρ της κυρίας τους</a:t>
            </a:r>
          </a:p>
          <a:p>
            <a:pPr algn="ctr"/>
            <a:endParaRPr lang="el-GR" sz="1200" dirty="0">
              <a:effectLst>
                <a:outerShdw blurRad="38100" dist="38100" dir="2700000" algn="tl">
                  <a:srgbClr val="000000">
                    <a:alpha val="43137"/>
                  </a:srgbClr>
                </a:outerShdw>
              </a:effectLst>
              <a:latin typeface="Book Antiqua" panose="02040602050305030304" pitchFamily="18" charset="0"/>
            </a:endParaRPr>
          </a:p>
        </p:txBody>
      </p:sp>
      <p:sp>
        <p:nvSpPr>
          <p:cNvPr id="204" name="Φυσαλίδα ομιλίας: Ορθογώνιο με στρογγυλεμένες γωνίες 203">
            <a:extLst>
              <a:ext uri="{FF2B5EF4-FFF2-40B4-BE49-F238E27FC236}">
                <a16:creationId xmlns:a16="http://schemas.microsoft.com/office/drawing/2014/main" id="{7FACE1C6-AE6E-9A7D-4F90-C3B3D59D3FDF}"/>
              </a:ext>
            </a:extLst>
          </p:cNvPr>
          <p:cNvSpPr/>
          <p:nvPr/>
        </p:nvSpPr>
        <p:spPr>
          <a:xfrm>
            <a:off x="6259918" y="3592361"/>
            <a:ext cx="2692525" cy="1025423"/>
          </a:xfrm>
          <a:prstGeom prst="wedgeRoundRectCallout">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effectLst>
                  <a:outerShdw blurRad="38100" dist="38100" dir="2700000" algn="tl">
                    <a:srgbClr val="000000">
                      <a:alpha val="43137"/>
                    </a:srgbClr>
                  </a:outerShdw>
                </a:effectLst>
                <a:latin typeface="Book Antiqua" panose="02040602050305030304" pitchFamily="18" charset="0"/>
              </a:rPr>
              <a:t>Προτάσεις βελτίωσης</a:t>
            </a:r>
          </a:p>
          <a:p>
            <a:pPr marL="171450" indent="-171450" algn="ctr">
              <a:buFont typeface="Arial" panose="020B0604020202020204" pitchFamily="34" charset="0"/>
              <a:buChar char="•"/>
            </a:pPr>
            <a:r>
              <a:rPr lang="el-GR" sz="1200" dirty="0">
                <a:latin typeface="Book Antiqua" panose="02040602050305030304" pitchFamily="18" charset="0"/>
              </a:rPr>
              <a:t>απλοποίηση συγκεκριμένου διαδικτυακού παιχνιδιού</a:t>
            </a:r>
          </a:p>
          <a:p>
            <a:pPr marL="171450" indent="-171450" algn="ctr">
              <a:buFont typeface="Arial" panose="020B0604020202020204" pitchFamily="34" charset="0"/>
              <a:buChar char="•"/>
            </a:pPr>
            <a:r>
              <a:rPr lang="el-GR" sz="1200" dirty="0">
                <a:latin typeface="Book Antiqua" panose="02040602050305030304" pitchFamily="18" charset="0"/>
              </a:rPr>
              <a:t>επέκταση και σε άλλες θεματικές</a:t>
            </a:r>
          </a:p>
        </p:txBody>
      </p:sp>
    </p:spTree>
    <p:extLst>
      <p:ext uri="{BB962C8B-B14F-4D97-AF65-F5344CB8AC3E}">
        <p14:creationId xmlns:p14="http://schemas.microsoft.com/office/powerpoint/2010/main" val="1125838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1"/>
                                        </p:tgtEl>
                                        <p:attrNameLst>
                                          <p:attrName>style.visibility</p:attrName>
                                        </p:attrNameLst>
                                      </p:cBhvr>
                                      <p:to>
                                        <p:strVal val="visible"/>
                                      </p:to>
                                    </p:set>
                                    <p:anim calcmode="lin" valueType="num">
                                      <p:cBhvr additive="base">
                                        <p:cTn id="7" dur="1000" fill="hold"/>
                                        <p:tgtEl>
                                          <p:spTgt spid="161"/>
                                        </p:tgtEl>
                                        <p:attrNameLst>
                                          <p:attrName>ppt_x</p:attrName>
                                        </p:attrNameLst>
                                      </p:cBhvr>
                                      <p:tavLst>
                                        <p:tav tm="0">
                                          <p:val>
                                            <p:strVal val="0-#ppt_w/2"/>
                                          </p:val>
                                        </p:tav>
                                        <p:tav tm="100000">
                                          <p:val>
                                            <p:strVal val="#ppt_x"/>
                                          </p:val>
                                        </p:tav>
                                      </p:tavLst>
                                    </p:anim>
                                    <p:anim calcmode="lin" valueType="num">
                                      <p:cBhvr additive="base">
                                        <p:cTn id="8" dur="1000" fill="hold"/>
                                        <p:tgtEl>
                                          <p:spTgt spid="16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98"/>
                                        </p:tgtEl>
                                        <p:attrNameLst>
                                          <p:attrName>style.visibility</p:attrName>
                                        </p:attrNameLst>
                                      </p:cBhvr>
                                      <p:to>
                                        <p:strVal val="visible"/>
                                      </p:to>
                                    </p:set>
                                    <p:animEffect transition="in" filter="fade">
                                      <p:cBhvr>
                                        <p:cTn id="13" dur="500"/>
                                        <p:tgtEl>
                                          <p:spTgt spid="19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00"/>
                                        </p:tgtEl>
                                        <p:attrNameLst>
                                          <p:attrName>style.visibility</p:attrName>
                                        </p:attrNameLst>
                                      </p:cBhvr>
                                      <p:to>
                                        <p:strVal val="visible"/>
                                      </p:to>
                                    </p:set>
                                    <p:animEffect transition="in" filter="fade">
                                      <p:cBhvr>
                                        <p:cTn id="18" dur="500"/>
                                        <p:tgtEl>
                                          <p:spTgt spid="20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02"/>
                                        </p:tgtEl>
                                        <p:attrNameLst>
                                          <p:attrName>style.visibility</p:attrName>
                                        </p:attrNameLst>
                                      </p:cBhvr>
                                      <p:to>
                                        <p:strVal val="visible"/>
                                      </p:to>
                                    </p:set>
                                    <p:anim calcmode="lin" valueType="num">
                                      <p:cBhvr additive="base">
                                        <p:cTn id="23" dur="500" fill="hold"/>
                                        <p:tgtEl>
                                          <p:spTgt spid="202"/>
                                        </p:tgtEl>
                                        <p:attrNameLst>
                                          <p:attrName>ppt_x</p:attrName>
                                        </p:attrNameLst>
                                      </p:cBhvr>
                                      <p:tavLst>
                                        <p:tav tm="0">
                                          <p:val>
                                            <p:strVal val="#ppt_x"/>
                                          </p:val>
                                        </p:tav>
                                        <p:tav tm="100000">
                                          <p:val>
                                            <p:strVal val="#ppt_x"/>
                                          </p:val>
                                        </p:tav>
                                      </p:tavLst>
                                    </p:anim>
                                    <p:anim calcmode="lin" valueType="num">
                                      <p:cBhvr additive="base">
                                        <p:cTn id="24" dur="500" fill="hold"/>
                                        <p:tgtEl>
                                          <p:spTgt spid="20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9"/>
                                        </p:tgtEl>
                                        <p:attrNameLst>
                                          <p:attrName>style.visibility</p:attrName>
                                        </p:attrNameLst>
                                      </p:cBhvr>
                                      <p:to>
                                        <p:strVal val="visible"/>
                                      </p:to>
                                    </p:set>
                                    <p:anim calcmode="lin" valueType="num">
                                      <p:cBhvr additive="base">
                                        <p:cTn id="29" dur="500" fill="hold"/>
                                        <p:tgtEl>
                                          <p:spTgt spid="199"/>
                                        </p:tgtEl>
                                        <p:attrNameLst>
                                          <p:attrName>ppt_x</p:attrName>
                                        </p:attrNameLst>
                                      </p:cBhvr>
                                      <p:tavLst>
                                        <p:tav tm="0">
                                          <p:val>
                                            <p:strVal val="#ppt_x"/>
                                          </p:val>
                                        </p:tav>
                                        <p:tav tm="100000">
                                          <p:val>
                                            <p:strVal val="#ppt_x"/>
                                          </p:val>
                                        </p:tav>
                                      </p:tavLst>
                                    </p:anim>
                                    <p:anim calcmode="lin" valueType="num">
                                      <p:cBhvr additive="base">
                                        <p:cTn id="30" dur="500" fill="hold"/>
                                        <p:tgtEl>
                                          <p:spTgt spid="19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01"/>
                                        </p:tgtEl>
                                        <p:attrNameLst>
                                          <p:attrName>style.visibility</p:attrName>
                                        </p:attrNameLst>
                                      </p:cBhvr>
                                      <p:to>
                                        <p:strVal val="visible"/>
                                      </p:to>
                                    </p:set>
                                    <p:anim calcmode="lin" valueType="num">
                                      <p:cBhvr additive="base">
                                        <p:cTn id="35" dur="500" fill="hold"/>
                                        <p:tgtEl>
                                          <p:spTgt spid="201"/>
                                        </p:tgtEl>
                                        <p:attrNameLst>
                                          <p:attrName>ppt_x</p:attrName>
                                        </p:attrNameLst>
                                      </p:cBhvr>
                                      <p:tavLst>
                                        <p:tav tm="0">
                                          <p:val>
                                            <p:strVal val="#ppt_x"/>
                                          </p:val>
                                        </p:tav>
                                        <p:tav tm="100000">
                                          <p:val>
                                            <p:strVal val="#ppt_x"/>
                                          </p:val>
                                        </p:tav>
                                      </p:tavLst>
                                    </p:anim>
                                    <p:anim calcmode="lin" valueType="num">
                                      <p:cBhvr additive="base">
                                        <p:cTn id="36" dur="500" fill="hold"/>
                                        <p:tgtEl>
                                          <p:spTgt spid="20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3"/>
                                        </p:tgtEl>
                                        <p:attrNameLst>
                                          <p:attrName>style.visibility</p:attrName>
                                        </p:attrNameLst>
                                      </p:cBhvr>
                                      <p:to>
                                        <p:strVal val="visible"/>
                                      </p:to>
                                    </p:set>
                                    <p:anim calcmode="lin" valueType="num">
                                      <p:cBhvr additive="base">
                                        <p:cTn id="41" dur="500" fill="hold"/>
                                        <p:tgtEl>
                                          <p:spTgt spid="203"/>
                                        </p:tgtEl>
                                        <p:attrNameLst>
                                          <p:attrName>ppt_x</p:attrName>
                                        </p:attrNameLst>
                                      </p:cBhvr>
                                      <p:tavLst>
                                        <p:tav tm="0">
                                          <p:val>
                                            <p:strVal val="#ppt_x"/>
                                          </p:val>
                                        </p:tav>
                                        <p:tav tm="100000">
                                          <p:val>
                                            <p:strVal val="#ppt_x"/>
                                          </p:val>
                                        </p:tav>
                                      </p:tavLst>
                                    </p:anim>
                                    <p:anim calcmode="lin" valueType="num">
                                      <p:cBhvr additive="base">
                                        <p:cTn id="42" dur="500" fill="hold"/>
                                        <p:tgtEl>
                                          <p:spTgt spid="20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4"/>
                                        </p:tgtEl>
                                        <p:attrNameLst>
                                          <p:attrName>style.visibility</p:attrName>
                                        </p:attrNameLst>
                                      </p:cBhvr>
                                      <p:to>
                                        <p:strVal val="visible"/>
                                      </p:to>
                                    </p:set>
                                    <p:anim calcmode="lin" valueType="num">
                                      <p:cBhvr additive="base">
                                        <p:cTn id="47" dur="500" fill="hold"/>
                                        <p:tgtEl>
                                          <p:spTgt spid="204"/>
                                        </p:tgtEl>
                                        <p:attrNameLst>
                                          <p:attrName>ppt_x</p:attrName>
                                        </p:attrNameLst>
                                      </p:cBhvr>
                                      <p:tavLst>
                                        <p:tav tm="0">
                                          <p:val>
                                            <p:strVal val="#ppt_x"/>
                                          </p:val>
                                        </p:tav>
                                        <p:tav tm="100000">
                                          <p:val>
                                            <p:strVal val="#ppt_x"/>
                                          </p:val>
                                        </p:tav>
                                      </p:tavLst>
                                    </p:anim>
                                    <p:anim calcmode="lin" valueType="num">
                                      <p:cBhvr additive="base">
                                        <p:cTn id="48" dur="500" fill="hold"/>
                                        <p:tgtEl>
                                          <p:spTgt spid="2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animBg="1"/>
      <p:bldP spid="199" grpId="0" animBg="1"/>
      <p:bldP spid="200" grpId="0" animBg="1"/>
      <p:bldP spid="201" grpId="0" animBg="1"/>
      <p:bldP spid="202" grpId="0" animBg="1"/>
      <p:bldP spid="203" grpId="0" animBg="1"/>
      <p:bldP spid="204"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sp>
        <p:nvSpPr>
          <p:cNvPr id="12" name="TextBox 11">
            <a:extLst>
              <a:ext uri="{FF2B5EF4-FFF2-40B4-BE49-F238E27FC236}">
                <a16:creationId xmlns:a16="http://schemas.microsoft.com/office/drawing/2014/main" id="{B6EAA5C4-21CF-CB32-6BB8-9DEE822CB4A2}"/>
              </a:ext>
            </a:extLst>
          </p:cNvPr>
          <p:cNvSpPr txBox="1"/>
          <p:nvPr/>
        </p:nvSpPr>
        <p:spPr>
          <a:xfrm>
            <a:off x="406429" y="348615"/>
            <a:ext cx="686157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cs typeface="Arial"/>
                <a:sym typeface="Arial"/>
              </a:rPr>
              <a:t>7. Αποτίμηση Ε.Υ: Συμπεράσματα</a:t>
            </a:r>
          </a:p>
        </p:txBody>
      </p:sp>
      <p:grpSp>
        <p:nvGrpSpPr>
          <p:cNvPr id="6" name="Ομάδα 5">
            <a:extLst>
              <a:ext uri="{FF2B5EF4-FFF2-40B4-BE49-F238E27FC236}">
                <a16:creationId xmlns:a16="http://schemas.microsoft.com/office/drawing/2014/main" id="{E8D6346F-996F-99A7-DB89-81D430E63545}"/>
              </a:ext>
            </a:extLst>
          </p:cNvPr>
          <p:cNvGrpSpPr/>
          <p:nvPr/>
        </p:nvGrpSpPr>
        <p:grpSpPr>
          <a:xfrm>
            <a:off x="2758827" y="1194600"/>
            <a:ext cx="5398294" cy="3675520"/>
            <a:chOff x="2207887" y="1195268"/>
            <a:chExt cx="5398294" cy="3610768"/>
          </a:xfrm>
        </p:grpSpPr>
        <p:sp>
          <p:nvSpPr>
            <p:cNvPr id="9" name="Ελεύθερη σχεδίαση: Σχήμα 8">
              <a:extLst>
                <a:ext uri="{FF2B5EF4-FFF2-40B4-BE49-F238E27FC236}">
                  <a16:creationId xmlns:a16="http://schemas.microsoft.com/office/drawing/2014/main" id="{75AF23C6-4676-0D5A-9260-828F7A3F5C83}"/>
                </a:ext>
              </a:extLst>
            </p:cNvPr>
            <p:cNvSpPr/>
            <p:nvPr/>
          </p:nvSpPr>
          <p:spPr>
            <a:xfrm>
              <a:off x="2207887" y="1195268"/>
              <a:ext cx="5398294" cy="1128365"/>
            </a:xfrm>
            <a:custGeom>
              <a:avLst/>
              <a:gdLst>
                <a:gd name="connsiteX0" fmla="*/ 0 w 5398294"/>
                <a:gd name="connsiteY0" fmla="*/ 112837 h 1128365"/>
                <a:gd name="connsiteX1" fmla="*/ 112837 w 5398294"/>
                <a:gd name="connsiteY1" fmla="*/ 0 h 1128365"/>
                <a:gd name="connsiteX2" fmla="*/ 5285458 w 5398294"/>
                <a:gd name="connsiteY2" fmla="*/ 0 h 1128365"/>
                <a:gd name="connsiteX3" fmla="*/ 5398295 w 5398294"/>
                <a:gd name="connsiteY3" fmla="*/ 112837 h 1128365"/>
                <a:gd name="connsiteX4" fmla="*/ 5398294 w 5398294"/>
                <a:gd name="connsiteY4" fmla="*/ 1015529 h 1128365"/>
                <a:gd name="connsiteX5" fmla="*/ 5285457 w 5398294"/>
                <a:gd name="connsiteY5" fmla="*/ 1128366 h 1128365"/>
                <a:gd name="connsiteX6" fmla="*/ 112837 w 5398294"/>
                <a:gd name="connsiteY6" fmla="*/ 1128365 h 1128365"/>
                <a:gd name="connsiteX7" fmla="*/ 0 w 5398294"/>
                <a:gd name="connsiteY7" fmla="*/ 1015528 h 1128365"/>
                <a:gd name="connsiteX8" fmla="*/ 0 w 5398294"/>
                <a:gd name="connsiteY8" fmla="*/ 112837 h 112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8294" h="1128365">
                  <a:moveTo>
                    <a:pt x="0" y="112837"/>
                  </a:moveTo>
                  <a:cubicBezTo>
                    <a:pt x="0" y="50519"/>
                    <a:pt x="50519" y="0"/>
                    <a:pt x="112837" y="0"/>
                  </a:cubicBezTo>
                  <a:lnTo>
                    <a:pt x="5285458" y="0"/>
                  </a:lnTo>
                  <a:cubicBezTo>
                    <a:pt x="5347776" y="0"/>
                    <a:pt x="5398295" y="50519"/>
                    <a:pt x="5398295" y="112837"/>
                  </a:cubicBezTo>
                  <a:cubicBezTo>
                    <a:pt x="5398295" y="413734"/>
                    <a:pt x="5398294" y="714632"/>
                    <a:pt x="5398294" y="1015529"/>
                  </a:cubicBezTo>
                  <a:cubicBezTo>
                    <a:pt x="5398294" y="1077847"/>
                    <a:pt x="5347775" y="1128366"/>
                    <a:pt x="5285457" y="1128366"/>
                  </a:cubicBezTo>
                  <a:lnTo>
                    <a:pt x="112837" y="1128365"/>
                  </a:lnTo>
                  <a:cubicBezTo>
                    <a:pt x="50519" y="1128365"/>
                    <a:pt x="0" y="1077846"/>
                    <a:pt x="0" y="1015528"/>
                  </a:cubicBezTo>
                  <a:lnTo>
                    <a:pt x="0" y="112837"/>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1280125" tIns="87630" rIns="87631" bIns="87630" numCol="1" spcCol="1270" anchor="t" anchorCtr="0">
              <a:noAutofit/>
            </a:bodyPr>
            <a:lstStyle/>
            <a:p>
              <a:pPr lvl="1" algn="l" defTabSz="800100">
                <a:lnSpc>
                  <a:spcPct val="90000"/>
                </a:lnSpc>
                <a:spcBef>
                  <a:spcPct val="0"/>
                </a:spcBef>
                <a:spcAft>
                  <a:spcPct val="15000"/>
                </a:spcAft>
              </a:pPr>
              <a:endParaRPr lang="el-GR" sz="1800" kern="1200" dirty="0"/>
            </a:p>
            <a:p>
              <a:pPr marL="171450" lvl="1" indent="-171450" algn="l" defTabSz="800100">
                <a:lnSpc>
                  <a:spcPct val="90000"/>
                </a:lnSpc>
                <a:spcBef>
                  <a:spcPct val="0"/>
                </a:spcBef>
                <a:spcAft>
                  <a:spcPct val="15000"/>
                </a:spcAft>
                <a:buChar char="•"/>
              </a:pPr>
              <a:endParaRPr lang="el-GR" sz="1800" kern="1200" dirty="0"/>
            </a:p>
          </p:txBody>
        </p:sp>
        <p:sp>
          <p:nvSpPr>
            <p:cNvPr id="10" name="Ορθογώνιο: Στρογγύλεμα γωνιών 9">
              <a:extLst>
                <a:ext uri="{FF2B5EF4-FFF2-40B4-BE49-F238E27FC236}">
                  <a16:creationId xmlns:a16="http://schemas.microsoft.com/office/drawing/2014/main" id="{5BEF3A61-A4C3-27BA-0FCB-FD706825C488}"/>
                </a:ext>
              </a:extLst>
            </p:cNvPr>
            <p:cNvSpPr/>
            <p:nvPr/>
          </p:nvSpPr>
          <p:spPr>
            <a:xfrm>
              <a:off x="2320723" y="1308104"/>
              <a:ext cx="1079658" cy="90269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gn="ctr"/>
              <a:r>
                <a:rPr lang="el-GR" sz="5400" dirty="0">
                  <a:latin typeface="Book Antiqua" panose="02040602050305030304" pitchFamily="18" charset="0"/>
                </a:rPr>
                <a:t>1</a:t>
              </a:r>
            </a:p>
          </p:txBody>
        </p:sp>
        <p:sp>
          <p:nvSpPr>
            <p:cNvPr id="11" name="Ελεύθερη σχεδίαση: Σχήμα 10">
              <a:extLst>
                <a:ext uri="{FF2B5EF4-FFF2-40B4-BE49-F238E27FC236}">
                  <a16:creationId xmlns:a16="http://schemas.microsoft.com/office/drawing/2014/main" id="{93F536BB-A7C5-B5A8-EDB7-DEEAB4BFB0BB}"/>
                </a:ext>
              </a:extLst>
            </p:cNvPr>
            <p:cNvSpPr/>
            <p:nvPr/>
          </p:nvSpPr>
          <p:spPr>
            <a:xfrm>
              <a:off x="2207887" y="2436469"/>
              <a:ext cx="5398294" cy="1128365"/>
            </a:xfrm>
            <a:custGeom>
              <a:avLst/>
              <a:gdLst>
                <a:gd name="connsiteX0" fmla="*/ 0 w 5398294"/>
                <a:gd name="connsiteY0" fmla="*/ 112837 h 1128365"/>
                <a:gd name="connsiteX1" fmla="*/ 112837 w 5398294"/>
                <a:gd name="connsiteY1" fmla="*/ 0 h 1128365"/>
                <a:gd name="connsiteX2" fmla="*/ 5285458 w 5398294"/>
                <a:gd name="connsiteY2" fmla="*/ 0 h 1128365"/>
                <a:gd name="connsiteX3" fmla="*/ 5398295 w 5398294"/>
                <a:gd name="connsiteY3" fmla="*/ 112837 h 1128365"/>
                <a:gd name="connsiteX4" fmla="*/ 5398294 w 5398294"/>
                <a:gd name="connsiteY4" fmla="*/ 1015529 h 1128365"/>
                <a:gd name="connsiteX5" fmla="*/ 5285457 w 5398294"/>
                <a:gd name="connsiteY5" fmla="*/ 1128366 h 1128365"/>
                <a:gd name="connsiteX6" fmla="*/ 112837 w 5398294"/>
                <a:gd name="connsiteY6" fmla="*/ 1128365 h 1128365"/>
                <a:gd name="connsiteX7" fmla="*/ 0 w 5398294"/>
                <a:gd name="connsiteY7" fmla="*/ 1015528 h 1128365"/>
                <a:gd name="connsiteX8" fmla="*/ 0 w 5398294"/>
                <a:gd name="connsiteY8" fmla="*/ 112837 h 112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8294" h="1128365">
                  <a:moveTo>
                    <a:pt x="0" y="112837"/>
                  </a:moveTo>
                  <a:cubicBezTo>
                    <a:pt x="0" y="50519"/>
                    <a:pt x="50519" y="0"/>
                    <a:pt x="112837" y="0"/>
                  </a:cubicBezTo>
                  <a:lnTo>
                    <a:pt x="5285458" y="0"/>
                  </a:lnTo>
                  <a:cubicBezTo>
                    <a:pt x="5347776" y="0"/>
                    <a:pt x="5398295" y="50519"/>
                    <a:pt x="5398295" y="112837"/>
                  </a:cubicBezTo>
                  <a:cubicBezTo>
                    <a:pt x="5398295" y="413734"/>
                    <a:pt x="5398294" y="714632"/>
                    <a:pt x="5398294" y="1015529"/>
                  </a:cubicBezTo>
                  <a:cubicBezTo>
                    <a:pt x="5398294" y="1077847"/>
                    <a:pt x="5347775" y="1128366"/>
                    <a:pt x="5285457" y="1128366"/>
                  </a:cubicBezTo>
                  <a:lnTo>
                    <a:pt x="112837" y="1128365"/>
                  </a:lnTo>
                  <a:cubicBezTo>
                    <a:pt x="50519" y="1128365"/>
                    <a:pt x="0" y="1077846"/>
                    <a:pt x="0" y="1015528"/>
                  </a:cubicBezTo>
                  <a:lnTo>
                    <a:pt x="0" y="112837"/>
                  </a:lnTo>
                  <a:close/>
                </a:path>
              </a:pathLst>
            </a:custGeom>
          </p:spPr>
          <p:style>
            <a:lnRef idx="2">
              <a:schemeClr val="lt1">
                <a:hueOff val="0"/>
                <a:satOff val="0"/>
                <a:lumOff val="0"/>
                <a:alphaOff val="0"/>
              </a:schemeClr>
            </a:lnRef>
            <a:fillRef idx="1">
              <a:schemeClr val="accent1">
                <a:shade val="80000"/>
                <a:hueOff val="3278"/>
                <a:satOff val="40065"/>
                <a:lumOff val="4961"/>
                <a:alphaOff val="0"/>
              </a:schemeClr>
            </a:fillRef>
            <a:effectRef idx="0">
              <a:schemeClr val="accent1">
                <a:shade val="80000"/>
                <a:hueOff val="3278"/>
                <a:satOff val="40065"/>
                <a:lumOff val="4961"/>
                <a:alphaOff val="0"/>
              </a:schemeClr>
            </a:effectRef>
            <a:fontRef idx="minor">
              <a:schemeClr val="lt1"/>
            </a:fontRef>
          </p:style>
          <p:txBody>
            <a:bodyPr spcFirstLastPara="0" vert="horz" wrap="square" lIns="1280125" tIns="87630" rIns="87631" bIns="87630" numCol="1" spcCol="1270" anchor="t" anchorCtr="0">
              <a:noAutofit/>
            </a:bodyPr>
            <a:lstStyle/>
            <a:p>
              <a:pPr marL="0" lvl="0" indent="0" algn="l" defTabSz="1022350">
                <a:lnSpc>
                  <a:spcPct val="90000"/>
                </a:lnSpc>
                <a:spcBef>
                  <a:spcPct val="0"/>
                </a:spcBef>
                <a:spcAft>
                  <a:spcPct val="35000"/>
                </a:spcAft>
                <a:buNone/>
              </a:pPr>
              <a:endParaRPr lang="el-GR" sz="2300" kern="1200"/>
            </a:p>
            <a:p>
              <a:pPr marL="171450" lvl="1" indent="-171450" algn="l" defTabSz="800100">
                <a:lnSpc>
                  <a:spcPct val="90000"/>
                </a:lnSpc>
                <a:spcBef>
                  <a:spcPct val="0"/>
                </a:spcBef>
                <a:spcAft>
                  <a:spcPct val="15000"/>
                </a:spcAft>
                <a:buChar char="•"/>
              </a:pPr>
              <a:endParaRPr lang="el-GR" sz="1800" kern="1200"/>
            </a:p>
            <a:p>
              <a:pPr marL="171450" lvl="1" indent="-171450" algn="l" defTabSz="800100">
                <a:lnSpc>
                  <a:spcPct val="90000"/>
                </a:lnSpc>
                <a:spcBef>
                  <a:spcPct val="0"/>
                </a:spcBef>
                <a:spcAft>
                  <a:spcPct val="15000"/>
                </a:spcAft>
                <a:buChar char="•"/>
              </a:pPr>
              <a:endParaRPr lang="el-GR" sz="1800" kern="1200"/>
            </a:p>
          </p:txBody>
        </p:sp>
        <p:sp>
          <p:nvSpPr>
            <p:cNvPr id="13" name="Ορθογώνιο: Στρογγύλεμα γωνιών 12">
              <a:extLst>
                <a:ext uri="{FF2B5EF4-FFF2-40B4-BE49-F238E27FC236}">
                  <a16:creationId xmlns:a16="http://schemas.microsoft.com/office/drawing/2014/main" id="{1B0064B7-BCB0-FE72-8493-195F61CD08C8}"/>
                </a:ext>
              </a:extLst>
            </p:cNvPr>
            <p:cNvSpPr/>
            <p:nvPr/>
          </p:nvSpPr>
          <p:spPr>
            <a:xfrm>
              <a:off x="2320723" y="2549306"/>
              <a:ext cx="1079658" cy="902692"/>
            </a:xfrm>
            <a:prstGeom prst="roundRect">
              <a:avLst>
                <a:gd name="adj" fmla="val 10000"/>
              </a:avLst>
            </a:prstGeom>
          </p:spPr>
          <p:style>
            <a:lnRef idx="2">
              <a:schemeClr val="lt1">
                <a:hueOff val="0"/>
                <a:satOff val="0"/>
                <a:lumOff val="0"/>
                <a:alphaOff val="0"/>
              </a:schemeClr>
            </a:lnRef>
            <a:fillRef idx="1">
              <a:schemeClr val="accent1">
                <a:tint val="50000"/>
                <a:hueOff val="3053"/>
                <a:satOff val="-1"/>
                <a:lumOff val="378"/>
                <a:alphaOff val="0"/>
              </a:schemeClr>
            </a:fillRef>
            <a:effectRef idx="0">
              <a:schemeClr val="accent1">
                <a:tint val="50000"/>
                <a:hueOff val="3053"/>
                <a:satOff val="-1"/>
                <a:lumOff val="378"/>
                <a:alphaOff val="0"/>
              </a:schemeClr>
            </a:effectRef>
            <a:fontRef idx="minor">
              <a:schemeClr val="lt1">
                <a:hueOff val="0"/>
                <a:satOff val="0"/>
                <a:lumOff val="0"/>
                <a:alphaOff val="0"/>
              </a:schemeClr>
            </a:fontRef>
          </p:style>
          <p:txBody>
            <a:bodyPr/>
            <a:lstStyle/>
            <a:p>
              <a:pPr algn="ctr"/>
              <a:r>
                <a:rPr lang="el-GR" sz="5400" dirty="0">
                  <a:latin typeface="Book Antiqua" panose="02040602050305030304" pitchFamily="18" charset="0"/>
                </a:rPr>
                <a:t>2</a:t>
              </a:r>
            </a:p>
          </p:txBody>
        </p:sp>
        <p:sp>
          <p:nvSpPr>
            <p:cNvPr id="14" name="Ελεύθερη σχεδίαση: Σχήμα 13">
              <a:extLst>
                <a:ext uri="{FF2B5EF4-FFF2-40B4-BE49-F238E27FC236}">
                  <a16:creationId xmlns:a16="http://schemas.microsoft.com/office/drawing/2014/main" id="{AF378883-65CE-99BD-BA96-C4A1DB295531}"/>
                </a:ext>
              </a:extLst>
            </p:cNvPr>
            <p:cNvSpPr/>
            <p:nvPr/>
          </p:nvSpPr>
          <p:spPr>
            <a:xfrm>
              <a:off x="2207887" y="3677671"/>
              <a:ext cx="5398294" cy="1128365"/>
            </a:xfrm>
            <a:custGeom>
              <a:avLst/>
              <a:gdLst>
                <a:gd name="connsiteX0" fmla="*/ 0 w 5398294"/>
                <a:gd name="connsiteY0" fmla="*/ 112837 h 1128365"/>
                <a:gd name="connsiteX1" fmla="*/ 112837 w 5398294"/>
                <a:gd name="connsiteY1" fmla="*/ 0 h 1128365"/>
                <a:gd name="connsiteX2" fmla="*/ 5285458 w 5398294"/>
                <a:gd name="connsiteY2" fmla="*/ 0 h 1128365"/>
                <a:gd name="connsiteX3" fmla="*/ 5398295 w 5398294"/>
                <a:gd name="connsiteY3" fmla="*/ 112837 h 1128365"/>
                <a:gd name="connsiteX4" fmla="*/ 5398294 w 5398294"/>
                <a:gd name="connsiteY4" fmla="*/ 1015529 h 1128365"/>
                <a:gd name="connsiteX5" fmla="*/ 5285457 w 5398294"/>
                <a:gd name="connsiteY5" fmla="*/ 1128366 h 1128365"/>
                <a:gd name="connsiteX6" fmla="*/ 112837 w 5398294"/>
                <a:gd name="connsiteY6" fmla="*/ 1128365 h 1128365"/>
                <a:gd name="connsiteX7" fmla="*/ 0 w 5398294"/>
                <a:gd name="connsiteY7" fmla="*/ 1015528 h 1128365"/>
                <a:gd name="connsiteX8" fmla="*/ 0 w 5398294"/>
                <a:gd name="connsiteY8" fmla="*/ 112837 h 112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8294" h="1128365">
                  <a:moveTo>
                    <a:pt x="0" y="112837"/>
                  </a:moveTo>
                  <a:cubicBezTo>
                    <a:pt x="0" y="50519"/>
                    <a:pt x="50519" y="0"/>
                    <a:pt x="112837" y="0"/>
                  </a:cubicBezTo>
                  <a:lnTo>
                    <a:pt x="5285458" y="0"/>
                  </a:lnTo>
                  <a:cubicBezTo>
                    <a:pt x="5347776" y="0"/>
                    <a:pt x="5398295" y="50519"/>
                    <a:pt x="5398295" y="112837"/>
                  </a:cubicBezTo>
                  <a:cubicBezTo>
                    <a:pt x="5398295" y="413734"/>
                    <a:pt x="5398294" y="714632"/>
                    <a:pt x="5398294" y="1015529"/>
                  </a:cubicBezTo>
                  <a:cubicBezTo>
                    <a:pt x="5398294" y="1077847"/>
                    <a:pt x="5347775" y="1128366"/>
                    <a:pt x="5285457" y="1128366"/>
                  </a:cubicBezTo>
                  <a:lnTo>
                    <a:pt x="112837" y="1128365"/>
                  </a:lnTo>
                  <a:cubicBezTo>
                    <a:pt x="50519" y="1128365"/>
                    <a:pt x="0" y="1077846"/>
                    <a:pt x="0" y="1015528"/>
                  </a:cubicBezTo>
                  <a:lnTo>
                    <a:pt x="0" y="112837"/>
                  </a:lnTo>
                  <a:close/>
                </a:path>
              </a:pathLst>
            </a:custGeom>
          </p:spPr>
          <p:style>
            <a:lnRef idx="2">
              <a:schemeClr val="lt1">
                <a:hueOff val="0"/>
                <a:satOff val="0"/>
                <a:lumOff val="0"/>
                <a:alphaOff val="0"/>
              </a:schemeClr>
            </a:lnRef>
            <a:fillRef idx="1">
              <a:schemeClr val="accent1">
                <a:shade val="80000"/>
                <a:hueOff val="6556"/>
                <a:satOff val="80130"/>
                <a:lumOff val="9923"/>
                <a:alphaOff val="0"/>
              </a:schemeClr>
            </a:fillRef>
            <a:effectRef idx="0">
              <a:schemeClr val="accent1">
                <a:shade val="80000"/>
                <a:hueOff val="6556"/>
                <a:satOff val="80130"/>
                <a:lumOff val="9923"/>
                <a:alphaOff val="0"/>
              </a:schemeClr>
            </a:effectRef>
            <a:fontRef idx="minor">
              <a:schemeClr val="lt1"/>
            </a:fontRef>
          </p:style>
          <p:txBody>
            <a:bodyPr spcFirstLastPara="0" vert="horz" wrap="square" lIns="1280125" tIns="87630" rIns="87631" bIns="87630" numCol="1" spcCol="1270" anchor="t" anchorCtr="0">
              <a:noAutofit/>
            </a:bodyPr>
            <a:lstStyle/>
            <a:p>
              <a:pPr lvl="1" algn="l" defTabSz="800100">
                <a:lnSpc>
                  <a:spcPct val="90000"/>
                </a:lnSpc>
                <a:spcBef>
                  <a:spcPct val="0"/>
                </a:spcBef>
                <a:spcAft>
                  <a:spcPct val="15000"/>
                </a:spcAft>
              </a:pPr>
              <a:endParaRPr lang="el-GR" kern="1200" dirty="0">
                <a:latin typeface="Book Antiqua" panose="02040602050305030304" pitchFamily="18" charset="0"/>
              </a:endParaRPr>
            </a:p>
          </p:txBody>
        </p:sp>
        <p:sp>
          <p:nvSpPr>
            <p:cNvPr id="15" name="Ορθογώνιο: Στρογγύλεμα γωνιών 14">
              <a:extLst>
                <a:ext uri="{FF2B5EF4-FFF2-40B4-BE49-F238E27FC236}">
                  <a16:creationId xmlns:a16="http://schemas.microsoft.com/office/drawing/2014/main" id="{F3388FCD-FB22-D234-9E49-800125615403}"/>
                </a:ext>
              </a:extLst>
            </p:cNvPr>
            <p:cNvSpPr/>
            <p:nvPr/>
          </p:nvSpPr>
          <p:spPr>
            <a:xfrm>
              <a:off x="2320723" y="3790508"/>
              <a:ext cx="1079658" cy="902692"/>
            </a:xfrm>
            <a:prstGeom prst="roundRect">
              <a:avLst>
                <a:gd name="adj" fmla="val 10000"/>
              </a:avLst>
            </a:prstGeom>
          </p:spPr>
          <p:style>
            <a:lnRef idx="2">
              <a:schemeClr val="lt1">
                <a:hueOff val="0"/>
                <a:satOff val="0"/>
                <a:lumOff val="0"/>
                <a:alphaOff val="0"/>
              </a:schemeClr>
            </a:lnRef>
            <a:fillRef idx="1">
              <a:schemeClr val="accent1">
                <a:tint val="50000"/>
                <a:hueOff val="6106"/>
                <a:satOff val="-1"/>
                <a:lumOff val="756"/>
                <a:alphaOff val="0"/>
              </a:schemeClr>
            </a:fillRef>
            <a:effectRef idx="0">
              <a:schemeClr val="accent1">
                <a:tint val="50000"/>
                <a:hueOff val="6106"/>
                <a:satOff val="-1"/>
                <a:lumOff val="756"/>
                <a:alphaOff val="0"/>
              </a:schemeClr>
            </a:effectRef>
            <a:fontRef idx="minor">
              <a:schemeClr val="lt1">
                <a:hueOff val="0"/>
                <a:satOff val="0"/>
                <a:lumOff val="0"/>
                <a:alphaOff val="0"/>
              </a:schemeClr>
            </a:fontRef>
          </p:style>
          <p:txBody>
            <a:bodyPr/>
            <a:lstStyle/>
            <a:p>
              <a:pPr algn="ctr"/>
              <a:r>
                <a:rPr lang="el-GR" sz="5400" dirty="0">
                  <a:latin typeface="Book Antiqua" panose="02040602050305030304" pitchFamily="18" charset="0"/>
                </a:rPr>
                <a:t>3</a:t>
              </a:r>
            </a:p>
          </p:txBody>
        </p:sp>
      </p:grpSp>
      <p:sp>
        <p:nvSpPr>
          <p:cNvPr id="17" name="TextBox 16">
            <a:extLst>
              <a:ext uri="{FF2B5EF4-FFF2-40B4-BE49-F238E27FC236}">
                <a16:creationId xmlns:a16="http://schemas.microsoft.com/office/drawing/2014/main" id="{21BC2724-E5AD-837B-7A13-AAAA9B4B42CA}"/>
              </a:ext>
            </a:extLst>
          </p:cNvPr>
          <p:cNvSpPr txBox="1"/>
          <p:nvPr/>
        </p:nvSpPr>
        <p:spPr>
          <a:xfrm>
            <a:off x="3951321" y="1386313"/>
            <a:ext cx="4579144" cy="738664"/>
          </a:xfrm>
          <a:prstGeom prst="rect">
            <a:avLst/>
          </a:prstGeom>
          <a:noFill/>
        </p:spPr>
        <p:txBody>
          <a:bodyPr wrap="square">
            <a:spAutoFit/>
          </a:bodyPr>
          <a:lstStyle/>
          <a:p>
            <a:r>
              <a:rPr lang="el-GR" dirty="0">
                <a:solidFill>
                  <a:schemeClr val="accent6"/>
                </a:solidFill>
                <a:latin typeface="Book Antiqua" panose="02040602050305030304" pitchFamily="18" charset="0"/>
              </a:rPr>
              <a:t>Το Ε.Υ. που σχεδιάστηκε είναι εναρμονισμένο με </a:t>
            </a:r>
          </a:p>
          <a:p>
            <a:r>
              <a:rPr lang="el-GR" dirty="0">
                <a:solidFill>
                  <a:schemeClr val="accent6"/>
                </a:solidFill>
                <a:latin typeface="Book Antiqua" panose="02040602050305030304" pitchFamily="18" charset="0"/>
              </a:rPr>
              <a:t>τις βασικές θεωρητικές αρχές για σχεδιασμό</a:t>
            </a:r>
          </a:p>
          <a:p>
            <a:r>
              <a:rPr lang="el-GR" dirty="0">
                <a:solidFill>
                  <a:schemeClr val="accent6"/>
                </a:solidFill>
                <a:latin typeface="Book Antiqua" panose="02040602050305030304" pitchFamily="18" charset="0"/>
              </a:rPr>
              <a:t>Ε.Υ. με τη μεθοδολογία της ΕξΑΕ</a:t>
            </a:r>
          </a:p>
        </p:txBody>
      </p:sp>
      <p:sp>
        <p:nvSpPr>
          <p:cNvPr id="19" name="TextBox 18">
            <a:extLst>
              <a:ext uri="{FF2B5EF4-FFF2-40B4-BE49-F238E27FC236}">
                <a16:creationId xmlns:a16="http://schemas.microsoft.com/office/drawing/2014/main" id="{8E1F6EFC-26CE-26E5-2179-467E7B1C60F0}"/>
              </a:ext>
            </a:extLst>
          </p:cNvPr>
          <p:cNvSpPr txBox="1"/>
          <p:nvPr/>
        </p:nvSpPr>
        <p:spPr>
          <a:xfrm>
            <a:off x="3978155" y="2434042"/>
            <a:ext cx="4152132" cy="1169551"/>
          </a:xfrm>
          <a:prstGeom prst="rect">
            <a:avLst/>
          </a:prstGeom>
          <a:noFill/>
        </p:spPr>
        <p:txBody>
          <a:bodyPr wrap="square">
            <a:spAutoFit/>
          </a:bodyPr>
          <a:lstStyle/>
          <a:p>
            <a:r>
              <a:rPr lang="el-GR" dirty="0">
                <a:solidFill>
                  <a:schemeClr val="accent6"/>
                </a:solidFill>
                <a:latin typeface="Book Antiqua" panose="02040602050305030304" pitchFamily="18" charset="0"/>
              </a:rPr>
              <a:t>Οι αρχές της Πολυμεσικής Μάθησης εφαρμόζονται στο σύνολο του Ε.Υ. που δημιουργήθηκε για την ασφάλεια στο Διαδίκτυο, λαμβάνοντας υπόψη τον τρόπο που μαθαίνουν </a:t>
            </a:r>
          </a:p>
          <a:p>
            <a:r>
              <a:rPr lang="el-GR" dirty="0">
                <a:solidFill>
                  <a:schemeClr val="accent6"/>
                </a:solidFill>
                <a:latin typeface="Book Antiqua" panose="02040602050305030304" pitchFamily="18" charset="0"/>
              </a:rPr>
              <a:t>τα παιδιά προσχολικής ηλικίας.</a:t>
            </a:r>
          </a:p>
        </p:txBody>
      </p:sp>
      <p:sp>
        <p:nvSpPr>
          <p:cNvPr id="168" name="TextBox 167">
            <a:extLst>
              <a:ext uri="{FF2B5EF4-FFF2-40B4-BE49-F238E27FC236}">
                <a16:creationId xmlns:a16="http://schemas.microsoft.com/office/drawing/2014/main" id="{D54B3F60-ED23-8F49-DD98-BDF8DE2F8663}"/>
              </a:ext>
            </a:extLst>
          </p:cNvPr>
          <p:cNvSpPr txBox="1"/>
          <p:nvPr/>
        </p:nvSpPr>
        <p:spPr>
          <a:xfrm>
            <a:off x="3951321" y="3858110"/>
            <a:ext cx="4205800" cy="868379"/>
          </a:xfrm>
          <a:prstGeom prst="rect">
            <a:avLst/>
          </a:prstGeom>
          <a:noFill/>
        </p:spPr>
        <p:txBody>
          <a:bodyPr wrap="square">
            <a:spAutoFit/>
          </a:bodyPr>
          <a:lstStyle/>
          <a:p>
            <a:pPr lvl="1" algn="l" defTabSz="800100">
              <a:lnSpc>
                <a:spcPct val="90000"/>
              </a:lnSpc>
              <a:spcBef>
                <a:spcPct val="0"/>
              </a:spcBef>
              <a:spcAft>
                <a:spcPct val="15000"/>
              </a:spcAft>
            </a:pPr>
            <a:r>
              <a:rPr lang="el-GR" kern="1200" dirty="0">
                <a:solidFill>
                  <a:schemeClr val="accent6"/>
                </a:solidFill>
                <a:latin typeface="Book Antiqua" panose="02040602050305030304" pitchFamily="18" charset="0"/>
              </a:rPr>
              <a:t>Θετική κυρίως αποτίμηση, καθώς επιβεβαιώνεται από τους συμμετέχοντες ότι το Ε.Υ. παρέχει ποικιλία μαθησιακών ερεθισμάτων και οδηγεί σε μαθησιακά αποτελέσματα</a:t>
            </a:r>
          </a:p>
        </p:txBody>
      </p:sp>
      <p:grpSp>
        <p:nvGrpSpPr>
          <p:cNvPr id="2" name="Google Shape;10566;p68">
            <a:extLst>
              <a:ext uri="{FF2B5EF4-FFF2-40B4-BE49-F238E27FC236}">
                <a16:creationId xmlns:a16="http://schemas.microsoft.com/office/drawing/2014/main" id="{207FC172-F1E2-CE06-18F1-0434ECB54C68}"/>
              </a:ext>
            </a:extLst>
          </p:cNvPr>
          <p:cNvGrpSpPr/>
          <p:nvPr/>
        </p:nvGrpSpPr>
        <p:grpSpPr>
          <a:xfrm rot="20580499">
            <a:off x="880193" y="2406968"/>
            <a:ext cx="1114492" cy="1223699"/>
            <a:chOff x="1747347" y="3362840"/>
            <a:chExt cx="382161" cy="356537"/>
          </a:xfrm>
        </p:grpSpPr>
        <p:sp>
          <p:nvSpPr>
            <p:cNvPr id="3" name="Google Shape;10567;p68">
              <a:extLst>
                <a:ext uri="{FF2B5EF4-FFF2-40B4-BE49-F238E27FC236}">
                  <a16:creationId xmlns:a16="http://schemas.microsoft.com/office/drawing/2014/main" id="{DAAFAB85-9DDE-AB50-7755-49FCF37E7556}"/>
                </a:ext>
              </a:extLst>
            </p:cNvPr>
            <p:cNvSpPr/>
            <p:nvPr/>
          </p:nvSpPr>
          <p:spPr>
            <a:xfrm>
              <a:off x="1985125" y="3499407"/>
              <a:ext cx="83430" cy="83299"/>
            </a:xfrm>
            <a:custGeom>
              <a:avLst/>
              <a:gdLst/>
              <a:ahLst/>
              <a:cxnLst/>
              <a:rect l="l" t="t" r="r" b="b"/>
              <a:pathLst>
                <a:path w="3181" h="3176" extrusionOk="0">
                  <a:moveTo>
                    <a:pt x="1593" y="0"/>
                  </a:moveTo>
                  <a:cubicBezTo>
                    <a:pt x="712" y="0"/>
                    <a:pt x="0" y="712"/>
                    <a:pt x="0" y="1588"/>
                  </a:cubicBezTo>
                  <a:cubicBezTo>
                    <a:pt x="0" y="2464"/>
                    <a:pt x="712" y="3176"/>
                    <a:pt x="1593" y="3176"/>
                  </a:cubicBezTo>
                  <a:cubicBezTo>
                    <a:pt x="2468" y="3176"/>
                    <a:pt x="3181" y="2464"/>
                    <a:pt x="3181" y="1588"/>
                  </a:cubicBezTo>
                  <a:cubicBezTo>
                    <a:pt x="3181" y="712"/>
                    <a:pt x="2468" y="0"/>
                    <a:pt x="1593" y="0"/>
                  </a:cubicBezTo>
                  <a:close/>
                </a:path>
              </a:pathLst>
            </a:custGeom>
            <a:solidFill>
              <a:srgbClr val="D9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0568;p68">
              <a:extLst>
                <a:ext uri="{FF2B5EF4-FFF2-40B4-BE49-F238E27FC236}">
                  <a16:creationId xmlns:a16="http://schemas.microsoft.com/office/drawing/2014/main" id="{1C1A8977-5912-30AE-1265-2B7546FD90E0}"/>
                </a:ext>
              </a:extLst>
            </p:cNvPr>
            <p:cNvSpPr/>
            <p:nvPr/>
          </p:nvSpPr>
          <p:spPr>
            <a:xfrm>
              <a:off x="1980431" y="3532086"/>
              <a:ext cx="92793" cy="50619"/>
            </a:xfrm>
            <a:custGeom>
              <a:avLst/>
              <a:gdLst/>
              <a:ahLst/>
              <a:cxnLst/>
              <a:rect l="l" t="t" r="r" b="b"/>
              <a:pathLst>
                <a:path w="3538" h="1930" extrusionOk="0">
                  <a:moveTo>
                    <a:pt x="217" y="0"/>
                  </a:moveTo>
                  <a:lnTo>
                    <a:pt x="217" y="0"/>
                  </a:lnTo>
                  <a:cubicBezTo>
                    <a:pt x="1" y="992"/>
                    <a:pt x="752" y="1930"/>
                    <a:pt x="1767" y="1930"/>
                  </a:cubicBezTo>
                  <a:cubicBezTo>
                    <a:pt x="2782" y="1930"/>
                    <a:pt x="3538" y="992"/>
                    <a:pt x="3321" y="0"/>
                  </a:cubicBezTo>
                  <a:lnTo>
                    <a:pt x="3321" y="0"/>
                  </a:lnTo>
                  <a:cubicBezTo>
                    <a:pt x="3162" y="732"/>
                    <a:pt x="2518" y="1251"/>
                    <a:pt x="1772" y="1251"/>
                  </a:cubicBezTo>
                  <a:cubicBezTo>
                    <a:pt x="1021" y="1251"/>
                    <a:pt x="376" y="732"/>
                    <a:pt x="217" y="0"/>
                  </a:cubicBezTo>
                  <a:close/>
                </a:path>
              </a:pathLst>
            </a:custGeom>
            <a:solidFill>
              <a:srgbClr val="D2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569;p68">
              <a:extLst>
                <a:ext uri="{FF2B5EF4-FFF2-40B4-BE49-F238E27FC236}">
                  <a16:creationId xmlns:a16="http://schemas.microsoft.com/office/drawing/2014/main" id="{0C784ED4-E3C8-0E17-8571-0B4B952809DA}"/>
                </a:ext>
              </a:extLst>
            </p:cNvPr>
            <p:cNvSpPr/>
            <p:nvPr/>
          </p:nvSpPr>
          <p:spPr>
            <a:xfrm>
              <a:off x="1752907" y="3493453"/>
              <a:ext cx="89383" cy="95311"/>
            </a:xfrm>
            <a:custGeom>
              <a:avLst/>
              <a:gdLst/>
              <a:ahLst/>
              <a:cxnLst/>
              <a:rect l="l" t="t" r="r" b="b"/>
              <a:pathLst>
                <a:path w="3408" h="3634" extrusionOk="0">
                  <a:moveTo>
                    <a:pt x="910" y="1"/>
                  </a:moveTo>
                  <a:cubicBezTo>
                    <a:pt x="409" y="1"/>
                    <a:pt x="0" y="405"/>
                    <a:pt x="0" y="906"/>
                  </a:cubicBezTo>
                  <a:lnTo>
                    <a:pt x="0" y="2724"/>
                  </a:lnTo>
                  <a:cubicBezTo>
                    <a:pt x="0" y="3225"/>
                    <a:pt x="409" y="3634"/>
                    <a:pt x="910" y="3634"/>
                  </a:cubicBezTo>
                  <a:lnTo>
                    <a:pt x="3407" y="3634"/>
                  </a:lnTo>
                  <a:lnTo>
                    <a:pt x="3407" y="1"/>
                  </a:ln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570;p68">
              <a:extLst>
                <a:ext uri="{FF2B5EF4-FFF2-40B4-BE49-F238E27FC236}">
                  <a16:creationId xmlns:a16="http://schemas.microsoft.com/office/drawing/2014/main" id="{901109F5-ACFA-53F7-9B60-A24E36F3C626}"/>
                </a:ext>
              </a:extLst>
            </p:cNvPr>
            <p:cNvSpPr/>
            <p:nvPr/>
          </p:nvSpPr>
          <p:spPr>
            <a:xfrm>
              <a:off x="1752907" y="3493978"/>
              <a:ext cx="89383" cy="94655"/>
            </a:xfrm>
            <a:custGeom>
              <a:avLst/>
              <a:gdLst/>
              <a:ahLst/>
              <a:cxnLst/>
              <a:rect l="l" t="t" r="r" b="b"/>
              <a:pathLst>
                <a:path w="3408" h="3609" extrusionOk="0">
                  <a:moveTo>
                    <a:pt x="703" y="0"/>
                  </a:moveTo>
                  <a:cubicBezTo>
                    <a:pt x="294" y="96"/>
                    <a:pt x="0" y="462"/>
                    <a:pt x="0" y="886"/>
                  </a:cubicBezTo>
                  <a:lnTo>
                    <a:pt x="0" y="2704"/>
                  </a:lnTo>
                  <a:cubicBezTo>
                    <a:pt x="0" y="3205"/>
                    <a:pt x="409" y="3609"/>
                    <a:pt x="910" y="3609"/>
                  </a:cubicBezTo>
                  <a:lnTo>
                    <a:pt x="3407" y="3609"/>
                  </a:lnTo>
                  <a:lnTo>
                    <a:pt x="3407" y="2931"/>
                  </a:lnTo>
                  <a:lnTo>
                    <a:pt x="1136" y="2931"/>
                  </a:lnTo>
                  <a:cubicBezTo>
                    <a:pt x="886" y="2931"/>
                    <a:pt x="679" y="2724"/>
                    <a:pt x="684" y="2473"/>
                  </a:cubicBezTo>
                  <a:lnTo>
                    <a:pt x="684" y="207"/>
                  </a:lnTo>
                  <a:cubicBezTo>
                    <a:pt x="684" y="135"/>
                    <a:pt x="688" y="68"/>
                    <a:pt x="703"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571;p68">
              <a:extLst>
                <a:ext uri="{FF2B5EF4-FFF2-40B4-BE49-F238E27FC236}">
                  <a16:creationId xmlns:a16="http://schemas.microsoft.com/office/drawing/2014/main" id="{40464262-4841-7594-F728-46E756E48E16}"/>
                </a:ext>
              </a:extLst>
            </p:cNvPr>
            <p:cNvSpPr/>
            <p:nvPr/>
          </p:nvSpPr>
          <p:spPr>
            <a:xfrm>
              <a:off x="1842264" y="3392241"/>
              <a:ext cx="148815" cy="297735"/>
            </a:xfrm>
            <a:custGeom>
              <a:avLst/>
              <a:gdLst/>
              <a:ahLst/>
              <a:cxnLst/>
              <a:rect l="l" t="t" r="r" b="b"/>
              <a:pathLst>
                <a:path w="5674" h="11352" extrusionOk="0">
                  <a:moveTo>
                    <a:pt x="5673" y="1"/>
                  </a:moveTo>
                  <a:cubicBezTo>
                    <a:pt x="5673" y="1"/>
                    <a:pt x="3407" y="3860"/>
                    <a:pt x="0" y="3860"/>
                  </a:cubicBezTo>
                  <a:lnTo>
                    <a:pt x="0" y="7493"/>
                  </a:lnTo>
                  <a:cubicBezTo>
                    <a:pt x="3407" y="7493"/>
                    <a:pt x="5673" y="11352"/>
                    <a:pt x="5673" y="11352"/>
                  </a:cubicBezTo>
                  <a:lnTo>
                    <a:pt x="5673" y="1"/>
                  </a:lnTo>
                  <a:close/>
                </a:path>
              </a:pathLst>
            </a:custGeom>
            <a:solidFill>
              <a:srgbClr val="FD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572;p68">
              <a:extLst>
                <a:ext uri="{FF2B5EF4-FFF2-40B4-BE49-F238E27FC236}">
                  <a16:creationId xmlns:a16="http://schemas.microsoft.com/office/drawing/2014/main" id="{B480C920-9DEB-0007-8E9C-C444D9B60269}"/>
                </a:ext>
              </a:extLst>
            </p:cNvPr>
            <p:cNvSpPr/>
            <p:nvPr/>
          </p:nvSpPr>
          <p:spPr>
            <a:xfrm>
              <a:off x="1842264" y="3570824"/>
              <a:ext cx="148815" cy="119020"/>
            </a:xfrm>
            <a:custGeom>
              <a:avLst/>
              <a:gdLst/>
              <a:ahLst/>
              <a:cxnLst/>
              <a:rect l="l" t="t" r="r" b="b"/>
              <a:pathLst>
                <a:path w="5674" h="4538" extrusionOk="0">
                  <a:moveTo>
                    <a:pt x="0" y="1"/>
                  </a:moveTo>
                  <a:lnTo>
                    <a:pt x="0" y="679"/>
                  </a:lnTo>
                  <a:cubicBezTo>
                    <a:pt x="3407" y="679"/>
                    <a:pt x="5673" y="4538"/>
                    <a:pt x="5673" y="4538"/>
                  </a:cubicBezTo>
                  <a:lnTo>
                    <a:pt x="5673" y="3176"/>
                  </a:lnTo>
                  <a:cubicBezTo>
                    <a:pt x="5673" y="3176"/>
                    <a:pt x="3407" y="1"/>
                    <a:pt x="0" y="1"/>
                  </a:cubicBez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573;p68">
              <a:extLst>
                <a:ext uri="{FF2B5EF4-FFF2-40B4-BE49-F238E27FC236}">
                  <a16:creationId xmlns:a16="http://schemas.microsoft.com/office/drawing/2014/main" id="{6E4A654F-A422-B171-2A64-934063FA08F2}"/>
                </a:ext>
              </a:extLst>
            </p:cNvPr>
            <p:cNvSpPr/>
            <p:nvPr/>
          </p:nvSpPr>
          <p:spPr>
            <a:xfrm>
              <a:off x="1991053" y="3368400"/>
              <a:ext cx="35722" cy="345311"/>
            </a:xfrm>
            <a:custGeom>
              <a:avLst/>
              <a:gdLst/>
              <a:ahLst/>
              <a:cxnLst/>
              <a:rect l="l" t="t" r="r" b="b"/>
              <a:pathLst>
                <a:path w="1362" h="13166" extrusionOk="0">
                  <a:moveTo>
                    <a:pt x="0" y="1"/>
                  </a:moveTo>
                  <a:lnTo>
                    <a:pt x="0" y="13165"/>
                  </a:lnTo>
                  <a:lnTo>
                    <a:pt x="1362" y="13165"/>
                  </a:lnTo>
                  <a:lnTo>
                    <a:pt x="1362" y="1"/>
                  </a:ln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574;p68">
              <a:extLst>
                <a:ext uri="{FF2B5EF4-FFF2-40B4-BE49-F238E27FC236}">
                  <a16:creationId xmlns:a16="http://schemas.microsoft.com/office/drawing/2014/main" id="{0EFC2B70-8E77-8AC0-6EE4-BA37F4FE2C1B}"/>
                </a:ext>
              </a:extLst>
            </p:cNvPr>
            <p:cNvSpPr/>
            <p:nvPr/>
          </p:nvSpPr>
          <p:spPr>
            <a:xfrm>
              <a:off x="1991053" y="3683891"/>
              <a:ext cx="35722" cy="29821"/>
            </a:xfrm>
            <a:custGeom>
              <a:avLst/>
              <a:gdLst/>
              <a:ahLst/>
              <a:cxnLst/>
              <a:rect l="l" t="t" r="r" b="b"/>
              <a:pathLst>
                <a:path w="1362" h="1137" extrusionOk="0">
                  <a:moveTo>
                    <a:pt x="0" y="1"/>
                  </a:moveTo>
                  <a:lnTo>
                    <a:pt x="0" y="1136"/>
                  </a:lnTo>
                  <a:lnTo>
                    <a:pt x="1362" y="1136"/>
                  </a:lnTo>
                  <a:lnTo>
                    <a:pt x="1362" y="1"/>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0575;p68">
              <a:extLst>
                <a:ext uri="{FF2B5EF4-FFF2-40B4-BE49-F238E27FC236}">
                  <a16:creationId xmlns:a16="http://schemas.microsoft.com/office/drawing/2014/main" id="{DB205189-3073-BF3C-FB51-BDA1E9FFEB7C}"/>
                </a:ext>
              </a:extLst>
            </p:cNvPr>
            <p:cNvSpPr/>
            <p:nvPr/>
          </p:nvSpPr>
          <p:spPr>
            <a:xfrm>
              <a:off x="1794556" y="3493453"/>
              <a:ext cx="47734" cy="95311"/>
            </a:xfrm>
            <a:custGeom>
              <a:avLst/>
              <a:gdLst/>
              <a:ahLst/>
              <a:cxnLst/>
              <a:rect l="l" t="t" r="r" b="b"/>
              <a:pathLst>
                <a:path w="1820" h="3634" extrusionOk="0">
                  <a:moveTo>
                    <a:pt x="0" y="1"/>
                  </a:moveTo>
                  <a:lnTo>
                    <a:pt x="0" y="3634"/>
                  </a:lnTo>
                  <a:lnTo>
                    <a:pt x="1819" y="3634"/>
                  </a:lnTo>
                  <a:lnTo>
                    <a:pt x="1819" y="1"/>
                  </a:ln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0576;p68">
              <a:extLst>
                <a:ext uri="{FF2B5EF4-FFF2-40B4-BE49-F238E27FC236}">
                  <a16:creationId xmlns:a16="http://schemas.microsoft.com/office/drawing/2014/main" id="{656A8613-F042-126A-BA63-F5237A5052B5}"/>
                </a:ext>
              </a:extLst>
            </p:cNvPr>
            <p:cNvSpPr/>
            <p:nvPr/>
          </p:nvSpPr>
          <p:spPr>
            <a:xfrm>
              <a:off x="1794556" y="3570824"/>
              <a:ext cx="47734" cy="17808"/>
            </a:xfrm>
            <a:custGeom>
              <a:avLst/>
              <a:gdLst/>
              <a:ahLst/>
              <a:cxnLst/>
              <a:rect l="l" t="t" r="r" b="b"/>
              <a:pathLst>
                <a:path w="1820" h="679" extrusionOk="0">
                  <a:moveTo>
                    <a:pt x="0" y="1"/>
                  </a:moveTo>
                  <a:lnTo>
                    <a:pt x="0" y="679"/>
                  </a:lnTo>
                  <a:lnTo>
                    <a:pt x="1819" y="679"/>
                  </a:lnTo>
                  <a:lnTo>
                    <a:pt x="1819" y="1"/>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0577;p68">
              <a:extLst>
                <a:ext uri="{FF2B5EF4-FFF2-40B4-BE49-F238E27FC236}">
                  <a16:creationId xmlns:a16="http://schemas.microsoft.com/office/drawing/2014/main" id="{E03DD4CE-2E51-3BC4-F062-88C327013883}"/>
                </a:ext>
              </a:extLst>
            </p:cNvPr>
            <p:cNvSpPr/>
            <p:nvPr/>
          </p:nvSpPr>
          <p:spPr>
            <a:xfrm>
              <a:off x="1812470" y="3618401"/>
              <a:ext cx="35748" cy="35879"/>
            </a:xfrm>
            <a:custGeom>
              <a:avLst/>
              <a:gdLst/>
              <a:ahLst/>
              <a:cxnLst/>
              <a:rect l="l" t="t" r="r" b="b"/>
              <a:pathLst>
                <a:path w="1363" h="1368" extrusionOk="0">
                  <a:moveTo>
                    <a:pt x="1" y="1"/>
                  </a:moveTo>
                  <a:lnTo>
                    <a:pt x="1" y="1367"/>
                  </a:lnTo>
                  <a:lnTo>
                    <a:pt x="1362" y="1367"/>
                  </a:lnTo>
                  <a:lnTo>
                    <a:pt x="1362" y="1"/>
                  </a:ln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0578;p68">
              <a:extLst>
                <a:ext uri="{FF2B5EF4-FFF2-40B4-BE49-F238E27FC236}">
                  <a16:creationId xmlns:a16="http://schemas.microsoft.com/office/drawing/2014/main" id="{635DC682-3C40-082B-535B-FD4231D0E601}"/>
                </a:ext>
              </a:extLst>
            </p:cNvPr>
            <p:cNvSpPr/>
            <p:nvPr/>
          </p:nvSpPr>
          <p:spPr>
            <a:xfrm>
              <a:off x="1794687" y="3588738"/>
              <a:ext cx="47603" cy="89252"/>
            </a:xfrm>
            <a:custGeom>
              <a:avLst/>
              <a:gdLst/>
              <a:ahLst/>
              <a:cxnLst/>
              <a:rect l="l" t="t" r="r" b="b"/>
              <a:pathLst>
                <a:path w="1815" h="3403" extrusionOk="0">
                  <a:moveTo>
                    <a:pt x="0" y="1"/>
                  </a:moveTo>
                  <a:lnTo>
                    <a:pt x="0" y="3403"/>
                  </a:lnTo>
                  <a:lnTo>
                    <a:pt x="905" y="3403"/>
                  </a:lnTo>
                  <a:lnTo>
                    <a:pt x="1814"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0579;p68">
              <a:extLst>
                <a:ext uri="{FF2B5EF4-FFF2-40B4-BE49-F238E27FC236}">
                  <a16:creationId xmlns:a16="http://schemas.microsoft.com/office/drawing/2014/main" id="{DB3133BB-64FF-CE4A-DA54-C0650AC6FE47}"/>
                </a:ext>
              </a:extLst>
            </p:cNvPr>
            <p:cNvSpPr/>
            <p:nvPr/>
          </p:nvSpPr>
          <p:spPr>
            <a:xfrm>
              <a:off x="1747347" y="3362840"/>
              <a:ext cx="326270" cy="356537"/>
            </a:xfrm>
            <a:custGeom>
              <a:avLst/>
              <a:gdLst/>
              <a:ahLst/>
              <a:cxnLst/>
              <a:rect l="l" t="t" r="r" b="b"/>
              <a:pathLst>
                <a:path w="12440" h="13594" extrusionOk="0">
                  <a:moveTo>
                    <a:pt x="10870" y="5433"/>
                  </a:moveTo>
                  <a:cubicBezTo>
                    <a:pt x="11539" y="5539"/>
                    <a:pt x="12035" y="6117"/>
                    <a:pt x="12035" y="6795"/>
                  </a:cubicBezTo>
                  <a:cubicBezTo>
                    <a:pt x="12035" y="7473"/>
                    <a:pt x="11539" y="8051"/>
                    <a:pt x="10870" y="8157"/>
                  </a:cubicBezTo>
                  <a:lnTo>
                    <a:pt x="10870" y="5433"/>
                  </a:lnTo>
                  <a:close/>
                  <a:moveTo>
                    <a:pt x="1589" y="5193"/>
                  </a:moveTo>
                  <a:lnTo>
                    <a:pt x="1589" y="8402"/>
                  </a:lnTo>
                  <a:lnTo>
                    <a:pt x="1122" y="8402"/>
                  </a:lnTo>
                  <a:cubicBezTo>
                    <a:pt x="737" y="8397"/>
                    <a:pt x="424" y="8089"/>
                    <a:pt x="429" y="7704"/>
                  </a:cubicBezTo>
                  <a:lnTo>
                    <a:pt x="424" y="7704"/>
                  </a:lnTo>
                  <a:lnTo>
                    <a:pt x="424" y="5890"/>
                  </a:lnTo>
                  <a:cubicBezTo>
                    <a:pt x="424" y="5505"/>
                    <a:pt x="737" y="5193"/>
                    <a:pt x="1122" y="5193"/>
                  </a:cubicBezTo>
                  <a:close/>
                  <a:moveTo>
                    <a:pt x="3407" y="5193"/>
                  </a:moveTo>
                  <a:lnTo>
                    <a:pt x="3407" y="8402"/>
                  </a:lnTo>
                  <a:lnTo>
                    <a:pt x="2017" y="8402"/>
                  </a:lnTo>
                  <a:lnTo>
                    <a:pt x="2017" y="5193"/>
                  </a:lnTo>
                  <a:close/>
                  <a:moveTo>
                    <a:pt x="3634" y="9961"/>
                  </a:moveTo>
                  <a:lnTo>
                    <a:pt x="3634" y="10895"/>
                  </a:lnTo>
                  <a:lnTo>
                    <a:pt x="3229" y="10895"/>
                  </a:lnTo>
                  <a:lnTo>
                    <a:pt x="3480" y="9961"/>
                  </a:lnTo>
                  <a:close/>
                  <a:moveTo>
                    <a:pt x="3340" y="8826"/>
                  </a:moveTo>
                  <a:lnTo>
                    <a:pt x="2546" y="11804"/>
                  </a:lnTo>
                  <a:lnTo>
                    <a:pt x="2017" y="11804"/>
                  </a:lnTo>
                  <a:lnTo>
                    <a:pt x="2017" y="8826"/>
                  </a:lnTo>
                  <a:close/>
                  <a:moveTo>
                    <a:pt x="10442" y="429"/>
                  </a:moveTo>
                  <a:lnTo>
                    <a:pt x="10442" y="13166"/>
                  </a:lnTo>
                  <a:lnTo>
                    <a:pt x="9509" y="13166"/>
                  </a:lnTo>
                  <a:lnTo>
                    <a:pt x="9509" y="4197"/>
                  </a:lnTo>
                  <a:cubicBezTo>
                    <a:pt x="9509" y="4055"/>
                    <a:pt x="9402" y="3984"/>
                    <a:pt x="9295" y="3984"/>
                  </a:cubicBezTo>
                  <a:cubicBezTo>
                    <a:pt x="9188" y="3984"/>
                    <a:pt x="9080" y="4055"/>
                    <a:pt x="9080" y="4197"/>
                  </a:cubicBezTo>
                  <a:lnTo>
                    <a:pt x="9080" y="11775"/>
                  </a:lnTo>
                  <a:cubicBezTo>
                    <a:pt x="8720" y="11280"/>
                    <a:pt x="8320" y="10818"/>
                    <a:pt x="7882" y="10389"/>
                  </a:cubicBezTo>
                  <a:cubicBezTo>
                    <a:pt x="7339" y="9850"/>
                    <a:pt x="6718" y="9389"/>
                    <a:pt x="6039" y="9028"/>
                  </a:cubicBezTo>
                  <a:cubicBezTo>
                    <a:pt x="5361" y="8662"/>
                    <a:pt x="4606" y="8445"/>
                    <a:pt x="3831" y="8407"/>
                  </a:cubicBezTo>
                  <a:lnTo>
                    <a:pt x="3831" y="5188"/>
                  </a:lnTo>
                  <a:cubicBezTo>
                    <a:pt x="4606" y="5145"/>
                    <a:pt x="5361" y="4933"/>
                    <a:pt x="6039" y="4567"/>
                  </a:cubicBezTo>
                  <a:cubicBezTo>
                    <a:pt x="6718" y="4201"/>
                    <a:pt x="7339" y="3744"/>
                    <a:pt x="7882" y="3205"/>
                  </a:cubicBezTo>
                  <a:cubicBezTo>
                    <a:pt x="8320" y="2777"/>
                    <a:pt x="8720" y="2315"/>
                    <a:pt x="9080" y="1820"/>
                  </a:cubicBezTo>
                  <a:lnTo>
                    <a:pt x="9080" y="3177"/>
                  </a:lnTo>
                  <a:cubicBezTo>
                    <a:pt x="9080" y="3319"/>
                    <a:pt x="9188" y="3389"/>
                    <a:pt x="9295" y="3389"/>
                  </a:cubicBezTo>
                  <a:cubicBezTo>
                    <a:pt x="9402" y="3389"/>
                    <a:pt x="9509" y="3319"/>
                    <a:pt x="9509" y="3177"/>
                  </a:cubicBezTo>
                  <a:lnTo>
                    <a:pt x="9509" y="429"/>
                  </a:lnTo>
                  <a:close/>
                  <a:moveTo>
                    <a:pt x="9292" y="1"/>
                  </a:moveTo>
                  <a:cubicBezTo>
                    <a:pt x="9177" y="1"/>
                    <a:pt x="9080" y="97"/>
                    <a:pt x="9080" y="213"/>
                  </a:cubicBezTo>
                  <a:lnTo>
                    <a:pt x="9080" y="1059"/>
                  </a:lnTo>
                  <a:cubicBezTo>
                    <a:pt x="8652" y="1733"/>
                    <a:pt x="8147" y="2349"/>
                    <a:pt x="7579" y="2907"/>
                  </a:cubicBezTo>
                  <a:cubicBezTo>
                    <a:pt x="6703" y="3754"/>
                    <a:pt x="5303" y="4769"/>
                    <a:pt x="3619" y="4769"/>
                  </a:cubicBezTo>
                  <a:lnTo>
                    <a:pt x="1122" y="4769"/>
                  </a:lnTo>
                  <a:cubicBezTo>
                    <a:pt x="501" y="4769"/>
                    <a:pt x="1" y="5270"/>
                    <a:pt x="1" y="5890"/>
                  </a:cubicBezTo>
                  <a:lnTo>
                    <a:pt x="1" y="7709"/>
                  </a:lnTo>
                  <a:cubicBezTo>
                    <a:pt x="1" y="8325"/>
                    <a:pt x="501" y="8826"/>
                    <a:pt x="1122" y="8826"/>
                  </a:cubicBezTo>
                  <a:lnTo>
                    <a:pt x="1589" y="8826"/>
                  </a:lnTo>
                  <a:lnTo>
                    <a:pt x="1589" y="12021"/>
                  </a:lnTo>
                  <a:cubicBezTo>
                    <a:pt x="1589" y="12136"/>
                    <a:pt x="1685" y="12232"/>
                    <a:pt x="1800" y="12232"/>
                  </a:cubicBezTo>
                  <a:lnTo>
                    <a:pt x="2710" y="12232"/>
                  </a:lnTo>
                  <a:cubicBezTo>
                    <a:pt x="2806" y="12232"/>
                    <a:pt x="2893" y="12170"/>
                    <a:pt x="2917" y="12073"/>
                  </a:cubicBezTo>
                  <a:lnTo>
                    <a:pt x="3119" y="11323"/>
                  </a:lnTo>
                  <a:lnTo>
                    <a:pt x="3850" y="11323"/>
                  </a:lnTo>
                  <a:cubicBezTo>
                    <a:pt x="3966" y="11323"/>
                    <a:pt x="4062" y="11227"/>
                    <a:pt x="4062" y="11111"/>
                  </a:cubicBezTo>
                  <a:lnTo>
                    <a:pt x="4062" y="9749"/>
                  </a:lnTo>
                  <a:cubicBezTo>
                    <a:pt x="4062" y="9629"/>
                    <a:pt x="3966" y="9533"/>
                    <a:pt x="3850" y="9533"/>
                  </a:cubicBezTo>
                  <a:lnTo>
                    <a:pt x="3595" y="9533"/>
                  </a:lnTo>
                  <a:lnTo>
                    <a:pt x="3783" y="8830"/>
                  </a:lnTo>
                  <a:cubicBezTo>
                    <a:pt x="5395" y="8888"/>
                    <a:pt x="6732" y="9865"/>
                    <a:pt x="7579" y="10688"/>
                  </a:cubicBezTo>
                  <a:cubicBezTo>
                    <a:pt x="8152" y="11241"/>
                    <a:pt x="8652" y="11862"/>
                    <a:pt x="9085" y="12531"/>
                  </a:cubicBezTo>
                  <a:lnTo>
                    <a:pt x="9085" y="13377"/>
                  </a:lnTo>
                  <a:cubicBezTo>
                    <a:pt x="9085" y="13498"/>
                    <a:pt x="9177" y="13594"/>
                    <a:pt x="9297" y="13594"/>
                  </a:cubicBezTo>
                  <a:lnTo>
                    <a:pt x="10659" y="13594"/>
                  </a:lnTo>
                  <a:cubicBezTo>
                    <a:pt x="10774" y="13594"/>
                    <a:pt x="10870" y="13498"/>
                    <a:pt x="10870" y="13377"/>
                  </a:cubicBezTo>
                  <a:lnTo>
                    <a:pt x="10870" y="8585"/>
                  </a:lnTo>
                  <a:cubicBezTo>
                    <a:pt x="11770" y="8465"/>
                    <a:pt x="12439" y="7700"/>
                    <a:pt x="12439" y="6795"/>
                  </a:cubicBezTo>
                  <a:cubicBezTo>
                    <a:pt x="12439" y="5890"/>
                    <a:pt x="11770" y="5125"/>
                    <a:pt x="10870" y="5010"/>
                  </a:cubicBezTo>
                  <a:lnTo>
                    <a:pt x="10870" y="213"/>
                  </a:lnTo>
                  <a:cubicBezTo>
                    <a:pt x="10870" y="97"/>
                    <a:pt x="10774" y="1"/>
                    <a:pt x="1065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0580;p68">
              <a:extLst>
                <a:ext uri="{FF2B5EF4-FFF2-40B4-BE49-F238E27FC236}">
                  <a16:creationId xmlns:a16="http://schemas.microsoft.com/office/drawing/2014/main" id="{F77C1A99-350C-DA7B-97A8-FB0BA34B245E}"/>
                </a:ext>
              </a:extLst>
            </p:cNvPr>
            <p:cNvSpPr/>
            <p:nvPr/>
          </p:nvSpPr>
          <p:spPr>
            <a:xfrm>
              <a:off x="2096802" y="3535496"/>
              <a:ext cx="32706" cy="11120"/>
            </a:xfrm>
            <a:custGeom>
              <a:avLst/>
              <a:gdLst/>
              <a:ahLst/>
              <a:cxnLst/>
              <a:rect l="l" t="t" r="r" b="b"/>
              <a:pathLst>
                <a:path w="1247" h="424" extrusionOk="0">
                  <a:moveTo>
                    <a:pt x="284" y="0"/>
                  </a:moveTo>
                  <a:cubicBezTo>
                    <a:pt x="0" y="0"/>
                    <a:pt x="0" y="424"/>
                    <a:pt x="284" y="424"/>
                  </a:cubicBezTo>
                  <a:lnTo>
                    <a:pt x="963" y="424"/>
                  </a:lnTo>
                  <a:cubicBezTo>
                    <a:pt x="1247" y="424"/>
                    <a:pt x="1247" y="0"/>
                    <a:pt x="9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0581;p68">
              <a:extLst>
                <a:ext uri="{FF2B5EF4-FFF2-40B4-BE49-F238E27FC236}">
                  <a16:creationId xmlns:a16="http://schemas.microsoft.com/office/drawing/2014/main" id="{7A74E14F-36BF-DA5B-759A-41F18FF66058}"/>
                </a:ext>
              </a:extLst>
            </p:cNvPr>
            <p:cNvSpPr/>
            <p:nvPr/>
          </p:nvSpPr>
          <p:spPr>
            <a:xfrm>
              <a:off x="2074325" y="3468327"/>
              <a:ext cx="27460" cy="23657"/>
            </a:xfrm>
            <a:custGeom>
              <a:avLst/>
              <a:gdLst/>
              <a:ahLst/>
              <a:cxnLst/>
              <a:rect l="l" t="t" r="r" b="b"/>
              <a:pathLst>
                <a:path w="1047" h="902" extrusionOk="0">
                  <a:moveTo>
                    <a:pt x="748" y="0"/>
                  </a:moveTo>
                  <a:cubicBezTo>
                    <a:pt x="701" y="0"/>
                    <a:pt x="652" y="18"/>
                    <a:pt x="607" y="59"/>
                  </a:cubicBezTo>
                  <a:lnTo>
                    <a:pt x="126" y="540"/>
                  </a:lnTo>
                  <a:cubicBezTo>
                    <a:pt x="1" y="675"/>
                    <a:pt x="92" y="892"/>
                    <a:pt x="275" y="901"/>
                  </a:cubicBezTo>
                  <a:cubicBezTo>
                    <a:pt x="333" y="901"/>
                    <a:pt x="386" y="877"/>
                    <a:pt x="424" y="839"/>
                  </a:cubicBezTo>
                  <a:lnTo>
                    <a:pt x="906" y="357"/>
                  </a:lnTo>
                  <a:cubicBezTo>
                    <a:pt x="1047" y="205"/>
                    <a:pt x="909" y="0"/>
                    <a:pt x="74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0582;p68">
              <a:extLst>
                <a:ext uri="{FF2B5EF4-FFF2-40B4-BE49-F238E27FC236}">
                  <a16:creationId xmlns:a16="http://schemas.microsoft.com/office/drawing/2014/main" id="{BB092BE5-8A56-A5C8-EB5C-893BC7BAC202}"/>
                </a:ext>
              </a:extLst>
            </p:cNvPr>
            <p:cNvSpPr/>
            <p:nvPr/>
          </p:nvSpPr>
          <p:spPr>
            <a:xfrm>
              <a:off x="2073905" y="3590337"/>
              <a:ext cx="27880" cy="23579"/>
            </a:xfrm>
            <a:custGeom>
              <a:avLst/>
              <a:gdLst/>
              <a:ahLst/>
              <a:cxnLst/>
              <a:rect l="l" t="t" r="r" b="b"/>
              <a:pathLst>
                <a:path w="1063" h="899" extrusionOk="0">
                  <a:moveTo>
                    <a:pt x="298" y="1"/>
                  </a:moveTo>
                  <a:cubicBezTo>
                    <a:pt x="138" y="1"/>
                    <a:pt x="1" y="202"/>
                    <a:pt x="142" y="358"/>
                  </a:cubicBezTo>
                  <a:lnTo>
                    <a:pt x="623" y="840"/>
                  </a:lnTo>
                  <a:cubicBezTo>
                    <a:pt x="668" y="881"/>
                    <a:pt x="717" y="898"/>
                    <a:pt x="764" y="898"/>
                  </a:cubicBezTo>
                  <a:cubicBezTo>
                    <a:pt x="925" y="898"/>
                    <a:pt x="1063" y="694"/>
                    <a:pt x="922" y="541"/>
                  </a:cubicBezTo>
                  <a:lnTo>
                    <a:pt x="440" y="60"/>
                  </a:lnTo>
                  <a:cubicBezTo>
                    <a:pt x="395" y="18"/>
                    <a:pt x="346" y="1"/>
                    <a:pt x="2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569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3000" tmFilter="0, 0; .2, .5; .8, .5; 1, 0"/>
                                        <p:tgtEl>
                                          <p:spTgt spid="2"/>
                                        </p:tgtEl>
                                      </p:cBhvr>
                                    </p:animEffect>
                                    <p:animScale>
                                      <p:cBhvr>
                                        <p:cTn id="7" dur="150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3000" tmFilter="0, 0; .2, .5; .8, .5; 1, 0"/>
                                        <p:tgtEl>
                                          <p:spTgt spid="2"/>
                                        </p:tgtEl>
                                      </p:cBhvr>
                                    </p:animEffect>
                                    <p:animScale>
                                      <p:cBhvr>
                                        <p:cTn id="12" dur="1500" autoRev="1" fill="hold"/>
                                        <p:tgtEl>
                                          <p:spTgt spid="2"/>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3000" tmFilter="0, 0; .2, .5; .8, .5; 1, 0"/>
                                        <p:tgtEl>
                                          <p:spTgt spid="2"/>
                                        </p:tgtEl>
                                      </p:cBhvr>
                                    </p:animEffect>
                                    <p:animScale>
                                      <p:cBhvr>
                                        <p:cTn id="17" dur="150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sp>
        <p:nvSpPr>
          <p:cNvPr id="12" name="TextBox 11">
            <a:extLst>
              <a:ext uri="{FF2B5EF4-FFF2-40B4-BE49-F238E27FC236}">
                <a16:creationId xmlns:a16="http://schemas.microsoft.com/office/drawing/2014/main" id="{B6EAA5C4-21CF-CB32-6BB8-9DEE822CB4A2}"/>
              </a:ext>
            </a:extLst>
          </p:cNvPr>
          <p:cNvSpPr txBox="1"/>
          <p:nvPr/>
        </p:nvSpPr>
        <p:spPr>
          <a:xfrm>
            <a:off x="798406" y="354707"/>
            <a:ext cx="686157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cs typeface="Arial"/>
                <a:sym typeface="Arial"/>
              </a:rPr>
              <a:t>7. Αποτίμηση Ε.Υ: Περιορισμοί έρευνας</a:t>
            </a:r>
          </a:p>
        </p:txBody>
      </p:sp>
      <p:grpSp>
        <p:nvGrpSpPr>
          <p:cNvPr id="2" name="Google Shape;11080;p68">
            <a:extLst>
              <a:ext uri="{FF2B5EF4-FFF2-40B4-BE49-F238E27FC236}">
                <a16:creationId xmlns:a16="http://schemas.microsoft.com/office/drawing/2014/main" id="{031ADBEC-2320-E491-BB50-C45D51C0CEBA}"/>
              </a:ext>
            </a:extLst>
          </p:cNvPr>
          <p:cNvGrpSpPr/>
          <p:nvPr/>
        </p:nvGrpSpPr>
        <p:grpSpPr>
          <a:xfrm>
            <a:off x="960452" y="2657475"/>
            <a:ext cx="1789892" cy="1969741"/>
            <a:chOff x="1728542" y="2894653"/>
            <a:chExt cx="397819" cy="373034"/>
          </a:xfrm>
        </p:grpSpPr>
        <p:sp>
          <p:nvSpPr>
            <p:cNvPr id="3" name="Google Shape;11081;p68">
              <a:extLst>
                <a:ext uri="{FF2B5EF4-FFF2-40B4-BE49-F238E27FC236}">
                  <a16:creationId xmlns:a16="http://schemas.microsoft.com/office/drawing/2014/main" id="{4314F13E-A848-3276-5723-F29FC2C77EAE}"/>
                </a:ext>
              </a:extLst>
            </p:cNvPr>
            <p:cNvSpPr/>
            <p:nvPr/>
          </p:nvSpPr>
          <p:spPr>
            <a:xfrm>
              <a:off x="1946125" y="2937928"/>
              <a:ext cx="174308" cy="182334"/>
            </a:xfrm>
            <a:custGeom>
              <a:avLst/>
              <a:gdLst/>
              <a:ahLst/>
              <a:cxnLst/>
              <a:rect l="l" t="t" r="r" b="b"/>
              <a:pathLst>
                <a:path w="6646" h="6952" extrusionOk="0">
                  <a:moveTo>
                    <a:pt x="712" y="1"/>
                  </a:moveTo>
                  <a:cubicBezTo>
                    <a:pt x="318" y="1"/>
                    <a:pt x="0" y="318"/>
                    <a:pt x="0" y="713"/>
                  </a:cubicBezTo>
                  <a:lnTo>
                    <a:pt x="0" y="4514"/>
                  </a:lnTo>
                  <a:cubicBezTo>
                    <a:pt x="0" y="4904"/>
                    <a:pt x="318" y="5226"/>
                    <a:pt x="712" y="5226"/>
                  </a:cubicBezTo>
                  <a:lnTo>
                    <a:pt x="1424" y="5226"/>
                  </a:lnTo>
                  <a:lnTo>
                    <a:pt x="1030" y="6805"/>
                  </a:lnTo>
                  <a:cubicBezTo>
                    <a:pt x="1012" y="6885"/>
                    <a:pt x="1077" y="6951"/>
                    <a:pt x="1147" y="6951"/>
                  </a:cubicBezTo>
                  <a:cubicBezTo>
                    <a:pt x="1169" y="6951"/>
                    <a:pt x="1192" y="6945"/>
                    <a:pt x="1213" y="6930"/>
                  </a:cubicBezTo>
                  <a:lnTo>
                    <a:pt x="3561" y="5226"/>
                  </a:lnTo>
                  <a:lnTo>
                    <a:pt x="5933" y="5226"/>
                  </a:lnTo>
                  <a:cubicBezTo>
                    <a:pt x="6328" y="5226"/>
                    <a:pt x="6645" y="4904"/>
                    <a:pt x="6645" y="4514"/>
                  </a:cubicBezTo>
                  <a:lnTo>
                    <a:pt x="6645" y="713"/>
                  </a:lnTo>
                  <a:cubicBezTo>
                    <a:pt x="6645" y="318"/>
                    <a:pt x="6328" y="1"/>
                    <a:pt x="5933"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1082;p68">
              <a:extLst>
                <a:ext uri="{FF2B5EF4-FFF2-40B4-BE49-F238E27FC236}">
                  <a16:creationId xmlns:a16="http://schemas.microsoft.com/office/drawing/2014/main" id="{EB9EB648-458A-149B-16E7-BA6508B076E4}"/>
                </a:ext>
              </a:extLst>
            </p:cNvPr>
            <p:cNvSpPr/>
            <p:nvPr/>
          </p:nvSpPr>
          <p:spPr>
            <a:xfrm>
              <a:off x="2002147" y="2937928"/>
              <a:ext cx="62238" cy="124581"/>
            </a:xfrm>
            <a:custGeom>
              <a:avLst/>
              <a:gdLst/>
              <a:ahLst/>
              <a:cxnLst/>
              <a:rect l="l" t="t" r="r" b="b"/>
              <a:pathLst>
                <a:path w="2373" h="4750" extrusionOk="0">
                  <a:moveTo>
                    <a:pt x="1" y="1"/>
                  </a:moveTo>
                  <a:lnTo>
                    <a:pt x="1" y="3797"/>
                  </a:lnTo>
                  <a:cubicBezTo>
                    <a:pt x="1" y="4322"/>
                    <a:pt x="424" y="4750"/>
                    <a:pt x="949" y="4750"/>
                  </a:cubicBezTo>
                  <a:lnTo>
                    <a:pt x="1425" y="4750"/>
                  </a:lnTo>
                  <a:cubicBezTo>
                    <a:pt x="1949" y="4750"/>
                    <a:pt x="2373" y="4322"/>
                    <a:pt x="2373" y="3802"/>
                  </a:cubicBezTo>
                  <a:lnTo>
                    <a:pt x="237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083;p68">
              <a:extLst>
                <a:ext uri="{FF2B5EF4-FFF2-40B4-BE49-F238E27FC236}">
                  <a16:creationId xmlns:a16="http://schemas.microsoft.com/office/drawing/2014/main" id="{8D294D49-8B1D-1A3F-AAA1-C58945B2E12F}"/>
                </a:ext>
              </a:extLst>
            </p:cNvPr>
            <p:cNvSpPr/>
            <p:nvPr/>
          </p:nvSpPr>
          <p:spPr>
            <a:xfrm>
              <a:off x="2020821" y="2900580"/>
              <a:ext cx="24890" cy="99586"/>
            </a:xfrm>
            <a:custGeom>
              <a:avLst/>
              <a:gdLst/>
              <a:ahLst/>
              <a:cxnLst/>
              <a:rect l="l" t="t" r="r" b="b"/>
              <a:pathLst>
                <a:path w="949" h="3797" extrusionOk="0">
                  <a:moveTo>
                    <a:pt x="1" y="0"/>
                  </a:moveTo>
                  <a:lnTo>
                    <a:pt x="237" y="3797"/>
                  </a:lnTo>
                  <a:lnTo>
                    <a:pt x="713" y="3797"/>
                  </a:lnTo>
                  <a:lnTo>
                    <a:pt x="949" y="0"/>
                  </a:ln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084;p68">
              <a:extLst>
                <a:ext uri="{FF2B5EF4-FFF2-40B4-BE49-F238E27FC236}">
                  <a16:creationId xmlns:a16="http://schemas.microsoft.com/office/drawing/2014/main" id="{4F3EE4CC-323A-37BC-FB3A-0EA833B16C64}"/>
                </a:ext>
              </a:extLst>
            </p:cNvPr>
            <p:cNvSpPr/>
            <p:nvPr/>
          </p:nvSpPr>
          <p:spPr>
            <a:xfrm>
              <a:off x="2020821" y="3018840"/>
              <a:ext cx="24890" cy="24995"/>
            </a:xfrm>
            <a:custGeom>
              <a:avLst/>
              <a:gdLst/>
              <a:ahLst/>
              <a:cxnLst/>
              <a:rect l="l" t="t" r="r" b="b"/>
              <a:pathLst>
                <a:path w="949" h="953" extrusionOk="0">
                  <a:moveTo>
                    <a:pt x="472" y="0"/>
                  </a:moveTo>
                  <a:cubicBezTo>
                    <a:pt x="212" y="0"/>
                    <a:pt x="1" y="217"/>
                    <a:pt x="1" y="476"/>
                  </a:cubicBezTo>
                  <a:cubicBezTo>
                    <a:pt x="1" y="741"/>
                    <a:pt x="212" y="953"/>
                    <a:pt x="472" y="953"/>
                  </a:cubicBezTo>
                  <a:cubicBezTo>
                    <a:pt x="737" y="953"/>
                    <a:pt x="949" y="741"/>
                    <a:pt x="949" y="476"/>
                  </a:cubicBezTo>
                  <a:cubicBezTo>
                    <a:pt x="949" y="217"/>
                    <a:pt x="737" y="0"/>
                    <a:pt x="472"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1085;p68">
              <a:extLst>
                <a:ext uri="{FF2B5EF4-FFF2-40B4-BE49-F238E27FC236}">
                  <a16:creationId xmlns:a16="http://schemas.microsoft.com/office/drawing/2014/main" id="{FAB3241E-D5E9-8F42-E17D-1546281DABC2}"/>
                </a:ext>
              </a:extLst>
            </p:cNvPr>
            <p:cNvSpPr/>
            <p:nvPr/>
          </p:nvSpPr>
          <p:spPr>
            <a:xfrm>
              <a:off x="1734364" y="3174553"/>
              <a:ext cx="211787" cy="87233"/>
            </a:xfrm>
            <a:custGeom>
              <a:avLst/>
              <a:gdLst/>
              <a:ahLst/>
              <a:cxnLst/>
              <a:rect l="l" t="t" r="r" b="b"/>
              <a:pathLst>
                <a:path w="8075" h="3326" extrusionOk="0">
                  <a:moveTo>
                    <a:pt x="2613" y="1"/>
                  </a:moveTo>
                  <a:lnTo>
                    <a:pt x="626" y="722"/>
                  </a:lnTo>
                  <a:cubicBezTo>
                    <a:pt x="250" y="857"/>
                    <a:pt x="0" y="1218"/>
                    <a:pt x="0" y="1613"/>
                  </a:cubicBezTo>
                  <a:lnTo>
                    <a:pt x="0" y="3326"/>
                  </a:lnTo>
                  <a:lnTo>
                    <a:pt x="8074" y="3326"/>
                  </a:lnTo>
                  <a:lnTo>
                    <a:pt x="8074" y="1613"/>
                  </a:lnTo>
                  <a:cubicBezTo>
                    <a:pt x="8074" y="1218"/>
                    <a:pt x="7824" y="857"/>
                    <a:pt x="7449" y="722"/>
                  </a:cubicBezTo>
                  <a:lnTo>
                    <a:pt x="5461" y="1"/>
                  </a:lnTo>
                  <a:lnTo>
                    <a:pt x="4037" y="477"/>
                  </a:lnTo>
                  <a:lnTo>
                    <a:pt x="2613"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086;p68">
              <a:extLst>
                <a:ext uri="{FF2B5EF4-FFF2-40B4-BE49-F238E27FC236}">
                  <a16:creationId xmlns:a16="http://schemas.microsoft.com/office/drawing/2014/main" id="{3300829C-F0EC-15F2-5FD8-A140EC2AB296}"/>
                </a:ext>
              </a:extLst>
            </p:cNvPr>
            <p:cNvSpPr/>
            <p:nvPr/>
          </p:nvSpPr>
          <p:spPr>
            <a:xfrm>
              <a:off x="1908751" y="3199915"/>
              <a:ext cx="37400" cy="61871"/>
            </a:xfrm>
            <a:custGeom>
              <a:avLst/>
              <a:gdLst/>
              <a:ahLst/>
              <a:cxnLst/>
              <a:rect l="l" t="t" r="r" b="b"/>
              <a:pathLst>
                <a:path w="1426" h="2359" extrusionOk="0">
                  <a:moveTo>
                    <a:pt x="1170" y="1"/>
                  </a:moveTo>
                  <a:lnTo>
                    <a:pt x="275" y="891"/>
                  </a:lnTo>
                  <a:cubicBezTo>
                    <a:pt x="97" y="1069"/>
                    <a:pt x="1" y="1310"/>
                    <a:pt x="1" y="1565"/>
                  </a:cubicBezTo>
                  <a:lnTo>
                    <a:pt x="1" y="2359"/>
                  </a:lnTo>
                  <a:lnTo>
                    <a:pt x="1425" y="2359"/>
                  </a:lnTo>
                  <a:lnTo>
                    <a:pt x="1425" y="650"/>
                  </a:lnTo>
                  <a:cubicBezTo>
                    <a:pt x="1425" y="410"/>
                    <a:pt x="1334" y="174"/>
                    <a:pt x="1170" y="1"/>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1087;p68">
              <a:extLst>
                <a:ext uri="{FF2B5EF4-FFF2-40B4-BE49-F238E27FC236}">
                  <a16:creationId xmlns:a16="http://schemas.microsoft.com/office/drawing/2014/main" id="{AECF2412-1B33-EB1C-4D54-1968E8307472}"/>
                </a:ext>
              </a:extLst>
            </p:cNvPr>
            <p:cNvSpPr/>
            <p:nvPr/>
          </p:nvSpPr>
          <p:spPr>
            <a:xfrm>
              <a:off x="1771712" y="2981466"/>
              <a:ext cx="137065" cy="99743"/>
            </a:xfrm>
            <a:custGeom>
              <a:avLst/>
              <a:gdLst/>
              <a:ahLst/>
              <a:cxnLst/>
              <a:rect l="l" t="t" r="r" b="b"/>
              <a:pathLst>
                <a:path w="5226" h="3803" extrusionOk="0">
                  <a:moveTo>
                    <a:pt x="1901" y="1"/>
                  </a:moveTo>
                  <a:cubicBezTo>
                    <a:pt x="852" y="1"/>
                    <a:pt x="0" y="852"/>
                    <a:pt x="0" y="1901"/>
                  </a:cubicBezTo>
                  <a:lnTo>
                    <a:pt x="0" y="2469"/>
                  </a:lnTo>
                  <a:cubicBezTo>
                    <a:pt x="0" y="2724"/>
                    <a:pt x="39" y="2974"/>
                    <a:pt x="121" y="3220"/>
                  </a:cubicBezTo>
                  <a:lnTo>
                    <a:pt x="198" y="3456"/>
                  </a:lnTo>
                  <a:cubicBezTo>
                    <a:pt x="227" y="3528"/>
                    <a:pt x="236" y="3605"/>
                    <a:pt x="236" y="3682"/>
                  </a:cubicBezTo>
                  <a:lnTo>
                    <a:pt x="236" y="3802"/>
                  </a:lnTo>
                  <a:lnTo>
                    <a:pt x="4985" y="3802"/>
                  </a:lnTo>
                  <a:lnTo>
                    <a:pt x="4985" y="3682"/>
                  </a:lnTo>
                  <a:cubicBezTo>
                    <a:pt x="4985" y="3605"/>
                    <a:pt x="5000" y="3528"/>
                    <a:pt x="5024" y="3456"/>
                  </a:cubicBezTo>
                  <a:lnTo>
                    <a:pt x="5101" y="3220"/>
                  </a:lnTo>
                  <a:cubicBezTo>
                    <a:pt x="5183" y="2974"/>
                    <a:pt x="5226" y="2724"/>
                    <a:pt x="5226" y="2469"/>
                  </a:cubicBezTo>
                  <a:lnTo>
                    <a:pt x="5226" y="477"/>
                  </a:lnTo>
                  <a:cubicBezTo>
                    <a:pt x="5226" y="217"/>
                    <a:pt x="5009" y="1"/>
                    <a:pt x="4750"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1088;p68">
              <a:extLst>
                <a:ext uri="{FF2B5EF4-FFF2-40B4-BE49-F238E27FC236}">
                  <a16:creationId xmlns:a16="http://schemas.microsoft.com/office/drawing/2014/main" id="{8DD04058-5853-ABEC-63A7-399C7B60E675}"/>
                </a:ext>
              </a:extLst>
            </p:cNvPr>
            <p:cNvSpPr/>
            <p:nvPr/>
          </p:nvSpPr>
          <p:spPr>
            <a:xfrm>
              <a:off x="1802870" y="2981466"/>
              <a:ext cx="105802" cy="99612"/>
            </a:xfrm>
            <a:custGeom>
              <a:avLst/>
              <a:gdLst/>
              <a:ahLst/>
              <a:cxnLst/>
              <a:rect l="l" t="t" r="r" b="b"/>
              <a:pathLst>
                <a:path w="4034" h="3798" extrusionOk="0">
                  <a:moveTo>
                    <a:pt x="963" y="1"/>
                  </a:moveTo>
                  <a:cubicBezTo>
                    <a:pt x="429" y="1"/>
                    <a:pt x="1" y="434"/>
                    <a:pt x="1" y="968"/>
                  </a:cubicBezTo>
                  <a:cubicBezTo>
                    <a:pt x="1" y="1497"/>
                    <a:pt x="429" y="1930"/>
                    <a:pt x="963" y="1930"/>
                  </a:cubicBezTo>
                  <a:lnTo>
                    <a:pt x="1098" y="1930"/>
                  </a:lnTo>
                  <a:lnTo>
                    <a:pt x="1160" y="3797"/>
                  </a:lnTo>
                  <a:lnTo>
                    <a:pt x="3797" y="3797"/>
                  </a:lnTo>
                  <a:lnTo>
                    <a:pt x="3797" y="3677"/>
                  </a:lnTo>
                  <a:cubicBezTo>
                    <a:pt x="3797" y="3600"/>
                    <a:pt x="3812" y="3528"/>
                    <a:pt x="3836" y="3456"/>
                  </a:cubicBezTo>
                  <a:lnTo>
                    <a:pt x="3913" y="3215"/>
                  </a:lnTo>
                  <a:cubicBezTo>
                    <a:pt x="3995" y="2974"/>
                    <a:pt x="4033" y="2719"/>
                    <a:pt x="4033" y="2464"/>
                  </a:cubicBezTo>
                  <a:lnTo>
                    <a:pt x="4033" y="477"/>
                  </a:lnTo>
                  <a:cubicBezTo>
                    <a:pt x="4033" y="217"/>
                    <a:pt x="3821" y="1"/>
                    <a:pt x="3562"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1089;p68">
              <a:extLst>
                <a:ext uri="{FF2B5EF4-FFF2-40B4-BE49-F238E27FC236}">
                  <a16:creationId xmlns:a16="http://schemas.microsoft.com/office/drawing/2014/main" id="{BDE8F777-3F87-D34C-39B0-F55D8D314D96}"/>
                </a:ext>
              </a:extLst>
            </p:cNvPr>
            <p:cNvSpPr/>
            <p:nvPr/>
          </p:nvSpPr>
          <p:spPr>
            <a:xfrm>
              <a:off x="1802870" y="3131015"/>
              <a:ext cx="74748" cy="56074"/>
            </a:xfrm>
            <a:custGeom>
              <a:avLst/>
              <a:gdLst/>
              <a:ahLst/>
              <a:cxnLst/>
              <a:rect l="l" t="t" r="r" b="b"/>
              <a:pathLst>
                <a:path w="2850" h="2138" extrusionOk="0">
                  <a:moveTo>
                    <a:pt x="1" y="1"/>
                  </a:moveTo>
                  <a:lnTo>
                    <a:pt x="1" y="2137"/>
                  </a:lnTo>
                  <a:lnTo>
                    <a:pt x="2849" y="2137"/>
                  </a:lnTo>
                  <a:lnTo>
                    <a:pt x="2849"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090;p68">
              <a:extLst>
                <a:ext uri="{FF2B5EF4-FFF2-40B4-BE49-F238E27FC236}">
                  <a16:creationId xmlns:a16="http://schemas.microsoft.com/office/drawing/2014/main" id="{AB6CF2C6-04CC-3F16-F987-E84D29185F59}"/>
                </a:ext>
              </a:extLst>
            </p:cNvPr>
            <p:cNvSpPr/>
            <p:nvPr/>
          </p:nvSpPr>
          <p:spPr>
            <a:xfrm>
              <a:off x="1802870" y="3131015"/>
              <a:ext cx="74748" cy="37348"/>
            </a:xfrm>
            <a:custGeom>
              <a:avLst/>
              <a:gdLst/>
              <a:ahLst/>
              <a:cxnLst/>
              <a:rect l="l" t="t" r="r" b="b"/>
              <a:pathLst>
                <a:path w="2850" h="1424" extrusionOk="0">
                  <a:moveTo>
                    <a:pt x="1" y="1"/>
                  </a:moveTo>
                  <a:lnTo>
                    <a:pt x="1" y="1074"/>
                  </a:lnTo>
                  <a:cubicBezTo>
                    <a:pt x="446" y="1307"/>
                    <a:pt x="936" y="1424"/>
                    <a:pt x="1425" y="1424"/>
                  </a:cubicBezTo>
                  <a:cubicBezTo>
                    <a:pt x="1915" y="1424"/>
                    <a:pt x="2404" y="1307"/>
                    <a:pt x="2849" y="1074"/>
                  </a:cubicBezTo>
                  <a:lnTo>
                    <a:pt x="2849"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091;p68">
              <a:extLst>
                <a:ext uri="{FF2B5EF4-FFF2-40B4-BE49-F238E27FC236}">
                  <a16:creationId xmlns:a16="http://schemas.microsoft.com/office/drawing/2014/main" id="{C25F4ED0-4CE9-78D6-C0D0-883DC0E0EF02}"/>
                </a:ext>
              </a:extLst>
            </p:cNvPr>
            <p:cNvSpPr/>
            <p:nvPr/>
          </p:nvSpPr>
          <p:spPr>
            <a:xfrm>
              <a:off x="1790386" y="3164219"/>
              <a:ext cx="49885" cy="44456"/>
            </a:xfrm>
            <a:custGeom>
              <a:avLst/>
              <a:gdLst/>
              <a:ahLst/>
              <a:cxnLst/>
              <a:rect l="l" t="t" r="r" b="b"/>
              <a:pathLst>
                <a:path w="1902" h="1695" extrusionOk="0">
                  <a:moveTo>
                    <a:pt x="422" y="0"/>
                  </a:moveTo>
                  <a:cubicBezTo>
                    <a:pt x="333" y="0"/>
                    <a:pt x="245" y="50"/>
                    <a:pt x="203" y="135"/>
                  </a:cubicBezTo>
                  <a:lnTo>
                    <a:pt x="0" y="568"/>
                  </a:lnTo>
                  <a:lnTo>
                    <a:pt x="785" y="1602"/>
                  </a:lnTo>
                  <a:cubicBezTo>
                    <a:pt x="832" y="1663"/>
                    <a:pt x="904" y="1695"/>
                    <a:pt x="975" y="1695"/>
                  </a:cubicBezTo>
                  <a:cubicBezTo>
                    <a:pt x="1035" y="1695"/>
                    <a:pt x="1095" y="1672"/>
                    <a:pt x="1141" y="1627"/>
                  </a:cubicBezTo>
                  <a:lnTo>
                    <a:pt x="1901" y="871"/>
                  </a:lnTo>
                  <a:lnTo>
                    <a:pt x="544" y="34"/>
                  </a:lnTo>
                  <a:cubicBezTo>
                    <a:pt x="506" y="11"/>
                    <a:pt x="464" y="0"/>
                    <a:pt x="422"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092;p68">
              <a:extLst>
                <a:ext uri="{FF2B5EF4-FFF2-40B4-BE49-F238E27FC236}">
                  <a16:creationId xmlns:a16="http://schemas.microsoft.com/office/drawing/2014/main" id="{5B809FFD-7F5F-3041-9F15-167AF28A2EE9}"/>
                </a:ext>
              </a:extLst>
            </p:cNvPr>
            <p:cNvSpPr/>
            <p:nvPr/>
          </p:nvSpPr>
          <p:spPr>
            <a:xfrm>
              <a:off x="1840245" y="3164219"/>
              <a:ext cx="49727" cy="44456"/>
            </a:xfrm>
            <a:custGeom>
              <a:avLst/>
              <a:gdLst/>
              <a:ahLst/>
              <a:cxnLst/>
              <a:rect l="l" t="t" r="r" b="b"/>
              <a:pathLst>
                <a:path w="1896" h="1695" extrusionOk="0">
                  <a:moveTo>
                    <a:pt x="1474" y="0"/>
                  </a:moveTo>
                  <a:cubicBezTo>
                    <a:pt x="1433" y="0"/>
                    <a:pt x="1391" y="11"/>
                    <a:pt x="1352" y="34"/>
                  </a:cubicBezTo>
                  <a:lnTo>
                    <a:pt x="0" y="871"/>
                  </a:lnTo>
                  <a:lnTo>
                    <a:pt x="756" y="1627"/>
                  </a:lnTo>
                  <a:cubicBezTo>
                    <a:pt x="802" y="1672"/>
                    <a:pt x="861" y="1695"/>
                    <a:pt x="921" y="1695"/>
                  </a:cubicBezTo>
                  <a:cubicBezTo>
                    <a:pt x="993" y="1695"/>
                    <a:pt x="1064" y="1663"/>
                    <a:pt x="1112" y="1602"/>
                  </a:cubicBezTo>
                  <a:lnTo>
                    <a:pt x="1896" y="568"/>
                  </a:lnTo>
                  <a:lnTo>
                    <a:pt x="1694" y="135"/>
                  </a:lnTo>
                  <a:cubicBezTo>
                    <a:pt x="1651" y="50"/>
                    <a:pt x="1564" y="0"/>
                    <a:pt x="1474"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093;p68">
              <a:extLst>
                <a:ext uri="{FF2B5EF4-FFF2-40B4-BE49-F238E27FC236}">
                  <a16:creationId xmlns:a16="http://schemas.microsoft.com/office/drawing/2014/main" id="{FC33D605-31B4-34DA-7BA0-3099E32A7F59}"/>
                </a:ext>
              </a:extLst>
            </p:cNvPr>
            <p:cNvSpPr/>
            <p:nvPr/>
          </p:nvSpPr>
          <p:spPr>
            <a:xfrm>
              <a:off x="1777902" y="3032085"/>
              <a:ext cx="124581" cy="117525"/>
            </a:xfrm>
            <a:custGeom>
              <a:avLst/>
              <a:gdLst/>
              <a:ahLst/>
              <a:cxnLst/>
              <a:rect l="l" t="t" r="r" b="b"/>
              <a:pathLst>
                <a:path w="4750" h="4481" extrusionOk="0">
                  <a:moveTo>
                    <a:pt x="2024" y="0"/>
                  </a:moveTo>
                  <a:cubicBezTo>
                    <a:pt x="1280" y="0"/>
                    <a:pt x="717" y="212"/>
                    <a:pt x="717" y="212"/>
                  </a:cubicBezTo>
                  <a:lnTo>
                    <a:pt x="717" y="1020"/>
                  </a:lnTo>
                  <a:cubicBezTo>
                    <a:pt x="712" y="1256"/>
                    <a:pt x="592" y="1477"/>
                    <a:pt x="395" y="1607"/>
                  </a:cubicBezTo>
                  <a:lnTo>
                    <a:pt x="0" y="1872"/>
                  </a:lnTo>
                  <a:lnTo>
                    <a:pt x="0" y="2108"/>
                  </a:lnTo>
                  <a:cubicBezTo>
                    <a:pt x="0" y="3421"/>
                    <a:pt x="1064" y="4480"/>
                    <a:pt x="2377" y="4480"/>
                  </a:cubicBezTo>
                  <a:cubicBezTo>
                    <a:pt x="2380" y="4480"/>
                    <a:pt x="2383" y="4480"/>
                    <a:pt x="2386" y="4480"/>
                  </a:cubicBezTo>
                  <a:cubicBezTo>
                    <a:pt x="3691" y="4480"/>
                    <a:pt x="4749" y="3418"/>
                    <a:pt x="4749" y="2113"/>
                  </a:cubicBezTo>
                  <a:lnTo>
                    <a:pt x="4749" y="1877"/>
                  </a:lnTo>
                  <a:lnTo>
                    <a:pt x="4355" y="1612"/>
                  </a:lnTo>
                  <a:cubicBezTo>
                    <a:pt x="4157" y="1477"/>
                    <a:pt x="4037" y="1256"/>
                    <a:pt x="4037" y="1020"/>
                  </a:cubicBezTo>
                  <a:lnTo>
                    <a:pt x="4037" y="688"/>
                  </a:lnTo>
                  <a:cubicBezTo>
                    <a:pt x="3389" y="148"/>
                    <a:pt x="2644" y="0"/>
                    <a:pt x="2024"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094;p68">
              <a:extLst>
                <a:ext uri="{FF2B5EF4-FFF2-40B4-BE49-F238E27FC236}">
                  <a16:creationId xmlns:a16="http://schemas.microsoft.com/office/drawing/2014/main" id="{B01DFADF-60C2-AFB7-2EBB-79361D017823}"/>
                </a:ext>
              </a:extLst>
            </p:cNvPr>
            <p:cNvSpPr/>
            <p:nvPr/>
          </p:nvSpPr>
          <p:spPr>
            <a:xfrm>
              <a:off x="1734364" y="3199915"/>
              <a:ext cx="37374" cy="61871"/>
            </a:xfrm>
            <a:custGeom>
              <a:avLst/>
              <a:gdLst/>
              <a:ahLst/>
              <a:cxnLst/>
              <a:rect l="l" t="t" r="r" b="b"/>
              <a:pathLst>
                <a:path w="1425" h="2359" extrusionOk="0">
                  <a:moveTo>
                    <a:pt x="255" y="1"/>
                  </a:moveTo>
                  <a:cubicBezTo>
                    <a:pt x="92" y="174"/>
                    <a:pt x="0" y="410"/>
                    <a:pt x="0" y="650"/>
                  </a:cubicBezTo>
                  <a:lnTo>
                    <a:pt x="0" y="2359"/>
                  </a:lnTo>
                  <a:lnTo>
                    <a:pt x="1424" y="2359"/>
                  </a:lnTo>
                  <a:lnTo>
                    <a:pt x="1424" y="1565"/>
                  </a:lnTo>
                  <a:cubicBezTo>
                    <a:pt x="1424" y="1310"/>
                    <a:pt x="1323" y="1069"/>
                    <a:pt x="1150" y="891"/>
                  </a:cubicBezTo>
                  <a:lnTo>
                    <a:pt x="255"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095;p68">
              <a:extLst>
                <a:ext uri="{FF2B5EF4-FFF2-40B4-BE49-F238E27FC236}">
                  <a16:creationId xmlns:a16="http://schemas.microsoft.com/office/drawing/2014/main" id="{AE77B855-FB4E-B2A3-2A03-A01E67D02505}"/>
                </a:ext>
              </a:extLst>
            </p:cNvPr>
            <p:cNvSpPr/>
            <p:nvPr/>
          </p:nvSpPr>
          <p:spPr>
            <a:xfrm>
              <a:off x="1778007" y="3031954"/>
              <a:ext cx="105802" cy="117263"/>
            </a:xfrm>
            <a:custGeom>
              <a:avLst/>
              <a:gdLst/>
              <a:ahLst/>
              <a:cxnLst/>
              <a:rect l="l" t="t" r="r" b="b"/>
              <a:pathLst>
                <a:path w="4034" h="4471" extrusionOk="0">
                  <a:moveTo>
                    <a:pt x="2020" y="1"/>
                  </a:moveTo>
                  <a:cubicBezTo>
                    <a:pt x="1276" y="1"/>
                    <a:pt x="713" y="212"/>
                    <a:pt x="713" y="212"/>
                  </a:cubicBezTo>
                  <a:lnTo>
                    <a:pt x="713" y="1025"/>
                  </a:lnTo>
                  <a:cubicBezTo>
                    <a:pt x="713" y="1261"/>
                    <a:pt x="593" y="1482"/>
                    <a:pt x="396" y="1617"/>
                  </a:cubicBezTo>
                  <a:lnTo>
                    <a:pt x="1" y="1877"/>
                  </a:lnTo>
                  <a:lnTo>
                    <a:pt x="1" y="2118"/>
                  </a:lnTo>
                  <a:cubicBezTo>
                    <a:pt x="1" y="3316"/>
                    <a:pt x="896" y="4326"/>
                    <a:pt x="2084" y="4471"/>
                  </a:cubicBezTo>
                  <a:cubicBezTo>
                    <a:pt x="1661" y="4033"/>
                    <a:pt x="1425" y="3441"/>
                    <a:pt x="1425" y="2830"/>
                  </a:cubicBezTo>
                  <a:lnTo>
                    <a:pt x="1425" y="1256"/>
                  </a:lnTo>
                  <a:cubicBezTo>
                    <a:pt x="1425" y="1016"/>
                    <a:pt x="1603" y="814"/>
                    <a:pt x="1839" y="785"/>
                  </a:cubicBezTo>
                  <a:cubicBezTo>
                    <a:pt x="2029" y="760"/>
                    <a:pt x="2270" y="739"/>
                    <a:pt x="2538" y="739"/>
                  </a:cubicBezTo>
                  <a:cubicBezTo>
                    <a:pt x="3002" y="739"/>
                    <a:pt x="3545" y="802"/>
                    <a:pt x="4033" y="1016"/>
                  </a:cubicBezTo>
                  <a:lnTo>
                    <a:pt x="4033" y="689"/>
                  </a:lnTo>
                  <a:cubicBezTo>
                    <a:pt x="3385" y="148"/>
                    <a:pt x="2640" y="1"/>
                    <a:pt x="2020"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096;p68">
              <a:extLst>
                <a:ext uri="{FF2B5EF4-FFF2-40B4-BE49-F238E27FC236}">
                  <a16:creationId xmlns:a16="http://schemas.microsoft.com/office/drawing/2014/main" id="{1D1255AD-33CC-C167-BC19-3A1455B6B4D6}"/>
                </a:ext>
              </a:extLst>
            </p:cNvPr>
            <p:cNvSpPr/>
            <p:nvPr/>
          </p:nvSpPr>
          <p:spPr>
            <a:xfrm>
              <a:off x="1790753" y="3028544"/>
              <a:ext cx="101474" cy="33545"/>
            </a:xfrm>
            <a:custGeom>
              <a:avLst/>
              <a:gdLst/>
              <a:ahLst/>
              <a:cxnLst/>
              <a:rect l="l" t="t" r="r" b="b"/>
              <a:pathLst>
                <a:path w="3869" h="1279" extrusionOk="0">
                  <a:moveTo>
                    <a:pt x="1544" y="1"/>
                  </a:moveTo>
                  <a:cubicBezTo>
                    <a:pt x="1083" y="1"/>
                    <a:pt x="666" y="50"/>
                    <a:pt x="395" y="92"/>
                  </a:cubicBezTo>
                  <a:cubicBezTo>
                    <a:pt x="169" y="121"/>
                    <a:pt x="1" y="318"/>
                    <a:pt x="6" y="544"/>
                  </a:cubicBezTo>
                  <a:lnTo>
                    <a:pt x="6" y="1054"/>
                  </a:lnTo>
                  <a:cubicBezTo>
                    <a:pt x="6" y="1203"/>
                    <a:pt x="116" y="1278"/>
                    <a:pt x="227" y="1278"/>
                  </a:cubicBezTo>
                  <a:cubicBezTo>
                    <a:pt x="338" y="1278"/>
                    <a:pt x="448" y="1203"/>
                    <a:pt x="448" y="1054"/>
                  </a:cubicBezTo>
                  <a:lnTo>
                    <a:pt x="448" y="544"/>
                  </a:lnTo>
                  <a:cubicBezTo>
                    <a:pt x="448" y="539"/>
                    <a:pt x="453" y="530"/>
                    <a:pt x="458" y="530"/>
                  </a:cubicBezTo>
                  <a:cubicBezTo>
                    <a:pt x="815" y="476"/>
                    <a:pt x="1178" y="449"/>
                    <a:pt x="1540" y="449"/>
                  </a:cubicBezTo>
                  <a:cubicBezTo>
                    <a:pt x="1661" y="449"/>
                    <a:pt x="1781" y="452"/>
                    <a:pt x="1902" y="458"/>
                  </a:cubicBezTo>
                  <a:cubicBezTo>
                    <a:pt x="2594" y="506"/>
                    <a:pt x="3100" y="679"/>
                    <a:pt x="3393" y="977"/>
                  </a:cubicBezTo>
                  <a:cubicBezTo>
                    <a:pt x="3442" y="1025"/>
                    <a:pt x="3496" y="1045"/>
                    <a:pt x="3548" y="1045"/>
                  </a:cubicBezTo>
                  <a:cubicBezTo>
                    <a:pt x="3721" y="1045"/>
                    <a:pt x="3869" y="823"/>
                    <a:pt x="3706" y="660"/>
                  </a:cubicBezTo>
                  <a:cubicBezTo>
                    <a:pt x="3182" y="135"/>
                    <a:pt x="2304" y="1"/>
                    <a:pt x="15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1097;p68">
              <a:extLst>
                <a:ext uri="{FF2B5EF4-FFF2-40B4-BE49-F238E27FC236}">
                  <a16:creationId xmlns:a16="http://schemas.microsoft.com/office/drawing/2014/main" id="{E44510DD-4C4E-212C-C0EF-C046445AB2BF}"/>
                </a:ext>
              </a:extLst>
            </p:cNvPr>
            <p:cNvSpPr/>
            <p:nvPr/>
          </p:nvSpPr>
          <p:spPr>
            <a:xfrm>
              <a:off x="1728542" y="2975670"/>
              <a:ext cx="223773" cy="292017"/>
            </a:xfrm>
            <a:custGeom>
              <a:avLst/>
              <a:gdLst/>
              <a:ahLst/>
              <a:cxnLst/>
              <a:rect l="l" t="t" r="r" b="b"/>
              <a:pathLst>
                <a:path w="8532" h="11134" extrusionOk="0">
                  <a:moveTo>
                    <a:pt x="6651" y="448"/>
                  </a:moveTo>
                  <a:lnTo>
                    <a:pt x="6651" y="2599"/>
                  </a:lnTo>
                  <a:cubicBezTo>
                    <a:pt x="6651" y="2921"/>
                    <a:pt x="6578" y="3239"/>
                    <a:pt x="6434" y="3532"/>
                  </a:cubicBezTo>
                  <a:cubicBezTo>
                    <a:pt x="6420" y="3561"/>
                    <a:pt x="6415" y="3595"/>
                    <a:pt x="6415" y="3628"/>
                  </a:cubicBezTo>
                  <a:lnTo>
                    <a:pt x="6415" y="4259"/>
                  </a:lnTo>
                  <a:cubicBezTo>
                    <a:pt x="6415" y="5457"/>
                    <a:pt x="5441" y="6414"/>
                    <a:pt x="4259" y="6414"/>
                  </a:cubicBezTo>
                  <a:cubicBezTo>
                    <a:pt x="4211" y="6414"/>
                    <a:pt x="4163" y="6413"/>
                    <a:pt x="4115" y="6410"/>
                  </a:cubicBezTo>
                  <a:cubicBezTo>
                    <a:pt x="2989" y="6337"/>
                    <a:pt x="2108" y="5356"/>
                    <a:pt x="2108" y="4177"/>
                  </a:cubicBezTo>
                  <a:lnTo>
                    <a:pt x="2108" y="3628"/>
                  </a:lnTo>
                  <a:cubicBezTo>
                    <a:pt x="2108" y="3595"/>
                    <a:pt x="2099" y="3561"/>
                    <a:pt x="2084" y="3532"/>
                  </a:cubicBezTo>
                  <a:cubicBezTo>
                    <a:pt x="1945" y="3244"/>
                    <a:pt x="1868" y="2921"/>
                    <a:pt x="1868" y="2599"/>
                  </a:cubicBezTo>
                  <a:lnTo>
                    <a:pt x="1868" y="2122"/>
                  </a:lnTo>
                  <a:cubicBezTo>
                    <a:pt x="1873" y="1199"/>
                    <a:pt x="2623" y="448"/>
                    <a:pt x="3547" y="448"/>
                  </a:cubicBezTo>
                  <a:close/>
                  <a:moveTo>
                    <a:pt x="3061" y="6554"/>
                  </a:moveTo>
                  <a:cubicBezTo>
                    <a:pt x="3379" y="6727"/>
                    <a:pt x="3730" y="6828"/>
                    <a:pt x="4086" y="6852"/>
                  </a:cubicBezTo>
                  <a:cubicBezTo>
                    <a:pt x="4148" y="6857"/>
                    <a:pt x="4206" y="6857"/>
                    <a:pt x="4264" y="6857"/>
                  </a:cubicBezTo>
                  <a:cubicBezTo>
                    <a:pt x="4273" y="6857"/>
                    <a:pt x="4283" y="6857"/>
                    <a:pt x="4293" y="6857"/>
                  </a:cubicBezTo>
                  <a:cubicBezTo>
                    <a:pt x="4701" y="6857"/>
                    <a:pt x="5105" y="6756"/>
                    <a:pt x="5467" y="6564"/>
                  </a:cubicBezTo>
                  <a:lnTo>
                    <a:pt x="5467" y="6973"/>
                  </a:lnTo>
                  <a:lnTo>
                    <a:pt x="4264" y="7791"/>
                  </a:lnTo>
                  <a:lnTo>
                    <a:pt x="3061" y="6973"/>
                  </a:lnTo>
                  <a:lnTo>
                    <a:pt x="3061" y="6554"/>
                  </a:lnTo>
                  <a:close/>
                  <a:moveTo>
                    <a:pt x="2864" y="7377"/>
                  </a:moveTo>
                  <a:lnTo>
                    <a:pt x="3913" y="8094"/>
                  </a:lnTo>
                  <a:lnTo>
                    <a:pt x="3359" y="8652"/>
                  </a:lnTo>
                  <a:cubicBezTo>
                    <a:pt x="3356" y="8652"/>
                    <a:pt x="3353" y="8654"/>
                    <a:pt x="3350" y="8654"/>
                  </a:cubicBezTo>
                  <a:cubicBezTo>
                    <a:pt x="3348" y="8654"/>
                    <a:pt x="3347" y="8654"/>
                    <a:pt x="3345" y="8652"/>
                  </a:cubicBezTo>
                  <a:cubicBezTo>
                    <a:pt x="3340" y="8652"/>
                    <a:pt x="3335" y="8652"/>
                    <a:pt x="3335" y="8647"/>
                  </a:cubicBezTo>
                  <a:lnTo>
                    <a:pt x="2642" y="7613"/>
                  </a:lnTo>
                  <a:lnTo>
                    <a:pt x="2864" y="7377"/>
                  </a:lnTo>
                  <a:close/>
                  <a:moveTo>
                    <a:pt x="5655" y="7382"/>
                  </a:moveTo>
                  <a:lnTo>
                    <a:pt x="5876" y="7613"/>
                  </a:lnTo>
                  <a:lnTo>
                    <a:pt x="5188" y="8652"/>
                  </a:lnTo>
                  <a:cubicBezTo>
                    <a:pt x="5183" y="8652"/>
                    <a:pt x="5178" y="8657"/>
                    <a:pt x="5173" y="8657"/>
                  </a:cubicBezTo>
                  <a:cubicBezTo>
                    <a:pt x="5169" y="8657"/>
                    <a:pt x="5164" y="8657"/>
                    <a:pt x="5164" y="8652"/>
                  </a:cubicBezTo>
                  <a:lnTo>
                    <a:pt x="4606" y="8099"/>
                  </a:lnTo>
                  <a:lnTo>
                    <a:pt x="5655" y="7382"/>
                  </a:lnTo>
                  <a:close/>
                  <a:moveTo>
                    <a:pt x="3547" y="0"/>
                  </a:moveTo>
                  <a:cubicBezTo>
                    <a:pt x="2378" y="0"/>
                    <a:pt x="1425" y="948"/>
                    <a:pt x="1425" y="2122"/>
                  </a:cubicBezTo>
                  <a:lnTo>
                    <a:pt x="1425" y="2599"/>
                  </a:lnTo>
                  <a:cubicBezTo>
                    <a:pt x="1425" y="2969"/>
                    <a:pt x="1507" y="3340"/>
                    <a:pt x="1666" y="3681"/>
                  </a:cubicBezTo>
                  <a:lnTo>
                    <a:pt x="1666" y="4182"/>
                  </a:lnTo>
                  <a:cubicBezTo>
                    <a:pt x="1661" y="4976"/>
                    <a:pt x="2007" y="5736"/>
                    <a:pt x="2614" y="6251"/>
                  </a:cubicBezTo>
                  <a:lnTo>
                    <a:pt x="2614" y="7002"/>
                  </a:lnTo>
                  <a:lnTo>
                    <a:pt x="2200" y="7435"/>
                  </a:lnTo>
                  <a:cubicBezTo>
                    <a:pt x="2156" y="7478"/>
                    <a:pt x="2132" y="7540"/>
                    <a:pt x="2142" y="7603"/>
                  </a:cubicBezTo>
                  <a:lnTo>
                    <a:pt x="771" y="8103"/>
                  </a:lnTo>
                  <a:cubicBezTo>
                    <a:pt x="309" y="8272"/>
                    <a:pt x="1" y="8710"/>
                    <a:pt x="1" y="9200"/>
                  </a:cubicBezTo>
                  <a:lnTo>
                    <a:pt x="1" y="10913"/>
                  </a:lnTo>
                  <a:cubicBezTo>
                    <a:pt x="1" y="11060"/>
                    <a:pt x="111" y="11134"/>
                    <a:pt x="222" y="11134"/>
                  </a:cubicBezTo>
                  <a:cubicBezTo>
                    <a:pt x="333" y="11134"/>
                    <a:pt x="443" y="11060"/>
                    <a:pt x="443" y="10913"/>
                  </a:cubicBezTo>
                  <a:lnTo>
                    <a:pt x="443" y="9200"/>
                  </a:lnTo>
                  <a:cubicBezTo>
                    <a:pt x="443" y="8897"/>
                    <a:pt x="636" y="8623"/>
                    <a:pt x="925" y="8517"/>
                  </a:cubicBezTo>
                  <a:lnTo>
                    <a:pt x="2368" y="7993"/>
                  </a:lnTo>
                  <a:lnTo>
                    <a:pt x="2970" y="8897"/>
                  </a:lnTo>
                  <a:cubicBezTo>
                    <a:pt x="3047" y="9013"/>
                    <a:pt x="3172" y="9085"/>
                    <a:pt x="3306" y="9099"/>
                  </a:cubicBezTo>
                  <a:lnTo>
                    <a:pt x="3355" y="9099"/>
                  </a:lnTo>
                  <a:cubicBezTo>
                    <a:pt x="3475" y="9099"/>
                    <a:pt x="3595" y="9051"/>
                    <a:pt x="3677" y="8965"/>
                  </a:cubicBezTo>
                  <a:lnTo>
                    <a:pt x="4043" y="8599"/>
                  </a:lnTo>
                  <a:lnTo>
                    <a:pt x="4043" y="10913"/>
                  </a:lnTo>
                  <a:cubicBezTo>
                    <a:pt x="4043" y="11060"/>
                    <a:pt x="4154" y="11134"/>
                    <a:pt x="4266" y="11134"/>
                  </a:cubicBezTo>
                  <a:cubicBezTo>
                    <a:pt x="4378" y="11134"/>
                    <a:pt x="4490" y="11060"/>
                    <a:pt x="4490" y="10913"/>
                  </a:cubicBezTo>
                  <a:lnTo>
                    <a:pt x="4490" y="8599"/>
                  </a:lnTo>
                  <a:lnTo>
                    <a:pt x="4856" y="8965"/>
                  </a:lnTo>
                  <a:cubicBezTo>
                    <a:pt x="4945" y="9056"/>
                    <a:pt x="5062" y="9101"/>
                    <a:pt x="5178" y="9101"/>
                  </a:cubicBezTo>
                  <a:cubicBezTo>
                    <a:pt x="5325" y="9101"/>
                    <a:pt x="5472" y="9030"/>
                    <a:pt x="5563" y="8893"/>
                  </a:cubicBezTo>
                  <a:lnTo>
                    <a:pt x="6165" y="7993"/>
                  </a:lnTo>
                  <a:lnTo>
                    <a:pt x="7608" y="8517"/>
                  </a:lnTo>
                  <a:cubicBezTo>
                    <a:pt x="7897" y="8618"/>
                    <a:pt x="8089" y="8893"/>
                    <a:pt x="8089" y="9200"/>
                  </a:cubicBezTo>
                  <a:lnTo>
                    <a:pt x="8089" y="10909"/>
                  </a:lnTo>
                  <a:cubicBezTo>
                    <a:pt x="8089" y="11058"/>
                    <a:pt x="8200" y="11132"/>
                    <a:pt x="8311" y="11132"/>
                  </a:cubicBezTo>
                  <a:cubicBezTo>
                    <a:pt x="8421" y="11132"/>
                    <a:pt x="8532" y="11058"/>
                    <a:pt x="8532" y="10909"/>
                  </a:cubicBezTo>
                  <a:lnTo>
                    <a:pt x="8532" y="9200"/>
                  </a:lnTo>
                  <a:cubicBezTo>
                    <a:pt x="8527" y="8705"/>
                    <a:pt x="8214" y="8267"/>
                    <a:pt x="7748" y="8103"/>
                  </a:cubicBezTo>
                  <a:lnTo>
                    <a:pt x="6381" y="7603"/>
                  </a:lnTo>
                  <a:cubicBezTo>
                    <a:pt x="6386" y="7540"/>
                    <a:pt x="6367" y="7478"/>
                    <a:pt x="6323" y="7435"/>
                  </a:cubicBezTo>
                  <a:lnTo>
                    <a:pt x="5910" y="7002"/>
                  </a:lnTo>
                  <a:lnTo>
                    <a:pt x="5910" y="6270"/>
                  </a:lnTo>
                  <a:cubicBezTo>
                    <a:pt x="5953" y="6232"/>
                    <a:pt x="5996" y="6198"/>
                    <a:pt x="6035" y="6159"/>
                  </a:cubicBezTo>
                  <a:cubicBezTo>
                    <a:pt x="6559" y="5664"/>
                    <a:pt x="6857" y="4981"/>
                    <a:pt x="6857" y="4264"/>
                  </a:cubicBezTo>
                  <a:lnTo>
                    <a:pt x="6857" y="3681"/>
                  </a:lnTo>
                  <a:cubicBezTo>
                    <a:pt x="7016" y="3340"/>
                    <a:pt x="7098" y="2969"/>
                    <a:pt x="7098" y="2599"/>
                  </a:cubicBezTo>
                  <a:lnTo>
                    <a:pt x="7098" y="222"/>
                  </a:lnTo>
                  <a:cubicBezTo>
                    <a:pt x="7098" y="101"/>
                    <a:pt x="6997" y="0"/>
                    <a:pt x="68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1098;p68">
              <a:extLst>
                <a:ext uri="{FF2B5EF4-FFF2-40B4-BE49-F238E27FC236}">
                  <a16:creationId xmlns:a16="http://schemas.microsoft.com/office/drawing/2014/main" id="{9D4100AF-C61D-588E-3014-14CB5E9D824D}"/>
                </a:ext>
              </a:extLst>
            </p:cNvPr>
            <p:cNvSpPr/>
            <p:nvPr/>
          </p:nvSpPr>
          <p:spPr>
            <a:xfrm>
              <a:off x="1765916" y="3231099"/>
              <a:ext cx="11750" cy="36561"/>
            </a:xfrm>
            <a:custGeom>
              <a:avLst/>
              <a:gdLst/>
              <a:ahLst/>
              <a:cxnLst/>
              <a:rect l="l" t="t" r="r" b="b"/>
              <a:pathLst>
                <a:path w="448" h="1394" extrusionOk="0">
                  <a:moveTo>
                    <a:pt x="221" y="0"/>
                  </a:moveTo>
                  <a:cubicBezTo>
                    <a:pt x="101" y="0"/>
                    <a:pt x="0" y="97"/>
                    <a:pt x="0" y="222"/>
                  </a:cubicBezTo>
                  <a:lnTo>
                    <a:pt x="0" y="1170"/>
                  </a:lnTo>
                  <a:cubicBezTo>
                    <a:pt x="0" y="1319"/>
                    <a:pt x="111" y="1393"/>
                    <a:pt x="221" y="1393"/>
                  </a:cubicBezTo>
                  <a:cubicBezTo>
                    <a:pt x="332" y="1393"/>
                    <a:pt x="443" y="1319"/>
                    <a:pt x="443" y="1170"/>
                  </a:cubicBezTo>
                  <a:lnTo>
                    <a:pt x="443" y="222"/>
                  </a:lnTo>
                  <a:cubicBezTo>
                    <a:pt x="448" y="97"/>
                    <a:pt x="346" y="0"/>
                    <a:pt x="2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1099;p68">
              <a:extLst>
                <a:ext uri="{FF2B5EF4-FFF2-40B4-BE49-F238E27FC236}">
                  <a16:creationId xmlns:a16="http://schemas.microsoft.com/office/drawing/2014/main" id="{E4FF5762-AB54-8425-52B9-4E4199591972}"/>
                </a:ext>
              </a:extLst>
            </p:cNvPr>
            <p:cNvSpPr/>
            <p:nvPr/>
          </p:nvSpPr>
          <p:spPr>
            <a:xfrm>
              <a:off x="1902955" y="3231099"/>
              <a:ext cx="11645" cy="36561"/>
            </a:xfrm>
            <a:custGeom>
              <a:avLst/>
              <a:gdLst/>
              <a:ahLst/>
              <a:cxnLst/>
              <a:rect l="l" t="t" r="r" b="b"/>
              <a:pathLst>
                <a:path w="444" h="1394" extrusionOk="0">
                  <a:moveTo>
                    <a:pt x="222" y="0"/>
                  </a:moveTo>
                  <a:cubicBezTo>
                    <a:pt x="102" y="0"/>
                    <a:pt x="1" y="97"/>
                    <a:pt x="1" y="222"/>
                  </a:cubicBezTo>
                  <a:lnTo>
                    <a:pt x="1" y="1170"/>
                  </a:lnTo>
                  <a:cubicBezTo>
                    <a:pt x="1" y="1319"/>
                    <a:pt x="111" y="1393"/>
                    <a:pt x="222" y="1393"/>
                  </a:cubicBezTo>
                  <a:cubicBezTo>
                    <a:pt x="333" y="1393"/>
                    <a:pt x="443" y="1319"/>
                    <a:pt x="443" y="1170"/>
                  </a:cubicBezTo>
                  <a:lnTo>
                    <a:pt x="443" y="222"/>
                  </a:lnTo>
                  <a:cubicBezTo>
                    <a:pt x="443" y="97"/>
                    <a:pt x="347" y="0"/>
                    <a:pt x="2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100;p68">
              <a:extLst>
                <a:ext uri="{FF2B5EF4-FFF2-40B4-BE49-F238E27FC236}">
                  <a16:creationId xmlns:a16="http://schemas.microsoft.com/office/drawing/2014/main" id="{C68A2716-FA3C-A9A7-9C55-79B41978F49B}"/>
                </a:ext>
              </a:extLst>
            </p:cNvPr>
            <p:cNvSpPr/>
            <p:nvPr/>
          </p:nvSpPr>
          <p:spPr>
            <a:xfrm>
              <a:off x="1940198" y="2932001"/>
              <a:ext cx="186163" cy="194293"/>
            </a:xfrm>
            <a:custGeom>
              <a:avLst/>
              <a:gdLst/>
              <a:ahLst/>
              <a:cxnLst/>
              <a:rect l="l" t="t" r="r" b="b"/>
              <a:pathLst>
                <a:path w="7098" h="7408" extrusionOk="0">
                  <a:moveTo>
                    <a:pt x="934" y="1"/>
                  </a:moveTo>
                  <a:cubicBezTo>
                    <a:pt x="419" y="5"/>
                    <a:pt x="0" y="419"/>
                    <a:pt x="0" y="939"/>
                  </a:cubicBezTo>
                  <a:lnTo>
                    <a:pt x="0" y="4735"/>
                  </a:lnTo>
                  <a:cubicBezTo>
                    <a:pt x="0" y="5255"/>
                    <a:pt x="419" y="5669"/>
                    <a:pt x="934" y="5674"/>
                  </a:cubicBezTo>
                  <a:lnTo>
                    <a:pt x="1362" y="5674"/>
                  </a:lnTo>
                  <a:lnTo>
                    <a:pt x="1035" y="6978"/>
                  </a:lnTo>
                  <a:cubicBezTo>
                    <a:pt x="973" y="7213"/>
                    <a:pt x="1159" y="7407"/>
                    <a:pt x="1366" y="7407"/>
                  </a:cubicBezTo>
                  <a:cubicBezTo>
                    <a:pt x="1434" y="7407"/>
                    <a:pt x="1504" y="7386"/>
                    <a:pt x="1569" y="7338"/>
                  </a:cubicBezTo>
                  <a:lnTo>
                    <a:pt x="3859" y="5674"/>
                  </a:lnTo>
                  <a:lnTo>
                    <a:pt x="6159" y="5674"/>
                  </a:lnTo>
                  <a:cubicBezTo>
                    <a:pt x="6674" y="5674"/>
                    <a:pt x="7093" y="5255"/>
                    <a:pt x="7097" y="4740"/>
                  </a:cubicBezTo>
                  <a:lnTo>
                    <a:pt x="7097" y="939"/>
                  </a:lnTo>
                  <a:cubicBezTo>
                    <a:pt x="7093" y="419"/>
                    <a:pt x="6674" y="1"/>
                    <a:pt x="6159" y="1"/>
                  </a:cubicBezTo>
                  <a:lnTo>
                    <a:pt x="4971" y="1"/>
                  </a:lnTo>
                  <a:cubicBezTo>
                    <a:pt x="4677" y="1"/>
                    <a:pt x="4677" y="448"/>
                    <a:pt x="4971" y="448"/>
                  </a:cubicBezTo>
                  <a:lnTo>
                    <a:pt x="6159" y="448"/>
                  </a:lnTo>
                  <a:cubicBezTo>
                    <a:pt x="6429" y="448"/>
                    <a:pt x="6650" y="665"/>
                    <a:pt x="6650" y="939"/>
                  </a:cubicBezTo>
                  <a:lnTo>
                    <a:pt x="6650" y="4735"/>
                  </a:lnTo>
                  <a:cubicBezTo>
                    <a:pt x="6650" y="5010"/>
                    <a:pt x="6429" y="5226"/>
                    <a:pt x="6159" y="5226"/>
                  </a:cubicBezTo>
                  <a:lnTo>
                    <a:pt x="3787" y="5226"/>
                  </a:lnTo>
                  <a:cubicBezTo>
                    <a:pt x="3739" y="5226"/>
                    <a:pt x="3691" y="5241"/>
                    <a:pt x="3652" y="5269"/>
                  </a:cubicBezTo>
                  <a:lnTo>
                    <a:pt x="1535" y="6809"/>
                  </a:lnTo>
                  <a:lnTo>
                    <a:pt x="1862" y="5505"/>
                  </a:lnTo>
                  <a:cubicBezTo>
                    <a:pt x="1896" y="5361"/>
                    <a:pt x="1790" y="5226"/>
                    <a:pt x="1646" y="5226"/>
                  </a:cubicBezTo>
                  <a:lnTo>
                    <a:pt x="934" y="5226"/>
                  </a:lnTo>
                  <a:cubicBezTo>
                    <a:pt x="664" y="5226"/>
                    <a:pt x="443" y="5010"/>
                    <a:pt x="443" y="4735"/>
                  </a:cubicBezTo>
                  <a:lnTo>
                    <a:pt x="443" y="939"/>
                  </a:lnTo>
                  <a:cubicBezTo>
                    <a:pt x="443" y="665"/>
                    <a:pt x="664" y="448"/>
                    <a:pt x="934" y="448"/>
                  </a:cubicBezTo>
                  <a:lnTo>
                    <a:pt x="2122" y="448"/>
                  </a:lnTo>
                  <a:cubicBezTo>
                    <a:pt x="2420" y="448"/>
                    <a:pt x="2420" y="1"/>
                    <a:pt x="212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101;p68">
              <a:extLst>
                <a:ext uri="{FF2B5EF4-FFF2-40B4-BE49-F238E27FC236}">
                  <a16:creationId xmlns:a16="http://schemas.microsoft.com/office/drawing/2014/main" id="{060B4AF5-C445-D596-2F41-7F1B872EED4F}"/>
                </a:ext>
              </a:extLst>
            </p:cNvPr>
            <p:cNvSpPr/>
            <p:nvPr/>
          </p:nvSpPr>
          <p:spPr>
            <a:xfrm>
              <a:off x="2014762" y="2894653"/>
              <a:ext cx="37007" cy="111336"/>
            </a:xfrm>
            <a:custGeom>
              <a:avLst/>
              <a:gdLst/>
              <a:ahLst/>
              <a:cxnLst/>
              <a:rect l="l" t="t" r="r" b="b"/>
              <a:pathLst>
                <a:path w="1411" h="4245" extrusionOk="0">
                  <a:moveTo>
                    <a:pt x="944" y="448"/>
                  </a:moveTo>
                  <a:lnTo>
                    <a:pt x="732" y="3802"/>
                  </a:lnTo>
                  <a:lnTo>
                    <a:pt x="674" y="3802"/>
                  </a:lnTo>
                  <a:lnTo>
                    <a:pt x="463" y="448"/>
                  </a:lnTo>
                  <a:close/>
                  <a:moveTo>
                    <a:pt x="232" y="0"/>
                  </a:moveTo>
                  <a:cubicBezTo>
                    <a:pt x="102" y="0"/>
                    <a:pt x="1" y="111"/>
                    <a:pt x="10" y="236"/>
                  </a:cubicBezTo>
                  <a:lnTo>
                    <a:pt x="246" y="4037"/>
                  </a:lnTo>
                  <a:cubicBezTo>
                    <a:pt x="251" y="4153"/>
                    <a:pt x="347" y="4244"/>
                    <a:pt x="468" y="4244"/>
                  </a:cubicBezTo>
                  <a:lnTo>
                    <a:pt x="944" y="4244"/>
                  </a:lnTo>
                  <a:cubicBezTo>
                    <a:pt x="1059" y="4244"/>
                    <a:pt x="1156" y="4153"/>
                    <a:pt x="1165" y="4037"/>
                  </a:cubicBezTo>
                  <a:lnTo>
                    <a:pt x="1406" y="236"/>
                  </a:lnTo>
                  <a:cubicBezTo>
                    <a:pt x="1411" y="111"/>
                    <a:pt x="1310" y="0"/>
                    <a:pt x="118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102;p68">
              <a:extLst>
                <a:ext uri="{FF2B5EF4-FFF2-40B4-BE49-F238E27FC236}">
                  <a16:creationId xmlns:a16="http://schemas.microsoft.com/office/drawing/2014/main" id="{7F05137A-E903-8F53-150A-58798E04AC74}"/>
                </a:ext>
              </a:extLst>
            </p:cNvPr>
            <p:cNvSpPr/>
            <p:nvPr/>
          </p:nvSpPr>
          <p:spPr>
            <a:xfrm>
              <a:off x="2014894" y="3013018"/>
              <a:ext cx="42803" cy="36640"/>
            </a:xfrm>
            <a:custGeom>
              <a:avLst/>
              <a:gdLst/>
              <a:ahLst/>
              <a:cxnLst/>
              <a:rect l="l" t="t" r="r" b="b"/>
              <a:pathLst>
                <a:path w="1632" h="1397" extrusionOk="0">
                  <a:moveTo>
                    <a:pt x="698" y="443"/>
                  </a:moveTo>
                  <a:cubicBezTo>
                    <a:pt x="924" y="443"/>
                    <a:pt x="1035" y="718"/>
                    <a:pt x="876" y="876"/>
                  </a:cubicBezTo>
                  <a:cubicBezTo>
                    <a:pt x="825" y="928"/>
                    <a:pt x="761" y="951"/>
                    <a:pt x="700" y="951"/>
                  </a:cubicBezTo>
                  <a:cubicBezTo>
                    <a:pt x="571" y="951"/>
                    <a:pt x="448" y="851"/>
                    <a:pt x="448" y="698"/>
                  </a:cubicBezTo>
                  <a:cubicBezTo>
                    <a:pt x="448" y="559"/>
                    <a:pt x="559" y="443"/>
                    <a:pt x="698" y="443"/>
                  </a:cubicBezTo>
                  <a:close/>
                  <a:moveTo>
                    <a:pt x="702" y="0"/>
                  </a:moveTo>
                  <a:cubicBezTo>
                    <a:pt x="343" y="0"/>
                    <a:pt x="1" y="279"/>
                    <a:pt x="1" y="698"/>
                  </a:cubicBezTo>
                  <a:cubicBezTo>
                    <a:pt x="1" y="1083"/>
                    <a:pt x="313" y="1396"/>
                    <a:pt x="698" y="1396"/>
                  </a:cubicBezTo>
                  <a:cubicBezTo>
                    <a:pt x="1319" y="1396"/>
                    <a:pt x="1632" y="645"/>
                    <a:pt x="1194" y="208"/>
                  </a:cubicBezTo>
                  <a:cubicBezTo>
                    <a:pt x="1050" y="64"/>
                    <a:pt x="875" y="0"/>
                    <a:pt x="7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83" name="Διάγραμμα 182">
            <a:extLst>
              <a:ext uri="{FF2B5EF4-FFF2-40B4-BE49-F238E27FC236}">
                <a16:creationId xmlns:a16="http://schemas.microsoft.com/office/drawing/2014/main" id="{487565C7-A657-8343-0ADA-FB26525BD9F1}"/>
              </a:ext>
            </a:extLst>
          </p:cNvPr>
          <p:cNvGraphicFramePr/>
          <p:nvPr>
            <p:extLst>
              <p:ext uri="{D42A27DB-BD31-4B8C-83A1-F6EECF244321}">
                <p14:modId xmlns:p14="http://schemas.microsoft.com/office/powerpoint/2010/main" val="3327801442"/>
              </p:ext>
            </p:extLst>
          </p:nvPr>
        </p:nvGraphicFramePr>
        <p:xfrm>
          <a:off x="2038995" y="896938"/>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09153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000" tmFilter="0, 0; .2, .5; .8, .5; 1, 0"/>
                                        <p:tgtEl>
                                          <p:spTgt spid="2"/>
                                        </p:tgtEl>
                                      </p:cBhvr>
                                    </p:animEffect>
                                    <p:animScale>
                                      <p:cBhvr>
                                        <p:cTn id="7" dur="50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sp>
        <p:nvSpPr>
          <p:cNvPr id="12" name="TextBox 11">
            <a:extLst>
              <a:ext uri="{FF2B5EF4-FFF2-40B4-BE49-F238E27FC236}">
                <a16:creationId xmlns:a16="http://schemas.microsoft.com/office/drawing/2014/main" id="{B6EAA5C4-21CF-CB32-6BB8-9DEE822CB4A2}"/>
              </a:ext>
            </a:extLst>
          </p:cNvPr>
          <p:cNvSpPr txBox="1"/>
          <p:nvPr/>
        </p:nvSpPr>
        <p:spPr>
          <a:xfrm>
            <a:off x="112606" y="348615"/>
            <a:ext cx="686157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400" b="0" i="0" u="none" strike="noStrike" kern="0" cap="none" spc="0" normalizeH="0" baseline="0" noProof="0" dirty="0">
                <a:ln>
                  <a:noFill/>
                </a:ln>
                <a:solidFill>
                  <a:srgbClr val="5B0F00"/>
                </a:solidFill>
                <a:effectLst/>
                <a:uLnTx/>
                <a:uFillTx/>
                <a:latin typeface="Book Antiqua" panose="02040602050305030304" pitchFamily="18" charset="0"/>
                <a:ea typeface="Cambria Math" panose="02040503050406030204" pitchFamily="18" charset="0"/>
                <a:cs typeface="Arial"/>
                <a:sym typeface="Arial"/>
              </a:rPr>
              <a:t>7. Αποτίμηση Ε.Υ: Προτάσεις</a:t>
            </a:r>
          </a:p>
        </p:txBody>
      </p:sp>
      <p:grpSp>
        <p:nvGrpSpPr>
          <p:cNvPr id="6" name="Google Shape;10541;p68">
            <a:extLst>
              <a:ext uri="{FF2B5EF4-FFF2-40B4-BE49-F238E27FC236}">
                <a16:creationId xmlns:a16="http://schemas.microsoft.com/office/drawing/2014/main" id="{2F6110BF-D169-BDEC-527F-6700488417AE}"/>
              </a:ext>
            </a:extLst>
          </p:cNvPr>
          <p:cNvGrpSpPr/>
          <p:nvPr/>
        </p:nvGrpSpPr>
        <p:grpSpPr>
          <a:xfrm>
            <a:off x="554817" y="2631562"/>
            <a:ext cx="2067975" cy="2204238"/>
            <a:chOff x="3561975" y="1511782"/>
            <a:chExt cx="349088" cy="345652"/>
          </a:xfrm>
        </p:grpSpPr>
        <p:sp>
          <p:nvSpPr>
            <p:cNvPr id="9" name="Google Shape;10542;p68">
              <a:extLst>
                <a:ext uri="{FF2B5EF4-FFF2-40B4-BE49-F238E27FC236}">
                  <a16:creationId xmlns:a16="http://schemas.microsoft.com/office/drawing/2014/main" id="{9FC7E7E1-9A33-3B4D-A970-E7EF41C7E920}"/>
                </a:ext>
              </a:extLst>
            </p:cNvPr>
            <p:cNvSpPr/>
            <p:nvPr/>
          </p:nvSpPr>
          <p:spPr>
            <a:xfrm>
              <a:off x="3628488" y="1576485"/>
              <a:ext cx="216088" cy="216220"/>
            </a:xfrm>
            <a:custGeom>
              <a:avLst/>
              <a:gdLst/>
              <a:ahLst/>
              <a:cxnLst/>
              <a:rect l="l" t="t" r="r" b="b"/>
              <a:pathLst>
                <a:path w="8239" h="8244" extrusionOk="0">
                  <a:moveTo>
                    <a:pt x="4119" y="1"/>
                  </a:moveTo>
                  <a:cubicBezTo>
                    <a:pt x="1843" y="1"/>
                    <a:pt x="0" y="1849"/>
                    <a:pt x="0" y="4120"/>
                  </a:cubicBezTo>
                  <a:cubicBezTo>
                    <a:pt x="0" y="6396"/>
                    <a:pt x="1843" y="8243"/>
                    <a:pt x="4119" y="8243"/>
                  </a:cubicBezTo>
                  <a:cubicBezTo>
                    <a:pt x="6395" y="8243"/>
                    <a:pt x="8238" y="6396"/>
                    <a:pt x="8238" y="4120"/>
                  </a:cubicBezTo>
                  <a:cubicBezTo>
                    <a:pt x="8238" y="1849"/>
                    <a:pt x="6395" y="1"/>
                    <a:pt x="4119" y="1"/>
                  </a:cubicBezTo>
                  <a:close/>
                </a:path>
              </a:pathLst>
            </a:custGeom>
            <a:solidFill>
              <a:srgbClr val="E4EBE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10543;p68">
              <a:extLst>
                <a:ext uri="{FF2B5EF4-FFF2-40B4-BE49-F238E27FC236}">
                  <a16:creationId xmlns:a16="http://schemas.microsoft.com/office/drawing/2014/main" id="{4B088080-80BE-2C25-6E4D-CD8B446A8ED8}"/>
                </a:ext>
              </a:extLst>
            </p:cNvPr>
            <p:cNvSpPr/>
            <p:nvPr/>
          </p:nvSpPr>
          <p:spPr>
            <a:xfrm>
              <a:off x="3671659" y="1652204"/>
              <a:ext cx="129747" cy="129643"/>
            </a:xfrm>
            <a:custGeom>
              <a:avLst/>
              <a:gdLst/>
              <a:ahLst/>
              <a:cxnLst/>
              <a:rect l="l" t="t" r="r" b="b"/>
              <a:pathLst>
                <a:path w="4947" h="4943" extrusionOk="0">
                  <a:moveTo>
                    <a:pt x="2473" y="1"/>
                  </a:moveTo>
                  <a:cubicBezTo>
                    <a:pt x="1107" y="1"/>
                    <a:pt x="0" y="1108"/>
                    <a:pt x="0" y="2469"/>
                  </a:cubicBezTo>
                  <a:cubicBezTo>
                    <a:pt x="0" y="3836"/>
                    <a:pt x="1107" y="4943"/>
                    <a:pt x="2473" y="4943"/>
                  </a:cubicBezTo>
                  <a:cubicBezTo>
                    <a:pt x="3840" y="4943"/>
                    <a:pt x="4947" y="3836"/>
                    <a:pt x="4947" y="2469"/>
                  </a:cubicBezTo>
                  <a:cubicBezTo>
                    <a:pt x="4947" y="1108"/>
                    <a:pt x="3840" y="1"/>
                    <a:pt x="247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0544;p68">
              <a:extLst>
                <a:ext uri="{FF2B5EF4-FFF2-40B4-BE49-F238E27FC236}">
                  <a16:creationId xmlns:a16="http://schemas.microsoft.com/office/drawing/2014/main" id="{C649766D-FF08-A56E-6114-D31D963C026A}"/>
                </a:ext>
              </a:extLst>
            </p:cNvPr>
            <p:cNvSpPr/>
            <p:nvPr/>
          </p:nvSpPr>
          <p:spPr>
            <a:xfrm>
              <a:off x="3704076" y="1727818"/>
              <a:ext cx="64887" cy="102628"/>
            </a:xfrm>
            <a:custGeom>
              <a:avLst/>
              <a:gdLst/>
              <a:ahLst/>
              <a:cxnLst/>
              <a:rect l="l" t="t" r="r" b="b"/>
              <a:pathLst>
                <a:path w="2474" h="3913" extrusionOk="0">
                  <a:moveTo>
                    <a:pt x="824" y="0"/>
                  </a:moveTo>
                  <a:lnTo>
                    <a:pt x="824" y="395"/>
                  </a:lnTo>
                  <a:cubicBezTo>
                    <a:pt x="824" y="472"/>
                    <a:pt x="780" y="544"/>
                    <a:pt x="713" y="578"/>
                  </a:cubicBezTo>
                  <a:lnTo>
                    <a:pt x="222" y="837"/>
                  </a:lnTo>
                  <a:cubicBezTo>
                    <a:pt x="87" y="905"/>
                    <a:pt x="1" y="1049"/>
                    <a:pt x="1" y="1198"/>
                  </a:cubicBezTo>
                  <a:lnTo>
                    <a:pt x="1" y="2608"/>
                  </a:lnTo>
                  <a:cubicBezTo>
                    <a:pt x="1" y="3056"/>
                    <a:pt x="135" y="3493"/>
                    <a:pt x="381" y="3864"/>
                  </a:cubicBezTo>
                  <a:lnTo>
                    <a:pt x="415" y="3912"/>
                  </a:lnTo>
                  <a:lnTo>
                    <a:pt x="2060" y="3912"/>
                  </a:lnTo>
                  <a:lnTo>
                    <a:pt x="2094" y="3864"/>
                  </a:lnTo>
                  <a:cubicBezTo>
                    <a:pt x="2339" y="3493"/>
                    <a:pt x="2474" y="3056"/>
                    <a:pt x="2474" y="2608"/>
                  </a:cubicBezTo>
                  <a:lnTo>
                    <a:pt x="2474" y="1198"/>
                  </a:lnTo>
                  <a:cubicBezTo>
                    <a:pt x="2474" y="1049"/>
                    <a:pt x="2387" y="905"/>
                    <a:pt x="2253" y="837"/>
                  </a:cubicBezTo>
                  <a:lnTo>
                    <a:pt x="1762" y="578"/>
                  </a:lnTo>
                  <a:cubicBezTo>
                    <a:pt x="1694" y="544"/>
                    <a:pt x="1651" y="472"/>
                    <a:pt x="1651" y="395"/>
                  </a:cubicBezTo>
                  <a:lnTo>
                    <a:pt x="1651" y="0"/>
                  </a:lnTo>
                  <a:close/>
                </a:path>
              </a:pathLst>
            </a:custGeom>
            <a:solidFill>
              <a:srgbClr val="C8D3D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0545;p68">
              <a:extLst>
                <a:ext uri="{FF2B5EF4-FFF2-40B4-BE49-F238E27FC236}">
                  <a16:creationId xmlns:a16="http://schemas.microsoft.com/office/drawing/2014/main" id="{D3919C73-9092-6CA1-FF64-3383E6A87EBF}"/>
                </a:ext>
              </a:extLst>
            </p:cNvPr>
            <p:cNvSpPr/>
            <p:nvPr/>
          </p:nvSpPr>
          <p:spPr>
            <a:xfrm>
              <a:off x="3704207" y="1746098"/>
              <a:ext cx="64756" cy="84348"/>
            </a:xfrm>
            <a:custGeom>
              <a:avLst/>
              <a:gdLst/>
              <a:ahLst/>
              <a:cxnLst/>
              <a:rect l="l" t="t" r="r" b="b"/>
              <a:pathLst>
                <a:path w="2469" h="3216" extrusionOk="0">
                  <a:moveTo>
                    <a:pt x="482" y="1"/>
                  </a:moveTo>
                  <a:lnTo>
                    <a:pt x="222" y="140"/>
                  </a:lnTo>
                  <a:cubicBezTo>
                    <a:pt x="82" y="208"/>
                    <a:pt x="1" y="352"/>
                    <a:pt x="1" y="501"/>
                  </a:cubicBezTo>
                  <a:lnTo>
                    <a:pt x="1" y="1911"/>
                  </a:lnTo>
                  <a:cubicBezTo>
                    <a:pt x="1" y="2359"/>
                    <a:pt x="130" y="2796"/>
                    <a:pt x="381" y="3167"/>
                  </a:cubicBezTo>
                  <a:lnTo>
                    <a:pt x="410" y="3215"/>
                  </a:lnTo>
                  <a:lnTo>
                    <a:pt x="2060" y="3215"/>
                  </a:lnTo>
                  <a:lnTo>
                    <a:pt x="2089" y="3167"/>
                  </a:lnTo>
                  <a:cubicBezTo>
                    <a:pt x="2339" y="2796"/>
                    <a:pt x="2469" y="2359"/>
                    <a:pt x="2469" y="1911"/>
                  </a:cubicBezTo>
                  <a:lnTo>
                    <a:pt x="2469" y="501"/>
                  </a:lnTo>
                  <a:cubicBezTo>
                    <a:pt x="2469" y="347"/>
                    <a:pt x="2382" y="208"/>
                    <a:pt x="2248" y="140"/>
                  </a:cubicBezTo>
                  <a:lnTo>
                    <a:pt x="1988" y="1"/>
                  </a:lnTo>
                  <a:cubicBezTo>
                    <a:pt x="1783" y="220"/>
                    <a:pt x="1508" y="329"/>
                    <a:pt x="1233" y="329"/>
                  </a:cubicBezTo>
                  <a:cubicBezTo>
                    <a:pt x="958" y="329"/>
                    <a:pt x="684" y="220"/>
                    <a:pt x="482" y="1"/>
                  </a:cubicBezTo>
                  <a:close/>
                </a:path>
              </a:pathLst>
            </a:custGeom>
            <a:solidFill>
              <a:srgbClr val="E4EBE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0546;p68">
              <a:extLst>
                <a:ext uri="{FF2B5EF4-FFF2-40B4-BE49-F238E27FC236}">
                  <a16:creationId xmlns:a16="http://schemas.microsoft.com/office/drawing/2014/main" id="{57C47012-47B7-F089-0476-CD9B5F38B617}"/>
                </a:ext>
              </a:extLst>
            </p:cNvPr>
            <p:cNvSpPr/>
            <p:nvPr/>
          </p:nvSpPr>
          <p:spPr>
            <a:xfrm>
              <a:off x="3714934" y="1684647"/>
              <a:ext cx="43197" cy="48600"/>
            </a:xfrm>
            <a:custGeom>
              <a:avLst/>
              <a:gdLst/>
              <a:ahLst/>
              <a:cxnLst/>
              <a:rect l="l" t="t" r="r" b="b"/>
              <a:pathLst>
                <a:path w="1647" h="1853" extrusionOk="0">
                  <a:moveTo>
                    <a:pt x="616" y="0"/>
                  </a:moveTo>
                  <a:cubicBezTo>
                    <a:pt x="275" y="0"/>
                    <a:pt x="1" y="275"/>
                    <a:pt x="1" y="616"/>
                  </a:cubicBezTo>
                  <a:lnTo>
                    <a:pt x="1" y="1030"/>
                  </a:lnTo>
                  <a:cubicBezTo>
                    <a:pt x="1" y="1482"/>
                    <a:pt x="366" y="1853"/>
                    <a:pt x="823" y="1853"/>
                  </a:cubicBezTo>
                  <a:cubicBezTo>
                    <a:pt x="1280" y="1853"/>
                    <a:pt x="1646" y="1482"/>
                    <a:pt x="1646" y="1030"/>
                  </a:cubicBezTo>
                  <a:lnTo>
                    <a:pt x="1646" y="616"/>
                  </a:lnTo>
                  <a:cubicBezTo>
                    <a:pt x="1646" y="275"/>
                    <a:pt x="1372" y="0"/>
                    <a:pt x="1030" y="0"/>
                  </a:cubicBezTo>
                  <a:close/>
                </a:path>
              </a:pathLst>
            </a:custGeom>
            <a:solidFill>
              <a:srgbClr val="D8E1E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0547;p68">
              <a:extLst>
                <a:ext uri="{FF2B5EF4-FFF2-40B4-BE49-F238E27FC236}">
                  <a16:creationId xmlns:a16="http://schemas.microsoft.com/office/drawing/2014/main" id="{943784AC-015B-33BC-E923-A373233E6773}"/>
                </a:ext>
              </a:extLst>
            </p:cNvPr>
            <p:cNvSpPr/>
            <p:nvPr/>
          </p:nvSpPr>
          <p:spPr>
            <a:xfrm>
              <a:off x="3714934" y="1684647"/>
              <a:ext cx="29690" cy="48600"/>
            </a:xfrm>
            <a:custGeom>
              <a:avLst/>
              <a:gdLst/>
              <a:ahLst/>
              <a:cxnLst/>
              <a:rect l="l" t="t" r="r" b="b"/>
              <a:pathLst>
                <a:path w="1132" h="1853" extrusionOk="0">
                  <a:moveTo>
                    <a:pt x="616" y="0"/>
                  </a:moveTo>
                  <a:cubicBezTo>
                    <a:pt x="275" y="0"/>
                    <a:pt x="1" y="275"/>
                    <a:pt x="1" y="616"/>
                  </a:cubicBezTo>
                  <a:lnTo>
                    <a:pt x="1" y="1030"/>
                  </a:lnTo>
                  <a:cubicBezTo>
                    <a:pt x="1" y="1501"/>
                    <a:pt x="388" y="1852"/>
                    <a:pt x="821" y="1852"/>
                  </a:cubicBezTo>
                  <a:cubicBezTo>
                    <a:pt x="923" y="1852"/>
                    <a:pt x="1028" y="1833"/>
                    <a:pt x="1131" y="1790"/>
                  </a:cubicBezTo>
                  <a:cubicBezTo>
                    <a:pt x="823" y="1665"/>
                    <a:pt x="616" y="1362"/>
                    <a:pt x="616" y="1030"/>
                  </a:cubicBezTo>
                  <a:lnTo>
                    <a:pt x="616" y="616"/>
                  </a:lnTo>
                  <a:cubicBezTo>
                    <a:pt x="616" y="313"/>
                    <a:pt x="838" y="58"/>
                    <a:pt x="1131" y="10"/>
                  </a:cubicBezTo>
                  <a:cubicBezTo>
                    <a:pt x="1098" y="0"/>
                    <a:pt x="1064" y="0"/>
                    <a:pt x="1030" y="0"/>
                  </a:cubicBezTo>
                  <a:close/>
                </a:path>
              </a:pathLst>
            </a:custGeom>
            <a:solidFill>
              <a:srgbClr val="C8D3D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0548;p68">
              <a:extLst>
                <a:ext uri="{FF2B5EF4-FFF2-40B4-BE49-F238E27FC236}">
                  <a16:creationId xmlns:a16="http://schemas.microsoft.com/office/drawing/2014/main" id="{0113E37B-632D-3B98-7270-0734C9A95CB0}"/>
                </a:ext>
              </a:extLst>
            </p:cNvPr>
            <p:cNvSpPr/>
            <p:nvPr/>
          </p:nvSpPr>
          <p:spPr>
            <a:xfrm>
              <a:off x="3714934" y="1830420"/>
              <a:ext cx="43197" cy="21585"/>
            </a:xfrm>
            <a:custGeom>
              <a:avLst/>
              <a:gdLst/>
              <a:ahLst/>
              <a:cxnLst/>
              <a:rect l="l" t="t" r="r" b="b"/>
              <a:pathLst>
                <a:path w="1647" h="823" extrusionOk="0">
                  <a:moveTo>
                    <a:pt x="1" y="0"/>
                  </a:moveTo>
                  <a:lnTo>
                    <a:pt x="1" y="621"/>
                  </a:lnTo>
                  <a:cubicBezTo>
                    <a:pt x="1" y="731"/>
                    <a:pt x="92" y="823"/>
                    <a:pt x="207" y="823"/>
                  </a:cubicBezTo>
                  <a:lnTo>
                    <a:pt x="1439" y="823"/>
                  </a:lnTo>
                  <a:cubicBezTo>
                    <a:pt x="1555" y="823"/>
                    <a:pt x="1646" y="731"/>
                    <a:pt x="1646" y="621"/>
                  </a:cubicBezTo>
                  <a:lnTo>
                    <a:pt x="1646" y="0"/>
                  </a:lnTo>
                  <a:close/>
                </a:path>
              </a:pathLst>
            </a:custGeom>
            <a:solidFill>
              <a:srgbClr val="9CAC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0549;p68">
              <a:extLst>
                <a:ext uri="{FF2B5EF4-FFF2-40B4-BE49-F238E27FC236}">
                  <a16:creationId xmlns:a16="http://schemas.microsoft.com/office/drawing/2014/main" id="{832D26F8-EC92-D4FD-F099-0812180055A6}"/>
                </a:ext>
              </a:extLst>
            </p:cNvPr>
            <p:cNvSpPr/>
            <p:nvPr/>
          </p:nvSpPr>
          <p:spPr>
            <a:xfrm>
              <a:off x="3714934" y="1684647"/>
              <a:ext cx="43197" cy="21611"/>
            </a:xfrm>
            <a:custGeom>
              <a:avLst/>
              <a:gdLst/>
              <a:ahLst/>
              <a:cxnLst/>
              <a:rect l="l" t="t" r="r" b="b"/>
              <a:pathLst>
                <a:path w="1647" h="824" extrusionOk="0">
                  <a:moveTo>
                    <a:pt x="608" y="0"/>
                  </a:moveTo>
                  <a:cubicBezTo>
                    <a:pt x="270" y="0"/>
                    <a:pt x="1" y="278"/>
                    <a:pt x="1" y="616"/>
                  </a:cubicBezTo>
                  <a:cubicBezTo>
                    <a:pt x="1" y="616"/>
                    <a:pt x="616" y="823"/>
                    <a:pt x="1646" y="823"/>
                  </a:cubicBezTo>
                  <a:lnTo>
                    <a:pt x="1646" y="616"/>
                  </a:lnTo>
                  <a:cubicBezTo>
                    <a:pt x="1646" y="275"/>
                    <a:pt x="1372" y="0"/>
                    <a:pt x="1030" y="0"/>
                  </a:cubicBezTo>
                  <a:lnTo>
                    <a:pt x="616" y="0"/>
                  </a:lnTo>
                  <a:cubicBezTo>
                    <a:pt x="614" y="0"/>
                    <a:pt x="611" y="0"/>
                    <a:pt x="608" y="0"/>
                  </a:cubicBezTo>
                  <a:close/>
                </a:path>
              </a:pathLst>
            </a:custGeom>
            <a:solidFill>
              <a:srgbClr val="90A2B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10550;p68">
              <a:extLst>
                <a:ext uri="{FF2B5EF4-FFF2-40B4-BE49-F238E27FC236}">
                  <a16:creationId xmlns:a16="http://schemas.microsoft.com/office/drawing/2014/main" id="{9DFFAF74-32E7-134B-FD90-70274C8040E6}"/>
                </a:ext>
              </a:extLst>
            </p:cNvPr>
            <p:cNvSpPr/>
            <p:nvPr/>
          </p:nvSpPr>
          <p:spPr>
            <a:xfrm>
              <a:off x="3714934" y="1684647"/>
              <a:ext cx="29690" cy="19592"/>
            </a:xfrm>
            <a:custGeom>
              <a:avLst/>
              <a:gdLst/>
              <a:ahLst/>
              <a:cxnLst/>
              <a:rect l="l" t="t" r="r" b="b"/>
              <a:pathLst>
                <a:path w="1132" h="747" extrusionOk="0">
                  <a:moveTo>
                    <a:pt x="616" y="0"/>
                  </a:moveTo>
                  <a:cubicBezTo>
                    <a:pt x="275" y="0"/>
                    <a:pt x="1" y="275"/>
                    <a:pt x="1" y="616"/>
                  </a:cubicBezTo>
                  <a:cubicBezTo>
                    <a:pt x="203" y="674"/>
                    <a:pt x="410" y="722"/>
                    <a:pt x="616" y="746"/>
                  </a:cubicBezTo>
                  <a:lnTo>
                    <a:pt x="616" y="616"/>
                  </a:lnTo>
                  <a:cubicBezTo>
                    <a:pt x="616" y="313"/>
                    <a:pt x="838" y="58"/>
                    <a:pt x="1131" y="10"/>
                  </a:cubicBezTo>
                  <a:cubicBezTo>
                    <a:pt x="1098" y="0"/>
                    <a:pt x="1064" y="0"/>
                    <a:pt x="1030" y="0"/>
                  </a:cubicBezTo>
                  <a:close/>
                </a:path>
              </a:pathLst>
            </a:custGeom>
            <a:solidFill>
              <a:srgbClr val="8A9D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10551;p68">
              <a:extLst>
                <a:ext uri="{FF2B5EF4-FFF2-40B4-BE49-F238E27FC236}">
                  <a16:creationId xmlns:a16="http://schemas.microsoft.com/office/drawing/2014/main" id="{82899632-523A-78D6-1C58-FEC58ACF7DEC}"/>
                </a:ext>
              </a:extLst>
            </p:cNvPr>
            <p:cNvSpPr/>
            <p:nvPr/>
          </p:nvSpPr>
          <p:spPr>
            <a:xfrm>
              <a:off x="3704076" y="1753940"/>
              <a:ext cx="16314" cy="76506"/>
            </a:xfrm>
            <a:custGeom>
              <a:avLst/>
              <a:gdLst/>
              <a:ahLst/>
              <a:cxnLst/>
              <a:rect l="l" t="t" r="r" b="b"/>
              <a:pathLst>
                <a:path w="622" h="2917" extrusionOk="0">
                  <a:moveTo>
                    <a:pt x="58" y="0"/>
                  </a:moveTo>
                  <a:cubicBezTo>
                    <a:pt x="20" y="63"/>
                    <a:pt x="1" y="130"/>
                    <a:pt x="1" y="202"/>
                  </a:cubicBezTo>
                  <a:lnTo>
                    <a:pt x="1" y="1612"/>
                  </a:lnTo>
                  <a:cubicBezTo>
                    <a:pt x="1" y="2060"/>
                    <a:pt x="135" y="2497"/>
                    <a:pt x="381" y="2868"/>
                  </a:cubicBezTo>
                  <a:lnTo>
                    <a:pt x="415" y="2916"/>
                  </a:lnTo>
                  <a:lnTo>
                    <a:pt x="621" y="2916"/>
                  </a:lnTo>
                  <a:lnTo>
                    <a:pt x="621" y="645"/>
                  </a:lnTo>
                  <a:cubicBezTo>
                    <a:pt x="621" y="520"/>
                    <a:pt x="564" y="399"/>
                    <a:pt x="463" y="323"/>
                  </a:cubicBezTo>
                  <a:lnTo>
                    <a:pt x="58" y="0"/>
                  </a:lnTo>
                  <a:close/>
                </a:path>
              </a:pathLst>
            </a:custGeom>
            <a:solidFill>
              <a:srgbClr val="E4EBE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0552;p68">
              <a:extLst>
                <a:ext uri="{FF2B5EF4-FFF2-40B4-BE49-F238E27FC236}">
                  <a16:creationId xmlns:a16="http://schemas.microsoft.com/office/drawing/2014/main" id="{B7A989E2-ED58-B925-0650-619E059D87D1}"/>
                </a:ext>
              </a:extLst>
            </p:cNvPr>
            <p:cNvSpPr/>
            <p:nvPr/>
          </p:nvSpPr>
          <p:spPr>
            <a:xfrm>
              <a:off x="3752675" y="1753940"/>
              <a:ext cx="16287" cy="76506"/>
            </a:xfrm>
            <a:custGeom>
              <a:avLst/>
              <a:gdLst/>
              <a:ahLst/>
              <a:cxnLst/>
              <a:rect l="l" t="t" r="r" b="b"/>
              <a:pathLst>
                <a:path w="621" h="2917" extrusionOk="0">
                  <a:moveTo>
                    <a:pt x="563" y="0"/>
                  </a:moveTo>
                  <a:lnTo>
                    <a:pt x="159" y="323"/>
                  </a:lnTo>
                  <a:cubicBezTo>
                    <a:pt x="58" y="399"/>
                    <a:pt x="0" y="520"/>
                    <a:pt x="0" y="645"/>
                  </a:cubicBezTo>
                  <a:lnTo>
                    <a:pt x="0" y="2916"/>
                  </a:lnTo>
                  <a:lnTo>
                    <a:pt x="207" y="2916"/>
                  </a:lnTo>
                  <a:lnTo>
                    <a:pt x="241" y="2868"/>
                  </a:lnTo>
                  <a:cubicBezTo>
                    <a:pt x="486" y="2497"/>
                    <a:pt x="621" y="2060"/>
                    <a:pt x="621" y="1612"/>
                  </a:cubicBezTo>
                  <a:lnTo>
                    <a:pt x="621" y="202"/>
                  </a:lnTo>
                  <a:cubicBezTo>
                    <a:pt x="621" y="130"/>
                    <a:pt x="602" y="63"/>
                    <a:pt x="563" y="0"/>
                  </a:cubicBezTo>
                  <a:close/>
                </a:path>
              </a:pathLst>
            </a:custGeom>
            <a:solidFill>
              <a:srgbClr val="E4EBE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0553;p68">
              <a:extLst>
                <a:ext uri="{FF2B5EF4-FFF2-40B4-BE49-F238E27FC236}">
                  <a16:creationId xmlns:a16="http://schemas.microsoft.com/office/drawing/2014/main" id="{CFFD8AE8-F97F-62BE-0BD0-C93E1F7D3D53}"/>
                </a:ext>
              </a:extLst>
            </p:cNvPr>
            <p:cNvSpPr/>
            <p:nvPr/>
          </p:nvSpPr>
          <p:spPr>
            <a:xfrm>
              <a:off x="3610444" y="1571318"/>
              <a:ext cx="244729" cy="286116"/>
            </a:xfrm>
            <a:custGeom>
              <a:avLst/>
              <a:gdLst/>
              <a:ahLst/>
              <a:cxnLst/>
              <a:rect l="l" t="t" r="r" b="b"/>
              <a:pathLst>
                <a:path w="9331" h="10909" extrusionOk="0">
                  <a:moveTo>
                    <a:pt x="5014" y="4509"/>
                  </a:moveTo>
                  <a:cubicBezTo>
                    <a:pt x="5250" y="4509"/>
                    <a:pt x="5438" y="4702"/>
                    <a:pt x="5438" y="4937"/>
                  </a:cubicBezTo>
                  <a:lnTo>
                    <a:pt x="5438" y="5351"/>
                  </a:lnTo>
                  <a:cubicBezTo>
                    <a:pt x="5442" y="5698"/>
                    <a:pt x="5159" y="5982"/>
                    <a:pt x="4807" y="5982"/>
                  </a:cubicBezTo>
                  <a:cubicBezTo>
                    <a:pt x="4456" y="5982"/>
                    <a:pt x="4177" y="5698"/>
                    <a:pt x="4177" y="5351"/>
                  </a:cubicBezTo>
                  <a:lnTo>
                    <a:pt x="4177" y="4937"/>
                  </a:lnTo>
                  <a:cubicBezTo>
                    <a:pt x="4177" y="4702"/>
                    <a:pt x="4365" y="4509"/>
                    <a:pt x="4600" y="4509"/>
                  </a:cubicBezTo>
                  <a:close/>
                  <a:moveTo>
                    <a:pt x="5029" y="6366"/>
                  </a:moveTo>
                  <a:lnTo>
                    <a:pt x="5029" y="6458"/>
                  </a:lnTo>
                  <a:cubicBezTo>
                    <a:pt x="5029" y="6530"/>
                    <a:pt x="5043" y="6597"/>
                    <a:pt x="5082" y="6660"/>
                  </a:cubicBezTo>
                  <a:lnTo>
                    <a:pt x="4817" y="6925"/>
                  </a:lnTo>
                  <a:cubicBezTo>
                    <a:pt x="4815" y="6927"/>
                    <a:pt x="4811" y="6928"/>
                    <a:pt x="4807" y="6928"/>
                  </a:cubicBezTo>
                  <a:cubicBezTo>
                    <a:pt x="4804" y="6928"/>
                    <a:pt x="4800" y="6927"/>
                    <a:pt x="4798" y="6925"/>
                  </a:cubicBezTo>
                  <a:lnTo>
                    <a:pt x="4533" y="6660"/>
                  </a:lnTo>
                  <a:cubicBezTo>
                    <a:pt x="4567" y="6597"/>
                    <a:pt x="4586" y="6530"/>
                    <a:pt x="4586" y="6458"/>
                  </a:cubicBezTo>
                  <a:lnTo>
                    <a:pt x="4586" y="6371"/>
                  </a:lnTo>
                  <a:lnTo>
                    <a:pt x="5029" y="6366"/>
                  </a:lnTo>
                  <a:close/>
                  <a:moveTo>
                    <a:pt x="4803" y="380"/>
                  </a:moveTo>
                  <a:cubicBezTo>
                    <a:pt x="6260" y="380"/>
                    <a:pt x="7604" y="1186"/>
                    <a:pt x="8286" y="2474"/>
                  </a:cubicBezTo>
                  <a:cubicBezTo>
                    <a:pt x="8974" y="3773"/>
                    <a:pt x="8883" y="5351"/>
                    <a:pt x="8041" y="6559"/>
                  </a:cubicBezTo>
                  <a:lnTo>
                    <a:pt x="8036" y="6564"/>
                  </a:lnTo>
                  <a:cubicBezTo>
                    <a:pt x="7593" y="7209"/>
                    <a:pt x="6963" y="7699"/>
                    <a:pt x="6232" y="7983"/>
                  </a:cubicBezTo>
                  <a:cubicBezTo>
                    <a:pt x="6005" y="8075"/>
                    <a:pt x="5851" y="8301"/>
                    <a:pt x="5851" y="8546"/>
                  </a:cubicBezTo>
                  <a:lnTo>
                    <a:pt x="5851" y="9085"/>
                  </a:lnTo>
                  <a:cubicBezTo>
                    <a:pt x="5851" y="9167"/>
                    <a:pt x="5827" y="9249"/>
                    <a:pt x="5779" y="9321"/>
                  </a:cubicBezTo>
                  <a:lnTo>
                    <a:pt x="5577" y="9629"/>
                  </a:lnTo>
                  <a:cubicBezTo>
                    <a:pt x="5563" y="9648"/>
                    <a:pt x="5548" y="9672"/>
                    <a:pt x="5534" y="9696"/>
                  </a:cubicBezTo>
                  <a:lnTo>
                    <a:pt x="4081" y="9696"/>
                  </a:lnTo>
                  <a:cubicBezTo>
                    <a:pt x="4066" y="9672"/>
                    <a:pt x="4052" y="9648"/>
                    <a:pt x="4037" y="9629"/>
                  </a:cubicBezTo>
                  <a:lnTo>
                    <a:pt x="3831" y="9321"/>
                  </a:lnTo>
                  <a:cubicBezTo>
                    <a:pt x="3787" y="9249"/>
                    <a:pt x="3758" y="9167"/>
                    <a:pt x="3758" y="9085"/>
                  </a:cubicBezTo>
                  <a:lnTo>
                    <a:pt x="3758" y="7257"/>
                  </a:lnTo>
                  <a:cubicBezTo>
                    <a:pt x="3758" y="7175"/>
                    <a:pt x="3806" y="7098"/>
                    <a:pt x="3879" y="7059"/>
                  </a:cubicBezTo>
                  <a:lnTo>
                    <a:pt x="4215" y="6891"/>
                  </a:lnTo>
                  <a:lnTo>
                    <a:pt x="4523" y="7199"/>
                  </a:lnTo>
                  <a:cubicBezTo>
                    <a:pt x="4600" y="7276"/>
                    <a:pt x="4703" y="7314"/>
                    <a:pt x="4805" y="7314"/>
                  </a:cubicBezTo>
                  <a:cubicBezTo>
                    <a:pt x="4907" y="7314"/>
                    <a:pt x="5009" y="7276"/>
                    <a:pt x="5086" y="7199"/>
                  </a:cubicBezTo>
                  <a:lnTo>
                    <a:pt x="5394" y="6891"/>
                  </a:lnTo>
                  <a:lnTo>
                    <a:pt x="5726" y="7059"/>
                  </a:lnTo>
                  <a:cubicBezTo>
                    <a:pt x="5803" y="7098"/>
                    <a:pt x="5851" y="7175"/>
                    <a:pt x="5847" y="7257"/>
                  </a:cubicBezTo>
                  <a:lnTo>
                    <a:pt x="5847" y="7415"/>
                  </a:lnTo>
                  <a:cubicBezTo>
                    <a:pt x="5847" y="7543"/>
                    <a:pt x="5944" y="7607"/>
                    <a:pt x="6042" y="7607"/>
                  </a:cubicBezTo>
                  <a:cubicBezTo>
                    <a:pt x="6139" y="7607"/>
                    <a:pt x="6236" y="7543"/>
                    <a:pt x="6236" y="7415"/>
                  </a:cubicBezTo>
                  <a:lnTo>
                    <a:pt x="6236" y="7257"/>
                  </a:lnTo>
                  <a:cubicBezTo>
                    <a:pt x="6236" y="7026"/>
                    <a:pt x="6107" y="6819"/>
                    <a:pt x="5900" y="6718"/>
                  </a:cubicBezTo>
                  <a:lnTo>
                    <a:pt x="5418" y="6477"/>
                  </a:lnTo>
                  <a:cubicBezTo>
                    <a:pt x="5414" y="6472"/>
                    <a:pt x="5409" y="6468"/>
                    <a:pt x="5414" y="6463"/>
                  </a:cubicBezTo>
                  <a:lnTo>
                    <a:pt x="5414" y="6169"/>
                  </a:lnTo>
                  <a:cubicBezTo>
                    <a:pt x="5669" y="5977"/>
                    <a:pt x="5823" y="5674"/>
                    <a:pt x="5823" y="5351"/>
                  </a:cubicBezTo>
                  <a:lnTo>
                    <a:pt x="5823" y="4937"/>
                  </a:lnTo>
                  <a:cubicBezTo>
                    <a:pt x="5823" y="4490"/>
                    <a:pt x="5462" y="4129"/>
                    <a:pt x="5009" y="4129"/>
                  </a:cubicBezTo>
                  <a:lnTo>
                    <a:pt x="4600" y="4129"/>
                  </a:lnTo>
                  <a:cubicBezTo>
                    <a:pt x="4153" y="4129"/>
                    <a:pt x="3787" y="4490"/>
                    <a:pt x="3787" y="4937"/>
                  </a:cubicBezTo>
                  <a:lnTo>
                    <a:pt x="3787" y="5351"/>
                  </a:lnTo>
                  <a:cubicBezTo>
                    <a:pt x="3787" y="5674"/>
                    <a:pt x="3941" y="5977"/>
                    <a:pt x="4201" y="6169"/>
                  </a:cubicBezTo>
                  <a:lnTo>
                    <a:pt x="4201" y="6458"/>
                  </a:lnTo>
                  <a:cubicBezTo>
                    <a:pt x="4201" y="6463"/>
                    <a:pt x="4196" y="6468"/>
                    <a:pt x="4191" y="6472"/>
                  </a:cubicBezTo>
                  <a:lnTo>
                    <a:pt x="3710" y="6713"/>
                  </a:lnTo>
                  <a:cubicBezTo>
                    <a:pt x="3503" y="6814"/>
                    <a:pt x="3373" y="7026"/>
                    <a:pt x="3378" y="7252"/>
                  </a:cubicBezTo>
                  <a:lnTo>
                    <a:pt x="3378" y="7983"/>
                  </a:lnTo>
                  <a:cubicBezTo>
                    <a:pt x="2681" y="7704"/>
                    <a:pt x="2074" y="7237"/>
                    <a:pt x="1632" y="6636"/>
                  </a:cubicBezTo>
                  <a:cubicBezTo>
                    <a:pt x="765" y="5443"/>
                    <a:pt x="636" y="3869"/>
                    <a:pt x="1295" y="2556"/>
                  </a:cubicBezTo>
                  <a:cubicBezTo>
                    <a:pt x="1954" y="1237"/>
                    <a:pt x="3292" y="400"/>
                    <a:pt x="4764" y="381"/>
                  </a:cubicBezTo>
                  <a:cubicBezTo>
                    <a:pt x="4777" y="381"/>
                    <a:pt x="4790" y="380"/>
                    <a:pt x="4803" y="380"/>
                  </a:cubicBezTo>
                  <a:close/>
                  <a:moveTo>
                    <a:pt x="5438" y="10081"/>
                  </a:moveTo>
                  <a:lnTo>
                    <a:pt x="5438" y="10509"/>
                  </a:lnTo>
                  <a:cubicBezTo>
                    <a:pt x="5438" y="10514"/>
                    <a:pt x="5433" y="10519"/>
                    <a:pt x="5428" y="10524"/>
                  </a:cubicBezTo>
                  <a:lnTo>
                    <a:pt x="4187" y="10524"/>
                  </a:lnTo>
                  <a:cubicBezTo>
                    <a:pt x="4182" y="10524"/>
                    <a:pt x="4177" y="10514"/>
                    <a:pt x="4177" y="10509"/>
                  </a:cubicBezTo>
                  <a:lnTo>
                    <a:pt x="4177" y="10081"/>
                  </a:lnTo>
                  <a:close/>
                  <a:moveTo>
                    <a:pt x="4806" y="0"/>
                  </a:moveTo>
                  <a:cubicBezTo>
                    <a:pt x="3790" y="0"/>
                    <a:pt x="2771" y="357"/>
                    <a:pt x="1954" y="1074"/>
                  </a:cubicBezTo>
                  <a:cubicBezTo>
                    <a:pt x="275" y="2551"/>
                    <a:pt x="0" y="5062"/>
                    <a:pt x="1319" y="6867"/>
                  </a:cubicBezTo>
                  <a:cubicBezTo>
                    <a:pt x="1834" y="7569"/>
                    <a:pt x="2551" y="8104"/>
                    <a:pt x="3378" y="8397"/>
                  </a:cubicBezTo>
                  <a:lnTo>
                    <a:pt x="3378" y="9085"/>
                  </a:lnTo>
                  <a:cubicBezTo>
                    <a:pt x="3373" y="9244"/>
                    <a:pt x="3422" y="9403"/>
                    <a:pt x="3513" y="9533"/>
                  </a:cubicBezTo>
                  <a:lnTo>
                    <a:pt x="3715" y="9841"/>
                  </a:lnTo>
                  <a:cubicBezTo>
                    <a:pt x="3763" y="9913"/>
                    <a:pt x="3787" y="9995"/>
                    <a:pt x="3787" y="10076"/>
                  </a:cubicBezTo>
                  <a:lnTo>
                    <a:pt x="3787" y="10509"/>
                  </a:lnTo>
                  <a:cubicBezTo>
                    <a:pt x="3787" y="10731"/>
                    <a:pt x="3965" y="10909"/>
                    <a:pt x="4187" y="10909"/>
                  </a:cubicBezTo>
                  <a:lnTo>
                    <a:pt x="5428" y="10909"/>
                  </a:lnTo>
                  <a:cubicBezTo>
                    <a:pt x="5645" y="10909"/>
                    <a:pt x="5823" y="10731"/>
                    <a:pt x="5827" y="10509"/>
                  </a:cubicBezTo>
                  <a:lnTo>
                    <a:pt x="5827" y="10076"/>
                  </a:lnTo>
                  <a:cubicBezTo>
                    <a:pt x="5823" y="9995"/>
                    <a:pt x="5851" y="9913"/>
                    <a:pt x="5895" y="9841"/>
                  </a:cubicBezTo>
                  <a:lnTo>
                    <a:pt x="6102" y="9533"/>
                  </a:lnTo>
                  <a:cubicBezTo>
                    <a:pt x="6188" y="9403"/>
                    <a:pt x="6236" y="9244"/>
                    <a:pt x="6236" y="9085"/>
                  </a:cubicBezTo>
                  <a:lnTo>
                    <a:pt x="6236" y="8546"/>
                  </a:lnTo>
                  <a:cubicBezTo>
                    <a:pt x="6236" y="8460"/>
                    <a:pt x="6289" y="8378"/>
                    <a:pt x="6371" y="8344"/>
                  </a:cubicBezTo>
                  <a:cubicBezTo>
                    <a:pt x="7752" y="7810"/>
                    <a:pt x="8758" y="6602"/>
                    <a:pt x="9046" y="5154"/>
                  </a:cubicBezTo>
                  <a:cubicBezTo>
                    <a:pt x="9330" y="3701"/>
                    <a:pt x="8854" y="2204"/>
                    <a:pt x="7781" y="1184"/>
                  </a:cubicBezTo>
                  <a:cubicBezTo>
                    <a:pt x="6949" y="397"/>
                    <a:pt x="5878" y="0"/>
                    <a:pt x="4806" y="0"/>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0554;p68">
              <a:extLst>
                <a:ext uri="{FF2B5EF4-FFF2-40B4-BE49-F238E27FC236}">
                  <a16:creationId xmlns:a16="http://schemas.microsoft.com/office/drawing/2014/main" id="{61A4F85F-7FC3-3509-2485-D0B8893E5157}"/>
                </a:ext>
              </a:extLst>
            </p:cNvPr>
            <p:cNvSpPr/>
            <p:nvPr/>
          </p:nvSpPr>
          <p:spPr>
            <a:xfrm>
              <a:off x="3561975" y="1679481"/>
              <a:ext cx="49754" cy="10229"/>
            </a:xfrm>
            <a:custGeom>
              <a:avLst/>
              <a:gdLst/>
              <a:ahLst/>
              <a:cxnLst/>
              <a:rect l="l" t="t" r="r" b="b"/>
              <a:pathLst>
                <a:path w="1897" h="390" extrusionOk="0">
                  <a:moveTo>
                    <a:pt x="261" y="0"/>
                  </a:moveTo>
                  <a:cubicBezTo>
                    <a:pt x="1" y="0"/>
                    <a:pt x="1" y="390"/>
                    <a:pt x="261" y="390"/>
                  </a:cubicBezTo>
                  <a:lnTo>
                    <a:pt x="1704" y="390"/>
                  </a:lnTo>
                  <a:cubicBezTo>
                    <a:pt x="1810" y="390"/>
                    <a:pt x="1897" y="303"/>
                    <a:pt x="1897" y="197"/>
                  </a:cubicBezTo>
                  <a:cubicBezTo>
                    <a:pt x="1897" y="87"/>
                    <a:pt x="1810" y="0"/>
                    <a:pt x="1704" y="0"/>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0555;p68">
              <a:extLst>
                <a:ext uri="{FF2B5EF4-FFF2-40B4-BE49-F238E27FC236}">
                  <a16:creationId xmlns:a16="http://schemas.microsoft.com/office/drawing/2014/main" id="{958C49C5-A8B5-B399-B1D9-CDAAF985EF47}"/>
                </a:ext>
              </a:extLst>
            </p:cNvPr>
            <p:cNvSpPr/>
            <p:nvPr/>
          </p:nvSpPr>
          <p:spPr>
            <a:xfrm>
              <a:off x="3859683" y="1679481"/>
              <a:ext cx="51380" cy="10229"/>
            </a:xfrm>
            <a:custGeom>
              <a:avLst/>
              <a:gdLst/>
              <a:ahLst/>
              <a:cxnLst/>
              <a:rect l="l" t="t" r="r" b="b"/>
              <a:pathLst>
                <a:path w="1959" h="390" extrusionOk="0">
                  <a:moveTo>
                    <a:pt x="256" y="0"/>
                  </a:moveTo>
                  <a:cubicBezTo>
                    <a:pt x="1" y="0"/>
                    <a:pt x="1" y="390"/>
                    <a:pt x="256" y="390"/>
                  </a:cubicBezTo>
                  <a:lnTo>
                    <a:pt x="1699" y="390"/>
                  </a:lnTo>
                  <a:cubicBezTo>
                    <a:pt x="1959" y="390"/>
                    <a:pt x="1959" y="0"/>
                    <a:pt x="1699" y="0"/>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0556;p68">
              <a:extLst>
                <a:ext uri="{FF2B5EF4-FFF2-40B4-BE49-F238E27FC236}">
                  <a16:creationId xmlns:a16="http://schemas.microsoft.com/office/drawing/2014/main" id="{42254275-B7DE-66F9-980D-51588E13C277}"/>
                </a:ext>
              </a:extLst>
            </p:cNvPr>
            <p:cNvSpPr/>
            <p:nvPr/>
          </p:nvSpPr>
          <p:spPr>
            <a:xfrm>
              <a:off x="3731457" y="1511782"/>
              <a:ext cx="10124" cy="48075"/>
            </a:xfrm>
            <a:custGeom>
              <a:avLst/>
              <a:gdLst/>
              <a:ahLst/>
              <a:cxnLst/>
              <a:rect l="l" t="t" r="r" b="b"/>
              <a:pathLst>
                <a:path w="386" h="1833" extrusionOk="0">
                  <a:moveTo>
                    <a:pt x="193" y="1"/>
                  </a:moveTo>
                  <a:cubicBezTo>
                    <a:pt x="97" y="1"/>
                    <a:pt x="1" y="64"/>
                    <a:pt x="1" y="192"/>
                  </a:cubicBezTo>
                  <a:lnTo>
                    <a:pt x="1" y="1635"/>
                  </a:lnTo>
                  <a:cubicBezTo>
                    <a:pt x="1" y="1746"/>
                    <a:pt x="87" y="1833"/>
                    <a:pt x="193" y="1833"/>
                  </a:cubicBezTo>
                  <a:cubicBezTo>
                    <a:pt x="299" y="1833"/>
                    <a:pt x="386" y="1746"/>
                    <a:pt x="386" y="1635"/>
                  </a:cubicBezTo>
                  <a:lnTo>
                    <a:pt x="386" y="192"/>
                  </a:lnTo>
                  <a:cubicBezTo>
                    <a:pt x="386" y="64"/>
                    <a:pt x="290" y="1"/>
                    <a:pt x="193" y="1"/>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0557;p68">
              <a:extLst>
                <a:ext uri="{FF2B5EF4-FFF2-40B4-BE49-F238E27FC236}">
                  <a16:creationId xmlns:a16="http://schemas.microsoft.com/office/drawing/2014/main" id="{04C35753-7D06-FAB7-178F-5636D9AE853C}"/>
                </a:ext>
              </a:extLst>
            </p:cNvPr>
            <p:cNvSpPr/>
            <p:nvPr/>
          </p:nvSpPr>
          <p:spPr>
            <a:xfrm>
              <a:off x="3654060" y="1792023"/>
              <a:ext cx="23290" cy="28955"/>
            </a:xfrm>
            <a:custGeom>
              <a:avLst/>
              <a:gdLst/>
              <a:ahLst/>
              <a:cxnLst/>
              <a:rect l="l" t="t" r="r" b="b"/>
              <a:pathLst>
                <a:path w="888" h="1104" extrusionOk="0">
                  <a:moveTo>
                    <a:pt x="671" y="0"/>
                  </a:moveTo>
                  <a:cubicBezTo>
                    <a:pt x="603" y="0"/>
                    <a:pt x="539" y="36"/>
                    <a:pt x="503" y="97"/>
                  </a:cubicBezTo>
                  <a:lnTo>
                    <a:pt x="89" y="810"/>
                  </a:lnTo>
                  <a:cubicBezTo>
                    <a:pt x="0" y="964"/>
                    <a:pt x="130" y="1103"/>
                    <a:pt x="262" y="1103"/>
                  </a:cubicBezTo>
                  <a:cubicBezTo>
                    <a:pt x="323" y="1103"/>
                    <a:pt x="385" y="1074"/>
                    <a:pt x="426" y="1002"/>
                  </a:cubicBezTo>
                  <a:lnTo>
                    <a:pt x="835" y="290"/>
                  </a:lnTo>
                  <a:cubicBezTo>
                    <a:pt x="888" y="199"/>
                    <a:pt x="859" y="78"/>
                    <a:pt x="767" y="25"/>
                  </a:cubicBezTo>
                  <a:cubicBezTo>
                    <a:pt x="736" y="8"/>
                    <a:pt x="703" y="0"/>
                    <a:pt x="671" y="0"/>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0558;p68">
              <a:extLst>
                <a:ext uri="{FF2B5EF4-FFF2-40B4-BE49-F238E27FC236}">
                  <a16:creationId xmlns:a16="http://schemas.microsoft.com/office/drawing/2014/main" id="{683C1074-411B-2D17-4EA7-1EFCFF367F28}"/>
                </a:ext>
              </a:extLst>
            </p:cNvPr>
            <p:cNvSpPr/>
            <p:nvPr/>
          </p:nvSpPr>
          <p:spPr>
            <a:xfrm>
              <a:off x="3795715" y="1548238"/>
              <a:ext cx="23290" cy="28981"/>
            </a:xfrm>
            <a:custGeom>
              <a:avLst/>
              <a:gdLst/>
              <a:ahLst/>
              <a:cxnLst/>
              <a:rect l="l" t="t" r="r" b="b"/>
              <a:pathLst>
                <a:path w="888" h="1105" extrusionOk="0">
                  <a:moveTo>
                    <a:pt x="626" y="1"/>
                  </a:moveTo>
                  <a:cubicBezTo>
                    <a:pt x="566" y="1"/>
                    <a:pt x="506" y="30"/>
                    <a:pt x="467" y="101"/>
                  </a:cubicBezTo>
                  <a:lnTo>
                    <a:pt x="53" y="818"/>
                  </a:lnTo>
                  <a:cubicBezTo>
                    <a:pt x="0" y="909"/>
                    <a:pt x="34" y="1025"/>
                    <a:pt x="125" y="1078"/>
                  </a:cubicBezTo>
                  <a:cubicBezTo>
                    <a:pt x="156" y="1095"/>
                    <a:pt x="189" y="1104"/>
                    <a:pt x="221" y="1104"/>
                  </a:cubicBezTo>
                  <a:cubicBezTo>
                    <a:pt x="287" y="1104"/>
                    <a:pt x="350" y="1070"/>
                    <a:pt x="385" y="1006"/>
                  </a:cubicBezTo>
                  <a:lnTo>
                    <a:pt x="799" y="294"/>
                  </a:lnTo>
                  <a:cubicBezTo>
                    <a:pt x="888" y="142"/>
                    <a:pt x="757" y="1"/>
                    <a:pt x="626" y="1"/>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10559;p68">
              <a:extLst>
                <a:ext uri="{FF2B5EF4-FFF2-40B4-BE49-F238E27FC236}">
                  <a16:creationId xmlns:a16="http://schemas.microsoft.com/office/drawing/2014/main" id="{7CFC3689-6B75-3AE5-2BDF-8E5BD7711F1B}"/>
                </a:ext>
              </a:extLst>
            </p:cNvPr>
            <p:cNvSpPr/>
            <p:nvPr/>
          </p:nvSpPr>
          <p:spPr>
            <a:xfrm>
              <a:off x="3597828" y="1603657"/>
              <a:ext cx="33702" cy="21166"/>
            </a:xfrm>
            <a:custGeom>
              <a:avLst/>
              <a:gdLst/>
              <a:ahLst/>
              <a:cxnLst/>
              <a:rect l="l" t="t" r="r" b="b"/>
              <a:pathLst>
                <a:path w="1285" h="807" extrusionOk="0">
                  <a:moveTo>
                    <a:pt x="282" y="1"/>
                  </a:moveTo>
                  <a:cubicBezTo>
                    <a:pt x="110" y="1"/>
                    <a:pt x="1" y="255"/>
                    <a:pt x="188" y="365"/>
                  </a:cubicBezTo>
                  <a:lnTo>
                    <a:pt x="905" y="779"/>
                  </a:lnTo>
                  <a:cubicBezTo>
                    <a:pt x="939" y="798"/>
                    <a:pt x="972" y="807"/>
                    <a:pt x="1004" y="807"/>
                  </a:cubicBezTo>
                  <a:cubicBezTo>
                    <a:pt x="1176" y="807"/>
                    <a:pt x="1285" y="552"/>
                    <a:pt x="1097" y="442"/>
                  </a:cubicBezTo>
                  <a:lnTo>
                    <a:pt x="380" y="28"/>
                  </a:lnTo>
                  <a:cubicBezTo>
                    <a:pt x="346" y="9"/>
                    <a:pt x="313" y="1"/>
                    <a:pt x="282" y="1"/>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0560;p68">
              <a:extLst>
                <a:ext uri="{FF2B5EF4-FFF2-40B4-BE49-F238E27FC236}">
                  <a16:creationId xmlns:a16="http://schemas.microsoft.com/office/drawing/2014/main" id="{CAB79DBB-7109-D6A9-3DF9-A6830985CE51}"/>
                </a:ext>
              </a:extLst>
            </p:cNvPr>
            <p:cNvSpPr/>
            <p:nvPr/>
          </p:nvSpPr>
          <p:spPr>
            <a:xfrm>
              <a:off x="3841534" y="1744367"/>
              <a:ext cx="33702" cy="21166"/>
            </a:xfrm>
            <a:custGeom>
              <a:avLst/>
              <a:gdLst/>
              <a:ahLst/>
              <a:cxnLst/>
              <a:rect l="l" t="t" r="r" b="b"/>
              <a:pathLst>
                <a:path w="1285" h="807" extrusionOk="0">
                  <a:moveTo>
                    <a:pt x="281" y="1"/>
                  </a:moveTo>
                  <a:cubicBezTo>
                    <a:pt x="109" y="1"/>
                    <a:pt x="0" y="255"/>
                    <a:pt x="187" y="365"/>
                  </a:cubicBezTo>
                  <a:lnTo>
                    <a:pt x="900" y="779"/>
                  </a:lnTo>
                  <a:cubicBezTo>
                    <a:pt x="934" y="798"/>
                    <a:pt x="968" y="807"/>
                    <a:pt x="1000" y="807"/>
                  </a:cubicBezTo>
                  <a:cubicBezTo>
                    <a:pt x="1175" y="807"/>
                    <a:pt x="1284" y="552"/>
                    <a:pt x="1097" y="442"/>
                  </a:cubicBezTo>
                  <a:lnTo>
                    <a:pt x="380" y="28"/>
                  </a:lnTo>
                  <a:cubicBezTo>
                    <a:pt x="346" y="9"/>
                    <a:pt x="312" y="1"/>
                    <a:pt x="281" y="1"/>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10561;p68">
              <a:extLst>
                <a:ext uri="{FF2B5EF4-FFF2-40B4-BE49-F238E27FC236}">
                  <a16:creationId xmlns:a16="http://schemas.microsoft.com/office/drawing/2014/main" id="{172E2AEC-382A-45F4-467E-F215937D3202}"/>
                </a:ext>
              </a:extLst>
            </p:cNvPr>
            <p:cNvSpPr/>
            <p:nvPr/>
          </p:nvSpPr>
          <p:spPr>
            <a:xfrm>
              <a:off x="3794744" y="1791944"/>
              <a:ext cx="24260" cy="29034"/>
            </a:xfrm>
            <a:custGeom>
              <a:avLst/>
              <a:gdLst/>
              <a:ahLst/>
              <a:cxnLst/>
              <a:rect l="l" t="t" r="r" b="b"/>
              <a:pathLst>
                <a:path w="925" h="1107" extrusionOk="0">
                  <a:moveTo>
                    <a:pt x="263" y="0"/>
                  </a:moveTo>
                  <a:cubicBezTo>
                    <a:pt x="132" y="0"/>
                    <a:pt x="1" y="141"/>
                    <a:pt x="90" y="293"/>
                  </a:cubicBezTo>
                  <a:lnTo>
                    <a:pt x="504" y="1005"/>
                  </a:lnTo>
                  <a:cubicBezTo>
                    <a:pt x="543" y="1077"/>
                    <a:pt x="604" y="1106"/>
                    <a:pt x="664" y="1106"/>
                  </a:cubicBezTo>
                  <a:cubicBezTo>
                    <a:pt x="795" y="1106"/>
                    <a:pt x="925" y="967"/>
                    <a:pt x="836" y="813"/>
                  </a:cubicBezTo>
                  <a:lnTo>
                    <a:pt x="422" y="100"/>
                  </a:lnTo>
                  <a:cubicBezTo>
                    <a:pt x="383" y="30"/>
                    <a:pt x="323" y="0"/>
                    <a:pt x="263" y="0"/>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0562;p68">
              <a:extLst>
                <a:ext uri="{FF2B5EF4-FFF2-40B4-BE49-F238E27FC236}">
                  <a16:creationId xmlns:a16="http://schemas.microsoft.com/office/drawing/2014/main" id="{9BB29E7E-9B95-FAD2-79B0-BF3AFB5FF6DE}"/>
                </a:ext>
              </a:extLst>
            </p:cNvPr>
            <p:cNvSpPr/>
            <p:nvPr/>
          </p:nvSpPr>
          <p:spPr>
            <a:xfrm>
              <a:off x="3654060" y="1548212"/>
              <a:ext cx="24234" cy="29034"/>
            </a:xfrm>
            <a:custGeom>
              <a:avLst/>
              <a:gdLst/>
              <a:ahLst/>
              <a:cxnLst/>
              <a:rect l="l" t="t" r="r" b="b"/>
              <a:pathLst>
                <a:path w="924" h="1107" extrusionOk="0">
                  <a:moveTo>
                    <a:pt x="260" y="1"/>
                  </a:moveTo>
                  <a:cubicBezTo>
                    <a:pt x="130" y="1"/>
                    <a:pt x="0" y="140"/>
                    <a:pt x="89" y="295"/>
                  </a:cubicBezTo>
                  <a:lnTo>
                    <a:pt x="503" y="1007"/>
                  </a:lnTo>
                  <a:cubicBezTo>
                    <a:pt x="542" y="1078"/>
                    <a:pt x="602" y="1107"/>
                    <a:pt x="662" y="1107"/>
                  </a:cubicBezTo>
                  <a:cubicBezTo>
                    <a:pt x="793" y="1107"/>
                    <a:pt x="924" y="966"/>
                    <a:pt x="835" y="814"/>
                  </a:cubicBezTo>
                  <a:lnTo>
                    <a:pt x="421" y="102"/>
                  </a:lnTo>
                  <a:cubicBezTo>
                    <a:pt x="381" y="31"/>
                    <a:pt x="321" y="1"/>
                    <a:pt x="260" y="1"/>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10563;p68">
              <a:extLst>
                <a:ext uri="{FF2B5EF4-FFF2-40B4-BE49-F238E27FC236}">
                  <a16:creationId xmlns:a16="http://schemas.microsoft.com/office/drawing/2014/main" id="{35B8038B-30F8-3A90-362A-1E521A794564}"/>
                </a:ext>
              </a:extLst>
            </p:cNvPr>
            <p:cNvSpPr/>
            <p:nvPr/>
          </p:nvSpPr>
          <p:spPr>
            <a:xfrm>
              <a:off x="3841901" y="1603657"/>
              <a:ext cx="33335" cy="21061"/>
            </a:xfrm>
            <a:custGeom>
              <a:avLst/>
              <a:gdLst/>
              <a:ahLst/>
              <a:cxnLst/>
              <a:rect l="l" t="t" r="r" b="b"/>
              <a:pathLst>
                <a:path w="1271" h="803" extrusionOk="0">
                  <a:moveTo>
                    <a:pt x="989" y="1"/>
                  </a:moveTo>
                  <a:cubicBezTo>
                    <a:pt x="958" y="1"/>
                    <a:pt x="924" y="9"/>
                    <a:pt x="890" y="28"/>
                  </a:cubicBezTo>
                  <a:lnTo>
                    <a:pt x="173" y="442"/>
                  </a:lnTo>
                  <a:cubicBezTo>
                    <a:pt x="0" y="543"/>
                    <a:pt x="72" y="803"/>
                    <a:pt x="270" y="803"/>
                  </a:cubicBezTo>
                  <a:cubicBezTo>
                    <a:pt x="303" y="803"/>
                    <a:pt x="337" y="793"/>
                    <a:pt x="366" y="779"/>
                  </a:cubicBezTo>
                  <a:lnTo>
                    <a:pt x="1083" y="365"/>
                  </a:lnTo>
                  <a:cubicBezTo>
                    <a:pt x="1270" y="255"/>
                    <a:pt x="1161" y="1"/>
                    <a:pt x="989" y="1"/>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0564;p68">
              <a:extLst>
                <a:ext uri="{FF2B5EF4-FFF2-40B4-BE49-F238E27FC236}">
                  <a16:creationId xmlns:a16="http://schemas.microsoft.com/office/drawing/2014/main" id="{6E8F6B4F-CCD5-3709-5363-357175249B17}"/>
                </a:ext>
              </a:extLst>
            </p:cNvPr>
            <p:cNvSpPr/>
            <p:nvPr/>
          </p:nvSpPr>
          <p:spPr>
            <a:xfrm>
              <a:off x="3597828" y="1744367"/>
              <a:ext cx="33702" cy="21166"/>
            </a:xfrm>
            <a:custGeom>
              <a:avLst/>
              <a:gdLst/>
              <a:ahLst/>
              <a:cxnLst/>
              <a:rect l="l" t="t" r="r" b="b"/>
              <a:pathLst>
                <a:path w="1285" h="807" extrusionOk="0">
                  <a:moveTo>
                    <a:pt x="1004" y="1"/>
                  </a:moveTo>
                  <a:cubicBezTo>
                    <a:pt x="972" y="1"/>
                    <a:pt x="939" y="9"/>
                    <a:pt x="905" y="28"/>
                  </a:cubicBezTo>
                  <a:lnTo>
                    <a:pt x="188" y="442"/>
                  </a:lnTo>
                  <a:cubicBezTo>
                    <a:pt x="1" y="552"/>
                    <a:pt x="110" y="807"/>
                    <a:pt x="282" y="807"/>
                  </a:cubicBezTo>
                  <a:cubicBezTo>
                    <a:pt x="313" y="807"/>
                    <a:pt x="346" y="798"/>
                    <a:pt x="380" y="779"/>
                  </a:cubicBezTo>
                  <a:lnTo>
                    <a:pt x="1097" y="365"/>
                  </a:lnTo>
                  <a:cubicBezTo>
                    <a:pt x="1285" y="255"/>
                    <a:pt x="1176" y="1"/>
                    <a:pt x="1004" y="1"/>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0565;p68">
              <a:extLst>
                <a:ext uri="{FF2B5EF4-FFF2-40B4-BE49-F238E27FC236}">
                  <a16:creationId xmlns:a16="http://schemas.microsoft.com/office/drawing/2014/main" id="{07D294C4-6845-B647-9738-F4F762729C65}"/>
                </a:ext>
              </a:extLst>
            </p:cNvPr>
            <p:cNvSpPr/>
            <p:nvPr/>
          </p:nvSpPr>
          <p:spPr>
            <a:xfrm>
              <a:off x="3750892" y="1595631"/>
              <a:ext cx="72335" cy="61661"/>
            </a:xfrm>
            <a:custGeom>
              <a:avLst/>
              <a:gdLst/>
              <a:ahLst/>
              <a:cxnLst/>
              <a:rect l="l" t="t" r="r" b="b"/>
              <a:pathLst>
                <a:path w="2758" h="2351" extrusionOk="0">
                  <a:moveTo>
                    <a:pt x="273" y="0"/>
                  </a:moveTo>
                  <a:cubicBezTo>
                    <a:pt x="65" y="0"/>
                    <a:pt x="1" y="325"/>
                    <a:pt x="232" y="382"/>
                  </a:cubicBezTo>
                  <a:cubicBezTo>
                    <a:pt x="1185" y="633"/>
                    <a:pt x="1964" y="1316"/>
                    <a:pt x="2335" y="2230"/>
                  </a:cubicBezTo>
                  <a:cubicBezTo>
                    <a:pt x="2369" y="2314"/>
                    <a:pt x="2437" y="2350"/>
                    <a:pt x="2507" y="2350"/>
                  </a:cubicBezTo>
                  <a:cubicBezTo>
                    <a:pt x="2631" y="2350"/>
                    <a:pt x="2757" y="2235"/>
                    <a:pt x="2695" y="2081"/>
                  </a:cubicBezTo>
                  <a:cubicBezTo>
                    <a:pt x="2277" y="1056"/>
                    <a:pt x="1396" y="286"/>
                    <a:pt x="328" y="7"/>
                  </a:cubicBezTo>
                  <a:cubicBezTo>
                    <a:pt x="309" y="2"/>
                    <a:pt x="291" y="0"/>
                    <a:pt x="273" y="0"/>
                  </a:cubicBezTo>
                  <a:close/>
                </a:path>
              </a:pathLst>
            </a:custGeom>
            <a:solidFill>
              <a:srgbClr val="657E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aphicFrame>
        <p:nvGraphicFramePr>
          <p:cNvPr id="226" name="Διάγραμμα 225">
            <a:extLst>
              <a:ext uri="{FF2B5EF4-FFF2-40B4-BE49-F238E27FC236}">
                <a16:creationId xmlns:a16="http://schemas.microsoft.com/office/drawing/2014/main" id="{1E9A91AD-9212-181E-E88F-0582C04FD2DA}"/>
              </a:ext>
            </a:extLst>
          </p:cNvPr>
          <p:cNvGraphicFramePr/>
          <p:nvPr>
            <p:extLst>
              <p:ext uri="{D42A27DB-BD31-4B8C-83A1-F6EECF244321}">
                <p14:modId xmlns:p14="http://schemas.microsoft.com/office/powerpoint/2010/main" val="2106344606"/>
              </p:ext>
            </p:extLst>
          </p:nvPr>
        </p:nvGraphicFramePr>
        <p:xfrm>
          <a:off x="2954041" y="1282500"/>
          <a:ext cx="5635142" cy="3311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8634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000" tmFilter="0, 0; .2, .5; .8, .5; 1, 0"/>
                                        <p:tgtEl>
                                          <p:spTgt spid="6"/>
                                        </p:tgtEl>
                                      </p:cBhvr>
                                    </p:animEffect>
                                    <p:animScale>
                                      <p:cBhvr>
                                        <p:cTn id="7" dur="50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6">
                                            <p:graphicEl>
                                              <a:dgm id="{6E0976C6-5E36-44EE-BDF6-5B4E857D21AD}"/>
                                            </p:graphicEl>
                                          </p:spTgt>
                                        </p:tgtEl>
                                        <p:attrNameLst>
                                          <p:attrName>style.visibility</p:attrName>
                                        </p:attrNameLst>
                                      </p:cBhvr>
                                      <p:to>
                                        <p:strVal val="visible"/>
                                      </p:to>
                                    </p:set>
                                    <p:animEffect transition="in" filter="fade">
                                      <p:cBhvr>
                                        <p:cTn id="12" dur="1000"/>
                                        <p:tgtEl>
                                          <p:spTgt spid="226">
                                            <p:graphicEl>
                                              <a:dgm id="{6E0976C6-5E36-44EE-BDF6-5B4E857D21AD}"/>
                                            </p:graphicEl>
                                          </p:spTgt>
                                        </p:tgtEl>
                                      </p:cBhvr>
                                    </p:animEffect>
                                    <p:anim calcmode="lin" valueType="num">
                                      <p:cBhvr>
                                        <p:cTn id="13" dur="1000" fill="hold"/>
                                        <p:tgtEl>
                                          <p:spTgt spid="226">
                                            <p:graphicEl>
                                              <a:dgm id="{6E0976C6-5E36-44EE-BDF6-5B4E857D21AD}"/>
                                            </p:graphicEl>
                                          </p:spTgt>
                                        </p:tgtEl>
                                        <p:attrNameLst>
                                          <p:attrName>ppt_x</p:attrName>
                                        </p:attrNameLst>
                                      </p:cBhvr>
                                      <p:tavLst>
                                        <p:tav tm="0">
                                          <p:val>
                                            <p:strVal val="#ppt_x"/>
                                          </p:val>
                                        </p:tav>
                                        <p:tav tm="100000">
                                          <p:val>
                                            <p:strVal val="#ppt_x"/>
                                          </p:val>
                                        </p:tav>
                                      </p:tavLst>
                                    </p:anim>
                                    <p:anim calcmode="lin" valueType="num">
                                      <p:cBhvr>
                                        <p:cTn id="14" dur="1000" fill="hold"/>
                                        <p:tgtEl>
                                          <p:spTgt spid="226">
                                            <p:graphicEl>
                                              <a:dgm id="{6E0976C6-5E36-44EE-BDF6-5B4E857D21AD}"/>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6">
                                            <p:graphicEl>
                                              <a:dgm id="{603A027D-F5A3-42C0-B761-22EA2E4C7BAC}"/>
                                            </p:graphicEl>
                                          </p:spTgt>
                                        </p:tgtEl>
                                        <p:attrNameLst>
                                          <p:attrName>style.visibility</p:attrName>
                                        </p:attrNameLst>
                                      </p:cBhvr>
                                      <p:to>
                                        <p:strVal val="visible"/>
                                      </p:to>
                                    </p:set>
                                    <p:animEffect transition="in" filter="fade">
                                      <p:cBhvr>
                                        <p:cTn id="19" dur="1000"/>
                                        <p:tgtEl>
                                          <p:spTgt spid="226">
                                            <p:graphicEl>
                                              <a:dgm id="{603A027D-F5A3-42C0-B761-22EA2E4C7BAC}"/>
                                            </p:graphicEl>
                                          </p:spTgt>
                                        </p:tgtEl>
                                      </p:cBhvr>
                                    </p:animEffect>
                                    <p:anim calcmode="lin" valueType="num">
                                      <p:cBhvr>
                                        <p:cTn id="20" dur="1000" fill="hold"/>
                                        <p:tgtEl>
                                          <p:spTgt spid="226">
                                            <p:graphicEl>
                                              <a:dgm id="{603A027D-F5A3-42C0-B761-22EA2E4C7BAC}"/>
                                            </p:graphicEl>
                                          </p:spTgt>
                                        </p:tgtEl>
                                        <p:attrNameLst>
                                          <p:attrName>ppt_x</p:attrName>
                                        </p:attrNameLst>
                                      </p:cBhvr>
                                      <p:tavLst>
                                        <p:tav tm="0">
                                          <p:val>
                                            <p:strVal val="#ppt_x"/>
                                          </p:val>
                                        </p:tav>
                                        <p:tav tm="100000">
                                          <p:val>
                                            <p:strVal val="#ppt_x"/>
                                          </p:val>
                                        </p:tav>
                                      </p:tavLst>
                                    </p:anim>
                                    <p:anim calcmode="lin" valueType="num">
                                      <p:cBhvr>
                                        <p:cTn id="21" dur="1000" fill="hold"/>
                                        <p:tgtEl>
                                          <p:spTgt spid="226">
                                            <p:graphicEl>
                                              <a:dgm id="{603A027D-F5A3-42C0-B761-22EA2E4C7BAC}"/>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26">
                                            <p:graphicEl>
                                              <a:dgm id="{580F477C-A0A2-411F-8EBB-2BF82D998DD4}"/>
                                            </p:graphicEl>
                                          </p:spTgt>
                                        </p:tgtEl>
                                        <p:attrNameLst>
                                          <p:attrName>style.visibility</p:attrName>
                                        </p:attrNameLst>
                                      </p:cBhvr>
                                      <p:to>
                                        <p:strVal val="visible"/>
                                      </p:to>
                                    </p:set>
                                    <p:animEffect transition="in" filter="fade">
                                      <p:cBhvr>
                                        <p:cTn id="26" dur="1000"/>
                                        <p:tgtEl>
                                          <p:spTgt spid="226">
                                            <p:graphicEl>
                                              <a:dgm id="{580F477C-A0A2-411F-8EBB-2BF82D998DD4}"/>
                                            </p:graphicEl>
                                          </p:spTgt>
                                        </p:tgtEl>
                                      </p:cBhvr>
                                    </p:animEffect>
                                    <p:anim calcmode="lin" valueType="num">
                                      <p:cBhvr>
                                        <p:cTn id="27" dur="1000" fill="hold"/>
                                        <p:tgtEl>
                                          <p:spTgt spid="226">
                                            <p:graphicEl>
                                              <a:dgm id="{580F477C-A0A2-411F-8EBB-2BF82D998DD4}"/>
                                            </p:graphicEl>
                                          </p:spTgt>
                                        </p:tgtEl>
                                        <p:attrNameLst>
                                          <p:attrName>ppt_x</p:attrName>
                                        </p:attrNameLst>
                                      </p:cBhvr>
                                      <p:tavLst>
                                        <p:tav tm="0">
                                          <p:val>
                                            <p:strVal val="#ppt_x"/>
                                          </p:val>
                                        </p:tav>
                                        <p:tav tm="100000">
                                          <p:val>
                                            <p:strVal val="#ppt_x"/>
                                          </p:val>
                                        </p:tav>
                                      </p:tavLst>
                                    </p:anim>
                                    <p:anim calcmode="lin" valueType="num">
                                      <p:cBhvr>
                                        <p:cTn id="28" dur="1000" fill="hold"/>
                                        <p:tgtEl>
                                          <p:spTgt spid="226">
                                            <p:graphicEl>
                                              <a:dgm id="{580F477C-A0A2-411F-8EBB-2BF82D998DD4}"/>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6" grpId="0">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7" name="TextBox 6">
            <a:extLst>
              <a:ext uri="{FF2B5EF4-FFF2-40B4-BE49-F238E27FC236}">
                <a16:creationId xmlns:a16="http://schemas.microsoft.com/office/drawing/2014/main" id="{79FCD0E6-D8E7-EC14-0D6F-F0D034E8DCEE}"/>
              </a:ext>
            </a:extLst>
          </p:cNvPr>
          <p:cNvSpPr txBox="1"/>
          <p:nvPr/>
        </p:nvSpPr>
        <p:spPr>
          <a:xfrm>
            <a:off x="960452" y="1946545"/>
            <a:ext cx="664572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0"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pic>
        <p:nvPicPr>
          <p:cNvPr id="8" name="Εικόνα 7">
            <a:extLst>
              <a:ext uri="{FF2B5EF4-FFF2-40B4-BE49-F238E27FC236}">
                <a16:creationId xmlns:a16="http://schemas.microsoft.com/office/drawing/2014/main" id="{6A78C799-E97D-B6F2-7E19-A2CE5B1566D8}"/>
              </a:ext>
            </a:extLst>
          </p:cNvPr>
          <p:cNvPicPr>
            <a:picLocks noChangeAspect="1"/>
          </p:cNvPicPr>
          <p:nvPr/>
        </p:nvPicPr>
        <p:blipFill>
          <a:blip r:embed="rId3"/>
          <a:stretch>
            <a:fillRect/>
          </a:stretch>
        </p:blipFill>
        <p:spPr>
          <a:xfrm>
            <a:off x="1249392" y="2401047"/>
            <a:ext cx="6645216" cy="341406"/>
          </a:xfrm>
          <a:prstGeom prst="rect">
            <a:avLst/>
          </a:prstGeom>
        </p:spPr>
      </p:pic>
      <p:sp>
        <p:nvSpPr>
          <p:cNvPr id="12" name="TextBox 11">
            <a:extLst>
              <a:ext uri="{FF2B5EF4-FFF2-40B4-BE49-F238E27FC236}">
                <a16:creationId xmlns:a16="http://schemas.microsoft.com/office/drawing/2014/main" id="{B6EAA5C4-21CF-CB32-6BB8-9DEE822CB4A2}"/>
              </a:ext>
            </a:extLst>
          </p:cNvPr>
          <p:cNvSpPr txBox="1"/>
          <p:nvPr/>
        </p:nvSpPr>
        <p:spPr>
          <a:xfrm>
            <a:off x="1168125" y="358504"/>
            <a:ext cx="686157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400" b="0" i="0" u="none" strike="noStrike" kern="0" cap="none" spc="0" normalizeH="0" baseline="0" noProof="0" dirty="0">
                <a:ln>
                  <a:noFill/>
                </a:ln>
                <a:solidFill>
                  <a:schemeClr val="accent3">
                    <a:lumMod val="50000"/>
                  </a:schemeClr>
                </a:solidFill>
                <a:effectLst/>
                <a:uLnTx/>
                <a:uFillTx/>
                <a:latin typeface="Book Antiqua" panose="02040602050305030304" pitchFamily="18" charset="0"/>
                <a:ea typeface="Cambria Math" panose="02040503050406030204" pitchFamily="18" charset="0"/>
                <a:cs typeface="Arial"/>
                <a:sym typeface="Arial"/>
              </a:rPr>
              <a:t>Τέλος παρουσίασης</a:t>
            </a:r>
          </a:p>
        </p:txBody>
      </p:sp>
      <p:grpSp>
        <p:nvGrpSpPr>
          <p:cNvPr id="227" name="Google Shape;11787;p68">
            <a:extLst>
              <a:ext uri="{FF2B5EF4-FFF2-40B4-BE49-F238E27FC236}">
                <a16:creationId xmlns:a16="http://schemas.microsoft.com/office/drawing/2014/main" id="{036DE797-7F10-CDE2-4B3B-E2098D95D130}"/>
              </a:ext>
            </a:extLst>
          </p:cNvPr>
          <p:cNvGrpSpPr/>
          <p:nvPr/>
        </p:nvGrpSpPr>
        <p:grpSpPr>
          <a:xfrm>
            <a:off x="3565263" y="3497200"/>
            <a:ext cx="2013473" cy="1526128"/>
            <a:chOff x="5332122" y="3431635"/>
            <a:chExt cx="367526" cy="269592"/>
          </a:xfrm>
        </p:grpSpPr>
        <p:sp>
          <p:nvSpPr>
            <p:cNvPr id="228" name="Google Shape;11788;p68">
              <a:extLst>
                <a:ext uri="{FF2B5EF4-FFF2-40B4-BE49-F238E27FC236}">
                  <a16:creationId xmlns:a16="http://schemas.microsoft.com/office/drawing/2014/main" id="{E8F43FCF-823F-D040-CD64-A766C28F6275}"/>
                </a:ext>
              </a:extLst>
            </p:cNvPr>
            <p:cNvSpPr/>
            <p:nvPr/>
          </p:nvSpPr>
          <p:spPr>
            <a:xfrm>
              <a:off x="5348225" y="3547088"/>
              <a:ext cx="10753" cy="37951"/>
            </a:xfrm>
            <a:custGeom>
              <a:avLst/>
              <a:gdLst/>
              <a:ahLst/>
              <a:cxnLst/>
              <a:rect l="l" t="t" r="r" b="b"/>
              <a:pathLst>
                <a:path w="410" h="1447" extrusionOk="0">
                  <a:moveTo>
                    <a:pt x="202" y="1"/>
                  </a:moveTo>
                  <a:cubicBezTo>
                    <a:pt x="91" y="1"/>
                    <a:pt x="0" y="92"/>
                    <a:pt x="0" y="208"/>
                  </a:cubicBezTo>
                  <a:lnTo>
                    <a:pt x="0" y="1252"/>
                  </a:lnTo>
                  <a:cubicBezTo>
                    <a:pt x="5" y="1382"/>
                    <a:pt x="104" y="1447"/>
                    <a:pt x="203" y="1447"/>
                  </a:cubicBezTo>
                  <a:cubicBezTo>
                    <a:pt x="302" y="1447"/>
                    <a:pt x="402" y="1382"/>
                    <a:pt x="409" y="1252"/>
                  </a:cubicBezTo>
                  <a:lnTo>
                    <a:pt x="409" y="208"/>
                  </a:lnTo>
                  <a:cubicBezTo>
                    <a:pt x="409" y="92"/>
                    <a:pt x="318" y="1"/>
                    <a:pt x="202" y="1"/>
                  </a:cubicBezTo>
                  <a:close/>
                </a:path>
              </a:pathLst>
            </a:custGeom>
            <a:solidFill>
              <a:srgbClr val="657E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9" name="Google Shape;11789;p68">
              <a:extLst>
                <a:ext uri="{FF2B5EF4-FFF2-40B4-BE49-F238E27FC236}">
                  <a16:creationId xmlns:a16="http://schemas.microsoft.com/office/drawing/2014/main" id="{DD91BC09-5EBB-C408-FBCA-6B71C1EDCE9E}"/>
                </a:ext>
              </a:extLst>
            </p:cNvPr>
            <p:cNvSpPr/>
            <p:nvPr/>
          </p:nvSpPr>
          <p:spPr>
            <a:xfrm>
              <a:off x="5343662" y="3523116"/>
              <a:ext cx="91901" cy="103389"/>
            </a:xfrm>
            <a:custGeom>
              <a:avLst/>
              <a:gdLst/>
              <a:ahLst/>
              <a:cxnLst/>
              <a:rect l="l" t="t" r="r" b="b"/>
              <a:pathLst>
                <a:path w="3504" h="3942" extrusionOk="0">
                  <a:moveTo>
                    <a:pt x="1752" y="1"/>
                  </a:moveTo>
                  <a:cubicBezTo>
                    <a:pt x="905" y="1"/>
                    <a:pt x="280" y="689"/>
                    <a:pt x="217" y="1531"/>
                  </a:cubicBezTo>
                  <a:cubicBezTo>
                    <a:pt x="184" y="2036"/>
                    <a:pt x="217" y="2844"/>
                    <a:pt x="1" y="3282"/>
                  </a:cubicBezTo>
                  <a:cubicBezTo>
                    <a:pt x="1" y="3282"/>
                    <a:pt x="217" y="3720"/>
                    <a:pt x="1026" y="3942"/>
                  </a:cubicBezTo>
                  <a:lnTo>
                    <a:pt x="2479" y="3942"/>
                  </a:lnTo>
                  <a:cubicBezTo>
                    <a:pt x="3282" y="3725"/>
                    <a:pt x="3504" y="3287"/>
                    <a:pt x="3504" y="3287"/>
                  </a:cubicBezTo>
                  <a:cubicBezTo>
                    <a:pt x="3282" y="2849"/>
                    <a:pt x="3321" y="2036"/>
                    <a:pt x="3282" y="1531"/>
                  </a:cubicBezTo>
                  <a:cubicBezTo>
                    <a:pt x="3225" y="689"/>
                    <a:pt x="2594" y="1"/>
                    <a:pt x="1752" y="1"/>
                  </a:cubicBezTo>
                  <a:close/>
                </a:path>
              </a:pathLst>
            </a:custGeom>
            <a:solidFill>
              <a:srgbClr val="798FA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0" name="Google Shape;11790;p68">
              <a:extLst>
                <a:ext uri="{FF2B5EF4-FFF2-40B4-BE49-F238E27FC236}">
                  <a16:creationId xmlns:a16="http://schemas.microsoft.com/office/drawing/2014/main" id="{AFAF82D6-A03E-5BF6-6688-C830F78DF859}"/>
                </a:ext>
              </a:extLst>
            </p:cNvPr>
            <p:cNvSpPr/>
            <p:nvPr/>
          </p:nvSpPr>
          <p:spPr>
            <a:xfrm>
              <a:off x="5343662" y="3523877"/>
              <a:ext cx="45085" cy="102628"/>
            </a:xfrm>
            <a:custGeom>
              <a:avLst/>
              <a:gdLst/>
              <a:ahLst/>
              <a:cxnLst/>
              <a:rect l="l" t="t" r="r" b="b"/>
              <a:pathLst>
                <a:path w="1719" h="3913" extrusionOk="0">
                  <a:moveTo>
                    <a:pt x="1464" y="1"/>
                  </a:moveTo>
                  <a:cubicBezTo>
                    <a:pt x="766" y="135"/>
                    <a:pt x="270" y="761"/>
                    <a:pt x="217" y="1502"/>
                  </a:cubicBezTo>
                  <a:cubicBezTo>
                    <a:pt x="184" y="2007"/>
                    <a:pt x="217" y="2815"/>
                    <a:pt x="1" y="3253"/>
                  </a:cubicBezTo>
                  <a:cubicBezTo>
                    <a:pt x="1" y="3253"/>
                    <a:pt x="217" y="3691"/>
                    <a:pt x="1026" y="3913"/>
                  </a:cubicBezTo>
                  <a:lnTo>
                    <a:pt x="1719" y="3913"/>
                  </a:lnTo>
                  <a:lnTo>
                    <a:pt x="1531" y="1502"/>
                  </a:lnTo>
                  <a:cubicBezTo>
                    <a:pt x="689" y="1083"/>
                    <a:pt x="862" y="256"/>
                    <a:pt x="1464" y="1"/>
                  </a:cubicBezTo>
                  <a:close/>
                </a:path>
              </a:pathLst>
            </a:custGeom>
            <a:solidFill>
              <a:srgbClr val="71889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1" name="Google Shape;11791;p68">
              <a:extLst>
                <a:ext uri="{FF2B5EF4-FFF2-40B4-BE49-F238E27FC236}">
                  <a16:creationId xmlns:a16="http://schemas.microsoft.com/office/drawing/2014/main" id="{30AA471B-97F6-FC2D-3936-31E22C440E6C}"/>
                </a:ext>
              </a:extLst>
            </p:cNvPr>
            <p:cNvSpPr/>
            <p:nvPr/>
          </p:nvSpPr>
          <p:spPr>
            <a:xfrm>
              <a:off x="5337997" y="3603504"/>
              <a:ext cx="103389" cy="91901"/>
            </a:xfrm>
            <a:custGeom>
              <a:avLst/>
              <a:gdLst/>
              <a:ahLst/>
              <a:cxnLst/>
              <a:rect l="l" t="t" r="r" b="b"/>
              <a:pathLst>
                <a:path w="3942" h="3504" extrusionOk="0">
                  <a:moveTo>
                    <a:pt x="1309" y="1"/>
                  </a:moveTo>
                  <a:lnTo>
                    <a:pt x="1309" y="660"/>
                  </a:lnTo>
                  <a:cubicBezTo>
                    <a:pt x="1309" y="824"/>
                    <a:pt x="1218" y="973"/>
                    <a:pt x="1069" y="1050"/>
                  </a:cubicBezTo>
                  <a:lnTo>
                    <a:pt x="361" y="1406"/>
                  </a:lnTo>
                  <a:cubicBezTo>
                    <a:pt x="140" y="1516"/>
                    <a:pt x="0" y="1743"/>
                    <a:pt x="0" y="1993"/>
                  </a:cubicBezTo>
                  <a:lnTo>
                    <a:pt x="0" y="3504"/>
                  </a:lnTo>
                  <a:lnTo>
                    <a:pt x="3941" y="3504"/>
                  </a:lnTo>
                  <a:lnTo>
                    <a:pt x="3941" y="1993"/>
                  </a:lnTo>
                  <a:cubicBezTo>
                    <a:pt x="3941" y="1743"/>
                    <a:pt x="3797" y="1512"/>
                    <a:pt x="3575" y="1406"/>
                  </a:cubicBezTo>
                  <a:lnTo>
                    <a:pt x="2863" y="1050"/>
                  </a:lnTo>
                  <a:cubicBezTo>
                    <a:pt x="2719" y="973"/>
                    <a:pt x="2623" y="824"/>
                    <a:pt x="2623" y="660"/>
                  </a:cubicBezTo>
                  <a:lnTo>
                    <a:pt x="2623" y="1"/>
                  </a:lnTo>
                  <a:close/>
                </a:path>
              </a:pathLst>
            </a:custGeom>
            <a:solidFill>
              <a:srgbClr val="B0C1C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2" name="Google Shape;11792;p68">
              <a:extLst>
                <a:ext uri="{FF2B5EF4-FFF2-40B4-BE49-F238E27FC236}">
                  <a16:creationId xmlns:a16="http://schemas.microsoft.com/office/drawing/2014/main" id="{D6EB0ADB-BADD-BD9B-0B04-A9D139B8DCE0}"/>
                </a:ext>
              </a:extLst>
            </p:cNvPr>
            <p:cNvSpPr/>
            <p:nvPr/>
          </p:nvSpPr>
          <p:spPr>
            <a:xfrm>
              <a:off x="5337997" y="3628997"/>
              <a:ext cx="103389" cy="66408"/>
            </a:xfrm>
            <a:custGeom>
              <a:avLst/>
              <a:gdLst/>
              <a:ahLst/>
              <a:cxnLst/>
              <a:rect l="l" t="t" r="r" b="b"/>
              <a:pathLst>
                <a:path w="3942" h="2532" extrusionOk="0">
                  <a:moveTo>
                    <a:pt x="1179" y="1"/>
                  </a:moveTo>
                  <a:cubicBezTo>
                    <a:pt x="1146" y="30"/>
                    <a:pt x="1107" y="58"/>
                    <a:pt x="1069" y="78"/>
                  </a:cubicBezTo>
                  <a:lnTo>
                    <a:pt x="361" y="434"/>
                  </a:lnTo>
                  <a:cubicBezTo>
                    <a:pt x="140" y="544"/>
                    <a:pt x="0" y="771"/>
                    <a:pt x="0" y="1021"/>
                  </a:cubicBezTo>
                  <a:lnTo>
                    <a:pt x="0" y="2532"/>
                  </a:lnTo>
                  <a:lnTo>
                    <a:pt x="3941" y="2532"/>
                  </a:lnTo>
                  <a:lnTo>
                    <a:pt x="3941" y="1021"/>
                  </a:lnTo>
                  <a:lnTo>
                    <a:pt x="3936" y="1021"/>
                  </a:lnTo>
                  <a:cubicBezTo>
                    <a:pt x="3936" y="771"/>
                    <a:pt x="3797" y="544"/>
                    <a:pt x="3575" y="434"/>
                  </a:cubicBezTo>
                  <a:lnTo>
                    <a:pt x="2868" y="78"/>
                  </a:lnTo>
                  <a:cubicBezTo>
                    <a:pt x="2830" y="58"/>
                    <a:pt x="2791" y="30"/>
                    <a:pt x="2757" y="1"/>
                  </a:cubicBezTo>
                  <a:lnTo>
                    <a:pt x="2507" y="280"/>
                  </a:lnTo>
                  <a:cubicBezTo>
                    <a:pt x="2365" y="443"/>
                    <a:pt x="2167" y="525"/>
                    <a:pt x="1968" y="525"/>
                  </a:cubicBezTo>
                  <a:cubicBezTo>
                    <a:pt x="1770" y="525"/>
                    <a:pt x="1571" y="443"/>
                    <a:pt x="1429" y="280"/>
                  </a:cubicBezTo>
                  <a:lnTo>
                    <a:pt x="1179" y="1"/>
                  </a:lnTo>
                  <a:close/>
                </a:path>
              </a:pathLst>
            </a:custGeom>
            <a:solidFill>
              <a:srgbClr val="DDE2E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3" name="Google Shape;11793;p68">
              <a:extLst>
                <a:ext uri="{FF2B5EF4-FFF2-40B4-BE49-F238E27FC236}">
                  <a16:creationId xmlns:a16="http://schemas.microsoft.com/office/drawing/2014/main" id="{1DAD6111-270E-F79F-8A33-3A77F50A0B70}"/>
                </a:ext>
              </a:extLst>
            </p:cNvPr>
            <p:cNvSpPr/>
            <p:nvPr/>
          </p:nvSpPr>
          <p:spPr>
            <a:xfrm>
              <a:off x="5355280" y="3558550"/>
              <a:ext cx="68795" cy="56468"/>
            </a:xfrm>
            <a:custGeom>
              <a:avLst/>
              <a:gdLst/>
              <a:ahLst/>
              <a:cxnLst/>
              <a:rect l="l" t="t" r="r" b="b"/>
              <a:pathLst>
                <a:path w="2623" h="2153" extrusionOk="0">
                  <a:moveTo>
                    <a:pt x="1003" y="0"/>
                  </a:moveTo>
                  <a:cubicBezTo>
                    <a:pt x="920" y="0"/>
                    <a:pt x="845" y="47"/>
                    <a:pt x="809" y="127"/>
                  </a:cubicBezTo>
                  <a:cubicBezTo>
                    <a:pt x="737" y="276"/>
                    <a:pt x="636" y="411"/>
                    <a:pt x="511" y="521"/>
                  </a:cubicBezTo>
                  <a:cubicBezTo>
                    <a:pt x="462" y="565"/>
                    <a:pt x="410" y="603"/>
                    <a:pt x="357" y="642"/>
                  </a:cubicBezTo>
                  <a:cubicBezTo>
                    <a:pt x="92" y="825"/>
                    <a:pt x="1" y="1171"/>
                    <a:pt x="150" y="1460"/>
                  </a:cubicBezTo>
                  <a:cubicBezTo>
                    <a:pt x="376" y="1888"/>
                    <a:pt x="823" y="2153"/>
                    <a:pt x="1309" y="2153"/>
                  </a:cubicBezTo>
                  <a:cubicBezTo>
                    <a:pt x="1993" y="2153"/>
                    <a:pt x="2565" y="1623"/>
                    <a:pt x="2618" y="940"/>
                  </a:cubicBezTo>
                  <a:cubicBezTo>
                    <a:pt x="2623" y="873"/>
                    <a:pt x="2594" y="810"/>
                    <a:pt x="2541" y="767"/>
                  </a:cubicBezTo>
                  <a:cubicBezTo>
                    <a:pt x="2108" y="406"/>
                    <a:pt x="1603" y="146"/>
                    <a:pt x="1054" y="7"/>
                  </a:cubicBezTo>
                  <a:cubicBezTo>
                    <a:pt x="1037" y="2"/>
                    <a:pt x="1020" y="0"/>
                    <a:pt x="1003" y="0"/>
                  </a:cubicBezTo>
                  <a:close/>
                </a:path>
              </a:pathLst>
            </a:custGeom>
            <a:solidFill>
              <a:srgbClr val="C0CDD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4" name="Google Shape;11794;p68">
              <a:extLst>
                <a:ext uri="{FF2B5EF4-FFF2-40B4-BE49-F238E27FC236}">
                  <a16:creationId xmlns:a16="http://schemas.microsoft.com/office/drawing/2014/main" id="{DB54C9A8-7D2E-AFD0-836A-DF26EC14F360}"/>
                </a:ext>
              </a:extLst>
            </p:cNvPr>
            <p:cNvSpPr/>
            <p:nvPr/>
          </p:nvSpPr>
          <p:spPr>
            <a:xfrm>
              <a:off x="5355543" y="3558550"/>
              <a:ext cx="68532" cy="55969"/>
            </a:xfrm>
            <a:custGeom>
              <a:avLst/>
              <a:gdLst/>
              <a:ahLst/>
              <a:cxnLst/>
              <a:rect l="l" t="t" r="r" b="b"/>
              <a:pathLst>
                <a:path w="2613" h="2134" extrusionOk="0">
                  <a:moveTo>
                    <a:pt x="993" y="0"/>
                  </a:moveTo>
                  <a:cubicBezTo>
                    <a:pt x="910" y="0"/>
                    <a:pt x="835" y="47"/>
                    <a:pt x="799" y="127"/>
                  </a:cubicBezTo>
                  <a:cubicBezTo>
                    <a:pt x="746" y="233"/>
                    <a:pt x="679" y="329"/>
                    <a:pt x="597" y="420"/>
                  </a:cubicBezTo>
                  <a:cubicBezTo>
                    <a:pt x="568" y="454"/>
                    <a:pt x="534" y="488"/>
                    <a:pt x="501" y="521"/>
                  </a:cubicBezTo>
                  <a:cubicBezTo>
                    <a:pt x="452" y="560"/>
                    <a:pt x="404" y="598"/>
                    <a:pt x="351" y="637"/>
                  </a:cubicBezTo>
                  <a:cubicBezTo>
                    <a:pt x="43" y="849"/>
                    <a:pt x="0" y="1243"/>
                    <a:pt x="188" y="1537"/>
                  </a:cubicBezTo>
                  <a:cubicBezTo>
                    <a:pt x="390" y="1859"/>
                    <a:pt x="722" y="2076"/>
                    <a:pt x="1097" y="2133"/>
                  </a:cubicBezTo>
                  <a:cubicBezTo>
                    <a:pt x="837" y="1951"/>
                    <a:pt x="640" y="1710"/>
                    <a:pt x="640" y="1277"/>
                  </a:cubicBezTo>
                  <a:lnTo>
                    <a:pt x="640" y="1109"/>
                  </a:lnTo>
                  <a:cubicBezTo>
                    <a:pt x="693" y="1070"/>
                    <a:pt x="741" y="1032"/>
                    <a:pt x="789" y="988"/>
                  </a:cubicBezTo>
                  <a:cubicBezTo>
                    <a:pt x="914" y="878"/>
                    <a:pt x="1015" y="752"/>
                    <a:pt x="1107" y="618"/>
                  </a:cubicBezTo>
                  <a:cubicBezTo>
                    <a:pt x="1521" y="748"/>
                    <a:pt x="1910" y="959"/>
                    <a:pt x="2247" y="1238"/>
                  </a:cubicBezTo>
                  <a:cubicBezTo>
                    <a:pt x="2291" y="1272"/>
                    <a:pt x="2348" y="1325"/>
                    <a:pt x="2469" y="1441"/>
                  </a:cubicBezTo>
                  <a:cubicBezTo>
                    <a:pt x="2546" y="1320"/>
                    <a:pt x="2598" y="1080"/>
                    <a:pt x="2608" y="940"/>
                  </a:cubicBezTo>
                  <a:cubicBezTo>
                    <a:pt x="2613" y="873"/>
                    <a:pt x="2584" y="810"/>
                    <a:pt x="2531" y="767"/>
                  </a:cubicBezTo>
                  <a:cubicBezTo>
                    <a:pt x="2098" y="406"/>
                    <a:pt x="1593" y="146"/>
                    <a:pt x="1044" y="7"/>
                  </a:cubicBezTo>
                  <a:cubicBezTo>
                    <a:pt x="1027" y="2"/>
                    <a:pt x="1010" y="0"/>
                    <a:pt x="993" y="0"/>
                  </a:cubicBezTo>
                  <a:close/>
                </a:path>
              </a:pathLst>
            </a:custGeom>
            <a:solidFill>
              <a:srgbClr val="B0C1C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5" name="Google Shape;11795;p68">
              <a:extLst>
                <a:ext uri="{FF2B5EF4-FFF2-40B4-BE49-F238E27FC236}">
                  <a16:creationId xmlns:a16="http://schemas.microsoft.com/office/drawing/2014/main" id="{FCEC0DD7-D21F-1A4D-843A-ECDDCBD57C99}"/>
                </a:ext>
              </a:extLst>
            </p:cNvPr>
            <p:cNvSpPr/>
            <p:nvPr/>
          </p:nvSpPr>
          <p:spPr>
            <a:xfrm>
              <a:off x="5337865" y="3645415"/>
              <a:ext cx="23002" cy="49990"/>
            </a:xfrm>
            <a:custGeom>
              <a:avLst/>
              <a:gdLst/>
              <a:ahLst/>
              <a:cxnLst/>
              <a:rect l="l" t="t" r="r" b="b"/>
              <a:pathLst>
                <a:path w="877" h="1906" extrusionOk="0">
                  <a:moveTo>
                    <a:pt x="135" y="0"/>
                  </a:moveTo>
                  <a:cubicBezTo>
                    <a:pt x="49" y="111"/>
                    <a:pt x="1" y="250"/>
                    <a:pt x="1" y="395"/>
                  </a:cubicBezTo>
                  <a:lnTo>
                    <a:pt x="1" y="1906"/>
                  </a:lnTo>
                  <a:lnTo>
                    <a:pt x="876" y="1906"/>
                  </a:lnTo>
                  <a:lnTo>
                    <a:pt x="876" y="804"/>
                  </a:lnTo>
                  <a:cubicBezTo>
                    <a:pt x="876" y="669"/>
                    <a:pt x="814" y="544"/>
                    <a:pt x="713" y="462"/>
                  </a:cubicBezTo>
                  <a:lnTo>
                    <a:pt x="135" y="0"/>
                  </a:lnTo>
                  <a:close/>
                </a:path>
              </a:pathLst>
            </a:custGeom>
            <a:solidFill>
              <a:srgbClr val="D2D8D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6" name="Google Shape;11796;p68">
              <a:extLst>
                <a:ext uri="{FF2B5EF4-FFF2-40B4-BE49-F238E27FC236}">
                  <a16:creationId xmlns:a16="http://schemas.microsoft.com/office/drawing/2014/main" id="{C3BFDA57-C779-F355-23C0-738C26D11EE0}"/>
                </a:ext>
              </a:extLst>
            </p:cNvPr>
            <p:cNvSpPr/>
            <p:nvPr/>
          </p:nvSpPr>
          <p:spPr>
            <a:xfrm>
              <a:off x="5418253" y="3645415"/>
              <a:ext cx="23002" cy="49990"/>
            </a:xfrm>
            <a:custGeom>
              <a:avLst/>
              <a:gdLst/>
              <a:ahLst/>
              <a:cxnLst/>
              <a:rect l="l" t="t" r="r" b="b"/>
              <a:pathLst>
                <a:path w="877" h="1906" extrusionOk="0">
                  <a:moveTo>
                    <a:pt x="742" y="0"/>
                  </a:moveTo>
                  <a:lnTo>
                    <a:pt x="164" y="462"/>
                  </a:lnTo>
                  <a:cubicBezTo>
                    <a:pt x="63" y="544"/>
                    <a:pt x="1" y="669"/>
                    <a:pt x="1" y="804"/>
                  </a:cubicBezTo>
                  <a:lnTo>
                    <a:pt x="1" y="1906"/>
                  </a:lnTo>
                  <a:lnTo>
                    <a:pt x="876" y="1906"/>
                  </a:lnTo>
                  <a:lnTo>
                    <a:pt x="876" y="395"/>
                  </a:lnTo>
                  <a:cubicBezTo>
                    <a:pt x="876" y="250"/>
                    <a:pt x="828" y="111"/>
                    <a:pt x="742" y="0"/>
                  </a:cubicBezTo>
                  <a:close/>
                </a:path>
              </a:pathLst>
            </a:custGeom>
            <a:solidFill>
              <a:srgbClr val="D2D8D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7" name="Google Shape;11797;p68">
              <a:extLst>
                <a:ext uri="{FF2B5EF4-FFF2-40B4-BE49-F238E27FC236}">
                  <a16:creationId xmlns:a16="http://schemas.microsoft.com/office/drawing/2014/main" id="{4756A142-F70B-D6F6-8A6E-4AD233536998}"/>
                </a:ext>
              </a:extLst>
            </p:cNvPr>
            <p:cNvSpPr/>
            <p:nvPr/>
          </p:nvSpPr>
          <p:spPr>
            <a:xfrm>
              <a:off x="5596206" y="3528939"/>
              <a:ext cx="28798" cy="63103"/>
            </a:xfrm>
            <a:custGeom>
              <a:avLst/>
              <a:gdLst/>
              <a:ahLst/>
              <a:cxnLst/>
              <a:rect l="l" t="t" r="r" b="b"/>
              <a:pathLst>
                <a:path w="1098" h="2406" extrusionOk="0">
                  <a:moveTo>
                    <a:pt x="655" y="0"/>
                  </a:moveTo>
                  <a:cubicBezTo>
                    <a:pt x="294" y="0"/>
                    <a:pt x="0" y="292"/>
                    <a:pt x="0" y="654"/>
                  </a:cubicBezTo>
                  <a:lnTo>
                    <a:pt x="0" y="808"/>
                  </a:lnTo>
                  <a:cubicBezTo>
                    <a:pt x="0" y="996"/>
                    <a:pt x="29" y="1184"/>
                    <a:pt x="92" y="1362"/>
                  </a:cubicBezTo>
                  <a:lnTo>
                    <a:pt x="438" y="2406"/>
                  </a:lnTo>
                  <a:lnTo>
                    <a:pt x="1097" y="2406"/>
                  </a:lnTo>
                  <a:lnTo>
                    <a:pt x="1097" y="0"/>
                  </a:lnTo>
                  <a:lnTo>
                    <a:pt x="664" y="0"/>
                  </a:lnTo>
                  <a:cubicBezTo>
                    <a:pt x="661" y="0"/>
                    <a:pt x="658" y="0"/>
                    <a:pt x="655" y="0"/>
                  </a:cubicBezTo>
                  <a:close/>
                </a:path>
              </a:pathLst>
            </a:custGeom>
            <a:solidFill>
              <a:srgbClr val="71889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8" name="Google Shape;11798;p68">
              <a:extLst>
                <a:ext uri="{FF2B5EF4-FFF2-40B4-BE49-F238E27FC236}">
                  <a16:creationId xmlns:a16="http://schemas.microsoft.com/office/drawing/2014/main" id="{331CDB65-0278-29F0-70C8-BE27DB7420B9}"/>
                </a:ext>
              </a:extLst>
            </p:cNvPr>
            <p:cNvSpPr/>
            <p:nvPr/>
          </p:nvSpPr>
          <p:spPr>
            <a:xfrm>
              <a:off x="5607799" y="3523116"/>
              <a:ext cx="68952" cy="68926"/>
            </a:xfrm>
            <a:custGeom>
              <a:avLst/>
              <a:gdLst/>
              <a:ahLst/>
              <a:cxnLst/>
              <a:rect l="l" t="t" r="r" b="b"/>
              <a:pathLst>
                <a:path w="2629" h="2628" extrusionOk="0">
                  <a:moveTo>
                    <a:pt x="655" y="1"/>
                  </a:moveTo>
                  <a:cubicBezTo>
                    <a:pt x="294" y="1"/>
                    <a:pt x="1" y="294"/>
                    <a:pt x="1" y="660"/>
                  </a:cubicBezTo>
                  <a:cubicBezTo>
                    <a:pt x="1" y="901"/>
                    <a:pt x="193" y="1093"/>
                    <a:pt x="439" y="1098"/>
                  </a:cubicBezTo>
                  <a:lnTo>
                    <a:pt x="2190" y="2628"/>
                  </a:lnTo>
                  <a:lnTo>
                    <a:pt x="2575" y="1271"/>
                  </a:lnTo>
                  <a:cubicBezTo>
                    <a:pt x="2609" y="1156"/>
                    <a:pt x="2628" y="1035"/>
                    <a:pt x="2628" y="910"/>
                  </a:cubicBezTo>
                  <a:lnTo>
                    <a:pt x="2628" y="1"/>
                  </a:lnTo>
                  <a:close/>
                </a:path>
              </a:pathLst>
            </a:custGeom>
            <a:solidFill>
              <a:srgbClr val="798FA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9" name="Google Shape;11799;p68">
              <a:extLst>
                <a:ext uri="{FF2B5EF4-FFF2-40B4-BE49-F238E27FC236}">
                  <a16:creationId xmlns:a16="http://schemas.microsoft.com/office/drawing/2014/main" id="{22D0C95D-F18B-5C0F-36CD-F53003E841BC}"/>
                </a:ext>
              </a:extLst>
            </p:cNvPr>
            <p:cNvSpPr/>
            <p:nvPr/>
          </p:nvSpPr>
          <p:spPr>
            <a:xfrm>
              <a:off x="5619286" y="3609195"/>
              <a:ext cx="34489" cy="34463"/>
            </a:xfrm>
            <a:custGeom>
              <a:avLst/>
              <a:gdLst/>
              <a:ahLst/>
              <a:cxnLst/>
              <a:rect l="l" t="t" r="r" b="b"/>
              <a:pathLst>
                <a:path w="1315" h="1314" extrusionOk="0">
                  <a:moveTo>
                    <a:pt x="1" y="0"/>
                  </a:moveTo>
                  <a:lnTo>
                    <a:pt x="1" y="1314"/>
                  </a:lnTo>
                  <a:lnTo>
                    <a:pt x="1314" y="1314"/>
                  </a:lnTo>
                  <a:lnTo>
                    <a:pt x="1314" y="0"/>
                  </a:lnTo>
                  <a:close/>
                </a:path>
              </a:pathLst>
            </a:custGeom>
            <a:solidFill>
              <a:srgbClr val="B0C1C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0" name="Google Shape;11800;p68">
              <a:extLst>
                <a:ext uri="{FF2B5EF4-FFF2-40B4-BE49-F238E27FC236}">
                  <a16:creationId xmlns:a16="http://schemas.microsoft.com/office/drawing/2014/main" id="{28B8435E-0427-2F94-833D-DDC2D22C2386}"/>
                </a:ext>
              </a:extLst>
            </p:cNvPr>
            <p:cNvSpPr/>
            <p:nvPr/>
          </p:nvSpPr>
          <p:spPr>
            <a:xfrm>
              <a:off x="5579027" y="3623201"/>
              <a:ext cx="114876" cy="72204"/>
            </a:xfrm>
            <a:custGeom>
              <a:avLst/>
              <a:gdLst/>
              <a:ahLst/>
              <a:cxnLst/>
              <a:rect l="l" t="t" r="r" b="b"/>
              <a:pathLst>
                <a:path w="4380" h="2753" extrusionOk="0">
                  <a:moveTo>
                    <a:pt x="1536" y="0"/>
                  </a:moveTo>
                  <a:lnTo>
                    <a:pt x="477" y="304"/>
                  </a:lnTo>
                  <a:cubicBezTo>
                    <a:pt x="193" y="381"/>
                    <a:pt x="1" y="640"/>
                    <a:pt x="1" y="934"/>
                  </a:cubicBezTo>
                  <a:lnTo>
                    <a:pt x="1" y="2753"/>
                  </a:lnTo>
                  <a:lnTo>
                    <a:pt x="4379" y="2753"/>
                  </a:lnTo>
                  <a:lnTo>
                    <a:pt x="4379" y="934"/>
                  </a:lnTo>
                  <a:cubicBezTo>
                    <a:pt x="4379" y="640"/>
                    <a:pt x="4187" y="381"/>
                    <a:pt x="3903" y="304"/>
                  </a:cubicBezTo>
                  <a:lnTo>
                    <a:pt x="2849" y="0"/>
                  </a:lnTo>
                  <a:lnTo>
                    <a:pt x="2190" y="785"/>
                  </a:lnTo>
                  <a:lnTo>
                    <a:pt x="1536" y="0"/>
                  </a:lnTo>
                  <a:close/>
                </a:path>
              </a:pathLst>
            </a:custGeom>
            <a:solidFill>
              <a:srgbClr val="DDE2E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1" name="Google Shape;11801;p68">
              <a:extLst>
                <a:ext uri="{FF2B5EF4-FFF2-40B4-BE49-F238E27FC236}">
                  <a16:creationId xmlns:a16="http://schemas.microsoft.com/office/drawing/2014/main" id="{13EA59CA-C21B-A840-AF12-796D2063D4F7}"/>
                </a:ext>
              </a:extLst>
            </p:cNvPr>
            <p:cNvSpPr/>
            <p:nvPr/>
          </p:nvSpPr>
          <p:spPr>
            <a:xfrm>
              <a:off x="5602003" y="3551888"/>
              <a:ext cx="68926" cy="63130"/>
            </a:xfrm>
            <a:custGeom>
              <a:avLst/>
              <a:gdLst/>
              <a:ahLst/>
              <a:cxnLst/>
              <a:rect l="l" t="t" r="r" b="b"/>
              <a:pathLst>
                <a:path w="2628" h="2407" extrusionOk="0">
                  <a:moveTo>
                    <a:pt x="843" y="1"/>
                  </a:moveTo>
                  <a:cubicBezTo>
                    <a:pt x="722" y="1"/>
                    <a:pt x="612" y="44"/>
                    <a:pt x="525" y="131"/>
                  </a:cubicBezTo>
                  <a:lnTo>
                    <a:pt x="308" y="347"/>
                  </a:lnTo>
                  <a:cubicBezTo>
                    <a:pt x="111" y="545"/>
                    <a:pt x="0" y="814"/>
                    <a:pt x="0" y="1093"/>
                  </a:cubicBezTo>
                  <a:cubicBezTo>
                    <a:pt x="0" y="1820"/>
                    <a:pt x="588" y="2407"/>
                    <a:pt x="1314" y="2407"/>
                  </a:cubicBezTo>
                  <a:cubicBezTo>
                    <a:pt x="2041" y="2407"/>
                    <a:pt x="2628" y="1820"/>
                    <a:pt x="2628" y="1093"/>
                  </a:cubicBezTo>
                  <a:lnTo>
                    <a:pt x="2628" y="814"/>
                  </a:lnTo>
                  <a:cubicBezTo>
                    <a:pt x="2628" y="698"/>
                    <a:pt x="2584" y="588"/>
                    <a:pt x="2503" y="506"/>
                  </a:cubicBezTo>
                  <a:cubicBezTo>
                    <a:pt x="2161" y="174"/>
                    <a:pt x="1545" y="25"/>
                    <a:pt x="843" y="1"/>
                  </a:cubicBezTo>
                  <a:close/>
                </a:path>
              </a:pathLst>
            </a:custGeom>
            <a:solidFill>
              <a:srgbClr val="C0CDD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2" name="Google Shape;11802;p68">
              <a:extLst>
                <a:ext uri="{FF2B5EF4-FFF2-40B4-BE49-F238E27FC236}">
                  <a16:creationId xmlns:a16="http://schemas.microsoft.com/office/drawing/2014/main" id="{EAC1B5BB-BDB5-C93A-8D0E-419F97BDC02F}"/>
                </a:ext>
              </a:extLst>
            </p:cNvPr>
            <p:cNvSpPr/>
            <p:nvPr/>
          </p:nvSpPr>
          <p:spPr>
            <a:xfrm>
              <a:off x="5602003" y="3551888"/>
              <a:ext cx="68795" cy="61740"/>
            </a:xfrm>
            <a:custGeom>
              <a:avLst/>
              <a:gdLst/>
              <a:ahLst/>
              <a:cxnLst/>
              <a:rect l="l" t="t" r="r" b="b"/>
              <a:pathLst>
                <a:path w="2623" h="2354" extrusionOk="0">
                  <a:moveTo>
                    <a:pt x="826" y="0"/>
                  </a:moveTo>
                  <a:cubicBezTo>
                    <a:pt x="712" y="0"/>
                    <a:pt x="608" y="48"/>
                    <a:pt x="525" y="131"/>
                  </a:cubicBezTo>
                  <a:lnTo>
                    <a:pt x="308" y="347"/>
                  </a:lnTo>
                  <a:cubicBezTo>
                    <a:pt x="111" y="545"/>
                    <a:pt x="0" y="814"/>
                    <a:pt x="0" y="1093"/>
                  </a:cubicBezTo>
                  <a:cubicBezTo>
                    <a:pt x="0" y="1680"/>
                    <a:pt x="385" y="2195"/>
                    <a:pt x="948" y="2354"/>
                  </a:cubicBezTo>
                  <a:cubicBezTo>
                    <a:pt x="761" y="2123"/>
                    <a:pt x="655" y="1834"/>
                    <a:pt x="655" y="1531"/>
                  </a:cubicBezTo>
                  <a:lnTo>
                    <a:pt x="655" y="1093"/>
                  </a:lnTo>
                  <a:lnTo>
                    <a:pt x="660" y="1093"/>
                  </a:lnTo>
                  <a:cubicBezTo>
                    <a:pt x="655" y="851"/>
                    <a:pt x="857" y="654"/>
                    <a:pt x="1096" y="654"/>
                  </a:cubicBezTo>
                  <a:cubicBezTo>
                    <a:pt x="1105" y="654"/>
                    <a:pt x="1113" y="655"/>
                    <a:pt x="1122" y="655"/>
                  </a:cubicBezTo>
                  <a:cubicBezTo>
                    <a:pt x="1564" y="684"/>
                    <a:pt x="2219" y="756"/>
                    <a:pt x="2623" y="954"/>
                  </a:cubicBezTo>
                  <a:cubicBezTo>
                    <a:pt x="2608" y="857"/>
                    <a:pt x="2570" y="569"/>
                    <a:pt x="2503" y="506"/>
                  </a:cubicBezTo>
                  <a:cubicBezTo>
                    <a:pt x="2161" y="174"/>
                    <a:pt x="1545" y="25"/>
                    <a:pt x="843" y="1"/>
                  </a:cubicBezTo>
                  <a:cubicBezTo>
                    <a:pt x="837" y="1"/>
                    <a:pt x="832" y="0"/>
                    <a:pt x="826" y="0"/>
                  </a:cubicBezTo>
                  <a:close/>
                </a:path>
              </a:pathLst>
            </a:custGeom>
            <a:solidFill>
              <a:srgbClr val="B0C1C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3" name="Google Shape;11803;p68">
              <a:extLst>
                <a:ext uri="{FF2B5EF4-FFF2-40B4-BE49-F238E27FC236}">
                  <a16:creationId xmlns:a16="http://schemas.microsoft.com/office/drawing/2014/main" id="{657294A2-DCC0-5F06-683F-9A1D98B41A0C}"/>
                </a:ext>
              </a:extLst>
            </p:cNvPr>
            <p:cNvSpPr/>
            <p:nvPr/>
          </p:nvSpPr>
          <p:spPr>
            <a:xfrm>
              <a:off x="5670902" y="3637835"/>
              <a:ext cx="23002" cy="57569"/>
            </a:xfrm>
            <a:custGeom>
              <a:avLst/>
              <a:gdLst/>
              <a:ahLst/>
              <a:cxnLst/>
              <a:rect l="l" t="t" r="r" b="b"/>
              <a:pathLst>
                <a:path w="877" h="2195" extrusionOk="0">
                  <a:moveTo>
                    <a:pt x="756" y="1"/>
                  </a:moveTo>
                  <a:lnTo>
                    <a:pt x="193" y="564"/>
                  </a:lnTo>
                  <a:cubicBezTo>
                    <a:pt x="68" y="684"/>
                    <a:pt x="1" y="852"/>
                    <a:pt x="1" y="1025"/>
                  </a:cubicBezTo>
                  <a:lnTo>
                    <a:pt x="1" y="2195"/>
                  </a:lnTo>
                  <a:lnTo>
                    <a:pt x="876" y="2195"/>
                  </a:lnTo>
                  <a:lnTo>
                    <a:pt x="876" y="376"/>
                  </a:lnTo>
                  <a:cubicBezTo>
                    <a:pt x="876" y="241"/>
                    <a:pt x="833" y="111"/>
                    <a:pt x="756" y="1"/>
                  </a:cubicBezTo>
                  <a:close/>
                </a:path>
              </a:pathLst>
            </a:custGeom>
            <a:solidFill>
              <a:srgbClr val="D2D8D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4" name="Google Shape;11804;p68">
              <a:extLst>
                <a:ext uri="{FF2B5EF4-FFF2-40B4-BE49-F238E27FC236}">
                  <a16:creationId xmlns:a16="http://schemas.microsoft.com/office/drawing/2014/main" id="{A8475994-0DE8-3EA9-8D64-120E2D475F94}"/>
                </a:ext>
              </a:extLst>
            </p:cNvPr>
            <p:cNvSpPr/>
            <p:nvPr/>
          </p:nvSpPr>
          <p:spPr>
            <a:xfrm>
              <a:off x="5418253" y="3614991"/>
              <a:ext cx="195395" cy="80414"/>
            </a:xfrm>
            <a:custGeom>
              <a:avLst/>
              <a:gdLst/>
              <a:ahLst/>
              <a:cxnLst/>
              <a:rect l="l" t="t" r="r" b="b"/>
              <a:pathLst>
                <a:path w="7450" h="3066" extrusionOk="0">
                  <a:moveTo>
                    <a:pt x="2411" y="1"/>
                  </a:moveTo>
                  <a:lnTo>
                    <a:pt x="578" y="669"/>
                  </a:lnTo>
                  <a:cubicBezTo>
                    <a:pt x="232" y="795"/>
                    <a:pt x="1" y="1122"/>
                    <a:pt x="1" y="1492"/>
                  </a:cubicBezTo>
                  <a:lnTo>
                    <a:pt x="1" y="3066"/>
                  </a:lnTo>
                  <a:lnTo>
                    <a:pt x="7449" y="3066"/>
                  </a:lnTo>
                  <a:lnTo>
                    <a:pt x="7449" y="1492"/>
                  </a:lnTo>
                  <a:cubicBezTo>
                    <a:pt x="7444" y="1122"/>
                    <a:pt x="7213" y="790"/>
                    <a:pt x="6867" y="669"/>
                  </a:cubicBezTo>
                  <a:lnTo>
                    <a:pt x="5038" y="1"/>
                  </a:lnTo>
                  <a:lnTo>
                    <a:pt x="3725" y="439"/>
                  </a:lnTo>
                  <a:lnTo>
                    <a:pt x="2411" y="1"/>
                  </a:lnTo>
                  <a:close/>
                </a:path>
              </a:pathLst>
            </a:custGeom>
            <a:solidFill>
              <a:srgbClr val="A3B2B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5" name="Google Shape;11805;p68">
              <a:extLst>
                <a:ext uri="{FF2B5EF4-FFF2-40B4-BE49-F238E27FC236}">
                  <a16:creationId xmlns:a16="http://schemas.microsoft.com/office/drawing/2014/main" id="{0CB2B424-3B7C-0344-298B-4C6CB199D718}"/>
                </a:ext>
              </a:extLst>
            </p:cNvPr>
            <p:cNvSpPr/>
            <p:nvPr/>
          </p:nvSpPr>
          <p:spPr>
            <a:xfrm>
              <a:off x="5578896" y="3638465"/>
              <a:ext cx="34620" cy="56940"/>
            </a:xfrm>
            <a:custGeom>
              <a:avLst/>
              <a:gdLst/>
              <a:ahLst/>
              <a:cxnLst/>
              <a:rect l="l" t="t" r="r" b="b"/>
              <a:pathLst>
                <a:path w="1320" h="2171" extrusionOk="0">
                  <a:moveTo>
                    <a:pt x="1084" y="1"/>
                  </a:moveTo>
                  <a:lnTo>
                    <a:pt x="261" y="819"/>
                  </a:lnTo>
                  <a:cubicBezTo>
                    <a:pt x="97" y="982"/>
                    <a:pt x="1" y="1208"/>
                    <a:pt x="6" y="1439"/>
                  </a:cubicBezTo>
                  <a:lnTo>
                    <a:pt x="6" y="2171"/>
                  </a:lnTo>
                  <a:lnTo>
                    <a:pt x="1319" y="2171"/>
                  </a:lnTo>
                  <a:lnTo>
                    <a:pt x="1319" y="597"/>
                  </a:lnTo>
                  <a:cubicBezTo>
                    <a:pt x="1315" y="371"/>
                    <a:pt x="1233" y="159"/>
                    <a:pt x="1084" y="1"/>
                  </a:cubicBezTo>
                  <a:close/>
                </a:path>
              </a:pathLst>
            </a:custGeom>
            <a:solidFill>
              <a:srgbClr val="8FA1B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6" name="Google Shape;11806;p68">
              <a:extLst>
                <a:ext uri="{FF2B5EF4-FFF2-40B4-BE49-F238E27FC236}">
                  <a16:creationId xmlns:a16="http://schemas.microsoft.com/office/drawing/2014/main" id="{8BBC44D0-1343-1494-1E8A-8EC1B29E2E5C}"/>
                </a:ext>
              </a:extLst>
            </p:cNvPr>
            <p:cNvSpPr/>
            <p:nvPr/>
          </p:nvSpPr>
          <p:spPr>
            <a:xfrm>
              <a:off x="5452716" y="3436933"/>
              <a:ext cx="126338" cy="92032"/>
            </a:xfrm>
            <a:custGeom>
              <a:avLst/>
              <a:gdLst/>
              <a:ahLst/>
              <a:cxnLst/>
              <a:rect l="l" t="t" r="r" b="b"/>
              <a:pathLst>
                <a:path w="4817" h="3509" extrusionOk="0">
                  <a:moveTo>
                    <a:pt x="1752" y="0"/>
                  </a:moveTo>
                  <a:cubicBezTo>
                    <a:pt x="785" y="0"/>
                    <a:pt x="0" y="785"/>
                    <a:pt x="0" y="1752"/>
                  </a:cubicBezTo>
                  <a:lnTo>
                    <a:pt x="0" y="2271"/>
                  </a:lnTo>
                  <a:cubicBezTo>
                    <a:pt x="0" y="2507"/>
                    <a:pt x="39" y="2743"/>
                    <a:pt x="111" y="2964"/>
                  </a:cubicBezTo>
                  <a:lnTo>
                    <a:pt x="188" y="3181"/>
                  </a:lnTo>
                  <a:cubicBezTo>
                    <a:pt x="207" y="3248"/>
                    <a:pt x="217" y="3320"/>
                    <a:pt x="222" y="3393"/>
                  </a:cubicBezTo>
                  <a:lnTo>
                    <a:pt x="222" y="3508"/>
                  </a:lnTo>
                  <a:lnTo>
                    <a:pt x="4600" y="3508"/>
                  </a:lnTo>
                  <a:lnTo>
                    <a:pt x="4600" y="3393"/>
                  </a:lnTo>
                  <a:cubicBezTo>
                    <a:pt x="4600" y="3320"/>
                    <a:pt x="4610" y="3253"/>
                    <a:pt x="4634" y="3186"/>
                  </a:cubicBezTo>
                  <a:lnTo>
                    <a:pt x="4706" y="2969"/>
                  </a:lnTo>
                  <a:cubicBezTo>
                    <a:pt x="4778" y="2743"/>
                    <a:pt x="4817" y="2512"/>
                    <a:pt x="4817" y="2276"/>
                  </a:cubicBezTo>
                  <a:lnTo>
                    <a:pt x="4817" y="438"/>
                  </a:lnTo>
                  <a:cubicBezTo>
                    <a:pt x="4817" y="198"/>
                    <a:pt x="4619" y="0"/>
                    <a:pt x="4379" y="0"/>
                  </a:cubicBezTo>
                  <a:close/>
                </a:path>
              </a:pathLst>
            </a:custGeom>
            <a:solidFill>
              <a:srgbClr val="71889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7" name="Google Shape;11807;p68">
              <a:extLst>
                <a:ext uri="{FF2B5EF4-FFF2-40B4-BE49-F238E27FC236}">
                  <a16:creationId xmlns:a16="http://schemas.microsoft.com/office/drawing/2014/main" id="{B643A2D6-4CFC-DC8A-6460-0F818C41E957}"/>
                </a:ext>
              </a:extLst>
            </p:cNvPr>
            <p:cNvSpPr/>
            <p:nvPr/>
          </p:nvSpPr>
          <p:spPr>
            <a:xfrm>
              <a:off x="5481356" y="3436933"/>
              <a:ext cx="97697" cy="92032"/>
            </a:xfrm>
            <a:custGeom>
              <a:avLst/>
              <a:gdLst/>
              <a:ahLst/>
              <a:cxnLst/>
              <a:rect l="l" t="t" r="r" b="b"/>
              <a:pathLst>
                <a:path w="3725" h="3509" extrusionOk="0">
                  <a:moveTo>
                    <a:pt x="891" y="0"/>
                  </a:moveTo>
                  <a:cubicBezTo>
                    <a:pt x="400" y="0"/>
                    <a:pt x="0" y="400"/>
                    <a:pt x="5" y="890"/>
                  </a:cubicBezTo>
                  <a:cubicBezTo>
                    <a:pt x="5" y="1381"/>
                    <a:pt x="400" y="1781"/>
                    <a:pt x="891" y="1781"/>
                  </a:cubicBezTo>
                  <a:lnTo>
                    <a:pt x="1011" y="1781"/>
                  </a:lnTo>
                  <a:lnTo>
                    <a:pt x="1073" y="3508"/>
                  </a:lnTo>
                  <a:lnTo>
                    <a:pt x="3503" y="3508"/>
                  </a:lnTo>
                  <a:lnTo>
                    <a:pt x="3503" y="3393"/>
                  </a:lnTo>
                  <a:cubicBezTo>
                    <a:pt x="3503" y="3320"/>
                    <a:pt x="3513" y="3253"/>
                    <a:pt x="3537" y="3186"/>
                  </a:cubicBezTo>
                  <a:lnTo>
                    <a:pt x="3609" y="2969"/>
                  </a:lnTo>
                  <a:cubicBezTo>
                    <a:pt x="3686" y="2743"/>
                    <a:pt x="3725" y="2512"/>
                    <a:pt x="3725" y="2276"/>
                  </a:cubicBezTo>
                  <a:lnTo>
                    <a:pt x="3725" y="438"/>
                  </a:lnTo>
                  <a:cubicBezTo>
                    <a:pt x="3725" y="198"/>
                    <a:pt x="3527" y="0"/>
                    <a:pt x="3287" y="0"/>
                  </a:cubicBezTo>
                  <a:close/>
                </a:path>
              </a:pathLst>
            </a:custGeom>
            <a:solidFill>
              <a:srgbClr val="798FA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8" name="Google Shape;11808;p68">
              <a:extLst>
                <a:ext uri="{FF2B5EF4-FFF2-40B4-BE49-F238E27FC236}">
                  <a16:creationId xmlns:a16="http://schemas.microsoft.com/office/drawing/2014/main" id="{7914E6D6-A4CC-A98A-DD1A-0363B3AFF9CB}"/>
                </a:ext>
              </a:extLst>
            </p:cNvPr>
            <p:cNvSpPr/>
            <p:nvPr/>
          </p:nvSpPr>
          <p:spPr>
            <a:xfrm>
              <a:off x="5481356" y="3574732"/>
              <a:ext cx="68926" cy="51773"/>
            </a:xfrm>
            <a:custGeom>
              <a:avLst/>
              <a:gdLst/>
              <a:ahLst/>
              <a:cxnLst/>
              <a:rect l="l" t="t" r="r" b="b"/>
              <a:pathLst>
                <a:path w="2628" h="1974" extrusionOk="0">
                  <a:moveTo>
                    <a:pt x="0" y="1"/>
                  </a:moveTo>
                  <a:lnTo>
                    <a:pt x="0" y="1974"/>
                  </a:lnTo>
                  <a:lnTo>
                    <a:pt x="2628" y="1974"/>
                  </a:lnTo>
                  <a:lnTo>
                    <a:pt x="2628" y="1"/>
                  </a:lnTo>
                  <a:close/>
                </a:path>
              </a:pathLst>
            </a:custGeom>
            <a:solidFill>
              <a:srgbClr val="B0C1C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9" name="Google Shape;11809;p68">
              <a:extLst>
                <a:ext uri="{FF2B5EF4-FFF2-40B4-BE49-F238E27FC236}">
                  <a16:creationId xmlns:a16="http://schemas.microsoft.com/office/drawing/2014/main" id="{D9C2D7D8-9EB8-34BB-A211-EA767DE77902}"/>
                </a:ext>
              </a:extLst>
            </p:cNvPr>
            <p:cNvSpPr/>
            <p:nvPr/>
          </p:nvSpPr>
          <p:spPr>
            <a:xfrm>
              <a:off x="5481487" y="3574863"/>
              <a:ext cx="68795" cy="34410"/>
            </a:xfrm>
            <a:custGeom>
              <a:avLst/>
              <a:gdLst/>
              <a:ahLst/>
              <a:cxnLst/>
              <a:rect l="l" t="t" r="r" b="b"/>
              <a:pathLst>
                <a:path w="2623" h="1312" extrusionOk="0">
                  <a:moveTo>
                    <a:pt x="0" y="1"/>
                  </a:moveTo>
                  <a:lnTo>
                    <a:pt x="0" y="987"/>
                  </a:lnTo>
                  <a:cubicBezTo>
                    <a:pt x="412" y="1203"/>
                    <a:pt x="862" y="1312"/>
                    <a:pt x="1311" y="1312"/>
                  </a:cubicBezTo>
                  <a:cubicBezTo>
                    <a:pt x="1761" y="1312"/>
                    <a:pt x="2211" y="1203"/>
                    <a:pt x="2623" y="987"/>
                  </a:cubicBezTo>
                  <a:lnTo>
                    <a:pt x="2623" y="1"/>
                  </a:lnTo>
                  <a:close/>
                </a:path>
              </a:pathLst>
            </a:custGeom>
            <a:solidFill>
              <a:srgbClr val="9BAF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0" name="Google Shape;11810;p68">
              <a:extLst>
                <a:ext uri="{FF2B5EF4-FFF2-40B4-BE49-F238E27FC236}">
                  <a16:creationId xmlns:a16="http://schemas.microsoft.com/office/drawing/2014/main" id="{263F8DBC-E538-640F-2E0B-37D99EE6735D}"/>
                </a:ext>
              </a:extLst>
            </p:cNvPr>
            <p:cNvSpPr/>
            <p:nvPr/>
          </p:nvSpPr>
          <p:spPr>
            <a:xfrm>
              <a:off x="5470000" y="3605445"/>
              <a:ext cx="45951" cy="41072"/>
            </a:xfrm>
            <a:custGeom>
              <a:avLst/>
              <a:gdLst/>
              <a:ahLst/>
              <a:cxnLst/>
              <a:rect l="l" t="t" r="r" b="b"/>
              <a:pathLst>
                <a:path w="1752" h="1566" extrusionOk="0">
                  <a:moveTo>
                    <a:pt x="387" y="1"/>
                  </a:moveTo>
                  <a:cubicBezTo>
                    <a:pt x="306" y="1"/>
                    <a:pt x="227" y="46"/>
                    <a:pt x="188" y="124"/>
                  </a:cubicBezTo>
                  <a:lnTo>
                    <a:pt x="0" y="523"/>
                  </a:lnTo>
                  <a:lnTo>
                    <a:pt x="722" y="1481"/>
                  </a:lnTo>
                  <a:cubicBezTo>
                    <a:pt x="767" y="1536"/>
                    <a:pt x="832" y="1565"/>
                    <a:pt x="897" y="1565"/>
                  </a:cubicBezTo>
                  <a:cubicBezTo>
                    <a:pt x="953" y="1565"/>
                    <a:pt x="1008" y="1544"/>
                    <a:pt x="1049" y="1500"/>
                  </a:cubicBezTo>
                  <a:lnTo>
                    <a:pt x="1752" y="803"/>
                  </a:lnTo>
                  <a:lnTo>
                    <a:pt x="501" y="33"/>
                  </a:lnTo>
                  <a:cubicBezTo>
                    <a:pt x="465" y="11"/>
                    <a:pt x="426" y="1"/>
                    <a:pt x="387" y="1"/>
                  </a:cubicBezTo>
                  <a:close/>
                </a:path>
              </a:pathLst>
            </a:custGeom>
            <a:solidFill>
              <a:srgbClr val="8FA1B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1" name="Google Shape;11811;p68">
              <a:extLst>
                <a:ext uri="{FF2B5EF4-FFF2-40B4-BE49-F238E27FC236}">
                  <a16:creationId xmlns:a16="http://schemas.microsoft.com/office/drawing/2014/main" id="{131C19B7-ABCE-74B4-71D0-5DEBC52162D9}"/>
                </a:ext>
              </a:extLst>
            </p:cNvPr>
            <p:cNvSpPr/>
            <p:nvPr/>
          </p:nvSpPr>
          <p:spPr>
            <a:xfrm>
              <a:off x="5515924" y="3605445"/>
              <a:ext cx="45846" cy="41072"/>
            </a:xfrm>
            <a:custGeom>
              <a:avLst/>
              <a:gdLst/>
              <a:ahLst/>
              <a:cxnLst/>
              <a:rect l="l" t="t" r="r" b="b"/>
              <a:pathLst>
                <a:path w="1748" h="1566" extrusionOk="0">
                  <a:moveTo>
                    <a:pt x="1361" y="1"/>
                  </a:moveTo>
                  <a:cubicBezTo>
                    <a:pt x="1322" y="1"/>
                    <a:pt x="1283" y="11"/>
                    <a:pt x="1247" y="33"/>
                  </a:cubicBezTo>
                  <a:lnTo>
                    <a:pt x="1" y="803"/>
                  </a:lnTo>
                  <a:lnTo>
                    <a:pt x="699" y="1500"/>
                  </a:lnTo>
                  <a:cubicBezTo>
                    <a:pt x="740" y="1544"/>
                    <a:pt x="795" y="1565"/>
                    <a:pt x="850" y="1565"/>
                  </a:cubicBezTo>
                  <a:cubicBezTo>
                    <a:pt x="916" y="1565"/>
                    <a:pt x="981" y="1536"/>
                    <a:pt x="1026" y="1481"/>
                  </a:cubicBezTo>
                  <a:lnTo>
                    <a:pt x="1748" y="523"/>
                  </a:lnTo>
                  <a:lnTo>
                    <a:pt x="1560" y="124"/>
                  </a:lnTo>
                  <a:cubicBezTo>
                    <a:pt x="1521" y="46"/>
                    <a:pt x="1442" y="1"/>
                    <a:pt x="1361" y="1"/>
                  </a:cubicBezTo>
                  <a:close/>
                </a:path>
              </a:pathLst>
            </a:custGeom>
            <a:solidFill>
              <a:srgbClr val="8FA1B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2" name="Google Shape;11812;p68">
              <a:extLst>
                <a:ext uri="{FF2B5EF4-FFF2-40B4-BE49-F238E27FC236}">
                  <a16:creationId xmlns:a16="http://schemas.microsoft.com/office/drawing/2014/main" id="{26371F3E-A0BF-FEA3-250D-F03BC77F41FA}"/>
                </a:ext>
              </a:extLst>
            </p:cNvPr>
            <p:cNvSpPr/>
            <p:nvPr/>
          </p:nvSpPr>
          <p:spPr>
            <a:xfrm>
              <a:off x="5458512" y="3483565"/>
              <a:ext cx="114876" cy="108477"/>
            </a:xfrm>
            <a:custGeom>
              <a:avLst/>
              <a:gdLst/>
              <a:ahLst/>
              <a:cxnLst/>
              <a:rect l="l" t="t" r="r" b="b"/>
              <a:pathLst>
                <a:path w="4380" h="4136" extrusionOk="0">
                  <a:moveTo>
                    <a:pt x="1862" y="1"/>
                  </a:moveTo>
                  <a:cubicBezTo>
                    <a:pt x="1175" y="1"/>
                    <a:pt x="655" y="195"/>
                    <a:pt x="655" y="195"/>
                  </a:cubicBezTo>
                  <a:lnTo>
                    <a:pt x="655" y="941"/>
                  </a:lnTo>
                  <a:cubicBezTo>
                    <a:pt x="655" y="1162"/>
                    <a:pt x="544" y="1364"/>
                    <a:pt x="361" y="1489"/>
                  </a:cubicBezTo>
                  <a:lnTo>
                    <a:pt x="1" y="1730"/>
                  </a:lnTo>
                  <a:lnTo>
                    <a:pt x="1" y="1942"/>
                  </a:lnTo>
                  <a:cubicBezTo>
                    <a:pt x="1" y="3154"/>
                    <a:pt x="977" y="4131"/>
                    <a:pt x="2190" y="4136"/>
                  </a:cubicBezTo>
                  <a:cubicBezTo>
                    <a:pt x="3398" y="4136"/>
                    <a:pt x="4379" y="3154"/>
                    <a:pt x="4379" y="1947"/>
                  </a:cubicBezTo>
                  <a:lnTo>
                    <a:pt x="4379" y="1725"/>
                  </a:lnTo>
                  <a:lnTo>
                    <a:pt x="4014" y="1485"/>
                  </a:lnTo>
                  <a:cubicBezTo>
                    <a:pt x="3831" y="1364"/>
                    <a:pt x="3720" y="1157"/>
                    <a:pt x="3725" y="941"/>
                  </a:cubicBezTo>
                  <a:lnTo>
                    <a:pt x="3725" y="633"/>
                  </a:lnTo>
                  <a:cubicBezTo>
                    <a:pt x="3125" y="136"/>
                    <a:pt x="2436" y="1"/>
                    <a:pt x="1862" y="1"/>
                  </a:cubicBezTo>
                  <a:close/>
                </a:path>
              </a:pathLst>
            </a:custGeom>
            <a:solidFill>
              <a:srgbClr val="C0CDD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3" name="Google Shape;11813;p68">
              <a:extLst>
                <a:ext uri="{FF2B5EF4-FFF2-40B4-BE49-F238E27FC236}">
                  <a16:creationId xmlns:a16="http://schemas.microsoft.com/office/drawing/2014/main" id="{6DDB67E5-34FF-8BE9-DAA9-DAAC00DAF30C}"/>
                </a:ext>
              </a:extLst>
            </p:cNvPr>
            <p:cNvSpPr/>
            <p:nvPr/>
          </p:nvSpPr>
          <p:spPr>
            <a:xfrm>
              <a:off x="5418253" y="3638465"/>
              <a:ext cx="34489" cy="56940"/>
            </a:xfrm>
            <a:custGeom>
              <a:avLst/>
              <a:gdLst/>
              <a:ahLst/>
              <a:cxnLst/>
              <a:rect l="l" t="t" r="r" b="b"/>
              <a:pathLst>
                <a:path w="1315" h="2171" extrusionOk="0">
                  <a:moveTo>
                    <a:pt x="236" y="1"/>
                  </a:moveTo>
                  <a:cubicBezTo>
                    <a:pt x="87" y="159"/>
                    <a:pt x="1" y="371"/>
                    <a:pt x="1" y="597"/>
                  </a:cubicBezTo>
                  <a:lnTo>
                    <a:pt x="1" y="2171"/>
                  </a:lnTo>
                  <a:lnTo>
                    <a:pt x="1314" y="2171"/>
                  </a:lnTo>
                  <a:lnTo>
                    <a:pt x="1314" y="1439"/>
                  </a:lnTo>
                  <a:cubicBezTo>
                    <a:pt x="1314" y="1208"/>
                    <a:pt x="1218" y="982"/>
                    <a:pt x="1054" y="819"/>
                  </a:cubicBezTo>
                  <a:lnTo>
                    <a:pt x="236" y="1"/>
                  </a:lnTo>
                  <a:close/>
                </a:path>
              </a:pathLst>
            </a:custGeom>
            <a:solidFill>
              <a:srgbClr val="8FA1B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4" name="Google Shape;11814;p68">
              <a:extLst>
                <a:ext uri="{FF2B5EF4-FFF2-40B4-BE49-F238E27FC236}">
                  <a16:creationId xmlns:a16="http://schemas.microsoft.com/office/drawing/2014/main" id="{78195BCB-5E38-00E9-9744-A5B3217BF2A9}"/>
                </a:ext>
              </a:extLst>
            </p:cNvPr>
            <p:cNvSpPr/>
            <p:nvPr/>
          </p:nvSpPr>
          <p:spPr>
            <a:xfrm>
              <a:off x="5458381" y="3483513"/>
              <a:ext cx="97697" cy="108031"/>
            </a:xfrm>
            <a:custGeom>
              <a:avLst/>
              <a:gdLst/>
              <a:ahLst/>
              <a:cxnLst/>
              <a:rect l="l" t="t" r="r" b="b"/>
              <a:pathLst>
                <a:path w="3725" h="4119" extrusionOk="0">
                  <a:moveTo>
                    <a:pt x="1869" y="1"/>
                  </a:moveTo>
                  <a:cubicBezTo>
                    <a:pt x="1182" y="1"/>
                    <a:pt x="660" y="197"/>
                    <a:pt x="660" y="197"/>
                  </a:cubicBezTo>
                  <a:lnTo>
                    <a:pt x="660" y="938"/>
                  </a:lnTo>
                  <a:cubicBezTo>
                    <a:pt x="660" y="1159"/>
                    <a:pt x="549" y="1366"/>
                    <a:pt x="366" y="1487"/>
                  </a:cubicBezTo>
                  <a:lnTo>
                    <a:pt x="1" y="1727"/>
                  </a:lnTo>
                  <a:lnTo>
                    <a:pt x="1" y="1949"/>
                  </a:lnTo>
                  <a:cubicBezTo>
                    <a:pt x="1" y="3055"/>
                    <a:pt x="828" y="3984"/>
                    <a:pt x="1925" y="4119"/>
                  </a:cubicBezTo>
                  <a:cubicBezTo>
                    <a:pt x="1531" y="3710"/>
                    <a:pt x="1314" y="3171"/>
                    <a:pt x="1314" y="2603"/>
                  </a:cubicBezTo>
                  <a:lnTo>
                    <a:pt x="1314" y="1159"/>
                  </a:lnTo>
                  <a:cubicBezTo>
                    <a:pt x="1314" y="938"/>
                    <a:pt x="1483" y="750"/>
                    <a:pt x="1704" y="722"/>
                  </a:cubicBezTo>
                  <a:cubicBezTo>
                    <a:pt x="1874" y="701"/>
                    <a:pt x="2090" y="683"/>
                    <a:pt x="2329" y="683"/>
                  </a:cubicBezTo>
                  <a:cubicBezTo>
                    <a:pt x="2760" y="683"/>
                    <a:pt x="3267" y="740"/>
                    <a:pt x="3725" y="938"/>
                  </a:cubicBezTo>
                  <a:lnTo>
                    <a:pt x="3725" y="635"/>
                  </a:lnTo>
                  <a:cubicBezTo>
                    <a:pt x="3128" y="137"/>
                    <a:pt x="2441" y="1"/>
                    <a:pt x="1869" y="1"/>
                  </a:cubicBezTo>
                  <a:close/>
                </a:path>
              </a:pathLst>
            </a:custGeom>
            <a:solidFill>
              <a:srgbClr val="B0C1C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5" name="Google Shape;11815;p68">
              <a:extLst>
                <a:ext uri="{FF2B5EF4-FFF2-40B4-BE49-F238E27FC236}">
                  <a16:creationId xmlns:a16="http://schemas.microsoft.com/office/drawing/2014/main" id="{1518D176-2073-AEAB-860E-94A86F543C2F}"/>
                </a:ext>
              </a:extLst>
            </p:cNvPr>
            <p:cNvSpPr/>
            <p:nvPr/>
          </p:nvSpPr>
          <p:spPr>
            <a:xfrm>
              <a:off x="5612362" y="3546459"/>
              <a:ext cx="48600" cy="16314"/>
            </a:xfrm>
            <a:custGeom>
              <a:avLst/>
              <a:gdLst/>
              <a:ahLst/>
              <a:cxnLst/>
              <a:rect l="l" t="t" r="r" b="b"/>
              <a:pathLst>
                <a:path w="1853" h="622" extrusionOk="0">
                  <a:moveTo>
                    <a:pt x="260" y="1"/>
                  </a:moveTo>
                  <a:cubicBezTo>
                    <a:pt x="0" y="15"/>
                    <a:pt x="0" y="395"/>
                    <a:pt x="260" y="410"/>
                  </a:cubicBezTo>
                  <a:cubicBezTo>
                    <a:pt x="491" y="415"/>
                    <a:pt x="1160" y="444"/>
                    <a:pt x="1482" y="607"/>
                  </a:cubicBezTo>
                  <a:cubicBezTo>
                    <a:pt x="1509" y="617"/>
                    <a:pt x="1536" y="622"/>
                    <a:pt x="1560" y="622"/>
                  </a:cubicBezTo>
                  <a:cubicBezTo>
                    <a:pt x="1750" y="622"/>
                    <a:pt x="1852" y="356"/>
                    <a:pt x="1665" y="241"/>
                  </a:cubicBezTo>
                  <a:cubicBezTo>
                    <a:pt x="1189" y="1"/>
                    <a:pt x="298" y="1"/>
                    <a:pt x="260" y="1"/>
                  </a:cubicBezTo>
                  <a:close/>
                </a:path>
              </a:pathLst>
            </a:custGeom>
            <a:solidFill>
              <a:srgbClr val="657E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6" name="Google Shape;11816;p68">
              <a:extLst>
                <a:ext uri="{FF2B5EF4-FFF2-40B4-BE49-F238E27FC236}">
                  <a16:creationId xmlns:a16="http://schemas.microsoft.com/office/drawing/2014/main" id="{FD71893D-B33B-05FE-C023-624801F5F8B2}"/>
                </a:ext>
              </a:extLst>
            </p:cNvPr>
            <p:cNvSpPr/>
            <p:nvPr/>
          </p:nvSpPr>
          <p:spPr>
            <a:xfrm>
              <a:off x="5332122" y="3431635"/>
              <a:ext cx="367526" cy="269592"/>
            </a:xfrm>
            <a:custGeom>
              <a:avLst/>
              <a:gdLst/>
              <a:ahLst/>
              <a:cxnLst/>
              <a:rect l="l" t="t" r="r" b="b"/>
              <a:pathLst>
                <a:path w="14013" h="10279" extrusionOk="0">
                  <a:moveTo>
                    <a:pt x="9213" y="409"/>
                  </a:moveTo>
                  <a:lnTo>
                    <a:pt x="9213" y="2392"/>
                  </a:lnTo>
                  <a:cubicBezTo>
                    <a:pt x="9213" y="2690"/>
                    <a:pt x="9145" y="2983"/>
                    <a:pt x="9015" y="3253"/>
                  </a:cubicBezTo>
                  <a:cubicBezTo>
                    <a:pt x="9001" y="3282"/>
                    <a:pt x="8996" y="3311"/>
                    <a:pt x="8996" y="3344"/>
                  </a:cubicBezTo>
                  <a:lnTo>
                    <a:pt x="8996" y="3927"/>
                  </a:lnTo>
                  <a:cubicBezTo>
                    <a:pt x="8996" y="4475"/>
                    <a:pt x="8770" y="5000"/>
                    <a:pt x="8366" y="5375"/>
                  </a:cubicBezTo>
                  <a:cubicBezTo>
                    <a:pt x="8318" y="5423"/>
                    <a:pt x="8265" y="5466"/>
                    <a:pt x="8207" y="5510"/>
                  </a:cubicBezTo>
                  <a:cubicBezTo>
                    <a:pt x="7864" y="5770"/>
                    <a:pt x="7447" y="5909"/>
                    <a:pt x="7015" y="5909"/>
                  </a:cubicBezTo>
                  <a:cubicBezTo>
                    <a:pt x="6968" y="5909"/>
                    <a:pt x="6921" y="5908"/>
                    <a:pt x="6874" y="5904"/>
                  </a:cubicBezTo>
                  <a:cubicBezTo>
                    <a:pt x="5840" y="5842"/>
                    <a:pt x="5026" y="4937"/>
                    <a:pt x="5026" y="3850"/>
                  </a:cubicBezTo>
                  <a:lnTo>
                    <a:pt x="5022" y="3850"/>
                  </a:lnTo>
                  <a:lnTo>
                    <a:pt x="5022" y="3344"/>
                  </a:lnTo>
                  <a:cubicBezTo>
                    <a:pt x="5022" y="3311"/>
                    <a:pt x="5017" y="3282"/>
                    <a:pt x="5002" y="3253"/>
                  </a:cubicBezTo>
                  <a:cubicBezTo>
                    <a:pt x="4872" y="2988"/>
                    <a:pt x="4805" y="2690"/>
                    <a:pt x="4805" y="2392"/>
                  </a:cubicBezTo>
                  <a:lnTo>
                    <a:pt x="4805" y="1954"/>
                  </a:lnTo>
                  <a:cubicBezTo>
                    <a:pt x="4805" y="1102"/>
                    <a:pt x="5498" y="409"/>
                    <a:pt x="6350" y="409"/>
                  </a:cubicBezTo>
                  <a:close/>
                  <a:moveTo>
                    <a:pt x="2192" y="3694"/>
                  </a:moveTo>
                  <a:cubicBezTo>
                    <a:pt x="2524" y="3694"/>
                    <a:pt x="2856" y="3823"/>
                    <a:pt x="3107" y="4081"/>
                  </a:cubicBezTo>
                  <a:cubicBezTo>
                    <a:pt x="3352" y="4340"/>
                    <a:pt x="3501" y="4677"/>
                    <a:pt x="3520" y="5038"/>
                  </a:cubicBezTo>
                  <a:cubicBezTo>
                    <a:pt x="3530" y="5149"/>
                    <a:pt x="3535" y="5283"/>
                    <a:pt x="3540" y="5423"/>
                  </a:cubicBezTo>
                  <a:lnTo>
                    <a:pt x="3540" y="5462"/>
                  </a:lnTo>
                  <a:cubicBezTo>
                    <a:pt x="3313" y="5120"/>
                    <a:pt x="2972" y="4865"/>
                    <a:pt x="2524" y="4721"/>
                  </a:cubicBezTo>
                  <a:cubicBezTo>
                    <a:pt x="2274" y="4639"/>
                    <a:pt x="2009" y="4600"/>
                    <a:pt x="1745" y="4600"/>
                  </a:cubicBezTo>
                  <a:cubicBezTo>
                    <a:pt x="1692" y="4600"/>
                    <a:pt x="1639" y="4619"/>
                    <a:pt x="1600" y="4658"/>
                  </a:cubicBezTo>
                  <a:lnTo>
                    <a:pt x="1235" y="5043"/>
                  </a:lnTo>
                  <a:cubicBezTo>
                    <a:pt x="1101" y="5191"/>
                    <a:pt x="1233" y="5385"/>
                    <a:pt x="1389" y="5385"/>
                  </a:cubicBezTo>
                  <a:cubicBezTo>
                    <a:pt x="1435" y="5385"/>
                    <a:pt x="1484" y="5368"/>
                    <a:pt x="1528" y="5327"/>
                  </a:cubicBezTo>
                  <a:lnTo>
                    <a:pt x="1836" y="5009"/>
                  </a:lnTo>
                  <a:cubicBezTo>
                    <a:pt x="2101" y="5019"/>
                    <a:pt x="2953" y="5120"/>
                    <a:pt x="3285" y="5851"/>
                  </a:cubicBezTo>
                  <a:cubicBezTo>
                    <a:pt x="3198" y="6396"/>
                    <a:pt x="2728" y="6788"/>
                    <a:pt x="2186" y="6788"/>
                  </a:cubicBezTo>
                  <a:cubicBezTo>
                    <a:pt x="2157" y="6788"/>
                    <a:pt x="2129" y="6787"/>
                    <a:pt x="2101" y="6785"/>
                  </a:cubicBezTo>
                  <a:cubicBezTo>
                    <a:pt x="1523" y="6741"/>
                    <a:pt x="1076" y="6255"/>
                    <a:pt x="1076" y="5678"/>
                  </a:cubicBezTo>
                  <a:cubicBezTo>
                    <a:pt x="1080" y="5562"/>
                    <a:pt x="988" y="5472"/>
                    <a:pt x="875" y="5472"/>
                  </a:cubicBezTo>
                  <a:cubicBezTo>
                    <a:pt x="862" y="5472"/>
                    <a:pt x="849" y="5473"/>
                    <a:pt x="835" y="5476"/>
                  </a:cubicBezTo>
                  <a:lnTo>
                    <a:pt x="835" y="5423"/>
                  </a:lnTo>
                  <a:cubicBezTo>
                    <a:pt x="850" y="5283"/>
                    <a:pt x="855" y="5154"/>
                    <a:pt x="864" y="5038"/>
                  </a:cubicBezTo>
                  <a:lnTo>
                    <a:pt x="859" y="5038"/>
                  </a:lnTo>
                  <a:cubicBezTo>
                    <a:pt x="884" y="4677"/>
                    <a:pt x="1028" y="4340"/>
                    <a:pt x="1278" y="4081"/>
                  </a:cubicBezTo>
                  <a:cubicBezTo>
                    <a:pt x="1528" y="3823"/>
                    <a:pt x="1860" y="3694"/>
                    <a:pt x="2192" y="3694"/>
                  </a:cubicBezTo>
                  <a:close/>
                  <a:moveTo>
                    <a:pt x="12927" y="3700"/>
                  </a:moveTo>
                  <a:lnTo>
                    <a:pt x="12927" y="4547"/>
                  </a:lnTo>
                  <a:cubicBezTo>
                    <a:pt x="12927" y="4687"/>
                    <a:pt x="12898" y="4822"/>
                    <a:pt x="12836" y="4947"/>
                  </a:cubicBezTo>
                  <a:lnTo>
                    <a:pt x="12730" y="5154"/>
                  </a:lnTo>
                  <a:cubicBezTo>
                    <a:pt x="12716" y="5182"/>
                    <a:pt x="12711" y="5211"/>
                    <a:pt x="12711" y="5245"/>
                  </a:cubicBezTo>
                  <a:lnTo>
                    <a:pt x="12711" y="5683"/>
                  </a:lnTo>
                  <a:cubicBezTo>
                    <a:pt x="12711" y="6297"/>
                    <a:pt x="12210" y="6790"/>
                    <a:pt x="11600" y="6790"/>
                  </a:cubicBezTo>
                  <a:cubicBezTo>
                    <a:pt x="11589" y="6790"/>
                    <a:pt x="11577" y="6790"/>
                    <a:pt x="11566" y="6790"/>
                  </a:cubicBezTo>
                  <a:cubicBezTo>
                    <a:pt x="10979" y="6770"/>
                    <a:pt x="10493" y="6246"/>
                    <a:pt x="10493" y="5625"/>
                  </a:cubicBezTo>
                  <a:lnTo>
                    <a:pt x="10493" y="5245"/>
                  </a:lnTo>
                  <a:cubicBezTo>
                    <a:pt x="10493" y="5216"/>
                    <a:pt x="10483" y="5182"/>
                    <a:pt x="10469" y="5154"/>
                  </a:cubicBezTo>
                  <a:lnTo>
                    <a:pt x="10343" y="4903"/>
                  </a:lnTo>
                  <a:cubicBezTo>
                    <a:pt x="10295" y="4807"/>
                    <a:pt x="10271" y="4706"/>
                    <a:pt x="10271" y="4600"/>
                  </a:cubicBezTo>
                  <a:lnTo>
                    <a:pt x="10271" y="4591"/>
                  </a:lnTo>
                  <a:cubicBezTo>
                    <a:pt x="10271" y="4095"/>
                    <a:pt x="10671" y="3700"/>
                    <a:pt x="11161" y="3700"/>
                  </a:cubicBezTo>
                  <a:close/>
                  <a:moveTo>
                    <a:pt x="787" y="6260"/>
                  </a:moveTo>
                  <a:cubicBezTo>
                    <a:pt x="903" y="6530"/>
                    <a:pt x="1090" y="6766"/>
                    <a:pt x="1331" y="6929"/>
                  </a:cubicBezTo>
                  <a:lnTo>
                    <a:pt x="1331" y="7175"/>
                  </a:lnTo>
                  <a:cubicBezTo>
                    <a:pt x="946" y="7035"/>
                    <a:pt x="754" y="6852"/>
                    <a:pt x="672" y="6751"/>
                  </a:cubicBezTo>
                  <a:cubicBezTo>
                    <a:pt x="730" y="6592"/>
                    <a:pt x="768" y="6429"/>
                    <a:pt x="787" y="6260"/>
                  </a:cubicBezTo>
                  <a:close/>
                  <a:moveTo>
                    <a:pt x="3593" y="6265"/>
                  </a:moveTo>
                  <a:cubicBezTo>
                    <a:pt x="3617" y="6429"/>
                    <a:pt x="3655" y="6592"/>
                    <a:pt x="3713" y="6751"/>
                  </a:cubicBezTo>
                  <a:cubicBezTo>
                    <a:pt x="3631" y="6852"/>
                    <a:pt x="3434" y="7035"/>
                    <a:pt x="3054" y="7175"/>
                  </a:cubicBezTo>
                  <a:lnTo>
                    <a:pt x="3054" y="6929"/>
                  </a:lnTo>
                  <a:cubicBezTo>
                    <a:pt x="3294" y="6766"/>
                    <a:pt x="3482" y="6535"/>
                    <a:pt x="3593" y="6265"/>
                  </a:cubicBezTo>
                  <a:close/>
                  <a:moveTo>
                    <a:pt x="5897" y="6044"/>
                  </a:moveTo>
                  <a:cubicBezTo>
                    <a:pt x="6191" y="6203"/>
                    <a:pt x="6518" y="6294"/>
                    <a:pt x="6850" y="6318"/>
                  </a:cubicBezTo>
                  <a:cubicBezTo>
                    <a:pt x="6903" y="6323"/>
                    <a:pt x="6956" y="6323"/>
                    <a:pt x="7009" y="6323"/>
                  </a:cubicBezTo>
                  <a:cubicBezTo>
                    <a:pt x="7399" y="6323"/>
                    <a:pt x="7779" y="6231"/>
                    <a:pt x="8116" y="6053"/>
                  </a:cubicBezTo>
                  <a:lnTo>
                    <a:pt x="8116" y="6424"/>
                  </a:lnTo>
                  <a:lnTo>
                    <a:pt x="7009" y="7184"/>
                  </a:lnTo>
                  <a:lnTo>
                    <a:pt x="5897" y="6424"/>
                  </a:lnTo>
                  <a:lnTo>
                    <a:pt x="5897" y="6044"/>
                  </a:lnTo>
                  <a:close/>
                  <a:moveTo>
                    <a:pt x="11147" y="7131"/>
                  </a:moveTo>
                  <a:cubicBezTo>
                    <a:pt x="11282" y="7175"/>
                    <a:pt x="11416" y="7194"/>
                    <a:pt x="11556" y="7199"/>
                  </a:cubicBezTo>
                  <a:lnTo>
                    <a:pt x="11556" y="7203"/>
                  </a:lnTo>
                  <a:lnTo>
                    <a:pt x="11599" y="7203"/>
                  </a:lnTo>
                  <a:cubicBezTo>
                    <a:pt x="11753" y="7203"/>
                    <a:pt x="11907" y="7179"/>
                    <a:pt x="12052" y="7136"/>
                  </a:cubicBezTo>
                  <a:lnTo>
                    <a:pt x="12052" y="7218"/>
                  </a:lnTo>
                  <a:cubicBezTo>
                    <a:pt x="12052" y="7256"/>
                    <a:pt x="12056" y="7295"/>
                    <a:pt x="12066" y="7338"/>
                  </a:cubicBezTo>
                  <a:lnTo>
                    <a:pt x="11599" y="7805"/>
                  </a:lnTo>
                  <a:lnTo>
                    <a:pt x="11137" y="7338"/>
                  </a:lnTo>
                  <a:cubicBezTo>
                    <a:pt x="11147" y="7300"/>
                    <a:pt x="11147" y="7256"/>
                    <a:pt x="11147" y="7218"/>
                  </a:cubicBezTo>
                  <a:lnTo>
                    <a:pt x="11147" y="7131"/>
                  </a:lnTo>
                  <a:close/>
                  <a:moveTo>
                    <a:pt x="2640" y="7131"/>
                  </a:moveTo>
                  <a:lnTo>
                    <a:pt x="2640" y="7348"/>
                  </a:lnTo>
                  <a:cubicBezTo>
                    <a:pt x="2640" y="7420"/>
                    <a:pt x="2659" y="7487"/>
                    <a:pt x="2688" y="7550"/>
                  </a:cubicBezTo>
                  <a:lnTo>
                    <a:pt x="2500" y="7728"/>
                  </a:lnTo>
                  <a:cubicBezTo>
                    <a:pt x="2414" y="7810"/>
                    <a:pt x="2302" y="7851"/>
                    <a:pt x="2190" y="7851"/>
                  </a:cubicBezTo>
                  <a:cubicBezTo>
                    <a:pt x="2078" y="7851"/>
                    <a:pt x="1966" y="7810"/>
                    <a:pt x="1880" y="7728"/>
                  </a:cubicBezTo>
                  <a:lnTo>
                    <a:pt x="1687" y="7550"/>
                  </a:lnTo>
                  <a:cubicBezTo>
                    <a:pt x="1721" y="7487"/>
                    <a:pt x="1740" y="7420"/>
                    <a:pt x="1740" y="7348"/>
                  </a:cubicBezTo>
                  <a:lnTo>
                    <a:pt x="1740" y="7131"/>
                  </a:lnTo>
                  <a:cubicBezTo>
                    <a:pt x="1887" y="7177"/>
                    <a:pt x="2038" y="7200"/>
                    <a:pt x="2190" y="7200"/>
                  </a:cubicBezTo>
                  <a:cubicBezTo>
                    <a:pt x="2341" y="7200"/>
                    <a:pt x="2493" y="7177"/>
                    <a:pt x="2640" y="7131"/>
                  </a:cubicBezTo>
                  <a:close/>
                  <a:moveTo>
                    <a:pt x="5724" y="6799"/>
                  </a:moveTo>
                  <a:lnTo>
                    <a:pt x="6691" y="7463"/>
                  </a:lnTo>
                  <a:lnTo>
                    <a:pt x="6176" y="7973"/>
                  </a:lnTo>
                  <a:cubicBezTo>
                    <a:pt x="6172" y="7978"/>
                    <a:pt x="6172" y="7978"/>
                    <a:pt x="6167" y="7978"/>
                  </a:cubicBezTo>
                  <a:cubicBezTo>
                    <a:pt x="6162" y="7978"/>
                    <a:pt x="6157" y="7978"/>
                    <a:pt x="6152" y="7973"/>
                  </a:cubicBezTo>
                  <a:lnTo>
                    <a:pt x="5517" y="7016"/>
                  </a:lnTo>
                  <a:lnTo>
                    <a:pt x="5724" y="6799"/>
                  </a:lnTo>
                  <a:close/>
                  <a:moveTo>
                    <a:pt x="8294" y="6804"/>
                  </a:moveTo>
                  <a:lnTo>
                    <a:pt x="8496" y="7016"/>
                  </a:lnTo>
                  <a:lnTo>
                    <a:pt x="7861" y="7973"/>
                  </a:lnTo>
                  <a:cubicBezTo>
                    <a:pt x="7861" y="7978"/>
                    <a:pt x="7856" y="7978"/>
                    <a:pt x="7851" y="7983"/>
                  </a:cubicBezTo>
                  <a:cubicBezTo>
                    <a:pt x="7846" y="7983"/>
                    <a:pt x="7841" y="7978"/>
                    <a:pt x="7836" y="7978"/>
                  </a:cubicBezTo>
                  <a:lnTo>
                    <a:pt x="7326" y="7463"/>
                  </a:lnTo>
                  <a:lnTo>
                    <a:pt x="8294" y="6804"/>
                  </a:lnTo>
                  <a:close/>
                  <a:moveTo>
                    <a:pt x="6354" y="0"/>
                  </a:moveTo>
                  <a:cubicBezTo>
                    <a:pt x="5272" y="0"/>
                    <a:pt x="4396" y="876"/>
                    <a:pt x="4396" y="1954"/>
                  </a:cubicBezTo>
                  <a:lnTo>
                    <a:pt x="4396" y="2392"/>
                  </a:lnTo>
                  <a:cubicBezTo>
                    <a:pt x="4396" y="2738"/>
                    <a:pt x="4473" y="3075"/>
                    <a:pt x="4617" y="3388"/>
                  </a:cubicBezTo>
                  <a:lnTo>
                    <a:pt x="4617" y="3850"/>
                  </a:lnTo>
                  <a:cubicBezTo>
                    <a:pt x="4613" y="4586"/>
                    <a:pt x="4935" y="5283"/>
                    <a:pt x="5493" y="5760"/>
                  </a:cubicBezTo>
                  <a:lnTo>
                    <a:pt x="5493" y="6448"/>
                  </a:lnTo>
                  <a:lnTo>
                    <a:pt x="5113" y="6852"/>
                  </a:lnTo>
                  <a:cubicBezTo>
                    <a:pt x="5070" y="6891"/>
                    <a:pt x="5050" y="6948"/>
                    <a:pt x="5055" y="7006"/>
                  </a:cubicBezTo>
                  <a:lnTo>
                    <a:pt x="3790" y="7468"/>
                  </a:lnTo>
                  <a:cubicBezTo>
                    <a:pt x="3703" y="7497"/>
                    <a:pt x="3617" y="7545"/>
                    <a:pt x="3540" y="7598"/>
                  </a:cubicBezTo>
                  <a:lnTo>
                    <a:pt x="3342" y="7502"/>
                  </a:lnTo>
                  <a:cubicBezTo>
                    <a:pt x="3929" y="7242"/>
                    <a:pt x="4117" y="6881"/>
                    <a:pt x="4122" y="6867"/>
                  </a:cubicBezTo>
                  <a:cubicBezTo>
                    <a:pt x="4151" y="6809"/>
                    <a:pt x="4151" y="6741"/>
                    <a:pt x="4122" y="6684"/>
                  </a:cubicBezTo>
                  <a:cubicBezTo>
                    <a:pt x="3973" y="6390"/>
                    <a:pt x="3958" y="5846"/>
                    <a:pt x="3944" y="5413"/>
                  </a:cubicBezTo>
                  <a:cubicBezTo>
                    <a:pt x="3939" y="5269"/>
                    <a:pt x="3934" y="5130"/>
                    <a:pt x="3925" y="5009"/>
                  </a:cubicBezTo>
                  <a:cubicBezTo>
                    <a:pt x="3852" y="4028"/>
                    <a:pt x="3107" y="3287"/>
                    <a:pt x="2188" y="3287"/>
                  </a:cubicBezTo>
                  <a:cubicBezTo>
                    <a:pt x="1264" y="3287"/>
                    <a:pt x="518" y="4028"/>
                    <a:pt x="450" y="5009"/>
                  </a:cubicBezTo>
                  <a:cubicBezTo>
                    <a:pt x="441" y="5130"/>
                    <a:pt x="436" y="5269"/>
                    <a:pt x="431" y="5413"/>
                  </a:cubicBezTo>
                  <a:cubicBezTo>
                    <a:pt x="417" y="5846"/>
                    <a:pt x="398" y="6390"/>
                    <a:pt x="248" y="6684"/>
                  </a:cubicBezTo>
                  <a:cubicBezTo>
                    <a:pt x="224" y="6741"/>
                    <a:pt x="224" y="6809"/>
                    <a:pt x="248" y="6867"/>
                  </a:cubicBezTo>
                  <a:cubicBezTo>
                    <a:pt x="258" y="6881"/>
                    <a:pt x="446" y="7242"/>
                    <a:pt x="1038" y="7497"/>
                  </a:cubicBezTo>
                  <a:lnTo>
                    <a:pt x="484" y="7776"/>
                  </a:lnTo>
                  <a:cubicBezTo>
                    <a:pt x="195" y="7920"/>
                    <a:pt x="8" y="8219"/>
                    <a:pt x="8" y="8546"/>
                  </a:cubicBezTo>
                  <a:lnTo>
                    <a:pt x="8" y="10057"/>
                  </a:lnTo>
                  <a:cubicBezTo>
                    <a:pt x="1" y="10201"/>
                    <a:pt x="108" y="10273"/>
                    <a:pt x="215" y="10273"/>
                  </a:cubicBezTo>
                  <a:cubicBezTo>
                    <a:pt x="322" y="10273"/>
                    <a:pt x="429" y="10201"/>
                    <a:pt x="422" y="10057"/>
                  </a:cubicBezTo>
                  <a:lnTo>
                    <a:pt x="422" y="8546"/>
                  </a:lnTo>
                  <a:cubicBezTo>
                    <a:pt x="417" y="8373"/>
                    <a:pt x="518" y="8219"/>
                    <a:pt x="672" y="8142"/>
                  </a:cubicBezTo>
                  <a:lnTo>
                    <a:pt x="1355" y="7800"/>
                  </a:lnTo>
                  <a:lnTo>
                    <a:pt x="1596" y="8026"/>
                  </a:lnTo>
                  <a:cubicBezTo>
                    <a:pt x="1762" y="8183"/>
                    <a:pt x="1975" y="8261"/>
                    <a:pt x="2188" y="8261"/>
                  </a:cubicBezTo>
                  <a:cubicBezTo>
                    <a:pt x="2402" y="8261"/>
                    <a:pt x="2616" y="8183"/>
                    <a:pt x="2784" y="8026"/>
                  </a:cubicBezTo>
                  <a:lnTo>
                    <a:pt x="3025" y="7800"/>
                  </a:lnTo>
                  <a:lnTo>
                    <a:pt x="3246" y="7911"/>
                  </a:lnTo>
                  <a:cubicBezTo>
                    <a:pt x="3140" y="8084"/>
                    <a:pt x="3082" y="8281"/>
                    <a:pt x="3082" y="8483"/>
                  </a:cubicBezTo>
                  <a:lnTo>
                    <a:pt x="3082" y="10057"/>
                  </a:lnTo>
                  <a:cubicBezTo>
                    <a:pt x="3090" y="10187"/>
                    <a:pt x="3188" y="10252"/>
                    <a:pt x="3287" y="10252"/>
                  </a:cubicBezTo>
                  <a:cubicBezTo>
                    <a:pt x="3386" y="10252"/>
                    <a:pt x="3484" y="10187"/>
                    <a:pt x="3491" y="10057"/>
                  </a:cubicBezTo>
                  <a:lnTo>
                    <a:pt x="3491" y="8483"/>
                  </a:lnTo>
                  <a:cubicBezTo>
                    <a:pt x="3491" y="8199"/>
                    <a:pt x="3670" y="7949"/>
                    <a:pt x="3934" y="7853"/>
                  </a:cubicBezTo>
                  <a:lnTo>
                    <a:pt x="5262" y="7372"/>
                  </a:lnTo>
                  <a:lnTo>
                    <a:pt x="5816" y="8199"/>
                  </a:lnTo>
                  <a:cubicBezTo>
                    <a:pt x="5883" y="8305"/>
                    <a:pt x="5998" y="8373"/>
                    <a:pt x="6124" y="8387"/>
                  </a:cubicBezTo>
                  <a:lnTo>
                    <a:pt x="6167" y="8387"/>
                  </a:lnTo>
                  <a:cubicBezTo>
                    <a:pt x="6282" y="8387"/>
                    <a:pt x="6388" y="8344"/>
                    <a:pt x="6470" y="8262"/>
                  </a:cubicBezTo>
                  <a:lnTo>
                    <a:pt x="6807" y="7925"/>
                  </a:lnTo>
                  <a:lnTo>
                    <a:pt x="6807" y="10057"/>
                  </a:lnTo>
                  <a:cubicBezTo>
                    <a:pt x="6800" y="10201"/>
                    <a:pt x="6905" y="10273"/>
                    <a:pt x="7011" y="10273"/>
                  </a:cubicBezTo>
                  <a:cubicBezTo>
                    <a:pt x="7117" y="10273"/>
                    <a:pt x="7223" y="10201"/>
                    <a:pt x="7216" y="10057"/>
                  </a:cubicBezTo>
                  <a:lnTo>
                    <a:pt x="7216" y="7925"/>
                  </a:lnTo>
                  <a:lnTo>
                    <a:pt x="7553" y="8262"/>
                  </a:lnTo>
                  <a:cubicBezTo>
                    <a:pt x="7634" y="8344"/>
                    <a:pt x="7740" y="8387"/>
                    <a:pt x="7856" y="8387"/>
                  </a:cubicBezTo>
                  <a:lnTo>
                    <a:pt x="7894" y="8387"/>
                  </a:lnTo>
                  <a:cubicBezTo>
                    <a:pt x="8024" y="8373"/>
                    <a:pt x="8135" y="8305"/>
                    <a:pt x="8207" y="8199"/>
                  </a:cubicBezTo>
                  <a:lnTo>
                    <a:pt x="8760" y="7372"/>
                  </a:lnTo>
                  <a:lnTo>
                    <a:pt x="10088" y="7853"/>
                  </a:lnTo>
                  <a:cubicBezTo>
                    <a:pt x="10353" y="7949"/>
                    <a:pt x="10531" y="8199"/>
                    <a:pt x="10531" y="8483"/>
                  </a:cubicBezTo>
                  <a:lnTo>
                    <a:pt x="10531" y="10062"/>
                  </a:lnTo>
                  <a:cubicBezTo>
                    <a:pt x="10538" y="10189"/>
                    <a:pt x="10637" y="10253"/>
                    <a:pt x="10736" y="10253"/>
                  </a:cubicBezTo>
                  <a:cubicBezTo>
                    <a:pt x="10834" y="10253"/>
                    <a:pt x="10933" y="10189"/>
                    <a:pt x="10940" y="10062"/>
                  </a:cubicBezTo>
                  <a:lnTo>
                    <a:pt x="10940" y="8483"/>
                  </a:lnTo>
                  <a:cubicBezTo>
                    <a:pt x="10940" y="8204"/>
                    <a:pt x="10834" y="7935"/>
                    <a:pt x="10642" y="7733"/>
                  </a:cubicBezTo>
                  <a:lnTo>
                    <a:pt x="10690" y="7718"/>
                  </a:lnTo>
                  <a:cubicBezTo>
                    <a:pt x="10757" y="7704"/>
                    <a:pt x="10820" y="7680"/>
                    <a:pt x="10882" y="7651"/>
                  </a:cubicBezTo>
                  <a:lnTo>
                    <a:pt x="11402" y="8175"/>
                  </a:lnTo>
                  <a:lnTo>
                    <a:pt x="11402" y="10062"/>
                  </a:lnTo>
                  <a:cubicBezTo>
                    <a:pt x="11409" y="10191"/>
                    <a:pt x="11509" y="10256"/>
                    <a:pt x="11609" y="10256"/>
                  </a:cubicBezTo>
                  <a:cubicBezTo>
                    <a:pt x="11709" y="10256"/>
                    <a:pt x="11809" y="10191"/>
                    <a:pt x="11816" y="10062"/>
                  </a:cubicBezTo>
                  <a:lnTo>
                    <a:pt x="11816" y="8175"/>
                  </a:lnTo>
                  <a:lnTo>
                    <a:pt x="12331" y="7656"/>
                  </a:lnTo>
                  <a:cubicBezTo>
                    <a:pt x="12360" y="7670"/>
                    <a:pt x="12388" y="7680"/>
                    <a:pt x="12422" y="7689"/>
                  </a:cubicBezTo>
                  <a:lnTo>
                    <a:pt x="13264" y="7930"/>
                  </a:lnTo>
                  <a:cubicBezTo>
                    <a:pt x="13461" y="7988"/>
                    <a:pt x="13591" y="8166"/>
                    <a:pt x="13596" y="8363"/>
                  </a:cubicBezTo>
                  <a:lnTo>
                    <a:pt x="13596" y="10062"/>
                  </a:lnTo>
                  <a:cubicBezTo>
                    <a:pt x="13587" y="10206"/>
                    <a:pt x="13692" y="10278"/>
                    <a:pt x="13799" y="10278"/>
                  </a:cubicBezTo>
                  <a:cubicBezTo>
                    <a:pt x="13905" y="10278"/>
                    <a:pt x="14012" y="10206"/>
                    <a:pt x="14005" y="10062"/>
                  </a:cubicBezTo>
                  <a:lnTo>
                    <a:pt x="14005" y="8363"/>
                  </a:lnTo>
                  <a:cubicBezTo>
                    <a:pt x="14000" y="7978"/>
                    <a:pt x="13745" y="7641"/>
                    <a:pt x="13375" y="7535"/>
                  </a:cubicBezTo>
                  <a:lnTo>
                    <a:pt x="12528" y="7295"/>
                  </a:lnTo>
                  <a:cubicBezTo>
                    <a:pt x="12489" y="7285"/>
                    <a:pt x="12465" y="7251"/>
                    <a:pt x="12465" y="7213"/>
                  </a:cubicBezTo>
                  <a:lnTo>
                    <a:pt x="12465" y="6929"/>
                  </a:lnTo>
                  <a:cubicBezTo>
                    <a:pt x="12538" y="6881"/>
                    <a:pt x="12600" y="6828"/>
                    <a:pt x="12663" y="6770"/>
                  </a:cubicBezTo>
                  <a:cubicBezTo>
                    <a:pt x="12961" y="6486"/>
                    <a:pt x="13125" y="6092"/>
                    <a:pt x="13125" y="5678"/>
                  </a:cubicBezTo>
                  <a:lnTo>
                    <a:pt x="13125" y="5288"/>
                  </a:lnTo>
                  <a:lnTo>
                    <a:pt x="13206" y="5125"/>
                  </a:lnTo>
                  <a:cubicBezTo>
                    <a:pt x="13298" y="4947"/>
                    <a:pt x="13341" y="4745"/>
                    <a:pt x="13341" y="4547"/>
                  </a:cubicBezTo>
                  <a:lnTo>
                    <a:pt x="13341" y="3489"/>
                  </a:lnTo>
                  <a:cubicBezTo>
                    <a:pt x="13341" y="3378"/>
                    <a:pt x="13250" y="3287"/>
                    <a:pt x="13139" y="3287"/>
                  </a:cubicBezTo>
                  <a:lnTo>
                    <a:pt x="11166" y="3287"/>
                  </a:lnTo>
                  <a:cubicBezTo>
                    <a:pt x="10449" y="3287"/>
                    <a:pt x="9867" y="3869"/>
                    <a:pt x="9867" y="4586"/>
                  </a:cubicBezTo>
                  <a:lnTo>
                    <a:pt x="9867" y="4595"/>
                  </a:lnTo>
                  <a:cubicBezTo>
                    <a:pt x="9867" y="4764"/>
                    <a:pt x="9906" y="4927"/>
                    <a:pt x="9983" y="5077"/>
                  </a:cubicBezTo>
                  <a:lnTo>
                    <a:pt x="10088" y="5288"/>
                  </a:lnTo>
                  <a:lnTo>
                    <a:pt x="10088" y="5620"/>
                  </a:lnTo>
                  <a:cubicBezTo>
                    <a:pt x="10084" y="6130"/>
                    <a:pt x="10329" y="6612"/>
                    <a:pt x="10743" y="6915"/>
                  </a:cubicBezTo>
                  <a:lnTo>
                    <a:pt x="10743" y="7208"/>
                  </a:lnTo>
                  <a:cubicBezTo>
                    <a:pt x="10743" y="7256"/>
                    <a:pt x="10743" y="7276"/>
                    <a:pt x="10574" y="7324"/>
                  </a:cubicBezTo>
                  <a:lnTo>
                    <a:pt x="10161" y="7444"/>
                  </a:lnTo>
                  <a:lnTo>
                    <a:pt x="8967" y="7011"/>
                  </a:lnTo>
                  <a:cubicBezTo>
                    <a:pt x="8972" y="6948"/>
                    <a:pt x="8953" y="6895"/>
                    <a:pt x="8910" y="6852"/>
                  </a:cubicBezTo>
                  <a:lnTo>
                    <a:pt x="8529" y="6453"/>
                  </a:lnTo>
                  <a:lnTo>
                    <a:pt x="8529" y="5779"/>
                  </a:lnTo>
                  <a:cubicBezTo>
                    <a:pt x="8573" y="5745"/>
                    <a:pt x="8611" y="5712"/>
                    <a:pt x="8650" y="5673"/>
                  </a:cubicBezTo>
                  <a:cubicBezTo>
                    <a:pt x="9131" y="5221"/>
                    <a:pt x="9405" y="4586"/>
                    <a:pt x="9410" y="3927"/>
                  </a:cubicBezTo>
                  <a:lnTo>
                    <a:pt x="9410" y="3388"/>
                  </a:lnTo>
                  <a:cubicBezTo>
                    <a:pt x="9554" y="3075"/>
                    <a:pt x="9626" y="2738"/>
                    <a:pt x="9626" y="2392"/>
                  </a:cubicBezTo>
                  <a:lnTo>
                    <a:pt x="9626" y="202"/>
                  </a:lnTo>
                  <a:cubicBezTo>
                    <a:pt x="9626" y="92"/>
                    <a:pt x="9535" y="0"/>
                    <a:pt x="9420" y="0"/>
                  </a:cubicBezTo>
                  <a:close/>
                </a:path>
              </a:pathLst>
            </a:custGeom>
            <a:solidFill>
              <a:srgbClr val="657E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7" name="Google Shape;11817;p68">
              <a:extLst>
                <a:ext uri="{FF2B5EF4-FFF2-40B4-BE49-F238E27FC236}">
                  <a16:creationId xmlns:a16="http://schemas.microsoft.com/office/drawing/2014/main" id="{5971CA0C-D0B7-A38C-D969-AEC16CFB41F4}"/>
                </a:ext>
              </a:extLst>
            </p:cNvPr>
            <p:cNvSpPr/>
            <p:nvPr/>
          </p:nvSpPr>
          <p:spPr>
            <a:xfrm>
              <a:off x="5665473" y="3655644"/>
              <a:ext cx="10753" cy="44901"/>
            </a:xfrm>
            <a:custGeom>
              <a:avLst/>
              <a:gdLst/>
              <a:ahLst/>
              <a:cxnLst/>
              <a:rect l="l" t="t" r="r" b="b"/>
              <a:pathLst>
                <a:path w="410" h="1712" extrusionOk="0">
                  <a:moveTo>
                    <a:pt x="208" y="0"/>
                  </a:moveTo>
                  <a:cubicBezTo>
                    <a:pt x="92" y="0"/>
                    <a:pt x="1" y="91"/>
                    <a:pt x="1" y="202"/>
                  </a:cubicBezTo>
                  <a:lnTo>
                    <a:pt x="1" y="1521"/>
                  </a:lnTo>
                  <a:cubicBezTo>
                    <a:pt x="8" y="1648"/>
                    <a:pt x="107" y="1712"/>
                    <a:pt x="205" y="1712"/>
                  </a:cubicBezTo>
                  <a:cubicBezTo>
                    <a:pt x="304" y="1712"/>
                    <a:pt x="403" y="1648"/>
                    <a:pt x="410" y="1521"/>
                  </a:cubicBezTo>
                  <a:lnTo>
                    <a:pt x="410" y="202"/>
                  </a:lnTo>
                  <a:cubicBezTo>
                    <a:pt x="410" y="91"/>
                    <a:pt x="318" y="0"/>
                    <a:pt x="208" y="0"/>
                  </a:cubicBezTo>
                  <a:close/>
                </a:path>
              </a:pathLst>
            </a:custGeom>
            <a:solidFill>
              <a:srgbClr val="657E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8" name="Google Shape;11818;p68">
              <a:extLst>
                <a:ext uri="{FF2B5EF4-FFF2-40B4-BE49-F238E27FC236}">
                  <a16:creationId xmlns:a16="http://schemas.microsoft.com/office/drawing/2014/main" id="{F8CD6D8B-254B-D436-3B38-46858A7B2804}"/>
                </a:ext>
              </a:extLst>
            </p:cNvPr>
            <p:cNvSpPr/>
            <p:nvPr/>
          </p:nvSpPr>
          <p:spPr>
            <a:xfrm>
              <a:off x="5470052" y="3480366"/>
              <a:ext cx="93527" cy="31289"/>
            </a:xfrm>
            <a:custGeom>
              <a:avLst/>
              <a:gdLst/>
              <a:ahLst/>
              <a:cxnLst/>
              <a:rect l="l" t="t" r="r" b="b"/>
              <a:pathLst>
                <a:path w="3566" h="1193" extrusionOk="0">
                  <a:moveTo>
                    <a:pt x="1414" y="0"/>
                  </a:moveTo>
                  <a:cubicBezTo>
                    <a:pt x="995" y="0"/>
                    <a:pt x="616" y="44"/>
                    <a:pt x="369" y="81"/>
                  </a:cubicBezTo>
                  <a:cubicBezTo>
                    <a:pt x="162" y="110"/>
                    <a:pt x="8" y="293"/>
                    <a:pt x="8" y="505"/>
                  </a:cubicBezTo>
                  <a:lnTo>
                    <a:pt x="8" y="976"/>
                  </a:lnTo>
                  <a:cubicBezTo>
                    <a:pt x="1" y="1121"/>
                    <a:pt x="107" y="1193"/>
                    <a:pt x="213" y="1193"/>
                  </a:cubicBezTo>
                  <a:cubicBezTo>
                    <a:pt x="318" y="1193"/>
                    <a:pt x="424" y="1121"/>
                    <a:pt x="417" y="976"/>
                  </a:cubicBezTo>
                  <a:lnTo>
                    <a:pt x="417" y="505"/>
                  </a:lnTo>
                  <a:lnTo>
                    <a:pt x="422" y="500"/>
                  </a:lnTo>
                  <a:cubicBezTo>
                    <a:pt x="417" y="495"/>
                    <a:pt x="422" y="490"/>
                    <a:pt x="431" y="486"/>
                  </a:cubicBezTo>
                  <a:cubicBezTo>
                    <a:pt x="750" y="437"/>
                    <a:pt x="1073" y="413"/>
                    <a:pt x="1395" y="413"/>
                  </a:cubicBezTo>
                  <a:cubicBezTo>
                    <a:pt x="1517" y="413"/>
                    <a:pt x="1638" y="416"/>
                    <a:pt x="1760" y="423"/>
                  </a:cubicBezTo>
                  <a:cubicBezTo>
                    <a:pt x="2399" y="466"/>
                    <a:pt x="2861" y="625"/>
                    <a:pt x="3136" y="899"/>
                  </a:cubicBezTo>
                  <a:cubicBezTo>
                    <a:pt x="3180" y="941"/>
                    <a:pt x="3228" y="959"/>
                    <a:pt x="3275" y="959"/>
                  </a:cubicBezTo>
                  <a:cubicBezTo>
                    <a:pt x="3432" y="959"/>
                    <a:pt x="3565" y="759"/>
                    <a:pt x="3424" y="611"/>
                  </a:cubicBezTo>
                  <a:cubicBezTo>
                    <a:pt x="2938" y="124"/>
                    <a:pt x="2120" y="0"/>
                    <a:pt x="1414" y="0"/>
                  </a:cubicBezTo>
                  <a:close/>
                </a:path>
              </a:pathLst>
            </a:custGeom>
            <a:solidFill>
              <a:srgbClr val="657E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9" name="Google Shape;11819;p68">
              <a:extLst>
                <a:ext uri="{FF2B5EF4-FFF2-40B4-BE49-F238E27FC236}">
                  <a16:creationId xmlns:a16="http://schemas.microsoft.com/office/drawing/2014/main" id="{25F1B8C4-8A8A-F477-D4EB-AC73373EC9B3}"/>
                </a:ext>
              </a:extLst>
            </p:cNvPr>
            <p:cNvSpPr/>
            <p:nvPr/>
          </p:nvSpPr>
          <p:spPr>
            <a:xfrm>
              <a:off x="5447208" y="3667105"/>
              <a:ext cx="11147" cy="34017"/>
            </a:xfrm>
            <a:custGeom>
              <a:avLst/>
              <a:gdLst/>
              <a:ahLst/>
              <a:cxnLst/>
              <a:rect l="l" t="t" r="r" b="b"/>
              <a:pathLst>
                <a:path w="425" h="1297" extrusionOk="0">
                  <a:moveTo>
                    <a:pt x="210" y="1"/>
                  </a:moveTo>
                  <a:cubicBezTo>
                    <a:pt x="100" y="1"/>
                    <a:pt x="8" y="92"/>
                    <a:pt x="8" y="203"/>
                  </a:cubicBezTo>
                  <a:lnTo>
                    <a:pt x="8" y="1084"/>
                  </a:lnTo>
                  <a:cubicBezTo>
                    <a:pt x="1" y="1225"/>
                    <a:pt x="107" y="1296"/>
                    <a:pt x="213" y="1296"/>
                  </a:cubicBezTo>
                  <a:cubicBezTo>
                    <a:pt x="318" y="1296"/>
                    <a:pt x="424" y="1225"/>
                    <a:pt x="417" y="1084"/>
                  </a:cubicBezTo>
                  <a:lnTo>
                    <a:pt x="417" y="203"/>
                  </a:lnTo>
                  <a:cubicBezTo>
                    <a:pt x="417" y="92"/>
                    <a:pt x="326" y="1"/>
                    <a:pt x="210" y="1"/>
                  </a:cubicBezTo>
                  <a:close/>
                </a:path>
              </a:pathLst>
            </a:custGeom>
            <a:solidFill>
              <a:srgbClr val="657E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0" name="Google Shape;11820;p68">
              <a:extLst>
                <a:ext uri="{FF2B5EF4-FFF2-40B4-BE49-F238E27FC236}">
                  <a16:creationId xmlns:a16="http://schemas.microsoft.com/office/drawing/2014/main" id="{B2F0D31F-893E-BB63-2296-1EAE6FAE652F}"/>
                </a:ext>
              </a:extLst>
            </p:cNvPr>
            <p:cNvSpPr/>
            <p:nvPr/>
          </p:nvSpPr>
          <p:spPr>
            <a:xfrm>
              <a:off x="5573546" y="3667105"/>
              <a:ext cx="11120" cy="34017"/>
            </a:xfrm>
            <a:custGeom>
              <a:avLst/>
              <a:gdLst/>
              <a:ahLst/>
              <a:cxnLst/>
              <a:rect l="l" t="t" r="r" b="b"/>
              <a:pathLst>
                <a:path w="424" h="1297" extrusionOk="0">
                  <a:moveTo>
                    <a:pt x="215" y="1"/>
                  </a:moveTo>
                  <a:cubicBezTo>
                    <a:pt x="99" y="1"/>
                    <a:pt x="8" y="92"/>
                    <a:pt x="8" y="203"/>
                  </a:cubicBezTo>
                  <a:lnTo>
                    <a:pt x="8" y="1084"/>
                  </a:lnTo>
                  <a:cubicBezTo>
                    <a:pt x="0" y="1225"/>
                    <a:pt x="106" y="1296"/>
                    <a:pt x="212" y="1296"/>
                  </a:cubicBezTo>
                  <a:cubicBezTo>
                    <a:pt x="318" y="1296"/>
                    <a:pt x="424" y="1225"/>
                    <a:pt x="417" y="1084"/>
                  </a:cubicBezTo>
                  <a:lnTo>
                    <a:pt x="417" y="203"/>
                  </a:lnTo>
                  <a:cubicBezTo>
                    <a:pt x="417" y="92"/>
                    <a:pt x="325" y="1"/>
                    <a:pt x="215" y="1"/>
                  </a:cubicBezTo>
                  <a:close/>
                </a:path>
              </a:pathLst>
            </a:custGeom>
            <a:solidFill>
              <a:srgbClr val="657E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95" name="TextBox 294">
            <a:extLst>
              <a:ext uri="{FF2B5EF4-FFF2-40B4-BE49-F238E27FC236}">
                <a16:creationId xmlns:a16="http://schemas.microsoft.com/office/drawing/2014/main" id="{DF9976F6-AF83-F6CD-73FB-BD8BF647958A}"/>
              </a:ext>
            </a:extLst>
          </p:cNvPr>
          <p:cNvSpPr txBox="1"/>
          <p:nvPr/>
        </p:nvSpPr>
        <p:spPr>
          <a:xfrm>
            <a:off x="2356567" y="1833086"/>
            <a:ext cx="4579144" cy="954107"/>
          </a:xfrm>
          <a:prstGeom prst="rect">
            <a:avLst/>
          </a:prstGeom>
          <a:noFill/>
        </p:spPr>
        <p:txBody>
          <a:bodyPr wrap="square">
            <a:spAutoFit/>
          </a:bodyPr>
          <a:lstStyle/>
          <a:p>
            <a:pPr algn="ctr"/>
            <a:r>
              <a:rPr lang="el-GR" sz="2800" dirty="0">
                <a:solidFill>
                  <a:schemeClr val="accent3">
                    <a:lumMod val="50000"/>
                  </a:schemeClr>
                </a:solidFill>
                <a:latin typeface="Book Antiqua" panose="02040602050305030304" pitchFamily="18" charset="0"/>
              </a:rPr>
              <a:t>Σας ευχαριστώ πολύ </a:t>
            </a:r>
          </a:p>
          <a:p>
            <a:pPr algn="ctr"/>
            <a:r>
              <a:rPr lang="el-GR" sz="2800" dirty="0">
                <a:solidFill>
                  <a:schemeClr val="accent3">
                    <a:lumMod val="50000"/>
                  </a:schemeClr>
                </a:solidFill>
                <a:latin typeface="Book Antiqua" panose="02040602050305030304" pitchFamily="18" charset="0"/>
              </a:rPr>
              <a:t>για την προσοχή σας!</a:t>
            </a:r>
          </a:p>
        </p:txBody>
      </p:sp>
    </p:spTree>
    <p:extLst>
      <p:ext uri="{BB962C8B-B14F-4D97-AF65-F5344CB8AC3E}">
        <p14:creationId xmlns:p14="http://schemas.microsoft.com/office/powerpoint/2010/main" val="285762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anim calcmode="lin" valueType="num">
                                      <p:cBhvr>
                                        <p:cTn id="7" dur="1250" fill="hold"/>
                                        <p:tgtEl>
                                          <p:spTgt spid="227"/>
                                        </p:tgtEl>
                                        <p:attrNameLst>
                                          <p:attrName>ppt_w</p:attrName>
                                        </p:attrNameLst>
                                      </p:cBhvr>
                                      <p:tavLst>
                                        <p:tav tm="0">
                                          <p:val>
                                            <p:fltVal val="0"/>
                                          </p:val>
                                        </p:tav>
                                        <p:tav tm="100000">
                                          <p:val>
                                            <p:strVal val="#ppt_w"/>
                                          </p:val>
                                        </p:tav>
                                      </p:tavLst>
                                    </p:anim>
                                    <p:anim calcmode="lin" valueType="num">
                                      <p:cBhvr>
                                        <p:cTn id="8" dur="1250" fill="hold"/>
                                        <p:tgtEl>
                                          <p:spTgt spid="227"/>
                                        </p:tgtEl>
                                        <p:attrNameLst>
                                          <p:attrName>ppt_h</p:attrName>
                                        </p:attrNameLst>
                                      </p:cBhvr>
                                      <p:tavLst>
                                        <p:tav tm="0">
                                          <p:val>
                                            <p:fltVal val="0"/>
                                          </p:val>
                                        </p:tav>
                                        <p:tav tm="100000">
                                          <p:val>
                                            <p:strVal val="#ppt_h"/>
                                          </p:val>
                                        </p:tav>
                                      </p:tavLst>
                                    </p:anim>
                                    <p:animEffect transition="in" filter="fade">
                                      <p:cBhvr>
                                        <p:cTn id="9" dur="1250"/>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l-GR"/>
          </a:p>
        </p:txBody>
      </p:sp>
      <p:sp>
        <p:nvSpPr>
          <p:cNvPr id="6" name="9 - Ορθογώνιο">
            <a:extLst>
              <a:ext uri="{FF2B5EF4-FFF2-40B4-BE49-F238E27FC236}">
                <a16:creationId xmlns:a16="http://schemas.microsoft.com/office/drawing/2014/main" id="{A51EC36B-F8B7-AA72-8731-5EDFF6845355}"/>
              </a:ext>
            </a:extLst>
          </p:cNvPr>
          <p:cNvSpPr/>
          <p:nvPr/>
        </p:nvSpPr>
        <p:spPr>
          <a:xfrm>
            <a:off x="-1151163" y="290096"/>
            <a:ext cx="6840760" cy="523220"/>
          </a:xfrm>
          <a:prstGeom prst="rect">
            <a:avLst/>
          </a:prstGeom>
        </p:spPr>
        <p:txBody>
          <a:bodyPr wrap="square">
            <a:spAutoFit/>
          </a:bodyPr>
          <a:lstStyle/>
          <a:p>
            <a:pPr algn="ctr"/>
            <a:r>
              <a:rPr lang="el-GR" sz="2800" dirty="0">
                <a:solidFill>
                  <a:schemeClr val="accent6"/>
                </a:solidFill>
                <a:latin typeface="Book Antiqua" panose="02040602050305030304" pitchFamily="18" charset="0"/>
                <a:ea typeface="Cambria Math" panose="02040503050406030204" pitchFamily="18" charset="0"/>
              </a:rPr>
              <a:t>1. Σκοπός</a:t>
            </a:r>
          </a:p>
        </p:txBody>
      </p:sp>
      <p:sp>
        <p:nvSpPr>
          <p:cNvPr id="10" name="TextBox 9">
            <a:extLst>
              <a:ext uri="{FF2B5EF4-FFF2-40B4-BE49-F238E27FC236}">
                <a16:creationId xmlns:a16="http://schemas.microsoft.com/office/drawing/2014/main" id="{BE7A47D6-EBCC-EBAF-73CB-0318FAFA406E}"/>
              </a:ext>
            </a:extLst>
          </p:cNvPr>
          <p:cNvSpPr txBox="1"/>
          <p:nvPr/>
        </p:nvSpPr>
        <p:spPr>
          <a:xfrm>
            <a:off x="1410606" y="1213616"/>
            <a:ext cx="6645729" cy="2462213"/>
          </a:xfrm>
          <a:prstGeom prst="rect">
            <a:avLst/>
          </a:prstGeom>
          <a:noFill/>
        </p:spPr>
        <p:txBody>
          <a:bodyPr wrap="square">
            <a:spAutoFit/>
          </a:bodyPr>
          <a:lstStyle/>
          <a:p>
            <a:r>
              <a:rPr lang="el-GR" dirty="0">
                <a:solidFill>
                  <a:schemeClr val="accent6"/>
                </a:solidFill>
                <a:latin typeface="Book Antiqua" panose="02040602050305030304" pitchFamily="18" charset="0"/>
                <a:ea typeface="Cambria Math" panose="02040503050406030204" pitchFamily="18" charset="0"/>
              </a:rPr>
              <a:t>Σκοπός της παρούσας διπλωματικής εργασίας ήταν να σχεδιαστεί, να υλοποιηθεί και στη συνέχεια να αποτιμηθεί διαδραστικό εκπαιδευτικό υλικό  που απευθύνεται σε παιδιά προσχολικής ηλικίας και δημιουργήθηκε σε e-Learning περιβάλλοντα με τη χρήση ΤΠΕ, αξιοποιώντας τη μεθοδολογία και τις αρχές σχεδιασμού εκπαιδευτικού υλικού που έχουν προταθεί από τους θεωρητικούς του πεδίου. </a:t>
            </a:r>
          </a:p>
          <a:p>
            <a:endParaRPr lang="el-GR" dirty="0">
              <a:solidFill>
                <a:schemeClr val="accent6"/>
              </a:solidFill>
              <a:latin typeface="Book Antiqua" panose="02040602050305030304" pitchFamily="18" charset="0"/>
              <a:ea typeface="Cambria Math" panose="02040503050406030204" pitchFamily="18" charset="0"/>
            </a:endParaRPr>
          </a:p>
          <a:p>
            <a:r>
              <a:rPr lang="el-GR" dirty="0">
                <a:solidFill>
                  <a:schemeClr val="accent6"/>
                </a:solidFill>
                <a:latin typeface="Book Antiqua" panose="02040602050305030304" pitchFamily="18" charset="0"/>
                <a:ea typeface="Cambria Math" panose="02040503050406030204" pitchFamily="18" charset="0"/>
              </a:rPr>
              <a:t>Ως προς το περιεχόμενο, το συγκεκριμένο εκπαιδευτικό υλικό εστιάζει  στο θεματικό πεδίο της ασφάλειας στο διαδίκτυο, σύμφωνα με τη Θεματική Ενότητα Τεχνολογίες της Πληροφορίας και των Επικοινωνιών (ΤΠΕ) του αναθεωρημένου Προγράμματος Σπουδών για την Προσχολική Εκπαίδευση (2021).</a:t>
            </a:r>
          </a:p>
        </p:txBody>
      </p:sp>
      <p:sp>
        <p:nvSpPr>
          <p:cNvPr id="11" name="Google Shape;4078;p38">
            <a:extLst>
              <a:ext uri="{FF2B5EF4-FFF2-40B4-BE49-F238E27FC236}">
                <a16:creationId xmlns:a16="http://schemas.microsoft.com/office/drawing/2014/main" id="{33B6FAF8-09A1-C76C-4B56-C066E232B5C7}"/>
              </a:ext>
            </a:extLst>
          </p:cNvPr>
          <p:cNvSpPr/>
          <p:nvPr/>
        </p:nvSpPr>
        <p:spPr>
          <a:xfrm flipH="1">
            <a:off x="4236118" y="4076129"/>
            <a:ext cx="820041" cy="781610"/>
          </a:xfrm>
          <a:custGeom>
            <a:avLst/>
            <a:gdLst/>
            <a:ahLst/>
            <a:cxnLst/>
            <a:rect l="l" t="t" r="r" b="b"/>
            <a:pathLst>
              <a:path w="19516" h="19326" extrusionOk="0">
                <a:moveTo>
                  <a:pt x="15929" y="1934"/>
                </a:moveTo>
                <a:lnTo>
                  <a:pt x="15929" y="2834"/>
                </a:lnTo>
                <a:cubicBezTo>
                  <a:pt x="15929" y="3145"/>
                  <a:pt x="16182" y="3398"/>
                  <a:pt x="16496" y="3398"/>
                </a:cubicBezTo>
                <a:lnTo>
                  <a:pt x="17393" y="3398"/>
                </a:lnTo>
                <a:lnTo>
                  <a:pt x="16261" y="4531"/>
                </a:lnTo>
                <a:lnTo>
                  <a:pt x="14796" y="4531"/>
                </a:lnTo>
                <a:lnTo>
                  <a:pt x="14796" y="3066"/>
                </a:lnTo>
                <a:lnTo>
                  <a:pt x="15929" y="1934"/>
                </a:lnTo>
                <a:close/>
                <a:moveTo>
                  <a:pt x="9663" y="7927"/>
                </a:moveTo>
                <a:cubicBezTo>
                  <a:pt x="9926" y="7927"/>
                  <a:pt x="10183" y="7991"/>
                  <a:pt x="10418" y="8109"/>
                </a:cubicBezTo>
                <a:lnTo>
                  <a:pt x="9262" y="9262"/>
                </a:lnTo>
                <a:cubicBezTo>
                  <a:pt x="9041" y="9485"/>
                  <a:pt x="9041" y="9842"/>
                  <a:pt x="9262" y="10065"/>
                </a:cubicBezTo>
                <a:cubicBezTo>
                  <a:pt x="9372" y="10175"/>
                  <a:pt x="9517" y="10231"/>
                  <a:pt x="9662" y="10231"/>
                </a:cubicBezTo>
                <a:cubicBezTo>
                  <a:pt x="9807" y="10231"/>
                  <a:pt x="9952" y="10175"/>
                  <a:pt x="10062" y="10065"/>
                </a:cubicBezTo>
                <a:lnTo>
                  <a:pt x="11218" y="8909"/>
                </a:lnTo>
                <a:cubicBezTo>
                  <a:pt x="11336" y="9141"/>
                  <a:pt x="11399" y="9401"/>
                  <a:pt x="11399" y="9664"/>
                </a:cubicBezTo>
                <a:cubicBezTo>
                  <a:pt x="11399" y="10585"/>
                  <a:pt x="10605" y="11364"/>
                  <a:pt x="9663" y="11364"/>
                </a:cubicBezTo>
                <a:cubicBezTo>
                  <a:pt x="8721" y="11364"/>
                  <a:pt x="7927" y="10585"/>
                  <a:pt x="7927" y="9664"/>
                </a:cubicBezTo>
                <a:cubicBezTo>
                  <a:pt x="7927" y="8722"/>
                  <a:pt x="8721" y="7927"/>
                  <a:pt x="9663" y="7927"/>
                </a:cubicBezTo>
                <a:close/>
                <a:moveTo>
                  <a:pt x="9663" y="5663"/>
                </a:moveTo>
                <a:cubicBezTo>
                  <a:pt x="10527" y="5666"/>
                  <a:pt x="11363" y="5953"/>
                  <a:pt x="12049" y="6478"/>
                </a:cubicBezTo>
                <a:lnTo>
                  <a:pt x="11242" y="7287"/>
                </a:lnTo>
                <a:cubicBezTo>
                  <a:pt x="10777" y="6967"/>
                  <a:pt x="10228" y="6798"/>
                  <a:pt x="9663" y="6795"/>
                </a:cubicBezTo>
                <a:cubicBezTo>
                  <a:pt x="8108" y="6795"/>
                  <a:pt x="6795" y="8109"/>
                  <a:pt x="6795" y="9664"/>
                </a:cubicBezTo>
                <a:cubicBezTo>
                  <a:pt x="6795" y="10422"/>
                  <a:pt x="7103" y="11143"/>
                  <a:pt x="7649" y="11669"/>
                </a:cubicBezTo>
                <a:cubicBezTo>
                  <a:pt x="8208" y="12220"/>
                  <a:pt x="8935" y="12495"/>
                  <a:pt x="9663" y="12495"/>
                </a:cubicBezTo>
                <a:cubicBezTo>
                  <a:pt x="10391" y="12495"/>
                  <a:pt x="11119" y="12220"/>
                  <a:pt x="11677" y="11669"/>
                </a:cubicBezTo>
                <a:cubicBezTo>
                  <a:pt x="12224" y="11143"/>
                  <a:pt x="12532" y="10422"/>
                  <a:pt x="12532" y="9664"/>
                </a:cubicBezTo>
                <a:cubicBezTo>
                  <a:pt x="12529" y="9099"/>
                  <a:pt x="12360" y="8549"/>
                  <a:pt x="12043" y="8084"/>
                </a:cubicBezTo>
                <a:lnTo>
                  <a:pt x="12849" y="7278"/>
                </a:lnTo>
                <a:cubicBezTo>
                  <a:pt x="13374" y="7964"/>
                  <a:pt x="13661" y="8800"/>
                  <a:pt x="13664" y="9664"/>
                </a:cubicBezTo>
                <a:cubicBezTo>
                  <a:pt x="13664" y="11850"/>
                  <a:pt x="11870" y="13628"/>
                  <a:pt x="9663" y="13628"/>
                </a:cubicBezTo>
                <a:cubicBezTo>
                  <a:pt x="7456" y="13628"/>
                  <a:pt x="5662" y="11850"/>
                  <a:pt x="5662" y="9664"/>
                </a:cubicBezTo>
                <a:cubicBezTo>
                  <a:pt x="5662" y="7496"/>
                  <a:pt x="7495" y="5663"/>
                  <a:pt x="9663" y="5663"/>
                </a:cubicBezTo>
                <a:close/>
                <a:moveTo>
                  <a:pt x="9676" y="3398"/>
                </a:moveTo>
                <a:cubicBezTo>
                  <a:pt x="11130" y="3398"/>
                  <a:pt x="12541" y="3902"/>
                  <a:pt x="13664" y="4826"/>
                </a:cubicBezTo>
                <a:lnTo>
                  <a:pt x="13664" y="4863"/>
                </a:lnTo>
                <a:lnTo>
                  <a:pt x="12861" y="5663"/>
                </a:lnTo>
                <a:cubicBezTo>
                  <a:pt x="11911" y="4901"/>
                  <a:pt x="10770" y="4528"/>
                  <a:pt x="9634" y="4528"/>
                </a:cubicBezTo>
                <a:cubicBezTo>
                  <a:pt x="8214" y="4528"/>
                  <a:pt x="6803" y="5111"/>
                  <a:pt x="5786" y="6246"/>
                </a:cubicBezTo>
                <a:cubicBezTo>
                  <a:pt x="3959" y="8287"/>
                  <a:pt x="4047" y="11403"/>
                  <a:pt x="5985" y="13341"/>
                </a:cubicBezTo>
                <a:cubicBezTo>
                  <a:pt x="6991" y="14346"/>
                  <a:pt x="8313" y="14852"/>
                  <a:pt x="9638" y="14852"/>
                </a:cubicBezTo>
                <a:cubicBezTo>
                  <a:pt x="10866" y="14852"/>
                  <a:pt x="12096" y="14417"/>
                  <a:pt x="13078" y="13538"/>
                </a:cubicBezTo>
                <a:cubicBezTo>
                  <a:pt x="15119" y="11711"/>
                  <a:pt x="15376" y="8604"/>
                  <a:pt x="13664" y="6463"/>
                </a:cubicBezTo>
                <a:lnTo>
                  <a:pt x="14464" y="5663"/>
                </a:lnTo>
                <a:lnTo>
                  <a:pt x="14503" y="5663"/>
                </a:lnTo>
                <a:cubicBezTo>
                  <a:pt x="15430" y="6789"/>
                  <a:pt x="15935" y="8205"/>
                  <a:pt x="15929" y="9664"/>
                </a:cubicBezTo>
                <a:cubicBezTo>
                  <a:pt x="15929" y="13100"/>
                  <a:pt x="13117" y="15893"/>
                  <a:pt x="9663" y="15893"/>
                </a:cubicBezTo>
                <a:cubicBezTo>
                  <a:pt x="6209" y="15893"/>
                  <a:pt x="3398" y="13100"/>
                  <a:pt x="3398" y="9664"/>
                </a:cubicBezTo>
                <a:cubicBezTo>
                  <a:pt x="3398" y="6209"/>
                  <a:pt x="6209" y="3398"/>
                  <a:pt x="9663" y="3398"/>
                </a:cubicBezTo>
                <a:cubicBezTo>
                  <a:pt x="9668" y="3398"/>
                  <a:pt x="9672" y="3398"/>
                  <a:pt x="9676" y="3398"/>
                </a:cubicBezTo>
                <a:close/>
                <a:moveTo>
                  <a:pt x="9663" y="1134"/>
                </a:moveTo>
                <a:cubicBezTo>
                  <a:pt x="11176" y="1134"/>
                  <a:pt x="12661" y="1532"/>
                  <a:pt x="13975" y="2287"/>
                </a:cubicBezTo>
                <a:lnTo>
                  <a:pt x="13830" y="2432"/>
                </a:lnTo>
                <a:cubicBezTo>
                  <a:pt x="13724" y="2538"/>
                  <a:pt x="13664" y="2683"/>
                  <a:pt x="13664" y="2834"/>
                </a:cubicBezTo>
                <a:lnTo>
                  <a:pt x="13664" y="3428"/>
                </a:lnTo>
                <a:cubicBezTo>
                  <a:pt x="12473" y="2670"/>
                  <a:pt x="11090" y="2266"/>
                  <a:pt x="9679" y="2266"/>
                </a:cubicBezTo>
                <a:cubicBezTo>
                  <a:pt x="9674" y="2266"/>
                  <a:pt x="9668" y="2266"/>
                  <a:pt x="9663" y="2266"/>
                </a:cubicBezTo>
                <a:cubicBezTo>
                  <a:pt x="7701" y="2266"/>
                  <a:pt x="5847" y="3039"/>
                  <a:pt x="4443" y="4443"/>
                </a:cubicBezTo>
                <a:cubicBezTo>
                  <a:pt x="3039" y="5847"/>
                  <a:pt x="2266" y="7701"/>
                  <a:pt x="2266" y="9664"/>
                </a:cubicBezTo>
                <a:cubicBezTo>
                  <a:pt x="2266" y="11626"/>
                  <a:pt x="3039" y="13474"/>
                  <a:pt x="4443" y="14866"/>
                </a:cubicBezTo>
                <a:cubicBezTo>
                  <a:pt x="5886" y="16305"/>
                  <a:pt x="7775" y="17024"/>
                  <a:pt x="9663" y="17024"/>
                </a:cubicBezTo>
                <a:cubicBezTo>
                  <a:pt x="11552" y="17024"/>
                  <a:pt x="13441" y="16305"/>
                  <a:pt x="14884" y="14866"/>
                </a:cubicBezTo>
                <a:cubicBezTo>
                  <a:pt x="16288" y="13474"/>
                  <a:pt x="17061" y="11626"/>
                  <a:pt x="17061" y="9664"/>
                </a:cubicBezTo>
                <a:cubicBezTo>
                  <a:pt x="17064" y="8248"/>
                  <a:pt x="16659" y="6859"/>
                  <a:pt x="15898" y="5663"/>
                </a:cubicBezTo>
                <a:lnTo>
                  <a:pt x="16496" y="5663"/>
                </a:lnTo>
                <a:cubicBezTo>
                  <a:pt x="16644" y="5663"/>
                  <a:pt x="16789" y="5602"/>
                  <a:pt x="16895" y="5497"/>
                </a:cubicBezTo>
                <a:lnTo>
                  <a:pt x="17040" y="5352"/>
                </a:lnTo>
                <a:cubicBezTo>
                  <a:pt x="17795" y="6665"/>
                  <a:pt x="18193" y="8151"/>
                  <a:pt x="18193" y="9664"/>
                </a:cubicBezTo>
                <a:cubicBezTo>
                  <a:pt x="18193" y="14368"/>
                  <a:pt x="14367" y="18194"/>
                  <a:pt x="9663" y="18194"/>
                </a:cubicBezTo>
                <a:cubicBezTo>
                  <a:pt x="4959" y="18194"/>
                  <a:pt x="1133" y="14368"/>
                  <a:pt x="1133" y="9664"/>
                </a:cubicBezTo>
                <a:cubicBezTo>
                  <a:pt x="1133" y="4959"/>
                  <a:pt x="4959" y="1134"/>
                  <a:pt x="9663" y="1134"/>
                </a:cubicBezTo>
                <a:close/>
                <a:moveTo>
                  <a:pt x="16491" y="0"/>
                </a:moveTo>
                <a:cubicBezTo>
                  <a:pt x="16352" y="0"/>
                  <a:pt x="16210" y="52"/>
                  <a:pt x="16095" y="167"/>
                </a:cubicBezTo>
                <a:lnTo>
                  <a:pt x="14799" y="1463"/>
                </a:lnTo>
                <a:cubicBezTo>
                  <a:pt x="13256" y="509"/>
                  <a:pt x="11478" y="4"/>
                  <a:pt x="9663" y="1"/>
                </a:cubicBezTo>
                <a:cubicBezTo>
                  <a:pt x="7094" y="1"/>
                  <a:pt x="4669" y="1010"/>
                  <a:pt x="2839" y="2840"/>
                </a:cubicBezTo>
                <a:cubicBezTo>
                  <a:pt x="1009" y="4669"/>
                  <a:pt x="1" y="7094"/>
                  <a:pt x="1" y="9664"/>
                </a:cubicBezTo>
                <a:cubicBezTo>
                  <a:pt x="1" y="12233"/>
                  <a:pt x="1009" y="14658"/>
                  <a:pt x="2839" y="16488"/>
                </a:cubicBezTo>
                <a:cubicBezTo>
                  <a:pt x="4669" y="18317"/>
                  <a:pt x="7094" y="19326"/>
                  <a:pt x="9663" y="19326"/>
                </a:cubicBezTo>
                <a:cubicBezTo>
                  <a:pt x="12233" y="19326"/>
                  <a:pt x="14657" y="18317"/>
                  <a:pt x="16487" y="16488"/>
                </a:cubicBezTo>
                <a:cubicBezTo>
                  <a:pt x="18317" y="14658"/>
                  <a:pt x="19325" y="12233"/>
                  <a:pt x="19325" y="9664"/>
                </a:cubicBezTo>
                <a:cubicBezTo>
                  <a:pt x="19322" y="7849"/>
                  <a:pt x="18818" y="6070"/>
                  <a:pt x="17864" y="4528"/>
                </a:cubicBezTo>
                <a:lnTo>
                  <a:pt x="19159" y="3232"/>
                </a:lnTo>
                <a:cubicBezTo>
                  <a:pt x="19516" y="2876"/>
                  <a:pt x="19265" y="2266"/>
                  <a:pt x="18761" y="2266"/>
                </a:cubicBezTo>
                <a:lnTo>
                  <a:pt x="17061" y="2266"/>
                </a:lnTo>
                <a:lnTo>
                  <a:pt x="17061" y="569"/>
                </a:lnTo>
                <a:cubicBezTo>
                  <a:pt x="17061" y="226"/>
                  <a:pt x="16782" y="0"/>
                  <a:pt x="16491"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Tree>
    <p:extLst>
      <p:ext uri="{BB962C8B-B14F-4D97-AF65-F5344CB8AC3E}">
        <p14:creationId xmlns:p14="http://schemas.microsoft.com/office/powerpoint/2010/main" val="167917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558806" cy="9777"/>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740229" y="299999"/>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800" dirty="0">
                <a:solidFill>
                  <a:schemeClr val="accent6"/>
                </a:solidFill>
                <a:latin typeface="Book Antiqua" panose="02040602050305030304" pitchFamily="18" charset="0"/>
                <a:ea typeface="Cambria Math" panose="02040503050406030204" pitchFamily="18" charset="0"/>
              </a:rPr>
              <a:t>2</a:t>
            </a: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 Συνεισφορά της διπλωματικής</a:t>
            </a:r>
          </a:p>
        </p:txBody>
      </p:sp>
      <p:grpSp>
        <p:nvGrpSpPr>
          <p:cNvPr id="27" name="Google Shape;4707;p64">
            <a:extLst>
              <a:ext uri="{FF2B5EF4-FFF2-40B4-BE49-F238E27FC236}">
                <a16:creationId xmlns:a16="http://schemas.microsoft.com/office/drawing/2014/main" id="{8F8871CD-1CC4-B499-2961-5CB5A9ACD15D}"/>
              </a:ext>
            </a:extLst>
          </p:cNvPr>
          <p:cNvGrpSpPr/>
          <p:nvPr/>
        </p:nvGrpSpPr>
        <p:grpSpPr>
          <a:xfrm>
            <a:off x="1615900" y="1018725"/>
            <a:ext cx="4556016" cy="598532"/>
            <a:chOff x="238125" y="2506073"/>
            <a:chExt cx="4380056" cy="683458"/>
          </a:xfrm>
        </p:grpSpPr>
        <p:sp>
          <p:nvSpPr>
            <p:cNvPr id="28" name="Google Shape;4708;p64">
              <a:extLst>
                <a:ext uri="{FF2B5EF4-FFF2-40B4-BE49-F238E27FC236}">
                  <a16:creationId xmlns:a16="http://schemas.microsoft.com/office/drawing/2014/main" id="{0F05BAC2-3569-A190-09A5-5D47DA924D61}"/>
                </a:ext>
              </a:extLst>
            </p:cNvPr>
            <p:cNvSpPr/>
            <p:nvPr/>
          </p:nvSpPr>
          <p:spPr>
            <a:xfrm>
              <a:off x="238125" y="2506073"/>
              <a:ext cx="1643150" cy="673075"/>
            </a:xfrm>
            <a:custGeom>
              <a:avLst/>
              <a:gdLst/>
              <a:ahLst/>
              <a:cxnLst/>
              <a:rect l="l" t="t" r="r" b="b"/>
              <a:pathLst>
                <a:path w="65726" h="26923" extrusionOk="0">
                  <a:moveTo>
                    <a:pt x="0" y="0"/>
                  </a:moveTo>
                  <a:lnTo>
                    <a:pt x="10782" y="13477"/>
                  </a:lnTo>
                  <a:lnTo>
                    <a:pt x="0" y="26923"/>
                  </a:lnTo>
                  <a:lnTo>
                    <a:pt x="54943" y="26923"/>
                  </a:lnTo>
                  <a:lnTo>
                    <a:pt x="65725" y="13477"/>
                  </a:lnTo>
                  <a:lnTo>
                    <a:pt x="54943" y="0"/>
                  </a:lnTo>
                  <a:close/>
                </a:path>
              </a:pathLst>
            </a:cu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1600" dirty="0">
                  <a:solidFill>
                    <a:srgbClr val="000608"/>
                  </a:solidFill>
                  <a:latin typeface="Cambria Math" panose="02040503050406030204" pitchFamily="18" charset="0"/>
                  <a:ea typeface="Cambria Math" panose="02040503050406030204" pitchFamily="18" charset="0"/>
                </a:rPr>
                <a:t>      </a:t>
              </a:r>
              <a:r>
                <a:rPr lang="el-GR"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Εκπαιδευτική</a:t>
              </a:r>
              <a:endParaRPr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endParaRPr>
            </a:p>
          </p:txBody>
        </p:sp>
        <p:sp>
          <p:nvSpPr>
            <p:cNvPr id="29" name="Google Shape;4709;p64">
              <a:extLst>
                <a:ext uri="{FF2B5EF4-FFF2-40B4-BE49-F238E27FC236}">
                  <a16:creationId xmlns:a16="http://schemas.microsoft.com/office/drawing/2014/main" id="{6521576B-1F66-DC75-3E84-CC17289FC72D}"/>
                </a:ext>
              </a:extLst>
            </p:cNvPr>
            <p:cNvSpPr/>
            <p:nvPr/>
          </p:nvSpPr>
          <p:spPr>
            <a:xfrm>
              <a:off x="1606191" y="2506073"/>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chemeClr val="bg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1600" dirty="0">
                  <a:latin typeface="Cambria Math" panose="02040503050406030204" pitchFamily="18" charset="0"/>
                  <a:ea typeface="Cambria Math" panose="02040503050406030204" pitchFamily="18" charset="0"/>
                </a:rPr>
                <a:t>         </a:t>
              </a:r>
              <a:r>
                <a:rPr lang="el-GR"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Ερευνητική</a:t>
              </a:r>
              <a:endParaRPr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endParaRPr>
            </a:p>
          </p:txBody>
        </p:sp>
        <p:sp>
          <p:nvSpPr>
            <p:cNvPr id="30" name="Google Shape;4710;p64">
              <a:extLst>
                <a:ext uri="{FF2B5EF4-FFF2-40B4-BE49-F238E27FC236}">
                  <a16:creationId xmlns:a16="http://schemas.microsoft.com/office/drawing/2014/main" id="{0AC5F0D7-7744-6FD5-B6C5-C2D8FE13D1D8}"/>
                </a:ext>
              </a:extLst>
            </p:cNvPr>
            <p:cNvSpPr/>
            <p:nvPr/>
          </p:nvSpPr>
          <p:spPr>
            <a:xfrm>
              <a:off x="2974256" y="2516456"/>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1600" dirty="0">
                  <a:latin typeface="Cambria Math" panose="02040503050406030204" pitchFamily="18" charset="0"/>
                  <a:ea typeface="Cambria Math" panose="02040503050406030204" pitchFamily="18" charset="0"/>
                </a:rPr>
                <a:t>        </a:t>
              </a:r>
              <a:r>
                <a:rPr lang="el-GR"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Θεωρητική</a:t>
              </a:r>
              <a:endParaRPr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endParaRPr>
            </a:p>
          </p:txBody>
        </p:sp>
      </p:grpSp>
      <p:sp>
        <p:nvSpPr>
          <p:cNvPr id="162" name="Ορθογώνιο: Στρογγύλεμα γωνιών 161">
            <a:extLst>
              <a:ext uri="{FF2B5EF4-FFF2-40B4-BE49-F238E27FC236}">
                <a16:creationId xmlns:a16="http://schemas.microsoft.com/office/drawing/2014/main" id="{26D6A6B6-B5CE-E0AF-5F1D-113609E35E0E}"/>
              </a:ext>
            </a:extLst>
          </p:cNvPr>
          <p:cNvSpPr/>
          <p:nvPr/>
        </p:nvSpPr>
        <p:spPr>
          <a:xfrm>
            <a:off x="1521334" y="1913870"/>
            <a:ext cx="6400746" cy="657880"/>
          </a:xfrm>
          <a:prstGeom prst="round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accent6"/>
                </a:solidFill>
                <a:latin typeface="Book Antiqua" panose="02040602050305030304" pitchFamily="18" charset="0"/>
                <a:ea typeface="Cambria Math" panose="02040503050406030204" pitchFamily="18" charset="0"/>
              </a:rPr>
              <a:t>Αποτελεί καλή πρακτική για συμπληρωματική εξ αποστάσεως διδασκαλία σε παιδιά προσχολικής ηλικίας</a:t>
            </a:r>
          </a:p>
        </p:txBody>
      </p:sp>
      <p:sp>
        <p:nvSpPr>
          <p:cNvPr id="163" name="Ορθογώνιο: Στρογγύλεμα γωνιών 162">
            <a:extLst>
              <a:ext uri="{FF2B5EF4-FFF2-40B4-BE49-F238E27FC236}">
                <a16:creationId xmlns:a16="http://schemas.microsoft.com/office/drawing/2014/main" id="{FC9254DD-FED9-DF55-9F94-D13FD48D9E1B}"/>
              </a:ext>
            </a:extLst>
          </p:cNvPr>
          <p:cNvSpPr/>
          <p:nvPr/>
        </p:nvSpPr>
        <p:spPr>
          <a:xfrm>
            <a:off x="1516434" y="2670855"/>
            <a:ext cx="6400746" cy="657880"/>
          </a:xfrm>
          <a:prstGeom prst="roundRec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accent6"/>
                </a:solidFill>
                <a:latin typeface="Book Antiqua" panose="02040602050305030304" pitchFamily="18" charset="0"/>
                <a:ea typeface="Cambria Math" panose="02040503050406030204" pitchFamily="18" charset="0"/>
              </a:rPr>
              <a:t>Εμπλουτίζει την ερευνητική βιβλιογραφία σχετικά με το εκπαιδευτικό υλικό προσχολικής εκπαίδευσης στα </a:t>
            </a:r>
            <a:r>
              <a:rPr lang="en-US" dirty="0">
                <a:solidFill>
                  <a:schemeClr val="accent6"/>
                </a:solidFill>
                <a:latin typeface="Book Antiqua" panose="02040602050305030304" pitchFamily="18" charset="0"/>
                <a:ea typeface="Cambria Math" panose="02040503050406030204" pitchFamily="18" charset="0"/>
              </a:rPr>
              <a:t>e-Learning </a:t>
            </a:r>
            <a:r>
              <a:rPr lang="el-GR" dirty="0">
                <a:solidFill>
                  <a:schemeClr val="accent6"/>
                </a:solidFill>
                <a:latin typeface="Book Antiqua" panose="02040602050305030304" pitchFamily="18" charset="0"/>
                <a:ea typeface="Cambria Math" panose="02040503050406030204" pitchFamily="18" charset="0"/>
              </a:rPr>
              <a:t> περιβάλλοντα</a:t>
            </a:r>
          </a:p>
        </p:txBody>
      </p:sp>
      <p:sp>
        <p:nvSpPr>
          <p:cNvPr id="164" name="Ορθογώνιο: Στρογγύλεμα γωνιών 163">
            <a:extLst>
              <a:ext uri="{FF2B5EF4-FFF2-40B4-BE49-F238E27FC236}">
                <a16:creationId xmlns:a16="http://schemas.microsoft.com/office/drawing/2014/main" id="{A09D70DF-BCD0-B6BD-47C7-4B63E370AFC6}"/>
              </a:ext>
            </a:extLst>
          </p:cNvPr>
          <p:cNvSpPr/>
          <p:nvPr/>
        </p:nvSpPr>
        <p:spPr>
          <a:xfrm>
            <a:off x="1516434" y="4184825"/>
            <a:ext cx="6400746" cy="657880"/>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accent6"/>
                </a:solidFill>
                <a:latin typeface="Book Antiqua" panose="02040602050305030304" pitchFamily="18" charset="0"/>
                <a:ea typeface="Cambria Math" panose="02040503050406030204" pitchFamily="18" charset="0"/>
              </a:rPr>
              <a:t>Προσφέρει στους εκπαιδευτικούς  πρωτότυπο πολυμεσικό και διαδραστικό </a:t>
            </a:r>
          </a:p>
          <a:p>
            <a:pPr algn="ctr"/>
            <a:r>
              <a:rPr lang="el-GR" dirty="0">
                <a:solidFill>
                  <a:schemeClr val="accent6"/>
                </a:solidFill>
                <a:latin typeface="Book Antiqua" panose="02040602050305030304" pitchFamily="18" charset="0"/>
                <a:ea typeface="Cambria Math" panose="02040503050406030204" pitchFamily="18" charset="0"/>
              </a:rPr>
              <a:t>Ε. Υ. για την εξ αποστάσεως διδασκαλία της ασφάλειας στο διαδίκτυο </a:t>
            </a:r>
          </a:p>
        </p:txBody>
      </p:sp>
      <p:sp>
        <p:nvSpPr>
          <p:cNvPr id="181" name="Google Shape;5304;p41">
            <a:extLst>
              <a:ext uri="{FF2B5EF4-FFF2-40B4-BE49-F238E27FC236}">
                <a16:creationId xmlns:a16="http://schemas.microsoft.com/office/drawing/2014/main" id="{C2ECCA19-EA6B-CF69-0462-8E1A0DBA68EE}"/>
              </a:ext>
            </a:extLst>
          </p:cNvPr>
          <p:cNvSpPr/>
          <p:nvPr/>
        </p:nvSpPr>
        <p:spPr>
          <a:xfrm>
            <a:off x="944428" y="2013806"/>
            <a:ext cx="466326" cy="448838"/>
          </a:xfrm>
          <a:custGeom>
            <a:avLst/>
            <a:gdLst/>
            <a:ahLst/>
            <a:cxnLst/>
            <a:rect l="l" t="t" r="r" b="b"/>
            <a:pathLst>
              <a:path w="12004" h="12036" extrusionOk="0">
                <a:moveTo>
                  <a:pt x="10933" y="4947"/>
                </a:moveTo>
                <a:cubicBezTo>
                  <a:pt x="11122" y="4947"/>
                  <a:pt x="11279" y="5104"/>
                  <a:pt x="11279" y="5293"/>
                </a:cubicBezTo>
                <a:lnTo>
                  <a:pt x="11279" y="5671"/>
                </a:lnTo>
                <a:lnTo>
                  <a:pt x="7782" y="5671"/>
                </a:lnTo>
                <a:lnTo>
                  <a:pt x="7782" y="5293"/>
                </a:lnTo>
                <a:cubicBezTo>
                  <a:pt x="7782" y="5104"/>
                  <a:pt x="7940" y="4947"/>
                  <a:pt x="8129" y="4947"/>
                </a:cubicBezTo>
                <a:close/>
                <a:moveTo>
                  <a:pt x="9547" y="694"/>
                </a:moveTo>
                <a:cubicBezTo>
                  <a:pt x="9736" y="694"/>
                  <a:pt x="9893" y="851"/>
                  <a:pt x="9893" y="1040"/>
                </a:cubicBezTo>
                <a:lnTo>
                  <a:pt x="9893" y="4254"/>
                </a:lnTo>
                <a:lnTo>
                  <a:pt x="8129" y="4254"/>
                </a:lnTo>
                <a:cubicBezTo>
                  <a:pt x="7530" y="4254"/>
                  <a:pt x="7058" y="4726"/>
                  <a:pt x="7058" y="5293"/>
                </a:cubicBezTo>
                <a:lnTo>
                  <a:pt x="7058" y="6365"/>
                </a:lnTo>
                <a:lnTo>
                  <a:pt x="694" y="6365"/>
                </a:lnTo>
                <a:lnTo>
                  <a:pt x="694" y="1040"/>
                </a:lnTo>
                <a:cubicBezTo>
                  <a:pt x="725" y="851"/>
                  <a:pt x="883" y="694"/>
                  <a:pt x="1072" y="694"/>
                </a:cubicBezTo>
                <a:close/>
                <a:moveTo>
                  <a:pt x="7121" y="7026"/>
                </a:moveTo>
                <a:lnTo>
                  <a:pt x="7121" y="7751"/>
                </a:lnTo>
                <a:lnTo>
                  <a:pt x="1072" y="7751"/>
                </a:lnTo>
                <a:cubicBezTo>
                  <a:pt x="883" y="7751"/>
                  <a:pt x="725" y="7593"/>
                  <a:pt x="725" y="7404"/>
                </a:cubicBezTo>
                <a:lnTo>
                  <a:pt x="725" y="7026"/>
                </a:lnTo>
                <a:close/>
                <a:moveTo>
                  <a:pt x="5703" y="8444"/>
                </a:moveTo>
                <a:lnTo>
                  <a:pt x="5703" y="9168"/>
                </a:lnTo>
                <a:lnTo>
                  <a:pt x="4947" y="9168"/>
                </a:lnTo>
                <a:lnTo>
                  <a:pt x="4947" y="8444"/>
                </a:lnTo>
                <a:close/>
                <a:moveTo>
                  <a:pt x="7089" y="8444"/>
                </a:moveTo>
                <a:lnTo>
                  <a:pt x="7089" y="9168"/>
                </a:lnTo>
                <a:lnTo>
                  <a:pt x="6365" y="9168"/>
                </a:lnTo>
                <a:lnTo>
                  <a:pt x="6365" y="8444"/>
                </a:lnTo>
                <a:close/>
                <a:moveTo>
                  <a:pt x="11279" y="6333"/>
                </a:moveTo>
                <a:lnTo>
                  <a:pt x="11279" y="9830"/>
                </a:lnTo>
                <a:lnTo>
                  <a:pt x="7782" y="9830"/>
                </a:lnTo>
                <a:lnTo>
                  <a:pt x="7782" y="6333"/>
                </a:lnTo>
                <a:close/>
                <a:moveTo>
                  <a:pt x="11279" y="10523"/>
                </a:moveTo>
                <a:lnTo>
                  <a:pt x="11279" y="10901"/>
                </a:lnTo>
                <a:cubicBezTo>
                  <a:pt x="11279" y="11090"/>
                  <a:pt x="11122" y="11248"/>
                  <a:pt x="10933" y="11248"/>
                </a:cubicBezTo>
                <a:lnTo>
                  <a:pt x="8129" y="11248"/>
                </a:lnTo>
                <a:cubicBezTo>
                  <a:pt x="7940" y="11248"/>
                  <a:pt x="7782" y="11090"/>
                  <a:pt x="7782" y="10901"/>
                </a:cubicBezTo>
                <a:lnTo>
                  <a:pt x="7782" y="10523"/>
                </a:lnTo>
                <a:close/>
                <a:moveTo>
                  <a:pt x="1040" y="1"/>
                </a:moveTo>
                <a:cubicBezTo>
                  <a:pt x="442" y="1"/>
                  <a:pt x="1" y="473"/>
                  <a:pt x="1" y="1040"/>
                </a:cubicBezTo>
                <a:lnTo>
                  <a:pt x="1" y="7436"/>
                </a:lnTo>
                <a:cubicBezTo>
                  <a:pt x="1" y="8034"/>
                  <a:pt x="442" y="8507"/>
                  <a:pt x="1040" y="8507"/>
                </a:cubicBezTo>
                <a:lnTo>
                  <a:pt x="4191" y="8507"/>
                </a:lnTo>
                <a:lnTo>
                  <a:pt x="4191" y="9200"/>
                </a:lnTo>
                <a:lnTo>
                  <a:pt x="3151" y="9200"/>
                </a:lnTo>
                <a:cubicBezTo>
                  <a:pt x="2931" y="9200"/>
                  <a:pt x="2773" y="9357"/>
                  <a:pt x="2773" y="9546"/>
                </a:cubicBezTo>
                <a:cubicBezTo>
                  <a:pt x="2773" y="9767"/>
                  <a:pt x="2931" y="9925"/>
                  <a:pt x="3151" y="9925"/>
                </a:cubicBezTo>
                <a:lnTo>
                  <a:pt x="7026" y="9925"/>
                </a:lnTo>
                <a:lnTo>
                  <a:pt x="7026" y="10964"/>
                </a:lnTo>
                <a:cubicBezTo>
                  <a:pt x="7026" y="11563"/>
                  <a:pt x="7499" y="12035"/>
                  <a:pt x="8097" y="12035"/>
                </a:cubicBezTo>
                <a:lnTo>
                  <a:pt x="10901" y="12035"/>
                </a:lnTo>
                <a:cubicBezTo>
                  <a:pt x="11468" y="12035"/>
                  <a:pt x="11941" y="11563"/>
                  <a:pt x="11941" y="10964"/>
                </a:cubicBezTo>
                <a:lnTo>
                  <a:pt x="11941" y="5356"/>
                </a:lnTo>
                <a:cubicBezTo>
                  <a:pt x="12004" y="4726"/>
                  <a:pt x="11531" y="4254"/>
                  <a:pt x="10933" y="4254"/>
                </a:cubicBezTo>
                <a:lnTo>
                  <a:pt x="10586" y="4254"/>
                </a:lnTo>
                <a:lnTo>
                  <a:pt x="10586" y="1040"/>
                </a:lnTo>
                <a:cubicBezTo>
                  <a:pt x="10586" y="473"/>
                  <a:pt x="10114" y="1"/>
                  <a:pt x="95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5859;p42">
            <a:extLst>
              <a:ext uri="{FF2B5EF4-FFF2-40B4-BE49-F238E27FC236}">
                <a16:creationId xmlns:a16="http://schemas.microsoft.com/office/drawing/2014/main" id="{152E2645-0A5A-B1EA-2138-DB5483F5BB4C}"/>
              </a:ext>
            </a:extLst>
          </p:cNvPr>
          <p:cNvGrpSpPr/>
          <p:nvPr/>
        </p:nvGrpSpPr>
        <p:grpSpPr>
          <a:xfrm>
            <a:off x="965731" y="2832495"/>
            <a:ext cx="404787" cy="398964"/>
            <a:chOff x="-37534750" y="2668075"/>
            <a:chExt cx="332400" cy="319900"/>
          </a:xfrm>
        </p:grpSpPr>
        <p:sp>
          <p:nvSpPr>
            <p:cNvPr id="183" name="Google Shape;5860;p42">
              <a:extLst>
                <a:ext uri="{FF2B5EF4-FFF2-40B4-BE49-F238E27FC236}">
                  <a16:creationId xmlns:a16="http://schemas.microsoft.com/office/drawing/2014/main" id="{B123BBF7-6C4D-A04C-2899-0F09B22D1025}"/>
                </a:ext>
              </a:extLst>
            </p:cNvPr>
            <p:cNvSpPr/>
            <p:nvPr/>
          </p:nvSpPr>
          <p:spPr>
            <a:xfrm>
              <a:off x="-37534750" y="2668075"/>
              <a:ext cx="332400" cy="319900"/>
            </a:xfrm>
            <a:custGeom>
              <a:avLst/>
              <a:gdLst/>
              <a:ahLst/>
              <a:cxnLst/>
              <a:rect l="l" t="t" r="r" b="b"/>
              <a:pathLst>
                <a:path w="13296" h="12796" extrusionOk="0">
                  <a:moveTo>
                    <a:pt x="5258" y="834"/>
                  </a:moveTo>
                  <a:cubicBezTo>
                    <a:pt x="5799" y="834"/>
                    <a:pt x="6338" y="935"/>
                    <a:pt x="6837" y="1134"/>
                  </a:cubicBezTo>
                  <a:cubicBezTo>
                    <a:pt x="9105" y="2142"/>
                    <a:pt x="10019" y="4852"/>
                    <a:pt x="8822" y="6963"/>
                  </a:cubicBezTo>
                  <a:cubicBezTo>
                    <a:pt x="8790" y="7026"/>
                    <a:pt x="8790" y="7026"/>
                    <a:pt x="8790" y="7057"/>
                  </a:cubicBezTo>
                  <a:cubicBezTo>
                    <a:pt x="8632" y="7372"/>
                    <a:pt x="8412" y="7656"/>
                    <a:pt x="8160" y="7876"/>
                  </a:cubicBezTo>
                  <a:cubicBezTo>
                    <a:pt x="8002" y="8002"/>
                    <a:pt x="7876" y="8128"/>
                    <a:pt x="7782" y="8191"/>
                  </a:cubicBezTo>
                  <a:cubicBezTo>
                    <a:pt x="7687" y="8223"/>
                    <a:pt x="7719" y="8223"/>
                    <a:pt x="7687" y="8286"/>
                  </a:cubicBezTo>
                  <a:cubicBezTo>
                    <a:pt x="7152" y="8664"/>
                    <a:pt x="6585" y="8947"/>
                    <a:pt x="5923" y="9073"/>
                  </a:cubicBezTo>
                  <a:cubicBezTo>
                    <a:pt x="5694" y="9110"/>
                    <a:pt x="5468" y="9128"/>
                    <a:pt x="5245" y="9128"/>
                  </a:cubicBezTo>
                  <a:cubicBezTo>
                    <a:pt x="2977" y="9128"/>
                    <a:pt x="1071" y="7298"/>
                    <a:pt x="1071" y="4946"/>
                  </a:cubicBezTo>
                  <a:cubicBezTo>
                    <a:pt x="1071" y="3592"/>
                    <a:pt x="1796" y="2268"/>
                    <a:pt x="2899" y="1544"/>
                  </a:cubicBezTo>
                  <a:cubicBezTo>
                    <a:pt x="3603" y="1068"/>
                    <a:pt x="4433" y="834"/>
                    <a:pt x="5258" y="834"/>
                  </a:cubicBezTo>
                  <a:close/>
                  <a:moveTo>
                    <a:pt x="9200" y="7876"/>
                  </a:moveTo>
                  <a:lnTo>
                    <a:pt x="11909" y="10586"/>
                  </a:lnTo>
                  <a:cubicBezTo>
                    <a:pt x="12067" y="10743"/>
                    <a:pt x="12130" y="10901"/>
                    <a:pt x="12130" y="11153"/>
                  </a:cubicBezTo>
                  <a:cubicBezTo>
                    <a:pt x="12130" y="11594"/>
                    <a:pt x="11783" y="11909"/>
                    <a:pt x="11405" y="11909"/>
                  </a:cubicBezTo>
                  <a:cubicBezTo>
                    <a:pt x="11184" y="11909"/>
                    <a:pt x="10995" y="11814"/>
                    <a:pt x="10838" y="11657"/>
                  </a:cubicBezTo>
                  <a:lnTo>
                    <a:pt x="8128" y="8947"/>
                  </a:lnTo>
                  <a:cubicBezTo>
                    <a:pt x="8160" y="8916"/>
                    <a:pt x="8759" y="8506"/>
                    <a:pt x="9200" y="7876"/>
                  </a:cubicBezTo>
                  <a:close/>
                  <a:moveTo>
                    <a:pt x="5198" y="0"/>
                  </a:moveTo>
                  <a:cubicBezTo>
                    <a:pt x="3529" y="0"/>
                    <a:pt x="1985" y="882"/>
                    <a:pt x="1103" y="2205"/>
                  </a:cubicBezTo>
                  <a:cubicBezTo>
                    <a:pt x="158" y="3623"/>
                    <a:pt x="0" y="5387"/>
                    <a:pt x="630" y="6931"/>
                  </a:cubicBezTo>
                  <a:cubicBezTo>
                    <a:pt x="1470" y="8860"/>
                    <a:pt x="3356" y="9972"/>
                    <a:pt x="5251" y="9972"/>
                  </a:cubicBezTo>
                  <a:cubicBezTo>
                    <a:pt x="5988" y="9972"/>
                    <a:pt x="6725" y="9804"/>
                    <a:pt x="7404" y="9452"/>
                  </a:cubicBezTo>
                  <a:lnTo>
                    <a:pt x="10302" y="12318"/>
                  </a:lnTo>
                  <a:cubicBezTo>
                    <a:pt x="10588" y="12626"/>
                    <a:pt x="11026" y="12796"/>
                    <a:pt x="11468" y="12796"/>
                  </a:cubicBezTo>
                  <a:cubicBezTo>
                    <a:pt x="11661" y="12796"/>
                    <a:pt x="11854" y="12763"/>
                    <a:pt x="12035" y="12697"/>
                  </a:cubicBezTo>
                  <a:cubicBezTo>
                    <a:pt x="13043" y="12161"/>
                    <a:pt x="13295" y="10806"/>
                    <a:pt x="12539" y="10050"/>
                  </a:cubicBezTo>
                  <a:lnTo>
                    <a:pt x="9672" y="7183"/>
                  </a:lnTo>
                  <a:cubicBezTo>
                    <a:pt x="10334" y="5860"/>
                    <a:pt x="10334" y="4348"/>
                    <a:pt x="9767" y="3025"/>
                  </a:cubicBezTo>
                  <a:cubicBezTo>
                    <a:pt x="9042" y="1229"/>
                    <a:pt x="7215" y="0"/>
                    <a:pt x="51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861;p42">
              <a:extLst>
                <a:ext uri="{FF2B5EF4-FFF2-40B4-BE49-F238E27FC236}">
                  <a16:creationId xmlns:a16="http://schemas.microsoft.com/office/drawing/2014/main" id="{D6AEA7A6-204B-ECA5-87A2-3D75663A0C85}"/>
                </a:ext>
              </a:extLst>
            </p:cNvPr>
            <p:cNvSpPr/>
            <p:nvPr/>
          </p:nvSpPr>
          <p:spPr>
            <a:xfrm>
              <a:off x="-37487500" y="2709475"/>
              <a:ext cx="165425" cy="164450"/>
            </a:xfrm>
            <a:custGeom>
              <a:avLst/>
              <a:gdLst/>
              <a:ahLst/>
              <a:cxnLst/>
              <a:rect l="l" t="t" r="r" b="b"/>
              <a:pathLst>
                <a:path w="6617" h="6578" extrusionOk="0">
                  <a:moveTo>
                    <a:pt x="3308" y="833"/>
                  </a:moveTo>
                  <a:cubicBezTo>
                    <a:pt x="4695" y="833"/>
                    <a:pt x="5797" y="1936"/>
                    <a:pt x="5797" y="3290"/>
                  </a:cubicBezTo>
                  <a:cubicBezTo>
                    <a:pt x="5797" y="4614"/>
                    <a:pt x="4726" y="5779"/>
                    <a:pt x="3308" y="5779"/>
                  </a:cubicBezTo>
                  <a:cubicBezTo>
                    <a:pt x="1954" y="5779"/>
                    <a:pt x="851" y="4677"/>
                    <a:pt x="851" y="3290"/>
                  </a:cubicBezTo>
                  <a:cubicBezTo>
                    <a:pt x="851" y="1936"/>
                    <a:pt x="1954" y="833"/>
                    <a:pt x="3308" y="833"/>
                  </a:cubicBezTo>
                  <a:close/>
                  <a:moveTo>
                    <a:pt x="3319" y="0"/>
                  </a:moveTo>
                  <a:cubicBezTo>
                    <a:pt x="2880" y="0"/>
                    <a:pt x="2438" y="81"/>
                    <a:pt x="2017" y="234"/>
                  </a:cubicBezTo>
                  <a:cubicBezTo>
                    <a:pt x="851" y="738"/>
                    <a:pt x="0" y="1936"/>
                    <a:pt x="0" y="3259"/>
                  </a:cubicBezTo>
                  <a:cubicBezTo>
                    <a:pt x="0" y="4362"/>
                    <a:pt x="568" y="5401"/>
                    <a:pt x="1481" y="6031"/>
                  </a:cubicBezTo>
                  <a:cubicBezTo>
                    <a:pt x="2033" y="6405"/>
                    <a:pt x="2645" y="6578"/>
                    <a:pt x="3255" y="6578"/>
                  </a:cubicBezTo>
                  <a:cubicBezTo>
                    <a:pt x="3725" y="6578"/>
                    <a:pt x="4193" y="6475"/>
                    <a:pt x="4632" y="6283"/>
                  </a:cubicBezTo>
                  <a:cubicBezTo>
                    <a:pt x="5829" y="5748"/>
                    <a:pt x="6585" y="4551"/>
                    <a:pt x="6585" y="3259"/>
                  </a:cubicBezTo>
                  <a:cubicBezTo>
                    <a:pt x="6616" y="2219"/>
                    <a:pt x="6081" y="1180"/>
                    <a:pt x="5167" y="549"/>
                  </a:cubicBezTo>
                  <a:cubicBezTo>
                    <a:pt x="4605" y="175"/>
                    <a:pt x="3965" y="0"/>
                    <a:pt x="33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 name="Google Shape;5849;p42">
            <a:extLst>
              <a:ext uri="{FF2B5EF4-FFF2-40B4-BE49-F238E27FC236}">
                <a16:creationId xmlns:a16="http://schemas.microsoft.com/office/drawing/2014/main" id="{3C508434-47BB-DF44-1128-EAD999D6E97F}"/>
              </a:ext>
            </a:extLst>
          </p:cNvPr>
          <p:cNvSpPr/>
          <p:nvPr/>
        </p:nvSpPr>
        <p:spPr>
          <a:xfrm>
            <a:off x="934961" y="3567289"/>
            <a:ext cx="466326" cy="352316"/>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 name="Google Shape;4710;p64">
            <a:extLst>
              <a:ext uri="{FF2B5EF4-FFF2-40B4-BE49-F238E27FC236}">
                <a16:creationId xmlns:a16="http://schemas.microsoft.com/office/drawing/2014/main" id="{663F0C30-538C-9B09-82D5-6E488B71EA45}"/>
              </a:ext>
            </a:extLst>
          </p:cNvPr>
          <p:cNvSpPr/>
          <p:nvPr/>
        </p:nvSpPr>
        <p:spPr>
          <a:xfrm>
            <a:off x="5884975" y="1027818"/>
            <a:ext cx="1709966" cy="589439"/>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chemeClr val="bg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1600" b="1" dirty="0">
                <a:latin typeface="Cambria Math" panose="02040503050406030204" pitchFamily="18" charset="0"/>
                <a:ea typeface="Cambria Math" panose="02040503050406030204" pitchFamily="18" charset="0"/>
              </a:rPr>
              <a:t>        </a:t>
            </a:r>
            <a:r>
              <a:rPr lang="el-GR"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Κοινωνική</a:t>
            </a:r>
            <a:endParaRPr b="1"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endParaRPr>
          </a:p>
        </p:txBody>
      </p:sp>
      <p:sp>
        <p:nvSpPr>
          <p:cNvPr id="3" name="Ορθογώνιο: Στρογγύλεμα γωνιών 2">
            <a:extLst>
              <a:ext uri="{FF2B5EF4-FFF2-40B4-BE49-F238E27FC236}">
                <a16:creationId xmlns:a16="http://schemas.microsoft.com/office/drawing/2014/main" id="{386B3ED9-CF47-6E9E-7B95-11A0E5A90938}"/>
              </a:ext>
            </a:extLst>
          </p:cNvPr>
          <p:cNvSpPr/>
          <p:nvPr/>
        </p:nvSpPr>
        <p:spPr>
          <a:xfrm>
            <a:off x="1516434" y="3427840"/>
            <a:ext cx="6400746" cy="6578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accent6"/>
                </a:solidFill>
                <a:latin typeface="Book Antiqua" panose="02040602050305030304" pitchFamily="18" charset="0"/>
                <a:ea typeface="Cambria Math" panose="02040503050406030204" pitchFamily="18" charset="0"/>
              </a:rPr>
              <a:t>Αναδεικνύει πεδία που θα μπορούσαν να αποτελέσουν αντικείμενο ενδιαφέροντος  μελλοντικών βιβλιογραφικών ερευνών</a:t>
            </a:r>
          </a:p>
        </p:txBody>
      </p:sp>
      <p:sp>
        <p:nvSpPr>
          <p:cNvPr id="4" name="Google Shape;8241;p48">
            <a:extLst>
              <a:ext uri="{FF2B5EF4-FFF2-40B4-BE49-F238E27FC236}">
                <a16:creationId xmlns:a16="http://schemas.microsoft.com/office/drawing/2014/main" id="{9ED7BA36-7117-0FE8-3A1C-FC0876F9665B}"/>
              </a:ext>
            </a:extLst>
          </p:cNvPr>
          <p:cNvSpPr/>
          <p:nvPr/>
        </p:nvSpPr>
        <p:spPr>
          <a:xfrm>
            <a:off x="908137" y="4333220"/>
            <a:ext cx="466326" cy="451722"/>
          </a:xfrm>
          <a:custGeom>
            <a:avLst/>
            <a:gdLst/>
            <a:ahLst/>
            <a:cxnLst/>
            <a:rect l="l" t="t" r="r" b="b"/>
            <a:pathLst>
              <a:path w="11815" h="11846" extrusionOk="0">
                <a:moveTo>
                  <a:pt x="5829" y="693"/>
                </a:moveTo>
                <a:cubicBezTo>
                  <a:pt x="6238" y="693"/>
                  <a:pt x="6553" y="1008"/>
                  <a:pt x="6553" y="1418"/>
                </a:cubicBezTo>
                <a:cubicBezTo>
                  <a:pt x="6553" y="1796"/>
                  <a:pt x="6238" y="2111"/>
                  <a:pt x="5829" y="2111"/>
                </a:cubicBezTo>
                <a:cubicBezTo>
                  <a:pt x="5451" y="2111"/>
                  <a:pt x="5136" y="1796"/>
                  <a:pt x="5136" y="1418"/>
                </a:cubicBezTo>
                <a:cubicBezTo>
                  <a:pt x="5136" y="1008"/>
                  <a:pt x="5482" y="693"/>
                  <a:pt x="5829" y="693"/>
                </a:cubicBezTo>
                <a:close/>
                <a:moveTo>
                  <a:pt x="5829" y="2773"/>
                </a:moveTo>
                <a:cubicBezTo>
                  <a:pt x="6774" y="2773"/>
                  <a:pt x="7562" y="3560"/>
                  <a:pt x="7562" y="4568"/>
                </a:cubicBezTo>
                <a:lnTo>
                  <a:pt x="7562" y="4915"/>
                </a:lnTo>
                <a:lnTo>
                  <a:pt x="4096" y="4915"/>
                </a:lnTo>
                <a:lnTo>
                  <a:pt x="4096" y="4568"/>
                </a:lnTo>
                <a:cubicBezTo>
                  <a:pt x="4096" y="3560"/>
                  <a:pt x="4884" y="2773"/>
                  <a:pt x="5829" y="2773"/>
                </a:cubicBezTo>
                <a:close/>
                <a:moveTo>
                  <a:pt x="2363" y="6963"/>
                </a:moveTo>
                <a:cubicBezTo>
                  <a:pt x="2773" y="6963"/>
                  <a:pt x="3088" y="7278"/>
                  <a:pt x="3088" y="7656"/>
                </a:cubicBezTo>
                <a:cubicBezTo>
                  <a:pt x="3088" y="8065"/>
                  <a:pt x="2773" y="8380"/>
                  <a:pt x="2363" y="8380"/>
                </a:cubicBezTo>
                <a:cubicBezTo>
                  <a:pt x="1985" y="8380"/>
                  <a:pt x="1670" y="8065"/>
                  <a:pt x="1670" y="7656"/>
                </a:cubicBezTo>
                <a:cubicBezTo>
                  <a:pt x="1670" y="7278"/>
                  <a:pt x="1985" y="6963"/>
                  <a:pt x="2363" y="6963"/>
                </a:cubicBezTo>
                <a:close/>
                <a:moveTo>
                  <a:pt x="9357" y="6963"/>
                </a:moveTo>
                <a:cubicBezTo>
                  <a:pt x="9735" y="6963"/>
                  <a:pt x="10050" y="7278"/>
                  <a:pt x="10050" y="7656"/>
                </a:cubicBezTo>
                <a:cubicBezTo>
                  <a:pt x="10050" y="8065"/>
                  <a:pt x="9735" y="8380"/>
                  <a:pt x="9357" y="8380"/>
                </a:cubicBezTo>
                <a:cubicBezTo>
                  <a:pt x="8948" y="8380"/>
                  <a:pt x="8633" y="8065"/>
                  <a:pt x="8633" y="7656"/>
                </a:cubicBezTo>
                <a:cubicBezTo>
                  <a:pt x="8633" y="7278"/>
                  <a:pt x="8948" y="6963"/>
                  <a:pt x="9357" y="6963"/>
                </a:cubicBezTo>
                <a:close/>
                <a:moveTo>
                  <a:pt x="2363" y="9042"/>
                </a:moveTo>
                <a:cubicBezTo>
                  <a:pt x="3308" y="9042"/>
                  <a:pt x="4096" y="9830"/>
                  <a:pt x="4096" y="10806"/>
                </a:cubicBezTo>
                <a:lnTo>
                  <a:pt x="4096" y="11184"/>
                </a:lnTo>
                <a:lnTo>
                  <a:pt x="630" y="11184"/>
                </a:lnTo>
                <a:lnTo>
                  <a:pt x="630" y="10806"/>
                </a:lnTo>
                <a:cubicBezTo>
                  <a:pt x="630" y="9830"/>
                  <a:pt x="1418" y="9042"/>
                  <a:pt x="2363" y="9042"/>
                </a:cubicBezTo>
                <a:close/>
                <a:moveTo>
                  <a:pt x="9357" y="9042"/>
                </a:moveTo>
                <a:cubicBezTo>
                  <a:pt x="10302" y="9042"/>
                  <a:pt x="11090" y="9830"/>
                  <a:pt x="11090" y="10806"/>
                </a:cubicBezTo>
                <a:lnTo>
                  <a:pt x="11090" y="11184"/>
                </a:lnTo>
                <a:lnTo>
                  <a:pt x="7625" y="11184"/>
                </a:lnTo>
                <a:lnTo>
                  <a:pt x="7625" y="10806"/>
                </a:lnTo>
                <a:cubicBezTo>
                  <a:pt x="7625" y="9830"/>
                  <a:pt x="8412" y="9042"/>
                  <a:pt x="9357" y="9042"/>
                </a:cubicBezTo>
                <a:close/>
                <a:moveTo>
                  <a:pt x="5892" y="0"/>
                </a:moveTo>
                <a:cubicBezTo>
                  <a:pt x="5136" y="0"/>
                  <a:pt x="4506" y="630"/>
                  <a:pt x="4506" y="1355"/>
                </a:cubicBezTo>
                <a:cubicBezTo>
                  <a:pt x="4506" y="1733"/>
                  <a:pt x="4632" y="2016"/>
                  <a:pt x="4852" y="2300"/>
                </a:cubicBezTo>
                <a:cubicBezTo>
                  <a:pt x="4033" y="2710"/>
                  <a:pt x="3466" y="3529"/>
                  <a:pt x="3466" y="4505"/>
                </a:cubicBezTo>
                <a:lnTo>
                  <a:pt x="3466" y="5230"/>
                </a:lnTo>
                <a:cubicBezTo>
                  <a:pt x="3466" y="5419"/>
                  <a:pt x="3623" y="5577"/>
                  <a:pt x="3844" y="5577"/>
                </a:cubicBezTo>
                <a:lnTo>
                  <a:pt x="5577" y="5577"/>
                </a:lnTo>
                <a:lnTo>
                  <a:pt x="5577" y="7152"/>
                </a:lnTo>
                <a:lnTo>
                  <a:pt x="3875" y="8822"/>
                </a:lnTo>
                <a:cubicBezTo>
                  <a:pt x="3749" y="8696"/>
                  <a:pt x="3592" y="8601"/>
                  <a:pt x="3434" y="8569"/>
                </a:cubicBezTo>
                <a:cubicBezTo>
                  <a:pt x="3686" y="8349"/>
                  <a:pt x="3781" y="8034"/>
                  <a:pt x="3781" y="7624"/>
                </a:cubicBezTo>
                <a:cubicBezTo>
                  <a:pt x="3781" y="6868"/>
                  <a:pt x="3151" y="6238"/>
                  <a:pt x="2426" y="6238"/>
                </a:cubicBezTo>
                <a:cubicBezTo>
                  <a:pt x="1670" y="6238"/>
                  <a:pt x="1040" y="6868"/>
                  <a:pt x="1040" y="7624"/>
                </a:cubicBezTo>
                <a:cubicBezTo>
                  <a:pt x="1040" y="7971"/>
                  <a:pt x="1166" y="8286"/>
                  <a:pt x="1387" y="8569"/>
                </a:cubicBezTo>
                <a:cubicBezTo>
                  <a:pt x="567" y="8979"/>
                  <a:pt x="0" y="9798"/>
                  <a:pt x="0" y="10775"/>
                </a:cubicBezTo>
                <a:lnTo>
                  <a:pt x="0" y="11499"/>
                </a:lnTo>
                <a:cubicBezTo>
                  <a:pt x="0" y="11688"/>
                  <a:pt x="158" y="11846"/>
                  <a:pt x="378" y="11846"/>
                </a:cubicBezTo>
                <a:lnTo>
                  <a:pt x="4474" y="11846"/>
                </a:lnTo>
                <a:cubicBezTo>
                  <a:pt x="4663" y="11846"/>
                  <a:pt x="4821" y="11688"/>
                  <a:pt x="4821" y="11499"/>
                </a:cubicBezTo>
                <a:lnTo>
                  <a:pt x="4821" y="10775"/>
                </a:lnTo>
                <a:cubicBezTo>
                  <a:pt x="4821" y="10239"/>
                  <a:pt x="4632" y="9704"/>
                  <a:pt x="4348" y="9326"/>
                </a:cubicBezTo>
                <a:lnTo>
                  <a:pt x="5860" y="7782"/>
                </a:lnTo>
                <a:lnTo>
                  <a:pt x="7404" y="9326"/>
                </a:lnTo>
                <a:cubicBezTo>
                  <a:pt x="7089" y="9704"/>
                  <a:pt x="6931" y="10239"/>
                  <a:pt x="6931" y="10775"/>
                </a:cubicBezTo>
                <a:lnTo>
                  <a:pt x="6931" y="11499"/>
                </a:lnTo>
                <a:cubicBezTo>
                  <a:pt x="6931" y="11688"/>
                  <a:pt x="7089" y="11846"/>
                  <a:pt x="7309" y="11846"/>
                </a:cubicBezTo>
                <a:lnTo>
                  <a:pt x="11468" y="11846"/>
                </a:lnTo>
                <a:cubicBezTo>
                  <a:pt x="11657" y="11846"/>
                  <a:pt x="11815" y="11688"/>
                  <a:pt x="11815" y="11499"/>
                </a:cubicBezTo>
                <a:lnTo>
                  <a:pt x="11815" y="10775"/>
                </a:lnTo>
                <a:cubicBezTo>
                  <a:pt x="11783" y="9830"/>
                  <a:pt x="11185" y="8979"/>
                  <a:pt x="10365" y="8569"/>
                </a:cubicBezTo>
                <a:cubicBezTo>
                  <a:pt x="10586" y="8349"/>
                  <a:pt x="10712" y="8034"/>
                  <a:pt x="10712" y="7624"/>
                </a:cubicBezTo>
                <a:cubicBezTo>
                  <a:pt x="10712" y="6868"/>
                  <a:pt x="10082" y="6238"/>
                  <a:pt x="9357" y="6238"/>
                </a:cubicBezTo>
                <a:cubicBezTo>
                  <a:pt x="8601" y="6238"/>
                  <a:pt x="7971" y="6868"/>
                  <a:pt x="7971" y="7624"/>
                </a:cubicBezTo>
                <a:cubicBezTo>
                  <a:pt x="7971" y="7971"/>
                  <a:pt x="8097" y="8286"/>
                  <a:pt x="8318" y="8569"/>
                </a:cubicBezTo>
                <a:cubicBezTo>
                  <a:pt x="8160" y="8664"/>
                  <a:pt x="8034" y="8727"/>
                  <a:pt x="7877" y="8822"/>
                </a:cubicBezTo>
                <a:lnTo>
                  <a:pt x="6207" y="7152"/>
                </a:lnTo>
                <a:lnTo>
                  <a:pt x="6207" y="5577"/>
                </a:lnTo>
                <a:lnTo>
                  <a:pt x="7940" y="5577"/>
                </a:lnTo>
                <a:cubicBezTo>
                  <a:pt x="8129" y="5577"/>
                  <a:pt x="8286" y="5419"/>
                  <a:pt x="8286" y="5230"/>
                </a:cubicBezTo>
                <a:lnTo>
                  <a:pt x="8286" y="4505"/>
                </a:lnTo>
                <a:cubicBezTo>
                  <a:pt x="8286" y="3529"/>
                  <a:pt x="7688" y="2710"/>
                  <a:pt x="6900" y="2300"/>
                </a:cubicBezTo>
                <a:cubicBezTo>
                  <a:pt x="7152" y="2080"/>
                  <a:pt x="7246" y="1764"/>
                  <a:pt x="7246" y="1355"/>
                </a:cubicBezTo>
                <a:cubicBezTo>
                  <a:pt x="7246" y="630"/>
                  <a:pt x="6616" y="0"/>
                  <a:pt x="58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050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l-GR"/>
          </a:p>
        </p:txBody>
      </p:sp>
      <p:sp>
        <p:nvSpPr>
          <p:cNvPr id="6" name="9 - Ορθογώνιο">
            <a:extLst>
              <a:ext uri="{FF2B5EF4-FFF2-40B4-BE49-F238E27FC236}">
                <a16:creationId xmlns:a16="http://schemas.microsoft.com/office/drawing/2014/main" id="{A51EC36B-F8B7-AA72-8731-5EDFF6845355}"/>
              </a:ext>
            </a:extLst>
          </p:cNvPr>
          <p:cNvSpPr/>
          <p:nvPr/>
        </p:nvSpPr>
        <p:spPr>
          <a:xfrm>
            <a:off x="350384" y="305367"/>
            <a:ext cx="6840760" cy="523220"/>
          </a:xfrm>
          <a:prstGeom prst="rect">
            <a:avLst/>
          </a:prstGeom>
        </p:spPr>
        <p:txBody>
          <a:bodyPr wrap="square">
            <a:spAutoFit/>
          </a:bodyPr>
          <a:lstStyle/>
          <a:p>
            <a:pPr algn="ctr"/>
            <a:r>
              <a:rPr lang="el-GR" sz="2800" dirty="0">
                <a:solidFill>
                  <a:schemeClr val="accent6"/>
                </a:solidFill>
                <a:latin typeface="Book Antiqua" panose="02040602050305030304" pitchFamily="18" charset="0"/>
                <a:ea typeface="Cambria Math" panose="02040503050406030204" pitchFamily="18" charset="0"/>
              </a:rPr>
              <a:t>3. Ερευνητικά ερωτήματα</a:t>
            </a:r>
          </a:p>
        </p:txBody>
      </p:sp>
      <p:graphicFrame>
        <p:nvGraphicFramePr>
          <p:cNvPr id="2" name="Διάγραμμα 1">
            <a:extLst>
              <a:ext uri="{FF2B5EF4-FFF2-40B4-BE49-F238E27FC236}">
                <a16:creationId xmlns:a16="http://schemas.microsoft.com/office/drawing/2014/main" id="{EF04E6CC-1D41-DAF1-A4C1-9F8449A874DE}"/>
              </a:ext>
            </a:extLst>
          </p:cNvPr>
          <p:cNvGraphicFramePr/>
          <p:nvPr>
            <p:extLst>
              <p:ext uri="{D42A27DB-BD31-4B8C-83A1-F6EECF244321}">
                <p14:modId xmlns:p14="http://schemas.microsoft.com/office/powerpoint/2010/main" val="1743484962"/>
              </p:ext>
            </p:extLst>
          </p:nvPr>
        </p:nvGraphicFramePr>
        <p:xfrm>
          <a:off x="844965" y="846260"/>
          <a:ext cx="707257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060DE35-4007-28D6-E534-6E4B0678CAC1}"/>
              </a:ext>
            </a:extLst>
          </p:cNvPr>
          <p:cNvSpPr txBox="1"/>
          <p:nvPr/>
        </p:nvSpPr>
        <p:spPr>
          <a:xfrm>
            <a:off x="2169885" y="984374"/>
            <a:ext cx="413657" cy="1015663"/>
          </a:xfrm>
          <a:prstGeom prst="rect">
            <a:avLst/>
          </a:prstGeom>
          <a:noFill/>
        </p:spPr>
        <p:txBody>
          <a:bodyPr wrap="square" rtlCol="0">
            <a:spAutoFit/>
          </a:bodyPr>
          <a:lstStyle/>
          <a:p>
            <a:r>
              <a:rPr lang="el-GR" sz="6000" dirty="0">
                <a:solidFill>
                  <a:schemeClr val="accent6"/>
                </a:solidFill>
                <a:latin typeface="Cambria Math" panose="02040503050406030204" pitchFamily="18" charset="0"/>
                <a:ea typeface="Cambria Math" panose="02040503050406030204" pitchFamily="18" charset="0"/>
              </a:rPr>
              <a:t>1</a:t>
            </a:r>
          </a:p>
        </p:txBody>
      </p:sp>
      <p:sp>
        <p:nvSpPr>
          <p:cNvPr id="4" name="TextBox 3">
            <a:extLst>
              <a:ext uri="{FF2B5EF4-FFF2-40B4-BE49-F238E27FC236}">
                <a16:creationId xmlns:a16="http://schemas.microsoft.com/office/drawing/2014/main" id="{D454C1A1-8954-8157-8850-AD17287C7097}"/>
              </a:ext>
            </a:extLst>
          </p:cNvPr>
          <p:cNvSpPr txBox="1"/>
          <p:nvPr/>
        </p:nvSpPr>
        <p:spPr>
          <a:xfrm>
            <a:off x="2169885" y="2283402"/>
            <a:ext cx="413657" cy="1015663"/>
          </a:xfrm>
          <a:prstGeom prst="rect">
            <a:avLst/>
          </a:prstGeom>
          <a:noFill/>
        </p:spPr>
        <p:txBody>
          <a:bodyPr wrap="square" rtlCol="0">
            <a:spAutoFit/>
          </a:bodyPr>
          <a:lstStyle/>
          <a:p>
            <a:r>
              <a:rPr lang="el-GR" sz="6000" dirty="0">
                <a:solidFill>
                  <a:schemeClr val="accent6"/>
                </a:solidFill>
                <a:latin typeface="Cambria Math" panose="02040503050406030204" pitchFamily="18" charset="0"/>
                <a:ea typeface="Cambria Math" panose="02040503050406030204" pitchFamily="18" charset="0"/>
              </a:rPr>
              <a:t>2</a:t>
            </a:r>
          </a:p>
        </p:txBody>
      </p:sp>
      <p:sp>
        <p:nvSpPr>
          <p:cNvPr id="7" name="TextBox 6">
            <a:extLst>
              <a:ext uri="{FF2B5EF4-FFF2-40B4-BE49-F238E27FC236}">
                <a16:creationId xmlns:a16="http://schemas.microsoft.com/office/drawing/2014/main" id="{8102723A-611D-7467-20E8-FEC0EF440104}"/>
              </a:ext>
            </a:extLst>
          </p:cNvPr>
          <p:cNvSpPr txBox="1"/>
          <p:nvPr/>
        </p:nvSpPr>
        <p:spPr>
          <a:xfrm>
            <a:off x="2169885" y="3651294"/>
            <a:ext cx="413657" cy="1015663"/>
          </a:xfrm>
          <a:prstGeom prst="rect">
            <a:avLst/>
          </a:prstGeom>
          <a:noFill/>
        </p:spPr>
        <p:txBody>
          <a:bodyPr wrap="square" rtlCol="0">
            <a:spAutoFit/>
          </a:bodyPr>
          <a:lstStyle/>
          <a:p>
            <a:r>
              <a:rPr lang="el-GR" sz="6000" dirty="0">
                <a:solidFill>
                  <a:schemeClr val="accent6"/>
                </a:solidFill>
                <a:latin typeface="Cambria Math" panose="02040503050406030204" pitchFamily="18" charset="0"/>
                <a:ea typeface="Cambria Math" panose="02040503050406030204" pitchFamily="18" charset="0"/>
              </a:rPr>
              <a:t>3</a:t>
            </a:r>
          </a:p>
        </p:txBody>
      </p:sp>
    </p:spTree>
    <p:extLst>
      <p:ext uri="{BB962C8B-B14F-4D97-AF65-F5344CB8AC3E}">
        <p14:creationId xmlns:p14="http://schemas.microsoft.com/office/powerpoint/2010/main" val="82654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graphicEl>
                                              <a:dgm id="{E0B03BF0-F92B-4094-8887-6A1162F35616}"/>
                                            </p:graphicEl>
                                          </p:spTgt>
                                        </p:tgtEl>
                                        <p:attrNameLst>
                                          <p:attrName>style.visibility</p:attrName>
                                        </p:attrNameLst>
                                      </p:cBhvr>
                                      <p:to>
                                        <p:strVal val="visible"/>
                                      </p:to>
                                    </p:set>
                                    <p:animEffect transition="in" filter="fade">
                                      <p:cBhvr>
                                        <p:cTn id="7" dur="1000"/>
                                        <p:tgtEl>
                                          <p:spTgt spid="2">
                                            <p:graphicEl>
                                              <a:dgm id="{E0B03BF0-F92B-4094-8887-6A1162F35616}"/>
                                            </p:graphicEl>
                                          </p:spTgt>
                                        </p:tgtEl>
                                      </p:cBhvr>
                                    </p:animEffect>
                                    <p:anim calcmode="lin" valueType="num">
                                      <p:cBhvr>
                                        <p:cTn id="8" dur="1000" fill="hold"/>
                                        <p:tgtEl>
                                          <p:spTgt spid="2">
                                            <p:graphicEl>
                                              <a:dgm id="{E0B03BF0-F92B-4094-8887-6A1162F35616}"/>
                                            </p:graphicEl>
                                          </p:spTgt>
                                        </p:tgtEl>
                                        <p:attrNameLst>
                                          <p:attrName>ppt_x</p:attrName>
                                        </p:attrNameLst>
                                      </p:cBhvr>
                                      <p:tavLst>
                                        <p:tav tm="0">
                                          <p:val>
                                            <p:strVal val="#ppt_x"/>
                                          </p:val>
                                        </p:tav>
                                        <p:tav tm="100000">
                                          <p:val>
                                            <p:strVal val="#ppt_x"/>
                                          </p:val>
                                        </p:tav>
                                      </p:tavLst>
                                    </p:anim>
                                    <p:anim calcmode="lin" valueType="num">
                                      <p:cBhvr>
                                        <p:cTn id="9" dur="1000" fill="hold"/>
                                        <p:tgtEl>
                                          <p:spTgt spid="2">
                                            <p:graphicEl>
                                              <a:dgm id="{E0B03BF0-F92B-4094-8887-6A1162F35616}"/>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graphicEl>
                                              <a:dgm id="{41A1D69C-F0D5-4789-9FE3-3C81D684BADB}"/>
                                            </p:graphicEl>
                                          </p:spTgt>
                                        </p:tgtEl>
                                        <p:attrNameLst>
                                          <p:attrName>style.visibility</p:attrName>
                                        </p:attrNameLst>
                                      </p:cBhvr>
                                      <p:to>
                                        <p:strVal val="visible"/>
                                      </p:to>
                                    </p:set>
                                    <p:animEffect transition="in" filter="fade">
                                      <p:cBhvr>
                                        <p:cTn id="12" dur="1000"/>
                                        <p:tgtEl>
                                          <p:spTgt spid="2">
                                            <p:graphicEl>
                                              <a:dgm id="{41A1D69C-F0D5-4789-9FE3-3C81D684BADB}"/>
                                            </p:graphicEl>
                                          </p:spTgt>
                                        </p:tgtEl>
                                      </p:cBhvr>
                                    </p:animEffect>
                                    <p:anim calcmode="lin" valueType="num">
                                      <p:cBhvr>
                                        <p:cTn id="13" dur="1000" fill="hold"/>
                                        <p:tgtEl>
                                          <p:spTgt spid="2">
                                            <p:graphicEl>
                                              <a:dgm id="{41A1D69C-F0D5-4789-9FE3-3C81D684BADB}"/>
                                            </p:graphicEl>
                                          </p:spTgt>
                                        </p:tgtEl>
                                        <p:attrNameLst>
                                          <p:attrName>ppt_x</p:attrName>
                                        </p:attrNameLst>
                                      </p:cBhvr>
                                      <p:tavLst>
                                        <p:tav tm="0">
                                          <p:val>
                                            <p:strVal val="#ppt_x"/>
                                          </p:val>
                                        </p:tav>
                                        <p:tav tm="100000">
                                          <p:val>
                                            <p:strVal val="#ppt_x"/>
                                          </p:val>
                                        </p:tav>
                                      </p:tavLst>
                                    </p:anim>
                                    <p:anim calcmode="lin" valueType="num">
                                      <p:cBhvr>
                                        <p:cTn id="14" dur="1000" fill="hold"/>
                                        <p:tgtEl>
                                          <p:spTgt spid="2">
                                            <p:graphicEl>
                                              <a:dgm id="{41A1D69C-F0D5-4789-9FE3-3C81D684BADB}"/>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graphicEl>
                                              <a:dgm id="{8EA57F13-03B7-43A6-9BDA-967335D1E3BE}"/>
                                            </p:graphicEl>
                                          </p:spTgt>
                                        </p:tgtEl>
                                        <p:attrNameLst>
                                          <p:attrName>style.visibility</p:attrName>
                                        </p:attrNameLst>
                                      </p:cBhvr>
                                      <p:to>
                                        <p:strVal val="visible"/>
                                      </p:to>
                                    </p:set>
                                    <p:animEffect transition="in" filter="fade">
                                      <p:cBhvr>
                                        <p:cTn id="19" dur="1000"/>
                                        <p:tgtEl>
                                          <p:spTgt spid="2">
                                            <p:graphicEl>
                                              <a:dgm id="{8EA57F13-03B7-43A6-9BDA-967335D1E3BE}"/>
                                            </p:graphicEl>
                                          </p:spTgt>
                                        </p:tgtEl>
                                      </p:cBhvr>
                                    </p:animEffect>
                                    <p:anim calcmode="lin" valueType="num">
                                      <p:cBhvr>
                                        <p:cTn id="20" dur="1000" fill="hold"/>
                                        <p:tgtEl>
                                          <p:spTgt spid="2">
                                            <p:graphicEl>
                                              <a:dgm id="{8EA57F13-03B7-43A6-9BDA-967335D1E3BE}"/>
                                            </p:graphicEl>
                                          </p:spTgt>
                                        </p:tgtEl>
                                        <p:attrNameLst>
                                          <p:attrName>ppt_x</p:attrName>
                                        </p:attrNameLst>
                                      </p:cBhvr>
                                      <p:tavLst>
                                        <p:tav tm="0">
                                          <p:val>
                                            <p:strVal val="#ppt_x"/>
                                          </p:val>
                                        </p:tav>
                                        <p:tav tm="100000">
                                          <p:val>
                                            <p:strVal val="#ppt_x"/>
                                          </p:val>
                                        </p:tav>
                                      </p:tavLst>
                                    </p:anim>
                                    <p:anim calcmode="lin" valueType="num">
                                      <p:cBhvr>
                                        <p:cTn id="21" dur="1000" fill="hold"/>
                                        <p:tgtEl>
                                          <p:spTgt spid="2">
                                            <p:graphicEl>
                                              <a:dgm id="{8EA57F13-03B7-43A6-9BDA-967335D1E3BE}"/>
                                            </p:graphic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graphicEl>
                                              <a:dgm id="{CFBBD33D-661C-4BF2-84A4-8369A86EC714}"/>
                                            </p:graphicEl>
                                          </p:spTgt>
                                        </p:tgtEl>
                                        <p:attrNameLst>
                                          <p:attrName>style.visibility</p:attrName>
                                        </p:attrNameLst>
                                      </p:cBhvr>
                                      <p:to>
                                        <p:strVal val="visible"/>
                                      </p:to>
                                    </p:set>
                                    <p:animEffect transition="in" filter="fade">
                                      <p:cBhvr>
                                        <p:cTn id="24" dur="1000"/>
                                        <p:tgtEl>
                                          <p:spTgt spid="2">
                                            <p:graphicEl>
                                              <a:dgm id="{CFBBD33D-661C-4BF2-84A4-8369A86EC714}"/>
                                            </p:graphicEl>
                                          </p:spTgt>
                                        </p:tgtEl>
                                      </p:cBhvr>
                                    </p:animEffect>
                                    <p:anim calcmode="lin" valueType="num">
                                      <p:cBhvr>
                                        <p:cTn id="25" dur="1000" fill="hold"/>
                                        <p:tgtEl>
                                          <p:spTgt spid="2">
                                            <p:graphicEl>
                                              <a:dgm id="{CFBBD33D-661C-4BF2-84A4-8369A86EC714}"/>
                                            </p:graphicEl>
                                          </p:spTgt>
                                        </p:tgtEl>
                                        <p:attrNameLst>
                                          <p:attrName>ppt_x</p:attrName>
                                        </p:attrNameLst>
                                      </p:cBhvr>
                                      <p:tavLst>
                                        <p:tav tm="0">
                                          <p:val>
                                            <p:strVal val="#ppt_x"/>
                                          </p:val>
                                        </p:tav>
                                        <p:tav tm="100000">
                                          <p:val>
                                            <p:strVal val="#ppt_x"/>
                                          </p:val>
                                        </p:tav>
                                      </p:tavLst>
                                    </p:anim>
                                    <p:anim calcmode="lin" valueType="num">
                                      <p:cBhvr>
                                        <p:cTn id="26" dur="1000" fill="hold"/>
                                        <p:tgtEl>
                                          <p:spTgt spid="2">
                                            <p:graphicEl>
                                              <a:dgm id="{CFBBD33D-661C-4BF2-84A4-8369A86EC714}"/>
                                            </p:graphic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graphicEl>
                                              <a:dgm id="{FA3EADB2-0898-41ED-93CE-1DB89BB241D0}"/>
                                            </p:graphicEl>
                                          </p:spTgt>
                                        </p:tgtEl>
                                        <p:attrNameLst>
                                          <p:attrName>style.visibility</p:attrName>
                                        </p:attrNameLst>
                                      </p:cBhvr>
                                      <p:to>
                                        <p:strVal val="visible"/>
                                      </p:to>
                                    </p:set>
                                    <p:animEffect transition="in" filter="fade">
                                      <p:cBhvr>
                                        <p:cTn id="31" dur="1000"/>
                                        <p:tgtEl>
                                          <p:spTgt spid="2">
                                            <p:graphicEl>
                                              <a:dgm id="{FA3EADB2-0898-41ED-93CE-1DB89BB241D0}"/>
                                            </p:graphicEl>
                                          </p:spTgt>
                                        </p:tgtEl>
                                      </p:cBhvr>
                                    </p:animEffect>
                                    <p:anim calcmode="lin" valueType="num">
                                      <p:cBhvr>
                                        <p:cTn id="32" dur="1000" fill="hold"/>
                                        <p:tgtEl>
                                          <p:spTgt spid="2">
                                            <p:graphicEl>
                                              <a:dgm id="{FA3EADB2-0898-41ED-93CE-1DB89BB241D0}"/>
                                            </p:graphicEl>
                                          </p:spTgt>
                                        </p:tgtEl>
                                        <p:attrNameLst>
                                          <p:attrName>ppt_x</p:attrName>
                                        </p:attrNameLst>
                                      </p:cBhvr>
                                      <p:tavLst>
                                        <p:tav tm="0">
                                          <p:val>
                                            <p:strVal val="#ppt_x"/>
                                          </p:val>
                                        </p:tav>
                                        <p:tav tm="100000">
                                          <p:val>
                                            <p:strVal val="#ppt_x"/>
                                          </p:val>
                                        </p:tav>
                                      </p:tavLst>
                                    </p:anim>
                                    <p:anim calcmode="lin" valueType="num">
                                      <p:cBhvr>
                                        <p:cTn id="33" dur="1000" fill="hold"/>
                                        <p:tgtEl>
                                          <p:spTgt spid="2">
                                            <p:graphicEl>
                                              <a:dgm id="{FA3EADB2-0898-41ED-93CE-1DB89BB241D0}"/>
                                            </p:graphic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
                                            <p:graphicEl>
                                              <a:dgm id="{70E5B6E0-00FF-4834-AE2E-5D23400D7E30}"/>
                                            </p:graphicEl>
                                          </p:spTgt>
                                        </p:tgtEl>
                                        <p:attrNameLst>
                                          <p:attrName>style.visibility</p:attrName>
                                        </p:attrNameLst>
                                      </p:cBhvr>
                                      <p:to>
                                        <p:strVal val="visible"/>
                                      </p:to>
                                    </p:set>
                                    <p:animEffect transition="in" filter="fade">
                                      <p:cBhvr>
                                        <p:cTn id="36" dur="1000"/>
                                        <p:tgtEl>
                                          <p:spTgt spid="2">
                                            <p:graphicEl>
                                              <a:dgm id="{70E5B6E0-00FF-4834-AE2E-5D23400D7E30}"/>
                                            </p:graphicEl>
                                          </p:spTgt>
                                        </p:tgtEl>
                                      </p:cBhvr>
                                    </p:animEffect>
                                    <p:anim calcmode="lin" valueType="num">
                                      <p:cBhvr>
                                        <p:cTn id="37" dur="1000" fill="hold"/>
                                        <p:tgtEl>
                                          <p:spTgt spid="2">
                                            <p:graphicEl>
                                              <a:dgm id="{70E5B6E0-00FF-4834-AE2E-5D23400D7E30}"/>
                                            </p:graphicEl>
                                          </p:spTgt>
                                        </p:tgtEl>
                                        <p:attrNameLst>
                                          <p:attrName>ppt_x</p:attrName>
                                        </p:attrNameLst>
                                      </p:cBhvr>
                                      <p:tavLst>
                                        <p:tav tm="0">
                                          <p:val>
                                            <p:strVal val="#ppt_x"/>
                                          </p:val>
                                        </p:tav>
                                        <p:tav tm="100000">
                                          <p:val>
                                            <p:strVal val="#ppt_x"/>
                                          </p:val>
                                        </p:tav>
                                      </p:tavLst>
                                    </p:anim>
                                    <p:anim calcmode="lin" valueType="num">
                                      <p:cBhvr>
                                        <p:cTn id="38" dur="1000" fill="hold"/>
                                        <p:tgtEl>
                                          <p:spTgt spid="2">
                                            <p:graphicEl>
                                              <a:dgm id="{70E5B6E0-00FF-4834-AE2E-5D23400D7E3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l-GR"/>
          </a:p>
        </p:txBody>
      </p:sp>
      <p:sp>
        <p:nvSpPr>
          <p:cNvPr id="6" name="9 - Ορθογώνιο">
            <a:extLst>
              <a:ext uri="{FF2B5EF4-FFF2-40B4-BE49-F238E27FC236}">
                <a16:creationId xmlns:a16="http://schemas.microsoft.com/office/drawing/2014/main" id="{A51EC36B-F8B7-AA72-8731-5EDFF6845355}"/>
              </a:ext>
            </a:extLst>
          </p:cNvPr>
          <p:cNvSpPr/>
          <p:nvPr/>
        </p:nvSpPr>
        <p:spPr>
          <a:xfrm>
            <a:off x="-217127" y="256281"/>
            <a:ext cx="6840760" cy="584775"/>
          </a:xfrm>
          <a:prstGeom prst="rect">
            <a:avLst/>
          </a:prstGeom>
        </p:spPr>
        <p:txBody>
          <a:bodyPr wrap="square">
            <a:spAutoFit/>
          </a:bodyPr>
          <a:lstStyle/>
          <a:p>
            <a:pPr algn="ctr"/>
            <a:r>
              <a:rPr lang="el-GR" sz="3200" dirty="0">
                <a:latin typeface="Cambria Math" panose="02040503050406030204" pitchFamily="18" charset="0"/>
                <a:ea typeface="Cambria Math" panose="02040503050406030204" pitchFamily="18" charset="0"/>
              </a:rPr>
              <a:t> </a:t>
            </a:r>
            <a:r>
              <a:rPr lang="en-US" sz="2800" dirty="0">
                <a:solidFill>
                  <a:schemeClr val="accent6"/>
                </a:solidFill>
                <a:latin typeface="Book Antiqua" panose="02040602050305030304" pitchFamily="18" charset="0"/>
                <a:ea typeface="Cambria Math" panose="02040503050406030204" pitchFamily="18" charset="0"/>
              </a:rPr>
              <a:t>4</a:t>
            </a:r>
            <a:r>
              <a:rPr lang="el-GR" sz="2800" dirty="0">
                <a:solidFill>
                  <a:schemeClr val="accent6"/>
                </a:solidFill>
                <a:latin typeface="Book Antiqua" panose="02040602050305030304" pitchFamily="18" charset="0"/>
                <a:ea typeface="Cambria Math" panose="02040503050406030204" pitchFamily="18" charset="0"/>
              </a:rPr>
              <a:t>. Δομή της εργασίας</a:t>
            </a:r>
          </a:p>
        </p:txBody>
      </p:sp>
      <p:grpSp>
        <p:nvGrpSpPr>
          <p:cNvPr id="17" name="Ομάδα 16">
            <a:extLst>
              <a:ext uri="{FF2B5EF4-FFF2-40B4-BE49-F238E27FC236}">
                <a16:creationId xmlns:a16="http://schemas.microsoft.com/office/drawing/2014/main" id="{92BE4699-EF88-628A-0F24-1370DB136AA0}"/>
              </a:ext>
            </a:extLst>
          </p:cNvPr>
          <p:cNvGrpSpPr/>
          <p:nvPr/>
        </p:nvGrpSpPr>
        <p:grpSpPr>
          <a:xfrm>
            <a:off x="1791834" y="1197843"/>
            <a:ext cx="5448210" cy="3594073"/>
            <a:chOff x="1791834" y="1197843"/>
            <a:chExt cx="5448210" cy="3594073"/>
          </a:xfrm>
        </p:grpSpPr>
        <p:sp>
          <p:nvSpPr>
            <p:cNvPr id="18" name="Ορθογώνιο: Στρογγύλεμα γωνιών 17">
              <a:extLst>
                <a:ext uri="{FF2B5EF4-FFF2-40B4-BE49-F238E27FC236}">
                  <a16:creationId xmlns:a16="http://schemas.microsoft.com/office/drawing/2014/main" id="{32C45832-5D74-CD09-DB85-9989025EEF00}"/>
                </a:ext>
              </a:extLst>
            </p:cNvPr>
            <p:cNvSpPr/>
            <p:nvPr/>
          </p:nvSpPr>
          <p:spPr>
            <a:xfrm>
              <a:off x="1791834" y="1197843"/>
              <a:ext cx="5448210" cy="1617333"/>
            </a:xfrm>
            <a:prstGeom prst="roundRect">
              <a:avLst>
                <a:gd name="adj" fmla="val 1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19" name="Ορθογώνιο: Στρογγύλεμα γωνιών 18">
              <a:extLst>
                <a:ext uri="{FF2B5EF4-FFF2-40B4-BE49-F238E27FC236}">
                  <a16:creationId xmlns:a16="http://schemas.microsoft.com/office/drawing/2014/main" id="{D509AC5F-9CE6-AD66-FAE2-7C90E49749D9}"/>
                </a:ext>
              </a:extLst>
            </p:cNvPr>
            <p:cNvSpPr/>
            <p:nvPr/>
          </p:nvSpPr>
          <p:spPr>
            <a:xfrm>
              <a:off x="1955280" y="1413487"/>
              <a:ext cx="1600411" cy="1186044"/>
            </a:xfrm>
            <a:prstGeom prst="roundRect">
              <a:avLst>
                <a:gd name="adj" fmla="val 10000"/>
              </a:avLst>
            </a:prstGeom>
            <a:solidFill>
              <a:schemeClr val="accent4">
                <a:lumMod val="20000"/>
                <a:lumOff val="8000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1" name="Ελεύθερη σχεδίαση: Σχήμα 20">
              <a:extLst>
                <a:ext uri="{FF2B5EF4-FFF2-40B4-BE49-F238E27FC236}">
                  <a16:creationId xmlns:a16="http://schemas.microsoft.com/office/drawing/2014/main" id="{2854F766-0177-5C77-ADBB-660B26CA84D5}"/>
                </a:ext>
              </a:extLst>
            </p:cNvPr>
            <p:cNvSpPr/>
            <p:nvPr/>
          </p:nvSpPr>
          <p:spPr>
            <a:xfrm rot="21600000">
              <a:off x="1955279" y="2815176"/>
              <a:ext cx="1600412" cy="1976740"/>
            </a:xfrm>
            <a:custGeom>
              <a:avLst/>
              <a:gdLst>
                <a:gd name="connsiteX0" fmla="*/ 168043 w 1600411"/>
                <a:gd name="connsiteY0" fmla="*/ 0 h 1976740"/>
                <a:gd name="connsiteX1" fmla="*/ 1432368 w 1600411"/>
                <a:gd name="connsiteY1" fmla="*/ 0 h 1976740"/>
                <a:gd name="connsiteX2" fmla="*/ 1600411 w 1600411"/>
                <a:gd name="connsiteY2" fmla="*/ 168043 h 1976740"/>
                <a:gd name="connsiteX3" fmla="*/ 1600411 w 1600411"/>
                <a:gd name="connsiteY3" fmla="*/ 1976740 h 1976740"/>
                <a:gd name="connsiteX4" fmla="*/ 1600411 w 1600411"/>
                <a:gd name="connsiteY4" fmla="*/ 1976740 h 1976740"/>
                <a:gd name="connsiteX5" fmla="*/ 0 w 1600411"/>
                <a:gd name="connsiteY5" fmla="*/ 1976740 h 1976740"/>
                <a:gd name="connsiteX6" fmla="*/ 0 w 1600411"/>
                <a:gd name="connsiteY6" fmla="*/ 1976740 h 1976740"/>
                <a:gd name="connsiteX7" fmla="*/ 0 w 1600411"/>
                <a:gd name="connsiteY7" fmla="*/ 168043 h 1976740"/>
                <a:gd name="connsiteX8" fmla="*/ 168043 w 1600411"/>
                <a:gd name="connsiteY8" fmla="*/ 0 h 197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411" h="1976740">
                  <a:moveTo>
                    <a:pt x="1432368" y="1976740"/>
                  </a:moveTo>
                  <a:lnTo>
                    <a:pt x="168043" y="1976740"/>
                  </a:lnTo>
                  <a:cubicBezTo>
                    <a:pt x="75235" y="1976740"/>
                    <a:pt x="0" y="1901505"/>
                    <a:pt x="0" y="1808697"/>
                  </a:cubicBezTo>
                  <a:lnTo>
                    <a:pt x="0" y="0"/>
                  </a:lnTo>
                  <a:lnTo>
                    <a:pt x="0" y="0"/>
                  </a:lnTo>
                  <a:lnTo>
                    <a:pt x="1600411" y="0"/>
                  </a:lnTo>
                  <a:lnTo>
                    <a:pt x="1600411" y="0"/>
                  </a:lnTo>
                  <a:lnTo>
                    <a:pt x="1600411" y="1808697"/>
                  </a:lnTo>
                  <a:cubicBezTo>
                    <a:pt x="1600411" y="1901505"/>
                    <a:pt x="1525176" y="1976740"/>
                    <a:pt x="1432368" y="1976740"/>
                  </a:cubicBezTo>
                  <a:close/>
                </a:path>
              </a:pathLst>
            </a:custGeom>
            <a:solidFill>
              <a:schemeClr val="tx2">
                <a:lumMod val="20000"/>
                <a:lumOff val="8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212795" tIns="163576" rIns="212794" bIns="212794" numCol="1" spcCol="1270" anchor="t" anchorCtr="0">
              <a:noAutofit/>
            </a:bodyPr>
            <a:lstStyle/>
            <a:p>
              <a:pPr marL="0" lvl="0" indent="0" algn="ctr" defTabSz="1022350">
                <a:lnSpc>
                  <a:spcPct val="90000"/>
                </a:lnSpc>
                <a:spcBef>
                  <a:spcPct val="0"/>
                </a:spcBef>
                <a:spcAft>
                  <a:spcPct val="35000"/>
                </a:spcAft>
                <a:buNone/>
              </a:pPr>
              <a:endParaRPr lang="el-GR" sz="2300" kern="1200" dirty="0"/>
            </a:p>
          </p:txBody>
        </p:sp>
        <p:sp>
          <p:nvSpPr>
            <p:cNvPr id="23" name="Ορθογώνιο: Στρογγύλεμα γωνιών 22">
              <a:extLst>
                <a:ext uri="{FF2B5EF4-FFF2-40B4-BE49-F238E27FC236}">
                  <a16:creationId xmlns:a16="http://schemas.microsoft.com/office/drawing/2014/main" id="{A74018AB-B3E7-DB1E-6D4F-781A1A94F94B}"/>
                </a:ext>
              </a:extLst>
            </p:cNvPr>
            <p:cNvSpPr/>
            <p:nvPr/>
          </p:nvSpPr>
          <p:spPr>
            <a:xfrm>
              <a:off x="3715733" y="1413487"/>
              <a:ext cx="1600411" cy="1186044"/>
            </a:xfrm>
            <a:prstGeom prst="roundRect">
              <a:avLst>
                <a:gd name="adj" fmla="val 10000"/>
              </a:avLst>
            </a:prstGeom>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24" name="Ελεύθερη σχεδίαση: Σχήμα 23">
              <a:extLst>
                <a:ext uri="{FF2B5EF4-FFF2-40B4-BE49-F238E27FC236}">
                  <a16:creationId xmlns:a16="http://schemas.microsoft.com/office/drawing/2014/main" id="{277ADB10-3AD8-A240-BA79-3C05B8E6B9D0}"/>
                </a:ext>
              </a:extLst>
            </p:cNvPr>
            <p:cNvSpPr/>
            <p:nvPr/>
          </p:nvSpPr>
          <p:spPr>
            <a:xfrm rot="21600000">
              <a:off x="3715733" y="2815175"/>
              <a:ext cx="1600412" cy="1976741"/>
            </a:xfrm>
            <a:custGeom>
              <a:avLst/>
              <a:gdLst>
                <a:gd name="connsiteX0" fmla="*/ 168043 w 1600411"/>
                <a:gd name="connsiteY0" fmla="*/ 0 h 1976740"/>
                <a:gd name="connsiteX1" fmla="*/ 1432368 w 1600411"/>
                <a:gd name="connsiteY1" fmla="*/ 0 h 1976740"/>
                <a:gd name="connsiteX2" fmla="*/ 1600411 w 1600411"/>
                <a:gd name="connsiteY2" fmla="*/ 168043 h 1976740"/>
                <a:gd name="connsiteX3" fmla="*/ 1600411 w 1600411"/>
                <a:gd name="connsiteY3" fmla="*/ 1976740 h 1976740"/>
                <a:gd name="connsiteX4" fmla="*/ 1600411 w 1600411"/>
                <a:gd name="connsiteY4" fmla="*/ 1976740 h 1976740"/>
                <a:gd name="connsiteX5" fmla="*/ 0 w 1600411"/>
                <a:gd name="connsiteY5" fmla="*/ 1976740 h 1976740"/>
                <a:gd name="connsiteX6" fmla="*/ 0 w 1600411"/>
                <a:gd name="connsiteY6" fmla="*/ 1976740 h 1976740"/>
                <a:gd name="connsiteX7" fmla="*/ 0 w 1600411"/>
                <a:gd name="connsiteY7" fmla="*/ 168043 h 1976740"/>
                <a:gd name="connsiteX8" fmla="*/ 168043 w 1600411"/>
                <a:gd name="connsiteY8" fmla="*/ 0 h 197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411" h="1976740">
                  <a:moveTo>
                    <a:pt x="1432368" y="1976740"/>
                  </a:moveTo>
                  <a:lnTo>
                    <a:pt x="168043" y="1976740"/>
                  </a:lnTo>
                  <a:cubicBezTo>
                    <a:pt x="75235" y="1976740"/>
                    <a:pt x="0" y="1901505"/>
                    <a:pt x="0" y="1808697"/>
                  </a:cubicBezTo>
                  <a:lnTo>
                    <a:pt x="0" y="0"/>
                  </a:lnTo>
                  <a:lnTo>
                    <a:pt x="0" y="0"/>
                  </a:lnTo>
                  <a:lnTo>
                    <a:pt x="1600411" y="0"/>
                  </a:lnTo>
                  <a:lnTo>
                    <a:pt x="1600411" y="0"/>
                  </a:lnTo>
                  <a:lnTo>
                    <a:pt x="1600411" y="1808697"/>
                  </a:lnTo>
                  <a:cubicBezTo>
                    <a:pt x="1600411" y="1901505"/>
                    <a:pt x="1525176" y="1976740"/>
                    <a:pt x="1432368" y="1976740"/>
                  </a:cubicBez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2794" tIns="163577" rIns="212795" bIns="212794" numCol="1" spcCol="1270" anchor="t" anchorCtr="0">
              <a:noAutofit/>
            </a:bodyPr>
            <a:lstStyle/>
            <a:p>
              <a:pPr marL="0" lvl="0" indent="0" algn="ctr" defTabSz="1022350">
                <a:lnSpc>
                  <a:spcPct val="90000"/>
                </a:lnSpc>
                <a:spcBef>
                  <a:spcPct val="0"/>
                </a:spcBef>
                <a:spcAft>
                  <a:spcPct val="35000"/>
                </a:spcAft>
                <a:buNone/>
              </a:pPr>
              <a:endParaRPr lang="el-GR" sz="2300" kern="1200" dirty="0"/>
            </a:p>
          </p:txBody>
        </p:sp>
        <p:sp>
          <p:nvSpPr>
            <p:cNvPr id="30" name="Ορθογώνιο: Στρογγύλεμα γωνιών 29">
              <a:extLst>
                <a:ext uri="{FF2B5EF4-FFF2-40B4-BE49-F238E27FC236}">
                  <a16:creationId xmlns:a16="http://schemas.microsoft.com/office/drawing/2014/main" id="{37AB2F68-72FC-12FD-A9A2-E7EEC13FCF4D}"/>
                </a:ext>
              </a:extLst>
            </p:cNvPr>
            <p:cNvSpPr/>
            <p:nvPr/>
          </p:nvSpPr>
          <p:spPr>
            <a:xfrm>
              <a:off x="5476186" y="1413487"/>
              <a:ext cx="1600411" cy="1186044"/>
            </a:xfrm>
            <a:prstGeom prst="roundRect">
              <a:avLst>
                <a:gd name="adj" fmla="val 10000"/>
              </a:avLst>
            </a:prstGeom>
          </p:spPr>
          <p:style>
            <a:lnRef idx="2">
              <a:schemeClr val="lt1">
                <a:hueOff val="0"/>
                <a:satOff val="0"/>
                <a:lumOff val="0"/>
                <a:alphaOff val="0"/>
              </a:schemeClr>
            </a:lnRef>
            <a:fillRef idx="1">
              <a:schemeClr val="accent4">
                <a:tint val="50000"/>
                <a:hueOff val="0"/>
                <a:satOff val="0"/>
                <a:lumOff val="0"/>
                <a:alphaOff val="0"/>
              </a:schemeClr>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31" name="Ελεύθερη σχεδίαση: Σχήμα 30">
              <a:extLst>
                <a:ext uri="{FF2B5EF4-FFF2-40B4-BE49-F238E27FC236}">
                  <a16:creationId xmlns:a16="http://schemas.microsoft.com/office/drawing/2014/main" id="{7D0CCE48-AE70-5C4E-66CB-6E38C1FA3793}"/>
                </a:ext>
              </a:extLst>
            </p:cNvPr>
            <p:cNvSpPr/>
            <p:nvPr/>
          </p:nvSpPr>
          <p:spPr>
            <a:xfrm rot="21600000">
              <a:off x="5476186" y="2815175"/>
              <a:ext cx="1600411" cy="1976741"/>
            </a:xfrm>
            <a:custGeom>
              <a:avLst/>
              <a:gdLst>
                <a:gd name="connsiteX0" fmla="*/ 168043 w 1600411"/>
                <a:gd name="connsiteY0" fmla="*/ 0 h 1976740"/>
                <a:gd name="connsiteX1" fmla="*/ 1432368 w 1600411"/>
                <a:gd name="connsiteY1" fmla="*/ 0 h 1976740"/>
                <a:gd name="connsiteX2" fmla="*/ 1600411 w 1600411"/>
                <a:gd name="connsiteY2" fmla="*/ 168043 h 1976740"/>
                <a:gd name="connsiteX3" fmla="*/ 1600411 w 1600411"/>
                <a:gd name="connsiteY3" fmla="*/ 1976740 h 1976740"/>
                <a:gd name="connsiteX4" fmla="*/ 1600411 w 1600411"/>
                <a:gd name="connsiteY4" fmla="*/ 1976740 h 1976740"/>
                <a:gd name="connsiteX5" fmla="*/ 0 w 1600411"/>
                <a:gd name="connsiteY5" fmla="*/ 1976740 h 1976740"/>
                <a:gd name="connsiteX6" fmla="*/ 0 w 1600411"/>
                <a:gd name="connsiteY6" fmla="*/ 1976740 h 1976740"/>
                <a:gd name="connsiteX7" fmla="*/ 0 w 1600411"/>
                <a:gd name="connsiteY7" fmla="*/ 168043 h 1976740"/>
                <a:gd name="connsiteX8" fmla="*/ 168043 w 1600411"/>
                <a:gd name="connsiteY8" fmla="*/ 0 h 197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411" h="1976740">
                  <a:moveTo>
                    <a:pt x="1432368" y="1976740"/>
                  </a:moveTo>
                  <a:lnTo>
                    <a:pt x="168043" y="1976740"/>
                  </a:lnTo>
                  <a:cubicBezTo>
                    <a:pt x="75235" y="1976740"/>
                    <a:pt x="0" y="1901505"/>
                    <a:pt x="0" y="1808697"/>
                  </a:cubicBezTo>
                  <a:lnTo>
                    <a:pt x="0" y="0"/>
                  </a:lnTo>
                  <a:lnTo>
                    <a:pt x="0" y="0"/>
                  </a:lnTo>
                  <a:lnTo>
                    <a:pt x="1600411" y="0"/>
                  </a:lnTo>
                  <a:lnTo>
                    <a:pt x="1600411" y="0"/>
                  </a:lnTo>
                  <a:lnTo>
                    <a:pt x="1600411" y="1808697"/>
                  </a:lnTo>
                  <a:cubicBezTo>
                    <a:pt x="1600411" y="1901505"/>
                    <a:pt x="1525176" y="1976740"/>
                    <a:pt x="1432368" y="1976740"/>
                  </a:cubicBezTo>
                  <a:close/>
                </a:path>
              </a:pathLst>
            </a:custGeom>
            <a:solidFill>
              <a:schemeClr val="tx2">
                <a:lumMod val="60000"/>
                <a:lumOff val="4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212794" tIns="163577" rIns="212794" bIns="212794" numCol="1" spcCol="1270" anchor="t" anchorCtr="0">
              <a:noAutofit/>
            </a:bodyPr>
            <a:lstStyle/>
            <a:p>
              <a:pPr marL="0" lvl="0" indent="0" algn="ctr" defTabSz="1022350">
                <a:lnSpc>
                  <a:spcPct val="90000"/>
                </a:lnSpc>
                <a:spcBef>
                  <a:spcPct val="0"/>
                </a:spcBef>
                <a:spcAft>
                  <a:spcPct val="35000"/>
                </a:spcAft>
                <a:buNone/>
              </a:pPr>
              <a:endParaRPr lang="el-GR" sz="2300" kern="1200" dirty="0"/>
            </a:p>
          </p:txBody>
        </p:sp>
      </p:grpSp>
      <p:sp>
        <p:nvSpPr>
          <p:cNvPr id="22" name="TextBox 21">
            <a:extLst>
              <a:ext uri="{FF2B5EF4-FFF2-40B4-BE49-F238E27FC236}">
                <a16:creationId xmlns:a16="http://schemas.microsoft.com/office/drawing/2014/main" id="{F8A51C3C-54AB-33D2-C771-6802A3175B8B}"/>
              </a:ext>
            </a:extLst>
          </p:cNvPr>
          <p:cNvSpPr txBox="1"/>
          <p:nvPr/>
        </p:nvSpPr>
        <p:spPr>
          <a:xfrm>
            <a:off x="1857134" y="2835176"/>
            <a:ext cx="1793300" cy="1815882"/>
          </a:xfrm>
          <a:prstGeom prst="rect">
            <a:avLst/>
          </a:prstGeom>
          <a:noFill/>
        </p:spPr>
        <p:txBody>
          <a:bodyPr wrap="square">
            <a:spAutoFit/>
          </a:bodyPr>
          <a:lstStyle/>
          <a:p>
            <a:pPr algn="ctr"/>
            <a:r>
              <a:rPr lang="el-GR" sz="1100" dirty="0">
                <a:solidFill>
                  <a:schemeClr val="accent6"/>
                </a:solidFill>
                <a:latin typeface="Book Antiqua" panose="02040602050305030304" pitchFamily="18" charset="0"/>
                <a:ea typeface="Cambria Math" panose="02040503050406030204" pitchFamily="18" charset="0"/>
              </a:rPr>
              <a:t>1. Εισαγωγή</a:t>
            </a:r>
          </a:p>
          <a:p>
            <a:pPr algn="ctr"/>
            <a:r>
              <a:rPr lang="el-GR" sz="1100" dirty="0">
                <a:solidFill>
                  <a:schemeClr val="accent6"/>
                </a:solidFill>
                <a:latin typeface="Book Antiqua" panose="02040602050305030304" pitchFamily="18" charset="0"/>
                <a:ea typeface="Cambria Math" panose="02040503050406030204" pitchFamily="18" charset="0"/>
              </a:rPr>
              <a:t>2. Το θεωρητικό πλαίσιο της εργασίας</a:t>
            </a:r>
          </a:p>
          <a:p>
            <a:pPr algn="ctr"/>
            <a:r>
              <a:rPr lang="el-GR" sz="1100" dirty="0">
                <a:solidFill>
                  <a:schemeClr val="accent6"/>
                </a:solidFill>
                <a:latin typeface="Book Antiqua" panose="02040602050305030304" pitchFamily="18" charset="0"/>
                <a:ea typeface="Cambria Math" panose="02040503050406030204" pitchFamily="18" charset="0"/>
              </a:rPr>
              <a:t>3. Εξ αποστάσεως εκπαίδευση και Προσχολική εκπαίδευση</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100" dirty="0">
                <a:solidFill>
                  <a:schemeClr val="accent6"/>
                </a:solidFill>
                <a:latin typeface="Book Antiqua" panose="02040602050305030304" pitchFamily="18" charset="0"/>
                <a:ea typeface="Cambria Math" panose="02040503050406030204" pitchFamily="18" charset="0"/>
              </a:rPr>
              <a:t>4. Διαδίκτυο και παιδιά προσχολικής ηλικίας</a:t>
            </a:r>
            <a:endParaRPr lang="en-US" sz="1100" dirty="0">
              <a:solidFill>
                <a:schemeClr val="accent6"/>
              </a:solidFill>
              <a:latin typeface="Book Antiqua" panose="02040602050305030304" pitchFamily="18" charset="0"/>
              <a:ea typeface="Cambria Math" panose="02040503050406030204" pitchFamily="18" charset="0"/>
            </a:endParaRPr>
          </a:p>
          <a:p>
            <a:pPr algn="ctr"/>
            <a:endParaRPr lang="el-GR" sz="1200" dirty="0">
              <a:latin typeface="Cambria Math" panose="02040503050406030204" pitchFamily="18" charset="0"/>
              <a:ea typeface="Cambria Math" panose="02040503050406030204" pitchFamily="18" charset="0"/>
            </a:endParaRPr>
          </a:p>
          <a:p>
            <a:pPr algn="ctr"/>
            <a:endParaRPr lang="el-GR" sz="1200" dirty="0">
              <a:latin typeface="Cambria Math" panose="02040503050406030204" pitchFamily="18" charset="0"/>
              <a:ea typeface="Cambria Math" panose="02040503050406030204" pitchFamily="18" charset="0"/>
            </a:endParaRPr>
          </a:p>
        </p:txBody>
      </p:sp>
      <p:sp>
        <p:nvSpPr>
          <p:cNvPr id="10" name="TextBox 9">
            <a:extLst>
              <a:ext uri="{FF2B5EF4-FFF2-40B4-BE49-F238E27FC236}">
                <a16:creationId xmlns:a16="http://schemas.microsoft.com/office/drawing/2014/main" id="{BE7A47D6-EBCC-EBAF-73CB-0318FAFA406E}"/>
              </a:ext>
            </a:extLst>
          </p:cNvPr>
          <p:cNvSpPr txBox="1"/>
          <p:nvPr/>
        </p:nvSpPr>
        <p:spPr>
          <a:xfrm>
            <a:off x="1441098" y="1578681"/>
            <a:ext cx="2625372" cy="830997"/>
          </a:xfrm>
          <a:prstGeom prst="rect">
            <a:avLst/>
          </a:prstGeom>
          <a:noFill/>
        </p:spPr>
        <p:txBody>
          <a:bodyPr wrap="square">
            <a:spAutoFit/>
          </a:bodyPr>
          <a:lstStyle/>
          <a:p>
            <a:pPr algn="ctr"/>
            <a:r>
              <a:rPr lang="el-GR" sz="1600" b="1" dirty="0">
                <a:solidFill>
                  <a:schemeClr val="accent6"/>
                </a:solidFill>
                <a:latin typeface="Book Antiqua" panose="02040602050305030304" pitchFamily="18" charset="0"/>
                <a:ea typeface="Cambria Math" panose="02040503050406030204" pitchFamily="18" charset="0"/>
              </a:rPr>
              <a:t>Γενικό </a:t>
            </a:r>
          </a:p>
          <a:p>
            <a:pPr algn="ctr"/>
            <a:r>
              <a:rPr lang="el-GR" sz="1600" b="1" dirty="0">
                <a:solidFill>
                  <a:schemeClr val="accent6"/>
                </a:solidFill>
                <a:latin typeface="Book Antiqua" panose="02040602050305030304" pitchFamily="18" charset="0"/>
                <a:ea typeface="Cambria Math" panose="02040503050406030204" pitchFamily="18" charset="0"/>
              </a:rPr>
              <a:t>θεωρητικό </a:t>
            </a:r>
          </a:p>
          <a:p>
            <a:pPr algn="ctr"/>
            <a:r>
              <a:rPr lang="el-GR" sz="1600" b="1" dirty="0">
                <a:solidFill>
                  <a:schemeClr val="accent6"/>
                </a:solidFill>
                <a:latin typeface="Book Antiqua" panose="02040602050305030304" pitchFamily="18" charset="0"/>
                <a:ea typeface="Cambria Math" panose="02040503050406030204" pitchFamily="18" charset="0"/>
              </a:rPr>
              <a:t>πλαίσιο</a:t>
            </a:r>
          </a:p>
        </p:txBody>
      </p:sp>
      <p:sp>
        <p:nvSpPr>
          <p:cNvPr id="26" name="TextBox 25">
            <a:extLst>
              <a:ext uri="{FF2B5EF4-FFF2-40B4-BE49-F238E27FC236}">
                <a16:creationId xmlns:a16="http://schemas.microsoft.com/office/drawing/2014/main" id="{2867872F-CA95-7B2E-7C2A-33A22B157744}"/>
              </a:ext>
            </a:extLst>
          </p:cNvPr>
          <p:cNvSpPr txBox="1"/>
          <p:nvPr/>
        </p:nvSpPr>
        <p:spPr>
          <a:xfrm>
            <a:off x="3203253" y="1727704"/>
            <a:ext cx="2625372" cy="584775"/>
          </a:xfrm>
          <a:prstGeom prst="rect">
            <a:avLst/>
          </a:prstGeom>
          <a:noFill/>
        </p:spPr>
        <p:txBody>
          <a:bodyPr wrap="square">
            <a:spAutoFit/>
          </a:bodyPr>
          <a:lstStyle/>
          <a:p>
            <a:pPr algn="ctr"/>
            <a:r>
              <a:rPr lang="el-GR" sz="1600" b="1" dirty="0">
                <a:solidFill>
                  <a:schemeClr val="accent6"/>
                </a:solidFill>
                <a:latin typeface="Book Antiqua" panose="02040602050305030304" pitchFamily="18" charset="0"/>
                <a:ea typeface="Cambria Math" panose="02040503050406030204" pitchFamily="18" charset="0"/>
              </a:rPr>
              <a:t>Δημιουργία </a:t>
            </a:r>
          </a:p>
          <a:p>
            <a:pPr algn="ctr"/>
            <a:r>
              <a:rPr lang="el-GR" sz="1600" b="1" dirty="0">
                <a:solidFill>
                  <a:schemeClr val="accent6"/>
                </a:solidFill>
                <a:latin typeface="Book Antiqua" panose="02040602050305030304" pitchFamily="18" charset="0"/>
                <a:ea typeface="Cambria Math" panose="02040503050406030204" pitchFamily="18" charset="0"/>
              </a:rPr>
              <a:t>Ε.Υ.</a:t>
            </a:r>
          </a:p>
        </p:txBody>
      </p:sp>
      <p:sp>
        <p:nvSpPr>
          <p:cNvPr id="27" name="TextBox 26">
            <a:extLst>
              <a:ext uri="{FF2B5EF4-FFF2-40B4-BE49-F238E27FC236}">
                <a16:creationId xmlns:a16="http://schemas.microsoft.com/office/drawing/2014/main" id="{21C37D42-C9C7-D796-D6F8-4903B4D86D27}"/>
              </a:ext>
            </a:extLst>
          </p:cNvPr>
          <p:cNvSpPr txBox="1"/>
          <p:nvPr/>
        </p:nvSpPr>
        <p:spPr>
          <a:xfrm>
            <a:off x="4959914" y="1727703"/>
            <a:ext cx="2625372" cy="584775"/>
          </a:xfrm>
          <a:prstGeom prst="rect">
            <a:avLst/>
          </a:prstGeom>
          <a:noFill/>
        </p:spPr>
        <p:txBody>
          <a:bodyPr wrap="square">
            <a:spAutoFit/>
          </a:bodyPr>
          <a:lstStyle/>
          <a:p>
            <a:pPr algn="ctr"/>
            <a:r>
              <a:rPr lang="el-GR" sz="1600" b="1" dirty="0">
                <a:solidFill>
                  <a:schemeClr val="accent6"/>
                </a:solidFill>
                <a:latin typeface="Book Antiqua" panose="02040602050305030304" pitchFamily="18" charset="0"/>
                <a:ea typeface="Cambria Math" panose="02040503050406030204" pitchFamily="18" charset="0"/>
              </a:rPr>
              <a:t>Αποτίμηση </a:t>
            </a:r>
          </a:p>
          <a:p>
            <a:pPr algn="ctr"/>
            <a:r>
              <a:rPr lang="el-GR" sz="1600" b="1" dirty="0">
                <a:solidFill>
                  <a:schemeClr val="accent6"/>
                </a:solidFill>
                <a:latin typeface="Book Antiqua" panose="02040602050305030304" pitchFamily="18" charset="0"/>
                <a:ea typeface="Cambria Math" panose="02040503050406030204" pitchFamily="18" charset="0"/>
              </a:rPr>
              <a:t>Ε.Υ. </a:t>
            </a:r>
          </a:p>
        </p:txBody>
      </p:sp>
      <p:sp>
        <p:nvSpPr>
          <p:cNvPr id="28" name="TextBox 27">
            <a:extLst>
              <a:ext uri="{FF2B5EF4-FFF2-40B4-BE49-F238E27FC236}">
                <a16:creationId xmlns:a16="http://schemas.microsoft.com/office/drawing/2014/main" id="{612FF3F8-0D82-FC8D-6D8C-F5D73955F6A3}"/>
              </a:ext>
            </a:extLst>
          </p:cNvPr>
          <p:cNvSpPr txBox="1"/>
          <p:nvPr/>
        </p:nvSpPr>
        <p:spPr>
          <a:xfrm>
            <a:off x="3421320" y="2994879"/>
            <a:ext cx="2189237"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1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5. Το Ε.Υ. στα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1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περιβάλλοντα  ΕξΑΕ</a:t>
            </a:r>
          </a:p>
          <a:p>
            <a:pPr algn="ctr"/>
            <a:r>
              <a:rPr lang="el-GR" sz="1100" dirty="0">
                <a:solidFill>
                  <a:schemeClr val="accent6"/>
                </a:solidFill>
                <a:latin typeface="Book Antiqua" panose="02040602050305030304" pitchFamily="18" charset="0"/>
                <a:ea typeface="Cambria Math" panose="02040503050406030204" pitchFamily="18" charset="0"/>
              </a:rPr>
              <a:t>6. Σχεδιασμός του Ε.Υ. </a:t>
            </a:r>
          </a:p>
          <a:p>
            <a:pPr algn="ctr"/>
            <a:r>
              <a:rPr lang="el-GR" sz="1100" dirty="0">
                <a:solidFill>
                  <a:schemeClr val="accent6"/>
                </a:solidFill>
                <a:latin typeface="Book Antiqua" panose="02040602050305030304" pitchFamily="18" charset="0"/>
                <a:ea typeface="Cambria Math" panose="02040503050406030204" pitchFamily="18" charset="0"/>
              </a:rPr>
              <a:t>της εργασίας</a:t>
            </a:r>
          </a:p>
        </p:txBody>
      </p:sp>
      <p:sp>
        <p:nvSpPr>
          <p:cNvPr id="29" name="TextBox 28">
            <a:extLst>
              <a:ext uri="{FF2B5EF4-FFF2-40B4-BE49-F238E27FC236}">
                <a16:creationId xmlns:a16="http://schemas.microsoft.com/office/drawing/2014/main" id="{4C1F4BFD-F280-3AA0-6E00-FF53DE51C453}"/>
              </a:ext>
            </a:extLst>
          </p:cNvPr>
          <p:cNvSpPr txBox="1"/>
          <p:nvPr/>
        </p:nvSpPr>
        <p:spPr>
          <a:xfrm>
            <a:off x="5387836" y="2994879"/>
            <a:ext cx="1769526" cy="1277273"/>
          </a:xfrm>
          <a:prstGeom prst="rect">
            <a:avLst/>
          </a:prstGeom>
          <a:noFill/>
        </p:spPr>
        <p:txBody>
          <a:bodyPr wrap="square">
            <a:spAutoFit/>
          </a:bodyPr>
          <a:lstStyle/>
          <a:p>
            <a:pPr algn="ctr"/>
            <a:r>
              <a:rPr lang="el-GR" sz="1100" dirty="0">
                <a:solidFill>
                  <a:schemeClr val="accent6"/>
                </a:solidFill>
                <a:latin typeface="Book Antiqua" panose="02040602050305030304" pitchFamily="18" charset="0"/>
                <a:ea typeface="Cambria Math" panose="02040503050406030204" pitchFamily="18" charset="0"/>
              </a:rPr>
              <a:t>7. Η αποτίμηση του Ε.Υ. </a:t>
            </a:r>
          </a:p>
          <a:p>
            <a:pPr algn="ctr"/>
            <a:r>
              <a:rPr lang="el-GR" sz="1100" dirty="0">
                <a:solidFill>
                  <a:schemeClr val="accent6"/>
                </a:solidFill>
                <a:latin typeface="Book Antiqua" panose="02040602050305030304" pitchFamily="18" charset="0"/>
                <a:ea typeface="Cambria Math" panose="02040503050406030204" pitchFamily="18" charset="0"/>
              </a:rPr>
              <a:t>8. Παρουσίαση και σχολιασμός των δεδομένων της έρευνας</a:t>
            </a:r>
          </a:p>
          <a:p>
            <a:pPr algn="ctr"/>
            <a:r>
              <a:rPr lang="el-GR" sz="1100" dirty="0">
                <a:solidFill>
                  <a:schemeClr val="accent6"/>
                </a:solidFill>
                <a:latin typeface="Book Antiqua" panose="02040602050305030304" pitchFamily="18" charset="0"/>
                <a:ea typeface="Cambria Math" panose="02040503050406030204" pitchFamily="18" charset="0"/>
              </a:rPr>
              <a:t>9. Συμπεράσματα –</a:t>
            </a:r>
          </a:p>
          <a:p>
            <a:pPr algn="ctr"/>
            <a:r>
              <a:rPr lang="el-GR" sz="1100" dirty="0">
                <a:solidFill>
                  <a:schemeClr val="accent6"/>
                </a:solidFill>
                <a:latin typeface="Book Antiqua" panose="02040602050305030304" pitchFamily="18" charset="0"/>
                <a:ea typeface="Cambria Math" panose="02040503050406030204" pitchFamily="18" charset="0"/>
              </a:rPr>
              <a:t>Προτάσεις για περαιτέρω έρευνα</a:t>
            </a:r>
          </a:p>
        </p:txBody>
      </p:sp>
    </p:spTree>
    <p:extLst>
      <p:ext uri="{BB962C8B-B14F-4D97-AF65-F5344CB8AC3E}">
        <p14:creationId xmlns:p14="http://schemas.microsoft.com/office/powerpoint/2010/main" val="5383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245441" y="298455"/>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800" dirty="0">
                <a:solidFill>
                  <a:schemeClr val="accent6"/>
                </a:solidFill>
                <a:latin typeface="Book Antiqua" panose="02040602050305030304" pitchFamily="18" charset="0"/>
                <a:ea typeface="Cambria Math" panose="02040503050406030204" pitchFamily="18" charset="0"/>
              </a:rPr>
              <a:t>5</a:t>
            </a: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 Θεωρητικό πλαίσιο 1/4</a:t>
            </a:r>
          </a:p>
        </p:txBody>
      </p:sp>
      <p:grpSp>
        <p:nvGrpSpPr>
          <p:cNvPr id="14" name="Google Shape;5363;p66">
            <a:extLst>
              <a:ext uri="{FF2B5EF4-FFF2-40B4-BE49-F238E27FC236}">
                <a16:creationId xmlns:a16="http://schemas.microsoft.com/office/drawing/2014/main" id="{6639F7F8-DA1C-1FAA-1E67-155245C732CD}"/>
              </a:ext>
            </a:extLst>
          </p:cNvPr>
          <p:cNvGrpSpPr/>
          <p:nvPr/>
        </p:nvGrpSpPr>
        <p:grpSpPr>
          <a:xfrm>
            <a:off x="1789433" y="1393031"/>
            <a:ext cx="3459779" cy="3329477"/>
            <a:chOff x="1186975" y="238125"/>
            <a:chExt cx="5244125" cy="5238325"/>
          </a:xfrm>
        </p:grpSpPr>
        <p:sp>
          <p:nvSpPr>
            <p:cNvPr id="15" name="Google Shape;5364;p66">
              <a:extLst>
                <a:ext uri="{FF2B5EF4-FFF2-40B4-BE49-F238E27FC236}">
                  <a16:creationId xmlns:a16="http://schemas.microsoft.com/office/drawing/2014/main" id="{D0A3E7A8-3FBD-C5A7-B1A4-DF25C964CFA6}"/>
                </a:ext>
              </a:extLst>
            </p:cNvPr>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365;p66">
              <a:extLst>
                <a:ext uri="{FF2B5EF4-FFF2-40B4-BE49-F238E27FC236}">
                  <a16:creationId xmlns:a16="http://schemas.microsoft.com/office/drawing/2014/main" id="{FB352D50-526E-BF7E-6C77-56429D1CD715}"/>
                </a:ext>
              </a:extLst>
            </p:cNvPr>
            <p:cNvSpPr/>
            <p:nvPr/>
          </p:nvSpPr>
          <p:spPr>
            <a:xfrm>
              <a:off x="1186975" y="2279750"/>
              <a:ext cx="2628625"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367;p66">
              <a:extLst>
                <a:ext uri="{FF2B5EF4-FFF2-40B4-BE49-F238E27FC236}">
                  <a16:creationId xmlns:a16="http://schemas.microsoft.com/office/drawing/2014/main" id="{7B22A87D-8F00-C8CC-A60F-9F0A37C679B5}"/>
                </a:ext>
              </a:extLst>
            </p:cNvPr>
            <p:cNvSpPr/>
            <p:nvPr/>
          </p:nvSpPr>
          <p:spPr>
            <a:xfrm>
              <a:off x="3232500"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534;p40">
            <a:extLst>
              <a:ext uri="{FF2B5EF4-FFF2-40B4-BE49-F238E27FC236}">
                <a16:creationId xmlns:a16="http://schemas.microsoft.com/office/drawing/2014/main" id="{EDD98E37-2D46-BA6C-8EC4-E44613E906C3}"/>
              </a:ext>
            </a:extLst>
          </p:cNvPr>
          <p:cNvGrpSpPr/>
          <p:nvPr/>
        </p:nvGrpSpPr>
        <p:grpSpPr>
          <a:xfrm flipH="1">
            <a:off x="5196974" y="949112"/>
            <a:ext cx="2414570" cy="3681711"/>
            <a:chOff x="5934950" y="1958091"/>
            <a:chExt cx="183025" cy="309384"/>
          </a:xfrm>
        </p:grpSpPr>
        <p:sp>
          <p:nvSpPr>
            <p:cNvPr id="21" name="Google Shape;535;p40">
              <a:extLst>
                <a:ext uri="{FF2B5EF4-FFF2-40B4-BE49-F238E27FC236}">
                  <a16:creationId xmlns:a16="http://schemas.microsoft.com/office/drawing/2014/main" id="{2297A892-4B1C-6A18-CDE1-8670F614E4FC}"/>
                </a:ext>
              </a:extLst>
            </p:cNvPr>
            <p:cNvSpPr/>
            <p:nvPr/>
          </p:nvSpPr>
          <p:spPr>
            <a:xfrm>
              <a:off x="5939800" y="2135100"/>
              <a:ext cx="75950" cy="22000"/>
            </a:xfrm>
            <a:custGeom>
              <a:avLst/>
              <a:gdLst/>
              <a:ahLst/>
              <a:cxnLst/>
              <a:rect l="l" t="t" r="r" b="b"/>
              <a:pathLst>
                <a:path w="3038" h="880" extrusionOk="0">
                  <a:moveTo>
                    <a:pt x="18" y="476"/>
                  </a:moveTo>
                  <a:cubicBezTo>
                    <a:pt x="15" y="477"/>
                    <a:pt x="13" y="478"/>
                    <a:pt x="10" y="480"/>
                  </a:cubicBezTo>
                  <a:cubicBezTo>
                    <a:pt x="4" y="487"/>
                    <a:pt x="1" y="490"/>
                    <a:pt x="1" y="490"/>
                  </a:cubicBezTo>
                  <a:cubicBezTo>
                    <a:pt x="1" y="490"/>
                    <a:pt x="6" y="484"/>
                    <a:pt x="18" y="476"/>
                  </a:cubicBezTo>
                  <a:close/>
                  <a:moveTo>
                    <a:pt x="2762" y="1"/>
                  </a:moveTo>
                  <a:cubicBezTo>
                    <a:pt x="2208" y="405"/>
                    <a:pt x="1541" y="512"/>
                    <a:pt x="1143" y="512"/>
                  </a:cubicBezTo>
                  <a:cubicBezTo>
                    <a:pt x="1000" y="512"/>
                    <a:pt x="891" y="499"/>
                    <a:pt x="836" y="480"/>
                  </a:cubicBezTo>
                  <a:cubicBezTo>
                    <a:pt x="655" y="399"/>
                    <a:pt x="504" y="372"/>
                    <a:pt x="382" y="372"/>
                  </a:cubicBezTo>
                  <a:cubicBezTo>
                    <a:pt x="181" y="372"/>
                    <a:pt x="60" y="445"/>
                    <a:pt x="18" y="476"/>
                  </a:cubicBezTo>
                  <a:lnTo>
                    <a:pt x="18" y="476"/>
                  </a:lnTo>
                  <a:cubicBezTo>
                    <a:pt x="57" y="458"/>
                    <a:pt x="91" y="445"/>
                    <a:pt x="141" y="445"/>
                  </a:cubicBezTo>
                  <a:cubicBezTo>
                    <a:pt x="262" y="445"/>
                    <a:pt x="472" y="518"/>
                    <a:pt x="1045" y="755"/>
                  </a:cubicBezTo>
                  <a:cubicBezTo>
                    <a:pt x="1262" y="846"/>
                    <a:pt x="1490" y="880"/>
                    <a:pt x="1706" y="880"/>
                  </a:cubicBezTo>
                  <a:cubicBezTo>
                    <a:pt x="2311" y="880"/>
                    <a:pt x="2833" y="617"/>
                    <a:pt x="2833" y="617"/>
                  </a:cubicBezTo>
                  <a:cubicBezTo>
                    <a:pt x="3037" y="480"/>
                    <a:pt x="2762" y="1"/>
                    <a:pt x="2762" y="1"/>
                  </a:cubicBezTo>
                  <a:close/>
                </a:path>
              </a:pathLst>
            </a:custGeom>
            <a:solidFill>
              <a:srgbClr val="E9B8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36;p40">
              <a:extLst>
                <a:ext uri="{FF2B5EF4-FFF2-40B4-BE49-F238E27FC236}">
                  <a16:creationId xmlns:a16="http://schemas.microsoft.com/office/drawing/2014/main" id="{DEAE9C2F-CF5B-5BDB-6861-D2524C5C18DF}"/>
                </a:ext>
              </a:extLst>
            </p:cNvPr>
            <p:cNvSpPr/>
            <p:nvPr/>
          </p:nvSpPr>
          <p:spPr>
            <a:xfrm>
              <a:off x="6032900" y="2076650"/>
              <a:ext cx="39650" cy="68800"/>
            </a:xfrm>
            <a:custGeom>
              <a:avLst/>
              <a:gdLst/>
              <a:ahLst/>
              <a:cxnLst/>
              <a:rect l="l" t="t" r="r" b="b"/>
              <a:pathLst>
                <a:path w="1586" h="2752" extrusionOk="0">
                  <a:moveTo>
                    <a:pt x="1311" y="0"/>
                  </a:moveTo>
                  <a:cubicBezTo>
                    <a:pt x="1311" y="8"/>
                    <a:pt x="1307" y="137"/>
                    <a:pt x="1173" y="137"/>
                  </a:cubicBezTo>
                  <a:cubicBezTo>
                    <a:pt x="1158" y="123"/>
                    <a:pt x="1141" y="117"/>
                    <a:pt x="1122" y="117"/>
                  </a:cubicBezTo>
                  <a:cubicBezTo>
                    <a:pt x="1051" y="117"/>
                    <a:pt x="964" y="204"/>
                    <a:pt x="964" y="204"/>
                  </a:cubicBezTo>
                  <a:cubicBezTo>
                    <a:pt x="689" y="275"/>
                    <a:pt x="689" y="825"/>
                    <a:pt x="689" y="1304"/>
                  </a:cubicBezTo>
                  <a:cubicBezTo>
                    <a:pt x="689" y="1788"/>
                    <a:pt x="139" y="2064"/>
                    <a:pt x="73" y="2130"/>
                  </a:cubicBezTo>
                  <a:cubicBezTo>
                    <a:pt x="1" y="2267"/>
                    <a:pt x="276" y="2752"/>
                    <a:pt x="276" y="2752"/>
                  </a:cubicBezTo>
                  <a:cubicBezTo>
                    <a:pt x="1586" y="2339"/>
                    <a:pt x="964" y="754"/>
                    <a:pt x="964" y="479"/>
                  </a:cubicBezTo>
                  <a:cubicBezTo>
                    <a:pt x="964" y="204"/>
                    <a:pt x="1036" y="204"/>
                    <a:pt x="1173" y="204"/>
                  </a:cubicBezTo>
                  <a:cubicBezTo>
                    <a:pt x="1307" y="139"/>
                    <a:pt x="1311" y="8"/>
                    <a:pt x="1311" y="0"/>
                  </a:cubicBezTo>
                  <a:close/>
                </a:path>
              </a:pathLst>
            </a:custGeom>
            <a:solidFill>
              <a:srgbClr val="E9B8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37;p40">
              <a:extLst>
                <a:ext uri="{FF2B5EF4-FFF2-40B4-BE49-F238E27FC236}">
                  <a16:creationId xmlns:a16="http://schemas.microsoft.com/office/drawing/2014/main" id="{531222F5-F975-1DB1-382D-8C8E0BC9188E}"/>
                </a:ext>
              </a:extLst>
            </p:cNvPr>
            <p:cNvSpPr/>
            <p:nvPr/>
          </p:nvSpPr>
          <p:spPr>
            <a:xfrm>
              <a:off x="5941825" y="2181475"/>
              <a:ext cx="91100" cy="80925"/>
            </a:xfrm>
            <a:custGeom>
              <a:avLst/>
              <a:gdLst/>
              <a:ahLst/>
              <a:cxnLst/>
              <a:rect l="l" t="t" r="r" b="b"/>
              <a:pathLst>
                <a:path w="3644" h="3237" extrusionOk="0">
                  <a:moveTo>
                    <a:pt x="2406" y="0"/>
                  </a:moveTo>
                  <a:cubicBezTo>
                    <a:pt x="2406" y="0"/>
                    <a:pt x="2131" y="622"/>
                    <a:pt x="1443" y="688"/>
                  </a:cubicBezTo>
                  <a:cubicBezTo>
                    <a:pt x="1409" y="692"/>
                    <a:pt x="1375" y="694"/>
                    <a:pt x="1342" y="694"/>
                  </a:cubicBezTo>
                  <a:cubicBezTo>
                    <a:pt x="709" y="694"/>
                    <a:pt x="276" y="72"/>
                    <a:pt x="276" y="72"/>
                  </a:cubicBezTo>
                  <a:lnTo>
                    <a:pt x="1" y="210"/>
                  </a:lnTo>
                  <a:cubicBezTo>
                    <a:pt x="1" y="210"/>
                    <a:pt x="342" y="1101"/>
                    <a:pt x="1239" y="1310"/>
                  </a:cubicBezTo>
                  <a:cubicBezTo>
                    <a:pt x="1320" y="1323"/>
                    <a:pt x="1399" y="1328"/>
                    <a:pt x="1475" y="1328"/>
                  </a:cubicBezTo>
                  <a:cubicBezTo>
                    <a:pt x="2239" y="1328"/>
                    <a:pt x="2752" y="760"/>
                    <a:pt x="2752" y="760"/>
                  </a:cubicBezTo>
                  <a:cubicBezTo>
                    <a:pt x="2752" y="760"/>
                    <a:pt x="2956" y="897"/>
                    <a:pt x="2890" y="1651"/>
                  </a:cubicBezTo>
                  <a:cubicBezTo>
                    <a:pt x="2818" y="2686"/>
                    <a:pt x="2752" y="3236"/>
                    <a:pt x="2752" y="3236"/>
                  </a:cubicBezTo>
                  <a:lnTo>
                    <a:pt x="3028" y="3236"/>
                  </a:lnTo>
                  <a:cubicBezTo>
                    <a:pt x="3028" y="3236"/>
                    <a:pt x="3440" y="2202"/>
                    <a:pt x="3506" y="1448"/>
                  </a:cubicBezTo>
                  <a:cubicBezTo>
                    <a:pt x="3644" y="551"/>
                    <a:pt x="3440" y="138"/>
                    <a:pt x="3440" y="138"/>
                  </a:cubicBezTo>
                  <a:lnTo>
                    <a:pt x="2406" y="0"/>
                  </a:lnTo>
                  <a:close/>
                </a:path>
              </a:pathLst>
            </a:custGeom>
            <a:solidFill>
              <a:srgbClr val="383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38;p40">
              <a:extLst>
                <a:ext uri="{FF2B5EF4-FFF2-40B4-BE49-F238E27FC236}">
                  <a16:creationId xmlns:a16="http://schemas.microsoft.com/office/drawing/2014/main" id="{9477A008-105E-A2CA-0874-92427C8E21DD}"/>
                </a:ext>
              </a:extLst>
            </p:cNvPr>
            <p:cNvSpPr/>
            <p:nvPr/>
          </p:nvSpPr>
          <p:spPr>
            <a:xfrm>
              <a:off x="5934950" y="2179825"/>
              <a:ext cx="12000" cy="7225"/>
            </a:xfrm>
            <a:custGeom>
              <a:avLst/>
              <a:gdLst/>
              <a:ahLst/>
              <a:cxnLst/>
              <a:rect l="l" t="t" r="r" b="b"/>
              <a:pathLst>
                <a:path w="480" h="289" extrusionOk="0">
                  <a:moveTo>
                    <a:pt x="342" y="0"/>
                  </a:moveTo>
                  <a:lnTo>
                    <a:pt x="1" y="276"/>
                  </a:lnTo>
                  <a:cubicBezTo>
                    <a:pt x="1" y="285"/>
                    <a:pt x="7" y="289"/>
                    <a:pt x="19" y="289"/>
                  </a:cubicBezTo>
                  <a:cubicBezTo>
                    <a:pt x="89" y="289"/>
                    <a:pt x="342" y="138"/>
                    <a:pt x="342" y="138"/>
                  </a:cubicBezTo>
                  <a:cubicBezTo>
                    <a:pt x="342" y="138"/>
                    <a:pt x="342" y="276"/>
                    <a:pt x="413" y="276"/>
                  </a:cubicBezTo>
                  <a:lnTo>
                    <a:pt x="479" y="204"/>
                  </a:lnTo>
                  <a:lnTo>
                    <a:pt x="342" y="0"/>
                  </a:lnTo>
                  <a:close/>
                </a:path>
              </a:pathLst>
            </a:custGeom>
            <a:solidFill>
              <a:srgbClr val="383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39;p40">
              <a:extLst>
                <a:ext uri="{FF2B5EF4-FFF2-40B4-BE49-F238E27FC236}">
                  <a16:creationId xmlns:a16="http://schemas.microsoft.com/office/drawing/2014/main" id="{ED7B9695-91E4-C46D-FFFB-DBF79BD748EB}"/>
                </a:ext>
              </a:extLst>
            </p:cNvPr>
            <p:cNvSpPr/>
            <p:nvPr/>
          </p:nvSpPr>
          <p:spPr>
            <a:xfrm>
              <a:off x="6012275" y="2260575"/>
              <a:ext cx="10350" cy="6900"/>
            </a:xfrm>
            <a:custGeom>
              <a:avLst/>
              <a:gdLst/>
              <a:ahLst/>
              <a:cxnLst/>
              <a:rect l="l" t="t" r="r" b="b"/>
              <a:pathLst>
                <a:path w="414" h="276" extrusionOk="0">
                  <a:moveTo>
                    <a:pt x="0" y="1"/>
                  </a:moveTo>
                  <a:lnTo>
                    <a:pt x="0" y="276"/>
                  </a:lnTo>
                  <a:cubicBezTo>
                    <a:pt x="0" y="276"/>
                    <a:pt x="413" y="276"/>
                    <a:pt x="413" y="210"/>
                  </a:cubicBezTo>
                  <a:lnTo>
                    <a:pt x="138" y="138"/>
                  </a:lnTo>
                  <a:lnTo>
                    <a:pt x="138" y="1"/>
                  </a:lnTo>
                  <a:close/>
                </a:path>
              </a:pathLst>
            </a:custGeom>
            <a:solidFill>
              <a:srgbClr val="383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40;p40">
              <a:extLst>
                <a:ext uri="{FF2B5EF4-FFF2-40B4-BE49-F238E27FC236}">
                  <a16:creationId xmlns:a16="http://schemas.microsoft.com/office/drawing/2014/main" id="{E7C945F2-70D5-C2DF-76EB-38E09C2E37A7}"/>
                </a:ext>
              </a:extLst>
            </p:cNvPr>
            <p:cNvSpPr/>
            <p:nvPr/>
          </p:nvSpPr>
          <p:spPr>
            <a:xfrm>
              <a:off x="5998525" y="2130950"/>
              <a:ext cx="43075" cy="67750"/>
            </a:xfrm>
            <a:custGeom>
              <a:avLst/>
              <a:gdLst/>
              <a:ahLst/>
              <a:cxnLst/>
              <a:rect l="l" t="t" r="r" b="b"/>
              <a:pathLst>
                <a:path w="1723" h="2710" extrusionOk="0">
                  <a:moveTo>
                    <a:pt x="1044" y="0"/>
                  </a:moveTo>
                  <a:cubicBezTo>
                    <a:pt x="730" y="0"/>
                    <a:pt x="413" y="118"/>
                    <a:pt x="413" y="442"/>
                  </a:cubicBezTo>
                  <a:cubicBezTo>
                    <a:pt x="413" y="1196"/>
                    <a:pt x="0" y="2231"/>
                    <a:pt x="0" y="2231"/>
                  </a:cubicBezTo>
                  <a:lnTo>
                    <a:pt x="1310" y="2709"/>
                  </a:lnTo>
                  <a:cubicBezTo>
                    <a:pt x="1310" y="2709"/>
                    <a:pt x="1723" y="783"/>
                    <a:pt x="1651" y="233"/>
                  </a:cubicBezTo>
                  <a:cubicBezTo>
                    <a:pt x="1619" y="101"/>
                    <a:pt x="1333" y="0"/>
                    <a:pt x="1044" y="0"/>
                  </a:cubicBezTo>
                  <a:close/>
                </a:path>
              </a:pathLst>
            </a:custGeom>
            <a:solidFill>
              <a:srgbClr val="FAB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41;p40">
              <a:extLst>
                <a:ext uri="{FF2B5EF4-FFF2-40B4-BE49-F238E27FC236}">
                  <a16:creationId xmlns:a16="http://schemas.microsoft.com/office/drawing/2014/main" id="{00E7F92E-150D-61C2-14DC-703051A2A872}"/>
                </a:ext>
              </a:extLst>
            </p:cNvPr>
            <p:cNvSpPr/>
            <p:nvPr/>
          </p:nvSpPr>
          <p:spPr>
            <a:xfrm>
              <a:off x="6026200" y="2123000"/>
              <a:ext cx="29175" cy="24225"/>
            </a:xfrm>
            <a:custGeom>
              <a:avLst/>
              <a:gdLst/>
              <a:ahLst/>
              <a:cxnLst/>
              <a:rect l="l" t="t" r="r" b="b"/>
              <a:pathLst>
                <a:path w="1167" h="969" extrusionOk="0">
                  <a:moveTo>
                    <a:pt x="616" y="1"/>
                  </a:moveTo>
                  <a:cubicBezTo>
                    <a:pt x="616" y="72"/>
                    <a:pt x="131" y="347"/>
                    <a:pt x="131" y="347"/>
                  </a:cubicBezTo>
                  <a:cubicBezTo>
                    <a:pt x="1" y="347"/>
                    <a:pt x="183" y="969"/>
                    <a:pt x="438" y="969"/>
                  </a:cubicBezTo>
                  <a:cubicBezTo>
                    <a:pt x="451" y="969"/>
                    <a:pt x="465" y="967"/>
                    <a:pt x="478" y="964"/>
                  </a:cubicBezTo>
                  <a:cubicBezTo>
                    <a:pt x="682" y="964"/>
                    <a:pt x="1166" y="485"/>
                    <a:pt x="1166" y="485"/>
                  </a:cubicBezTo>
                  <a:cubicBezTo>
                    <a:pt x="1166" y="485"/>
                    <a:pt x="682" y="1"/>
                    <a:pt x="616" y="1"/>
                  </a:cubicBezTo>
                  <a:close/>
                </a:path>
              </a:pathLst>
            </a:custGeom>
            <a:solidFill>
              <a:srgbClr val="FAB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42;p40">
              <a:extLst>
                <a:ext uri="{FF2B5EF4-FFF2-40B4-BE49-F238E27FC236}">
                  <a16:creationId xmlns:a16="http://schemas.microsoft.com/office/drawing/2014/main" id="{B8088674-87E6-C221-C5E6-18E2CDA5543C}"/>
                </a:ext>
              </a:extLst>
            </p:cNvPr>
            <p:cNvSpPr/>
            <p:nvPr/>
          </p:nvSpPr>
          <p:spPr>
            <a:xfrm>
              <a:off x="5991625" y="2133225"/>
              <a:ext cx="25625" cy="22875"/>
            </a:xfrm>
            <a:custGeom>
              <a:avLst/>
              <a:gdLst/>
              <a:ahLst/>
              <a:cxnLst/>
              <a:rect l="l" t="t" r="r" b="b"/>
              <a:pathLst>
                <a:path w="1025" h="915" extrusionOk="0">
                  <a:moveTo>
                    <a:pt x="972" y="0"/>
                  </a:moveTo>
                  <a:cubicBezTo>
                    <a:pt x="970" y="0"/>
                    <a:pt x="967" y="1"/>
                    <a:pt x="964" y="4"/>
                  </a:cubicBezTo>
                  <a:cubicBezTo>
                    <a:pt x="964" y="4"/>
                    <a:pt x="1" y="351"/>
                    <a:pt x="1" y="417"/>
                  </a:cubicBezTo>
                  <a:cubicBezTo>
                    <a:pt x="1" y="417"/>
                    <a:pt x="1" y="901"/>
                    <a:pt x="73" y="901"/>
                  </a:cubicBezTo>
                  <a:cubicBezTo>
                    <a:pt x="73" y="910"/>
                    <a:pt x="87" y="914"/>
                    <a:pt x="111" y="914"/>
                  </a:cubicBezTo>
                  <a:cubicBezTo>
                    <a:pt x="265" y="914"/>
                    <a:pt x="836" y="754"/>
                    <a:pt x="898" y="692"/>
                  </a:cubicBezTo>
                  <a:cubicBezTo>
                    <a:pt x="898" y="692"/>
                    <a:pt x="1024" y="0"/>
                    <a:pt x="972" y="0"/>
                  </a:cubicBezTo>
                  <a:close/>
                </a:path>
              </a:pathLst>
            </a:custGeom>
            <a:solidFill>
              <a:srgbClr val="FAB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3;p40">
              <a:extLst>
                <a:ext uri="{FF2B5EF4-FFF2-40B4-BE49-F238E27FC236}">
                  <a16:creationId xmlns:a16="http://schemas.microsoft.com/office/drawing/2014/main" id="{E4441658-A592-C03F-8EA8-D5394ABBF17E}"/>
                </a:ext>
              </a:extLst>
            </p:cNvPr>
            <p:cNvSpPr/>
            <p:nvPr/>
          </p:nvSpPr>
          <p:spPr>
            <a:xfrm>
              <a:off x="6019150" y="2114475"/>
              <a:ext cx="5250" cy="6300"/>
            </a:xfrm>
            <a:custGeom>
              <a:avLst/>
              <a:gdLst/>
              <a:ahLst/>
              <a:cxnLst/>
              <a:rect l="l" t="t" r="r" b="b"/>
              <a:pathLst>
                <a:path w="210" h="252" extrusionOk="0">
                  <a:moveTo>
                    <a:pt x="138" y="0"/>
                  </a:moveTo>
                  <a:cubicBezTo>
                    <a:pt x="72" y="0"/>
                    <a:pt x="1" y="138"/>
                    <a:pt x="72" y="204"/>
                  </a:cubicBezTo>
                  <a:cubicBezTo>
                    <a:pt x="72" y="234"/>
                    <a:pt x="96" y="251"/>
                    <a:pt x="124" y="251"/>
                  </a:cubicBezTo>
                  <a:cubicBezTo>
                    <a:pt x="163" y="251"/>
                    <a:pt x="210" y="218"/>
                    <a:pt x="210" y="138"/>
                  </a:cubicBezTo>
                  <a:cubicBezTo>
                    <a:pt x="210" y="138"/>
                    <a:pt x="210" y="0"/>
                    <a:pt x="138" y="0"/>
                  </a:cubicBezTo>
                  <a:close/>
                </a:path>
              </a:pathLst>
            </a:custGeom>
            <a:solidFill>
              <a:srgbClr val="E67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44;p40">
              <a:extLst>
                <a:ext uri="{FF2B5EF4-FFF2-40B4-BE49-F238E27FC236}">
                  <a16:creationId xmlns:a16="http://schemas.microsoft.com/office/drawing/2014/main" id="{4E713108-EBE6-5F19-CA1E-E9AC13E907FB}"/>
                </a:ext>
              </a:extLst>
            </p:cNvPr>
            <p:cNvSpPr/>
            <p:nvPr/>
          </p:nvSpPr>
          <p:spPr>
            <a:xfrm>
              <a:off x="6020950" y="2107850"/>
              <a:ext cx="17225" cy="26675"/>
            </a:xfrm>
            <a:custGeom>
              <a:avLst/>
              <a:gdLst/>
              <a:ahLst/>
              <a:cxnLst/>
              <a:rect l="l" t="t" r="r" b="b"/>
              <a:pathLst>
                <a:path w="689" h="1067" extrusionOk="0">
                  <a:moveTo>
                    <a:pt x="204" y="1"/>
                  </a:moveTo>
                  <a:cubicBezTo>
                    <a:pt x="164" y="1"/>
                    <a:pt x="138" y="18"/>
                    <a:pt x="138" y="56"/>
                  </a:cubicBezTo>
                  <a:cubicBezTo>
                    <a:pt x="66" y="403"/>
                    <a:pt x="0" y="953"/>
                    <a:pt x="0" y="1019"/>
                  </a:cubicBezTo>
                  <a:cubicBezTo>
                    <a:pt x="52" y="1054"/>
                    <a:pt x="99" y="1067"/>
                    <a:pt x="141" y="1067"/>
                  </a:cubicBezTo>
                  <a:cubicBezTo>
                    <a:pt x="265" y="1067"/>
                    <a:pt x="341" y="953"/>
                    <a:pt x="341" y="953"/>
                  </a:cubicBezTo>
                  <a:cubicBezTo>
                    <a:pt x="341" y="953"/>
                    <a:pt x="304" y="759"/>
                    <a:pt x="286" y="633"/>
                  </a:cubicBezTo>
                  <a:lnTo>
                    <a:pt x="286" y="633"/>
                  </a:lnTo>
                  <a:cubicBezTo>
                    <a:pt x="304" y="663"/>
                    <a:pt x="338" y="688"/>
                    <a:pt x="401" y="688"/>
                  </a:cubicBezTo>
                  <a:cubicBezTo>
                    <a:pt x="423" y="688"/>
                    <a:pt x="449" y="685"/>
                    <a:pt x="479" y="678"/>
                  </a:cubicBezTo>
                  <a:cubicBezTo>
                    <a:pt x="688" y="607"/>
                    <a:pt x="551" y="265"/>
                    <a:pt x="551" y="265"/>
                  </a:cubicBezTo>
                  <a:cubicBezTo>
                    <a:pt x="499" y="114"/>
                    <a:pt x="307" y="1"/>
                    <a:pt x="204" y="1"/>
                  </a:cubicBezTo>
                  <a:close/>
                </a:path>
              </a:pathLst>
            </a:custGeom>
            <a:solidFill>
              <a:srgbClr val="E9B8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45;p40">
              <a:extLst>
                <a:ext uri="{FF2B5EF4-FFF2-40B4-BE49-F238E27FC236}">
                  <a16:creationId xmlns:a16="http://schemas.microsoft.com/office/drawing/2014/main" id="{5566B074-DA18-5DE8-A4D1-8BD35642557E}"/>
                </a:ext>
              </a:extLst>
            </p:cNvPr>
            <p:cNvSpPr/>
            <p:nvPr/>
          </p:nvSpPr>
          <p:spPr>
            <a:xfrm>
              <a:off x="6017500" y="2102375"/>
              <a:ext cx="20675" cy="19450"/>
            </a:xfrm>
            <a:custGeom>
              <a:avLst/>
              <a:gdLst/>
              <a:ahLst/>
              <a:cxnLst/>
              <a:rect l="l" t="t" r="r" b="b"/>
              <a:pathLst>
                <a:path w="827" h="778" extrusionOk="0">
                  <a:moveTo>
                    <a:pt x="479" y="0"/>
                  </a:moveTo>
                  <a:cubicBezTo>
                    <a:pt x="342" y="0"/>
                    <a:pt x="276" y="138"/>
                    <a:pt x="276" y="138"/>
                  </a:cubicBezTo>
                  <a:cubicBezTo>
                    <a:pt x="257" y="129"/>
                    <a:pt x="240" y="125"/>
                    <a:pt x="223" y="125"/>
                  </a:cubicBezTo>
                  <a:cubicBezTo>
                    <a:pt x="120" y="125"/>
                    <a:pt x="67" y="285"/>
                    <a:pt x="67" y="347"/>
                  </a:cubicBezTo>
                  <a:cubicBezTo>
                    <a:pt x="138" y="413"/>
                    <a:pt x="1" y="347"/>
                    <a:pt x="1" y="484"/>
                  </a:cubicBezTo>
                  <a:cubicBezTo>
                    <a:pt x="1" y="622"/>
                    <a:pt x="138" y="759"/>
                    <a:pt x="138" y="759"/>
                  </a:cubicBezTo>
                  <a:cubicBezTo>
                    <a:pt x="151" y="772"/>
                    <a:pt x="164" y="777"/>
                    <a:pt x="176" y="777"/>
                  </a:cubicBezTo>
                  <a:cubicBezTo>
                    <a:pt x="227" y="777"/>
                    <a:pt x="262" y="688"/>
                    <a:pt x="204" y="688"/>
                  </a:cubicBezTo>
                  <a:cubicBezTo>
                    <a:pt x="67" y="688"/>
                    <a:pt x="138" y="550"/>
                    <a:pt x="204" y="550"/>
                  </a:cubicBezTo>
                  <a:cubicBezTo>
                    <a:pt x="204" y="538"/>
                    <a:pt x="204" y="532"/>
                    <a:pt x="205" y="532"/>
                  </a:cubicBezTo>
                  <a:cubicBezTo>
                    <a:pt x="207" y="532"/>
                    <a:pt x="218" y="622"/>
                    <a:pt x="276" y="622"/>
                  </a:cubicBezTo>
                  <a:cubicBezTo>
                    <a:pt x="276" y="550"/>
                    <a:pt x="204" y="413"/>
                    <a:pt x="276" y="347"/>
                  </a:cubicBezTo>
                  <a:cubicBezTo>
                    <a:pt x="276" y="326"/>
                    <a:pt x="288" y="317"/>
                    <a:pt x="308" y="317"/>
                  </a:cubicBezTo>
                  <a:cubicBezTo>
                    <a:pt x="357" y="317"/>
                    <a:pt x="454" y="366"/>
                    <a:pt x="551" y="413"/>
                  </a:cubicBezTo>
                  <a:cubicBezTo>
                    <a:pt x="689" y="413"/>
                    <a:pt x="689" y="413"/>
                    <a:pt x="755" y="275"/>
                  </a:cubicBezTo>
                  <a:cubicBezTo>
                    <a:pt x="826" y="209"/>
                    <a:pt x="689" y="72"/>
                    <a:pt x="617" y="72"/>
                  </a:cubicBezTo>
                  <a:cubicBezTo>
                    <a:pt x="598" y="91"/>
                    <a:pt x="584" y="99"/>
                    <a:pt x="573" y="99"/>
                  </a:cubicBezTo>
                  <a:cubicBezTo>
                    <a:pt x="545" y="99"/>
                    <a:pt x="530" y="51"/>
                    <a:pt x="479" y="0"/>
                  </a:cubicBezTo>
                  <a:close/>
                </a:path>
              </a:pathLst>
            </a:custGeom>
            <a:solidFill>
              <a:srgbClr val="383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546;p40">
              <a:extLst>
                <a:ext uri="{FF2B5EF4-FFF2-40B4-BE49-F238E27FC236}">
                  <a16:creationId xmlns:a16="http://schemas.microsoft.com/office/drawing/2014/main" id="{62830EEB-BDDA-6EAC-D391-353AE3E0E802}"/>
                </a:ext>
              </a:extLst>
            </p:cNvPr>
            <p:cNvSpPr/>
            <p:nvPr/>
          </p:nvSpPr>
          <p:spPr>
            <a:xfrm rot="5400000">
              <a:off x="6007795" y="1975071"/>
              <a:ext cx="127159" cy="93200"/>
            </a:xfrm>
            <a:custGeom>
              <a:avLst/>
              <a:gdLst/>
              <a:ahLst/>
              <a:cxnLst/>
              <a:rect l="l" t="t" r="r" b="b"/>
              <a:pathLst>
                <a:path w="4475" h="3369" extrusionOk="0">
                  <a:moveTo>
                    <a:pt x="0" y="1"/>
                  </a:moveTo>
                  <a:lnTo>
                    <a:pt x="0" y="2956"/>
                  </a:lnTo>
                  <a:cubicBezTo>
                    <a:pt x="0" y="3165"/>
                    <a:pt x="138" y="3369"/>
                    <a:pt x="413" y="3369"/>
                  </a:cubicBezTo>
                  <a:lnTo>
                    <a:pt x="3374" y="3369"/>
                  </a:lnTo>
                  <a:lnTo>
                    <a:pt x="3374" y="2202"/>
                  </a:lnTo>
                  <a:cubicBezTo>
                    <a:pt x="3488" y="2296"/>
                    <a:pt x="3623" y="2339"/>
                    <a:pt x="3759" y="2339"/>
                  </a:cubicBezTo>
                  <a:cubicBezTo>
                    <a:pt x="4114" y="2339"/>
                    <a:pt x="4474" y="2050"/>
                    <a:pt x="4474" y="1652"/>
                  </a:cubicBezTo>
                  <a:cubicBezTo>
                    <a:pt x="4474" y="1305"/>
                    <a:pt x="4199" y="1030"/>
                    <a:pt x="3853" y="964"/>
                  </a:cubicBezTo>
                  <a:cubicBezTo>
                    <a:pt x="3649" y="964"/>
                    <a:pt x="3511" y="1030"/>
                    <a:pt x="3374" y="1101"/>
                  </a:cubicBezTo>
                  <a:lnTo>
                    <a:pt x="3374" y="1"/>
                  </a:lnTo>
                  <a:lnTo>
                    <a:pt x="2202" y="1"/>
                  </a:lnTo>
                  <a:cubicBezTo>
                    <a:pt x="2273" y="67"/>
                    <a:pt x="2339" y="276"/>
                    <a:pt x="2339" y="413"/>
                  </a:cubicBezTo>
                  <a:cubicBezTo>
                    <a:pt x="2339" y="755"/>
                    <a:pt x="2064" y="1101"/>
                    <a:pt x="1723" y="1101"/>
                  </a:cubicBezTo>
                  <a:cubicBezTo>
                    <a:pt x="1310" y="1101"/>
                    <a:pt x="963" y="826"/>
                    <a:pt x="963" y="413"/>
                  </a:cubicBezTo>
                  <a:cubicBezTo>
                    <a:pt x="963" y="276"/>
                    <a:pt x="1035" y="67"/>
                    <a:pt x="1172" y="1"/>
                  </a:cubicBez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TextBox 9">
            <a:extLst>
              <a:ext uri="{FF2B5EF4-FFF2-40B4-BE49-F238E27FC236}">
                <a16:creationId xmlns:a16="http://schemas.microsoft.com/office/drawing/2014/main" id="{BE7A47D6-EBCC-EBAF-73CB-0318FAFA406E}"/>
              </a:ext>
            </a:extLst>
          </p:cNvPr>
          <p:cNvSpPr txBox="1"/>
          <p:nvPr/>
        </p:nvSpPr>
        <p:spPr>
          <a:xfrm>
            <a:off x="2320156" y="1450521"/>
            <a:ext cx="8934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i="0" u="none" strike="noStrike" kern="0" cap="none" spc="0" normalizeH="0" baseline="0" noProof="0" dirty="0">
                <a:ln>
                  <a:noFill/>
                </a:ln>
                <a:solidFill>
                  <a:schemeClr val="accent6"/>
                </a:solidFill>
                <a:effectLst>
                  <a:outerShdw blurRad="38100" dist="38100" dir="2700000" algn="tl">
                    <a:srgbClr val="000000">
                      <a:alpha val="43137"/>
                    </a:srgbClr>
                  </a:outerShdw>
                </a:effectLst>
                <a:uLnTx/>
                <a:uFillTx/>
                <a:latin typeface="Book Antiqua" panose="02040602050305030304" pitchFamily="18" charset="0"/>
                <a:ea typeface="Cambria Math" panose="02040503050406030204" pitchFamily="18" charset="0"/>
                <a:sym typeface="Arial"/>
              </a:rPr>
              <a:t>ΕξΑΕ</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1"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sp>
        <p:nvSpPr>
          <p:cNvPr id="161" name="TextBox 160">
            <a:extLst>
              <a:ext uri="{FF2B5EF4-FFF2-40B4-BE49-F238E27FC236}">
                <a16:creationId xmlns:a16="http://schemas.microsoft.com/office/drawing/2014/main" id="{0D5D31C8-033C-76F7-0F41-4E88723BD9F7}"/>
              </a:ext>
            </a:extLst>
          </p:cNvPr>
          <p:cNvSpPr txBox="1"/>
          <p:nvPr/>
        </p:nvSpPr>
        <p:spPr>
          <a:xfrm>
            <a:off x="1789433" y="1729283"/>
            <a:ext cx="1673914" cy="1354217"/>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10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Εννοιολογική οριοθέτηση</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100" dirty="0">
                <a:solidFill>
                  <a:schemeClr val="accent6"/>
                </a:solidFill>
                <a:latin typeface="Book Antiqua" panose="02040602050305030304" pitchFamily="18" charset="0"/>
                <a:ea typeface="Cambria Math" panose="02040503050406030204" pitchFamily="18" charset="0"/>
              </a:rPr>
              <a:t>Βασικές θεωρητικές προσεγγίσεις</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10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Παιδαγωγική της ΕξΑΕ</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1"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sp>
        <p:nvSpPr>
          <p:cNvPr id="164" name="TextBox 163">
            <a:extLst>
              <a:ext uri="{FF2B5EF4-FFF2-40B4-BE49-F238E27FC236}">
                <a16:creationId xmlns:a16="http://schemas.microsoft.com/office/drawing/2014/main" id="{1563FC86-0F3F-8DDD-1694-88D3EB350D48}"/>
              </a:ext>
            </a:extLst>
          </p:cNvPr>
          <p:cNvSpPr txBox="1"/>
          <p:nvPr/>
        </p:nvSpPr>
        <p:spPr>
          <a:xfrm>
            <a:off x="1755012" y="3086587"/>
            <a:ext cx="186616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i="0" u="none" strike="noStrike" kern="0" cap="none" spc="0" normalizeH="0" baseline="0" noProof="0" dirty="0">
                <a:ln>
                  <a:noFill/>
                </a:ln>
                <a:solidFill>
                  <a:schemeClr val="accent6"/>
                </a:solidFill>
                <a:effectLst>
                  <a:outerShdw blurRad="38100" dist="38100" dir="2700000" algn="tl">
                    <a:srgbClr val="000000">
                      <a:alpha val="43137"/>
                    </a:srgbClr>
                  </a:outerShdw>
                </a:effectLst>
                <a:uLnTx/>
                <a:uFillTx/>
                <a:latin typeface="Book Antiqua" panose="02040602050305030304" pitchFamily="18" charset="0"/>
                <a:ea typeface="Cambria Math" panose="02040503050406030204" pitchFamily="18" charset="0"/>
                <a:sym typeface="Arial"/>
              </a:rPr>
              <a:t>ΕξΑΕ και Προσχολικ</a:t>
            </a:r>
            <a:r>
              <a:rPr lang="el-GR" sz="1200"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ή Εκπαίδευση</a:t>
            </a:r>
            <a:endParaRPr kumimoji="0" lang="el-GR" sz="1200" i="0" u="none" strike="noStrike" kern="0" cap="none" spc="0" normalizeH="0" baseline="0" noProof="0" dirty="0">
              <a:ln>
                <a:noFill/>
              </a:ln>
              <a:solidFill>
                <a:schemeClr val="accent6"/>
              </a:solidFill>
              <a:effectLst>
                <a:outerShdw blurRad="38100" dist="38100" dir="2700000" algn="tl">
                  <a:srgbClr val="000000">
                    <a:alpha val="43137"/>
                  </a:srgbClr>
                </a:outerShdw>
              </a:effectLst>
              <a:uLnTx/>
              <a:uFillTx/>
              <a:latin typeface="Book Antiqua" panose="02040602050305030304" pitchFamily="18" charset="0"/>
              <a:ea typeface="Cambria Math" panose="020405030504060302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1"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sp>
        <p:nvSpPr>
          <p:cNvPr id="165" name="TextBox 164">
            <a:extLst>
              <a:ext uri="{FF2B5EF4-FFF2-40B4-BE49-F238E27FC236}">
                <a16:creationId xmlns:a16="http://schemas.microsoft.com/office/drawing/2014/main" id="{426C6E4A-7277-CA2A-A2B5-48888FBB5D90}"/>
              </a:ext>
            </a:extLst>
          </p:cNvPr>
          <p:cNvSpPr txBox="1"/>
          <p:nvPr/>
        </p:nvSpPr>
        <p:spPr>
          <a:xfrm>
            <a:off x="1757682" y="3570507"/>
            <a:ext cx="1765970" cy="1184940"/>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10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Αναπτυξιακά χαρακτηριστικά </a:t>
            </a:r>
          </a:p>
          <a:p>
            <a:pPr marR="0" lvl="0" algn="l" defTabSz="914400" rtl="0" eaLnBrk="1" fontAlgn="auto" latinLnBrk="0" hangingPunct="1">
              <a:lnSpc>
                <a:spcPct val="100000"/>
              </a:lnSpc>
              <a:spcBef>
                <a:spcPts val="0"/>
              </a:spcBef>
              <a:spcAft>
                <a:spcPts val="0"/>
              </a:spcAft>
              <a:buClr>
                <a:srgbClr val="000000"/>
              </a:buClr>
              <a:buSzTx/>
              <a:tabLst/>
              <a:defRPr/>
            </a:pPr>
            <a:r>
              <a:rPr kumimoji="0" lang="el-GR" sz="110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     και περιορισμοί </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100" dirty="0">
                <a:solidFill>
                  <a:schemeClr val="accent6"/>
                </a:solidFill>
                <a:latin typeface="Book Antiqua" panose="02040602050305030304" pitchFamily="18" charset="0"/>
                <a:ea typeface="Cambria Math" panose="02040503050406030204" pitchFamily="18" charset="0"/>
              </a:rPr>
              <a:t>ΤΠΕ στην προσχολική εκπαίδευση</a:t>
            </a:r>
            <a:endParaRPr kumimoji="0" lang="el-GR" sz="110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1"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sp>
        <p:nvSpPr>
          <p:cNvPr id="166" name="TextBox 165">
            <a:extLst>
              <a:ext uri="{FF2B5EF4-FFF2-40B4-BE49-F238E27FC236}">
                <a16:creationId xmlns:a16="http://schemas.microsoft.com/office/drawing/2014/main" id="{657DCA2D-2DAF-C6BB-F1CD-E80639A5E991}"/>
              </a:ext>
            </a:extLst>
          </p:cNvPr>
          <p:cNvSpPr txBox="1"/>
          <p:nvPr/>
        </p:nvSpPr>
        <p:spPr>
          <a:xfrm>
            <a:off x="3561048" y="3363869"/>
            <a:ext cx="167391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l-GR" sz="1200" dirty="0">
                <a:solidFill>
                  <a:schemeClr val="accent6"/>
                </a:solidFill>
                <a:effectLst>
                  <a:outerShdw blurRad="38100" dist="38100" dir="2700000" algn="tl">
                    <a:srgbClr val="000000">
                      <a:alpha val="43137"/>
                    </a:srgbClr>
                  </a:outerShdw>
                </a:effectLst>
                <a:latin typeface="Book Antiqua" panose="02040602050305030304" pitchFamily="18" charset="0"/>
                <a:ea typeface="Cambria Math" panose="02040503050406030204" pitchFamily="18" charset="0"/>
              </a:rPr>
              <a:t>Διαδίκτυο και παιδιά π</a:t>
            </a:r>
            <a:r>
              <a:rPr kumimoji="0" lang="el-GR" sz="1200" i="0" u="none" strike="noStrike" kern="0" cap="none" spc="0" normalizeH="0" baseline="0" noProof="0" dirty="0">
                <a:ln>
                  <a:noFill/>
                </a:ln>
                <a:solidFill>
                  <a:schemeClr val="accent6"/>
                </a:solidFill>
                <a:effectLst>
                  <a:outerShdw blurRad="38100" dist="38100" dir="2700000" algn="tl">
                    <a:srgbClr val="000000">
                      <a:alpha val="43137"/>
                    </a:srgbClr>
                  </a:outerShdw>
                </a:effectLst>
                <a:uLnTx/>
                <a:uFillTx/>
                <a:latin typeface="Book Antiqua" panose="02040602050305030304" pitchFamily="18" charset="0"/>
                <a:ea typeface="Cambria Math" panose="02040503050406030204" pitchFamily="18" charset="0"/>
                <a:sym typeface="Arial"/>
              </a:rPr>
              <a:t>ροσχολικής ηλικίας</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1"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sp>
        <p:nvSpPr>
          <p:cNvPr id="167" name="TextBox 166">
            <a:extLst>
              <a:ext uri="{FF2B5EF4-FFF2-40B4-BE49-F238E27FC236}">
                <a16:creationId xmlns:a16="http://schemas.microsoft.com/office/drawing/2014/main" id="{EB77ACD6-4884-0680-BED3-162536CC3AAE}"/>
              </a:ext>
            </a:extLst>
          </p:cNvPr>
          <p:cNvSpPr txBox="1"/>
          <p:nvPr/>
        </p:nvSpPr>
        <p:spPr>
          <a:xfrm>
            <a:off x="3523652" y="3780730"/>
            <a:ext cx="1765713" cy="1015663"/>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10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Διαδικτυακές συνήθειες</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sz="1100" dirty="0">
                <a:solidFill>
                  <a:schemeClr val="accent6"/>
                </a:solidFill>
                <a:latin typeface="Book Antiqua" panose="02040602050305030304" pitchFamily="18" charset="0"/>
                <a:ea typeface="Cambria Math" panose="02040503050406030204" pitchFamily="18" charset="0"/>
              </a:rPr>
              <a:t>Κίνδυνοι διαδικτύου</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l-GR" sz="110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Μέτρα προστασίας</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600" b="1" i="0" u="none" strike="noStrike" kern="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Arial"/>
              <a:sym typeface="Arial"/>
            </a:endParaRPr>
          </a:p>
        </p:txBody>
      </p:sp>
      <p:grpSp>
        <p:nvGrpSpPr>
          <p:cNvPr id="184" name="Google Shape;12090;p68">
            <a:extLst>
              <a:ext uri="{FF2B5EF4-FFF2-40B4-BE49-F238E27FC236}">
                <a16:creationId xmlns:a16="http://schemas.microsoft.com/office/drawing/2014/main" id="{8F7D6B33-1C88-DE8C-2376-84EC79B18C34}"/>
              </a:ext>
            </a:extLst>
          </p:cNvPr>
          <p:cNvGrpSpPr/>
          <p:nvPr/>
        </p:nvGrpSpPr>
        <p:grpSpPr>
          <a:xfrm>
            <a:off x="5611140" y="1184825"/>
            <a:ext cx="766193" cy="696802"/>
            <a:chOff x="7099619" y="1979838"/>
            <a:chExt cx="374712" cy="374476"/>
          </a:xfrm>
        </p:grpSpPr>
        <p:sp>
          <p:nvSpPr>
            <p:cNvPr id="185" name="Google Shape;12091;p68">
              <a:extLst>
                <a:ext uri="{FF2B5EF4-FFF2-40B4-BE49-F238E27FC236}">
                  <a16:creationId xmlns:a16="http://schemas.microsoft.com/office/drawing/2014/main" id="{9382A621-9E90-4AC6-64AA-495291CF3061}"/>
                </a:ext>
              </a:extLst>
            </p:cNvPr>
            <p:cNvSpPr/>
            <p:nvPr/>
          </p:nvSpPr>
          <p:spPr>
            <a:xfrm>
              <a:off x="7210666" y="2008741"/>
              <a:ext cx="175829" cy="160879"/>
            </a:xfrm>
            <a:custGeom>
              <a:avLst/>
              <a:gdLst/>
              <a:ahLst/>
              <a:cxnLst/>
              <a:rect l="l" t="t" r="r" b="b"/>
              <a:pathLst>
                <a:path w="6704" h="6134" extrusionOk="0">
                  <a:moveTo>
                    <a:pt x="670" y="0"/>
                  </a:moveTo>
                  <a:cubicBezTo>
                    <a:pt x="299" y="0"/>
                    <a:pt x="1" y="303"/>
                    <a:pt x="1" y="674"/>
                  </a:cubicBezTo>
                  <a:lnTo>
                    <a:pt x="1" y="4249"/>
                  </a:lnTo>
                  <a:cubicBezTo>
                    <a:pt x="1" y="4619"/>
                    <a:pt x="299" y="4918"/>
                    <a:pt x="670" y="4918"/>
                  </a:cubicBezTo>
                  <a:lnTo>
                    <a:pt x="2460" y="4918"/>
                  </a:lnTo>
                  <a:lnTo>
                    <a:pt x="4254" y="6116"/>
                  </a:lnTo>
                  <a:cubicBezTo>
                    <a:pt x="4273" y="6128"/>
                    <a:pt x="4294" y="6134"/>
                    <a:pt x="4314" y="6134"/>
                  </a:cubicBezTo>
                  <a:cubicBezTo>
                    <a:pt x="4379" y="6134"/>
                    <a:pt x="4439" y="6074"/>
                    <a:pt x="4428" y="6000"/>
                  </a:cubicBezTo>
                  <a:lnTo>
                    <a:pt x="4245" y="4918"/>
                  </a:lnTo>
                  <a:lnTo>
                    <a:pt x="6035" y="4918"/>
                  </a:lnTo>
                  <a:cubicBezTo>
                    <a:pt x="6405" y="4913"/>
                    <a:pt x="6703" y="4619"/>
                    <a:pt x="6703" y="4249"/>
                  </a:cubicBezTo>
                  <a:lnTo>
                    <a:pt x="6703" y="674"/>
                  </a:lnTo>
                  <a:cubicBezTo>
                    <a:pt x="6703" y="303"/>
                    <a:pt x="6405" y="0"/>
                    <a:pt x="6035" y="0"/>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2092;p68">
              <a:extLst>
                <a:ext uri="{FF2B5EF4-FFF2-40B4-BE49-F238E27FC236}">
                  <a16:creationId xmlns:a16="http://schemas.microsoft.com/office/drawing/2014/main" id="{A319CE9E-FD34-375D-F8C1-78DF1BC01AD5}"/>
                </a:ext>
              </a:extLst>
            </p:cNvPr>
            <p:cNvSpPr/>
            <p:nvPr/>
          </p:nvSpPr>
          <p:spPr>
            <a:xfrm>
              <a:off x="7106045" y="2149451"/>
              <a:ext cx="128751" cy="128987"/>
            </a:xfrm>
            <a:custGeom>
              <a:avLst/>
              <a:gdLst/>
              <a:ahLst/>
              <a:cxnLst/>
              <a:rect l="l" t="t" r="r" b="b"/>
              <a:pathLst>
                <a:path w="4909" h="4918" extrusionOk="0">
                  <a:moveTo>
                    <a:pt x="2455" y="0"/>
                  </a:moveTo>
                  <a:cubicBezTo>
                    <a:pt x="1382" y="0"/>
                    <a:pt x="588" y="861"/>
                    <a:pt x="511" y="1910"/>
                  </a:cubicBezTo>
                  <a:cubicBezTo>
                    <a:pt x="472" y="2464"/>
                    <a:pt x="285" y="3527"/>
                    <a:pt x="54" y="4148"/>
                  </a:cubicBezTo>
                  <a:cubicBezTo>
                    <a:pt x="1" y="4283"/>
                    <a:pt x="63" y="4436"/>
                    <a:pt x="193" y="4494"/>
                  </a:cubicBezTo>
                  <a:cubicBezTo>
                    <a:pt x="646" y="4701"/>
                    <a:pt x="1127" y="4845"/>
                    <a:pt x="1622" y="4918"/>
                  </a:cubicBezTo>
                  <a:lnTo>
                    <a:pt x="3287" y="4918"/>
                  </a:lnTo>
                  <a:cubicBezTo>
                    <a:pt x="3778" y="4845"/>
                    <a:pt x="4259" y="4701"/>
                    <a:pt x="4711" y="4494"/>
                  </a:cubicBezTo>
                  <a:cubicBezTo>
                    <a:pt x="4846" y="4436"/>
                    <a:pt x="4909" y="4283"/>
                    <a:pt x="4856" y="4148"/>
                  </a:cubicBezTo>
                  <a:cubicBezTo>
                    <a:pt x="4620" y="3527"/>
                    <a:pt x="4432" y="2464"/>
                    <a:pt x="4399" y="1910"/>
                  </a:cubicBezTo>
                  <a:cubicBezTo>
                    <a:pt x="4322" y="861"/>
                    <a:pt x="3528" y="0"/>
                    <a:pt x="2455"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2093;p68">
              <a:extLst>
                <a:ext uri="{FF2B5EF4-FFF2-40B4-BE49-F238E27FC236}">
                  <a16:creationId xmlns:a16="http://schemas.microsoft.com/office/drawing/2014/main" id="{32296EEA-32D2-5F0B-E0C1-5CCACB14B324}"/>
                </a:ext>
              </a:extLst>
            </p:cNvPr>
            <p:cNvSpPr/>
            <p:nvPr/>
          </p:nvSpPr>
          <p:spPr>
            <a:xfrm>
              <a:off x="7140875" y="2149451"/>
              <a:ext cx="93921" cy="128987"/>
            </a:xfrm>
            <a:custGeom>
              <a:avLst/>
              <a:gdLst/>
              <a:ahLst/>
              <a:cxnLst/>
              <a:rect l="l" t="t" r="r" b="b"/>
              <a:pathLst>
                <a:path w="3581" h="4918" extrusionOk="0">
                  <a:moveTo>
                    <a:pt x="1117" y="0"/>
                  </a:moveTo>
                  <a:cubicBezTo>
                    <a:pt x="294" y="5"/>
                    <a:pt x="1" y="1126"/>
                    <a:pt x="713" y="1545"/>
                  </a:cubicBezTo>
                  <a:cubicBezTo>
                    <a:pt x="732" y="1559"/>
                    <a:pt x="756" y="1574"/>
                    <a:pt x="780" y="1583"/>
                  </a:cubicBezTo>
                  <a:lnTo>
                    <a:pt x="1401" y="4918"/>
                  </a:lnTo>
                  <a:lnTo>
                    <a:pt x="1959" y="4918"/>
                  </a:lnTo>
                  <a:cubicBezTo>
                    <a:pt x="2450" y="4845"/>
                    <a:pt x="2931" y="4701"/>
                    <a:pt x="3383" y="4494"/>
                  </a:cubicBezTo>
                  <a:cubicBezTo>
                    <a:pt x="3518" y="4436"/>
                    <a:pt x="3581" y="4283"/>
                    <a:pt x="3528" y="4148"/>
                  </a:cubicBezTo>
                  <a:cubicBezTo>
                    <a:pt x="3292" y="3527"/>
                    <a:pt x="3104" y="2464"/>
                    <a:pt x="3071" y="1910"/>
                  </a:cubicBezTo>
                  <a:cubicBezTo>
                    <a:pt x="2994" y="861"/>
                    <a:pt x="2200" y="0"/>
                    <a:pt x="1127"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2094;p68">
              <a:extLst>
                <a:ext uri="{FF2B5EF4-FFF2-40B4-BE49-F238E27FC236}">
                  <a16:creationId xmlns:a16="http://schemas.microsoft.com/office/drawing/2014/main" id="{D6F59F6F-E381-60CF-1873-30A730E89789}"/>
                </a:ext>
              </a:extLst>
            </p:cNvPr>
            <p:cNvSpPr/>
            <p:nvPr/>
          </p:nvSpPr>
          <p:spPr>
            <a:xfrm>
              <a:off x="7105179" y="2246860"/>
              <a:ext cx="128987" cy="101868"/>
            </a:xfrm>
            <a:custGeom>
              <a:avLst/>
              <a:gdLst/>
              <a:ahLst/>
              <a:cxnLst/>
              <a:rect l="l" t="t" r="r" b="b"/>
              <a:pathLst>
                <a:path w="4918" h="3884" extrusionOk="0">
                  <a:moveTo>
                    <a:pt x="1641" y="1"/>
                  </a:moveTo>
                  <a:lnTo>
                    <a:pt x="1641" y="819"/>
                  </a:lnTo>
                  <a:cubicBezTo>
                    <a:pt x="1641" y="1026"/>
                    <a:pt x="1521" y="1218"/>
                    <a:pt x="1338" y="1310"/>
                  </a:cubicBezTo>
                  <a:lnTo>
                    <a:pt x="452" y="1752"/>
                  </a:lnTo>
                  <a:cubicBezTo>
                    <a:pt x="178" y="1892"/>
                    <a:pt x="0" y="2176"/>
                    <a:pt x="0" y="2484"/>
                  </a:cubicBezTo>
                  <a:lnTo>
                    <a:pt x="0" y="3884"/>
                  </a:lnTo>
                  <a:lnTo>
                    <a:pt x="4918" y="3884"/>
                  </a:lnTo>
                  <a:lnTo>
                    <a:pt x="4918" y="2484"/>
                  </a:lnTo>
                  <a:cubicBezTo>
                    <a:pt x="4918" y="2171"/>
                    <a:pt x="4740" y="1887"/>
                    <a:pt x="4461" y="1752"/>
                  </a:cubicBezTo>
                  <a:lnTo>
                    <a:pt x="3580" y="1310"/>
                  </a:lnTo>
                  <a:cubicBezTo>
                    <a:pt x="3392" y="1218"/>
                    <a:pt x="3277" y="1026"/>
                    <a:pt x="3277" y="819"/>
                  </a:cubicBezTo>
                  <a:lnTo>
                    <a:pt x="3277"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2095;p68">
              <a:extLst>
                <a:ext uri="{FF2B5EF4-FFF2-40B4-BE49-F238E27FC236}">
                  <a16:creationId xmlns:a16="http://schemas.microsoft.com/office/drawing/2014/main" id="{AC80C3D6-8951-A491-2D16-E21CA2A4CCA6}"/>
                </a:ext>
              </a:extLst>
            </p:cNvPr>
            <p:cNvSpPr/>
            <p:nvPr/>
          </p:nvSpPr>
          <p:spPr>
            <a:xfrm>
              <a:off x="7147694" y="2246860"/>
              <a:ext cx="43826" cy="28667"/>
            </a:xfrm>
            <a:custGeom>
              <a:avLst/>
              <a:gdLst/>
              <a:ahLst/>
              <a:cxnLst/>
              <a:rect l="l" t="t" r="r" b="b"/>
              <a:pathLst>
                <a:path w="1671" h="1093" extrusionOk="0">
                  <a:moveTo>
                    <a:pt x="15" y="1"/>
                  </a:moveTo>
                  <a:lnTo>
                    <a:pt x="15" y="819"/>
                  </a:lnTo>
                  <a:cubicBezTo>
                    <a:pt x="15" y="857"/>
                    <a:pt x="10" y="891"/>
                    <a:pt x="1" y="925"/>
                  </a:cubicBezTo>
                  <a:cubicBezTo>
                    <a:pt x="265" y="1035"/>
                    <a:pt x="549" y="1093"/>
                    <a:pt x="838" y="1093"/>
                  </a:cubicBezTo>
                  <a:cubicBezTo>
                    <a:pt x="1122" y="1093"/>
                    <a:pt x="1406" y="1035"/>
                    <a:pt x="1670" y="925"/>
                  </a:cubicBezTo>
                  <a:cubicBezTo>
                    <a:pt x="1661" y="891"/>
                    <a:pt x="1656" y="857"/>
                    <a:pt x="1656" y="819"/>
                  </a:cubicBezTo>
                  <a:lnTo>
                    <a:pt x="1656"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2096;p68">
              <a:extLst>
                <a:ext uri="{FF2B5EF4-FFF2-40B4-BE49-F238E27FC236}">
                  <a16:creationId xmlns:a16="http://schemas.microsoft.com/office/drawing/2014/main" id="{6052A36E-6790-2CA1-F204-0356DF109AF6}"/>
                </a:ext>
              </a:extLst>
            </p:cNvPr>
            <p:cNvSpPr/>
            <p:nvPr/>
          </p:nvSpPr>
          <p:spPr>
            <a:xfrm>
              <a:off x="7105179" y="2284470"/>
              <a:ext cx="128987" cy="64257"/>
            </a:xfrm>
            <a:custGeom>
              <a:avLst/>
              <a:gdLst/>
              <a:ahLst/>
              <a:cxnLst/>
              <a:rect l="l" t="t" r="r" b="b"/>
              <a:pathLst>
                <a:path w="4918" h="2450" extrusionOk="0">
                  <a:moveTo>
                    <a:pt x="1083" y="1"/>
                  </a:moveTo>
                  <a:lnTo>
                    <a:pt x="452" y="318"/>
                  </a:lnTo>
                  <a:cubicBezTo>
                    <a:pt x="173" y="458"/>
                    <a:pt x="0" y="742"/>
                    <a:pt x="0" y="1050"/>
                  </a:cubicBezTo>
                  <a:lnTo>
                    <a:pt x="0" y="2450"/>
                  </a:lnTo>
                  <a:lnTo>
                    <a:pt x="4918" y="2450"/>
                  </a:lnTo>
                  <a:lnTo>
                    <a:pt x="4918" y="1050"/>
                  </a:lnTo>
                  <a:cubicBezTo>
                    <a:pt x="4918" y="742"/>
                    <a:pt x="4740" y="458"/>
                    <a:pt x="4461" y="318"/>
                  </a:cubicBezTo>
                  <a:lnTo>
                    <a:pt x="3835" y="1"/>
                  </a:lnTo>
                  <a:cubicBezTo>
                    <a:pt x="3513" y="501"/>
                    <a:pt x="2986" y="751"/>
                    <a:pt x="2459" y="751"/>
                  </a:cubicBezTo>
                  <a:cubicBezTo>
                    <a:pt x="1932" y="751"/>
                    <a:pt x="1405" y="501"/>
                    <a:pt x="1083"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2097;p68">
              <a:extLst>
                <a:ext uri="{FF2B5EF4-FFF2-40B4-BE49-F238E27FC236}">
                  <a16:creationId xmlns:a16="http://schemas.microsoft.com/office/drawing/2014/main" id="{F1C0C295-8062-3E20-853C-DC226B19BE12}"/>
                </a:ext>
              </a:extLst>
            </p:cNvPr>
            <p:cNvSpPr/>
            <p:nvPr/>
          </p:nvSpPr>
          <p:spPr>
            <a:xfrm>
              <a:off x="7126633" y="2190786"/>
              <a:ext cx="85948" cy="70500"/>
            </a:xfrm>
            <a:custGeom>
              <a:avLst/>
              <a:gdLst/>
              <a:ahLst/>
              <a:cxnLst/>
              <a:rect l="l" t="t" r="r" b="b"/>
              <a:pathLst>
                <a:path w="3277" h="2688" extrusionOk="0">
                  <a:moveTo>
                    <a:pt x="1262" y="0"/>
                  </a:moveTo>
                  <a:cubicBezTo>
                    <a:pt x="1158" y="0"/>
                    <a:pt x="1060" y="60"/>
                    <a:pt x="1015" y="156"/>
                  </a:cubicBezTo>
                  <a:cubicBezTo>
                    <a:pt x="924" y="344"/>
                    <a:pt x="799" y="512"/>
                    <a:pt x="640" y="647"/>
                  </a:cubicBezTo>
                  <a:cubicBezTo>
                    <a:pt x="496" y="777"/>
                    <a:pt x="337" y="888"/>
                    <a:pt x="159" y="974"/>
                  </a:cubicBezTo>
                  <a:cubicBezTo>
                    <a:pt x="58" y="1027"/>
                    <a:pt x="0" y="1143"/>
                    <a:pt x="15" y="1258"/>
                  </a:cubicBezTo>
                  <a:cubicBezTo>
                    <a:pt x="120" y="2076"/>
                    <a:pt x="818" y="2682"/>
                    <a:pt x="1641" y="2687"/>
                  </a:cubicBezTo>
                  <a:cubicBezTo>
                    <a:pt x="2493" y="2687"/>
                    <a:pt x="3205" y="2028"/>
                    <a:pt x="3272" y="1176"/>
                  </a:cubicBezTo>
                  <a:cubicBezTo>
                    <a:pt x="3277" y="1090"/>
                    <a:pt x="3243" y="1008"/>
                    <a:pt x="3181" y="955"/>
                  </a:cubicBezTo>
                  <a:cubicBezTo>
                    <a:pt x="2637" y="503"/>
                    <a:pt x="2007" y="180"/>
                    <a:pt x="1323" y="7"/>
                  </a:cubicBezTo>
                  <a:cubicBezTo>
                    <a:pt x="1303" y="2"/>
                    <a:pt x="1282" y="0"/>
                    <a:pt x="1262"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2098;p68">
              <a:extLst>
                <a:ext uri="{FF2B5EF4-FFF2-40B4-BE49-F238E27FC236}">
                  <a16:creationId xmlns:a16="http://schemas.microsoft.com/office/drawing/2014/main" id="{8C108018-C119-8E2D-3F4A-015E9267979A}"/>
                </a:ext>
              </a:extLst>
            </p:cNvPr>
            <p:cNvSpPr/>
            <p:nvPr/>
          </p:nvSpPr>
          <p:spPr>
            <a:xfrm>
              <a:off x="7126633" y="2190786"/>
              <a:ext cx="85948" cy="69870"/>
            </a:xfrm>
            <a:custGeom>
              <a:avLst/>
              <a:gdLst/>
              <a:ahLst/>
              <a:cxnLst/>
              <a:rect l="l" t="t" r="r" b="b"/>
              <a:pathLst>
                <a:path w="3277" h="2664" extrusionOk="0">
                  <a:moveTo>
                    <a:pt x="1262" y="0"/>
                  </a:moveTo>
                  <a:cubicBezTo>
                    <a:pt x="1158" y="0"/>
                    <a:pt x="1060" y="60"/>
                    <a:pt x="1015" y="156"/>
                  </a:cubicBezTo>
                  <a:cubicBezTo>
                    <a:pt x="953" y="291"/>
                    <a:pt x="866" y="411"/>
                    <a:pt x="765" y="522"/>
                  </a:cubicBezTo>
                  <a:cubicBezTo>
                    <a:pt x="727" y="565"/>
                    <a:pt x="688" y="609"/>
                    <a:pt x="645" y="647"/>
                  </a:cubicBezTo>
                  <a:cubicBezTo>
                    <a:pt x="496" y="777"/>
                    <a:pt x="337" y="888"/>
                    <a:pt x="164" y="974"/>
                  </a:cubicBezTo>
                  <a:cubicBezTo>
                    <a:pt x="58" y="1027"/>
                    <a:pt x="0" y="1143"/>
                    <a:pt x="15" y="1258"/>
                  </a:cubicBezTo>
                  <a:cubicBezTo>
                    <a:pt x="111" y="1980"/>
                    <a:pt x="669" y="2553"/>
                    <a:pt x="1391" y="2663"/>
                  </a:cubicBezTo>
                  <a:cubicBezTo>
                    <a:pt x="1064" y="2437"/>
                    <a:pt x="818" y="2139"/>
                    <a:pt x="818" y="1590"/>
                  </a:cubicBezTo>
                  <a:lnTo>
                    <a:pt x="818" y="1200"/>
                  </a:lnTo>
                  <a:cubicBezTo>
                    <a:pt x="881" y="1157"/>
                    <a:pt x="943" y="1109"/>
                    <a:pt x="1006" y="1056"/>
                  </a:cubicBezTo>
                  <a:cubicBezTo>
                    <a:pt x="1160" y="921"/>
                    <a:pt x="1290" y="763"/>
                    <a:pt x="1400" y="594"/>
                  </a:cubicBezTo>
                  <a:cubicBezTo>
                    <a:pt x="2757" y="883"/>
                    <a:pt x="3195" y="1547"/>
                    <a:pt x="3195" y="1547"/>
                  </a:cubicBezTo>
                  <a:cubicBezTo>
                    <a:pt x="3234" y="1427"/>
                    <a:pt x="3262" y="1301"/>
                    <a:pt x="3272" y="1176"/>
                  </a:cubicBezTo>
                  <a:cubicBezTo>
                    <a:pt x="3277" y="1090"/>
                    <a:pt x="3243" y="1008"/>
                    <a:pt x="3181" y="955"/>
                  </a:cubicBezTo>
                  <a:cubicBezTo>
                    <a:pt x="2637" y="503"/>
                    <a:pt x="2007" y="180"/>
                    <a:pt x="1323" y="7"/>
                  </a:cubicBezTo>
                  <a:cubicBezTo>
                    <a:pt x="1303" y="2"/>
                    <a:pt x="1282" y="0"/>
                    <a:pt x="1262"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2099;p68">
              <a:extLst>
                <a:ext uri="{FF2B5EF4-FFF2-40B4-BE49-F238E27FC236}">
                  <a16:creationId xmlns:a16="http://schemas.microsoft.com/office/drawing/2014/main" id="{9B61BDD0-A129-D2AB-EDDE-09B282479F74}"/>
                </a:ext>
              </a:extLst>
            </p:cNvPr>
            <p:cNvSpPr/>
            <p:nvPr/>
          </p:nvSpPr>
          <p:spPr>
            <a:xfrm>
              <a:off x="7210666" y="2299105"/>
              <a:ext cx="23500" cy="49622"/>
            </a:xfrm>
            <a:custGeom>
              <a:avLst/>
              <a:gdLst/>
              <a:ahLst/>
              <a:cxnLst/>
              <a:rect l="l" t="t" r="r" b="b"/>
              <a:pathLst>
                <a:path w="896" h="1892" extrusionOk="0">
                  <a:moveTo>
                    <a:pt x="727" y="1"/>
                  </a:moveTo>
                  <a:lnTo>
                    <a:pt x="126" y="612"/>
                  </a:lnTo>
                  <a:cubicBezTo>
                    <a:pt x="44" y="694"/>
                    <a:pt x="1" y="804"/>
                    <a:pt x="1" y="925"/>
                  </a:cubicBezTo>
                  <a:lnTo>
                    <a:pt x="1" y="1892"/>
                  </a:lnTo>
                  <a:lnTo>
                    <a:pt x="896" y="1892"/>
                  </a:lnTo>
                  <a:lnTo>
                    <a:pt x="896" y="492"/>
                  </a:lnTo>
                  <a:cubicBezTo>
                    <a:pt x="891" y="314"/>
                    <a:pt x="833" y="140"/>
                    <a:pt x="727"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2100;p68">
              <a:extLst>
                <a:ext uri="{FF2B5EF4-FFF2-40B4-BE49-F238E27FC236}">
                  <a16:creationId xmlns:a16="http://schemas.microsoft.com/office/drawing/2014/main" id="{B9F102A8-0199-0A48-C5F8-D2465A7DFD6E}"/>
                </a:ext>
              </a:extLst>
            </p:cNvPr>
            <p:cNvSpPr/>
            <p:nvPr/>
          </p:nvSpPr>
          <p:spPr>
            <a:xfrm>
              <a:off x="7105179" y="2299105"/>
              <a:ext cx="23369" cy="49622"/>
            </a:xfrm>
            <a:custGeom>
              <a:avLst/>
              <a:gdLst/>
              <a:ahLst/>
              <a:cxnLst/>
              <a:rect l="l" t="t" r="r" b="b"/>
              <a:pathLst>
                <a:path w="891" h="1892" extrusionOk="0">
                  <a:moveTo>
                    <a:pt x="164" y="1"/>
                  </a:moveTo>
                  <a:cubicBezTo>
                    <a:pt x="58" y="140"/>
                    <a:pt x="0" y="314"/>
                    <a:pt x="0" y="492"/>
                  </a:cubicBezTo>
                  <a:lnTo>
                    <a:pt x="0" y="1892"/>
                  </a:lnTo>
                  <a:lnTo>
                    <a:pt x="890" y="1892"/>
                  </a:lnTo>
                  <a:lnTo>
                    <a:pt x="890" y="925"/>
                  </a:lnTo>
                  <a:cubicBezTo>
                    <a:pt x="890" y="804"/>
                    <a:pt x="847" y="694"/>
                    <a:pt x="765" y="612"/>
                  </a:cubicBezTo>
                  <a:lnTo>
                    <a:pt x="164"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2101;p68">
              <a:extLst>
                <a:ext uri="{FF2B5EF4-FFF2-40B4-BE49-F238E27FC236}">
                  <a16:creationId xmlns:a16="http://schemas.microsoft.com/office/drawing/2014/main" id="{09905FF2-5709-64FF-6F59-9CA9A8CAB137}"/>
                </a:ext>
              </a:extLst>
            </p:cNvPr>
            <p:cNvSpPr/>
            <p:nvPr/>
          </p:nvSpPr>
          <p:spPr>
            <a:xfrm>
              <a:off x="7352006" y="2161935"/>
              <a:ext cx="33099" cy="72598"/>
            </a:xfrm>
            <a:custGeom>
              <a:avLst/>
              <a:gdLst/>
              <a:ahLst/>
              <a:cxnLst/>
              <a:rect l="l" t="t" r="r" b="b"/>
              <a:pathLst>
                <a:path w="1262" h="2768" extrusionOk="0">
                  <a:moveTo>
                    <a:pt x="752" y="0"/>
                  </a:moveTo>
                  <a:cubicBezTo>
                    <a:pt x="338" y="0"/>
                    <a:pt x="1" y="340"/>
                    <a:pt x="1" y="756"/>
                  </a:cubicBezTo>
                  <a:lnTo>
                    <a:pt x="1" y="929"/>
                  </a:lnTo>
                  <a:cubicBezTo>
                    <a:pt x="1" y="1146"/>
                    <a:pt x="39" y="1362"/>
                    <a:pt x="107" y="1564"/>
                  </a:cubicBezTo>
                  <a:lnTo>
                    <a:pt x="506" y="2767"/>
                  </a:lnTo>
                  <a:lnTo>
                    <a:pt x="1262" y="2767"/>
                  </a:lnTo>
                  <a:lnTo>
                    <a:pt x="1262" y="0"/>
                  </a:lnTo>
                  <a:lnTo>
                    <a:pt x="761" y="0"/>
                  </a:lnTo>
                  <a:cubicBezTo>
                    <a:pt x="758" y="0"/>
                    <a:pt x="755" y="0"/>
                    <a:pt x="752"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2102;p68">
              <a:extLst>
                <a:ext uri="{FF2B5EF4-FFF2-40B4-BE49-F238E27FC236}">
                  <a16:creationId xmlns:a16="http://schemas.microsoft.com/office/drawing/2014/main" id="{4A15690D-6E8C-EDF8-8F2F-88B44F22B03A}"/>
                </a:ext>
              </a:extLst>
            </p:cNvPr>
            <p:cNvSpPr/>
            <p:nvPr/>
          </p:nvSpPr>
          <p:spPr>
            <a:xfrm>
              <a:off x="7365277" y="2155247"/>
              <a:ext cx="79155" cy="79286"/>
            </a:xfrm>
            <a:custGeom>
              <a:avLst/>
              <a:gdLst/>
              <a:ahLst/>
              <a:cxnLst/>
              <a:rect l="l" t="t" r="r" b="b"/>
              <a:pathLst>
                <a:path w="3018" h="3023" extrusionOk="0">
                  <a:moveTo>
                    <a:pt x="756" y="0"/>
                  </a:moveTo>
                  <a:cubicBezTo>
                    <a:pt x="337" y="0"/>
                    <a:pt x="0" y="337"/>
                    <a:pt x="0" y="756"/>
                  </a:cubicBezTo>
                  <a:cubicBezTo>
                    <a:pt x="0" y="1035"/>
                    <a:pt x="226" y="1261"/>
                    <a:pt x="501" y="1261"/>
                  </a:cubicBezTo>
                  <a:lnTo>
                    <a:pt x="2512" y="3022"/>
                  </a:lnTo>
                  <a:lnTo>
                    <a:pt x="2940" y="1531"/>
                  </a:lnTo>
                  <a:cubicBezTo>
                    <a:pt x="2993" y="1353"/>
                    <a:pt x="3017" y="1165"/>
                    <a:pt x="3017" y="977"/>
                  </a:cubicBezTo>
                  <a:lnTo>
                    <a:pt x="3017"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2103;p68">
              <a:extLst>
                <a:ext uri="{FF2B5EF4-FFF2-40B4-BE49-F238E27FC236}">
                  <a16:creationId xmlns:a16="http://schemas.microsoft.com/office/drawing/2014/main" id="{8A9866F3-35F5-4A48-F928-2AD626EF1FAE}"/>
                </a:ext>
              </a:extLst>
            </p:cNvPr>
            <p:cNvSpPr/>
            <p:nvPr/>
          </p:nvSpPr>
          <p:spPr>
            <a:xfrm>
              <a:off x="7377132" y="2254938"/>
              <a:ext cx="42174" cy="37007"/>
            </a:xfrm>
            <a:custGeom>
              <a:avLst/>
              <a:gdLst/>
              <a:ahLst/>
              <a:cxnLst/>
              <a:rect l="l" t="t" r="r" b="b"/>
              <a:pathLst>
                <a:path w="1608" h="1411" extrusionOk="0">
                  <a:moveTo>
                    <a:pt x="0" y="1"/>
                  </a:moveTo>
                  <a:lnTo>
                    <a:pt x="0" y="1411"/>
                  </a:lnTo>
                  <a:lnTo>
                    <a:pt x="1608" y="1411"/>
                  </a:lnTo>
                  <a:lnTo>
                    <a:pt x="160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2104;p68">
              <a:extLst>
                <a:ext uri="{FF2B5EF4-FFF2-40B4-BE49-F238E27FC236}">
                  <a16:creationId xmlns:a16="http://schemas.microsoft.com/office/drawing/2014/main" id="{F1A4B8A7-3D31-6602-6DCC-FB727F82970C}"/>
                </a:ext>
              </a:extLst>
            </p:cNvPr>
            <p:cNvSpPr/>
            <p:nvPr/>
          </p:nvSpPr>
          <p:spPr>
            <a:xfrm>
              <a:off x="7377263" y="2254938"/>
              <a:ext cx="42174" cy="23002"/>
            </a:xfrm>
            <a:custGeom>
              <a:avLst/>
              <a:gdLst/>
              <a:ahLst/>
              <a:cxnLst/>
              <a:rect l="l" t="t" r="r" b="b"/>
              <a:pathLst>
                <a:path w="1608" h="877" extrusionOk="0">
                  <a:moveTo>
                    <a:pt x="0" y="1"/>
                  </a:moveTo>
                  <a:lnTo>
                    <a:pt x="0" y="718"/>
                  </a:lnTo>
                  <a:cubicBezTo>
                    <a:pt x="258" y="823"/>
                    <a:pt x="531" y="876"/>
                    <a:pt x="804" y="876"/>
                  </a:cubicBezTo>
                  <a:cubicBezTo>
                    <a:pt x="1077" y="876"/>
                    <a:pt x="1350" y="823"/>
                    <a:pt x="1607" y="718"/>
                  </a:cubicBezTo>
                  <a:lnTo>
                    <a:pt x="1607"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2105;p68">
              <a:extLst>
                <a:ext uri="{FF2B5EF4-FFF2-40B4-BE49-F238E27FC236}">
                  <a16:creationId xmlns:a16="http://schemas.microsoft.com/office/drawing/2014/main" id="{6A4B3F95-491F-8707-6D86-D5E26DF676C0}"/>
                </a:ext>
              </a:extLst>
            </p:cNvPr>
            <p:cNvSpPr/>
            <p:nvPr/>
          </p:nvSpPr>
          <p:spPr>
            <a:xfrm>
              <a:off x="7327903" y="2277913"/>
              <a:ext cx="140737" cy="70814"/>
            </a:xfrm>
            <a:custGeom>
              <a:avLst/>
              <a:gdLst/>
              <a:ahLst/>
              <a:cxnLst/>
              <a:rect l="l" t="t" r="r" b="b"/>
              <a:pathLst>
                <a:path w="5366" h="2700" extrusionOk="0">
                  <a:moveTo>
                    <a:pt x="1882" y="0"/>
                  </a:moveTo>
                  <a:lnTo>
                    <a:pt x="588" y="371"/>
                  </a:lnTo>
                  <a:cubicBezTo>
                    <a:pt x="241" y="467"/>
                    <a:pt x="1" y="785"/>
                    <a:pt x="1" y="1146"/>
                  </a:cubicBezTo>
                  <a:lnTo>
                    <a:pt x="1" y="2700"/>
                  </a:lnTo>
                  <a:lnTo>
                    <a:pt x="5366" y="2700"/>
                  </a:lnTo>
                  <a:lnTo>
                    <a:pt x="5366" y="1146"/>
                  </a:lnTo>
                  <a:cubicBezTo>
                    <a:pt x="5366" y="785"/>
                    <a:pt x="5125" y="467"/>
                    <a:pt x="4779" y="371"/>
                  </a:cubicBezTo>
                  <a:lnTo>
                    <a:pt x="3485" y="0"/>
                  </a:lnTo>
                  <a:lnTo>
                    <a:pt x="2681" y="535"/>
                  </a:lnTo>
                  <a:lnTo>
                    <a:pt x="1882" y="0"/>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2106;p68">
              <a:extLst>
                <a:ext uri="{FF2B5EF4-FFF2-40B4-BE49-F238E27FC236}">
                  <a16:creationId xmlns:a16="http://schemas.microsoft.com/office/drawing/2014/main" id="{0BA28334-E129-77FA-581A-835C4C4FDAB6}"/>
                </a:ext>
              </a:extLst>
            </p:cNvPr>
            <p:cNvSpPr/>
            <p:nvPr/>
          </p:nvSpPr>
          <p:spPr>
            <a:xfrm>
              <a:off x="7358694" y="2188320"/>
              <a:ext cx="79155" cy="72571"/>
            </a:xfrm>
            <a:custGeom>
              <a:avLst/>
              <a:gdLst/>
              <a:ahLst/>
              <a:cxnLst/>
              <a:rect l="l" t="t" r="r" b="b"/>
              <a:pathLst>
                <a:path w="3018" h="2767" extrusionOk="0">
                  <a:moveTo>
                    <a:pt x="968" y="0"/>
                  </a:moveTo>
                  <a:cubicBezTo>
                    <a:pt x="829" y="0"/>
                    <a:pt x="699" y="53"/>
                    <a:pt x="602" y="149"/>
                  </a:cubicBezTo>
                  <a:lnTo>
                    <a:pt x="145" y="606"/>
                  </a:lnTo>
                  <a:cubicBezTo>
                    <a:pt x="54" y="698"/>
                    <a:pt x="1" y="828"/>
                    <a:pt x="1" y="962"/>
                  </a:cubicBezTo>
                  <a:lnTo>
                    <a:pt x="1" y="1256"/>
                  </a:lnTo>
                  <a:cubicBezTo>
                    <a:pt x="1" y="2088"/>
                    <a:pt x="675" y="2767"/>
                    <a:pt x="1507" y="2767"/>
                  </a:cubicBezTo>
                  <a:cubicBezTo>
                    <a:pt x="2339" y="2767"/>
                    <a:pt x="3018" y="2088"/>
                    <a:pt x="3018" y="1256"/>
                  </a:cubicBezTo>
                  <a:lnTo>
                    <a:pt x="3018" y="934"/>
                  </a:lnTo>
                  <a:cubicBezTo>
                    <a:pt x="3018" y="804"/>
                    <a:pt x="2965" y="674"/>
                    <a:pt x="2874" y="577"/>
                  </a:cubicBezTo>
                  <a:cubicBezTo>
                    <a:pt x="2484" y="197"/>
                    <a:pt x="1772" y="29"/>
                    <a:pt x="968"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2107;p68">
              <a:extLst>
                <a:ext uri="{FF2B5EF4-FFF2-40B4-BE49-F238E27FC236}">
                  <a16:creationId xmlns:a16="http://schemas.microsoft.com/office/drawing/2014/main" id="{66815B30-0775-F499-BD51-5A7D9209979F}"/>
                </a:ext>
              </a:extLst>
            </p:cNvPr>
            <p:cNvSpPr/>
            <p:nvPr/>
          </p:nvSpPr>
          <p:spPr>
            <a:xfrm>
              <a:off x="7358694" y="2188320"/>
              <a:ext cx="78919" cy="70945"/>
            </a:xfrm>
            <a:custGeom>
              <a:avLst/>
              <a:gdLst/>
              <a:ahLst/>
              <a:cxnLst/>
              <a:rect l="l" t="t" r="r" b="b"/>
              <a:pathLst>
                <a:path w="3009" h="2705" extrusionOk="0">
                  <a:moveTo>
                    <a:pt x="968" y="0"/>
                  </a:moveTo>
                  <a:cubicBezTo>
                    <a:pt x="829" y="0"/>
                    <a:pt x="699" y="53"/>
                    <a:pt x="602" y="149"/>
                  </a:cubicBezTo>
                  <a:lnTo>
                    <a:pt x="1" y="751"/>
                  </a:lnTo>
                  <a:lnTo>
                    <a:pt x="1" y="1251"/>
                  </a:lnTo>
                  <a:cubicBezTo>
                    <a:pt x="1" y="1925"/>
                    <a:pt x="444" y="2517"/>
                    <a:pt x="1093" y="2704"/>
                  </a:cubicBezTo>
                  <a:cubicBezTo>
                    <a:pt x="872" y="2435"/>
                    <a:pt x="756" y="2103"/>
                    <a:pt x="756" y="1756"/>
                  </a:cubicBezTo>
                  <a:lnTo>
                    <a:pt x="756" y="1198"/>
                  </a:lnTo>
                  <a:lnTo>
                    <a:pt x="752" y="1198"/>
                  </a:lnTo>
                  <a:cubicBezTo>
                    <a:pt x="752" y="910"/>
                    <a:pt x="992" y="698"/>
                    <a:pt x="1286" y="698"/>
                  </a:cubicBezTo>
                  <a:cubicBezTo>
                    <a:pt x="1733" y="698"/>
                    <a:pt x="2623" y="751"/>
                    <a:pt x="3008" y="1035"/>
                  </a:cubicBezTo>
                  <a:cubicBezTo>
                    <a:pt x="2994" y="929"/>
                    <a:pt x="2951" y="654"/>
                    <a:pt x="2874" y="577"/>
                  </a:cubicBezTo>
                  <a:cubicBezTo>
                    <a:pt x="2484" y="197"/>
                    <a:pt x="1772" y="24"/>
                    <a:pt x="968"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2108;p68">
              <a:extLst>
                <a:ext uri="{FF2B5EF4-FFF2-40B4-BE49-F238E27FC236}">
                  <a16:creationId xmlns:a16="http://schemas.microsoft.com/office/drawing/2014/main" id="{4B543DA6-E558-754F-9489-E62EFCDE8847}"/>
                </a:ext>
              </a:extLst>
            </p:cNvPr>
            <p:cNvSpPr/>
            <p:nvPr/>
          </p:nvSpPr>
          <p:spPr>
            <a:xfrm>
              <a:off x="7327903" y="2295827"/>
              <a:ext cx="28168" cy="52901"/>
            </a:xfrm>
            <a:custGeom>
              <a:avLst/>
              <a:gdLst/>
              <a:ahLst/>
              <a:cxnLst/>
              <a:rect l="l" t="t" r="r" b="b"/>
              <a:pathLst>
                <a:path w="1074" h="2017" extrusionOk="0">
                  <a:moveTo>
                    <a:pt x="145" y="1"/>
                  </a:moveTo>
                  <a:cubicBezTo>
                    <a:pt x="49" y="135"/>
                    <a:pt x="1" y="294"/>
                    <a:pt x="1" y="458"/>
                  </a:cubicBezTo>
                  <a:lnTo>
                    <a:pt x="1" y="2017"/>
                  </a:lnTo>
                  <a:lnTo>
                    <a:pt x="1074" y="2017"/>
                  </a:lnTo>
                  <a:lnTo>
                    <a:pt x="1074" y="1257"/>
                  </a:lnTo>
                  <a:cubicBezTo>
                    <a:pt x="1074" y="1045"/>
                    <a:pt x="987" y="838"/>
                    <a:pt x="838" y="689"/>
                  </a:cubicBezTo>
                  <a:lnTo>
                    <a:pt x="145" y="1"/>
                  </a:lnTo>
                  <a:close/>
                </a:path>
              </a:pathLst>
            </a:custGeom>
            <a:solidFill>
              <a:srgbClr val="788A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2109;p68">
              <a:extLst>
                <a:ext uri="{FF2B5EF4-FFF2-40B4-BE49-F238E27FC236}">
                  <a16:creationId xmlns:a16="http://schemas.microsoft.com/office/drawing/2014/main" id="{55F40D1E-B112-5817-9CA2-2585398F9E56}"/>
                </a:ext>
              </a:extLst>
            </p:cNvPr>
            <p:cNvSpPr/>
            <p:nvPr/>
          </p:nvSpPr>
          <p:spPr>
            <a:xfrm>
              <a:off x="7440367" y="2295827"/>
              <a:ext cx="28168" cy="52901"/>
            </a:xfrm>
            <a:custGeom>
              <a:avLst/>
              <a:gdLst/>
              <a:ahLst/>
              <a:cxnLst/>
              <a:rect l="l" t="t" r="r" b="b"/>
              <a:pathLst>
                <a:path w="1074" h="2017" extrusionOk="0">
                  <a:moveTo>
                    <a:pt x="929" y="1"/>
                  </a:moveTo>
                  <a:lnTo>
                    <a:pt x="241" y="689"/>
                  </a:lnTo>
                  <a:cubicBezTo>
                    <a:pt x="87" y="838"/>
                    <a:pt x="5" y="1045"/>
                    <a:pt x="5" y="1257"/>
                  </a:cubicBezTo>
                  <a:lnTo>
                    <a:pt x="0" y="1257"/>
                  </a:lnTo>
                  <a:lnTo>
                    <a:pt x="0" y="2017"/>
                  </a:lnTo>
                  <a:lnTo>
                    <a:pt x="1073" y="2017"/>
                  </a:lnTo>
                  <a:lnTo>
                    <a:pt x="1073" y="458"/>
                  </a:lnTo>
                  <a:cubicBezTo>
                    <a:pt x="1073" y="294"/>
                    <a:pt x="1025" y="135"/>
                    <a:pt x="929" y="1"/>
                  </a:cubicBezTo>
                  <a:close/>
                </a:path>
              </a:pathLst>
            </a:custGeom>
            <a:solidFill>
              <a:srgbClr val="788A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2110;p68">
              <a:extLst>
                <a:ext uri="{FF2B5EF4-FFF2-40B4-BE49-F238E27FC236}">
                  <a16:creationId xmlns:a16="http://schemas.microsoft.com/office/drawing/2014/main" id="{76ADC492-82D5-357F-0734-8F51832D2241}"/>
                </a:ext>
              </a:extLst>
            </p:cNvPr>
            <p:cNvSpPr/>
            <p:nvPr/>
          </p:nvSpPr>
          <p:spPr>
            <a:xfrm>
              <a:off x="7163850" y="1985267"/>
              <a:ext cx="199172" cy="171843"/>
            </a:xfrm>
            <a:custGeom>
              <a:avLst/>
              <a:gdLst/>
              <a:ahLst/>
              <a:cxnLst/>
              <a:rect l="l" t="t" r="r" b="b"/>
              <a:pathLst>
                <a:path w="7594" h="6552" extrusionOk="0">
                  <a:moveTo>
                    <a:pt x="669" y="0"/>
                  </a:moveTo>
                  <a:cubicBezTo>
                    <a:pt x="299" y="0"/>
                    <a:pt x="1" y="303"/>
                    <a:pt x="1" y="674"/>
                  </a:cubicBezTo>
                  <a:lnTo>
                    <a:pt x="1" y="4249"/>
                  </a:lnTo>
                  <a:cubicBezTo>
                    <a:pt x="1" y="4619"/>
                    <a:pt x="299" y="4918"/>
                    <a:pt x="669" y="4918"/>
                  </a:cubicBezTo>
                  <a:lnTo>
                    <a:pt x="3128" y="4918"/>
                  </a:lnTo>
                  <a:lnTo>
                    <a:pt x="2753" y="6409"/>
                  </a:lnTo>
                  <a:cubicBezTo>
                    <a:pt x="2731" y="6486"/>
                    <a:pt x="2792" y="6551"/>
                    <a:pt x="2861" y="6551"/>
                  </a:cubicBezTo>
                  <a:cubicBezTo>
                    <a:pt x="2882" y="6551"/>
                    <a:pt x="2905" y="6545"/>
                    <a:pt x="2926" y="6530"/>
                  </a:cubicBezTo>
                  <a:lnTo>
                    <a:pt x="5140" y="4922"/>
                  </a:lnTo>
                  <a:lnTo>
                    <a:pt x="6925" y="4922"/>
                  </a:lnTo>
                  <a:cubicBezTo>
                    <a:pt x="7295" y="4918"/>
                    <a:pt x="7594" y="4619"/>
                    <a:pt x="7594" y="4249"/>
                  </a:cubicBezTo>
                  <a:lnTo>
                    <a:pt x="7594" y="674"/>
                  </a:lnTo>
                  <a:cubicBezTo>
                    <a:pt x="7594" y="303"/>
                    <a:pt x="7295" y="5"/>
                    <a:pt x="6925" y="0"/>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2111;p68">
              <a:extLst>
                <a:ext uri="{FF2B5EF4-FFF2-40B4-BE49-F238E27FC236}">
                  <a16:creationId xmlns:a16="http://schemas.microsoft.com/office/drawing/2014/main" id="{E2B77704-9819-F5C8-0C48-8324645764AD}"/>
                </a:ext>
              </a:extLst>
            </p:cNvPr>
            <p:cNvSpPr/>
            <p:nvPr/>
          </p:nvSpPr>
          <p:spPr>
            <a:xfrm>
              <a:off x="7099619" y="2143943"/>
              <a:ext cx="140238" cy="210371"/>
            </a:xfrm>
            <a:custGeom>
              <a:avLst/>
              <a:gdLst/>
              <a:ahLst/>
              <a:cxnLst/>
              <a:rect l="l" t="t" r="r" b="b"/>
              <a:pathLst>
                <a:path w="5347" h="8021" extrusionOk="0">
                  <a:moveTo>
                    <a:pt x="2669" y="419"/>
                  </a:moveTo>
                  <a:cubicBezTo>
                    <a:pt x="2725" y="419"/>
                    <a:pt x="2782" y="422"/>
                    <a:pt x="2839" y="427"/>
                  </a:cubicBezTo>
                  <a:cubicBezTo>
                    <a:pt x="3749" y="508"/>
                    <a:pt x="4466" y="1307"/>
                    <a:pt x="4471" y="2245"/>
                  </a:cubicBezTo>
                  <a:cubicBezTo>
                    <a:pt x="4475" y="3131"/>
                    <a:pt x="4687" y="3954"/>
                    <a:pt x="4865" y="4387"/>
                  </a:cubicBezTo>
                  <a:cubicBezTo>
                    <a:pt x="4870" y="4391"/>
                    <a:pt x="4865" y="4401"/>
                    <a:pt x="4860" y="4401"/>
                  </a:cubicBezTo>
                  <a:cubicBezTo>
                    <a:pt x="4677" y="4531"/>
                    <a:pt x="4264" y="4767"/>
                    <a:pt x="3556" y="4916"/>
                  </a:cubicBezTo>
                  <a:cubicBezTo>
                    <a:pt x="3551" y="4892"/>
                    <a:pt x="3547" y="4873"/>
                    <a:pt x="3547" y="4849"/>
                  </a:cubicBezTo>
                  <a:lnTo>
                    <a:pt x="3547" y="4430"/>
                  </a:lnTo>
                  <a:cubicBezTo>
                    <a:pt x="3826" y="4271"/>
                    <a:pt x="4052" y="4045"/>
                    <a:pt x="4211" y="3766"/>
                  </a:cubicBezTo>
                  <a:cubicBezTo>
                    <a:pt x="4504" y="3246"/>
                    <a:pt x="4398" y="2592"/>
                    <a:pt x="3956" y="2183"/>
                  </a:cubicBezTo>
                  <a:cubicBezTo>
                    <a:pt x="3653" y="1904"/>
                    <a:pt x="3099" y="1567"/>
                    <a:pt x="2219" y="1567"/>
                  </a:cubicBezTo>
                  <a:cubicBezTo>
                    <a:pt x="2166" y="1567"/>
                    <a:pt x="2113" y="1586"/>
                    <a:pt x="2074" y="1625"/>
                  </a:cubicBezTo>
                  <a:lnTo>
                    <a:pt x="1627" y="2072"/>
                  </a:lnTo>
                  <a:cubicBezTo>
                    <a:pt x="1468" y="2223"/>
                    <a:pt x="1609" y="2439"/>
                    <a:pt x="1772" y="2439"/>
                  </a:cubicBezTo>
                  <a:cubicBezTo>
                    <a:pt x="1822" y="2439"/>
                    <a:pt x="1874" y="2419"/>
                    <a:pt x="1920" y="2371"/>
                  </a:cubicBezTo>
                  <a:lnTo>
                    <a:pt x="2305" y="1986"/>
                  </a:lnTo>
                  <a:cubicBezTo>
                    <a:pt x="2863" y="2000"/>
                    <a:pt x="3325" y="2168"/>
                    <a:pt x="3677" y="2491"/>
                  </a:cubicBezTo>
                  <a:cubicBezTo>
                    <a:pt x="3975" y="2765"/>
                    <a:pt x="4042" y="3208"/>
                    <a:pt x="3845" y="3559"/>
                  </a:cubicBezTo>
                  <a:cubicBezTo>
                    <a:pt x="3600" y="3991"/>
                    <a:pt x="3143" y="4247"/>
                    <a:pt x="2664" y="4247"/>
                  </a:cubicBezTo>
                  <a:cubicBezTo>
                    <a:pt x="2551" y="4247"/>
                    <a:pt x="2437" y="4233"/>
                    <a:pt x="2324" y="4204"/>
                  </a:cubicBezTo>
                  <a:cubicBezTo>
                    <a:pt x="1728" y="4045"/>
                    <a:pt x="1314" y="3506"/>
                    <a:pt x="1314" y="2890"/>
                  </a:cubicBezTo>
                  <a:cubicBezTo>
                    <a:pt x="1314" y="2751"/>
                    <a:pt x="1208" y="2681"/>
                    <a:pt x="1102" y="2681"/>
                  </a:cubicBezTo>
                  <a:cubicBezTo>
                    <a:pt x="996" y="2681"/>
                    <a:pt x="891" y="2751"/>
                    <a:pt x="891" y="2890"/>
                  </a:cubicBezTo>
                  <a:cubicBezTo>
                    <a:pt x="891" y="3530"/>
                    <a:pt x="1232" y="4117"/>
                    <a:pt x="1786" y="4430"/>
                  </a:cubicBezTo>
                  <a:lnTo>
                    <a:pt x="1786" y="4853"/>
                  </a:lnTo>
                  <a:cubicBezTo>
                    <a:pt x="1786" y="4873"/>
                    <a:pt x="1781" y="4897"/>
                    <a:pt x="1776" y="4916"/>
                  </a:cubicBezTo>
                  <a:cubicBezTo>
                    <a:pt x="1073" y="4772"/>
                    <a:pt x="660" y="4536"/>
                    <a:pt x="472" y="4406"/>
                  </a:cubicBezTo>
                  <a:cubicBezTo>
                    <a:pt x="467" y="4401"/>
                    <a:pt x="467" y="4391"/>
                    <a:pt x="472" y="4387"/>
                  </a:cubicBezTo>
                  <a:cubicBezTo>
                    <a:pt x="650" y="3954"/>
                    <a:pt x="862" y="3131"/>
                    <a:pt x="867" y="2245"/>
                  </a:cubicBezTo>
                  <a:cubicBezTo>
                    <a:pt x="871" y="1307"/>
                    <a:pt x="1588" y="508"/>
                    <a:pt x="2498" y="427"/>
                  </a:cubicBezTo>
                  <a:cubicBezTo>
                    <a:pt x="2555" y="422"/>
                    <a:pt x="2612" y="419"/>
                    <a:pt x="2669" y="419"/>
                  </a:cubicBezTo>
                  <a:close/>
                  <a:moveTo>
                    <a:pt x="3128" y="4603"/>
                  </a:moveTo>
                  <a:lnTo>
                    <a:pt x="3128" y="4849"/>
                  </a:lnTo>
                  <a:cubicBezTo>
                    <a:pt x="3128" y="5099"/>
                    <a:pt x="3268" y="5325"/>
                    <a:pt x="3489" y="5436"/>
                  </a:cubicBezTo>
                  <a:lnTo>
                    <a:pt x="3624" y="5503"/>
                  </a:lnTo>
                  <a:cubicBezTo>
                    <a:pt x="3417" y="5835"/>
                    <a:pt x="3056" y="6032"/>
                    <a:pt x="2671" y="6037"/>
                  </a:cubicBezTo>
                  <a:cubicBezTo>
                    <a:pt x="2281" y="6032"/>
                    <a:pt x="1920" y="5835"/>
                    <a:pt x="1709" y="5503"/>
                  </a:cubicBezTo>
                  <a:lnTo>
                    <a:pt x="1843" y="5436"/>
                  </a:lnTo>
                  <a:cubicBezTo>
                    <a:pt x="2069" y="5325"/>
                    <a:pt x="2209" y="5099"/>
                    <a:pt x="2204" y="4849"/>
                  </a:cubicBezTo>
                  <a:lnTo>
                    <a:pt x="2204" y="4603"/>
                  </a:lnTo>
                  <a:cubicBezTo>
                    <a:pt x="2356" y="4644"/>
                    <a:pt x="2511" y="4665"/>
                    <a:pt x="2666" y="4665"/>
                  </a:cubicBezTo>
                  <a:cubicBezTo>
                    <a:pt x="2821" y="4665"/>
                    <a:pt x="2976" y="4644"/>
                    <a:pt x="3128" y="4603"/>
                  </a:cubicBezTo>
                  <a:close/>
                  <a:moveTo>
                    <a:pt x="2669" y="1"/>
                  </a:moveTo>
                  <a:cubicBezTo>
                    <a:pt x="2599" y="1"/>
                    <a:pt x="2529" y="3"/>
                    <a:pt x="2459" y="8"/>
                  </a:cubicBezTo>
                  <a:cubicBezTo>
                    <a:pt x="1338" y="114"/>
                    <a:pt x="453" y="1091"/>
                    <a:pt x="448" y="2241"/>
                  </a:cubicBezTo>
                  <a:cubicBezTo>
                    <a:pt x="443" y="3068"/>
                    <a:pt x="251" y="3828"/>
                    <a:pt x="87" y="4228"/>
                  </a:cubicBezTo>
                  <a:cubicBezTo>
                    <a:pt x="10" y="4416"/>
                    <a:pt x="73" y="4632"/>
                    <a:pt x="241" y="4748"/>
                  </a:cubicBezTo>
                  <a:cubicBezTo>
                    <a:pt x="568" y="4969"/>
                    <a:pt x="934" y="5132"/>
                    <a:pt x="1324" y="5234"/>
                  </a:cubicBezTo>
                  <a:lnTo>
                    <a:pt x="486" y="5652"/>
                  </a:lnTo>
                  <a:cubicBezTo>
                    <a:pt x="188" y="5796"/>
                    <a:pt x="0" y="6104"/>
                    <a:pt x="0" y="6436"/>
                  </a:cubicBezTo>
                  <a:lnTo>
                    <a:pt x="0" y="7808"/>
                  </a:lnTo>
                  <a:cubicBezTo>
                    <a:pt x="0" y="7950"/>
                    <a:pt x="106" y="8021"/>
                    <a:pt x="212" y="8021"/>
                  </a:cubicBezTo>
                  <a:cubicBezTo>
                    <a:pt x="318" y="8021"/>
                    <a:pt x="424" y="7950"/>
                    <a:pt x="424" y="7808"/>
                  </a:cubicBezTo>
                  <a:lnTo>
                    <a:pt x="424" y="6436"/>
                  </a:lnTo>
                  <a:cubicBezTo>
                    <a:pt x="424" y="6258"/>
                    <a:pt x="520" y="6100"/>
                    <a:pt x="679" y="6023"/>
                  </a:cubicBezTo>
                  <a:lnTo>
                    <a:pt x="1338" y="5691"/>
                  </a:lnTo>
                  <a:cubicBezTo>
                    <a:pt x="1639" y="6198"/>
                    <a:pt x="2156" y="6452"/>
                    <a:pt x="2673" y="6452"/>
                  </a:cubicBezTo>
                  <a:cubicBezTo>
                    <a:pt x="3191" y="6452"/>
                    <a:pt x="3708" y="6198"/>
                    <a:pt x="4009" y="5691"/>
                  </a:cubicBezTo>
                  <a:lnTo>
                    <a:pt x="4668" y="6023"/>
                  </a:lnTo>
                  <a:cubicBezTo>
                    <a:pt x="4827" y="6100"/>
                    <a:pt x="4923" y="6258"/>
                    <a:pt x="4923" y="6436"/>
                  </a:cubicBezTo>
                  <a:lnTo>
                    <a:pt x="4923" y="7808"/>
                  </a:lnTo>
                  <a:cubicBezTo>
                    <a:pt x="4923" y="7950"/>
                    <a:pt x="5029" y="8021"/>
                    <a:pt x="5135" y="8021"/>
                  </a:cubicBezTo>
                  <a:cubicBezTo>
                    <a:pt x="5240" y="8021"/>
                    <a:pt x="5346" y="7950"/>
                    <a:pt x="5346" y="7808"/>
                  </a:cubicBezTo>
                  <a:lnTo>
                    <a:pt x="5346" y="6436"/>
                  </a:lnTo>
                  <a:cubicBezTo>
                    <a:pt x="5346" y="6100"/>
                    <a:pt x="5154" y="5796"/>
                    <a:pt x="4851" y="5652"/>
                  </a:cubicBezTo>
                  <a:lnTo>
                    <a:pt x="4018" y="5234"/>
                  </a:lnTo>
                  <a:cubicBezTo>
                    <a:pt x="4403" y="5132"/>
                    <a:pt x="4769" y="4969"/>
                    <a:pt x="5101" y="4748"/>
                  </a:cubicBezTo>
                  <a:cubicBezTo>
                    <a:pt x="5264" y="4632"/>
                    <a:pt x="5332" y="4416"/>
                    <a:pt x="5255" y="4228"/>
                  </a:cubicBezTo>
                  <a:cubicBezTo>
                    <a:pt x="5086" y="3828"/>
                    <a:pt x="4894" y="3068"/>
                    <a:pt x="4894" y="2241"/>
                  </a:cubicBezTo>
                  <a:cubicBezTo>
                    <a:pt x="4889" y="1095"/>
                    <a:pt x="4004" y="114"/>
                    <a:pt x="2883" y="8"/>
                  </a:cubicBezTo>
                  <a:cubicBezTo>
                    <a:pt x="2810" y="3"/>
                    <a:pt x="2739" y="1"/>
                    <a:pt x="266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2112;p68">
              <a:extLst>
                <a:ext uri="{FF2B5EF4-FFF2-40B4-BE49-F238E27FC236}">
                  <a16:creationId xmlns:a16="http://schemas.microsoft.com/office/drawing/2014/main" id="{B2A71498-52C9-95F3-50FA-36C386989718}"/>
                </a:ext>
              </a:extLst>
            </p:cNvPr>
            <p:cNvSpPr/>
            <p:nvPr/>
          </p:nvSpPr>
          <p:spPr>
            <a:xfrm>
              <a:off x="7123093" y="2319799"/>
              <a:ext cx="10989" cy="34515"/>
            </a:xfrm>
            <a:custGeom>
              <a:avLst/>
              <a:gdLst/>
              <a:ahLst/>
              <a:cxnLst/>
              <a:rect l="l" t="t" r="r" b="b"/>
              <a:pathLst>
                <a:path w="419" h="1316" extrusionOk="0">
                  <a:moveTo>
                    <a:pt x="207" y="1"/>
                  </a:moveTo>
                  <a:cubicBezTo>
                    <a:pt x="92" y="1"/>
                    <a:pt x="0" y="92"/>
                    <a:pt x="0" y="213"/>
                  </a:cubicBezTo>
                  <a:lnTo>
                    <a:pt x="0" y="1103"/>
                  </a:lnTo>
                  <a:cubicBezTo>
                    <a:pt x="0" y="1245"/>
                    <a:pt x="105" y="1316"/>
                    <a:pt x="210" y="1316"/>
                  </a:cubicBezTo>
                  <a:cubicBezTo>
                    <a:pt x="314" y="1316"/>
                    <a:pt x="419" y="1245"/>
                    <a:pt x="419" y="1103"/>
                  </a:cubicBezTo>
                  <a:lnTo>
                    <a:pt x="419" y="208"/>
                  </a:lnTo>
                  <a:cubicBezTo>
                    <a:pt x="419" y="92"/>
                    <a:pt x="323" y="1"/>
                    <a:pt x="2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2113;p68">
              <a:extLst>
                <a:ext uri="{FF2B5EF4-FFF2-40B4-BE49-F238E27FC236}">
                  <a16:creationId xmlns:a16="http://schemas.microsoft.com/office/drawing/2014/main" id="{E8E5E178-2417-A443-9DFB-C811F3FD1C58}"/>
                </a:ext>
              </a:extLst>
            </p:cNvPr>
            <p:cNvSpPr/>
            <p:nvPr/>
          </p:nvSpPr>
          <p:spPr>
            <a:xfrm>
              <a:off x="7205132" y="2319799"/>
              <a:ext cx="11120" cy="34515"/>
            </a:xfrm>
            <a:custGeom>
              <a:avLst/>
              <a:gdLst/>
              <a:ahLst/>
              <a:cxnLst/>
              <a:rect l="l" t="t" r="r" b="b"/>
              <a:pathLst>
                <a:path w="424" h="1316" extrusionOk="0">
                  <a:moveTo>
                    <a:pt x="212" y="1"/>
                  </a:moveTo>
                  <a:cubicBezTo>
                    <a:pt x="96" y="1"/>
                    <a:pt x="0" y="92"/>
                    <a:pt x="0" y="213"/>
                  </a:cubicBezTo>
                  <a:lnTo>
                    <a:pt x="0" y="1103"/>
                  </a:lnTo>
                  <a:cubicBezTo>
                    <a:pt x="0" y="1245"/>
                    <a:pt x="106" y="1316"/>
                    <a:pt x="212" y="1316"/>
                  </a:cubicBezTo>
                  <a:cubicBezTo>
                    <a:pt x="318" y="1316"/>
                    <a:pt x="423" y="1245"/>
                    <a:pt x="423" y="1103"/>
                  </a:cubicBezTo>
                  <a:lnTo>
                    <a:pt x="423" y="208"/>
                  </a:lnTo>
                  <a:cubicBezTo>
                    <a:pt x="419" y="92"/>
                    <a:pt x="327" y="1"/>
                    <a:pt x="21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2114;p68">
              <a:extLst>
                <a:ext uri="{FF2B5EF4-FFF2-40B4-BE49-F238E27FC236}">
                  <a16:creationId xmlns:a16="http://schemas.microsoft.com/office/drawing/2014/main" id="{BE947B92-2CF0-CB10-926D-B157045236B2}"/>
                </a:ext>
              </a:extLst>
            </p:cNvPr>
            <p:cNvSpPr/>
            <p:nvPr/>
          </p:nvSpPr>
          <p:spPr>
            <a:xfrm>
              <a:off x="7369316" y="2183311"/>
              <a:ext cx="60061" cy="18595"/>
            </a:xfrm>
            <a:custGeom>
              <a:avLst/>
              <a:gdLst/>
              <a:ahLst/>
              <a:cxnLst/>
              <a:rect l="l" t="t" r="r" b="b"/>
              <a:pathLst>
                <a:path w="2290" h="709" extrusionOk="0">
                  <a:moveTo>
                    <a:pt x="822" y="0"/>
                  </a:moveTo>
                  <a:cubicBezTo>
                    <a:pt x="624" y="0"/>
                    <a:pt x="405" y="19"/>
                    <a:pt x="169" y="66"/>
                  </a:cubicBezTo>
                  <a:cubicBezTo>
                    <a:pt x="67" y="85"/>
                    <a:pt x="0" y="172"/>
                    <a:pt x="0" y="273"/>
                  </a:cubicBezTo>
                  <a:lnTo>
                    <a:pt x="0" y="499"/>
                  </a:lnTo>
                  <a:cubicBezTo>
                    <a:pt x="0" y="639"/>
                    <a:pt x="105" y="708"/>
                    <a:pt x="209" y="708"/>
                  </a:cubicBezTo>
                  <a:cubicBezTo>
                    <a:pt x="314" y="708"/>
                    <a:pt x="419" y="639"/>
                    <a:pt x="419" y="499"/>
                  </a:cubicBezTo>
                  <a:lnTo>
                    <a:pt x="419" y="451"/>
                  </a:lnTo>
                  <a:cubicBezTo>
                    <a:pt x="551" y="430"/>
                    <a:pt x="685" y="420"/>
                    <a:pt x="819" y="420"/>
                  </a:cubicBezTo>
                  <a:cubicBezTo>
                    <a:pt x="1030" y="420"/>
                    <a:pt x="1242" y="446"/>
                    <a:pt x="1448" y="499"/>
                  </a:cubicBezTo>
                  <a:cubicBezTo>
                    <a:pt x="1598" y="533"/>
                    <a:pt x="1747" y="590"/>
                    <a:pt x="1881" y="672"/>
                  </a:cubicBezTo>
                  <a:cubicBezTo>
                    <a:pt x="1918" y="693"/>
                    <a:pt x="1954" y="702"/>
                    <a:pt x="1988" y="702"/>
                  </a:cubicBezTo>
                  <a:cubicBezTo>
                    <a:pt x="2166" y="702"/>
                    <a:pt x="2290" y="454"/>
                    <a:pt x="2112" y="321"/>
                  </a:cubicBezTo>
                  <a:cubicBezTo>
                    <a:pt x="2089" y="306"/>
                    <a:pt x="1619" y="0"/>
                    <a:pt x="8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2115;p68">
              <a:extLst>
                <a:ext uri="{FF2B5EF4-FFF2-40B4-BE49-F238E27FC236}">
                  <a16:creationId xmlns:a16="http://schemas.microsoft.com/office/drawing/2014/main" id="{706E0F1E-1F2A-C0CE-7CA4-1678CC9969E0}"/>
                </a:ext>
              </a:extLst>
            </p:cNvPr>
            <p:cNvSpPr/>
            <p:nvPr/>
          </p:nvSpPr>
          <p:spPr>
            <a:xfrm>
              <a:off x="7322369" y="2149818"/>
              <a:ext cx="151962" cy="204496"/>
            </a:xfrm>
            <a:custGeom>
              <a:avLst/>
              <a:gdLst/>
              <a:ahLst/>
              <a:cxnLst/>
              <a:rect l="l" t="t" r="r" b="b"/>
              <a:pathLst>
                <a:path w="5794" h="7797" extrusionOk="0">
                  <a:moveTo>
                    <a:pt x="4470" y="419"/>
                  </a:moveTo>
                  <a:lnTo>
                    <a:pt x="4470" y="1458"/>
                  </a:lnTo>
                  <a:cubicBezTo>
                    <a:pt x="4470" y="1632"/>
                    <a:pt x="4427" y="1805"/>
                    <a:pt x="4350" y="1964"/>
                  </a:cubicBezTo>
                  <a:lnTo>
                    <a:pt x="4268" y="2127"/>
                  </a:lnTo>
                  <a:cubicBezTo>
                    <a:pt x="4254" y="2156"/>
                    <a:pt x="4249" y="2185"/>
                    <a:pt x="4249" y="2219"/>
                  </a:cubicBezTo>
                  <a:lnTo>
                    <a:pt x="4249" y="2666"/>
                  </a:lnTo>
                  <a:cubicBezTo>
                    <a:pt x="4244" y="3420"/>
                    <a:pt x="3633" y="4024"/>
                    <a:pt x="2884" y="4024"/>
                  </a:cubicBezTo>
                  <a:cubicBezTo>
                    <a:pt x="2872" y="4024"/>
                    <a:pt x="2860" y="4023"/>
                    <a:pt x="2849" y="4023"/>
                  </a:cubicBezTo>
                  <a:cubicBezTo>
                    <a:pt x="2127" y="3999"/>
                    <a:pt x="1535" y="3364"/>
                    <a:pt x="1535" y="2604"/>
                  </a:cubicBezTo>
                  <a:lnTo>
                    <a:pt x="1540" y="2604"/>
                  </a:lnTo>
                  <a:lnTo>
                    <a:pt x="1540" y="2219"/>
                  </a:lnTo>
                  <a:cubicBezTo>
                    <a:pt x="1535" y="2190"/>
                    <a:pt x="1530" y="2156"/>
                    <a:pt x="1516" y="2127"/>
                  </a:cubicBezTo>
                  <a:lnTo>
                    <a:pt x="1434" y="1964"/>
                  </a:lnTo>
                  <a:cubicBezTo>
                    <a:pt x="1357" y="1805"/>
                    <a:pt x="1314" y="1632"/>
                    <a:pt x="1314" y="1458"/>
                  </a:cubicBezTo>
                  <a:cubicBezTo>
                    <a:pt x="1314" y="886"/>
                    <a:pt x="1780" y="419"/>
                    <a:pt x="2353" y="419"/>
                  </a:cubicBezTo>
                  <a:close/>
                  <a:moveTo>
                    <a:pt x="2209" y="4297"/>
                  </a:moveTo>
                  <a:cubicBezTo>
                    <a:pt x="2406" y="4384"/>
                    <a:pt x="2623" y="4432"/>
                    <a:pt x="2839" y="4442"/>
                  </a:cubicBezTo>
                  <a:lnTo>
                    <a:pt x="2892" y="4442"/>
                  </a:lnTo>
                  <a:cubicBezTo>
                    <a:pt x="3128" y="4442"/>
                    <a:pt x="3364" y="4394"/>
                    <a:pt x="3580" y="4302"/>
                  </a:cubicBezTo>
                  <a:lnTo>
                    <a:pt x="3580" y="4591"/>
                  </a:lnTo>
                  <a:cubicBezTo>
                    <a:pt x="3580" y="4653"/>
                    <a:pt x="3590" y="4716"/>
                    <a:pt x="3604" y="4779"/>
                  </a:cubicBezTo>
                  <a:lnTo>
                    <a:pt x="2892" y="5313"/>
                  </a:lnTo>
                  <a:lnTo>
                    <a:pt x="2180" y="4779"/>
                  </a:lnTo>
                  <a:cubicBezTo>
                    <a:pt x="2199" y="4716"/>
                    <a:pt x="2209" y="4653"/>
                    <a:pt x="2209" y="4591"/>
                  </a:cubicBezTo>
                  <a:lnTo>
                    <a:pt x="2209" y="4297"/>
                  </a:lnTo>
                  <a:close/>
                  <a:moveTo>
                    <a:pt x="2353" y="1"/>
                  </a:moveTo>
                  <a:cubicBezTo>
                    <a:pt x="1550" y="1"/>
                    <a:pt x="895" y="650"/>
                    <a:pt x="895" y="1458"/>
                  </a:cubicBezTo>
                  <a:cubicBezTo>
                    <a:pt x="895" y="1699"/>
                    <a:pt x="953" y="1935"/>
                    <a:pt x="1059" y="2151"/>
                  </a:cubicBezTo>
                  <a:lnTo>
                    <a:pt x="1121" y="2272"/>
                  </a:lnTo>
                  <a:lnTo>
                    <a:pt x="1121" y="2604"/>
                  </a:lnTo>
                  <a:cubicBezTo>
                    <a:pt x="1121" y="3157"/>
                    <a:pt x="1367" y="3681"/>
                    <a:pt x="1790" y="4038"/>
                  </a:cubicBezTo>
                  <a:lnTo>
                    <a:pt x="1790" y="4591"/>
                  </a:lnTo>
                  <a:cubicBezTo>
                    <a:pt x="1790" y="4692"/>
                    <a:pt x="1728" y="4779"/>
                    <a:pt x="1636" y="4817"/>
                  </a:cubicBezTo>
                  <a:lnTo>
                    <a:pt x="573" y="5212"/>
                  </a:lnTo>
                  <a:cubicBezTo>
                    <a:pt x="231" y="5342"/>
                    <a:pt x="5" y="5674"/>
                    <a:pt x="0" y="6039"/>
                  </a:cubicBezTo>
                  <a:lnTo>
                    <a:pt x="0" y="7584"/>
                  </a:lnTo>
                  <a:cubicBezTo>
                    <a:pt x="0" y="7726"/>
                    <a:pt x="106" y="7797"/>
                    <a:pt x="212" y="7797"/>
                  </a:cubicBezTo>
                  <a:cubicBezTo>
                    <a:pt x="318" y="7797"/>
                    <a:pt x="424" y="7726"/>
                    <a:pt x="424" y="7584"/>
                  </a:cubicBezTo>
                  <a:lnTo>
                    <a:pt x="424" y="6039"/>
                  </a:lnTo>
                  <a:cubicBezTo>
                    <a:pt x="424" y="5847"/>
                    <a:pt x="544" y="5674"/>
                    <a:pt x="722" y="5606"/>
                  </a:cubicBezTo>
                  <a:lnTo>
                    <a:pt x="1785" y="5207"/>
                  </a:lnTo>
                  <a:cubicBezTo>
                    <a:pt x="1843" y="5188"/>
                    <a:pt x="1896" y="5159"/>
                    <a:pt x="1944" y="5120"/>
                  </a:cubicBezTo>
                  <a:lnTo>
                    <a:pt x="2690" y="5678"/>
                  </a:lnTo>
                  <a:lnTo>
                    <a:pt x="2690" y="7584"/>
                  </a:lnTo>
                  <a:cubicBezTo>
                    <a:pt x="2690" y="7726"/>
                    <a:pt x="2795" y="7797"/>
                    <a:pt x="2899" y="7797"/>
                  </a:cubicBezTo>
                  <a:cubicBezTo>
                    <a:pt x="3004" y="7797"/>
                    <a:pt x="3109" y="7726"/>
                    <a:pt x="3109" y="7584"/>
                  </a:cubicBezTo>
                  <a:lnTo>
                    <a:pt x="3109" y="5678"/>
                  </a:lnTo>
                  <a:lnTo>
                    <a:pt x="3850" y="5120"/>
                  </a:lnTo>
                  <a:cubicBezTo>
                    <a:pt x="3898" y="5159"/>
                    <a:pt x="3955" y="5188"/>
                    <a:pt x="4008" y="5207"/>
                  </a:cubicBezTo>
                  <a:lnTo>
                    <a:pt x="5072" y="5606"/>
                  </a:lnTo>
                  <a:cubicBezTo>
                    <a:pt x="5255" y="5674"/>
                    <a:pt x="5370" y="5847"/>
                    <a:pt x="5375" y="6039"/>
                  </a:cubicBezTo>
                  <a:lnTo>
                    <a:pt x="5375" y="7584"/>
                  </a:lnTo>
                  <a:cubicBezTo>
                    <a:pt x="5375" y="7726"/>
                    <a:pt x="5479" y="7797"/>
                    <a:pt x="5584" y="7797"/>
                  </a:cubicBezTo>
                  <a:cubicBezTo>
                    <a:pt x="5689" y="7797"/>
                    <a:pt x="5793" y="7726"/>
                    <a:pt x="5793" y="7584"/>
                  </a:cubicBezTo>
                  <a:lnTo>
                    <a:pt x="5793" y="6039"/>
                  </a:lnTo>
                  <a:cubicBezTo>
                    <a:pt x="5793" y="5669"/>
                    <a:pt x="5558" y="5342"/>
                    <a:pt x="5211" y="5216"/>
                  </a:cubicBezTo>
                  <a:lnTo>
                    <a:pt x="4153" y="4817"/>
                  </a:lnTo>
                  <a:cubicBezTo>
                    <a:pt x="4056" y="4779"/>
                    <a:pt x="3999" y="4692"/>
                    <a:pt x="3994" y="4591"/>
                  </a:cubicBezTo>
                  <a:lnTo>
                    <a:pt x="3994" y="4057"/>
                  </a:lnTo>
                  <a:cubicBezTo>
                    <a:pt x="4042" y="4018"/>
                    <a:pt x="4085" y="3980"/>
                    <a:pt x="4129" y="3941"/>
                  </a:cubicBezTo>
                  <a:cubicBezTo>
                    <a:pt x="4475" y="3609"/>
                    <a:pt x="4668" y="3147"/>
                    <a:pt x="4668" y="2666"/>
                  </a:cubicBezTo>
                  <a:lnTo>
                    <a:pt x="4668" y="2272"/>
                  </a:lnTo>
                  <a:lnTo>
                    <a:pt x="4730" y="2151"/>
                  </a:lnTo>
                  <a:cubicBezTo>
                    <a:pt x="4836" y="1935"/>
                    <a:pt x="4894" y="1699"/>
                    <a:pt x="4894" y="1458"/>
                  </a:cubicBezTo>
                  <a:lnTo>
                    <a:pt x="4894" y="207"/>
                  </a:lnTo>
                  <a:cubicBezTo>
                    <a:pt x="4894" y="92"/>
                    <a:pt x="4797" y="1"/>
                    <a:pt x="46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2116;p68">
              <a:extLst>
                <a:ext uri="{FF2B5EF4-FFF2-40B4-BE49-F238E27FC236}">
                  <a16:creationId xmlns:a16="http://schemas.microsoft.com/office/drawing/2014/main" id="{9B4E86D2-E990-C53D-2B53-945172F4C0B2}"/>
                </a:ext>
              </a:extLst>
            </p:cNvPr>
            <p:cNvSpPr/>
            <p:nvPr/>
          </p:nvSpPr>
          <p:spPr>
            <a:xfrm>
              <a:off x="7351770" y="2314002"/>
              <a:ext cx="10989" cy="40312"/>
            </a:xfrm>
            <a:custGeom>
              <a:avLst/>
              <a:gdLst/>
              <a:ahLst/>
              <a:cxnLst/>
              <a:rect l="l" t="t" r="r" b="b"/>
              <a:pathLst>
                <a:path w="419" h="1537" extrusionOk="0">
                  <a:moveTo>
                    <a:pt x="215" y="0"/>
                  </a:moveTo>
                  <a:cubicBezTo>
                    <a:pt x="213" y="0"/>
                    <a:pt x="210" y="0"/>
                    <a:pt x="207" y="1"/>
                  </a:cubicBezTo>
                  <a:cubicBezTo>
                    <a:pt x="92" y="1"/>
                    <a:pt x="0" y="92"/>
                    <a:pt x="0" y="207"/>
                  </a:cubicBezTo>
                  <a:lnTo>
                    <a:pt x="0" y="1324"/>
                  </a:lnTo>
                  <a:cubicBezTo>
                    <a:pt x="0" y="1466"/>
                    <a:pt x="105" y="1537"/>
                    <a:pt x="210" y="1537"/>
                  </a:cubicBezTo>
                  <a:cubicBezTo>
                    <a:pt x="314" y="1537"/>
                    <a:pt x="419" y="1466"/>
                    <a:pt x="419" y="1324"/>
                  </a:cubicBezTo>
                  <a:lnTo>
                    <a:pt x="419" y="207"/>
                  </a:lnTo>
                  <a:cubicBezTo>
                    <a:pt x="419" y="95"/>
                    <a:pt x="327" y="0"/>
                    <a:pt x="2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2117;p68">
              <a:extLst>
                <a:ext uri="{FF2B5EF4-FFF2-40B4-BE49-F238E27FC236}">
                  <a16:creationId xmlns:a16="http://schemas.microsoft.com/office/drawing/2014/main" id="{155C6689-8AB0-F9E2-BF15-F3684866570B}"/>
                </a:ext>
              </a:extLst>
            </p:cNvPr>
            <p:cNvSpPr/>
            <p:nvPr/>
          </p:nvSpPr>
          <p:spPr>
            <a:xfrm>
              <a:off x="7433784" y="2314002"/>
              <a:ext cx="11016" cy="40312"/>
            </a:xfrm>
            <a:custGeom>
              <a:avLst/>
              <a:gdLst/>
              <a:ahLst/>
              <a:cxnLst/>
              <a:rect l="l" t="t" r="r" b="b"/>
              <a:pathLst>
                <a:path w="420" h="1537" extrusionOk="0">
                  <a:moveTo>
                    <a:pt x="216" y="0"/>
                  </a:moveTo>
                  <a:cubicBezTo>
                    <a:pt x="213" y="0"/>
                    <a:pt x="211" y="0"/>
                    <a:pt x="208" y="1"/>
                  </a:cubicBezTo>
                  <a:cubicBezTo>
                    <a:pt x="92" y="1"/>
                    <a:pt x="1" y="92"/>
                    <a:pt x="1" y="207"/>
                  </a:cubicBezTo>
                  <a:lnTo>
                    <a:pt x="1" y="1324"/>
                  </a:lnTo>
                  <a:cubicBezTo>
                    <a:pt x="1" y="1466"/>
                    <a:pt x="106" y="1537"/>
                    <a:pt x="210" y="1537"/>
                  </a:cubicBezTo>
                  <a:cubicBezTo>
                    <a:pt x="315" y="1537"/>
                    <a:pt x="420" y="1466"/>
                    <a:pt x="420" y="1324"/>
                  </a:cubicBezTo>
                  <a:lnTo>
                    <a:pt x="420" y="207"/>
                  </a:lnTo>
                  <a:cubicBezTo>
                    <a:pt x="420" y="95"/>
                    <a:pt x="328" y="0"/>
                    <a:pt x="21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2118;p68">
              <a:extLst>
                <a:ext uri="{FF2B5EF4-FFF2-40B4-BE49-F238E27FC236}">
                  <a16:creationId xmlns:a16="http://schemas.microsoft.com/office/drawing/2014/main" id="{52445F17-DA62-FBD2-2211-AD7DE04AAB6A}"/>
                </a:ext>
              </a:extLst>
            </p:cNvPr>
            <p:cNvSpPr/>
            <p:nvPr/>
          </p:nvSpPr>
          <p:spPr>
            <a:xfrm>
              <a:off x="7158290" y="1979838"/>
              <a:ext cx="233766" cy="195290"/>
            </a:xfrm>
            <a:custGeom>
              <a:avLst/>
              <a:gdLst/>
              <a:ahLst/>
              <a:cxnLst/>
              <a:rect l="l" t="t" r="r" b="b"/>
              <a:pathLst>
                <a:path w="8913" h="7446" extrusionOk="0">
                  <a:moveTo>
                    <a:pt x="3071" y="5336"/>
                  </a:moveTo>
                  <a:lnTo>
                    <a:pt x="2950" y="5813"/>
                  </a:lnTo>
                  <a:lnTo>
                    <a:pt x="2667" y="5813"/>
                  </a:lnTo>
                  <a:cubicBezTo>
                    <a:pt x="2412" y="5813"/>
                    <a:pt x="2205" y="5606"/>
                    <a:pt x="2205" y="5351"/>
                  </a:cubicBezTo>
                  <a:lnTo>
                    <a:pt x="2205" y="5336"/>
                  </a:lnTo>
                  <a:close/>
                  <a:moveTo>
                    <a:pt x="7137" y="419"/>
                  </a:moveTo>
                  <a:cubicBezTo>
                    <a:pt x="7387" y="419"/>
                    <a:pt x="7594" y="626"/>
                    <a:pt x="7594" y="881"/>
                  </a:cubicBezTo>
                  <a:lnTo>
                    <a:pt x="7594" y="4456"/>
                  </a:lnTo>
                  <a:cubicBezTo>
                    <a:pt x="7594" y="4711"/>
                    <a:pt x="7387" y="4918"/>
                    <a:pt x="7137" y="4918"/>
                  </a:cubicBezTo>
                  <a:lnTo>
                    <a:pt x="5347" y="4918"/>
                  </a:lnTo>
                  <a:cubicBezTo>
                    <a:pt x="5303" y="4918"/>
                    <a:pt x="5260" y="4932"/>
                    <a:pt x="5226" y="4956"/>
                  </a:cubicBezTo>
                  <a:lnTo>
                    <a:pt x="3234" y="6409"/>
                  </a:lnTo>
                  <a:lnTo>
                    <a:pt x="3542" y="5178"/>
                  </a:lnTo>
                  <a:cubicBezTo>
                    <a:pt x="3571" y="5048"/>
                    <a:pt x="3475" y="4918"/>
                    <a:pt x="3340" y="4918"/>
                  </a:cubicBezTo>
                  <a:lnTo>
                    <a:pt x="881" y="4918"/>
                  </a:lnTo>
                  <a:cubicBezTo>
                    <a:pt x="626" y="4918"/>
                    <a:pt x="419" y="4711"/>
                    <a:pt x="419" y="4456"/>
                  </a:cubicBezTo>
                  <a:lnTo>
                    <a:pt x="419" y="881"/>
                  </a:lnTo>
                  <a:cubicBezTo>
                    <a:pt x="419" y="626"/>
                    <a:pt x="626" y="419"/>
                    <a:pt x="881" y="419"/>
                  </a:cubicBezTo>
                  <a:close/>
                  <a:moveTo>
                    <a:pt x="8032" y="1314"/>
                  </a:moveTo>
                  <a:cubicBezTo>
                    <a:pt x="8287" y="1314"/>
                    <a:pt x="8494" y="1521"/>
                    <a:pt x="8494" y="1776"/>
                  </a:cubicBezTo>
                  <a:lnTo>
                    <a:pt x="8494" y="5351"/>
                  </a:lnTo>
                  <a:cubicBezTo>
                    <a:pt x="8494" y="5606"/>
                    <a:pt x="8287" y="5813"/>
                    <a:pt x="8032" y="5813"/>
                  </a:cubicBezTo>
                  <a:lnTo>
                    <a:pt x="6242" y="5813"/>
                  </a:lnTo>
                  <a:cubicBezTo>
                    <a:pt x="6112" y="5813"/>
                    <a:pt x="6016" y="5928"/>
                    <a:pt x="6035" y="6053"/>
                  </a:cubicBezTo>
                  <a:lnTo>
                    <a:pt x="6040" y="6058"/>
                  </a:lnTo>
                  <a:lnTo>
                    <a:pt x="6184" y="6919"/>
                  </a:lnTo>
                  <a:lnTo>
                    <a:pt x="6184" y="6919"/>
                  </a:lnTo>
                  <a:lnTo>
                    <a:pt x="4649" y="5899"/>
                  </a:lnTo>
                  <a:lnTo>
                    <a:pt x="5419" y="5336"/>
                  </a:lnTo>
                  <a:lnTo>
                    <a:pt x="7137" y="5336"/>
                  </a:lnTo>
                  <a:cubicBezTo>
                    <a:pt x="7623" y="5336"/>
                    <a:pt x="8017" y="4942"/>
                    <a:pt x="8017" y="4461"/>
                  </a:cubicBezTo>
                  <a:lnTo>
                    <a:pt x="8017" y="1314"/>
                  </a:lnTo>
                  <a:close/>
                  <a:moveTo>
                    <a:pt x="881" y="0"/>
                  </a:moveTo>
                  <a:cubicBezTo>
                    <a:pt x="395" y="0"/>
                    <a:pt x="1" y="390"/>
                    <a:pt x="1" y="876"/>
                  </a:cubicBezTo>
                  <a:lnTo>
                    <a:pt x="1" y="4451"/>
                  </a:lnTo>
                  <a:cubicBezTo>
                    <a:pt x="1" y="4937"/>
                    <a:pt x="395" y="5332"/>
                    <a:pt x="881" y="5332"/>
                  </a:cubicBezTo>
                  <a:lnTo>
                    <a:pt x="1791" y="5332"/>
                  </a:lnTo>
                  <a:lnTo>
                    <a:pt x="1791" y="5351"/>
                  </a:lnTo>
                  <a:cubicBezTo>
                    <a:pt x="1791" y="5837"/>
                    <a:pt x="2185" y="6231"/>
                    <a:pt x="2671" y="6231"/>
                  </a:cubicBezTo>
                  <a:lnTo>
                    <a:pt x="2849" y="6231"/>
                  </a:lnTo>
                  <a:lnTo>
                    <a:pt x="2768" y="6568"/>
                  </a:lnTo>
                  <a:cubicBezTo>
                    <a:pt x="2709" y="6786"/>
                    <a:pt x="2885" y="6966"/>
                    <a:pt x="3078" y="6966"/>
                  </a:cubicBezTo>
                  <a:cubicBezTo>
                    <a:pt x="3140" y="6966"/>
                    <a:pt x="3204" y="6947"/>
                    <a:pt x="3263" y="6905"/>
                  </a:cubicBezTo>
                  <a:lnTo>
                    <a:pt x="4192" y="6231"/>
                  </a:lnTo>
                  <a:lnTo>
                    <a:pt x="4394" y="6231"/>
                  </a:lnTo>
                  <a:lnTo>
                    <a:pt x="6141" y="7391"/>
                  </a:lnTo>
                  <a:cubicBezTo>
                    <a:pt x="6194" y="7427"/>
                    <a:pt x="6255" y="7445"/>
                    <a:pt x="6316" y="7445"/>
                  </a:cubicBezTo>
                  <a:cubicBezTo>
                    <a:pt x="6378" y="7445"/>
                    <a:pt x="6439" y="7427"/>
                    <a:pt x="6492" y="7391"/>
                  </a:cubicBezTo>
                  <a:lnTo>
                    <a:pt x="6492" y="7391"/>
                  </a:lnTo>
                  <a:lnTo>
                    <a:pt x="6487" y="7396"/>
                  </a:lnTo>
                  <a:cubicBezTo>
                    <a:pt x="6598" y="7328"/>
                    <a:pt x="6651" y="7198"/>
                    <a:pt x="6631" y="7073"/>
                  </a:cubicBezTo>
                  <a:lnTo>
                    <a:pt x="6492" y="6231"/>
                  </a:lnTo>
                  <a:lnTo>
                    <a:pt x="8032" y="6231"/>
                  </a:lnTo>
                  <a:cubicBezTo>
                    <a:pt x="8518" y="6231"/>
                    <a:pt x="8912" y="5837"/>
                    <a:pt x="8912" y="5351"/>
                  </a:cubicBezTo>
                  <a:lnTo>
                    <a:pt x="8912" y="1776"/>
                  </a:lnTo>
                  <a:cubicBezTo>
                    <a:pt x="8907" y="1290"/>
                    <a:pt x="8518" y="895"/>
                    <a:pt x="8032" y="895"/>
                  </a:cubicBezTo>
                  <a:lnTo>
                    <a:pt x="8017" y="895"/>
                  </a:lnTo>
                  <a:lnTo>
                    <a:pt x="8017" y="881"/>
                  </a:lnTo>
                  <a:cubicBezTo>
                    <a:pt x="8017" y="395"/>
                    <a:pt x="7623" y="0"/>
                    <a:pt x="71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2119;p68">
              <a:extLst>
                <a:ext uri="{FF2B5EF4-FFF2-40B4-BE49-F238E27FC236}">
                  <a16:creationId xmlns:a16="http://schemas.microsoft.com/office/drawing/2014/main" id="{452FB00E-8E08-156A-895F-7506B5C6BCC2}"/>
                </a:ext>
              </a:extLst>
            </p:cNvPr>
            <p:cNvSpPr/>
            <p:nvPr/>
          </p:nvSpPr>
          <p:spPr>
            <a:xfrm>
              <a:off x="7197421" y="2014904"/>
              <a:ext cx="32339" cy="11147"/>
            </a:xfrm>
            <a:custGeom>
              <a:avLst/>
              <a:gdLst/>
              <a:ahLst/>
              <a:cxnLst/>
              <a:rect l="l" t="t" r="r" b="b"/>
              <a:pathLst>
                <a:path w="1233" h="425" extrusionOk="0">
                  <a:moveTo>
                    <a:pt x="280" y="1"/>
                  </a:moveTo>
                  <a:cubicBezTo>
                    <a:pt x="1" y="1"/>
                    <a:pt x="1" y="424"/>
                    <a:pt x="280" y="424"/>
                  </a:cubicBezTo>
                  <a:lnTo>
                    <a:pt x="953" y="424"/>
                  </a:lnTo>
                  <a:cubicBezTo>
                    <a:pt x="1232" y="424"/>
                    <a:pt x="1232" y="1"/>
                    <a:pt x="95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2120;p68">
              <a:extLst>
                <a:ext uri="{FF2B5EF4-FFF2-40B4-BE49-F238E27FC236}">
                  <a16:creationId xmlns:a16="http://schemas.microsoft.com/office/drawing/2014/main" id="{8DE284C4-051A-9D59-146A-CE90C052B5C6}"/>
                </a:ext>
              </a:extLst>
            </p:cNvPr>
            <p:cNvSpPr/>
            <p:nvPr/>
          </p:nvSpPr>
          <p:spPr>
            <a:xfrm>
              <a:off x="7238441" y="2014904"/>
              <a:ext cx="90878" cy="11147"/>
            </a:xfrm>
            <a:custGeom>
              <a:avLst/>
              <a:gdLst/>
              <a:ahLst/>
              <a:cxnLst/>
              <a:rect l="l" t="t" r="r" b="b"/>
              <a:pathLst>
                <a:path w="3465" h="425" extrusionOk="0">
                  <a:moveTo>
                    <a:pt x="279" y="1"/>
                  </a:moveTo>
                  <a:cubicBezTo>
                    <a:pt x="0" y="1"/>
                    <a:pt x="0" y="424"/>
                    <a:pt x="279" y="424"/>
                  </a:cubicBezTo>
                  <a:lnTo>
                    <a:pt x="3186" y="424"/>
                  </a:lnTo>
                  <a:cubicBezTo>
                    <a:pt x="3465" y="424"/>
                    <a:pt x="3465" y="1"/>
                    <a:pt x="3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2121;p68">
              <a:extLst>
                <a:ext uri="{FF2B5EF4-FFF2-40B4-BE49-F238E27FC236}">
                  <a16:creationId xmlns:a16="http://schemas.microsoft.com/office/drawing/2014/main" id="{D205F36F-F94C-D77F-4BAE-4EE1967418FB}"/>
                </a:ext>
              </a:extLst>
            </p:cNvPr>
            <p:cNvSpPr/>
            <p:nvPr/>
          </p:nvSpPr>
          <p:spPr>
            <a:xfrm>
              <a:off x="7197421" y="2044200"/>
              <a:ext cx="131898" cy="11120"/>
            </a:xfrm>
            <a:custGeom>
              <a:avLst/>
              <a:gdLst/>
              <a:ahLst/>
              <a:cxnLst/>
              <a:rect l="l" t="t" r="r" b="b"/>
              <a:pathLst>
                <a:path w="5029" h="424" extrusionOk="0">
                  <a:moveTo>
                    <a:pt x="280" y="0"/>
                  </a:moveTo>
                  <a:cubicBezTo>
                    <a:pt x="1" y="0"/>
                    <a:pt x="1" y="424"/>
                    <a:pt x="280" y="424"/>
                  </a:cubicBezTo>
                  <a:lnTo>
                    <a:pt x="4750" y="424"/>
                  </a:lnTo>
                  <a:cubicBezTo>
                    <a:pt x="5029" y="424"/>
                    <a:pt x="5029" y="0"/>
                    <a:pt x="475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2122;p68">
              <a:extLst>
                <a:ext uri="{FF2B5EF4-FFF2-40B4-BE49-F238E27FC236}">
                  <a16:creationId xmlns:a16="http://schemas.microsoft.com/office/drawing/2014/main" id="{E83BE9D5-A899-520E-CD3D-047862FF5F57}"/>
                </a:ext>
              </a:extLst>
            </p:cNvPr>
            <p:cNvSpPr/>
            <p:nvPr/>
          </p:nvSpPr>
          <p:spPr>
            <a:xfrm>
              <a:off x="7197421" y="2073601"/>
              <a:ext cx="90878" cy="11120"/>
            </a:xfrm>
            <a:custGeom>
              <a:avLst/>
              <a:gdLst/>
              <a:ahLst/>
              <a:cxnLst/>
              <a:rect l="l" t="t" r="r" b="b"/>
              <a:pathLst>
                <a:path w="3465" h="424" extrusionOk="0">
                  <a:moveTo>
                    <a:pt x="280" y="0"/>
                  </a:moveTo>
                  <a:cubicBezTo>
                    <a:pt x="1" y="0"/>
                    <a:pt x="1" y="424"/>
                    <a:pt x="280" y="424"/>
                  </a:cubicBezTo>
                  <a:lnTo>
                    <a:pt x="3186" y="424"/>
                  </a:lnTo>
                  <a:cubicBezTo>
                    <a:pt x="3465" y="424"/>
                    <a:pt x="3465" y="0"/>
                    <a:pt x="31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2123;p68">
              <a:extLst>
                <a:ext uri="{FF2B5EF4-FFF2-40B4-BE49-F238E27FC236}">
                  <a16:creationId xmlns:a16="http://schemas.microsoft.com/office/drawing/2014/main" id="{70A49D4D-6ED4-45E3-3D59-48749981A5D1}"/>
                </a:ext>
              </a:extLst>
            </p:cNvPr>
            <p:cNvSpPr/>
            <p:nvPr/>
          </p:nvSpPr>
          <p:spPr>
            <a:xfrm>
              <a:off x="7296981" y="2073601"/>
              <a:ext cx="32339" cy="11120"/>
            </a:xfrm>
            <a:custGeom>
              <a:avLst/>
              <a:gdLst/>
              <a:ahLst/>
              <a:cxnLst/>
              <a:rect l="l" t="t" r="r" b="b"/>
              <a:pathLst>
                <a:path w="1233" h="424" extrusionOk="0">
                  <a:moveTo>
                    <a:pt x="285" y="0"/>
                  </a:moveTo>
                  <a:cubicBezTo>
                    <a:pt x="1" y="0"/>
                    <a:pt x="1" y="424"/>
                    <a:pt x="285" y="424"/>
                  </a:cubicBezTo>
                  <a:lnTo>
                    <a:pt x="954" y="424"/>
                  </a:lnTo>
                  <a:cubicBezTo>
                    <a:pt x="1233" y="424"/>
                    <a:pt x="1233" y="0"/>
                    <a:pt x="95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93733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191180" y="332589"/>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5. Θεωρητικό πλαίσιο 2/4</a:t>
            </a:r>
          </a:p>
        </p:txBody>
      </p:sp>
      <p:sp>
        <p:nvSpPr>
          <p:cNvPr id="30" name="TextBox 29">
            <a:extLst>
              <a:ext uri="{FF2B5EF4-FFF2-40B4-BE49-F238E27FC236}">
                <a16:creationId xmlns:a16="http://schemas.microsoft.com/office/drawing/2014/main" id="{3901E3FC-34F1-DF0C-FEE1-F039143ACA98}"/>
              </a:ext>
            </a:extLst>
          </p:cNvPr>
          <p:cNvSpPr txBox="1"/>
          <p:nvPr/>
        </p:nvSpPr>
        <p:spPr>
          <a:xfrm>
            <a:off x="780671" y="940508"/>
            <a:ext cx="8141873" cy="523220"/>
          </a:xfrm>
          <a:prstGeom prst="rect">
            <a:avLst/>
          </a:prstGeom>
          <a:noFill/>
        </p:spPr>
        <p:txBody>
          <a:bodyPr wrap="square">
            <a:spAutoFit/>
          </a:bodyPr>
          <a:lstStyle/>
          <a:p>
            <a:pPr lvl="0" algn="ctr"/>
            <a:r>
              <a:rPr lang="el-GR" dirty="0">
                <a:solidFill>
                  <a:schemeClr val="accent6"/>
                </a:solidFill>
                <a:latin typeface="Book Antiqua" panose="02040602050305030304" pitchFamily="18" charset="0"/>
                <a:ea typeface="Cambria Math" panose="02040503050406030204" pitchFamily="18" charset="0"/>
                <a:cs typeface="Times New Roman" pitchFamily="18" charset="0"/>
              </a:rPr>
              <a:t>«</a:t>
            </a:r>
            <a:r>
              <a:rPr lang="en-US" dirty="0">
                <a:solidFill>
                  <a:schemeClr val="accent6"/>
                </a:solidFill>
                <a:latin typeface="Book Antiqua" panose="02040602050305030304" pitchFamily="18" charset="0"/>
                <a:ea typeface="Cambria Math" panose="02040503050406030204" pitchFamily="18" charset="0"/>
                <a:cs typeface="Times New Roman" pitchFamily="18" charset="0"/>
              </a:rPr>
              <a:t>H</a:t>
            </a:r>
            <a:r>
              <a:rPr lang="el-GR" dirty="0">
                <a:solidFill>
                  <a:schemeClr val="accent6"/>
                </a:solidFill>
                <a:latin typeface="Book Antiqua" panose="02040602050305030304" pitchFamily="18" charset="0"/>
                <a:ea typeface="Cambria Math" panose="02040503050406030204" pitchFamily="18" charset="0"/>
                <a:cs typeface="Times New Roman" pitchFamily="18" charset="0"/>
              </a:rPr>
              <a:t> εκπαίδευση που διδάσκει και </a:t>
            </a:r>
            <a:r>
              <a:rPr lang="el-GR" b="1" dirty="0">
                <a:solidFill>
                  <a:schemeClr val="accent6"/>
                </a:solidFill>
                <a:latin typeface="Book Antiqua" panose="02040602050305030304" pitchFamily="18" charset="0"/>
                <a:ea typeface="Cambria Math" panose="02040503050406030204" pitchFamily="18" charset="0"/>
                <a:cs typeface="Times New Roman" pitchFamily="18" charset="0"/>
              </a:rPr>
              <a:t>ενεργοποιεί</a:t>
            </a:r>
            <a:r>
              <a:rPr lang="el-GR" dirty="0">
                <a:solidFill>
                  <a:schemeClr val="accent6"/>
                </a:solidFill>
                <a:latin typeface="Book Antiqua" panose="02040602050305030304" pitchFamily="18" charset="0"/>
                <a:ea typeface="Cambria Math" panose="02040503050406030204" pitchFamily="18" charset="0"/>
                <a:cs typeface="Times New Roman" pitchFamily="18" charset="0"/>
              </a:rPr>
              <a:t> το μαθητή πώς να μαθαίνει μόνος του και πώς να λειτουργεί </a:t>
            </a:r>
            <a:r>
              <a:rPr lang="el-GR" b="1" dirty="0">
                <a:solidFill>
                  <a:schemeClr val="accent6"/>
                </a:solidFill>
                <a:latin typeface="Book Antiqua" panose="02040602050305030304" pitchFamily="18" charset="0"/>
                <a:ea typeface="Cambria Math" panose="02040503050406030204" pitchFamily="18" charset="0"/>
                <a:cs typeface="Times New Roman" pitchFamily="18" charset="0"/>
              </a:rPr>
              <a:t>αυτόνομα</a:t>
            </a:r>
            <a:r>
              <a:rPr lang="el-GR" dirty="0">
                <a:solidFill>
                  <a:schemeClr val="accent6"/>
                </a:solidFill>
                <a:latin typeface="Book Antiqua" panose="02040602050305030304" pitchFamily="18" charset="0"/>
                <a:ea typeface="Cambria Math" panose="02040503050406030204" pitchFamily="18" charset="0"/>
                <a:cs typeface="Times New Roman" pitchFamily="18" charset="0"/>
              </a:rPr>
              <a:t> προς μία </a:t>
            </a:r>
            <a:r>
              <a:rPr lang="el-GR" b="1" dirty="0">
                <a:solidFill>
                  <a:schemeClr val="accent6"/>
                </a:solidFill>
                <a:latin typeface="Book Antiqua" panose="02040602050305030304" pitchFamily="18" charset="0"/>
                <a:ea typeface="Cambria Math" panose="02040503050406030204" pitchFamily="18" charset="0"/>
                <a:cs typeface="Times New Roman" pitchFamily="18" charset="0"/>
              </a:rPr>
              <a:t>ευρετική πορεία αυτομάθησης</a:t>
            </a:r>
            <a:r>
              <a:rPr lang="el-GR" dirty="0">
                <a:solidFill>
                  <a:schemeClr val="accent6"/>
                </a:solidFill>
                <a:latin typeface="Book Antiqua" panose="02040602050305030304" pitchFamily="18" charset="0"/>
                <a:ea typeface="Cambria Math" panose="02040503050406030204" pitchFamily="18" charset="0"/>
                <a:cs typeface="Times New Roman" pitchFamily="18" charset="0"/>
              </a:rPr>
              <a:t> και </a:t>
            </a:r>
            <a:r>
              <a:rPr lang="el-GR" b="1" dirty="0">
                <a:solidFill>
                  <a:schemeClr val="accent6"/>
                </a:solidFill>
                <a:latin typeface="Book Antiqua" panose="02040602050305030304" pitchFamily="18" charset="0"/>
                <a:ea typeface="Cambria Math" panose="02040503050406030204" pitchFamily="18" charset="0"/>
                <a:cs typeface="Times New Roman" pitchFamily="18" charset="0"/>
              </a:rPr>
              <a:t>γνώσης</a:t>
            </a:r>
            <a:r>
              <a:rPr lang="el-GR" dirty="0">
                <a:solidFill>
                  <a:schemeClr val="accent6"/>
                </a:solidFill>
                <a:latin typeface="Book Antiqua" panose="02040602050305030304" pitchFamily="18" charset="0"/>
                <a:ea typeface="Cambria Math" panose="02040503050406030204" pitchFamily="18" charset="0"/>
                <a:cs typeface="Times New Roman" pitchFamily="18" charset="0"/>
              </a:rPr>
              <a:t>». (Α. Λιοναράκης, 2001).</a:t>
            </a:r>
            <a:endParaRPr lang="el-GR" dirty="0">
              <a:solidFill>
                <a:schemeClr val="accent6"/>
              </a:solidFill>
              <a:latin typeface="Book Antiqua" panose="02040602050305030304" pitchFamily="18" charset="0"/>
              <a:ea typeface="Cambria Math" panose="02040503050406030204" pitchFamily="18" charset="0"/>
            </a:endParaRPr>
          </a:p>
        </p:txBody>
      </p:sp>
      <p:graphicFrame>
        <p:nvGraphicFramePr>
          <p:cNvPr id="2" name="Διάγραμμα 1">
            <a:extLst>
              <a:ext uri="{FF2B5EF4-FFF2-40B4-BE49-F238E27FC236}">
                <a16:creationId xmlns:a16="http://schemas.microsoft.com/office/drawing/2014/main" id="{08F1D546-EECF-A876-022A-1266CB5A63F2}"/>
              </a:ext>
            </a:extLst>
          </p:cNvPr>
          <p:cNvGraphicFramePr/>
          <p:nvPr>
            <p:extLst>
              <p:ext uri="{D42A27DB-BD31-4B8C-83A1-F6EECF244321}">
                <p14:modId xmlns:p14="http://schemas.microsoft.com/office/powerpoint/2010/main" val="494561369"/>
              </p:ext>
            </p:extLst>
          </p:nvPr>
        </p:nvGraphicFramePr>
        <p:xfrm>
          <a:off x="1758553" y="1548427"/>
          <a:ext cx="5728097" cy="348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Οβάλ 2">
            <a:extLst>
              <a:ext uri="{FF2B5EF4-FFF2-40B4-BE49-F238E27FC236}">
                <a16:creationId xmlns:a16="http://schemas.microsoft.com/office/drawing/2014/main" id="{18845124-85F5-2446-CE30-3FD06BEA6DF9}"/>
              </a:ext>
            </a:extLst>
          </p:cNvPr>
          <p:cNvSpPr/>
          <p:nvPr/>
        </p:nvSpPr>
        <p:spPr>
          <a:xfrm>
            <a:off x="4168007" y="2900362"/>
            <a:ext cx="1099137" cy="1015292"/>
          </a:xfrm>
          <a:prstGeom prst="ellipse">
            <a:avLst/>
          </a:prstGeom>
          <a:solidFill>
            <a:schemeClr val="accent4">
              <a:alpha val="50000"/>
            </a:schemeClr>
          </a:solidFill>
          <a:ln w="38100">
            <a:solidFill>
              <a:schemeClr val="tx2">
                <a:lumMod val="75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effectLst>
                  <a:outerShdw blurRad="38100" dist="38100" dir="2700000" algn="tl">
                    <a:srgbClr val="000000">
                      <a:alpha val="43137"/>
                    </a:srgbClr>
                  </a:outerShdw>
                </a:effectLst>
                <a:latin typeface="Book Antiqua" panose="02040602050305030304" pitchFamily="18" charset="0"/>
              </a:rPr>
              <a:t>ΕξΑΕ</a:t>
            </a:r>
          </a:p>
        </p:txBody>
      </p:sp>
    </p:spTree>
    <p:extLst>
      <p:ext uri="{BB962C8B-B14F-4D97-AF65-F5344CB8AC3E}">
        <p14:creationId xmlns:p14="http://schemas.microsoft.com/office/powerpoint/2010/main" val="155735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88B74AB9-EB55-56E1-8D36-BF2ED8FF2EE8}"/>
              </a:ext>
            </a:extLst>
          </p:cNvPr>
          <p:cNvCxnSpPr>
            <a:cxnSpLocks/>
          </p:cNvCxnSpPr>
          <p:nvPr/>
        </p:nvCxnSpPr>
        <p:spPr bwMode="auto">
          <a:xfrm>
            <a:off x="844965" y="810280"/>
            <a:ext cx="7602349" cy="2520"/>
          </a:xfrm>
          <a:prstGeom prst="line">
            <a:avLst/>
          </a:prstGeom>
          <a:solidFill>
            <a:srgbClr val="5B9BD5"/>
          </a:solidFill>
          <a:ln w="19050" cap="flat" cmpd="sng" algn="ctr">
            <a:solidFill>
              <a:schemeClr val="bg2"/>
            </a:solidFill>
            <a:prstDash val="solid"/>
            <a:round/>
            <a:headEnd type="none" w="med" len="med"/>
            <a:tailEnd type="none" w="med" len="med"/>
          </a:ln>
          <a:effectLst/>
        </p:spPr>
      </p:cxnSp>
      <p:sp>
        <p:nvSpPr>
          <p:cNvPr id="20" name="Ορθογώνιο 19">
            <a:extLst>
              <a:ext uri="{FF2B5EF4-FFF2-40B4-BE49-F238E27FC236}">
                <a16:creationId xmlns:a16="http://schemas.microsoft.com/office/drawing/2014/main" id="{A998F2A5-DFA3-D4F1-D879-20C79383770D}"/>
              </a:ext>
            </a:extLst>
          </p:cNvPr>
          <p:cNvSpPr/>
          <p:nvPr/>
        </p:nvSpPr>
        <p:spPr>
          <a:xfrm>
            <a:off x="1" y="0"/>
            <a:ext cx="554816" cy="51435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188" name="Βέλος: Πεντάγωνο 187">
            <a:extLst>
              <a:ext uri="{FF2B5EF4-FFF2-40B4-BE49-F238E27FC236}">
                <a16:creationId xmlns:a16="http://schemas.microsoft.com/office/drawing/2014/main" id="{C2DDF4A1-56DC-5AC2-3F26-089467D70DA7}"/>
              </a:ext>
            </a:extLst>
          </p:cNvPr>
          <p:cNvSpPr/>
          <p:nvPr/>
        </p:nvSpPr>
        <p:spPr>
          <a:xfrm>
            <a:off x="554817" y="548670"/>
            <a:ext cx="613308" cy="52322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a:ln>
                <a:noFill/>
              </a:ln>
              <a:solidFill>
                <a:srgbClr val="5B0F00"/>
              </a:solidFill>
              <a:effectLst/>
              <a:uLnTx/>
              <a:uFillTx/>
              <a:latin typeface="Arial"/>
              <a:ea typeface="+mn-ea"/>
              <a:cs typeface="+mn-cs"/>
              <a:sym typeface="Arial"/>
            </a:endParaRPr>
          </a:p>
        </p:txBody>
      </p:sp>
      <p:sp>
        <p:nvSpPr>
          <p:cNvPr id="6" name="9 - Ορθογώνιο">
            <a:extLst>
              <a:ext uri="{FF2B5EF4-FFF2-40B4-BE49-F238E27FC236}">
                <a16:creationId xmlns:a16="http://schemas.microsoft.com/office/drawing/2014/main" id="{A51EC36B-F8B7-AA72-8731-5EDFF6845355}"/>
              </a:ext>
            </a:extLst>
          </p:cNvPr>
          <p:cNvSpPr/>
          <p:nvPr/>
        </p:nvSpPr>
        <p:spPr>
          <a:xfrm>
            <a:off x="413140" y="271740"/>
            <a:ext cx="684076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2800" dirty="0">
                <a:solidFill>
                  <a:schemeClr val="accent6"/>
                </a:solidFill>
                <a:latin typeface="Book Antiqua" panose="02040602050305030304" pitchFamily="18" charset="0"/>
                <a:ea typeface="Cambria Math" panose="02040503050406030204" pitchFamily="18" charset="0"/>
              </a:rPr>
              <a:t>5</a:t>
            </a:r>
            <a:r>
              <a:rPr kumimoji="0" lang="el-GR" sz="2800" b="0" i="0" u="none" strike="noStrike" kern="0" cap="none" spc="0" normalizeH="0" baseline="0" noProof="0" dirty="0">
                <a:ln>
                  <a:noFill/>
                </a:ln>
                <a:solidFill>
                  <a:schemeClr val="accent6"/>
                </a:solidFill>
                <a:effectLst/>
                <a:uLnTx/>
                <a:uFillTx/>
                <a:latin typeface="Book Antiqua" panose="02040602050305030304" pitchFamily="18" charset="0"/>
                <a:ea typeface="Cambria Math" panose="02040503050406030204" pitchFamily="18" charset="0"/>
                <a:sym typeface="Arial"/>
              </a:rPr>
              <a:t>. Θεωρητικό πλαίσιο 3/4</a:t>
            </a:r>
          </a:p>
        </p:txBody>
      </p:sp>
      <p:graphicFrame>
        <p:nvGraphicFramePr>
          <p:cNvPr id="4" name="Διάγραμμα 3">
            <a:extLst>
              <a:ext uri="{FF2B5EF4-FFF2-40B4-BE49-F238E27FC236}">
                <a16:creationId xmlns:a16="http://schemas.microsoft.com/office/drawing/2014/main" id="{77EAD5D1-6A0A-9462-0BE1-4F849A8CC9E7}"/>
              </a:ext>
            </a:extLst>
          </p:cNvPr>
          <p:cNvGraphicFramePr/>
          <p:nvPr>
            <p:extLst>
              <p:ext uri="{D42A27DB-BD31-4B8C-83A1-F6EECF244321}">
                <p14:modId xmlns:p14="http://schemas.microsoft.com/office/powerpoint/2010/main" val="386496978"/>
              </p:ext>
            </p:extLst>
          </p:nvPr>
        </p:nvGraphicFramePr>
        <p:xfrm>
          <a:off x="1818698" y="1157288"/>
          <a:ext cx="5739390" cy="371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5725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6D6951AB-E239-491C-8FB0-FA97A600C1A6}"/>
                                            </p:graphicEl>
                                          </p:spTgt>
                                        </p:tgtEl>
                                        <p:attrNameLst>
                                          <p:attrName>style.visibility</p:attrName>
                                        </p:attrNameLst>
                                      </p:cBhvr>
                                      <p:to>
                                        <p:strVal val="visible"/>
                                      </p:to>
                                    </p:set>
                                    <p:anim calcmode="lin" valueType="num">
                                      <p:cBhvr additive="base">
                                        <p:cTn id="7" dur="1000" fill="hold"/>
                                        <p:tgtEl>
                                          <p:spTgt spid="4">
                                            <p:graphicEl>
                                              <a:dgm id="{6D6951AB-E239-491C-8FB0-FA97A600C1A6}"/>
                                            </p:graphicEl>
                                          </p:spTgt>
                                        </p:tgtEl>
                                        <p:attrNameLst>
                                          <p:attrName>ppt_x</p:attrName>
                                        </p:attrNameLst>
                                      </p:cBhvr>
                                      <p:tavLst>
                                        <p:tav tm="0">
                                          <p:val>
                                            <p:strVal val="#ppt_x"/>
                                          </p:val>
                                        </p:tav>
                                        <p:tav tm="100000">
                                          <p:val>
                                            <p:strVal val="#ppt_x"/>
                                          </p:val>
                                        </p:tav>
                                      </p:tavLst>
                                    </p:anim>
                                    <p:anim calcmode="lin" valueType="num">
                                      <p:cBhvr additive="base">
                                        <p:cTn id="8" dur="1000" fill="hold"/>
                                        <p:tgtEl>
                                          <p:spTgt spid="4">
                                            <p:graphicEl>
                                              <a:dgm id="{6D6951AB-E239-491C-8FB0-FA97A600C1A6}"/>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99C0ACAE-6362-4182-BA48-B7BDE77A9291}"/>
                                            </p:graphicEl>
                                          </p:spTgt>
                                        </p:tgtEl>
                                        <p:attrNameLst>
                                          <p:attrName>style.visibility</p:attrName>
                                        </p:attrNameLst>
                                      </p:cBhvr>
                                      <p:to>
                                        <p:strVal val="visible"/>
                                      </p:to>
                                    </p:set>
                                    <p:anim calcmode="lin" valueType="num">
                                      <p:cBhvr additive="base">
                                        <p:cTn id="13" dur="1000" fill="hold"/>
                                        <p:tgtEl>
                                          <p:spTgt spid="4">
                                            <p:graphicEl>
                                              <a:dgm id="{99C0ACAE-6362-4182-BA48-B7BDE77A9291}"/>
                                            </p:graphicEl>
                                          </p:spTgt>
                                        </p:tgtEl>
                                        <p:attrNameLst>
                                          <p:attrName>ppt_x</p:attrName>
                                        </p:attrNameLst>
                                      </p:cBhvr>
                                      <p:tavLst>
                                        <p:tav tm="0">
                                          <p:val>
                                            <p:strVal val="#ppt_x"/>
                                          </p:val>
                                        </p:tav>
                                        <p:tav tm="100000">
                                          <p:val>
                                            <p:strVal val="#ppt_x"/>
                                          </p:val>
                                        </p:tav>
                                      </p:tavLst>
                                    </p:anim>
                                    <p:anim calcmode="lin" valueType="num">
                                      <p:cBhvr additive="base">
                                        <p:cTn id="14" dur="1000" fill="hold"/>
                                        <p:tgtEl>
                                          <p:spTgt spid="4">
                                            <p:graphicEl>
                                              <a:dgm id="{99C0ACAE-6362-4182-BA48-B7BDE77A9291}"/>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graphicEl>
                                              <a:dgm id="{037243CE-6525-4231-8C8C-420700EF50E0}"/>
                                            </p:graphicEl>
                                          </p:spTgt>
                                        </p:tgtEl>
                                        <p:attrNameLst>
                                          <p:attrName>style.visibility</p:attrName>
                                        </p:attrNameLst>
                                      </p:cBhvr>
                                      <p:to>
                                        <p:strVal val="visible"/>
                                      </p:to>
                                    </p:set>
                                    <p:anim calcmode="lin" valueType="num">
                                      <p:cBhvr additive="base">
                                        <p:cTn id="17" dur="1000" fill="hold"/>
                                        <p:tgtEl>
                                          <p:spTgt spid="4">
                                            <p:graphicEl>
                                              <a:dgm id="{037243CE-6525-4231-8C8C-420700EF50E0}"/>
                                            </p:graphicEl>
                                          </p:spTgt>
                                        </p:tgtEl>
                                        <p:attrNameLst>
                                          <p:attrName>ppt_x</p:attrName>
                                        </p:attrNameLst>
                                      </p:cBhvr>
                                      <p:tavLst>
                                        <p:tav tm="0">
                                          <p:val>
                                            <p:strVal val="#ppt_x"/>
                                          </p:val>
                                        </p:tav>
                                        <p:tav tm="100000">
                                          <p:val>
                                            <p:strVal val="#ppt_x"/>
                                          </p:val>
                                        </p:tav>
                                      </p:tavLst>
                                    </p:anim>
                                    <p:anim calcmode="lin" valueType="num">
                                      <p:cBhvr additive="base">
                                        <p:cTn id="18" dur="1000" fill="hold"/>
                                        <p:tgtEl>
                                          <p:spTgt spid="4">
                                            <p:graphicEl>
                                              <a:dgm id="{037243CE-6525-4231-8C8C-420700EF50E0}"/>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graphicEl>
                                              <a:dgm id="{AB59E61E-2F0A-40A0-862D-821D19A861EC}"/>
                                            </p:graphicEl>
                                          </p:spTgt>
                                        </p:tgtEl>
                                        <p:attrNameLst>
                                          <p:attrName>style.visibility</p:attrName>
                                        </p:attrNameLst>
                                      </p:cBhvr>
                                      <p:to>
                                        <p:strVal val="visible"/>
                                      </p:to>
                                    </p:set>
                                    <p:anim calcmode="lin" valueType="num">
                                      <p:cBhvr additive="base">
                                        <p:cTn id="23" dur="1000" fill="hold"/>
                                        <p:tgtEl>
                                          <p:spTgt spid="4">
                                            <p:graphicEl>
                                              <a:dgm id="{AB59E61E-2F0A-40A0-862D-821D19A861EC}"/>
                                            </p:graphicEl>
                                          </p:spTgt>
                                        </p:tgtEl>
                                        <p:attrNameLst>
                                          <p:attrName>ppt_x</p:attrName>
                                        </p:attrNameLst>
                                      </p:cBhvr>
                                      <p:tavLst>
                                        <p:tav tm="0">
                                          <p:val>
                                            <p:strVal val="#ppt_x"/>
                                          </p:val>
                                        </p:tav>
                                        <p:tav tm="100000">
                                          <p:val>
                                            <p:strVal val="#ppt_x"/>
                                          </p:val>
                                        </p:tav>
                                      </p:tavLst>
                                    </p:anim>
                                    <p:anim calcmode="lin" valueType="num">
                                      <p:cBhvr additive="base">
                                        <p:cTn id="24" dur="1000" fill="hold"/>
                                        <p:tgtEl>
                                          <p:spTgt spid="4">
                                            <p:graphicEl>
                                              <a:dgm id="{AB59E61E-2F0A-40A0-862D-821D19A861EC}"/>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AEE1AE50-2EE6-441F-BD26-A7C1C9454E78}"/>
                                            </p:graphicEl>
                                          </p:spTgt>
                                        </p:tgtEl>
                                        <p:attrNameLst>
                                          <p:attrName>style.visibility</p:attrName>
                                        </p:attrNameLst>
                                      </p:cBhvr>
                                      <p:to>
                                        <p:strVal val="visible"/>
                                      </p:to>
                                    </p:set>
                                    <p:anim calcmode="lin" valueType="num">
                                      <p:cBhvr additive="base">
                                        <p:cTn id="27" dur="1000" fill="hold"/>
                                        <p:tgtEl>
                                          <p:spTgt spid="4">
                                            <p:graphicEl>
                                              <a:dgm id="{AEE1AE50-2EE6-441F-BD26-A7C1C9454E78}"/>
                                            </p:graphicEl>
                                          </p:spTgt>
                                        </p:tgtEl>
                                        <p:attrNameLst>
                                          <p:attrName>ppt_x</p:attrName>
                                        </p:attrNameLst>
                                      </p:cBhvr>
                                      <p:tavLst>
                                        <p:tav tm="0">
                                          <p:val>
                                            <p:strVal val="#ppt_x"/>
                                          </p:val>
                                        </p:tav>
                                        <p:tav tm="100000">
                                          <p:val>
                                            <p:strVal val="#ppt_x"/>
                                          </p:val>
                                        </p:tav>
                                      </p:tavLst>
                                    </p:anim>
                                    <p:anim calcmode="lin" valueType="num">
                                      <p:cBhvr additive="base">
                                        <p:cTn id="28" dur="1000" fill="hold"/>
                                        <p:tgtEl>
                                          <p:spTgt spid="4">
                                            <p:graphicEl>
                                              <a:dgm id="{AEE1AE50-2EE6-441F-BD26-A7C1C9454E78}"/>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8C7850C8-F8B7-49EC-8D2C-B876CE65D6FE}"/>
                                            </p:graphicEl>
                                          </p:spTgt>
                                        </p:tgtEl>
                                        <p:attrNameLst>
                                          <p:attrName>style.visibility</p:attrName>
                                        </p:attrNameLst>
                                      </p:cBhvr>
                                      <p:to>
                                        <p:strVal val="visible"/>
                                      </p:to>
                                    </p:set>
                                    <p:anim calcmode="lin" valueType="num">
                                      <p:cBhvr additive="base">
                                        <p:cTn id="33" dur="1000" fill="hold"/>
                                        <p:tgtEl>
                                          <p:spTgt spid="4">
                                            <p:graphicEl>
                                              <a:dgm id="{8C7850C8-F8B7-49EC-8D2C-B876CE65D6FE}"/>
                                            </p:graphicEl>
                                          </p:spTgt>
                                        </p:tgtEl>
                                        <p:attrNameLst>
                                          <p:attrName>ppt_x</p:attrName>
                                        </p:attrNameLst>
                                      </p:cBhvr>
                                      <p:tavLst>
                                        <p:tav tm="0">
                                          <p:val>
                                            <p:strVal val="#ppt_x"/>
                                          </p:val>
                                        </p:tav>
                                        <p:tav tm="100000">
                                          <p:val>
                                            <p:strVal val="#ppt_x"/>
                                          </p:val>
                                        </p:tav>
                                      </p:tavLst>
                                    </p:anim>
                                    <p:anim calcmode="lin" valueType="num">
                                      <p:cBhvr additive="base">
                                        <p:cTn id="34" dur="1000" fill="hold"/>
                                        <p:tgtEl>
                                          <p:spTgt spid="4">
                                            <p:graphicEl>
                                              <a:dgm id="{8C7850C8-F8B7-49EC-8D2C-B876CE65D6FE}"/>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graphicEl>
                                              <a:dgm id="{37E1D9B2-21B8-4FB6-9426-292781AD7B64}"/>
                                            </p:graphicEl>
                                          </p:spTgt>
                                        </p:tgtEl>
                                        <p:attrNameLst>
                                          <p:attrName>style.visibility</p:attrName>
                                        </p:attrNameLst>
                                      </p:cBhvr>
                                      <p:to>
                                        <p:strVal val="visible"/>
                                      </p:to>
                                    </p:set>
                                    <p:anim calcmode="lin" valueType="num">
                                      <p:cBhvr additive="base">
                                        <p:cTn id="37" dur="1000" fill="hold"/>
                                        <p:tgtEl>
                                          <p:spTgt spid="4">
                                            <p:graphicEl>
                                              <a:dgm id="{37E1D9B2-21B8-4FB6-9426-292781AD7B64}"/>
                                            </p:graphicEl>
                                          </p:spTgt>
                                        </p:tgtEl>
                                        <p:attrNameLst>
                                          <p:attrName>ppt_x</p:attrName>
                                        </p:attrNameLst>
                                      </p:cBhvr>
                                      <p:tavLst>
                                        <p:tav tm="0">
                                          <p:val>
                                            <p:strVal val="#ppt_x"/>
                                          </p:val>
                                        </p:tav>
                                        <p:tav tm="100000">
                                          <p:val>
                                            <p:strVal val="#ppt_x"/>
                                          </p:val>
                                        </p:tav>
                                      </p:tavLst>
                                    </p:anim>
                                    <p:anim calcmode="lin" valueType="num">
                                      <p:cBhvr additive="base">
                                        <p:cTn id="38" dur="1000" fill="hold"/>
                                        <p:tgtEl>
                                          <p:spTgt spid="4">
                                            <p:graphicEl>
                                              <a:dgm id="{37E1D9B2-21B8-4FB6-9426-292781AD7B6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theme/theme1.xml><?xml version="1.0" encoding="utf-8"?>
<a:theme xmlns:a="http://schemas.openxmlformats.org/drawingml/2006/main" name="Master's Thesis by Slidesgo">
  <a:themeElements>
    <a:clrScheme name="Simple Light">
      <a:dk1>
        <a:srgbClr val="F2FCFF"/>
      </a:dk1>
      <a:lt1>
        <a:srgbClr val="5B0F00"/>
      </a:lt1>
      <a:dk2>
        <a:srgbClr val="99CDD5"/>
      </a:dk2>
      <a:lt2>
        <a:srgbClr val="A46659"/>
      </a:lt2>
      <a:accent1>
        <a:srgbClr val="F2FCFF"/>
      </a:accent1>
      <a:accent2>
        <a:srgbClr val="5B0F00"/>
      </a:accent2>
      <a:accent3>
        <a:srgbClr val="99CDD5"/>
      </a:accent3>
      <a:accent4>
        <a:srgbClr val="A46659"/>
      </a:accent4>
      <a:accent5>
        <a:srgbClr val="F2FCFF"/>
      </a:accent5>
      <a:accent6>
        <a:srgbClr val="5B0F00"/>
      </a:accent6>
      <a:hlink>
        <a:srgbClr val="5B0F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4434</TotalTime>
  <Words>1516</Words>
  <Application>Microsoft Office PowerPoint</Application>
  <PresentationFormat>Προβολή στην οθόνη (16:9)</PresentationFormat>
  <Paragraphs>282</Paragraphs>
  <Slides>26</Slides>
  <Notes>26</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26</vt:i4>
      </vt:variant>
    </vt:vector>
  </HeadingPairs>
  <TitlesOfParts>
    <vt:vector size="35" baseType="lpstr">
      <vt:lpstr>Book Antiqua</vt:lpstr>
      <vt:lpstr>Cambria Math</vt:lpstr>
      <vt:lpstr>Josefin Slab</vt:lpstr>
      <vt:lpstr>Cascadia Code SemiLight</vt:lpstr>
      <vt:lpstr>Arial</vt:lpstr>
      <vt:lpstr>Josefin Sans</vt:lpstr>
      <vt:lpstr>Wingdings</vt:lpstr>
      <vt:lpstr>Josefin Slab SemiBold</vt:lpstr>
      <vt:lpstr>Master's Thesis by Slidesgo</vt:lpstr>
      <vt:lpstr>Παρουσίαση του PowerPoint</vt:lpstr>
      <vt:lpstr>Ευχαριστίες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Ολοκληρωμένη παρέμβαση συμπληρωματικής εξ αποστάσεως διδασκαλίας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Despina Partala</dc:creator>
  <cp:lastModifiedBy>Despina Partala</cp:lastModifiedBy>
  <cp:revision>1</cp:revision>
  <dcterms:modified xsi:type="dcterms:W3CDTF">2022-11-19T12:41:08Z</dcterms:modified>
</cp:coreProperties>
</file>