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78" r:id="rId11"/>
    <p:sldId id="279" r:id="rId12"/>
    <p:sldId id="265" r:id="rId13"/>
    <p:sldId id="266" r:id="rId14"/>
    <p:sldId id="280" r:id="rId15"/>
    <p:sldId id="281" r:id="rId16"/>
    <p:sldId id="267" r:id="rId17"/>
    <p:sldId id="282" r:id="rId18"/>
    <p:sldId id="268" r:id="rId19"/>
    <p:sldId id="269" r:id="rId20"/>
  </p:sldIdLst>
  <p:sldSz cx="12192000" cy="6858000"/>
  <p:notesSz cx="6858000" cy="9144000"/>
  <p:defaultTextStyle>
    <a:defPPr rtl="0">
      <a:defRPr lang="el-G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CCECFF"/>
    <a:srgbClr val="FFCCFF"/>
    <a:srgbClr val="FFFF66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7F2C39-D292-42C8-A0FC-EBE37E929811}" v="1" dt="2022-09-21T14:36:04.1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4" autoAdjust="0"/>
    <p:restoredTop sz="94660"/>
  </p:normalViewPr>
  <p:slideViewPr>
    <p:cSldViewPr snapToGrid="0">
      <p:cViewPr>
        <p:scale>
          <a:sx n="77" d="100"/>
          <a:sy n="77" d="100"/>
        </p:scale>
        <p:origin x="-1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4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5.jpeg"/><Relationship Id="rId4" Type="http://schemas.openxmlformats.org/officeDocument/2006/relationships/image" Target="../media/image14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2.pn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B82A377-161B-4810-9DD4-00B07E2B9F91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732B4ACB-62A8-4124-88ED-054DEE56833A}">
      <dgm:prSet phldrT="[Κείμενο]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pPr algn="ctr"/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Ενεργή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συμμετοχή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 στο μάθημα με τρόπο εύκολο, διασκεδαστικό, αλληλεπιδραστικό.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5868CCA-65B7-4091-8130-8DA0C6ADC312}" type="parTrans" cxnId="{F534F280-749C-475A-9027-90841143DC20}">
      <dgm:prSet/>
      <dgm:spPr/>
      <dgm:t>
        <a:bodyPr/>
        <a:lstStyle/>
        <a:p>
          <a:endParaRPr lang="el-GR"/>
        </a:p>
      </dgm:t>
    </dgm:pt>
    <dgm:pt modelId="{AB00A17B-174D-49E9-8C6C-16A3D3D7CAA8}" type="sibTrans" cxnId="{F534F280-749C-475A-9027-90841143DC20}">
      <dgm:prSet/>
      <dgm:spPr/>
      <dgm:t>
        <a:bodyPr/>
        <a:lstStyle/>
        <a:p>
          <a:endParaRPr lang="el-GR"/>
        </a:p>
      </dgm:t>
    </dgm:pt>
    <dgm:pt modelId="{A1F19916-A1D5-4D67-857B-D6AE33884EE7}">
      <dgm:prSet phldrT="[Κείμενο]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pPr algn="ctr"/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Παιδαγωγική αξιοποίηση των ΤΠΕ στοχεύοντας στην </a:t>
          </a:r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εξατομικευμένη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μάθηση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. 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E0254CC-D925-4C51-9F25-45090068C968}" type="parTrans" cxnId="{B6809D4E-3C30-41B5-B04E-E5B4BA82DCA9}">
      <dgm:prSet/>
      <dgm:spPr/>
      <dgm:t>
        <a:bodyPr/>
        <a:lstStyle/>
        <a:p>
          <a:endParaRPr lang="el-GR"/>
        </a:p>
      </dgm:t>
    </dgm:pt>
    <dgm:pt modelId="{E71849CF-42F4-43B4-80E7-572B6E674C5C}" type="sibTrans" cxnId="{B6809D4E-3C30-41B5-B04E-E5B4BA82DCA9}">
      <dgm:prSet/>
      <dgm:spPr/>
      <dgm:t>
        <a:bodyPr/>
        <a:lstStyle/>
        <a:p>
          <a:endParaRPr lang="el-GR"/>
        </a:p>
      </dgm:t>
    </dgm:pt>
    <dgm:pt modelId="{435C9C8C-FDC4-4960-BD89-6899309D8AFD}">
      <dgm:prSet phldrT="[Κείμενο]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pPr algn="ctr"/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Ενίσχυση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 των </a:t>
          </a:r>
          <a:r>
            <a:rPr lang="el-GR" sz="2200" b="1" dirty="0" smtClean="0">
              <a:solidFill>
                <a:schemeClr val="tx1"/>
              </a:solidFill>
              <a:latin typeface="Trebuchet MS" panose="020B0603020202020204" pitchFamily="34" charset="0"/>
            </a:rPr>
            <a:t>εκπαιδευτικών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 με ένα διαδραστικό ΕΥ ως συμπληρωματικό εργαλείο της εκπαιδευτικής διαδικασίας.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DBF3651-EC11-4698-BB15-1D5E52A1B87C}" type="parTrans" cxnId="{59B89085-7A9D-4AE0-A7CA-79E952408209}">
      <dgm:prSet/>
      <dgm:spPr/>
      <dgm:t>
        <a:bodyPr/>
        <a:lstStyle/>
        <a:p>
          <a:endParaRPr lang="el-GR"/>
        </a:p>
      </dgm:t>
    </dgm:pt>
    <dgm:pt modelId="{CEC517B7-D00E-41AE-82C7-C7296EAB6D42}" type="sibTrans" cxnId="{59B89085-7A9D-4AE0-A7CA-79E952408209}">
      <dgm:prSet/>
      <dgm:spPr/>
      <dgm:t>
        <a:bodyPr/>
        <a:lstStyle/>
        <a:p>
          <a:endParaRPr lang="el-GR"/>
        </a:p>
      </dgm:t>
    </dgm:pt>
    <dgm:pt modelId="{C6AC2AD9-0041-42DE-82A4-1112058CF4FE}" type="pres">
      <dgm:prSet presAssocID="{AB82A377-161B-4810-9DD4-00B07E2B9F9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l-GR"/>
        </a:p>
      </dgm:t>
    </dgm:pt>
    <dgm:pt modelId="{55E81F70-62FB-4070-B3D3-7FEA132BA2A0}" type="pres">
      <dgm:prSet presAssocID="{AB82A377-161B-4810-9DD4-00B07E2B9F91}" presName="Name1" presStyleCnt="0"/>
      <dgm:spPr/>
    </dgm:pt>
    <dgm:pt modelId="{FA653DE1-A7DC-4A6C-80A0-F28162AF1157}" type="pres">
      <dgm:prSet presAssocID="{AB82A377-161B-4810-9DD4-00B07E2B9F91}" presName="cycle" presStyleCnt="0"/>
      <dgm:spPr/>
    </dgm:pt>
    <dgm:pt modelId="{9DA9E06E-74DC-458D-8C22-67251687E862}" type="pres">
      <dgm:prSet presAssocID="{AB82A377-161B-4810-9DD4-00B07E2B9F91}" presName="srcNode" presStyleLbl="node1" presStyleIdx="0" presStyleCnt="3"/>
      <dgm:spPr/>
    </dgm:pt>
    <dgm:pt modelId="{FD3C2831-4204-476A-BADA-693BE9ACA7DA}" type="pres">
      <dgm:prSet presAssocID="{AB82A377-161B-4810-9DD4-00B07E2B9F91}" presName="conn" presStyleLbl="parChTrans1D2" presStyleIdx="0" presStyleCnt="1"/>
      <dgm:spPr/>
      <dgm:t>
        <a:bodyPr/>
        <a:lstStyle/>
        <a:p>
          <a:endParaRPr lang="el-GR"/>
        </a:p>
      </dgm:t>
    </dgm:pt>
    <dgm:pt modelId="{E153750A-91D8-45ED-906E-51FC56F5D242}" type="pres">
      <dgm:prSet presAssocID="{AB82A377-161B-4810-9DD4-00B07E2B9F91}" presName="extraNode" presStyleLbl="node1" presStyleIdx="0" presStyleCnt="3"/>
      <dgm:spPr/>
    </dgm:pt>
    <dgm:pt modelId="{B65A4E67-2E46-4C4C-9251-55836C22AD8E}" type="pres">
      <dgm:prSet presAssocID="{AB82A377-161B-4810-9DD4-00B07E2B9F91}" presName="dstNode" presStyleLbl="node1" presStyleIdx="0" presStyleCnt="3"/>
      <dgm:spPr/>
    </dgm:pt>
    <dgm:pt modelId="{7B184EFE-54FF-47CE-9F0F-14958F091AE6}" type="pres">
      <dgm:prSet presAssocID="{732B4ACB-62A8-4124-88ED-054DEE56833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4AC3CD-A994-4072-80B3-EB39CFF5C686}" type="pres">
      <dgm:prSet presAssocID="{732B4ACB-62A8-4124-88ED-054DEE56833A}" presName="accent_1" presStyleCnt="0"/>
      <dgm:spPr/>
    </dgm:pt>
    <dgm:pt modelId="{5CA35722-C0BC-4EC3-BCBB-A6D920B95C5E}" type="pres">
      <dgm:prSet presAssocID="{732B4ACB-62A8-4124-88ED-054DEE56833A}" presName="accentRepeatNode" presStyleLbl="solidFgAcc1" presStyleIdx="0" presStyleCnt="3"/>
      <dgm:spPr/>
    </dgm:pt>
    <dgm:pt modelId="{E03ED55F-3A1A-428D-BF53-66B8D99271AB}" type="pres">
      <dgm:prSet presAssocID="{A1F19916-A1D5-4D67-857B-D6AE33884EE7}" presName="text_2" presStyleLbl="node1" presStyleIdx="1" presStyleCnt="3" custScaleY="11512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1675015-513B-4CD9-9E19-2936DE63D581}" type="pres">
      <dgm:prSet presAssocID="{A1F19916-A1D5-4D67-857B-D6AE33884EE7}" presName="accent_2" presStyleCnt="0"/>
      <dgm:spPr/>
    </dgm:pt>
    <dgm:pt modelId="{1CA72244-C0B4-40BC-BC31-2D6EF563E98E}" type="pres">
      <dgm:prSet presAssocID="{A1F19916-A1D5-4D67-857B-D6AE33884EE7}" presName="accentRepeatNode" presStyleLbl="solidFgAcc1" presStyleIdx="1" presStyleCnt="3"/>
      <dgm:spPr/>
    </dgm:pt>
    <dgm:pt modelId="{F19DBCE6-6A71-4B6E-8088-184937C13CC4}" type="pres">
      <dgm:prSet presAssocID="{435C9C8C-FDC4-4960-BD89-6899309D8AFD}" presName="text_3" presStyleLbl="node1" presStyleIdx="2" presStyleCnt="3" custScaleY="13002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CD0FA05-215E-42EF-B01B-7B8E7038F4C8}" type="pres">
      <dgm:prSet presAssocID="{435C9C8C-FDC4-4960-BD89-6899309D8AFD}" presName="accent_3" presStyleCnt="0"/>
      <dgm:spPr/>
    </dgm:pt>
    <dgm:pt modelId="{AAF67895-9388-40DC-BCB1-13400D9EB1F1}" type="pres">
      <dgm:prSet presAssocID="{435C9C8C-FDC4-4960-BD89-6899309D8AFD}" presName="accentRepeatNode" presStyleLbl="solidFgAcc1" presStyleIdx="2" presStyleCnt="3"/>
      <dgm:spPr/>
    </dgm:pt>
  </dgm:ptLst>
  <dgm:cxnLst>
    <dgm:cxn modelId="{D4D93C8D-B71B-4AC1-9AE2-47CF2C45BDA4}" type="presOf" srcId="{AB00A17B-174D-49E9-8C6C-16A3D3D7CAA8}" destId="{FD3C2831-4204-476A-BADA-693BE9ACA7DA}" srcOrd="0" destOrd="0" presId="urn:microsoft.com/office/officeart/2008/layout/VerticalCurvedList"/>
    <dgm:cxn modelId="{55F31DFF-50FB-46F6-B0DB-23542C58FD6F}" type="presOf" srcId="{AB82A377-161B-4810-9DD4-00B07E2B9F91}" destId="{C6AC2AD9-0041-42DE-82A4-1112058CF4FE}" srcOrd="0" destOrd="0" presId="urn:microsoft.com/office/officeart/2008/layout/VerticalCurvedList"/>
    <dgm:cxn modelId="{BD3C70E5-5843-4D69-8A72-D21CA46F733D}" type="presOf" srcId="{A1F19916-A1D5-4D67-857B-D6AE33884EE7}" destId="{E03ED55F-3A1A-428D-BF53-66B8D99271AB}" srcOrd="0" destOrd="0" presId="urn:microsoft.com/office/officeart/2008/layout/VerticalCurvedList"/>
    <dgm:cxn modelId="{B6809D4E-3C30-41B5-B04E-E5B4BA82DCA9}" srcId="{AB82A377-161B-4810-9DD4-00B07E2B9F91}" destId="{A1F19916-A1D5-4D67-857B-D6AE33884EE7}" srcOrd="1" destOrd="0" parTransId="{2E0254CC-D925-4C51-9F25-45090068C968}" sibTransId="{E71849CF-42F4-43B4-80E7-572B6E674C5C}"/>
    <dgm:cxn modelId="{8DA74C31-DAE0-46D0-96A2-BFBAEEE51377}" type="presOf" srcId="{732B4ACB-62A8-4124-88ED-054DEE56833A}" destId="{7B184EFE-54FF-47CE-9F0F-14958F091AE6}" srcOrd="0" destOrd="0" presId="urn:microsoft.com/office/officeart/2008/layout/VerticalCurvedList"/>
    <dgm:cxn modelId="{59B89085-7A9D-4AE0-A7CA-79E952408209}" srcId="{AB82A377-161B-4810-9DD4-00B07E2B9F91}" destId="{435C9C8C-FDC4-4960-BD89-6899309D8AFD}" srcOrd="2" destOrd="0" parTransId="{9DBF3651-EC11-4698-BB15-1D5E52A1B87C}" sibTransId="{CEC517B7-D00E-41AE-82C7-C7296EAB6D42}"/>
    <dgm:cxn modelId="{F534F280-749C-475A-9027-90841143DC20}" srcId="{AB82A377-161B-4810-9DD4-00B07E2B9F91}" destId="{732B4ACB-62A8-4124-88ED-054DEE56833A}" srcOrd="0" destOrd="0" parTransId="{75868CCA-65B7-4091-8130-8DA0C6ADC312}" sibTransId="{AB00A17B-174D-49E9-8C6C-16A3D3D7CAA8}"/>
    <dgm:cxn modelId="{EA93E91D-0C76-4856-AAFD-120B04FD27EA}" type="presOf" srcId="{435C9C8C-FDC4-4960-BD89-6899309D8AFD}" destId="{F19DBCE6-6A71-4B6E-8088-184937C13CC4}" srcOrd="0" destOrd="0" presId="urn:microsoft.com/office/officeart/2008/layout/VerticalCurvedList"/>
    <dgm:cxn modelId="{9F1DF407-4791-4C3A-AE9B-9B4E86EC602D}" type="presParOf" srcId="{C6AC2AD9-0041-42DE-82A4-1112058CF4FE}" destId="{55E81F70-62FB-4070-B3D3-7FEA132BA2A0}" srcOrd="0" destOrd="0" presId="urn:microsoft.com/office/officeart/2008/layout/VerticalCurvedList"/>
    <dgm:cxn modelId="{6EE873B7-6FC2-45F2-B115-2F7BD3C57EF1}" type="presParOf" srcId="{55E81F70-62FB-4070-B3D3-7FEA132BA2A0}" destId="{FA653DE1-A7DC-4A6C-80A0-F28162AF1157}" srcOrd="0" destOrd="0" presId="urn:microsoft.com/office/officeart/2008/layout/VerticalCurvedList"/>
    <dgm:cxn modelId="{3CEE901A-6DF7-44EB-A53A-3F74B75E4978}" type="presParOf" srcId="{FA653DE1-A7DC-4A6C-80A0-F28162AF1157}" destId="{9DA9E06E-74DC-458D-8C22-67251687E862}" srcOrd="0" destOrd="0" presId="urn:microsoft.com/office/officeart/2008/layout/VerticalCurvedList"/>
    <dgm:cxn modelId="{D90A0CB6-1BD7-432C-936B-50C00A9BFC82}" type="presParOf" srcId="{FA653DE1-A7DC-4A6C-80A0-F28162AF1157}" destId="{FD3C2831-4204-476A-BADA-693BE9ACA7DA}" srcOrd="1" destOrd="0" presId="urn:microsoft.com/office/officeart/2008/layout/VerticalCurvedList"/>
    <dgm:cxn modelId="{0FAE01B1-8718-4B8B-B1A2-E4A43ED50930}" type="presParOf" srcId="{FA653DE1-A7DC-4A6C-80A0-F28162AF1157}" destId="{E153750A-91D8-45ED-906E-51FC56F5D242}" srcOrd="2" destOrd="0" presId="urn:microsoft.com/office/officeart/2008/layout/VerticalCurvedList"/>
    <dgm:cxn modelId="{139B4298-C57E-478E-B499-7E66A221BB59}" type="presParOf" srcId="{FA653DE1-A7DC-4A6C-80A0-F28162AF1157}" destId="{B65A4E67-2E46-4C4C-9251-55836C22AD8E}" srcOrd="3" destOrd="0" presId="urn:microsoft.com/office/officeart/2008/layout/VerticalCurvedList"/>
    <dgm:cxn modelId="{C8F468AF-8D27-4B0E-8191-DE0D7B1E53D8}" type="presParOf" srcId="{55E81F70-62FB-4070-B3D3-7FEA132BA2A0}" destId="{7B184EFE-54FF-47CE-9F0F-14958F091AE6}" srcOrd="1" destOrd="0" presId="urn:microsoft.com/office/officeart/2008/layout/VerticalCurvedList"/>
    <dgm:cxn modelId="{DD07FB6E-199E-41A2-B712-C369D370AD87}" type="presParOf" srcId="{55E81F70-62FB-4070-B3D3-7FEA132BA2A0}" destId="{274AC3CD-A994-4072-80B3-EB39CFF5C686}" srcOrd="2" destOrd="0" presId="urn:microsoft.com/office/officeart/2008/layout/VerticalCurvedList"/>
    <dgm:cxn modelId="{AAAD4FF1-4B3A-426B-AC3C-A1198FA7B354}" type="presParOf" srcId="{274AC3CD-A994-4072-80B3-EB39CFF5C686}" destId="{5CA35722-C0BC-4EC3-BCBB-A6D920B95C5E}" srcOrd="0" destOrd="0" presId="urn:microsoft.com/office/officeart/2008/layout/VerticalCurvedList"/>
    <dgm:cxn modelId="{570D984B-B00E-473D-A00D-FD345092669E}" type="presParOf" srcId="{55E81F70-62FB-4070-B3D3-7FEA132BA2A0}" destId="{E03ED55F-3A1A-428D-BF53-66B8D99271AB}" srcOrd="3" destOrd="0" presId="urn:microsoft.com/office/officeart/2008/layout/VerticalCurvedList"/>
    <dgm:cxn modelId="{4F919714-39D3-4EFF-B22E-399CDB8FCB85}" type="presParOf" srcId="{55E81F70-62FB-4070-B3D3-7FEA132BA2A0}" destId="{D1675015-513B-4CD9-9E19-2936DE63D581}" srcOrd="4" destOrd="0" presId="urn:microsoft.com/office/officeart/2008/layout/VerticalCurvedList"/>
    <dgm:cxn modelId="{1CB783C0-223E-4A80-A13B-D87182A8C336}" type="presParOf" srcId="{D1675015-513B-4CD9-9E19-2936DE63D581}" destId="{1CA72244-C0B4-40BC-BC31-2D6EF563E98E}" srcOrd="0" destOrd="0" presId="urn:microsoft.com/office/officeart/2008/layout/VerticalCurvedList"/>
    <dgm:cxn modelId="{96E86BCC-79D2-4C7D-9B18-788422A1FF25}" type="presParOf" srcId="{55E81F70-62FB-4070-B3D3-7FEA132BA2A0}" destId="{F19DBCE6-6A71-4B6E-8088-184937C13CC4}" srcOrd="5" destOrd="0" presId="urn:microsoft.com/office/officeart/2008/layout/VerticalCurvedList"/>
    <dgm:cxn modelId="{FD5E0B5C-E342-4F52-8BF0-3828C479EA77}" type="presParOf" srcId="{55E81F70-62FB-4070-B3D3-7FEA132BA2A0}" destId="{2CD0FA05-215E-42EF-B01B-7B8E7038F4C8}" srcOrd="6" destOrd="0" presId="urn:microsoft.com/office/officeart/2008/layout/VerticalCurvedList"/>
    <dgm:cxn modelId="{C23463A5-AC58-4365-9AA8-4A607A6A7BE5}" type="presParOf" srcId="{2CD0FA05-215E-42EF-B01B-7B8E7038F4C8}" destId="{AAF67895-9388-40DC-BCB1-13400D9EB1F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A4CA1E8-B2B5-4AA1-B555-6D9C02260C58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1B4F230-3BBF-4270-8422-DB41918B7020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Χρονική περίοδος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4A40672-25CB-4CBF-8BC2-48803FF3B2FD}" type="parTrans" cxnId="{855B768C-F28C-4364-A6DB-E76EFA17EB8E}">
      <dgm:prSet/>
      <dgm:spPr/>
      <dgm:t>
        <a:bodyPr/>
        <a:lstStyle/>
        <a:p>
          <a:endParaRPr lang="el-GR"/>
        </a:p>
      </dgm:t>
    </dgm:pt>
    <dgm:pt modelId="{2D2B06D2-5481-4192-B2AE-ADDA22DCFDA7}" type="sibTrans" cxnId="{855B768C-F28C-4364-A6DB-E76EFA17EB8E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3D159DF7-DC2B-4E2E-BA95-2F3C2E9DF52F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Εργαλείο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02F3710-3BF9-4D5D-9BDD-A8CB4C37B7F3}" type="parTrans" cxnId="{396F1A42-3F0C-467A-9F9C-DD1241D088D5}">
      <dgm:prSet/>
      <dgm:spPr/>
      <dgm:t>
        <a:bodyPr/>
        <a:lstStyle/>
        <a:p>
          <a:endParaRPr lang="el-GR"/>
        </a:p>
      </dgm:t>
    </dgm:pt>
    <dgm:pt modelId="{3CB88349-8B74-454F-A703-76E429835CCD}" type="sibTrans" cxnId="{396F1A42-3F0C-467A-9F9C-DD1241D088D5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3602C30A-D152-4BE8-A89B-9D8EEB625157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Μονάδα ανάλυσης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53EFF5B-D0D4-40A1-B946-48B98CA43106}" type="parTrans" cxnId="{9B1FD5A5-D634-479A-8B93-B71B71D4E00D}">
      <dgm:prSet/>
      <dgm:spPr/>
      <dgm:t>
        <a:bodyPr/>
        <a:lstStyle/>
        <a:p>
          <a:endParaRPr lang="el-GR"/>
        </a:p>
      </dgm:t>
    </dgm:pt>
    <dgm:pt modelId="{869B26CF-8163-466C-B502-D957C3EE8E36}" type="sibTrans" cxnId="{9B1FD5A5-D634-479A-8B93-B71B71D4E00D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27933F91-3D08-41A4-8366-E856C6E5FAEE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Μέθοδος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21918C3-407E-4242-A243-3B36873B6971}" type="parTrans" cxnId="{4A29C01D-4446-4624-94F3-10B4E484BCD1}">
      <dgm:prSet/>
      <dgm:spPr/>
      <dgm:t>
        <a:bodyPr/>
        <a:lstStyle/>
        <a:p>
          <a:endParaRPr lang="el-GR"/>
        </a:p>
      </dgm:t>
    </dgm:pt>
    <dgm:pt modelId="{E26DD247-1678-407B-9836-733F3EDEC586}" type="sibTrans" cxnId="{4A29C01D-4446-4624-94F3-10B4E484BCD1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2C0C407B-79EB-4890-B974-F39B9F9B4754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Αξιοπιστία</a:t>
          </a:r>
          <a:r>
            <a:rPr lang="el-GR" sz="2900" dirty="0" smtClean="0"/>
            <a:t> </a:t>
          </a:r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Εγκυρότητα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8AC1E5FB-3371-408C-B2EE-BD7C26C15F4C}" type="parTrans" cxnId="{30D0896F-E8CB-40D4-BC95-C09E1AE3CF86}">
      <dgm:prSet/>
      <dgm:spPr/>
      <dgm:t>
        <a:bodyPr/>
        <a:lstStyle/>
        <a:p>
          <a:endParaRPr lang="el-GR"/>
        </a:p>
      </dgm:t>
    </dgm:pt>
    <dgm:pt modelId="{8157FA16-D1E1-4F02-B212-5AD05A90C48D}" type="sibTrans" cxnId="{30D0896F-E8CB-40D4-BC95-C09E1AE3CF86}">
      <dgm:prSet/>
      <dgm:spPr/>
      <dgm:t>
        <a:bodyPr/>
        <a:lstStyle/>
        <a:p>
          <a:endParaRPr lang="el-GR"/>
        </a:p>
      </dgm:t>
    </dgm:pt>
    <dgm:pt modelId="{B1F36736-A66E-4F1C-AFD7-A78E4814671B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Είδος έρευνας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1CD6A59-B42F-49FB-A304-5BEF0559D23D}" type="sibTrans" cxnId="{C9B9B2ED-75A2-4625-AE10-7910F1F3421E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B55D5E7A-7CC3-4517-994B-D523628545EF}" type="parTrans" cxnId="{C9B9B2ED-75A2-4625-AE10-7910F1F3421E}">
      <dgm:prSet/>
      <dgm:spPr/>
      <dgm:t>
        <a:bodyPr/>
        <a:lstStyle/>
        <a:p>
          <a:endParaRPr lang="el-GR"/>
        </a:p>
      </dgm:t>
    </dgm:pt>
    <dgm:pt modelId="{E864F437-3C63-424C-903A-7D2764A35EE0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Δείγμα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EA1F226-87D1-4C57-A6A8-26C6A402074A}" type="sibTrans" cxnId="{EDE468DD-9C51-42BC-8E16-88023FFB2E0F}">
      <dgm:prSet/>
      <dgm:spPr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BE90ADD1-A187-4368-A3DC-BF9CB435EC6B}" type="parTrans" cxnId="{EDE468DD-9C51-42BC-8E16-88023FFB2E0F}">
      <dgm:prSet/>
      <dgm:spPr/>
      <dgm:t>
        <a:bodyPr/>
        <a:lstStyle/>
        <a:p>
          <a:endParaRPr lang="el-GR"/>
        </a:p>
      </dgm:t>
    </dgm:pt>
    <dgm:pt modelId="{66828C98-7100-458F-90D3-D7F32C91E278}" type="pres">
      <dgm:prSet presAssocID="{EA4CA1E8-B2B5-4AA1-B555-6D9C02260C5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l-GR"/>
        </a:p>
      </dgm:t>
    </dgm:pt>
    <dgm:pt modelId="{94E201E6-6EB4-4E62-B46F-B999E83A7F28}" type="pres">
      <dgm:prSet presAssocID="{B1F36736-A66E-4F1C-AFD7-A78E4814671B}" presName="compNode" presStyleCnt="0"/>
      <dgm:spPr/>
    </dgm:pt>
    <dgm:pt modelId="{CC2B463E-BE21-4EF7-A7C0-E497BA2E4069}" type="pres">
      <dgm:prSet presAssocID="{B1F36736-A66E-4F1C-AFD7-A78E4814671B}" presName="dummyConnPt" presStyleCnt="0"/>
      <dgm:spPr/>
    </dgm:pt>
    <dgm:pt modelId="{18289072-4B57-4FCF-8C2D-6BD9278E669A}" type="pres">
      <dgm:prSet presAssocID="{B1F36736-A66E-4F1C-AFD7-A78E4814671B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366AD87-DCF7-4252-A8CF-CE5F0FD324EB}" type="pres">
      <dgm:prSet presAssocID="{C1CD6A59-B42F-49FB-A304-5BEF0559D23D}" presName="sibTrans" presStyleLbl="bgSibTrans2D1" presStyleIdx="0" presStyleCnt="6"/>
      <dgm:spPr/>
      <dgm:t>
        <a:bodyPr/>
        <a:lstStyle/>
        <a:p>
          <a:endParaRPr lang="el-GR"/>
        </a:p>
      </dgm:t>
    </dgm:pt>
    <dgm:pt modelId="{D7FB4502-E5FE-4615-B3AF-63B3931141BB}" type="pres">
      <dgm:prSet presAssocID="{E864F437-3C63-424C-903A-7D2764A35EE0}" presName="compNode" presStyleCnt="0"/>
      <dgm:spPr/>
    </dgm:pt>
    <dgm:pt modelId="{8870FA36-955E-47C0-A241-F8758BB36304}" type="pres">
      <dgm:prSet presAssocID="{E864F437-3C63-424C-903A-7D2764A35EE0}" presName="dummyConnPt" presStyleCnt="0"/>
      <dgm:spPr/>
    </dgm:pt>
    <dgm:pt modelId="{EF3A68B6-6BA5-47FE-8323-AD12B746E287}" type="pres">
      <dgm:prSet presAssocID="{E864F437-3C63-424C-903A-7D2764A35EE0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96A4357-7B5A-455B-82FF-86D607E164FB}" type="pres">
      <dgm:prSet presAssocID="{7EA1F226-87D1-4C57-A6A8-26C6A402074A}" presName="sibTrans" presStyleLbl="bgSibTrans2D1" presStyleIdx="1" presStyleCnt="6"/>
      <dgm:spPr/>
      <dgm:t>
        <a:bodyPr/>
        <a:lstStyle/>
        <a:p>
          <a:endParaRPr lang="el-GR"/>
        </a:p>
      </dgm:t>
    </dgm:pt>
    <dgm:pt modelId="{1B1B14A2-16F8-457E-A1AA-26A5ED2A9D55}" type="pres">
      <dgm:prSet presAssocID="{01B4F230-3BBF-4270-8422-DB41918B7020}" presName="compNode" presStyleCnt="0"/>
      <dgm:spPr/>
    </dgm:pt>
    <dgm:pt modelId="{B5C1F7B3-8590-4963-AD95-C3D8FA9DA979}" type="pres">
      <dgm:prSet presAssocID="{01B4F230-3BBF-4270-8422-DB41918B7020}" presName="dummyConnPt" presStyleCnt="0"/>
      <dgm:spPr/>
    </dgm:pt>
    <dgm:pt modelId="{BF561916-B8E0-4F1C-A55B-1DD55F1463CD}" type="pres">
      <dgm:prSet presAssocID="{01B4F230-3BBF-4270-8422-DB41918B7020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57C02BE-4F43-4F61-9B49-9C4F71629ACF}" type="pres">
      <dgm:prSet presAssocID="{2D2B06D2-5481-4192-B2AE-ADDA22DCFDA7}" presName="sibTrans" presStyleLbl="bgSibTrans2D1" presStyleIdx="2" presStyleCnt="6"/>
      <dgm:spPr/>
      <dgm:t>
        <a:bodyPr/>
        <a:lstStyle/>
        <a:p>
          <a:endParaRPr lang="el-GR"/>
        </a:p>
      </dgm:t>
    </dgm:pt>
    <dgm:pt modelId="{FF50D0C5-1FAB-4121-A16B-87D8E7BF6CAD}" type="pres">
      <dgm:prSet presAssocID="{3D159DF7-DC2B-4E2E-BA95-2F3C2E9DF52F}" presName="compNode" presStyleCnt="0"/>
      <dgm:spPr/>
    </dgm:pt>
    <dgm:pt modelId="{35E8FEF9-01BF-470F-BA77-826180AAF4D6}" type="pres">
      <dgm:prSet presAssocID="{3D159DF7-DC2B-4E2E-BA95-2F3C2E9DF52F}" presName="dummyConnPt" presStyleCnt="0"/>
      <dgm:spPr/>
    </dgm:pt>
    <dgm:pt modelId="{2D24390A-86AE-4E67-9242-0FD3CFD9018F}" type="pres">
      <dgm:prSet presAssocID="{3D159DF7-DC2B-4E2E-BA95-2F3C2E9DF52F}" presName="node" presStyleLbl="node1" presStyleIdx="3" presStyleCnt="7" custLinFactNeighborY="-185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2D63ACB-48B4-4BE1-9407-3CD48FD9C236}" type="pres">
      <dgm:prSet presAssocID="{3CB88349-8B74-454F-A703-76E429835CCD}" presName="sibTrans" presStyleLbl="bgSibTrans2D1" presStyleIdx="3" presStyleCnt="6"/>
      <dgm:spPr/>
      <dgm:t>
        <a:bodyPr/>
        <a:lstStyle/>
        <a:p>
          <a:endParaRPr lang="el-GR"/>
        </a:p>
      </dgm:t>
    </dgm:pt>
    <dgm:pt modelId="{806F0AAB-3698-4C96-9E3C-F62D5EA944DC}" type="pres">
      <dgm:prSet presAssocID="{3602C30A-D152-4BE8-A89B-9D8EEB625157}" presName="compNode" presStyleCnt="0"/>
      <dgm:spPr/>
    </dgm:pt>
    <dgm:pt modelId="{B2176803-8E87-40F5-8B3E-88198EC8BFA2}" type="pres">
      <dgm:prSet presAssocID="{3602C30A-D152-4BE8-A89B-9D8EEB625157}" presName="dummyConnPt" presStyleCnt="0"/>
      <dgm:spPr/>
    </dgm:pt>
    <dgm:pt modelId="{3C1A938C-7C84-4E89-9570-297A6B3D93C8}" type="pres">
      <dgm:prSet presAssocID="{3602C30A-D152-4BE8-A89B-9D8EEB62515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13B4E22-0A3D-413A-936E-A846AD960A13}" type="pres">
      <dgm:prSet presAssocID="{869B26CF-8163-466C-B502-D957C3EE8E36}" presName="sibTrans" presStyleLbl="bgSibTrans2D1" presStyleIdx="4" presStyleCnt="6"/>
      <dgm:spPr/>
      <dgm:t>
        <a:bodyPr/>
        <a:lstStyle/>
        <a:p>
          <a:endParaRPr lang="el-GR"/>
        </a:p>
      </dgm:t>
    </dgm:pt>
    <dgm:pt modelId="{1E226F4F-E657-468A-A9C0-830A14E02CF4}" type="pres">
      <dgm:prSet presAssocID="{27933F91-3D08-41A4-8366-E856C6E5FAEE}" presName="compNode" presStyleCnt="0"/>
      <dgm:spPr/>
    </dgm:pt>
    <dgm:pt modelId="{9BD8E0C8-7FC6-4825-938E-D4BA867ACD4B}" type="pres">
      <dgm:prSet presAssocID="{27933F91-3D08-41A4-8366-E856C6E5FAEE}" presName="dummyConnPt" presStyleCnt="0"/>
      <dgm:spPr/>
    </dgm:pt>
    <dgm:pt modelId="{0FAFB055-EF7F-4E86-B848-9A2C3EDFE0C1}" type="pres">
      <dgm:prSet presAssocID="{27933F91-3D08-41A4-8366-E856C6E5FAEE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70E5DA5-4DE1-43E5-B9A3-CB3DAD8B32F4}" type="pres">
      <dgm:prSet presAssocID="{E26DD247-1678-407B-9836-733F3EDEC586}" presName="sibTrans" presStyleLbl="bgSibTrans2D1" presStyleIdx="5" presStyleCnt="6"/>
      <dgm:spPr/>
      <dgm:t>
        <a:bodyPr/>
        <a:lstStyle/>
        <a:p>
          <a:endParaRPr lang="el-GR"/>
        </a:p>
      </dgm:t>
    </dgm:pt>
    <dgm:pt modelId="{A9D21B63-41F6-4B0C-8510-20399EF613D8}" type="pres">
      <dgm:prSet presAssocID="{2C0C407B-79EB-4890-B974-F39B9F9B4754}" presName="compNode" presStyleCnt="0"/>
      <dgm:spPr/>
    </dgm:pt>
    <dgm:pt modelId="{2FF280D4-5BCC-485A-B98A-C5C234AAA66C}" type="pres">
      <dgm:prSet presAssocID="{2C0C407B-79EB-4890-B974-F39B9F9B4754}" presName="dummyConnPt" presStyleCnt="0"/>
      <dgm:spPr/>
    </dgm:pt>
    <dgm:pt modelId="{D59995A1-ECAA-400F-808E-F0270EF28732}" type="pres">
      <dgm:prSet presAssocID="{2C0C407B-79EB-4890-B974-F39B9F9B4754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14D97E54-1A13-48BC-93D1-F12AB6DED9EA}" type="presOf" srcId="{2D2B06D2-5481-4192-B2AE-ADDA22DCFDA7}" destId="{157C02BE-4F43-4F61-9B49-9C4F71629ACF}" srcOrd="0" destOrd="0" presId="urn:microsoft.com/office/officeart/2005/8/layout/bProcess4"/>
    <dgm:cxn modelId="{EDE7EDE5-B150-4348-B58A-D0BB5F49C312}" type="presOf" srcId="{E26DD247-1678-407B-9836-733F3EDEC586}" destId="{170E5DA5-4DE1-43E5-B9A3-CB3DAD8B32F4}" srcOrd="0" destOrd="0" presId="urn:microsoft.com/office/officeart/2005/8/layout/bProcess4"/>
    <dgm:cxn modelId="{C9B9B2ED-75A2-4625-AE10-7910F1F3421E}" srcId="{EA4CA1E8-B2B5-4AA1-B555-6D9C02260C58}" destId="{B1F36736-A66E-4F1C-AFD7-A78E4814671B}" srcOrd="0" destOrd="0" parTransId="{B55D5E7A-7CC3-4517-994B-D523628545EF}" sibTransId="{C1CD6A59-B42F-49FB-A304-5BEF0559D23D}"/>
    <dgm:cxn modelId="{5D9C2D60-788F-4316-9905-E333A743D744}" type="presOf" srcId="{B1F36736-A66E-4F1C-AFD7-A78E4814671B}" destId="{18289072-4B57-4FCF-8C2D-6BD9278E669A}" srcOrd="0" destOrd="0" presId="urn:microsoft.com/office/officeart/2005/8/layout/bProcess4"/>
    <dgm:cxn modelId="{15DBEB6A-F5DB-4574-AEEF-E9CD9F80575C}" type="presOf" srcId="{3D159DF7-DC2B-4E2E-BA95-2F3C2E9DF52F}" destId="{2D24390A-86AE-4E67-9242-0FD3CFD9018F}" srcOrd="0" destOrd="0" presId="urn:microsoft.com/office/officeart/2005/8/layout/bProcess4"/>
    <dgm:cxn modelId="{36F4D0CB-72C9-4E44-BC8C-883B1B80229A}" type="presOf" srcId="{EA4CA1E8-B2B5-4AA1-B555-6D9C02260C58}" destId="{66828C98-7100-458F-90D3-D7F32C91E278}" srcOrd="0" destOrd="0" presId="urn:microsoft.com/office/officeart/2005/8/layout/bProcess4"/>
    <dgm:cxn modelId="{9B1FD5A5-D634-479A-8B93-B71B71D4E00D}" srcId="{EA4CA1E8-B2B5-4AA1-B555-6D9C02260C58}" destId="{3602C30A-D152-4BE8-A89B-9D8EEB625157}" srcOrd="4" destOrd="0" parTransId="{253EFF5B-D0D4-40A1-B946-48B98CA43106}" sibTransId="{869B26CF-8163-466C-B502-D957C3EE8E36}"/>
    <dgm:cxn modelId="{EDE468DD-9C51-42BC-8E16-88023FFB2E0F}" srcId="{EA4CA1E8-B2B5-4AA1-B555-6D9C02260C58}" destId="{E864F437-3C63-424C-903A-7D2764A35EE0}" srcOrd="1" destOrd="0" parTransId="{BE90ADD1-A187-4368-A3DC-BF9CB435EC6B}" sibTransId="{7EA1F226-87D1-4C57-A6A8-26C6A402074A}"/>
    <dgm:cxn modelId="{1C859533-BEC3-4DCA-8166-A97399200656}" type="presOf" srcId="{27933F91-3D08-41A4-8366-E856C6E5FAEE}" destId="{0FAFB055-EF7F-4E86-B848-9A2C3EDFE0C1}" srcOrd="0" destOrd="0" presId="urn:microsoft.com/office/officeart/2005/8/layout/bProcess4"/>
    <dgm:cxn modelId="{C8D09007-7DFD-4C1C-AE29-638A513677E4}" type="presOf" srcId="{C1CD6A59-B42F-49FB-A304-5BEF0559D23D}" destId="{1366AD87-DCF7-4252-A8CF-CE5F0FD324EB}" srcOrd="0" destOrd="0" presId="urn:microsoft.com/office/officeart/2005/8/layout/bProcess4"/>
    <dgm:cxn modelId="{30D0896F-E8CB-40D4-BC95-C09E1AE3CF86}" srcId="{EA4CA1E8-B2B5-4AA1-B555-6D9C02260C58}" destId="{2C0C407B-79EB-4890-B974-F39B9F9B4754}" srcOrd="6" destOrd="0" parTransId="{8AC1E5FB-3371-408C-B2EE-BD7C26C15F4C}" sibTransId="{8157FA16-D1E1-4F02-B212-5AD05A90C48D}"/>
    <dgm:cxn modelId="{34B07846-E64F-49D9-B29E-4078EA79334C}" type="presOf" srcId="{E864F437-3C63-424C-903A-7D2764A35EE0}" destId="{EF3A68B6-6BA5-47FE-8323-AD12B746E287}" srcOrd="0" destOrd="0" presId="urn:microsoft.com/office/officeart/2005/8/layout/bProcess4"/>
    <dgm:cxn modelId="{384A9332-A75D-47CC-8E89-1C9F97379F89}" type="presOf" srcId="{3CB88349-8B74-454F-A703-76E429835CCD}" destId="{B2D63ACB-48B4-4BE1-9407-3CD48FD9C236}" srcOrd="0" destOrd="0" presId="urn:microsoft.com/office/officeart/2005/8/layout/bProcess4"/>
    <dgm:cxn modelId="{644EFC02-2B2D-41FE-A886-41E2E3262B2C}" type="presOf" srcId="{01B4F230-3BBF-4270-8422-DB41918B7020}" destId="{BF561916-B8E0-4F1C-A55B-1DD55F1463CD}" srcOrd="0" destOrd="0" presId="urn:microsoft.com/office/officeart/2005/8/layout/bProcess4"/>
    <dgm:cxn modelId="{D813F502-ECE1-4359-8F3B-7CAFAD32F8AD}" type="presOf" srcId="{869B26CF-8163-466C-B502-D957C3EE8E36}" destId="{A13B4E22-0A3D-413A-936E-A846AD960A13}" srcOrd="0" destOrd="0" presId="urn:microsoft.com/office/officeart/2005/8/layout/bProcess4"/>
    <dgm:cxn modelId="{CAEC8E7F-7CF5-4FEB-9DB3-6E0B2BE9B049}" type="presOf" srcId="{3602C30A-D152-4BE8-A89B-9D8EEB625157}" destId="{3C1A938C-7C84-4E89-9570-297A6B3D93C8}" srcOrd="0" destOrd="0" presId="urn:microsoft.com/office/officeart/2005/8/layout/bProcess4"/>
    <dgm:cxn modelId="{48AD53F4-34FF-4008-BA22-CBDEA8707F56}" type="presOf" srcId="{2C0C407B-79EB-4890-B974-F39B9F9B4754}" destId="{D59995A1-ECAA-400F-808E-F0270EF28732}" srcOrd="0" destOrd="0" presId="urn:microsoft.com/office/officeart/2005/8/layout/bProcess4"/>
    <dgm:cxn modelId="{4A29C01D-4446-4624-94F3-10B4E484BCD1}" srcId="{EA4CA1E8-B2B5-4AA1-B555-6D9C02260C58}" destId="{27933F91-3D08-41A4-8366-E856C6E5FAEE}" srcOrd="5" destOrd="0" parTransId="{121918C3-407E-4242-A243-3B36873B6971}" sibTransId="{E26DD247-1678-407B-9836-733F3EDEC586}"/>
    <dgm:cxn modelId="{1E2CD997-D062-422B-BF2F-7A46CEA8AB29}" type="presOf" srcId="{7EA1F226-87D1-4C57-A6A8-26C6A402074A}" destId="{696A4357-7B5A-455B-82FF-86D607E164FB}" srcOrd="0" destOrd="0" presId="urn:microsoft.com/office/officeart/2005/8/layout/bProcess4"/>
    <dgm:cxn modelId="{396F1A42-3F0C-467A-9F9C-DD1241D088D5}" srcId="{EA4CA1E8-B2B5-4AA1-B555-6D9C02260C58}" destId="{3D159DF7-DC2B-4E2E-BA95-2F3C2E9DF52F}" srcOrd="3" destOrd="0" parTransId="{602F3710-3BF9-4D5D-9BDD-A8CB4C37B7F3}" sibTransId="{3CB88349-8B74-454F-A703-76E429835CCD}"/>
    <dgm:cxn modelId="{855B768C-F28C-4364-A6DB-E76EFA17EB8E}" srcId="{EA4CA1E8-B2B5-4AA1-B555-6D9C02260C58}" destId="{01B4F230-3BBF-4270-8422-DB41918B7020}" srcOrd="2" destOrd="0" parTransId="{64A40672-25CB-4CBF-8BC2-48803FF3B2FD}" sibTransId="{2D2B06D2-5481-4192-B2AE-ADDA22DCFDA7}"/>
    <dgm:cxn modelId="{F9AF72CA-B070-4EBF-A9A4-B020A1C5071D}" type="presParOf" srcId="{66828C98-7100-458F-90D3-D7F32C91E278}" destId="{94E201E6-6EB4-4E62-B46F-B999E83A7F28}" srcOrd="0" destOrd="0" presId="urn:microsoft.com/office/officeart/2005/8/layout/bProcess4"/>
    <dgm:cxn modelId="{33970D2D-1799-45AE-9DDA-73CCC3846344}" type="presParOf" srcId="{94E201E6-6EB4-4E62-B46F-B999E83A7F28}" destId="{CC2B463E-BE21-4EF7-A7C0-E497BA2E4069}" srcOrd="0" destOrd="0" presId="urn:microsoft.com/office/officeart/2005/8/layout/bProcess4"/>
    <dgm:cxn modelId="{B893EA84-B233-4BA2-894B-323700A11920}" type="presParOf" srcId="{94E201E6-6EB4-4E62-B46F-B999E83A7F28}" destId="{18289072-4B57-4FCF-8C2D-6BD9278E669A}" srcOrd="1" destOrd="0" presId="urn:microsoft.com/office/officeart/2005/8/layout/bProcess4"/>
    <dgm:cxn modelId="{B25A2299-9598-4EE8-B24E-3A404082C686}" type="presParOf" srcId="{66828C98-7100-458F-90D3-D7F32C91E278}" destId="{1366AD87-DCF7-4252-A8CF-CE5F0FD324EB}" srcOrd="1" destOrd="0" presId="urn:microsoft.com/office/officeart/2005/8/layout/bProcess4"/>
    <dgm:cxn modelId="{BDE5604E-1100-4885-8E75-B32DCEEA3E5B}" type="presParOf" srcId="{66828C98-7100-458F-90D3-D7F32C91E278}" destId="{D7FB4502-E5FE-4615-B3AF-63B3931141BB}" srcOrd="2" destOrd="0" presId="urn:microsoft.com/office/officeart/2005/8/layout/bProcess4"/>
    <dgm:cxn modelId="{0F5A4757-81A8-49F7-AB98-2BA7500C5A70}" type="presParOf" srcId="{D7FB4502-E5FE-4615-B3AF-63B3931141BB}" destId="{8870FA36-955E-47C0-A241-F8758BB36304}" srcOrd="0" destOrd="0" presId="urn:microsoft.com/office/officeart/2005/8/layout/bProcess4"/>
    <dgm:cxn modelId="{6B94D872-1E5E-4705-87A0-1729A8918465}" type="presParOf" srcId="{D7FB4502-E5FE-4615-B3AF-63B3931141BB}" destId="{EF3A68B6-6BA5-47FE-8323-AD12B746E287}" srcOrd="1" destOrd="0" presId="urn:microsoft.com/office/officeart/2005/8/layout/bProcess4"/>
    <dgm:cxn modelId="{20877C59-A048-4606-A7FD-8331A8E8795B}" type="presParOf" srcId="{66828C98-7100-458F-90D3-D7F32C91E278}" destId="{696A4357-7B5A-455B-82FF-86D607E164FB}" srcOrd="3" destOrd="0" presId="urn:microsoft.com/office/officeart/2005/8/layout/bProcess4"/>
    <dgm:cxn modelId="{2D345F77-4BDF-4D81-A1B2-511D5EF06FEF}" type="presParOf" srcId="{66828C98-7100-458F-90D3-D7F32C91E278}" destId="{1B1B14A2-16F8-457E-A1AA-26A5ED2A9D55}" srcOrd="4" destOrd="0" presId="urn:microsoft.com/office/officeart/2005/8/layout/bProcess4"/>
    <dgm:cxn modelId="{B97B582C-754D-4857-8FA5-8CE8FB3F9279}" type="presParOf" srcId="{1B1B14A2-16F8-457E-A1AA-26A5ED2A9D55}" destId="{B5C1F7B3-8590-4963-AD95-C3D8FA9DA979}" srcOrd="0" destOrd="0" presId="urn:microsoft.com/office/officeart/2005/8/layout/bProcess4"/>
    <dgm:cxn modelId="{F9968100-FA47-4497-8B0B-3E81991E50EB}" type="presParOf" srcId="{1B1B14A2-16F8-457E-A1AA-26A5ED2A9D55}" destId="{BF561916-B8E0-4F1C-A55B-1DD55F1463CD}" srcOrd="1" destOrd="0" presId="urn:microsoft.com/office/officeart/2005/8/layout/bProcess4"/>
    <dgm:cxn modelId="{89036010-6C04-485D-BC99-F776A6E81E1B}" type="presParOf" srcId="{66828C98-7100-458F-90D3-D7F32C91E278}" destId="{157C02BE-4F43-4F61-9B49-9C4F71629ACF}" srcOrd="5" destOrd="0" presId="urn:microsoft.com/office/officeart/2005/8/layout/bProcess4"/>
    <dgm:cxn modelId="{C633A2D3-F18A-49B9-9D5F-0CC6015E5842}" type="presParOf" srcId="{66828C98-7100-458F-90D3-D7F32C91E278}" destId="{FF50D0C5-1FAB-4121-A16B-87D8E7BF6CAD}" srcOrd="6" destOrd="0" presId="urn:microsoft.com/office/officeart/2005/8/layout/bProcess4"/>
    <dgm:cxn modelId="{35DC0AC2-E22C-4A6C-B5C7-13F57ECD48F0}" type="presParOf" srcId="{FF50D0C5-1FAB-4121-A16B-87D8E7BF6CAD}" destId="{35E8FEF9-01BF-470F-BA77-826180AAF4D6}" srcOrd="0" destOrd="0" presId="urn:microsoft.com/office/officeart/2005/8/layout/bProcess4"/>
    <dgm:cxn modelId="{4AE70DD2-5F5A-4FD9-9A1D-3DC1984A3F0C}" type="presParOf" srcId="{FF50D0C5-1FAB-4121-A16B-87D8E7BF6CAD}" destId="{2D24390A-86AE-4E67-9242-0FD3CFD9018F}" srcOrd="1" destOrd="0" presId="urn:microsoft.com/office/officeart/2005/8/layout/bProcess4"/>
    <dgm:cxn modelId="{D20384C9-8249-4CCD-9365-380C20F0131F}" type="presParOf" srcId="{66828C98-7100-458F-90D3-D7F32C91E278}" destId="{B2D63ACB-48B4-4BE1-9407-3CD48FD9C236}" srcOrd="7" destOrd="0" presId="urn:microsoft.com/office/officeart/2005/8/layout/bProcess4"/>
    <dgm:cxn modelId="{CF771FE6-32BE-4329-9CC8-08F921B0AAEA}" type="presParOf" srcId="{66828C98-7100-458F-90D3-D7F32C91E278}" destId="{806F0AAB-3698-4C96-9E3C-F62D5EA944DC}" srcOrd="8" destOrd="0" presId="urn:microsoft.com/office/officeart/2005/8/layout/bProcess4"/>
    <dgm:cxn modelId="{8E4D4E51-290C-4328-90F3-BDD67D458F8C}" type="presParOf" srcId="{806F0AAB-3698-4C96-9E3C-F62D5EA944DC}" destId="{B2176803-8E87-40F5-8B3E-88198EC8BFA2}" srcOrd="0" destOrd="0" presId="urn:microsoft.com/office/officeart/2005/8/layout/bProcess4"/>
    <dgm:cxn modelId="{313F493D-F2CE-48C4-A363-83A7F789C666}" type="presParOf" srcId="{806F0AAB-3698-4C96-9E3C-F62D5EA944DC}" destId="{3C1A938C-7C84-4E89-9570-297A6B3D93C8}" srcOrd="1" destOrd="0" presId="urn:microsoft.com/office/officeart/2005/8/layout/bProcess4"/>
    <dgm:cxn modelId="{07F3A633-EC80-44D1-AA5C-A424B806A9BD}" type="presParOf" srcId="{66828C98-7100-458F-90D3-D7F32C91E278}" destId="{A13B4E22-0A3D-413A-936E-A846AD960A13}" srcOrd="9" destOrd="0" presId="urn:microsoft.com/office/officeart/2005/8/layout/bProcess4"/>
    <dgm:cxn modelId="{5C83C9B0-CCE9-4E13-A0B3-AF8714D4436E}" type="presParOf" srcId="{66828C98-7100-458F-90D3-D7F32C91E278}" destId="{1E226F4F-E657-468A-A9C0-830A14E02CF4}" srcOrd="10" destOrd="0" presId="urn:microsoft.com/office/officeart/2005/8/layout/bProcess4"/>
    <dgm:cxn modelId="{539CA000-98ED-4939-8CB5-395D873362BE}" type="presParOf" srcId="{1E226F4F-E657-468A-A9C0-830A14E02CF4}" destId="{9BD8E0C8-7FC6-4825-938E-D4BA867ACD4B}" srcOrd="0" destOrd="0" presId="urn:microsoft.com/office/officeart/2005/8/layout/bProcess4"/>
    <dgm:cxn modelId="{CB9A3CEB-0186-4996-8E7E-4BF28E397A2E}" type="presParOf" srcId="{1E226F4F-E657-468A-A9C0-830A14E02CF4}" destId="{0FAFB055-EF7F-4E86-B848-9A2C3EDFE0C1}" srcOrd="1" destOrd="0" presId="urn:microsoft.com/office/officeart/2005/8/layout/bProcess4"/>
    <dgm:cxn modelId="{A2DA35E8-8F57-4C89-AA2B-6DEFA75F235C}" type="presParOf" srcId="{66828C98-7100-458F-90D3-D7F32C91E278}" destId="{170E5DA5-4DE1-43E5-B9A3-CB3DAD8B32F4}" srcOrd="11" destOrd="0" presId="urn:microsoft.com/office/officeart/2005/8/layout/bProcess4"/>
    <dgm:cxn modelId="{6ABFC02F-F90F-4155-93D6-C4A16221E36C}" type="presParOf" srcId="{66828C98-7100-458F-90D3-D7F32C91E278}" destId="{A9D21B63-41F6-4B0C-8510-20399EF613D8}" srcOrd="12" destOrd="0" presId="urn:microsoft.com/office/officeart/2005/8/layout/bProcess4"/>
    <dgm:cxn modelId="{10D0B445-7525-461E-BE4C-800BC3FF6827}" type="presParOf" srcId="{A9D21B63-41F6-4B0C-8510-20399EF613D8}" destId="{2FF280D4-5BCC-485A-B98A-C5C234AAA66C}" srcOrd="0" destOrd="0" presId="urn:microsoft.com/office/officeart/2005/8/layout/bProcess4"/>
    <dgm:cxn modelId="{4D355880-6E71-4888-BB43-9DA079EB9E17}" type="presParOf" srcId="{A9D21B63-41F6-4B0C-8510-20399EF613D8}" destId="{D59995A1-ECAA-400F-808E-F0270EF2873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FD337FC-02DA-4B7B-B7BA-F71944A52D4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424A031-529C-402A-BE53-5E3F13422B16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ctr"/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Επιστημονική συνοχή - τεκμηρίωση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8DAB4870-5EA5-4E6C-98E0-241EF33B10A4}" type="parTrans" cxnId="{3FAC4194-1206-4424-A5D8-5B806D7BC254}">
      <dgm:prSet/>
      <dgm:spPr/>
      <dgm:t>
        <a:bodyPr/>
        <a:lstStyle/>
        <a:p>
          <a:endParaRPr lang="el-GR"/>
        </a:p>
      </dgm:t>
    </dgm:pt>
    <dgm:pt modelId="{67583D8E-26D3-42B2-B2BA-9372FF54FE95}" type="sibTrans" cxnId="{3FAC4194-1206-4424-A5D8-5B806D7BC254}">
      <dgm:prSet/>
      <dgm:spPr>
        <a:solidFill>
          <a:schemeClr val="accent1">
            <a:lumMod val="20000"/>
            <a:lumOff val="80000"/>
          </a:schemeClr>
        </a:solidFill>
        <a:ln w="1270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0C94B8C8-68B5-4B01-9CD2-04F5EF1D39F5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Απλή κατανοητή παρουσίαση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F605BCB-449C-4834-B944-F90D8F7E9428}" type="parTrans" cxnId="{EE099853-E90C-434F-846E-2CB0A1ED8B77}">
      <dgm:prSet/>
      <dgm:spPr/>
      <dgm:t>
        <a:bodyPr/>
        <a:lstStyle/>
        <a:p>
          <a:endParaRPr lang="el-GR"/>
        </a:p>
      </dgm:t>
    </dgm:pt>
    <dgm:pt modelId="{77DA0DE2-C74D-4EB4-8CDB-88AFA73FA91A}" type="sibTrans" cxnId="{EE099853-E90C-434F-846E-2CB0A1ED8B77}">
      <dgm:prSet/>
      <dgm:spPr>
        <a:solidFill>
          <a:schemeClr val="accent1">
            <a:lumMod val="20000"/>
            <a:lumOff val="80000"/>
          </a:schemeClr>
        </a:solidFill>
        <a:ln w="1270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0E02FFDB-EEB4-4111-B402-41D68776101E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Ευχρηστία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50118021-9347-4B26-B076-302A1983D41B}" type="parTrans" cxnId="{6D83FF42-8555-46E5-8E9A-71253F390484}">
      <dgm:prSet/>
      <dgm:spPr/>
      <dgm:t>
        <a:bodyPr/>
        <a:lstStyle/>
        <a:p>
          <a:endParaRPr lang="el-GR"/>
        </a:p>
      </dgm:t>
    </dgm:pt>
    <dgm:pt modelId="{93BE1D22-876A-4582-AA29-F50D32D29170}" type="sibTrans" cxnId="{6D83FF42-8555-46E5-8E9A-71253F390484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BB2AF7D4-F41D-45CA-8158-06E459D15A7D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Υποστήριξη – Καθοδήγηση στη μελέτη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2F436A4-542D-4403-895A-FD18B0F67634}" type="parTrans" cxnId="{C594BABD-2E5D-46D8-8571-2284CA26BB3D}">
      <dgm:prSet/>
      <dgm:spPr/>
      <dgm:t>
        <a:bodyPr/>
        <a:lstStyle/>
        <a:p>
          <a:endParaRPr lang="el-GR"/>
        </a:p>
      </dgm:t>
    </dgm:pt>
    <dgm:pt modelId="{D24EAFC2-E7D2-4969-B82F-26912980E9BE}" type="sibTrans" cxnId="{C594BABD-2E5D-46D8-8571-2284CA26BB3D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9A579083-29E0-430C-9939-AF986E0DC0F9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Αλληλεπίδραση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A05339A1-F7B3-4D7F-9435-E9D94331B64A}" type="parTrans" cxnId="{C85663F5-F8D6-46FC-9A4A-47162E76DE87}">
      <dgm:prSet/>
      <dgm:spPr/>
      <dgm:t>
        <a:bodyPr/>
        <a:lstStyle/>
        <a:p>
          <a:endParaRPr lang="el-GR"/>
        </a:p>
      </dgm:t>
    </dgm:pt>
    <dgm:pt modelId="{A4390374-0564-4304-9EBC-6C72FD4F268F}" type="sibTrans" cxnId="{C85663F5-F8D6-46FC-9A4A-47162E76DE87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4D7A9645-EA0C-4724-B9D4-974E010CF841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Αναστοχασμός - Αυτοαξιολόγηση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30648CB-31B7-4382-9D98-47F6C7E143A9}" type="parTrans" cxnId="{8D2691D3-CBD1-42BB-9C01-A532D4F54041}">
      <dgm:prSet/>
      <dgm:spPr/>
      <dgm:t>
        <a:bodyPr/>
        <a:lstStyle/>
        <a:p>
          <a:endParaRPr lang="el-GR"/>
        </a:p>
      </dgm:t>
    </dgm:pt>
    <dgm:pt modelId="{CB34E1E7-E6C6-4F9E-B308-E8008D0174CD}" type="sibTrans" cxnId="{8D2691D3-CBD1-42BB-9C01-A532D4F54041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52771BCC-AE4F-4B99-BA20-D4AD5F3F5948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DF2907B4-AD8D-41F7-BCA9-B051ABD166E3}" type="parTrans" cxnId="{641ACEEC-0728-4492-869F-4005AB09670D}">
      <dgm:prSet/>
      <dgm:spPr/>
      <dgm:t>
        <a:bodyPr/>
        <a:lstStyle/>
        <a:p>
          <a:endParaRPr lang="el-GR"/>
        </a:p>
      </dgm:t>
    </dgm:pt>
    <dgm:pt modelId="{B5079A74-E6C9-4724-99BE-2ED5248EF99E}" type="sibTrans" cxnId="{641ACEEC-0728-4492-869F-4005AB09670D}">
      <dgm:prSet/>
      <dgm:spPr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EF359D1D-A6D8-407F-836F-353C82C6E7B4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ctr"/>
          <a:r>
            <a:rPr lang="el-GR" sz="1800" dirty="0" smtClean="0">
              <a:solidFill>
                <a:schemeClr val="tx1"/>
              </a:solidFill>
              <a:latin typeface="Trebuchet MS" panose="020B0603020202020204" pitchFamily="34" charset="0"/>
            </a:rPr>
            <a:t>Δημιουργία εκπαιδευτικού υλικού σύμφωνα με τις Αρχές Πολυμεσικής Μάθησης</a:t>
          </a:r>
          <a:endParaRPr lang="el-GR" sz="18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EBAAAC7-1E5B-4AA6-99E9-1F31D73DB83F}" type="parTrans" cxnId="{911E40C5-C2A1-42FF-8F9A-8FB62AF5595F}">
      <dgm:prSet/>
      <dgm:spPr/>
      <dgm:t>
        <a:bodyPr/>
        <a:lstStyle/>
        <a:p>
          <a:endParaRPr lang="el-GR"/>
        </a:p>
      </dgm:t>
    </dgm:pt>
    <dgm:pt modelId="{14A83852-8B85-4E50-939E-2959C4BFC9FE}" type="sibTrans" cxnId="{911E40C5-C2A1-42FF-8F9A-8FB62AF5595F}">
      <dgm:prSet/>
      <dgm:spPr/>
      <dgm:t>
        <a:bodyPr/>
        <a:lstStyle/>
        <a:p>
          <a:endParaRPr lang="el-GR"/>
        </a:p>
      </dgm:t>
    </dgm:pt>
    <dgm:pt modelId="{B939673E-3DFE-46CF-9A5E-8E91260F2599}" type="pres">
      <dgm:prSet presAssocID="{AFD337FC-02DA-4B7B-B7BA-F71944A52D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7B40FCE-8A4A-4044-9E9E-3D7200BDCBC6}" type="pres">
      <dgm:prSet presAssocID="{0424A031-529C-402A-BE53-5E3F13422B16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DFBC5ED-79AC-4C7D-B527-FFA813AC6994}" type="pres">
      <dgm:prSet presAssocID="{67583D8E-26D3-42B2-B2BA-9372FF54FE95}" presName="sibTrans" presStyleLbl="sibTrans2D1" presStyleIdx="0" presStyleCnt="7"/>
      <dgm:spPr/>
      <dgm:t>
        <a:bodyPr/>
        <a:lstStyle/>
        <a:p>
          <a:endParaRPr lang="el-GR"/>
        </a:p>
      </dgm:t>
    </dgm:pt>
    <dgm:pt modelId="{F0875C54-33D2-4646-AC83-BBF1B624499D}" type="pres">
      <dgm:prSet presAssocID="{67583D8E-26D3-42B2-B2BA-9372FF54FE95}" presName="connectorText" presStyleLbl="sibTrans2D1" presStyleIdx="0" presStyleCnt="7"/>
      <dgm:spPr/>
      <dgm:t>
        <a:bodyPr/>
        <a:lstStyle/>
        <a:p>
          <a:endParaRPr lang="el-GR"/>
        </a:p>
      </dgm:t>
    </dgm:pt>
    <dgm:pt modelId="{150EE3AF-BD23-448F-859F-78D69C072849}" type="pres">
      <dgm:prSet presAssocID="{0C94B8C8-68B5-4B01-9CD2-04F5EF1D39F5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50F3188-7AAD-4FEC-9E5A-48D73C3D7B06}" type="pres">
      <dgm:prSet presAssocID="{77DA0DE2-C74D-4EB4-8CDB-88AFA73FA91A}" presName="sibTrans" presStyleLbl="sibTrans2D1" presStyleIdx="1" presStyleCnt="7" custLinFactNeighborX="27757" custLinFactNeighborY="-2559"/>
      <dgm:spPr/>
      <dgm:t>
        <a:bodyPr/>
        <a:lstStyle/>
        <a:p>
          <a:endParaRPr lang="el-GR"/>
        </a:p>
      </dgm:t>
    </dgm:pt>
    <dgm:pt modelId="{689020D4-F80C-4D30-B5EC-C0EE2502700E}" type="pres">
      <dgm:prSet presAssocID="{77DA0DE2-C74D-4EB4-8CDB-88AFA73FA91A}" presName="connectorText" presStyleLbl="sibTrans2D1" presStyleIdx="1" presStyleCnt="7"/>
      <dgm:spPr/>
      <dgm:t>
        <a:bodyPr/>
        <a:lstStyle/>
        <a:p>
          <a:endParaRPr lang="el-GR"/>
        </a:p>
      </dgm:t>
    </dgm:pt>
    <dgm:pt modelId="{12A5B0EE-2352-438F-98F9-8A64864D6C99}" type="pres">
      <dgm:prSet presAssocID="{0E02FFDB-EEB4-4111-B402-41D68776101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68DD1EB-2BCF-4091-8CB3-C1C3E2BFF052}" type="pres">
      <dgm:prSet presAssocID="{93BE1D22-876A-4582-AA29-F50D32D29170}" presName="sibTrans" presStyleLbl="sibTrans2D1" presStyleIdx="2" presStyleCnt="7" custLinFactNeighborX="22375" custLinFactNeighborY="3545"/>
      <dgm:spPr/>
      <dgm:t>
        <a:bodyPr/>
        <a:lstStyle/>
        <a:p>
          <a:endParaRPr lang="el-GR"/>
        </a:p>
      </dgm:t>
    </dgm:pt>
    <dgm:pt modelId="{D8268F4C-689A-4AC3-99ED-79360A4D2C84}" type="pres">
      <dgm:prSet presAssocID="{93BE1D22-876A-4582-AA29-F50D32D29170}" presName="connectorText" presStyleLbl="sibTrans2D1" presStyleIdx="2" presStyleCnt="7"/>
      <dgm:spPr/>
      <dgm:t>
        <a:bodyPr/>
        <a:lstStyle/>
        <a:p>
          <a:endParaRPr lang="el-GR"/>
        </a:p>
      </dgm:t>
    </dgm:pt>
    <dgm:pt modelId="{C6C611C1-342C-48AD-82CD-C075F763BEE6}" type="pres">
      <dgm:prSet presAssocID="{BB2AF7D4-F41D-45CA-8158-06E459D15A7D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5C20D3C-F765-4E7B-B978-DADD46B935FB}" type="pres">
      <dgm:prSet presAssocID="{D24EAFC2-E7D2-4969-B82F-26912980E9BE}" presName="sibTrans" presStyleLbl="sibTrans2D1" presStyleIdx="3" presStyleCnt="7" custLinFactNeighborX="-10697" custLinFactNeighborY="-2286"/>
      <dgm:spPr/>
      <dgm:t>
        <a:bodyPr/>
        <a:lstStyle/>
        <a:p>
          <a:endParaRPr lang="el-GR"/>
        </a:p>
      </dgm:t>
    </dgm:pt>
    <dgm:pt modelId="{3A67D672-6D5E-44D8-A633-C532E1E19D9F}" type="pres">
      <dgm:prSet presAssocID="{D24EAFC2-E7D2-4969-B82F-26912980E9BE}" presName="connectorText" presStyleLbl="sibTrans2D1" presStyleIdx="3" presStyleCnt="7"/>
      <dgm:spPr/>
      <dgm:t>
        <a:bodyPr/>
        <a:lstStyle/>
        <a:p>
          <a:endParaRPr lang="el-GR"/>
        </a:p>
      </dgm:t>
    </dgm:pt>
    <dgm:pt modelId="{038AD592-B444-4499-BB7C-6108B31D2C6F}" type="pres">
      <dgm:prSet presAssocID="{9A579083-29E0-430C-9939-AF986E0DC0F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0E04D8-55A8-4985-8DEA-C1999025E11F}" type="pres">
      <dgm:prSet presAssocID="{A4390374-0564-4304-9EBC-6C72FD4F268F}" presName="sibTrans" presStyleLbl="sibTrans2D1" presStyleIdx="4" presStyleCnt="7"/>
      <dgm:spPr/>
      <dgm:t>
        <a:bodyPr/>
        <a:lstStyle/>
        <a:p>
          <a:endParaRPr lang="el-GR"/>
        </a:p>
      </dgm:t>
    </dgm:pt>
    <dgm:pt modelId="{86C89D05-02D3-4B48-9B24-4E8C81F3CC93}" type="pres">
      <dgm:prSet presAssocID="{A4390374-0564-4304-9EBC-6C72FD4F268F}" presName="connectorText" presStyleLbl="sibTrans2D1" presStyleIdx="4" presStyleCnt="7"/>
      <dgm:spPr/>
      <dgm:t>
        <a:bodyPr/>
        <a:lstStyle/>
        <a:p>
          <a:endParaRPr lang="el-GR"/>
        </a:p>
      </dgm:t>
    </dgm:pt>
    <dgm:pt modelId="{082E4266-7836-4156-BDF0-7CE9754ABC69}" type="pres">
      <dgm:prSet presAssocID="{4D7A9645-EA0C-4724-B9D4-974E010CF841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946C377-B8E4-4FA7-A887-EC73436068AD}" type="pres">
      <dgm:prSet presAssocID="{CB34E1E7-E6C6-4F9E-B308-E8008D0174CD}" presName="sibTrans" presStyleLbl="sibTrans2D1" presStyleIdx="5" presStyleCnt="7"/>
      <dgm:spPr/>
      <dgm:t>
        <a:bodyPr/>
        <a:lstStyle/>
        <a:p>
          <a:endParaRPr lang="el-GR"/>
        </a:p>
      </dgm:t>
    </dgm:pt>
    <dgm:pt modelId="{021B3781-30A6-4333-AF8D-B4523859B45B}" type="pres">
      <dgm:prSet presAssocID="{CB34E1E7-E6C6-4F9E-B308-E8008D0174CD}" presName="connectorText" presStyleLbl="sibTrans2D1" presStyleIdx="5" presStyleCnt="7"/>
      <dgm:spPr/>
      <dgm:t>
        <a:bodyPr/>
        <a:lstStyle/>
        <a:p>
          <a:endParaRPr lang="el-GR"/>
        </a:p>
      </dgm:t>
    </dgm:pt>
    <dgm:pt modelId="{46D7DD9A-384F-4D78-9DE1-778C1B0588FE}" type="pres">
      <dgm:prSet presAssocID="{52771BCC-AE4F-4B99-BA20-D4AD5F3F5948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4D0FA98-3D10-417C-90EB-9C2B4F14C13C}" type="pres">
      <dgm:prSet presAssocID="{B5079A74-E6C9-4724-99BE-2ED5248EF99E}" presName="sibTrans" presStyleLbl="sibTrans2D1" presStyleIdx="6" presStyleCnt="7" custLinFactNeighborX="-14851" custLinFactNeighborY="-10612"/>
      <dgm:spPr/>
      <dgm:t>
        <a:bodyPr/>
        <a:lstStyle/>
        <a:p>
          <a:endParaRPr lang="el-GR"/>
        </a:p>
      </dgm:t>
    </dgm:pt>
    <dgm:pt modelId="{DD6F5EF8-0FFB-492D-8016-7DA449F67511}" type="pres">
      <dgm:prSet presAssocID="{B5079A74-E6C9-4724-99BE-2ED5248EF99E}" presName="connectorText" presStyleLbl="sibTrans2D1" presStyleIdx="6" presStyleCnt="7"/>
      <dgm:spPr/>
      <dgm:t>
        <a:bodyPr/>
        <a:lstStyle/>
        <a:p>
          <a:endParaRPr lang="el-GR"/>
        </a:p>
      </dgm:t>
    </dgm:pt>
    <dgm:pt modelId="{8EA4F2E5-1FCC-40C9-924B-9623B0886590}" type="pres">
      <dgm:prSet presAssocID="{EF359D1D-A6D8-407F-836F-353C82C6E7B4}" presName="node" presStyleLbl="node1" presStyleIdx="7" presStyleCnt="8" custScaleX="103033" custScaleY="11604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BC8F353-DBE3-490A-AE3F-ECD007187064}" type="presOf" srcId="{77DA0DE2-C74D-4EB4-8CDB-88AFA73FA91A}" destId="{689020D4-F80C-4D30-B5EC-C0EE2502700E}" srcOrd="1" destOrd="0" presId="urn:microsoft.com/office/officeart/2005/8/layout/process5"/>
    <dgm:cxn modelId="{C3596AC6-5C24-4639-8F5D-1459F008B933}" type="presOf" srcId="{AFD337FC-02DA-4B7B-B7BA-F71944A52D48}" destId="{B939673E-3DFE-46CF-9A5E-8E91260F2599}" srcOrd="0" destOrd="0" presId="urn:microsoft.com/office/officeart/2005/8/layout/process5"/>
    <dgm:cxn modelId="{6A732840-1C95-4661-B573-9791DFEB9D13}" type="presOf" srcId="{67583D8E-26D3-42B2-B2BA-9372FF54FE95}" destId="{F0875C54-33D2-4646-AC83-BBF1B624499D}" srcOrd="1" destOrd="0" presId="urn:microsoft.com/office/officeart/2005/8/layout/process5"/>
    <dgm:cxn modelId="{8D2691D3-CBD1-42BB-9C01-A532D4F54041}" srcId="{AFD337FC-02DA-4B7B-B7BA-F71944A52D48}" destId="{4D7A9645-EA0C-4724-B9D4-974E010CF841}" srcOrd="5" destOrd="0" parTransId="{930648CB-31B7-4382-9D98-47F6C7E143A9}" sibTransId="{CB34E1E7-E6C6-4F9E-B308-E8008D0174CD}"/>
    <dgm:cxn modelId="{56F1B132-5A16-4473-BFB2-B0E4EEF22A12}" type="presOf" srcId="{77DA0DE2-C74D-4EB4-8CDB-88AFA73FA91A}" destId="{E50F3188-7AAD-4FEC-9E5A-48D73C3D7B06}" srcOrd="0" destOrd="0" presId="urn:microsoft.com/office/officeart/2005/8/layout/process5"/>
    <dgm:cxn modelId="{911E40C5-C2A1-42FF-8F9A-8FB62AF5595F}" srcId="{AFD337FC-02DA-4B7B-B7BA-F71944A52D48}" destId="{EF359D1D-A6D8-407F-836F-353C82C6E7B4}" srcOrd="7" destOrd="0" parTransId="{1EBAAAC7-1E5B-4AA6-99E9-1F31D73DB83F}" sibTransId="{14A83852-8B85-4E50-939E-2959C4BFC9FE}"/>
    <dgm:cxn modelId="{2518F965-376A-4B87-B4CC-114ADD4E1E23}" type="presOf" srcId="{4D7A9645-EA0C-4724-B9D4-974E010CF841}" destId="{082E4266-7836-4156-BDF0-7CE9754ABC69}" srcOrd="0" destOrd="0" presId="urn:microsoft.com/office/officeart/2005/8/layout/process5"/>
    <dgm:cxn modelId="{9F076020-4353-4419-94B7-11550D25D98A}" type="presOf" srcId="{BB2AF7D4-F41D-45CA-8158-06E459D15A7D}" destId="{C6C611C1-342C-48AD-82CD-C075F763BEE6}" srcOrd="0" destOrd="0" presId="urn:microsoft.com/office/officeart/2005/8/layout/process5"/>
    <dgm:cxn modelId="{3FAC4194-1206-4424-A5D8-5B806D7BC254}" srcId="{AFD337FC-02DA-4B7B-B7BA-F71944A52D48}" destId="{0424A031-529C-402A-BE53-5E3F13422B16}" srcOrd="0" destOrd="0" parTransId="{8DAB4870-5EA5-4E6C-98E0-241EF33B10A4}" sibTransId="{67583D8E-26D3-42B2-B2BA-9372FF54FE95}"/>
    <dgm:cxn modelId="{DBDC76C2-DD66-48C3-86EE-5E76F1B03825}" type="presOf" srcId="{EF359D1D-A6D8-407F-836F-353C82C6E7B4}" destId="{8EA4F2E5-1FCC-40C9-924B-9623B0886590}" srcOrd="0" destOrd="0" presId="urn:microsoft.com/office/officeart/2005/8/layout/process5"/>
    <dgm:cxn modelId="{1356D3EB-F349-4C1B-B7EF-7B8D85775262}" type="presOf" srcId="{D24EAFC2-E7D2-4969-B82F-26912980E9BE}" destId="{05C20D3C-F765-4E7B-B978-DADD46B935FB}" srcOrd="0" destOrd="0" presId="urn:microsoft.com/office/officeart/2005/8/layout/process5"/>
    <dgm:cxn modelId="{08B01E18-EB03-46C1-933E-23A915628625}" type="presOf" srcId="{A4390374-0564-4304-9EBC-6C72FD4F268F}" destId="{86C89D05-02D3-4B48-9B24-4E8C81F3CC93}" srcOrd="1" destOrd="0" presId="urn:microsoft.com/office/officeart/2005/8/layout/process5"/>
    <dgm:cxn modelId="{3B11C3B0-2E40-46B0-A50C-EDEECCEB46B8}" type="presOf" srcId="{D24EAFC2-E7D2-4969-B82F-26912980E9BE}" destId="{3A67D672-6D5E-44D8-A633-C532E1E19D9F}" srcOrd="1" destOrd="0" presId="urn:microsoft.com/office/officeart/2005/8/layout/process5"/>
    <dgm:cxn modelId="{33EEE769-FD37-48DE-BE8B-48C6EC7A1529}" type="presOf" srcId="{0C94B8C8-68B5-4B01-9CD2-04F5EF1D39F5}" destId="{150EE3AF-BD23-448F-859F-78D69C072849}" srcOrd="0" destOrd="0" presId="urn:microsoft.com/office/officeart/2005/8/layout/process5"/>
    <dgm:cxn modelId="{C85663F5-F8D6-46FC-9A4A-47162E76DE87}" srcId="{AFD337FC-02DA-4B7B-B7BA-F71944A52D48}" destId="{9A579083-29E0-430C-9939-AF986E0DC0F9}" srcOrd="4" destOrd="0" parTransId="{A05339A1-F7B3-4D7F-9435-E9D94331B64A}" sibTransId="{A4390374-0564-4304-9EBC-6C72FD4F268F}"/>
    <dgm:cxn modelId="{669D5FB3-9EF3-47AB-A8B4-86B78723ACAF}" type="presOf" srcId="{0E02FFDB-EEB4-4111-B402-41D68776101E}" destId="{12A5B0EE-2352-438F-98F9-8A64864D6C99}" srcOrd="0" destOrd="0" presId="urn:microsoft.com/office/officeart/2005/8/layout/process5"/>
    <dgm:cxn modelId="{6D83FF42-8555-46E5-8E9A-71253F390484}" srcId="{AFD337FC-02DA-4B7B-B7BA-F71944A52D48}" destId="{0E02FFDB-EEB4-4111-B402-41D68776101E}" srcOrd="2" destOrd="0" parTransId="{50118021-9347-4B26-B076-302A1983D41B}" sibTransId="{93BE1D22-876A-4582-AA29-F50D32D29170}"/>
    <dgm:cxn modelId="{C594BABD-2E5D-46D8-8571-2284CA26BB3D}" srcId="{AFD337FC-02DA-4B7B-B7BA-F71944A52D48}" destId="{BB2AF7D4-F41D-45CA-8158-06E459D15A7D}" srcOrd="3" destOrd="0" parTransId="{E2F436A4-542D-4403-895A-FD18B0F67634}" sibTransId="{D24EAFC2-E7D2-4969-B82F-26912980E9BE}"/>
    <dgm:cxn modelId="{CB9449D2-F9D3-4813-AEE8-F738FBDD5F6A}" type="presOf" srcId="{0424A031-529C-402A-BE53-5E3F13422B16}" destId="{B7B40FCE-8A4A-4044-9E9E-3D7200BDCBC6}" srcOrd="0" destOrd="0" presId="urn:microsoft.com/office/officeart/2005/8/layout/process5"/>
    <dgm:cxn modelId="{EE099853-E90C-434F-846E-2CB0A1ED8B77}" srcId="{AFD337FC-02DA-4B7B-B7BA-F71944A52D48}" destId="{0C94B8C8-68B5-4B01-9CD2-04F5EF1D39F5}" srcOrd="1" destOrd="0" parTransId="{3F605BCB-449C-4834-B944-F90D8F7E9428}" sibTransId="{77DA0DE2-C74D-4EB4-8CDB-88AFA73FA91A}"/>
    <dgm:cxn modelId="{E4B27E68-EF4C-4594-8842-5ADBE2D94AFE}" type="presOf" srcId="{A4390374-0564-4304-9EBC-6C72FD4F268F}" destId="{BF0E04D8-55A8-4985-8DEA-C1999025E11F}" srcOrd="0" destOrd="0" presId="urn:microsoft.com/office/officeart/2005/8/layout/process5"/>
    <dgm:cxn modelId="{4F8891B3-146D-4D3D-83B7-B69C2F5DB39B}" type="presOf" srcId="{CB34E1E7-E6C6-4F9E-B308-E8008D0174CD}" destId="{8946C377-B8E4-4FA7-A887-EC73436068AD}" srcOrd="0" destOrd="0" presId="urn:microsoft.com/office/officeart/2005/8/layout/process5"/>
    <dgm:cxn modelId="{9CADE75C-76F8-4C76-88D7-F4EE71F3C936}" type="presOf" srcId="{93BE1D22-876A-4582-AA29-F50D32D29170}" destId="{068DD1EB-2BCF-4091-8CB3-C1C3E2BFF052}" srcOrd="0" destOrd="0" presId="urn:microsoft.com/office/officeart/2005/8/layout/process5"/>
    <dgm:cxn modelId="{641ACEEC-0728-4492-869F-4005AB09670D}" srcId="{AFD337FC-02DA-4B7B-B7BA-F71944A52D48}" destId="{52771BCC-AE4F-4B99-BA20-D4AD5F3F5948}" srcOrd="6" destOrd="0" parTransId="{DF2907B4-AD8D-41F7-BCA9-B051ABD166E3}" sibTransId="{B5079A74-E6C9-4724-99BE-2ED5248EF99E}"/>
    <dgm:cxn modelId="{2635B89A-6433-4422-90D4-F0E62FCBFC36}" type="presOf" srcId="{93BE1D22-876A-4582-AA29-F50D32D29170}" destId="{D8268F4C-689A-4AC3-99ED-79360A4D2C84}" srcOrd="1" destOrd="0" presId="urn:microsoft.com/office/officeart/2005/8/layout/process5"/>
    <dgm:cxn modelId="{C00F9B98-2FB5-44A7-A56C-9FEAEAD2E9D5}" type="presOf" srcId="{B5079A74-E6C9-4724-99BE-2ED5248EF99E}" destId="{34D0FA98-3D10-417C-90EB-9C2B4F14C13C}" srcOrd="0" destOrd="0" presId="urn:microsoft.com/office/officeart/2005/8/layout/process5"/>
    <dgm:cxn modelId="{BDD5FE4B-409D-4F3C-BEB0-4D4BDD803761}" type="presOf" srcId="{9A579083-29E0-430C-9939-AF986E0DC0F9}" destId="{038AD592-B444-4499-BB7C-6108B31D2C6F}" srcOrd="0" destOrd="0" presId="urn:microsoft.com/office/officeart/2005/8/layout/process5"/>
    <dgm:cxn modelId="{B661C7EE-791F-4B5F-AD92-371D84E37FB6}" type="presOf" srcId="{CB34E1E7-E6C6-4F9E-B308-E8008D0174CD}" destId="{021B3781-30A6-4333-AF8D-B4523859B45B}" srcOrd="1" destOrd="0" presId="urn:microsoft.com/office/officeart/2005/8/layout/process5"/>
    <dgm:cxn modelId="{7F01C25B-7231-400F-924D-ED93B4E11721}" type="presOf" srcId="{B5079A74-E6C9-4724-99BE-2ED5248EF99E}" destId="{DD6F5EF8-0FFB-492D-8016-7DA449F67511}" srcOrd="1" destOrd="0" presId="urn:microsoft.com/office/officeart/2005/8/layout/process5"/>
    <dgm:cxn modelId="{5E43C2D8-DA2A-4E38-8181-FA7DF9ACA7B6}" type="presOf" srcId="{67583D8E-26D3-42B2-B2BA-9372FF54FE95}" destId="{ADFBC5ED-79AC-4C7D-B527-FFA813AC6994}" srcOrd="0" destOrd="0" presId="urn:microsoft.com/office/officeart/2005/8/layout/process5"/>
    <dgm:cxn modelId="{EBC39BAD-3515-4C74-B0AB-FE2E82F6B8A4}" type="presOf" srcId="{52771BCC-AE4F-4B99-BA20-D4AD5F3F5948}" destId="{46D7DD9A-384F-4D78-9DE1-778C1B0588FE}" srcOrd="0" destOrd="0" presId="urn:microsoft.com/office/officeart/2005/8/layout/process5"/>
    <dgm:cxn modelId="{C6CF98D8-2C39-456A-8501-CDF19CFCA5C8}" type="presParOf" srcId="{B939673E-3DFE-46CF-9A5E-8E91260F2599}" destId="{B7B40FCE-8A4A-4044-9E9E-3D7200BDCBC6}" srcOrd="0" destOrd="0" presId="urn:microsoft.com/office/officeart/2005/8/layout/process5"/>
    <dgm:cxn modelId="{BA4A8D17-067B-4BEA-9A06-19A32B18BE1B}" type="presParOf" srcId="{B939673E-3DFE-46CF-9A5E-8E91260F2599}" destId="{ADFBC5ED-79AC-4C7D-B527-FFA813AC6994}" srcOrd="1" destOrd="0" presId="urn:microsoft.com/office/officeart/2005/8/layout/process5"/>
    <dgm:cxn modelId="{0E3E479C-D2A1-4E2D-A3F0-CAE038034E86}" type="presParOf" srcId="{ADFBC5ED-79AC-4C7D-B527-FFA813AC6994}" destId="{F0875C54-33D2-4646-AC83-BBF1B624499D}" srcOrd="0" destOrd="0" presId="urn:microsoft.com/office/officeart/2005/8/layout/process5"/>
    <dgm:cxn modelId="{668CCC85-DF45-40D7-8798-F0A22C82DAFB}" type="presParOf" srcId="{B939673E-3DFE-46CF-9A5E-8E91260F2599}" destId="{150EE3AF-BD23-448F-859F-78D69C072849}" srcOrd="2" destOrd="0" presId="urn:microsoft.com/office/officeart/2005/8/layout/process5"/>
    <dgm:cxn modelId="{FA40E8D4-ECAC-4858-9650-1579E9D1F2FC}" type="presParOf" srcId="{B939673E-3DFE-46CF-9A5E-8E91260F2599}" destId="{E50F3188-7AAD-4FEC-9E5A-48D73C3D7B06}" srcOrd="3" destOrd="0" presId="urn:microsoft.com/office/officeart/2005/8/layout/process5"/>
    <dgm:cxn modelId="{F531DD98-31A0-49C4-A208-09C209C1F7DE}" type="presParOf" srcId="{E50F3188-7AAD-4FEC-9E5A-48D73C3D7B06}" destId="{689020D4-F80C-4D30-B5EC-C0EE2502700E}" srcOrd="0" destOrd="0" presId="urn:microsoft.com/office/officeart/2005/8/layout/process5"/>
    <dgm:cxn modelId="{B88BEA4F-8D17-41E0-B05E-3319E501EC37}" type="presParOf" srcId="{B939673E-3DFE-46CF-9A5E-8E91260F2599}" destId="{12A5B0EE-2352-438F-98F9-8A64864D6C99}" srcOrd="4" destOrd="0" presId="urn:microsoft.com/office/officeart/2005/8/layout/process5"/>
    <dgm:cxn modelId="{EBBAA832-950A-4B2B-B1EE-DE7BE21CF82B}" type="presParOf" srcId="{B939673E-3DFE-46CF-9A5E-8E91260F2599}" destId="{068DD1EB-2BCF-4091-8CB3-C1C3E2BFF052}" srcOrd="5" destOrd="0" presId="urn:microsoft.com/office/officeart/2005/8/layout/process5"/>
    <dgm:cxn modelId="{27E89D0E-6C96-4A29-8B7A-2A9E9B4E2DEB}" type="presParOf" srcId="{068DD1EB-2BCF-4091-8CB3-C1C3E2BFF052}" destId="{D8268F4C-689A-4AC3-99ED-79360A4D2C84}" srcOrd="0" destOrd="0" presId="urn:microsoft.com/office/officeart/2005/8/layout/process5"/>
    <dgm:cxn modelId="{C136D2A8-5F09-446D-99D0-75C10B6AA0AC}" type="presParOf" srcId="{B939673E-3DFE-46CF-9A5E-8E91260F2599}" destId="{C6C611C1-342C-48AD-82CD-C075F763BEE6}" srcOrd="6" destOrd="0" presId="urn:microsoft.com/office/officeart/2005/8/layout/process5"/>
    <dgm:cxn modelId="{2CB389AF-EAC9-49C7-9BB7-16CAAE5E4268}" type="presParOf" srcId="{B939673E-3DFE-46CF-9A5E-8E91260F2599}" destId="{05C20D3C-F765-4E7B-B978-DADD46B935FB}" srcOrd="7" destOrd="0" presId="urn:microsoft.com/office/officeart/2005/8/layout/process5"/>
    <dgm:cxn modelId="{AB947A03-68EE-448E-8EAE-75150FB0A032}" type="presParOf" srcId="{05C20D3C-F765-4E7B-B978-DADD46B935FB}" destId="{3A67D672-6D5E-44D8-A633-C532E1E19D9F}" srcOrd="0" destOrd="0" presId="urn:microsoft.com/office/officeart/2005/8/layout/process5"/>
    <dgm:cxn modelId="{B1A5ECF4-BDB2-4500-9F45-58B0F32DD7B4}" type="presParOf" srcId="{B939673E-3DFE-46CF-9A5E-8E91260F2599}" destId="{038AD592-B444-4499-BB7C-6108B31D2C6F}" srcOrd="8" destOrd="0" presId="urn:microsoft.com/office/officeart/2005/8/layout/process5"/>
    <dgm:cxn modelId="{D0BE0577-3626-4FE5-B79C-3820B7C8E98F}" type="presParOf" srcId="{B939673E-3DFE-46CF-9A5E-8E91260F2599}" destId="{BF0E04D8-55A8-4985-8DEA-C1999025E11F}" srcOrd="9" destOrd="0" presId="urn:microsoft.com/office/officeart/2005/8/layout/process5"/>
    <dgm:cxn modelId="{7165FE3C-CECD-4471-AD8B-6CDE7F2ACE0D}" type="presParOf" srcId="{BF0E04D8-55A8-4985-8DEA-C1999025E11F}" destId="{86C89D05-02D3-4B48-9B24-4E8C81F3CC93}" srcOrd="0" destOrd="0" presId="urn:microsoft.com/office/officeart/2005/8/layout/process5"/>
    <dgm:cxn modelId="{5E90EC60-AB6D-4162-B839-6FA14E46E983}" type="presParOf" srcId="{B939673E-3DFE-46CF-9A5E-8E91260F2599}" destId="{082E4266-7836-4156-BDF0-7CE9754ABC69}" srcOrd="10" destOrd="0" presId="urn:microsoft.com/office/officeart/2005/8/layout/process5"/>
    <dgm:cxn modelId="{9DF83918-FAA2-48C2-BEB2-AA0115B66C50}" type="presParOf" srcId="{B939673E-3DFE-46CF-9A5E-8E91260F2599}" destId="{8946C377-B8E4-4FA7-A887-EC73436068AD}" srcOrd="11" destOrd="0" presId="urn:microsoft.com/office/officeart/2005/8/layout/process5"/>
    <dgm:cxn modelId="{5DAED99C-F223-433C-A1C6-DC14987D326B}" type="presParOf" srcId="{8946C377-B8E4-4FA7-A887-EC73436068AD}" destId="{021B3781-30A6-4333-AF8D-B4523859B45B}" srcOrd="0" destOrd="0" presId="urn:microsoft.com/office/officeart/2005/8/layout/process5"/>
    <dgm:cxn modelId="{37DCDFE5-2D70-47E2-89D2-7A2A52253456}" type="presParOf" srcId="{B939673E-3DFE-46CF-9A5E-8E91260F2599}" destId="{46D7DD9A-384F-4D78-9DE1-778C1B0588FE}" srcOrd="12" destOrd="0" presId="urn:microsoft.com/office/officeart/2005/8/layout/process5"/>
    <dgm:cxn modelId="{ABFDBD53-8610-410D-AF0B-0EFE971BA122}" type="presParOf" srcId="{B939673E-3DFE-46CF-9A5E-8E91260F2599}" destId="{34D0FA98-3D10-417C-90EB-9C2B4F14C13C}" srcOrd="13" destOrd="0" presId="urn:microsoft.com/office/officeart/2005/8/layout/process5"/>
    <dgm:cxn modelId="{22CD058E-BFE5-477A-8FDC-3DA2F1C3CF98}" type="presParOf" srcId="{34D0FA98-3D10-417C-90EB-9C2B4F14C13C}" destId="{DD6F5EF8-0FFB-492D-8016-7DA449F67511}" srcOrd="0" destOrd="0" presId="urn:microsoft.com/office/officeart/2005/8/layout/process5"/>
    <dgm:cxn modelId="{E9372E55-A4CB-45DA-A141-21233DCA85C5}" type="presParOf" srcId="{B939673E-3DFE-46CF-9A5E-8E91260F2599}" destId="{8EA4F2E5-1FCC-40C9-924B-9623B0886590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702A2CA-6EAD-410E-9597-A220DDBBD9DC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AB61B065-64AD-480A-87D9-AE5F7BE8A699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ctr"/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Αποτελέσματα έρευνας από εκπαιδευτικούς ΠΕ70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B7F0FBF-95F6-4574-A5C9-8B4EAC692D82}" type="parTrans" cxnId="{8FDCC0EF-1461-46F7-BE72-9BFEFFC0EC8B}">
      <dgm:prSet/>
      <dgm:spPr/>
      <dgm:t>
        <a:bodyPr/>
        <a:lstStyle/>
        <a:p>
          <a:endParaRPr lang="el-GR"/>
        </a:p>
      </dgm:t>
    </dgm:pt>
    <dgm:pt modelId="{D04542A0-DD39-4055-AA71-51E1C2D43DB4}" type="sibTrans" cxnId="{8FDCC0EF-1461-46F7-BE72-9BFEFFC0EC8B}">
      <dgm:prSet/>
      <dgm:spPr/>
      <dgm:t>
        <a:bodyPr/>
        <a:lstStyle/>
        <a:p>
          <a:endParaRPr lang="el-GR"/>
        </a:p>
      </dgm:t>
    </dgm:pt>
    <dgm:pt modelId="{9524203C-4772-4002-AB05-BD1245CA3EB7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Εγκυρότητα περιεχομένου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9F962060-5E8B-49AB-BE01-4BA2C6C016C2}" type="parTrans" cxnId="{BD2D14C4-BB09-4711-BB02-506B18FA5DDA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B2397BAE-3402-4855-B90E-5D2A8B660421}" type="sibTrans" cxnId="{BD2D14C4-BB09-4711-BB02-506B18FA5DDA}">
      <dgm:prSet/>
      <dgm:spPr/>
      <dgm:t>
        <a:bodyPr/>
        <a:lstStyle/>
        <a:p>
          <a:endParaRPr lang="el-GR"/>
        </a:p>
      </dgm:t>
    </dgm:pt>
    <dgm:pt modelId="{F94B9C08-349C-4D95-A8D5-C2E2723AD4B6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Ανταπόκριση</a:t>
          </a:r>
          <a:r>
            <a:rPr lang="el-GR" sz="2000" baseline="0" dirty="0" smtClean="0">
              <a:solidFill>
                <a:schemeClr val="tx1"/>
              </a:solidFill>
              <a:latin typeface="Trebuchet MS" panose="020B0603020202020204" pitchFamily="34" charset="0"/>
            </a:rPr>
            <a:t> στους στόχους του ΑΠΣ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B6268FD-2080-4929-9E79-CB0B8B34242B}" type="sibTrans" cxnId="{C1AE50DD-1816-4AA6-A397-2FB0ED3AF718}">
      <dgm:prSet/>
      <dgm:spPr/>
      <dgm:t>
        <a:bodyPr/>
        <a:lstStyle/>
        <a:p>
          <a:endParaRPr lang="el-GR"/>
        </a:p>
      </dgm:t>
    </dgm:pt>
    <dgm:pt modelId="{29DDE0C4-4E4D-436C-B199-D30F8B508370}" type="parTrans" cxnId="{C1AE50DD-1816-4AA6-A397-2FB0ED3AF718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5CEAD912-1736-42DE-8EC3-48F33A59F721}">
      <dgm:prSet phldrT="[Κείμενο]" phldr="1"/>
      <dgm:spPr/>
      <dgm:t>
        <a:bodyPr/>
        <a:lstStyle/>
        <a:p>
          <a:endParaRPr lang="el-GR"/>
        </a:p>
      </dgm:t>
    </dgm:pt>
    <dgm:pt modelId="{858D6C00-2BA7-40DF-B7E8-A2BC7D7E1856}" type="parTrans" cxnId="{67387FF9-F67F-4A59-820D-CA3F22E5BC8F}">
      <dgm:prSet/>
      <dgm:spPr/>
      <dgm:t>
        <a:bodyPr/>
        <a:lstStyle/>
        <a:p>
          <a:endParaRPr lang="el-GR"/>
        </a:p>
      </dgm:t>
    </dgm:pt>
    <dgm:pt modelId="{FC82C9E3-5B9E-44A9-9199-2B183D743F9C}" type="sibTrans" cxnId="{67387FF9-F67F-4A59-820D-CA3F22E5BC8F}">
      <dgm:prSet/>
      <dgm:spPr/>
      <dgm:t>
        <a:bodyPr/>
        <a:lstStyle/>
        <a:p>
          <a:endParaRPr lang="el-GR"/>
        </a:p>
      </dgm:t>
    </dgm:pt>
    <dgm:pt modelId="{686F905B-C427-472C-BF75-07AC19C3736B}">
      <dgm:prSet phldrT="[Κείμενο]" phldr="1"/>
      <dgm:spPr/>
      <dgm:t>
        <a:bodyPr/>
        <a:lstStyle/>
        <a:p>
          <a:endParaRPr lang="el-GR"/>
        </a:p>
      </dgm:t>
    </dgm:pt>
    <dgm:pt modelId="{1151526C-ADC0-491A-8BA8-344FBCE1ED9A}" type="parTrans" cxnId="{678286A5-B09F-4537-A5D1-64AC6AA3567C}">
      <dgm:prSet/>
      <dgm:spPr/>
      <dgm:t>
        <a:bodyPr/>
        <a:lstStyle/>
        <a:p>
          <a:endParaRPr lang="el-GR"/>
        </a:p>
      </dgm:t>
    </dgm:pt>
    <dgm:pt modelId="{000274A5-757B-4A35-933B-3B092C94883A}" type="sibTrans" cxnId="{678286A5-B09F-4537-A5D1-64AC6AA3567C}">
      <dgm:prSet/>
      <dgm:spPr/>
      <dgm:t>
        <a:bodyPr/>
        <a:lstStyle/>
        <a:p>
          <a:endParaRPr lang="el-GR"/>
        </a:p>
      </dgm:t>
    </dgm:pt>
    <dgm:pt modelId="{2B770E17-3A35-4524-A0C6-0346EB1B8AE0}" type="pres">
      <dgm:prSet presAssocID="{2702A2CA-6EAD-410E-9597-A220DDBBD9DC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B701ED0B-2A35-4C7B-BAC6-5A1A87496D7B}" type="pres">
      <dgm:prSet presAssocID="{AB61B065-64AD-480A-87D9-AE5F7BE8A699}" presName="singleCycle" presStyleCnt="0"/>
      <dgm:spPr/>
    </dgm:pt>
    <dgm:pt modelId="{0469A109-FDF2-49DD-9F86-AB72E1CA0F7E}" type="pres">
      <dgm:prSet presAssocID="{AB61B065-64AD-480A-87D9-AE5F7BE8A699}" presName="singleCenter" presStyleLbl="node1" presStyleIdx="0" presStyleCnt="3" custScaleX="145437" custLinFactNeighborX="5234">
        <dgm:presLayoutVars>
          <dgm:chMax val="7"/>
          <dgm:chPref val="7"/>
        </dgm:presLayoutVars>
      </dgm:prSet>
      <dgm:spPr/>
      <dgm:t>
        <a:bodyPr/>
        <a:lstStyle/>
        <a:p>
          <a:endParaRPr lang="el-GR"/>
        </a:p>
      </dgm:t>
    </dgm:pt>
    <dgm:pt modelId="{A97DF181-D0E5-4060-B72D-7D946D8A194F}" type="pres">
      <dgm:prSet presAssocID="{9F962060-5E8B-49AB-BE01-4BA2C6C016C2}" presName="Name56" presStyleLbl="parChTrans1D2" presStyleIdx="0" presStyleCnt="2"/>
      <dgm:spPr/>
      <dgm:t>
        <a:bodyPr/>
        <a:lstStyle/>
        <a:p>
          <a:endParaRPr lang="el-GR"/>
        </a:p>
      </dgm:t>
    </dgm:pt>
    <dgm:pt modelId="{E3E879B1-10A5-4E7F-ABD0-EF3917711618}" type="pres">
      <dgm:prSet presAssocID="{9524203C-4772-4002-AB05-BD1245CA3EB7}" presName="text0" presStyleLbl="node1" presStyleIdx="1" presStyleCnt="3" custAng="0" custScaleX="291035" custRadScaleRad="200497" custRadScaleInc="10111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AEEA36C-FA16-4704-B02A-DB27621EA966}" type="pres">
      <dgm:prSet presAssocID="{29DDE0C4-4E4D-436C-B199-D30F8B508370}" presName="Name56" presStyleLbl="parChTrans1D2" presStyleIdx="1" presStyleCnt="2"/>
      <dgm:spPr/>
      <dgm:t>
        <a:bodyPr/>
        <a:lstStyle/>
        <a:p>
          <a:endParaRPr lang="el-GR"/>
        </a:p>
      </dgm:t>
    </dgm:pt>
    <dgm:pt modelId="{4AC4D68D-BF61-497E-9427-5DE402908484}" type="pres">
      <dgm:prSet presAssocID="{F94B9C08-349C-4D95-A8D5-C2E2723AD4B6}" presName="text0" presStyleLbl="node1" presStyleIdx="2" presStyleCnt="3" custScaleX="328096" custRadScaleRad="181232" custRadScaleInc="10077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1216218-8A02-477C-B984-52F1F5BB1D55}" type="presOf" srcId="{9524203C-4772-4002-AB05-BD1245CA3EB7}" destId="{E3E879B1-10A5-4E7F-ABD0-EF3917711618}" srcOrd="0" destOrd="0" presId="urn:microsoft.com/office/officeart/2008/layout/RadialCluster"/>
    <dgm:cxn modelId="{05C4F0D3-583C-4509-A938-1E31310A6995}" type="presOf" srcId="{2702A2CA-6EAD-410E-9597-A220DDBBD9DC}" destId="{2B770E17-3A35-4524-A0C6-0346EB1B8AE0}" srcOrd="0" destOrd="0" presId="urn:microsoft.com/office/officeart/2008/layout/RadialCluster"/>
    <dgm:cxn modelId="{9632BFBD-D72C-49D4-B720-026A5C2CD33A}" type="presOf" srcId="{F94B9C08-349C-4D95-A8D5-C2E2723AD4B6}" destId="{4AC4D68D-BF61-497E-9427-5DE402908484}" srcOrd="0" destOrd="0" presId="urn:microsoft.com/office/officeart/2008/layout/RadialCluster"/>
    <dgm:cxn modelId="{8FDCC0EF-1461-46F7-BE72-9BFEFFC0EC8B}" srcId="{2702A2CA-6EAD-410E-9597-A220DDBBD9DC}" destId="{AB61B065-64AD-480A-87D9-AE5F7BE8A699}" srcOrd="0" destOrd="0" parTransId="{9B7F0FBF-95F6-4574-A5C9-8B4EAC692D82}" sibTransId="{D04542A0-DD39-4055-AA71-51E1C2D43DB4}"/>
    <dgm:cxn modelId="{678286A5-B09F-4537-A5D1-64AC6AA3567C}" srcId="{2702A2CA-6EAD-410E-9597-A220DDBBD9DC}" destId="{686F905B-C427-472C-BF75-07AC19C3736B}" srcOrd="2" destOrd="0" parTransId="{1151526C-ADC0-491A-8BA8-344FBCE1ED9A}" sibTransId="{000274A5-757B-4A35-933B-3B092C94883A}"/>
    <dgm:cxn modelId="{B7BC33C1-555F-4B0F-BD56-B21C2AFBA92A}" type="presOf" srcId="{29DDE0C4-4E4D-436C-B199-D30F8B508370}" destId="{7AEEA36C-FA16-4704-B02A-DB27621EA966}" srcOrd="0" destOrd="0" presId="urn:microsoft.com/office/officeart/2008/layout/RadialCluster"/>
    <dgm:cxn modelId="{BD2D14C4-BB09-4711-BB02-506B18FA5DDA}" srcId="{AB61B065-64AD-480A-87D9-AE5F7BE8A699}" destId="{9524203C-4772-4002-AB05-BD1245CA3EB7}" srcOrd="0" destOrd="0" parTransId="{9F962060-5E8B-49AB-BE01-4BA2C6C016C2}" sibTransId="{B2397BAE-3402-4855-B90E-5D2A8B660421}"/>
    <dgm:cxn modelId="{C1AE50DD-1816-4AA6-A397-2FB0ED3AF718}" srcId="{AB61B065-64AD-480A-87D9-AE5F7BE8A699}" destId="{F94B9C08-349C-4D95-A8D5-C2E2723AD4B6}" srcOrd="1" destOrd="0" parTransId="{29DDE0C4-4E4D-436C-B199-D30F8B508370}" sibTransId="{3B6268FD-2080-4929-9E79-CB0B8B34242B}"/>
    <dgm:cxn modelId="{3D2BA175-41B9-4A4B-97AE-CB8C712D7A8A}" type="presOf" srcId="{AB61B065-64AD-480A-87D9-AE5F7BE8A699}" destId="{0469A109-FDF2-49DD-9F86-AB72E1CA0F7E}" srcOrd="0" destOrd="0" presId="urn:microsoft.com/office/officeart/2008/layout/RadialCluster"/>
    <dgm:cxn modelId="{80B95A9F-4922-43A9-B166-BD7A846C3BB5}" type="presOf" srcId="{9F962060-5E8B-49AB-BE01-4BA2C6C016C2}" destId="{A97DF181-D0E5-4060-B72D-7D946D8A194F}" srcOrd="0" destOrd="0" presId="urn:microsoft.com/office/officeart/2008/layout/RadialCluster"/>
    <dgm:cxn modelId="{67387FF9-F67F-4A59-820D-CA3F22E5BC8F}" srcId="{2702A2CA-6EAD-410E-9597-A220DDBBD9DC}" destId="{5CEAD912-1736-42DE-8EC3-48F33A59F721}" srcOrd="1" destOrd="0" parTransId="{858D6C00-2BA7-40DF-B7E8-A2BC7D7E1856}" sibTransId="{FC82C9E3-5B9E-44A9-9199-2B183D743F9C}"/>
    <dgm:cxn modelId="{86B1D9BC-9C0B-45CB-997D-F1DCB0BB7288}" type="presParOf" srcId="{2B770E17-3A35-4524-A0C6-0346EB1B8AE0}" destId="{B701ED0B-2A35-4C7B-BAC6-5A1A87496D7B}" srcOrd="0" destOrd="0" presId="urn:microsoft.com/office/officeart/2008/layout/RadialCluster"/>
    <dgm:cxn modelId="{68A8372E-2859-4921-B67F-5D62C06AEA10}" type="presParOf" srcId="{B701ED0B-2A35-4C7B-BAC6-5A1A87496D7B}" destId="{0469A109-FDF2-49DD-9F86-AB72E1CA0F7E}" srcOrd="0" destOrd="0" presId="urn:microsoft.com/office/officeart/2008/layout/RadialCluster"/>
    <dgm:cxn modelId="{589B145B-CF9E-4FFD-8697-CCA95608320E}" type="presParOf" srcId="{B701ED0B-2A35-4C7B-BAC6-5A1A87496D7B}" destId="{A97DF181-D0E5-4060-B72D-7D946D8A194F}" srcOrd="1" destOrd="0" presId="urn:microsoft.com/office/officeart/2008/layout/RadialCluster"/>
    <dgm:cxn modelId="{4DF684C8-2B83-441B-A306-25876F5E4879}" type="presParOf" srcId="{B701ED0B-2A35-4C7B-BAC6-5A1A87496D7B}" destId="{E3E879B1-10A5-4E7F-ABD0-EF3917711618}" srcOrd="2" destOrd="0" presId="urn:microsoft.com/office/officeart/2008/layout/RadialCluster"/>
    <dgm:cxn modelId="{D3BA5356-A902-4A9C-99C5-424EF6C3BF14}" type="presParOf" srcId="{B701ED0B-2A35-4C7B-BAC6-5A1A87496D7B}" destId="{7AEEA36C-FA16-4704-B02A-DB27621EA966}" srcOrd="3" destOrd="0" presId="urn:microsoft.com/office/officeart/2008/layout/RadialCluster"/>
    <dgm:cxn modelId="{96C7A0C4-2088-46EC-A1F9-A371F9755D2E}" type="presParOf" srcId="{B701ED0B-2A35-4C7B-BAC6-5A1A87496D7B}" destId="{4AC4D68D-BF61-497E-9427-5DE402908484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2534869-412F-4D4F-9EF6-5EAC0532A3B7}" type="doc">
      <dgm:prSet loTypeId="urn:microsoft.com/office/officeart/2005/8/layout/arrow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07B68A8A-7DE2-4CBA-88B3-BEB7C7348184}">
      <dgm:prSet phldrT="[Κείμενο]" custT="1"/>
      <dgm:spPr/>
      <dgm:t>
        <a:bodyPr/>
        <a:lstStyle/>
        <a:p>
          <a:pPr algn="l"/>
          <a:endParaRPr lang="el-GR" sz="16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algn="l"/>
          <a:endParaRPr lang="el-GR" sz="16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</a:rPr>
            <a:t>Ευστοχία εικόνων για κατανόηση περιεχομένου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Ανατροφοδότηση στις δραστηριότητες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Πολυμορφικότητα υλικού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Φιλικό ύφος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Σαφής καθορισμός στόχων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Αισθητικό αποτέλεσμα</a:t>
          </a:r>
        </a:p>
        <a:p>
          <a:pPr algn="l"/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Κατανοητή γλώσσα</a:t>
          </a:r>
        </a:p>
        <a:p>
          <a:pPr algn="l"/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algn="l"/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algn="l"/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FD22830-AFA2-44CC-9675-3624EACA445F}" type="parTrans" cxnId="{471D3BB9-42E8-4B5C-8FC5-1FFA462DE05A}">
      <dgm:prSet/>
      <dgm:spPr/>
      <dgm:t>
        <a:bodyPr/>
        <a:lstStyle/>
        <a:p>
          <a:endParaRPr lang="el-GR"/>
        </a:p>
      </dgm:t>
    </dgm:pt>
    <dgm:pt modelId="{8CC8DCFE-69DE-4758-966A-C291B0D693CE}" type="sibTrans" cxnId="{471D3BB9-42E8-4B5C-8FC5-1FFA462DE05A}">
      <dgm:prSet/>
      <dgm:spPr/>
      <dgm:t>
        <a:bodyPr/>
        <a:lstStyle/>
        <a:p>
          <a:endParaRPr lang="el-GR"/>
        </a:p>
      </dgm:t>
    </dgm:pt>
    <dgm:pt modelId="{04155C33-8B98-4D29-A456-06953F64113E}">
      <dgm:prSet phldrT="[Κείμενο]" custT="1"/>
      <dgm:spPr/>
      <dgm:t>
        <a:bodyPr/>
        <a:lstStyle/>
        <a:p>
          <a:pPr algn="l"/>
          <a:r>
            <a:rPr lang="el-GR" sz="1600" dirty="0" smtClean="0">
              <a:latin typeface="Trebuchet MS" panose="020B0603020202020204" pitchFamily="34" charset="0"/>
              <a:sym typeface="Wingdings 2"/>
            </a:rPr>
            <a:t> Περισσότερες δραστηριότητες</a:t>
          </a:r>
        </a:p>
        <a:p>
          <a:pPr algn="l"/>
          <a:r>
            <a:rPr lang="el-GR" sz="1600" dirty="0" smtClean="0">
              <a:latin typeface="Trebuchet MS" panose="020B0603020202020204" pitchFamily="34" charset="0"/>
              <a:sym typeface="Wingdings 2"/>
            </a:rPr>
            <a:t> Χάρτης πλοήγησης σε κάθε διαφάνεια</a:t>
          </a:r>
        </a:p>
        <a:p>
          <a:pPr algn="l"/>
          <a:r>
            <a:rPr lang="el-GR" sz="1600" dirty="0" smtClean="0">
              <a:latin typeface="Trebuchet MS" panose="020B0603020202020204" pitchFamily="34" charset="0"/>
              <a:sym typeface="Wingdings 2"/>
            </a:rPr>
            <a:t> Βοηθός – οδηγός σε κάθε διαφάνεια</a:t>
          </a:r>
          <a:endParaRPr lang="el-GR" sz="1600" dirty="0">
            <a:latin typeface="Trebuchet MS" panose="020B0603020202020204" pitchFamily="34" charset="0"/>
          </a:endParaRPr>
        </a:p>
      </dgm:t>
    </dgm:pt>
    <dgm:pt modelId="{415F410E-0D68-474B-8F6D-6717BDA48769}" type="parTrans" cxnId="{CC5894D4-84D9-46BB-AF6F-DA56E95B8975}">
      <dgm:prSet/>
      <dgm:spPr/>
      <dgm:t>
        <a:bodyPr/>
        <a:lstStyle/>
        <a:p>
          <a:endParaRPr lang="el-GR"/>
        </a:p>
      </dgm:t>
    </dgm:pt>
    <dgm:pt modelId="{0555D279-F861-431E-9951-93DB7043BBFF}" type="sibTrans" cxnId="{CC5894D4-84D9-46BB-AF6F-DA56E95B8975}">
      <dgm:prSet/>
      <dgm:spPr/>
      <dgm:t>
        <a:bodyPr/>
        <a:lstStyle/>
        <a:p>
          <a:endParaRPr lang="el-GR"/>
        </a:p>
      </dgm:t>
    </dgm:pt>
    <dgm:pt modelId="{8DCFAE57-FF96-4C6F-9B80-6A95A641C72A}" type="pres">
      <dgm:prSet presAssocID="{62534869-412F-4D4F-9EF6-5EAC0532A3B7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A8E12F68-DB5C-439C-A0DE-1C7EF4E83692}" type="pres">
      <dgm:prSet presAssocID="{62534869-412F-4D4F-9EF6-5EAC0532A3B7}" presName="divider" presStyleLbl="fgShp" presStyleIdx="0" presStyleCnt="1"/>
      <dgm:spPr>
        <a:solidFill>
          <a:schemeClr val="accent2">
            <a:lumMod val="20000"/>
            <a:lumOff val="80000"/>
          </a:schemeClr>
        </a:solidFill>
        <a:ln w="19050">
          <a:solidFill>
            <a:srgbClr val="C00000"/>
          </a:solidFill>
        </a:ln>
      </dgm:spPr>
    </dgm:pt>
    <dgm:pt modelId="{A06B0D32-6A53-4496-AC16-2745BA9ADE1E}" type="pres">
      <dgm:prSet presAssocID="{07B68A8A-7DE2-4CBA-88B3-BEB7C7348184}" presName="downArrow" presStyleLbl="node1" presStyleIdx="0" presStyleCnt="2" custScaleX="68536" custLinFactNeighborX="19179" custLinFactNeighborY="-4878"/>
      <dgm:spPr>
        <a:solidFill>
          <a:schemeClr val="accent2">
            <a:lumMod val="40000"/>
            <a:lumOff val="60000"/>
          </a:schemeClr>
        </a:solidFill>
        <a:ln w="19050">
          <a:solidFill>
            <a:srgbClr val="C00000"/>
          </a:solidFill>
        </a:ln>
      </dgm:spPr>
    </dgm:pt>
    <dgm:pt modelId="{2712A6B9-A30D-46EE-89BD-7EF31449D255}" type="pres">
      <dgm:prSet presAssocID="{07B68A8A-7DE2-4CBA-88B3-BEB7C7348184}" presName="downArrowText" presStyleLbl="revTx" presStyleIdx="0" presStyleCnt="2" custScaleX="154864" custLinFactNeighborX="20789" custLinFactNeighborY="-433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71319B-B6C3-4E10-8BAE-367ACB3947F1}" type="pres">
      <dgm:prSet presAssocID="{04155C33-8B98-4D29-A456-06953F64113E}" presName="upArrow" presStyleLbl="node1" presStyleIdx="1" presStyleCnt="2" custScaleX="78770" custLinFactNeighborX="15526" custLinFactNeighborY="-11972"/>
      <dgm:spPr>
        <a:solidFill>
          <a:schemeClr val="accent2">
            <a:lumMod val="40000"/>
            <a:lumOff val="60000"/>
          </a:schemeClr>
        </a:solidFill>
        <a:ln w="19050">
          <a:solidFill>
            <a:srgbClr val="C00000"/>
          </a:solidFill>
        </a:ln>
      </dgm:spPr>
    </dgm:pt>
    <dgm:pt modelId="{B11773D8-DCDA-4118-94FB-D7DA3F267BF5}" type="pres">
      <dgm:prSet presAssocID="{04155C33-8B98-4D29-A456-06953F64113E}" presName="upArrowText" presStyleLbl="revTx" presStyleIdx="1" presStyleCnt="2" custScaleX="134848" custScaleY="64356" custLinFactNeighborX="-1199" custLinFactNeighborY="-14777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C5894D4-84D9-46BB-AF6F-DA56E95B8975}" srcId="{62534869-412F-4D4F-9EF6-5EAC0532A3B7}" destId="{04155C33-8B98-4D29-A456-06953F64113E}" srcOrd="1" destOrd="0" parTransId="{415F410E-0D68-474B-8F6D-6717BDA48769}" sibTransId="{0555D279-F861-431E-9951-93DB7043BBFF}"/>
    <dgm:cxn modelId="{DED2A493-564C-4F73-9A07-F6CFBD99105D}" type="presOf" srcId="{04155C33-8B98-4D29-A456-06953F64113E}" destId="{B11773D8-DCDA-4118-94FB-D7DA3F267BF5}" srcOrd="0" destOrd="0" presId="urn:microsoft.com/office/officeart/2005/8/layout/arrow3"/>
    <dgm:cxn modelId="{471D3BB9-42E8-4B5C-8FC5-1FFA462DE05A}" srcId="{62534869-412F-4D4F-9EF6-5EAC0532A3B7}" destId="{07B68A8A-7DE2-4CBA-88B3-BEB7C7348184}" srcOrd="0" destOrd="0" parTransId="{BFD22830-AFA2-44CC-9675-3624EACA445F}" sibTransId="{8CC8DCFE-69DE-4758-966A-C291B0D693CE}"/>
    <dgm:cxn modelId="{7B765CF3-284F-4F05-9E65-5029B12C0496}" type="presOf" srcId="{07B68A8A-7DE2-4CBA-88B3-BEB7C7348184}" destId="{2712A6B9-A30D-46EE-89BD-7EF31449D255}" srcOrd="0" destOrd="0" presId="urn:microsoft.com/office/officeart/2005/8/layout/arrow3"/>
    <dgm:cxn modelId="{D93F0B8F-7274-4EB5-ACA4-34634EF1807F}" type="presOf" srcId="{62534869-412F-4D4F-9EF6-5EAC0532A3B7}" destId="{8DCFAE57-FF96-4C6F-9B80-6A95A641C72A}" srcOrd="0" destOrd="0" presId="urn:microsoft.com/office/officeart/2005/8/layout/arrow3"/>
    <dgm:cxn modelId="{2C3ED271-3855-4BAF-B69D-D1281516B564}" type="presParOf" srcId="{8DCFAE57-FF96-4C6F-9B80-6A95A641C72A}" destId="{A8E12F68-DB5C-439C-A0DE-1C7EF4E83692}" srcOrd="0" destOrd="0" presId="urn:microsoft.com/office/officeart/2005/8/layout/arrow3"/>
    <dgm:cxn modelId="{C6CAF882-D843-4E37-ACAD-8667FD5AABC1}" type="presParOf" srcId="{8DCFAE57-FF96-4C6F-9B80-6A95A641C72A}" destId="{A06B0D32-6A53-4496-AC16-2745BA9ADE1E}" srcOrd="1" destOrd="0" presId="urn:microsoft.com/office/officeart/2005/8/layout/arrow3"/>
    <dgm:cxn modelId="{3F01F7C6-23A3-40A0-937A-B88AE78AC4A1}" type="presParOf" srcId="{8DCFAE57-FF96-4C6F-9B80-6A95A641C72A}" destId="{2712A6B9-A30D-46EE-89BD-7EF31449D255}" srcOrd="2" destOrd="0" presId="urn:microsoft.com/office/officeart/2005/8/layout/arrow3"/>
    <dgm:cxn modelId="{71CAF2DB-99B0-4FB0-A0AD-FF1521705ACD}" type="presParOf" srcId="{8DCFAE57-FF96-4C6F-9B80-6A95A641C72A}" destId="{F371319B-B6C3-4E10-8BAE-367ACB3947F1}" srcOrd="3" destOrd="0" presId="urn:microsoft.com/office/officeart/2005/8/layout/arrow3"/>
    <dgm:cxn modelId="{367CB780-6FC3-4036-BAB0-4E0DA821865B}" type="presParOf" srcId="{8DCFAE57-FF96-4C6F-9B80-6A95A641C72A}" destId="{B11773D8-DCDA-4118-94FB-D7DA3F267BF5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3A3C4D7B-D658-4D1D-B994-AE5C5DBD06F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B838A7C-063F-4842-8562-AD869C71286A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r>
            <a:rPr lang="en-US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1. </a:t>
          </a:r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Το ΕΥ διέπεται από τις αρχές – μεθοδολογία της ΕξΑΕ</a:t>
          </a:r>
        </a:p>
        <a:p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l-GR" sz="14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Σκαράκη 2019, Καπριδάκη 2019, Ροκάκη 2021</a:t>
          </a:r>
          <a:r>
            <a:rPr lang="el-GR" sz="1600" dirty="0" smtClean="0">
              <a:solidFill>
                <a:schemeClr val="tx1"/>
              </a:solidFill>
              <a:latin typeface="Trebuchet MS" panose="020B0603020202020204" pitchFamily="34" charset="0"/>
            </a:rPr>
            <a:t>.</a:t>
          </a:r>
          <a:endParaRPr lang="el-GR" sz="1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8C866B22-5C0F-4128-AF65-BFDB5AF96929}" type="parTrans" cxnId="{1701B5E6-54BF-4484-9538-623727AC5CC3}">
      <dgm:prSet/>
      <dgm:spPr/>
      <dgm:t>
        <a:bodyPr/>
        <a:lstStyle/>
        <a:p>
          <a:endParaRPr lang="el-GR"/>
        </a:p>
      </dgm:t>
    </dgm:pt>
    <dgm:pt modelId="{A9C58452-E883-400E-A459-EB300CD5EAF8}" type="sibTrans" cxnId="{1701B5E6-54BF-4484-9538-623727AC5CC3}">
      <dgm:prSet/>
      <dgm:spPr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F006BC3-EEC7-40CC-902C-95A9ACD215E1}">
      <dgm:prSet phldrT="[Κείμενο]" custT="1"/>
      <dgm:spPr>
        <a:solidFill>
          <a:schemeClr val="accent1">
            <a:lumMod val="40000"/>
            <a:lumOff val="6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2. Είναι σύμφωνο με τις Αρχές της Πολυμεσικής Μάθησης</a:t>
          </a:r>
        </a:p>
        <a:p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l-GR" sz="14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Ροκάκη 2021.</a:t>
          </a:r>
          <a:endParaRPr lang="el-GR" sz="14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9ED9D9A-0C64-4A14-9784-DA93CF68BA60}" type="parTrans" cxnId="{8C226414-2579-4D9D-996E-AFC972A53016}">
      <dgm:prSet/>
      <dgm:spPr/>
      <dgm:t>
        <a:bodyPr/>
        <a:lstStyle/>
        <a:p>
          <a:endParaRPr lang="el-GR"/>
        </a:p>
      </dgm:t>
    </dgm:pt>
    <dgm:pt modelId="{31BE2FAB-0FAD-46F1-AB2E-545BF05A1FDC}" type="sibTrans" cxnId="{8C226414-2579-4D9D-996E-AFC972A53016}">
      <dgm:prSet/>
      <dgm:spPr>
        <a:ln w="19050"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el-GR"/>
        </a:p>
      </dgm:t>
    </dgm:pt>
    <dgm:pt modelId="{03E6A7C2-CB67-4C7E-91D1-CCDE60CEF635}">
      <dgm:prSet phldrT="[Κείμενο]" custT="1"/>
      <dgm:spPr>
        <a:solidFill>
          <a:schemeClr val="accent2">
            <a:lumMod val="40000"/>
            <a:lumOff val="60000"/>
          </a:schemeClr>
        </a:solidFill>
        <a:ln w="28575">
          <a:solidFill>
            <a:srgbClr val="C00000"/>
          </a:solidFill>
        </a:ln>
      </dgm:spPr>
      <dgm:t>
        <a:bodyPr/>
        <a:lstStyle/>
        <a:p>
          <a:pPr algn="l"/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3. Ανταποκρίνεται στους στόχους του προγράμματος Σπουδών και υπάρχει εγκυρότητα στο περιεχόμενό του</a:t>
          </a:r>
        </a:p>
        <a:p>
          <a:pPr algn="l"/>
          <a:endParaRPr lang="el-GR" sz="20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algn="l"/>
          <a:r>
            <a:rPr lang="el-GR" sz="14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Σκαράκη 2019, Μπαγιαρτάκη 2021, Ροκάκη 2021.</a:t>
          </a:r>
          <a:endParaRPr lang="el-GR" sz="14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5DF3CD69-D528-4E53-A805-891D22B81486}" type="parTrans" cxnId="{17DE8856-4AA1-4DFB-9FC9-3431CE8E258C}">
      <dgm:prSet/>
      <dgm:spPr/>
      <dgm:t>
        <a:bodyPr/>
        <a:lstStyle/>
        <a:p>
          <a:endParaRPr lang="el-GR"/>
        </a:p>
      </dgm:t>
    </dgm:pt>
    <dgm:pt modelId="{E95B3FA0-D7C5-47F9-B74D-3DC348332EAC}" type="sibTrans" cxnId="{17DE8856-4AA1-4DFB-9FC9-3431CE8E258C}">
      <dgm:prSet/>
      <dgm:spPr/>
      <dgm:t>
        <a:bodyPr/>
        <a:lstStyle/>
        <a:p>
          <a:endParaRPr lang="el-GR"/>
        </a:p>
      </dgm:t>
    </dgm:pt>
    <dgm:pt modelId="{6B91CCC2-AA52-4D82-AFD2-E5373E4539CD}" type="pres">
      <dgm:prSet presAssocID="{3A3C4D7B-D658-4D1D-B994-AE5C5DBD06F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EC456600-D152-4769-AA85-367200B99BD5}" type="pres">
      <dgm:prSet presAssocID="{3A3C4D7B-D658-4D1D-B994-AE5C5DBD06FE}" presName="dummyMaxCanvas" presStyleCnt="0">
        <dgm:presLayoutVars/>
      </dgm:prSet>
      <dgm:spPr/>
    </dgm:pt>
    <dgm:pt modelId="{C575610A-9D1F-4CD5-8DE0-1BBDC702776C}" type="pres">
      <dgm:prSet presAssocID="{3A3C4D7B-D658-4D1D-B994-AE5C5DBD06F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DC1E3FAE-812C-45FE-BB85-04CFF7A593A7}" type="pres">
      <dgm:prSet presAssocID="{3A3C4D7B-D658-4D1D-B994-AE5C5DBD06F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1226568-8046-4224-B8EB-F42A6ED27568}" type="pres">
      <dgm:prSet presAssocID="{3A3C4D7B-D658-4D1D-B994-AE5C5DBD06FE}" presName="ThreeNodes_3" presStyleLbl="node1" presStyleIdx="2" presStyleCnt="3" custLinFactNeighborX="-1086" custLinFactNeighborY="836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144DBFDB-5D15-47FF-A66C-6ED7B567E1CC}" type="pres">
      <dgm:prSet presAssocID="{3A3C4D7B-D658-4D1D-B994-AE5C5DBD06F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4492F4D-4BA5-4EAA-99B7-6BD2097A2AA3}" type="pres">
      <dgm:prSet presAssocID="{3A3C4D7B-D658-4D1D-B994-AE5C5DBD06F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8CAD1A9-4737-4DF9-8A27-A856D98DDD86}" type="pres">
      <dgm:prSet presAssocID="{3A3C4D7B-D658-4D1D-B994-AE5C5DBD06F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E03D286-0A96-4420-99CF-226633D142B7}" type="pres">
      <dgm:prSet presAssocID="{3A3C4D7B-D658-4D1D-B994-AE5C5DBD06F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762BEF9-BC1E-4373-960E-74CED5711613}" type="pres">
      <dgm:prSet presAssocID="{3A3C4D7B-D658-4D1D-B994-AE5C5DBD06F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FE057532-CAB0-420A-AF8D-7D5FA954EE1A}" type="presOf" srcId="{0F006BC3-EEC7-40CC-902C-95A9ACD215E1}" destId="{DC1E3FAE-812C-45FE-BB85-04CFF7A593A7}" srcOrd="0" destOrd="0" presId="urn:microsoft.com/office/officeart/2005/8/layout/vProcess5"/>
    <dgm:cxn modelId="{AA4D9783-3064-4351-B804-CE5563B19042}" type="presOf" srcId="{3A3C4D7B-D658-4D1D-B994-AE5C5DBD06FE}" destId="{6B91CCC2-AA52-4D82-AFD2-E5373E4539CD}" srcOrd="0" destOrd="0" presId="urn:microsoft.com/office/officeart/2005/8/layout/vProcess5"/>
    <dgm:cxn modelId="{7A7A3BB0-53B6-4D8B-86E7-8D5AB505DD6E}" type="presOf" srcId="{03E6A7C2-CB67-4C7E-91D1-CCDE60CEF635}" destId="{9762BEF9-BC1E-4373-960E-74CED5711613}" srcOrd="1" destOrd="0" presId="urn:microsoft.com/office/officeart/2005/8/layout/vProcess5"/>
    <dgm:cxn modelId="{EE3ED9AF-751F-4556-A118-032582C78958}" type="presOf" srcId="{0F006BC3-EEC7-40CC-902C-95A9ACD215E1}" destId="{3E03D286-0A96-4420-99CF-226633D142B7}" srcOrd="1" destOrd="0" presId="urn:microsoft.com/office/officeart/2005/8/layout/vProcess5"/>
    <dgm:cxn modelId="{C49165F7-D38C-4173-90FA-11D93411FD02}" type="presOf" srcId="{03E6A7C2-CB67-4C7E-91D1-CCDE60CEF635}" destId="{71226568-8046-4224-B8EB-F42A6ED27568}" srcOrd="0" destOrd="0" presId="urn:microsoft.com/office/officeart/2005/8/layout/vProcess5"/>
    <dgm:cxn modelId="{5E641CB1-4267-4515-AB78-CC87C3ED02EE}" type="presOf" srcId="{6B838A7C-063F-4842-8562-AD869C71286A}" destId="{C575610A-9D1F-4CD5-8DE0-1BBDC702776C}" srcOrd="0" destOrd="0" presId="urn:microsoft.com/office/officeart/2005/8/layout/vProcess5"/>
    <dgm:cxn modelId="{8C226414-2579-4D9D-996E-AFC972A53016}" srcId="{3A3C4D7B-D658-4D1D-B994-AE5C5DBD06FE}" destId="{0F006BC3-EEC7-40CC-902C-95A9ACD215E1}" srcOrd="1" destOrd="0" parTransId="{F9ED9D9A-0C64-4A14-9784-DA93CF68BA60}" sibTransId="{31BE2FAB-0FAD-46F1-AB2E-545BF05A1FDC}"/>
    <dgm:cxn modelId="{1701B5E6-54BF-4484-9538-623727AC5CC3}" srcId="{3A3C4D7B-D658-4D1D-B994-AE5C5DBD06FE}" destId="{6B838A7C-063F-4842-8562-AD869C71286A}" srcOrd="0" destOrd="0" parTransId="{8C866B22-5C0F-4128-AF65-BFDB5AF96929}" sibTransId="{A9C58452-E883-400E-A459-EB300CD5EAF8}"/>
    <dgm:cxn modelId="{4B5FCBAF-525E-47E9-86D7-C9507ED9F8B2}" type="presOf" srcId="{31BE2FAB-0FAD-46F1-AB2E-545BF05A1FDC}" destId="{B4492F4D-4BA5-4EAA-99B7-6BD2097A2AA3}" srcOrd="0" destOrd="0" presId="urn:microsoft.com/office/officeart/2005/8/layout/vProcess5"/>
    <dgm:cxn modelId="{17DE8856-4AA1-4DFB-9FC9-3431CE8E258C}" srcId="{3A3C4D7B-D658-4D1D-B994-AE5C5DBD06FE}" destId="{03E6A7C2-CB67-4C7E-91D1-CCDE60CEF635}" srcOrd="2" destOrd="0" parTransId="{5DF3CD69-D528-4E53-A805-891D22B81486}" sibTransId="{E95B3FA0-D7C5-47F9-B74D-3DC348332EAC}"/>
    <dgm:cxn modelId="{95A0FB44-1139-47C9-8232-BB05002F2530}" type="presOf" srcId="{6B838A7C-063F-4842-8562-AD869C71286A}" destId="{98CAD1A9-4737-4DF9-8A27-A856D98DDD86}" srcOrd="1" destOrd="0" presId="urn:microsoft.com/office/officeart/2005/8/layout/vProcess5"/>
    <dgm:cxn modelId="{B82F6B38-25D1-4D09-92B0-3FCACC0BB9ED}" type="presOf" srcId="{A9C58452-E883-400E-A459-EB300CD5EAF8}" destId="{144DBFDB-5D15-47FF-A66C-6ED7B567E1CC}" srcOrd="0" destOrd="0" presId="urn:microsoft.com/office/officeart/2005/8/layout/vProcess5"/>
    <dgm:cxn modelId="{526D403A-E8FA-4A65-9215-B7C73A49D147}" type="presParOf" srcId="{6B91CCC2-AA52-4D82-AFD2-E5373E4539CD}" destId="{EC456600-D152-4769-AA85-367200B99BD5}" srcOrd="0" destOrd="0" presId="urn:microsoft.com/office/officeart/2005/8/layout/vProcess5"/>
    <dgm:cxn modelId="{C04CE129-62D6-4A76-9DCA-A24EC1200C0A}" type="presParOf" srcId="{6B91CCC2-AA52-4D82-AFD2-E5373E4539CD}" destId="{C575610A-9D1F-4CD5-8DE0-1BBDC702776C}" srcOrd="1" destOrd="0" presId="urn:microsoft.com/office/officeart/2005/8/layout/vProcess5"/>
    <dgm:cxn modelId="{F606A5DF-7BFC-4B9C-B4F5-190695A68C3B}" type="presParOf" srcId="{6B91CCC2-AA52-4D82-AFD2-E5373E4539CD}" destId="{DC1E3FAE-812C-45FE-BB85-04CFF7A593A7}" srcOrd="2" destOrd="0" presId="urn:microsoft.com/office/officeart/2005/8/layout/vProcess5"/>
    <dgm:cxn modelId="{ECDDBE8D-8307-4F3C-8D92-CB45C03B248C}" type="presParOf" srcId="{6B91CCC2-AA52-4D82-AFD2-E5373E4539CD}" destId="{71226568-8046-4224-B8EB-F42A6ED27568}" srcOrd="3" destOrd="0" presId="urn:microsoft.com/office/officeart/2005/8/layout/vProcess5"/>
    <dgm:cxn modelId="{709602B2-1215-4CCA-894A-86358491CA1F}" type="presParOf" srcId="{6B91CCC2-AA52-4D82-AFD2-E5373E4539CD}" destId="{144DBFDB-5D15-47FF-A66C-6ED7B567E1CC}" srcOrd="4" destOrd="0" presId="urn:microsoft.com/office/officeart/2005/8/layout/vProcess5"/>
    <dgm:cxn modelId="{622A0BAF-5BB4-4B6C-A414-5DC0E44C6298}" type="presParOf" srcId="{6B91CCC2-AA52-4D82-AFD2-E5373E4539CD}" destId="{B4492F4D-4BA5-4EAA-99B7-6BD2097A2AA3}" srcOrd="5" destOrd="0" presId="urn:microsoft.com/office/officeart/2005/8/layout/vProcess5"/>
    <dgm:cxn modelId="{EC9DD60F-0591-479C-8822-E10B946569C9}" type="presParOf" srcId="{6B91CCC2-AA52-4D82-AFD2-E5373E4539CD}" destId="{98CAD1A9-4737-4DF9-8A27-A856D98DDD86}" srcOrd="6" destOrd="0" presId="urn:microsoft.com/office/officeart/2005/8/layout/vProcess5"/>
    <dgm:cxn modelId="{69A5FED3-7CB3-4DC0-939F-13C0731B9C26}" type="presParOf" srcId="{6B91CCC2-AA52-4D82-AFD2-E5373E4539CD}" destId="{3E03D286-0A96-4420-99CF-226633D142B7}" srcOrd="7" destOrd="0" presId="urn:microsoft.com/office/officeart/2005/8/layout/vProcess5"/>
    <dgm:cxn modelId="{FCCEFFB3-165E-47E8-917E-6C4A1B89CD33}" type="presParOf" srcId="{6B91CCC2-AA52-4D82-AFD2-E5373E4539CD}" destId="{9762BEF9-BC1E-4373-960E-74CED571161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18A11B8-4136-4691-BDA8-9349C0564A66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662BD1ED-A14F-4868-92A3-88FC0EE1168A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l"/>
          <a:r>
            <a:rPr lang="el-GR" sz="2000" b="1" dirty="0" smtClean="0">
              <a:solidFill>
                <a:schemeClr val="tx1"/>
              </a:solidFill>
              <a:latin typeface="Trebuchet MS" panose="020B0603020202020204" pitchFamily="34" charset="0"/>
            </a:rPr>
            <a:t>Περιορισμοί</a:t>
          </a:r>
          <a:endParaRPr lang="el-GR" sz="200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A186FA2-C599-4135-A62A-52A9DA40E80B}" type="parTrans" cxnId="{442ABEEC-EEC9-4CF3-A1C6-76831FE43ED2}">
      <dgm:prSet/>
      <dgm:spPr/>
      <dgm:t>
        <a:bodyPr/>
        <a:lstStyle/>
        <a:p>
          <a:endParaRPr lang="el-GR"/>
        </a:p>
      </dgm:t>
    </dgm:pt>
    <dgm:pt modelId="{49CA5913-AF43-4A1B-9320-01890A4D59DB}" type="sibTrans" cxnId="{442ABEEC-EEC9-4CF3-A1C6-76831FE43ED2}">
      <dgm:prSet/>
      <dgm:spPr/>
      <dgm:t>
        <a:bodyPr/>
        <a:lstStyle/>
        <a:p>
          <a:endParaRPr lang="el-GR"/>
        </a:p>
      </dgm:t>
    </dgm:pt>
    <dgm:pt modelId="{AF3E2C6E-2B6B-445B-A52C-F510E612CACB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Μη χρήση του ΕΥ σε μαθητές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614E7728-1A89-4E76-9AB4-689A94281BA3}" type="parTrans" cxnId="{7C92AD95-960C-4E8C-A531-BC7E537F104E}">
      <dgm:prSet/>
      <dgm:spPr/>
      <dgm:t>
        <a:bodyPr/>
        <a:lstStyle/>
        <a:p>
          <a:endParaRPr lang="el-GR"/>
        </a:p>
      </dgm:t>
    </dgm:pt>
    <dgm:pt modelId="{04BAFC5C-9B03-43FA-85CE-CC052DEE901D}" type="sibTrans" cxnId="{7C92AD95-960C-4E8C-A531-BC7E537F104E}">
      <dgm:prSet/>
      <dgm:spPr/>
      <dgm:t>
        <a:bodyPr/>
        <a:lstStyle/>
        <a:p>
          <a:endParaRPr lang="el-GR"/>
        </a:p>
      </dgm:t>
    </dgm:pt>
    <dgm:pt modelId="{3EF32E06-607A-4DA4-9E16-B59EBE585DE6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Μικρό δείγμα εκπαιδευτικών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803750AD-698E-4AF9-9B19-17E1522ACC91}" type="parTrans" cxnId="{D55A94B8-2094-4E44-AE1D-E7453B9A6AD4}">
      <dgm:prSet/>
      <dgm:spPr/>
      <dgm:t>
        <a:bodyPr/>
        <a:lstStyle/>
        <a:p>
          <a:endParaRPr lang="el-GR"/>
        </a:p>
      </dgm:t>
    </dgm:pt>
    <dgm:pt modelId="{CF29129E-A4F7-4A5A-BF5B-37C49B372F68}" type="sibTrans" cxnId="{D55A94B8-2094-4E44-AE1D-E7453B9A6AD4}">
      <dgm:prSet/>
      <dgm:spPr/>
      <dgm:t>
        <a:bodyPr/>
        <a:lstStyle/>
        <a:p>
          <a:endParaRPr lang="el-GR"/>
        </a:p>
      </dgm:t>
    </dgm:pt>
    <dgm:pt modelId="{FCA60E39-390B-4842-9A7B-F463311848E2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000" b="1" dirty="0" smtClean="0">
              <a:solidFill>
                <a:schemeClr val="tx1"/>
              </a:solidFill>
              <a:latin typeface="Trebuchet MS" panose="020B0603020202020204" pitchFamily="34" charset="0"/>
            </a:rPr>
            <a:t>Προτάσεις</a:t>
          </a:r>
          <a:endParaRPr lang="el-GR" sz="2000" b="1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7A321E0-4F13-4125-AE2A-0715A7B6082C}" type="parTrans" cxnId="{A0D9BF35-B81A-4D4F-BB57-2277704A9CE1}">
      <dgm:prSet/>
      <dgm:spPr/>
      <dgm:t>
        <a:bodyPr/>
        <a:lstStyle/>
        <a:p>
          <a:endParaRPr lang="el-GR"/>
        </a:p>
      </dgm:t>
    </dgm:pt>
    <dgm:pt modelId="{2044A96D-05DF-4EB9-8324-036A0442CA04}" type="sibTrans" cxnId="{A0D9BF35-B81A-4D4F-BB57-2277704A9CE1}">
      <dgm:prSet/>
      <dgm:spPr/>
      <dgm:t>
        <a:bodyPr/>
        <a:lstStyle/>
        <a:p>
          <a:endParaRPr lang="el-GR"/>
        </a:p>
      </dgm:t>
    </dgm:pt>
    <dgm:pt modelId="{5E8BDCC0-DA54-49E9-8DE6-172DC358BFE5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Χρήση ΕΥ ως συμπληρωματικό εργαλείο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16B458A4-91D3-4D3F-8354-93A6603AB693}" type="parTrans" cxnId="{4B22B599-D55F-480E-AC64-1ECD234342D1}">
      <dgm:prSet/>
      <dgm:spPr/>
      <dgm:t>
        <a:bodyPr/>
        <a:lstStyle/>
        <a:p>
          <a:endParaRPr lang="el-GR"/>
        </a:p>
      </dgm:t>
    </dgm:pt>
    <dgm:pt modelId="{07F4EBA5-9FF1-4BA1-9F0C-91E71EAAE699}" type="sibTrans" cxnId="{4B22B599-D55F-480E-AC64-1ECD234342D1}">
      <dgm:prSet/>
      <dgm:spPr/>
      <dgm:t>
        <a:bodyPr/>
        <a:lstStyle/>
        <a:p>
          <a:endParaRPr lang="el-GR"/>
        </a:p>
      </dgm:t>
    </dgm:pt>
    <dgm:pt modelId="{DF1B66EC-A5A2-4186-90F8-AE84502314FD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>
              <a:alpha val="90000"/>
            </a:schemeClr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Διεξαγωγή έρευνας σε μαθητές Γ΄Δημοτικού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458596D8-9301-416F-BA91-F45BBD57EDB1}" type="parTrans" cxnId="{E71EED36-16D1-4B74-8B7E-0407418B28D2}">
      <dgm:prSet/>
      <dgm:spPr/>
      <dgm:t>
        <a:bodyPr/>
        <a:lstStyle/>
        <a:p>
          <a:endParaRPr lang="el-GR"/>
        </a:p>
      </dgm:t>
    </dgm:pt>
    <dgm:pt modelId="{BE06B0CF-766D-47F7-9504-B196AF635AB1}" type="sibTrans" cxnId="{E71EED36-16D1-4B74-8B7E-0407418B28D2}">
      <dgm:prSet/>
      <dgm:spPr/>
      <dgm:t>
        <a:bodyPr/>
        <a:lstStyle/>
        <a:p>
          <a:endParaRPr lang="el-GR"/>
        </a:p>
      </dgm:t>
    </dgm:pt>
    <dgm:pt modelId="{092386D7-8628-4479-AA92-002606365B08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Μη γενικεύσιμα συμπεράσματα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F99FD251-F9E0-4EF2-BAAB-5B4D940AB9CB}" type="parTrans" cxnId="{34337C24-F22E-478C-9E29-A01A311F5F9B}">
      <dgm:prSet/>
      <dgm:spPr/>
      <dgm:t>
        <a:bodyPr/>
        <a:lstStyle/>
        <a:p>
          <a:endParaRPr lang="el-GR"/>
        </a:p>
      </dgm:t>
    </dgm:pt>
    <dgm:pt modelId="{1F79BF99-8BE9-48E3-ADCE-C17DB019C991}" type="sibTrans" cxnId="{34337C24-F22E-478C-9E29-A01A311F5F9B}">
      <dgm:prSet/>
      <dgm:spPr/>
      <dgm:t>
        <a:bodyPr/>
        <a:lstStyle/>
        <a:p>
          <a:endParaRPr lang="el-GR"/>
        </a:p>
      </dgm:t>
    </dgm:pt>
    <dgm:pt modelId="{36B99A3B-34EE-4B26-9022-17F875E2C0E7}">
      <dgm:prSet phldrT="[Κείμενο]" custT="1"/>
      <dgm:spPr>
        <a:solidFill>
          <a:schemeClr val="accent1">
            <a:lumMod val="20000"/>
            <a:lumOff val="8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1800" dirty="0" smtClean="0">
              <a:latin typeface="Trebuchet MS" panose="020B0603020202020204" pitchFamily="34" charset="0"/>
            </a:rPr>
            <a:t>Διεξαγωγή έρευνας σε μεγαλύτερο αριθμό εκπαιδευτικών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E76581F6-0CA2-40A4-8F63-6D3B2E138AD2}" type="parTrans" cxnId="{E813D442-1CF4-4284-9EC8-69C2BC3A5347}">
      <dgm:prSet/>
      <dgm:spPr/>
      <dgm:t>
        <a:bodyPr/>
        <a:lstStyle/>
        <a:p>
          <a:endParaRPr lang="el-GR"/>
        </a:p>
      </dgm:t>
    </dgm:pt>
    <dgm:pt modelId="{42454F4E-30B5-4DA9-BD7A-C4228AE4EB04}" type="sibTrans" cxnId="{E813D442-1CF4-4284-9EC8-69C2BC3A5347}">
      <dgm:prSet/>
      <dgm:spPr/>
      <dgm:t>
        <a:bodyPr/>
        <a:lstStyle/>
        <a:p>
          <a:endParaRPr lang="el-GR"/>
        </a:p>
      </dgm:t>
    </dgm:pt>
    <dgm:pt modelId="{974022D4-C7ED-48B5-B22F-AFC4797D4F42}" type="pres">
      <dgm:prSet presAssocID="{318A11B8-4136-4691-BDA8-9349C0564A66}" presName="list" presStyleCnt="0">
        <dgm:presLayoutVars>
          <dgm:dir/>
          <dgm:animLvl val="lvl"/>
        </dgm:presLayoutVars>
      </dgm:prSet>
      <dgm:spPr/>
      <dgm:t>
        <a:bodyPr/>
        <a:lstStyle/>
        <a:p>
          <a:endParaRPr lang="el-GR"/>
        </a:p>
      </dgm:t>
    </dgm:pt>
    <dgm:pt modelId="{A5C555FA-0E7B-453F-8CB9-9C0C89ED78D4}" type="pres">
      <dgm:prSet presAssocID="{662BD1ED-A14F-4868-92A3-88FC0EE1168A}" presName="posSpace" presStyleCnt="0"/>
      <dgm:spPr/>
    </dgm:pt>
    <dgm:pt modelId="{6C4B6358-F16C-4822-8B02-65E7C9DF8757}" type="pres">
      <dgm:prSet presAssocID="{662BD1ED-A14F-4868-92A3-88FC0EE1168A}" presName="vertFlow" presStyleCnt="0"/>
      <dgm:spPr/>
    </dgm:pt>
    <dgm:pt modelId="{F30DB872-E8C0-4195-B125-E5E4A68A7560}" type="pres">
      <dgm:prSet presAssocID="{662BD1ED-A14F-4868-92A3-88FC0EE1168A}" presName="topSpace" presStyleCnt="0"/>
      <dgm:spPr/>
    </dgm:pt>
    <dgm:pt modelId="{AAEC7038-4182-45D9-BCAC-C3C0205AF9BC}" type="pres">
      <dgm:prSet presAssocID="{662BD1ED-A14F-4868-92A3-88FC0EE1168A}" presName="firstComp" presStyleCnt="0"/>
      <dgm:spPr/>
    </dgm:pt>
    <dgm:pt modelId="{792D2237-E587-4B63-ACDD-60864D26B618}" type="pres">
      <dgm:prSet presAssocID="{662BD1ED-A14F-4868-92A3-88FC0EE1168A}" presName="firstChild" presStyleLbl="bgAccFollowNode1" presStyleIdx="0" presStyleCnt="6"/>
      <dgm:spPr/>
      <dgm:t>
        <a:bodyPr/>
        <a:lstStyle/>
        <a:p>
          <a:endParaRPr lang="el-GR"/>
        </a:p>
      </dgm:t>
    </dgm:pt>
    <dgm:pt modelId="{9A699CB2-B6B1-4F51-A3DE-C602D03ECC68}" type="pres">
      <dgm:prSet presAssocID="{662BD1ED-A14F-4868-92A3-88FC0EE1168A}" presName="firstChildTx" presStyleLbl="b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85925898-5BD1-4205-BAA9-66EFD195A9F8}" type="pres">
      <dgm:prSet presAssocID="{3EF32E06-607A-4DA4-9E16-B59EBE585DE6}" presName="comp" presStyleCnt="0"/>
      <dgm:spPr/>
    </dgm:pt>
    <dgm:pt modelId="{3C29587D-425B-4854-90E1-D28AE92D0620}" type="pres">
      <dgm:prSet presAssocID="{3EF32E06-607A-4DA4-9E16-B59EBE585DE6}" presName="child" presStyleLbl="bgAccFollowNode1" presStyleIdx="1" presStyleCnt="6"/>
      <dgm:spPr/>
      <dgm:t>
        <a:bodyPr/>
        <a:lstStyle/>
        <a:p>
          <a:endParaRPr lang="el-GR"/>
        </a:p>
      </dgm:t>
    </dgm:pt>
    <dgm:pt modelId="{B8914E47-7D0C-4A27-AEEB-0792C7AB10D2}" type="pres">
      <dgm:prSet presAssocID="{3EF32E06-607A-4DA4-9E16-B59EBE585DE6}" presName="childTx" presStyleLbl="b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BFC4A6D6-4A2B-49D9-906E-5E35B14E9405}" type="pres">
      <dgm:prSet presAssocID="{092386D7-8628-4479-AA92-002606365B08}" presName="comp" presStyleCnt="0"/>
      <dgm:spPr/>
    </dgm:pt>
    <dgm:pt modelId="{D6868535-DA13-477A-AC54-53B782DF4EBA}" type="pres">
      <dgm:prSet presAssocID="{092386D7-8628-4479-AA92-002606365B08}" presName="child" presStyleLbl="bgAccFollowNode1" presStyleIdx="2" presStyleCnt="6"/>
      <dgm:spPr/>
      <dgm:t>
        <a:bodyPr/>
        <a:lstStyle/>
        <a:p>
          <a:endParaRPr lang="el-GR"/>
        </a:p>
      </dgm:t>
    </dgm:pt>
    <dgm:pt modelId="{6B813B57-B723-4FD4-BBEE-FC14C4FDE207}" type="pres">
      <dgm:prSet presAssocID="{092386D7-8628-4479-AA92-002606365B08}" presName="childTx" presStyleLbl="b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9E3EC76-D575-409B-97F4-44FFCB04E799}" type="pres">
      <dgm:prSet presAssocID="{662BD1ED-A14F-4868-92A3-88FC0EE1168A}" presName="negSpace" presStyleCnt="0"/>
      <dgm:spPr/>
    </dgm:pt>
    <dgm:pt modelId="{0AADEEB1-5A65-4139-8C6E-129FCB7E83CB}" type="pres">
      <dgm:prSet presAssocID="{662BD1ED-A14F-4868-92A3-88FC0EE1168A}" presName="circle" presStyleLbl="node1" presStyleIdx="0" presStyleCnt="2" custScaleX="127487" custLinFactNeighborX="-23300" custLinFactNeighborY="-218"/>
      <dgm:spPr/>
      <dgm:t>
        <a:bodyPr/>
        <a:lstStyle/>
        <a:p>
          <a:endParaRPr lang="el-GR"/>
        </a:p>
      </dgm:t>
    </dgm:pt>
    <dgm:pt modelId="{994A1BB3-264B-41DF-B01C-69FECAF38ABD}" type="pres">
      <dgm:prSet presAssocID="{49CA5913-AF43-4A1B-9320-01890A4D59DB}" presName="transSpace" presStyleCnt="0"/>
      <dgm:spPr/>
    </dgm:pt>
    <dgm:pt modelId="{FC46A3E5-0C16-4377-B681-C1B4FDE22CCB}" type="pres">
      <dgm:prSet presAssocID="{FCA60E39-390B-4842-9A7B-F463311848E2}" presName="posSpace" presStyleCnt="0"/>
      <dgm:spPr/>
    </dgm:pt>
    <dgm:pt modelId="{BFE6018D-3BEC-478F-8C6A-81C10E592A26}" type="pres">
      <dgm:prSet presAssocID="{FCA60E39-390B-4842-9A7B-F463311848E2}" presName="vertFlow" presStyleCnt="0"/>
      <dgm:spPr/>
    </dgm:pt>
    <dgm:pt modelId="{3BC27BED-F140-491D-8781-2E968C2B38D2}" type="pres">
      <dgm:prSet presAssocID="{FCA60E39-390B-4842-9A7B-F463311848E2}" presName="topSpace" presStyleCnt="0"/>
      <dgm:spPr/>
    </dgm:pt>
    <dgm:pt modelId="{D87ED955-1936-43C8-85AA-89558D3D4663}" type="pres">
      <dgm:prSet presAssocID="{FCA60E39-390B-4842-9A7B-F463311848E2}" presName="firstComp" presStyleCnt="0"/>
      <dgm:spPr/>
    </dgm:pt>
    <dgm:pt modelId="{BF7A5FA5-3BAF-4563-877B-D6F40100A63C}" type="pres">
      <dgm:prSet presAssocID="{FCA60E39-390B-4842-9A7B-F463311848E2}" presName="firstChild" presStyleLbl="bgAccFollowNode1" presStyleIdx="3" presStyleCnt="6"/>
      <dgm:spPr/>
      <dgm:t>
        <a:bodyPr/>
        <a:lstStyle/>
        <a:p>
          <a:endParaRPr lang="el-GR"/>
        </a:p>
      </dgm:t>
    </dgm:pt>
    <dgm:pt modelId="{02AE244B-6567-4969-AD0F-5A178DBCEEB8}" type="pres">
      <dgm:prSet presAssocID="{FCA60E39-390B-4842-9A7B-F463311848E2}" presName="firstChildTx" presStyleLbl="b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1DBECE-678D-450C-ABB1-909A60E4CE73}" type="pres">
      <dgm:prSet presAssocID="{DF1B66EC-A5A2-4186-90F8-AE84502314FD}" presName="comp" presStyleCnt="0"/>
      <dgm:spPr/>
    </dgm:pt>
    <dgm:pt modelId="{E9E24AD8-116E-4B65-8E72-27395226EEF9}" type="pres">
      <dgm:prSet presAssocID="{DF1B66EC-A5A2-4186-90F8-AE84502314FD}" presName="child" presStyleLbl="bgAccFollowNode1" presStyleIdx="4" presStyleCnt="6"/>
      <dgm:spPr/>
      <dgm:t>
        <a:bodyPr/>
        <a:lstStyle/>
        <a:p>
          <a:endParaRPr lang="el-GR"/>
        </a:p>
      </dgm:t>
    </dgm:pt>
    <dgm:pt modelId="{8167BA45-99CE-40C8-BA49-A095E931854B}" type="pres">
      <dgm:prSet presAssocID="{DF1B66EC-A5A2-4186-90F8-AE84502314FD}" presName="childTx" presStyleLbl="b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E0C1AD2-06A2-479D-A8C3-C78BD76BDCA3}" type="pres">
      <dgm:prSet presAssocID="{36B99A3B-34EE-4B26-9022-17F875E2C0E7}" presName="comp" presStyleCnt="0"/>
      <dgm:spPr/>
    </dgm:pt>
    <dgm:pt modelId="{48B16DA4-2BF1-4519-A6F4-52F2940688D8}" type="pres">
      <dgm:prSet presAssocID="{36B99A3B-34EE-4B26-9022-17F875E2C0E7}" presName="child" presStyleLbl="bgAccFollowNode1" presStyleIdx="5" presStyleCnt="6"/>
      <dgm:spPr/>
      <dgm:t>
        <a:bodyPr/>
        <a:lstStyle/>
        <a:p>
          <a:endParaRPr lang="el-GR"/>
        </a:p>
      </dgm:t>
    </dgm:pt>
    <dgm:pt modelId="{7ABB20A7-7465-4711-A6B6-98077D513E54}" type="pres">
      <dgm:prSet presAssocID="{36B99A3B-34EE-4B26-9022-17F875E2C0E7}" presName="childTx" presStyleLbl="b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6DC9BB95-E208-4ABF-B643-9571C7BC378C}" type="pres">
      <dgm:prSet presAssocID="{FCA60E39-390B-4842-9A7B-F463311848E2}" presName="negSpace" presStyleCnt="0"/>
      <dgm:spPr/>
    </dgm:pt>
    <dgm:pt modelId="{2C414739-D065-4759-B74A-8CBE7F52EF0C}" type="pres">
      <dgm:prSet presAssocID="{FCA60E39-390B-4842-9A7B-F463311848E2}" presName="circle" presStyleLbl="node1" presStyleIdx="1" presStyleCnt="2" custScaleX="125282" custLinFactNeighborX="-7860" custLinFactNeighborY="1553"/>
      <dgm:spPr/>
      <dgm:t>
        <a:bodyPr/>
        <a:lstStyle/>
        <a:p>
          <a:endParaRPr lang="el-GR"/>
        </a:p>
      </dgm:t>
    </dgm:pt>
  </dgm:ptLst>
  <dgm:cxnLst>
    <dgm:cxn modelId="{D55A94B8-2094-4E44-AE1D-E7453B9A6AD4}" srcId="{662BD1ED-A14F-4868-92A3-88FC0EE1168A}" destId="{3EF32E06-607A-4DA4-9E16-B59EBE585DE6}" srcOrd="1" destOrd="0" parTransId="{803750AD-698E-4AF9-9B19-17E1522ACC91}" sibTransId="{CF29129E-A4F7-4A5A-BF5B-37C49B372F68}"/>
    <dgm:cxn modelId="{CA8F3C39-83AC-4387-B8DE-7C843F1AAABB}" type="presOf" srcId="{DF1B66EC-A5A2-4186-90F8-AE84502314FD}" destId="{8167BA45-99CE-40C8-BA49-A095E931854B}" srcOrd="1" destOrd="0" presId="urn:microsoft.com/office/officeart/2005/8/layout/hList9"/>
    <dgm:cxn modelId="{34337C24-F22E-478C-9E29-A01A311F5F9B}" srcId="{662BD1ED-A14F-4868-92A3-88FC0EE1168A}" destId="{092386D7-8628-4479-AA92-002606365B08}" srcOrd="2" destOrd="0" parTransId="{F99FD251-F9E0-4EF2-BAAB-5B4D940AB9CB}" sibTransId="{1F79BF99-8BE9-48E3-ADCE-C17DB019C991}"/>
    <dgm:cxn modelId="{E71EED36-16D1-4B74-8B7E-0407418B28D2}" srcId="{FCA60E39-390B-4842-9A7B-F463311848E2}" destId="{DF1B66EC-A5A2-4186-90F8-AE84502314FD}" srcOrd="1" destOrd="0" parTransId="{458596D8-9301-416F-BA91-F45BBD57EDB1}" sibTransId="{BE06B0CF-766D-47F7-9504-B196AF635AB1}"/>
    <dgm:cxn modelId="{2082E734-DA34-4F57-B644-75740ADA4D8B}" type="presOf" srcId="{318A11B8-4136-4691-BDA8-9349C0564A66}" destId="{974022D4-C7ED-48B5-B22F-AFC4797D4F42}" srcOrd="0" destOrd="0" presId="urn:microsoft.com/office/officeart/2005/8/layout/hList9"/>
    <dgm:cxn modelId="{277DF76D-574A-4E6A-BAE1-F05423DBF5EC}" type="presOf" srcId="{662BD1ED-A14F-4868-92A3-88FC0EE1168A}" destId="{0AADEEB1-5A65-4139-8C6E-129FCB7E83CB}" srcOrd="0" destOrd="0" presId="urn:microsoft.com/office/officeart/2005/8/layout/hList9"/>
    <dgm:cxn modelId="{A0D9BF35-B81A-4D4F-BB57-2277704A9CE1}" srcId="{318A11B8-4136-4691-BDA8-9349C0564A66}" destId="{FCA60E39-390B-4842-9A7B-F463311848E2}" srcOrd="1" destOrd="0" parTransId="{E7A321E0-4F13-4125-AE2A-0715A7B6082C}" sibTransId="{2044A96D-05DF-4EB9-8324-036A0442CA04}"/>
    <dgm:cxn modelId="{7C92AD95-960C-4E8C-A531-BC7E537F104E}" srcId="{662BD1ED-A14F-4868-92A3-88FC0EE1168A}" destId="{AF3E2C6E-2B6B-445B-A52C-F510E612CACB}" srcOrd="0" destOrd="0" parTransId="{614E7728-1A89-4E76-9AB4-689A94281BA3}" sibTransId="{04BAFC5C-9B03-43FA-85CE-CC052DEE901D}"/>
    <dgm:cxn modelId="{B492F4A9-BF3B-4DD0-8EEC-F3071655C786}" type="presOf" srcId="{FCA60E39-390B-4842-9A7B-F463311848E2}" destId="{2C414739-D065-4759-B74A-8CBE7F52EF0C}" srcOrd="0" destOrd="0" presId="urn:microsoft.com/office/officeart/2005/8/layout/hList9"/>
    <dgm:cxn modelId="{5E6E71F8-5500-4B21-9B6D-3D9289A3865E}" type="presOf" srcId="{36B99A3B-34EE-4B26-9022-17F875E2C0E7}" destId="{48B16DA4-2BF1-4519-A6F4-52F2940688D8}" srcOrd="0" destOrd="0" presId="urn:microsoft.com/office/officeart/2005/8/layout/hList9"/>
    <dgm:cxn modelId="{93DA61A7-6146-4477-BF68-9B201AA3142C}" type="presOf" srcId="{AF3E2C6E-2B6B-445B-A52C-F510E612CACB}" destId="{9A699CB2-B6B1-4F51-A3DE-C602D03ECC68}" srcOrd="1" destOrd="0" presId="urn:microsoft.com/office/officeart/2005/8/layout/hList9"/>
    <dgm:cxn modelId="{F3BBFE53-2A8B-43C1-9D24-9DFC9BFB6C68}" type="presOf" srcId="{092386D7-8628-4479-AA92-002606365B08}" destId="{D6868535-DA13-477A-AC54-53B782DF4EBA}" srcOrd="0" destOrd="0" presId="urn:microsoft.com/office/officeart/2005/8/layout/hList9"/>
    <dgm:cxn modelId="{4B22B599-D55F-480E-AC64-1ECD234342D1}" srcId="{FCA60E39-390B-4842-9A7B-F463311848E2}" destId="{5E8BDCC0-DA54-49E9-8DE6-172DC358BFE5}" srcOrd="0" destOrd="0" parTransId="{16B458A4-91D3-4D3F-8354-93A6603AB693}" sibTransId="{07F4EBA5-9FF1-4BA1-9F0C-91E71EAAE699}"/>
    <dgm:cxn modelId="{C1712B03-897A-4B88-BFE2-1A892845E0AA}" type="presOf" srcId="{DF1B66EC-A5A2-4186-90F8-AE84502314FD}" destId="{E9E24AD8-116E-4B65-8E72-27395226EEF9}" srcOrd="0" destOrd="0" presId="urn:microsoft.com/office/officeart/2005/8/layout/hList9"/>
    <dgm:cxn modelId="{FED3DDE9-CB18-4236-ACDD-1080664AD96F}" type="presOf" srcId="{3EF32E06-607A-4DA4-9E16-B59EBE585DE6}" destId="{B8914E47-7D0C-4A27-AEEB-0792C7AB10D2}" srcOrd="1" destOrd="0" presId="urn:microsoft.com/office/officeart/2005/8/layout/hList9"/>
    <dgm:cxn modelId="{DDF398BE-8382-48AC-8889-CA27050B040B}" type="presOf" srcId="{092386D7-8628-4479-AA92-002606365B08}" destId="{6B813B57-B723-4FD4-BBEE-FC14C4FDE207}" srcOrd="1" destOrd="0" presId="urn:microsoft.com/office/officeart/2005/8/layout/hList9"/>
    <dgm:cxn modelId="{6EE14B84-2E9D-4792-9814-11209146117B}" type="presOf" srcId="{5E8BDCC0-DA54-49E9-8DE6-172DC358BFE5}" destId="{BF7A5FA5-3BAF-4563-877B-D6F40100A63C}" srcOrd="0" destOrd="0" presId="urn:microsoft.com/office/officeart/2005/8/layout/hList9"/>
    <dgm:cxn modelId="{E813D442-1CF4-4284-9EC8-69C2BC3A5347}" srcId="{FCA60E39-390B-4842-9A7B-F463311848E2}" destId="{36B99A3B-34EE-4B26-9022-17F875E2C0E7}" srcOrd="2" destOrd="0" parTransId="{E76581F6-0CA2-40A4-8F63-6D3B2E138AD2}" sibTransId="{42454F4E-30B5-4DA9-BD7A-C4228AE4EB04}"/>
    <dgm:cxn modelId="{E848899A-321A-4D34-945B-886F02D51FDE}" type="presOf" srcId="{36B99A3B-34EE-4B26-9022-17F875E2C0E7}" destId="{7ABB20A7-7465-4711-A6B6-98077D513E54}" srcOrd="1" destOrd="0" presId="urn:microsoft.com/office/officeart/2005/8/layout/hList9"/>
    <dgm:cxn modelId="{CD5A97D5-5806-4493-8A1B-19A7DA0BB8B6}" type="presOf" srcId="{5E8BDCC0-DA54-49E9-8DE6-172DC358BFE5}" destId="{02AE244B-6567-4969-AD0F-5A178DBCEEB8}" srcOrd="1" destOrd="0" presId="urn:microsoft.com/office/officeart/2005/8/layout/hList9"/>
    <dgm:cxn modelId="{442ABEEC-EEC9-4CF3-A1C6-76831FE43ED2}" srcId="{318A11B8-4136-4691-BDA8-9349C0564A66}" destId="{662BD1ED-A14F-4868-92A3-88FC0EE1168A}" srcOrd="0" destOrd="0" parTransId="{FA186FA2-C599-4135-A62A-52A9DA40E80B}" sibTransId="{49CA5913-AF43-4A1B-9320-01890A4D59DB}"/>
    <dgm:cxn modelId="{D3FCCBC4-3957-4C99-9F32-CE14A3C96217}" type="presOf" srcId="{AF3E2C6E-2B6B-445B-A52C-F510E612CACB}" destId="{792D2237-E587-4B63-ACDD-60864D26B618}" srcOrd="0" destOrd="0" presId="urn:microsoft.com/office/officeart/2005/8/layout/hList9"/>
    <dgm:cxn modelId="{81838486-FE2F-4A34-B2C8-6AF2CD3B0336}" type="presOf" srcId="{3EF32E06-607A-4DA4-9E16-B59EBE585DE6}" destId="{3C29587D-425B-4854-90E1-D28AE92D0620}" srcOrd="0" destOrd="0" presId="urn:microsoft.com/office/officeart/2005/8/layout/hList9"/>
    <dgm:cxn modelId="{C74FA5B8-F5B1-40B9-9F57-199CC74965FD}" type="presParOf" srcId="{974022D4-C7ED-48B5-B22F-AFC4797D4F42}" destId="{A5C555FA-0E7B-453F-8CB9-9C0C89ED78D4}" srcOrd="0" destOrd="0" presId="urn:microsoft.com/office/officeart/2005/8/layout/hList9"/>
    <dgm:cxn modelId="{CC891CF3-93D9-423C-A482-DE5C3C935DEF}" type="presParOf" srcId="{974022D4-C7ED-48B5-B22F-AFC4797D4F42}" destId="{6C4B6358-F16C-4822-8B02-65E7C9DF8757}" srcOrd="1" destOrd="0" presId="urn:microsoft.com/office/officeart/2005/8/layout/hList9"/>
    <dgm:cxn modelId="{0828A6F2-367F-4CC9-B708-D37164C284A1}" type="presParOf" srcId="{6C4B6358-F16C-4822-8B02-65E7C9DF8757}" destId="{F30DB872-E8C0-4195-B125-E5E4A68A7560}" srcOrd="0" destOrd="0" presId="urn:microsoft.com/office/officeart/2005/8/layout/hList9"/>
    <dgm:cxn modelId="{142AFBFC-C107-4F09-91A6-E8494B7FA4E9}" type="presParOf" srcId="{6C4B6358-F16C-4822-8B02-65E7C9DF8757}" destId="{AAEC7038-4182-45D9-BCAC-C3C0205AF9BC}" srcOrd="1" destOrd="0" presId="urn:microsoft.com/office/officeart/2005/8/layout/hList9"/>
    <dgm:cxn modelId="{070763CF-FA7B-44E7-AADC-D54DEA9883DB}" type="presParOf" srcId="{AAEC7038-4182-45D9-BCAC-C3C0205AF9BC}" destId="{792D2237-E587-4B63-ACDD-60864D26B618}" srcOrd="0" destOrd="0" presId="urn:microsoft.com/office/officeart/2005/8/layout/hList9"/>
    <dgm:cxn modelId="{F9B8A5C0-020D-474B-9648-956AA92D895A}" type="presParOf" srcId="{AAEC7038-4182-45D9-BCAC-C3C0205AF9BC}" destId="{9A699CB2-B6B1-4F51-A3DE-C602D03ECC68}" srcOrd="1" destOrd="0" presId="urn:microsoft.com/office/officeart/2005/8/layout/hList9"/>
    <dgm:cxn modelId="{9427E17E-548A-450F-9AB4-2D59DABDDAB0}" type="presParOf" srcId="{6C4B6358-F16C-4822-8B02-65E7C9DF8757}" destId="{85925898-5BD1-4205-BAA9-66EFD195A9F8}" srcOrd="2" destOrd="0" presId="urn:microsoft.com/office/officeart/2005/8/layout/hList9"/>
    <dgm:cxn modelId="{C67E5402-A50E-4DF4-8872-D15EE0869469}" type="presParOf" srcId="{85925898-5BD1-4205-BAA9-66EFD195A9F8}" destId="{3C29587D-425B-4854-90E1-D28AE92D0620}" srcOrd="0" destOrd="0" presId="urn:microsoft.com/office/officeart/2005/8/layout/hList9"/>
    <dgm:cxn modelId="{89C617E6-DBD5-416F-8B4B-17626C999665}" type="presParOf" srcId="{85925898-5BD1-4205-BAA9-66EFD195A9F8}" destId="{B8914E47-7D0C-4A27-AEEB-0792C7AB10D2}" srcOrd="1" destOrd="0" presId="urn:microsoft.com/office/officeart/2005/8/layout/hList9"/>
    <dgm:cxn modelId="{9B50C051-BEB6-485D-8BE8-ABD1B4C7D6D9}" type="presParOf" srcId="{6C4B6358-F16C-4822-8B02-65E7C9DF8757}" destId="{BFC4A6D6-4A2B-49D9-906E-5E35B14E9405}" srcOrd="3" destOrd="0" presId="urn:microsoft.com/office/officeart/2005/8/layout/hList9"/>
    <dgm:cxn modelId="{D01D80DF-68FC-4309-BF32-A6CE23F64875}" type="presParOf" srcId="{BFC4A6D6-4A2B-49D9-906E-5E35B14E9405}" destId="{D6868535-DA13-477A-AC54-53B782DF4EBA}" srcOrd="0" destOrd="0" presId="urn:microsoft.com/office/officeart/2005/8/layout/hList9"/>
    <dgm:cxn modelId="{982FF004-6903-4815-A78C-A2263737AB59}" type="presParOf" srcId="{BFC4A6D6-4A2B-49D9-906E-5E35B14E9405}" destId="{6B813B57-B723-4FD4-BBEE-FC14C4FDE207}" srcOrd="1" destOrd="0" presId="urn:microsoft.com/office/officeart/2005/8/layout/hList9"/>
    <dgm:cxn modelId="{50BF0616-7183-4C91-8F0A-9F03F8E18636}" type="presParOf" srcId="{974022D4-C7ED-48B5-B22F-AFC4797D4F42}" destId="{79E3EC76-D575-409B-97F4-44FFCB04E799}" srcOrd="2" destOrd="0" presId="urn:microsoft.com/office/officeart/2005/8/layout/hList9"/>
    <dgm:cxn modelId="{0549B172-4266-4E3D-A35A-BCD4F685F8DB}" type="presParOf" srcId="{974022D4-C7ED-48B5-B22F-AFC4797D4F42}" destId="{0AADEEB1-5A65-4139-8C6E-129FCB7E83CB}" srcOrd="3" destOrd="0" presId="urn:microsoft.com/office/officeart/2005/8/layout/hList9"/>
    <dgm:cxn modelId="{A3C23012-6146-4E57-BB0E-453028CE1085}" type="presParOf" srcId="{974022D4-C7ED-48B5-B22F-AFC4797D4F42}" destId="{994A1BB3-264B-41DF-B01C-69FECAF38ABD}" srcOrd="4" destOrd="0" presId="urn:microsoft.com/office/officeart/2005/8/layout/hList9"/>
    <dgm:cxn modelId="{CD6422DC-793D-4B7F-A3CE-C8447FF8CE26}" type="presParOf" srcId="{974022D4-C7ED-48B5-B22F-AFC4797D4F42}" destId="{FC46A3E5-0C16-4377-B681-C1B4FDE22CCB}" srcOrd="5" destOrd="0" presId="urn:microsoft.com/office/officeart/2005/8/layout/hList9"/>
    <dgm:cxn modelId="{6D7FF688-D467-489C-ADCC-DFD9BDB70E89}" type="presParOf" srcId="{974022D4-C7ED-48B5-B22F-AFC4797D4F42}" destId="{BFE6018D-3BEC-478F-8C6A-81C10E592A26}" srcOrd="6" destOrd="0" presId="urn:microsoft.com/office/officeart/2005/8/layout/hList9"/>
    <dgm:cxn modelId="{A9FE13E5-0977-4CF2-A09D-F0872056DEAB}" type="presParOf" srcId="{BFE6018D-3BEC-478F-8C6A-81C10E592A26}" destId="{3BC27BED-F140-491D-8781-2E968C2B38D2}" srcOrd="0" destOrd="0" presId="urn:microsoft.com/office/officeart/2005/8/layout/hList9"/>
    <dgm:cxn modelId="{B037F898-0283-46F9-B5BC-E751C84DCD12}" type="presParOf" srcId="{BFE6018D-3BEC-478F-8C6A-81C10E592A26}" destId="{D87ED955-1936-43C8-85AA-89558D3D4663}" srcOrd="1" destOrd="0" presId="urn:microsoft.com/office/officeart/2005/8/layout/hList9"/>
    <dgm:cxn modelId="{4893A9E3-E5B8-4C03-8AA0-DAD97225BB54}" type="presParOf" srcId="{D87ED955-1936-43C8-85AA-89558D3D4663}" destId="{BF7A5FA5-3BAF-4563-877B-D6F40100A63C}" srcOrd="0" destOrd="0" presId="urn:microsoft.com/office/officeart/2005/8/layout/hList9"/>
    <dgm:cxn modelId="{7B9BCB28-70C9-401F-8245-3E7CB50054AB}" type="presParOf" srcId="{D87ED955-1936-43C8-85AA-89558D3D4663}" destId="{02AE244B-6567-4969-AD0F-5A178DBCEEB8}" srcOrd="1" destOrd="0" presId="urn:microsoft.com/office/officeart/2005/8/layout/hList9"/>
    <dgm:cxn modelId="{777982B4-2500-411A-8F27-87BC7414D135}" type="presParOf" srcId="{BFE6018D-3BEC-478F-8C6A-81C10E592A26}" destId="{591DBECE-678D-450C-ABB1-909A60E4CE73}" srcOrd="2" destOrd="0" presId="urn:microsoft.com/office/officeart/2005/8/layout/hList9"/>
    <dgm:cxn modelId="{B460E434-771E-448B-BD9D-3D1911D9DF4C}" type="presParOf" srcId="{591DBECE-678D-450C-ABB1-909A60E4CE73}" destId="{E9E24AD8-116E-4B65-8E72-27395226EEF9}" srcOrd="0" destOrd="0" presId="urn:microsoft.com/office/officeart/2005/8/layout/hList9"/>
    <dgm:cxn modelId="{C85E3D6A-5E3F-42BA-8988-4F4C72A72A52}" type="presParOf" srcId="{591DBECE-678D-450C-ABB1-909A60E4CE73}" destId="{8167BA45-99CE-40C8-BA49-A095E931854B}" srcOrd="1" destOrd="0" presId="urn:microsoft.com/office/officeart/2005/8/layout/hList9"/>
    <dgm:cxn modelId="{298B543B-9FF4-4F3E-91A3-378BBB5AA54B}" type="presParOf" srcId="{BFE6018D-3BEC-478F-8C6A-81C10E592A26}" destId="{FE0C1AD2-06A2-479D-A8C3-C78BD76BDCA3}" srcOrd="3" destOrd="0" presId="urn:microsoft.com/office/officeart/2005/8/layout/hList9"/>
    <dgm:cxn modelId="{533D6BB7-9084-43D8-A592-62AB35063FC8}" type="presParOf" srcId="{FE0C1AD2-06A2-479D-A8C3-C78BD76BDCA3}" destId="{48B16DA4-2BF1-4519-A6F4-52F2940688D8}" srcOrd="0" destOrd="0" presId="urn:microsoft.com/office/officeart/2005/8/layout/hList9"/>
    <dgm:cxn modelId="{1E7D484A-A303-4257-9632-7FFAE0048417}" type="presParOf" srcId="{FE0C1AD2-06A2-479D-A8C3-C78BD76BDCA3}" destId="{7ABB20A7-7465-4711-A6B6-98077D513E54}" srcOrd="1" destOrd="0" presId="urn:microsoft.com/office/officeart/2005/8/layout/hList9"/>
    <dgm:cxn modelId="{AC47D0E9-A57F-4B67-B6BC-82BA1091A54C}" type="presParOf" srcId="{974022D4-C7ED-48B5-B22F-AFC4797D4F42}" destId="{6DC9BB95-E208-4ABF-B643-9571C7BC378C}" srcOrd="7" destOrd="0" presId="urn:microsoft.com/office/officeart/2005/8/layout/hList9"/>
    <dgm:cxn modelId="{3F25F9E9-3F4F-4E8C-9E31-5B4C4175B639}" type="presParOf" srcId="{974022D4-C7ED-48B5-B22F-AFC4797D4F42}" destId="{2C414739-D065-4759-B74A-8CBE7F52EF0C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CACA81-B477-43CF-9E73-777963CE2E64}" type="doc">
      <dgm:prSet loTypeId="urn:microsoft.com/office/officeart/2005/8/layout/vList5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l-GR"/>
        </a:p>
      </dgm:t>
    </dgm:pt>
    <dgm:pt modelId="{BC131439-E584-4A82-93B9-29B52BD23EDA}">
      <dgm:prSet phldrT="[Κείμενο]" custT="1"/>
      <dgm:spPr/>
      <dgm:t>
        <a:bodyPr/>
        <a:lstStyle/>
        <a:p>
          <a:r>
            <a:rPr lang="el-GR" sz="6000" dirty="0" smtClean="0">
              <a:solidFill>
                <a:schemeClr val="bg1"/>
              </a:solidFill>
              <a:latin typeface="Trebuchet MS" panose="020B0603020202020204" pitchFamily="34" charset="0"/>
            </a:rPr>
            <a:t>1</a:t>
          </a:r>
          <a:r>
            <a:rPr lang="el-GR" sz="60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40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endParaRPr lang="el-GR" sz="4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1ADACA96-7CA2-499D-8E30-B5F0F8BD708F}" type="parTrans" cxnId="{85F28409-DB6F-43FA-8B16-1EB09052DA02}">
      <dgm:prSet/>
      <dgm:spPr/>
      <dgm:t>
        <a:bodyPr/>
        <a:lstStyle/>
        <a:p>
          <a:endParaRPr lang="el-GR"/>
        </a:p>
      </dgm:t>
    </dgm:pt>
    <dgm:pt modelId="{34A7905C-7161-4B41-960F-EBB1FB704048}" type="sibTrans" cxnId="{85F28409-DB6F-43FA-8B16-1EB09052DA02}">
      <dgm:prSet/>
      <dgm:spPr/>
      <dgm:t>
        <a:bodyPr/>
        <a:lstStyle/>
        <a:p>
          <a:endParaRPr lang="el-GR"/>
        </a:p>
      </dgm:t>
    </dgm:pt>
    <dgm:pt modelId="{608D97A5-63C0-4F4A-8718-45416BD0D9BA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>
              <a:alpha val="90000"/>
            </a:schemeClr>
          </a:solidFill>
        </a:ln>
      </dgm:spPr>
      <dgm:t>
        <a:bodyPr/>
        <a:lstStyle/>
        <a:p>
          <a:pPr algn="just"/>
          <a:r>
            <a:rPr lang="el-GR" sz="2200" dirty="0" smtClean="0">
              <a:latin typeface="Trebuchet MS" panose="020B0603020202020204" pitchFamily="34" charset="0"/>
            </a:rPr>
            <a:t>Το εκπαιδευτικό υλικό διέπεται από τις Αρχές και τη Μεθοδολογία της εξ αποστάσεως εκπαίδευσης; </a:t>
          </a:r>
          <a:endParaRPr lang="el-GR" sz="24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6BAB535-C531-4D63-B510-D01E53FA79CF}" type="parTrans" cxnId="{3FE7230C-5EC9-4600-A9E7-6AC660AC1FAA}">
      <dgm:prSet/>
      <dgm:spPr/>
      <dgm:t>
        <a:bodyPr/>
        <a:lstStyle/>
        <a:p>
          <a:endParaRPr lang="el-GR"/>
        </a:p>
      </dgm:t>
    </dgm:pt>
    <dgm:pt modelId="{E79500AE-5F0B-431F-B9DC-3188AC5E7239}" type="sibTrans" cxnId="{3FE7230C-5EC9-4600-A9E7-6AC660AC1FAA}">
      <dgm:prSet/>
      <dgm:spPr/>
      <dgm:t>
        <a:bodyPr/>
        <a:lstStyle/>
        <a:p>
          <a:endParaRPr lang="el-GR"/>
        </a:p>
      </dgm:t>
    </dgm:pt>
    <dgm:pt modelId="{339859C0-B9A9-4738-91D6-F3B728D661C9}">
      <dgm:prSet phldrT="[Κείμενο]" custT="1"/>
      <dgm:spPr/>
      <dgm:t>
        <a:bodyPr/>
        <a:lstStyle/>
        <a:p>
          <a:endParaRPr lang="el-GR" sz="6000" dirty="0" smtClean="0">
            <a:solidFill>
              <a:schemeClr val="bg1"/>
            </a:solidFill>
            <a:latin typeface="Trebuchet MS" panose="020B0603020202020204" pitchFamily="34" charset="0"/>
          </a:endParaRPr>
        </a:p>
        <a:p>
          <a:r>
            <a:rPr lang="el-GR" sz="6000" dirty="0" smtClean="0">
              <a:solidFill>
                <a:schemeClr val="bg1"/>
              </a:solidFill>
              <a:latin typeface="Trebuchet MS" panose="020B0603020202020204" pitchFamily="34" charset="0"/>
            </a:rPr>
            <a:t>2</a:t>
          </a:r>
          <a:r>
            <a:rPr lang="el-GR" sz="60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</a:p>
        <a:p>
          <a:r>
            <a:rPr lang="el-GR" sz="60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endParaRPr lang="el-GR" sz="6000" dirty="0">
            <a:solidFill>
              <a:schemeClr val="bg1"/>
            </a:solidFill>
            <a:latin typeface="Trebuchet MS" panose="020B0603020202020204" pitchFamily="34" charset="0"/>
          </a:endParaRPr>
        </a:p>
      </dgm:t>
    </dgm:pt>
    <dgm:pt modelId="{6D38B13D-1CEA-4563-89EA-32EE4C54264E}" type="parTrans" cxnId="{49D8B535-FFAE-425A-9F7B-F9F1B22BD3D0}">
      <dgm:prSet/>
      <dgm:spPr/>
      <dgm:t>
        <a:bodyPr/>
        <a:lstStyle/>
        <a:p>
          <a:endParaRPr lang="el-GR"/>
        </a:p>
      </dgm:t>
    </dgm:pt>
    <dgm:pt modelId="{8B44D7D3-2326-4345-840A-64328C4F8AB5}" type="sibTrans" cxnId="{49D8B535-FFAE-425A-9F7B-F9F1B22BD3D0}">
      <dgm:prSet/>
      <dgm:spPr/>
      <dgm:t>
        <a:bodyPr/>
        <a:lstStyle/>
        <a:p>
          <a:endParaRPr lang="el-GR"/>
        </a:p>
      </dgm:t>
    </dgm:pt>
    <dgm:pt modelId="{497ABF46-9D59-4141-BC6A-3E9E3D87E724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/>
          </a:solidFill>
        </a:ln>
      </dgm:spPr>
      <dgm:t>
        <a:bodyPr/>
        <a:lstStyle/>
        <a:p>
          <a:pPr algn="just"/>
          <a:r>
            <a:rPr lang="el-GR" sz="2200" dirty="0" smtClean="0">
              <a:latin typeface="Trebuchet MS" panose="020B0603020202020204" pitchFamily="34" charset="0"/>
            </a:rPr>
            <a:t>Το εκπαιδευτικό υλικό έχει δημιουργηθεί σύμφωνα με τις Αρχές της Πολυμεσικής Μάθησης; </a:t>
          </a:r>
          <a:endParaRPr lang="el-GR" sz="2200" dirty="0">
            <a:latin typeface="Trebuchet MS" panose="020B0603020202020204" pitchFamily="34" charset="0"/>
          </a:endParaRPr>
        </a:p>
      </dgm:t>
    </dgm:pt>
    <dgm:pt modelId="{786FE0F1-195C-4C85-92C2-3AA9EAC73F09}" type="parTrans" cxnId="{10C9D39D-CFD8-4427-B259-CA5BC9F94919}">
      <dgm:prSet/>
      <dgm:spPr/>
      <dgm:t>
        <a:bodyPr/>
        <a:lstStyle/>
        <a:p>
          <a:endParaRPr lang="el-GR"/>
        </a:p>
      </dgm:t>
    </dgm:pt>
    <dgm:pt modelId="{7A87E0C1-3988-4F87-BE91-37795082F0FA}" type="sibTrans" cxnId="{10C9D39D-CFD8-4427-B259-CA5BC9F94919}">
      <dgm:prSet/>
      <dgm:spPr/>
      <dgm:t>
        <a:bodyPr/>
        <a:lstStyle/>
        <a:p>
          <a:endParaRPr lang="el-GR"/>
        </a:p>
      </dgm:t>
    </dgm:pt>
    <dgm:pt modelId="{BFE3A91F-96A3-4272-A9E9-5DE0D4D120A5}">
      <dgm:prSet phldrT="[Κείμενο]" custT="1"/>
      <dgm:spPr/>
      <dgm:t>
        <a:bodyPr/>
        <a:lstStyle/>
        <a:p>
          <a:endParaRPr lang="el-GR" sz="6000" dirty="0" smtClean="0">
            <a:solidFill>
              <a:schemeClr val="bg1"/>
            </a:solidFill>
            <a:latin typeface="Trebuchet MS" panose="020B0603020202020204" pitchFamily="34" charset="0"/>
          </a:endParaRPr>
        </a:p>
        <a:p>
          <a:r>
            <a:rPr lang="el-GR" sz="6000" dirty="0" smtClean="0">
              <a:solidFill>
                <a:schemeClr val="bg1"/>
              </a:solidFill>
              <a:latin typeface="Trebuchet MS" panose="020B0603020202020204" pitchFamily="34" charset="0"/>
            </a:rPr>
            <a:t>3</a:t>
          </a:r>
          <a:r>
            <a:rPr lang="el-GR" sz="60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60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  <a:p>
          <a:r>
            <a:rPr lang="el-GR" sz="6500" dirty="0" smtClean="0"/>
            <a:t> </a:t>
          </a:r>
          <a:endParaRPr lang="el-GR" sz="6500" dirty="0"/>
        </a:p>
      </dgm:t>
    </dgm:pt>
    <dgm:pt modelId="{264F0A42-A2B0-4D21-BBB7-99A170767AD2}" type="parTrans" cxnId="{2E3A9358-0CDB-411A-9424-1B4AE03CC2C9}">
      <dgm:prSet/>
      <dgm:spPr/>
      <dgm:t>
        <a:bodyPr/>
        <a:lstStyle/>
        <a:p>
          <a:endParaRPr lang="el-GR"/>
        </a:p>
      </dgm:t>
    </dgm:pt>
    <dgm:pt modelId="{2B0B664C-6652-40AF-B24A-4EC1E43B65C5}" type="sibTrans" cxnId="{2E3A9358-0CDB-411A-9424-1B4AE03CC2C9}">
      <dgm:prSet/>
      <dgm:spPr/>
      <dgm:t>
        <a:bodyPr/>
        <a:lstStyle/>
        <a:p>
          <a:endParaRPr lang="el-GR"/>
        </a:p>
      </dgm:t>
    </dgm:pt>
    <dgm:pt modelId="{0C782D54-8013-4F5D-8D12-44C20DF7D70D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28575">
          <a:solidFill>
            <a:schemeClr val="accent1">
              <a:alpha val="90000"/>
            </a:schemeClr>
          </a:solidFill>
        </a:ln>
      </dgm:spPr>
      <dgm:t>
        <a:bodyPr/>
        <a:lstStyle/>
        <a:p>
          <a:pPr algn="just"/>
          <a:r>
            <a:rPr lang="el-GR" sz="2200" dirty="0" smtClean="0">
              <a:latin typeface="Trebuchet MS" panose="020B0603020202020204" pitchFamily="34" charset="0"/>
            </a:rPr>
            <a:t>Ποιες είναι οι απόψεις – στάσεις των εκπαιδευτικών Πρωτοβάθμιας Εκπαίδευσης για το εκπαιδευτικό υλικό που δημιουργήθηκε για μαθητές Γ΄ Δημοτικού στο πλαίσιο του γνωστικού αντικειμένου της τρίτης ενότητας της Ιστορίας με τίτλο «Ο Θησέας»; </a:t>
          </a:r>
          <a:endParaRPr lang="el-GR" sz="2200" dirty="0">
            <a:latin typeface="Trebuchet MS" panose="020B0603020202020204" pitchFamily="34" charset="0"/>
          </a:endParaRPr>
        </a:p>
      </dgm:t>
    </dgm:pt>
    <dgm:pt modelId="{C2327DB1-507E-4095-9733-2A558A48605E}" type="parTrans" cxnId="{335A5BF4-9CB8-4CD6-843D-3CE104A88050}">
      <dgm:prSet/>
      <dgm:spPr/>
      <dgm:t>
        <a:bodyPr/>
        <a:lstStyle/>
        <a:p>
          <a:endParaRPr lang="el-GR"/>
        </a:p>
      </dgm:t>
    </dgm:pt>
    <dgm:pt modelId="{CB6ABC2E-EA51-47A8-A379-6C014F588303}" type="sibTrans" cxnId="{335A5BF4-9CB8-4CD6-843D-3CE104A88050}">
      <dgm:prSet/>
      <dgm:spPr/>
      <dgm:t>
        <a:bodyPr/>
        <a:lstStyle/>
        <a:p>
          <a:endParaRPr lang="el-GR"/>
        </a:p>
      </dgm:t>
    </dgm:pt>
    <dgm:pt modelId="{A9D042B8-A373-41F6-A466-D15246DB6634}" type="pres">
      <dgm:prSet presAssocID="{11CACA81-B477-43CF-9E73-777963CE2E6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F0079F0E-AA39-47F7-8A5B-06AD7A259DB4}" type="pres">
      <dgm:prSet presAssocID="{BC131439-E584-4A82-93B9-29B52BD23EDA}" presName="linNode" presStyleCnt="0"/>
      <dgm:spPr/>
    </dgm:pt>
    <dgm:pt modelId="{4E5665F6-691D-40A2-BC34-77639BDB724A}" type="pres">
      <dgm:prSet presAssocID="{BC131439-E584-4A82-93B9-29B52BD23EDA}" presName="parentText" presStyleLbl="node1" presStyleIdx="0" presStyleCnt="3" custScaleX="51542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3DD3DBC-16D1-45E4-B366-CF8CEEE1FBB4}" type="pres">
      <dgm:prSet presAssocID="{BC131439-E584-4A82-93B9-29B52BD23EDA}" presName="descendantText" presStyleLbl="alignAccFollowNode1" presStyleIdx="0" presStyleCnt="3" custScaleX="1335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715C1E-E584-436F-9DC5-66A6C7F43C12}" type="pres">
      <dgm:prSet presAssocID="{34A7905C-7161-4B41-960F-EBB1FB704048}" presName="sp" presStyleCnt="0"/>
      <dgm:spPr/>
    </dgm:pt>
    <dgm:pt modelId="{BDFC58B2-0108-4471-B1B2-A0DE0A1D762E}" type="pres">
      <dgm:prSet presAssocID="{339859C0-B9A9-4738-91D6-F3B728D661C9}" presName="linNode" presStyleCnt="0"/>
      <dgm:spPr/>
    </dgm:pt>
    <dgm:pt modelId="{9A0FDEA8-7810-4048-A8C9-42E16CEB05D0}" type="pres">
      <dgm:prSet presAssocID="{339859C0-B9A9-4738-91D6-F3B728D661C9}" presName="parentText" presStyleLbl="node1" presStyleIdx="1" presStyleCnt="3" custScaleX="8167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30884AA-745A-486F-8AD2-3786A686D108}" type="pres">
      <dgm:prSet presAssocID="{339859C0-B9A9-4738-91D6-F3B728D661C9}" presName="descendantText" presStyleLbl="alignAccFollowNode1" presStyleIdx="1" presStyleCnt="3" custScaleX="19906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7F6978C-08D0-4D79-9511-3AAF46D32AC6}" type="pres">
      <dgm:prSet presAssocID="{8B44D7D3-2326-4345-840A-64328C4F8AB5}" presName="sp" presStyleCnt="0"/>
      <dgm:spPr/>
    </dgm:pt>
    <dgm:pt modelId="{EAB65828-50F2-4A74-B1D2-5BC218BFB40F}" type="pres">
      <dgm:prSet presAssocID="{BFE3A91F-96A3-4272-A9E9-5DE0D4D120A5}" presName="linNode" presStyleCnt="0"/>
      <dgm:spPr/>
    </dgm:pt>
    <dgm:pt modelId="{45E78F42-45E8-4707-A875-2C342E6328D8}" type="pres">
      <dgm:prSet presAssocID="{BFE3A91F-96A3-4272-A9E9-5DE0D4D120A5}" presName="parentText" presStyleLbl="node1" presStyleIdx="2" presStyleCnt="3" custScaleX="113179" custLinFactNeighborX="-9" custLinFactNeighborY="3277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68BDA5B-2949-4AF2-BB9C-B2C8F08164C4}" type="pres">
      <dgm:prSet presAssocID="{BFE3A91F-96A3-4272-A9E9-5DE0D4D120A5}" presName="descendantText" presStyleLbl="alignAccFollowNode1" presStyleIdx="2" presStyleCnt="3" custScaleX="265485" custScaleY="128845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2E3A9358-0CDB-411A-9424-1B4AE03CC2C9}" srcId="{11CACA81-B477-43CF-9E73-777963CE2E64}" destId="{BFE3A91F-96A3-4272-A9E9-5DE0D4D120A5}" srcOrd="2" destOrd="0" parTransId="{264F0A42-A2B0-4D21-BBB7-99A170767AD2}" sibTransId="{2B0B664C-6652-40AF-B24A-4EC1E43B65C5}"/>
    <dgm:cxn modelId="{17CB8D84-D052-42BF-9527-43BB5CD898D8}" type="presOf" srcId="{BC131439-E584-4A82-93B9-29B52BD23EDA}" destId="{4E5665F6-691D-40A2-BC34-77639BDB724A}" srcOrd="0" destOrd="0" presId="urn:microsoft.com/office/officeart/2005/8/layout/vList5"/>
    <dgm:cxn modelId="{8EB66669-E411-4319-981F-48B480F78506}" type="presOf" srcId="{608D97A5-63C0-4F4A-8718-45416BD0D9BA}" destId="{F3DD3DBC-16D1-45E4-B366-CF8CEEE1FBB4}" srcOrd="0" destOrd="0" presId="urn:microsoft.com/office/officeart/2005/8/layout/vList5"/>
    <dgm:cxn modelId="{10A9FD90-7758-4889-BD0D-43CA38D6C0E5}" type="presOf" srcId="{11CACA81-B477-43CF-9E73-777963CE2E64}" destId="{A9D042B8-A373-41F6-A466-D15246DB6634}" srcOrd="0" destOrd="0" presId="urn:microsoft.com/office/officeart/2005/8/layout/vList5"/>
    <dgm:cxn modelId="{6210860D-C9BD-4AC1-AECF-922042B119FE}" type="presOf" srcId="{339859C0-B9A9-4738-91D6-F3B728D661C9}" destId="{9A0FDEA8-7810-4048-A8C9-42E16CEB05D0}" srcOrd="0" destOrd="0" presId="urn:microsoft.com/office/officeart/2005/8/layout/vList5"/>
    <dgm:cxn modelId="{335A5BF4-9CB8-4CD6-843D-3CE104A88050}" srcId="{BFE3A91F-96A3-4272-A9E9-5DE0D4D120A5}" destId="{0C782D54-8013-4F5D-8D12-44C20DF7D70D}" srcOrd="0" destOrd="0" parTransId="{C2327DB1-507E-4095-9733-2A558A48605E}" sibTransId="{CB6ABC2E-EA51-47A8-A379-6C014F588303}"/>
    <dgm:cxn modelId="{49D8B535-FFAE-425A-9F7B-F9F1B22BD3D0}" srcId="{11CACA81-B477-43CF-9E73-777963CE2E64}" destId="{339859C0-B9A9-4738-91D6-F3B728D661C9}" srcOrd="1" destOrd="0" parTransId="{6D38B13D-1CEA-4563-89EA-32EE4C54264E}" sibTransId="{8B44D7D3-2326-4345-840A-64328C4F8AB5}"/>
    <dgm:cxn modelId="{3FE7230C-5EC9-4600-A9E7-6AC660AC1FAA}" srcId="{BC131439-E584-4A82-93B9-29B52BD23EDA}" destId="{608D97A5-63C0-4F4A-8718-45416BD0D9BA}" srcOrd="0" destOrd="0" parTransId="{C6BAB535-C531-4D63-B510-D01E53FA79CF}" sibTransId="{E79500AE-5F0B-431F-B9DC-3188AC5E7239}"/>
    <dgm:cxn modelId="{8D94BFA3-2FBE-47DA-BA1F-E1F55FF96ED0}" type="presOf" srcId="{0C782D54-8013-4F5D-8D12-44C20DF7D70D}" destId="{268BDA5B-2949-4AF2-BB9C-B2C8F08164C4}" srcOrd="0" destOrd="0" presId="urn:microsoft.com/office/officeart/2005/8/layout/vList5"/>
    <dgm:cxn modelId="{10C9D39D-CFD8-4427-B259-CA5BC9F94919}" srcId="{339859C0-B9A9-4738-91D6-F3B728D661C9}" destId="{497ABF46-9D59-4141-BC6A-3E9E3D87E724}" srcOrd="0" destOrd="0" parTransId="{786FE0F1-195C-4C85-92C2-3AA9EAC73F09}" sibTransId="{7A87E0C1-3988-4F87-BE91-37795082F0FA}"/>
    <dgm:cxn modelId="{ECFD3E2A-0F25-4250-BB16-657EFE2DE86F}" type="presOf" srcId="{BFE3A91F-96A3-4272-A9E9-5DE0D4D120A5}" destId="{45E78F42-45E8-4707-A875-2C342E6328D8}" srcOrd="0" destOrd="0" presId="urn:microsoft.com/office/officeart/2005/8/layout/vList5"/>
    <dgm:cxn modelId="{084441D8-3470-4A53-8896-27E7E9C727CB}" type="presOf" srcId="{497ABF46-9D59-4141-BC6A-3E9E3D87E724}" destId="{030884AA-745A-486F-8AD2-3786A686D108}" srcOrd="0" destOrd="0" presId="urn:microsoft.com/office/officeart/2005/8/layout/vList5"/>
    <dgm:cxn modelId="{85F28409-DB6F-43FA-8B16-1EB09052DA02}" srcId="{11CACA81-B477-43CF-9E73-777963CE2E64}" destId="{BC131439-E584-4A82-93B9-29B52BD23EDA}" srcOrd="0" destOrd="0" parTransId="{1ADACA96-7CA2-499D-8E30-B5F0F8BD708F}" sibTransId="{34A7905C-7161-4B41-960F-EBB1FB704048}"/>
    <dgm:cxn modelId="{9D432A34-E507-496E-8D12-19BCC6777355}" type="presParOf" srcId="{A9D042B8-A373-41F6-A466-D15246DB6634}" destId="{F0079F0E-AA39-47F7-8A5B-06AD7A259DB4}" srcOrd="0" destOrd="0" presId="urn:microsoft.com/office/officeart/2005/8/layout/vList5"/>
    <dgm:cxn modelId="{20BDB72F-C1B7-4B48-AD3C-AB08CC3BFCBA}" type="presParOf" srcId="{F0079F0E-AA39-47F7-8A5B-06AD7A259DB4}" destId="{4E5665F6-691D-40A2-BC34-77639BDB724A}" srcOrd="0" destOrd="0" presId="urn:microsoft.com/office/officeart/2005/8/layout/vList5"/>
    <dgm:cxn modelId="{552C7B9E-2DFE-4CD2-9511-4419E5128D40}" type="presParOf" srcId="{F0079F0E-AA39-47F7-8A5B-06AD7A259DB4}" destId="{F3DD3DBC-16D1-45E4-B366-CF8CEEE1FBB4}" srcOrd="1" destOrd="0" presId="urn:microsoft.com/office/officeart/2005/8/layout/vList5"/>
    <dgm:cxn modelId="{0C2F9C03-E153-4037-820F-CD9547C864FD}" type="presParOf" srcId="{A9D042B8-A373-41F6-A466-D15246DB6634}" destId="{F8715C1E-E584-436F-9DC5-66A6C7F43C12}" srcOrd="1" destOrd="0" presId="urn:microsoft.com/office/officeart/2005/8/layout/vList5"/>
    <dgm:cxn modelId="{DF54C07F-576E-4839-A64D-FAC62E6BBA6B}" type="presParOf" srcId="{A9D042B8-A373-41F6-A466-D15246DB6634}" destId="{BDFC58B2-0108-4471-B1B2-A0DE0A1D762E}" srcOrd="2" destOrd="0" presId="urn:microsoft.com/office/officeart/2005/8/layout/vList5"/>
    <dgm:cxn modelId="{7E148AEE-0E9E-477A-B9F1-D279C2BDCC2D}" type="presParOf" srcId="{BDFC58B2-0108-4471-B1B2-A0DE0A1D762E}" destId="{9A0FDEA8-7810-4048-A8C9-42E16CEB05D0}" srcOrd="0" destOrd="0" presId="urn:microsoft.com/office/officeart/2005/8/layout/vList5"/>
    <dgm:cxn modelId="{47D80E08-CFB7-4FFF-BB13-1CF82E7C706C}" type="presParOf" srcId="{BDFC58B2-0108-4471-B1B2-A0DE0A1D762E}" destId="{030884AA-745A-486F-8AD2-3786A686D108}" srcOrd="1" destOrd="0" presId="urn:microsoft.com/office/officeart/2005/8/layout/vList5"/>
    <dgm:cxn modelId="{F4206D15-796E-46A8-8067-41DA7E373765}" type="presParOf" srcId="{A9D042B8-A373-41F6-A466-D15246DB6634}" destId="{27F6978C-08D0-4D79-9511-3AAF46D32AC6}" srcOrd="3" destOrd="0" presId="urn:microsoft.com/office/officeart/2005/8/layout/vList5"/>
    <dgm:cxn modelId="{9F0C02B5-F000-4A48-A3FF-257447705424}" type="presParOf" srcId="{A9D042B8-A373-41F6-A466-D15246DB6634}" destId="{EAB65828-50F2-4A74-B1D2-5BC218BFB40F}" srcOrd="4" destOrd="0" presId="urn:microsoft.com/office/officeart/2005/8/layout/vList5"/>
    <dgm:cxn modelId="{C128BA34-7486-4111-ADCF-E6654B54E7F7}" type="presParOf" srcId="{EAB65828-50F2-4A74-B1D2-5BC218BFB40F}" destId="{45E78F42-45E8-4707-A875-2C342E6328D8}" srcOrd="0" destOrd="0" presId="urn:microsoft.com/office/officeart/2005/8/layout/vList5"/>
    <dgm:cxn modelId="{3A623726-8823-44B7-B134-90BC88275206}" type="presParOf" srcId="{EAB65828-50F2-4A74-B1D2-5BC218BFB40F}" destId="{268BDA5B-2949-4AF2-BB9C-B2C8F08164C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592F9F8-EE68-4FC5-9558-BB0B0DDF7F3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ADD0296-7AB9-44BA-B99A-3C69D602950A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pPr algn="just"/>
          <a:r>
            <a:rPr lang="el-GR" sz="2000" dirty="0" smtClean="0">
              <a:latin typeface="Trebuchet MS" panose="020B0603020202020204" pitchFamily="34" charset="0"/>
            </a:rPr>
            <a:t>Η </a:t>
          </a:r>
          <a:r>
            <a:rPr lang="el-GR" sz="2000" b="1" dirty="0" smtClean="0">
              <a:latin typeface="Trebuchet MS" panose="020B0603020202020204" pitchFamily="34" charset="0"/>
            </a:rPr>
            <a:t>Σχολική ΕξΑΕ </a:t>
          </a:r>
          <a:r>
            <a:rPr lang="el-GR" sz="2000" dirty="0" smtClean="0">
              <a:latin typeface="Trebuchet MS" panose="020B0603020202020204" pitchFamily="34" charset="0"/>
            </a:rPr>
            <a:t>ορίζεται ως η εκπαίδευση που καλύπτει τις ανάγκες των μαθητών σε Πρωτοβάθμια και Δευτεροβάθμια Εκπαίδευση.</a:t>
          </a:r>
        </a:p>
        <a:p>
          <a:pPr algn="ctr"/>
          <a:r>
            <a:rPr lang="el-GR" sz="1800" dirty="0" smtClean="0">
              <a:latin typeface="Trebuchet MS" panose="020B0603020202020204" pitchFamily="34" charset="0"/>
            </a:rPr>
            <a:t>Βασάλα, 2005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AE4E09F7-AAE0-418B-A46A-A7A210EAB82C}" type="parTrans" cxnId="{7A0892D4-A90D-4116-BA98-81EBE6D0FFCA}">
      <dgm:prSet/>
      <dgm:spPr/>
      <dgm:t>
        <a:bodyPr/>
        <a:lstStyle/>
        <a:p>
          <a:endParaRPr lang="el-GR"/>
        </a:p>
      </dgm:t>
    </dgm:pt>
    <dgm:pt modelId="{10078348-AC0B-4685-B0B4-D0C670C1B5AD}" type="sibTrans" cxnId="{7A0892D4-A90D-4116-BA98-81EBE6D0FFCA}">
      <dgm:prSet/>
      <dgm:spPr/>
      <dgm:t>
        <a:bodyPr/>
        <a:lstStyle/>
        <a:p>
          <a:endParaRPr lang="el-GR"/>
        </a:p>
      </dgm:t>
    </dgm:pt>
    <dgm:pt modelId="{15643C3F-3804-454F-AC1F-76B380799414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pPr algn="just"/>
          <a:r>
            <a:rPr lang="el-GR" sz="2000" dirty="0" smtClean="0">
              <a:latin typeface="Trebuchet MS" panose="020B0603020202020204" pitchFamily="34" charset="0"/>
            </a:rPr>
            <a:t>Η </a:t>
          </a:r>
          <a:r>
            <a:rPr lang="el-GR" sz="2000" b="1" dirty="0" smtClean="0">
              <a:latin typeface="Trebuchet MS" panose="020B0603020202020204" pitchFamily="34" charset="0"/>
            </a:rPr>
            <a:t>ΕξΑΕ</a:t>
          </a:r>
          <a:r>
            <a:rPr lang="el-GR" sz="2000" dirty="0" smtClean="0">
              <a:latin typeface="Trebuchet MS" panose="020B0603020202020204" pitchFamily="34" charset="0"/>
            </a:rPr>
            <a:t> προσδιορίζεται ως «η διδασκαλία από κάποιον εκπαιδευτή που βρίσκεται μακριά από τον εκπαιδευόμενο τόσο σε φυσική απόσταση όσο και σε χρόνο».</a:t>
          </a:r>
        </a:p>
        <a:p>
          <a:pPr algn="ctr"/>
          <a:r>
            <a:rPr lang="en-US" sz="1800" dirty="0" smtClean="0">
              <a:latin typeface="Trebuchet MS" panose="020B0603020202020204" pitchFamily="34" charset="0"/>
            </a:rPr>
            <a:t>Perraton, 1998 (</a:t>
          </a:r>
          <a:r>
            <a:rPr lang="el-GR" sz="1800" dirty="0" smtClean="0">
              <a:latin typeface="Trebuchet MS" panose="020B0603020202020204" pitchFamily="34" charset="0"/>
            </a:rPr>
            <a:t>όπ. αναφ. στο Μουζάκη, 2006)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4BEF37B0-9322-476C-9841-721405098133}" type="sibTrans" cxnId="{32C9EC93-3F6C-4011-8561-6E22F9ABE4C0}">
      <dgm:prSet/>
      <dgm:spPr/>
      <dgm:t>
        <a:bodyPr/>
        <a:lstStyle/>
        <a:p>
          <a:endParaRPr lang="el-GR"/>
        </a:p>
      </dgm:t>
    </dgm:pt>
    <dgm:pt modelId="{A0B959F5-96F9-4EC9-94FB-4DC24FAB537F}" type="parTrans" cxnId="{32C9EC93-3F6C-4011-8561-6E22F9ABE4C0}">
      <dgm:prSet/>
      <dgm:spPr/>
      <dgm:t>
        <a:bodyPr/>
        <a:lstStyle/>
        <a:p>
          <a:endParaRPr lang="el-GR"/>
        </a:p>
      </dgm:t>
    </dgm:pt>
    <dgm:pt modelId="{929251C2-E5DA-4565-B133-D84DBB9EF37D}" type="pres">
      <dgm:prSet presAssocID="{F592F9F8-EE68-4FC5-9558-BB0B0DDF7F33}" presName="compositeShape" presStyleCnt="0">
        <dgm:presLayoutVars>
          <dgm:dir/>
          <dgm:resizeHandles/>
        </dgm:presLayoutVars>
      </dgm:prSet>
      <dgm:spPr/>
    </dgm:pt>
    <dgm:pt modelId="{CA5D70F5-972E-418A-9BC8-20F67B476C57}" type="pres">
      <dgm:prSet presAssocID="{F592F9F8-EE68-4FC5-9558-BB0B0DDF7F33}" presName="pyramid" presStyleLbl="node1" presStyleIdx="0" presStyleCnt="1" custLinFactNeighborX="-1551"/>
      <dgm:spPr>
        <a:solidFill>
          <a:schemeClr val="accent2">
            <a:lumMod val="60000"/>
            <a:lumOff val="40000"/>
          </a:schemeClr>
        </a:solidFill>
      </dgm:spPr>
    </dgm:pt>
    <dgm:pt modelId="{A50382C8-F5A2-4A10-8A3C-669E48842A09}" type="pres">
      <dgm:prSet presAssocID="{F592F9F8-EE68-4FC5-9558-BB0B0DDF7F33}" presName="theList" presStyleCnt="0"/>
      <dgm:spPr/>
    </dgm:pt>
    <dgm:pt modelId="{7BBB4F7A-BAD2-46C9-94D8-D12C4859A31B}" type="pres">
      <dgm:prSet presAssocID="{15643C3F-3804-454F-AC1F-76B380799414}" presName="aNode" presStyleLbl="fgAcc1" presStyleIdx="0" presStyleCnt="2" custScaleX="238121" custScaleY="49488" custLinFactNeighborX="3580" custLinFactNeighborY="519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3E5FBB-D484-4E8F-8298-77DA5E663555}" type="pres">
      <dgm:prSet presAssocID="{15643C3F-3804-454F-AC1F-76B380799414}" presName="aSpace" presStyleCnt="0"/>
      <dgm:spPr/>
    </dgm:pt>
    <dgm:pt modelId="{A30CF979-C0A1-43F2-A2CA-7EB4F93EC5F4}" type="pres">
      <dgm:prSet presAssocID="{5ADD0296-7AB9-44BA-B99A-3C69D602950A}" presName="aNode" presStyleLbl="fgAcc1" presStyleIdx="1" presStyleCnt="2" custScaleX="238762" custScaleY="43590" custLinFactY="2329" custLinFactNeighborX="3978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FC3261-C82D-4430-A743-D8B982F1FA8D}" type="pres">
      <dgm:prSet presAssocID="{5ADD0296-7AB9-44BA-B99A-3C69D602950A}" presName="aSpace" presStyleCnt="0"/>
      <dgm:spPr/>
    </dgm:pt>
  </dgm:ptLst>
  <dgm:cxnLst>
    <dgm:cxn modelId="{7A0892D4-A90D-4116-BA98-81EBE6D0FFCA}" srcId="{F592F9F8-EE68-4FC5-9558-BB0B0DDF7F33}" destId="{5ADD0296-7AB9-44BA-B99A-3C69D602950A}" srcOrd="1" destOrd="0" parTransId="{AE4E09F7-AAE0-418B-A46A-A7A210EAB82C}" sibTransId="{10078348-AC0B-4685-B0B4-D0C670C1B5AD}"/>
    <dgm:cxn modelId="{6A0BA16C-E080-4538-936A-4062AB916D3E}" type="presOf" srcId="{5ADD0296-7AB9-44BA-B99A-3C69D602950A}" destId="{A30CF979-C0A1-43F2-A2CA-7EB4F93EC5F4}" srcOrd="0" destOrd="0" presId="urn:microsoft.com/office/officeart/2005/8/layout/pyramid2"/>
    <dgm:cxn modelId="{32C9EC93-3F6C-4011-8561-6E22F9ABE4C0}" srcId="{F592F9F8-EE68-4FC5-9558-BB0B0DDF7F33}" destId="{15643C3F-3804-454F-AC1F-76B380799414}" srcOrd="0" destOrd="0" parTransId="{A0B959F5-96F9-4EC9-94FB-4DC24FAB537F}" sibTransId="{4BEF37B0-9322-476C-9841-721405098133}"/>
    <dgm:cxn modelId="{8A742DD3-C9A1-488A-B2B4-AA391094B27E}" type="presOf" srcId="{15643C3F-3804-454F-AC1F-76B380799414}" destId="{7BBB4F7A-BAD2-46C9-94D8-D12C4859A31B}" srcOrd="0" destOrd="0" presId="urn:microsoft.com/office/officeart/2005/8/layout/pyramid2"/>
    <dgm:cxn modelId="{7EEE4A74-E71E-4857-9E20-CC343E367BC1}" type="presOf" srcId="{F592F9F8-EE68-4FC5-9558-BB0B0DDF7F33}" destId="{929251C2-E5DA-4565-B133-D84DBB9EF37D}" srcOrd="0" destOrd="0" presId="urn:microsoft.com/office/officeart/2005/8/layout/pyramid2"/>
    <dgm:cxn modelId="{B772303D-4A05-4819-9309-F2A63EFDD1EB}" type="presParOf" srcId="{929251C2-E5DA-4565-B133-D84DBB9EF37D}" destId="{CA5D70F5-972E-418A-9BC8-20F67B476C57}" srcOrd="0" destOrd="0" presId="urn:microsoft.com/office/officeart/2005/8/layout/pyramid2"/>
    <dgm:cxn modelId="{B74FA8F6-DB39-4F5D-ABC8-0FFB83B908A5}" type="presParOf" srcId="{929251C2-E5DA-4565-B133-D84DBB9EF37D}" destId="{A50382C8-F5A2-4A10-8A3C-669E48842A09}" srcOrd="1" destOrd="0" presId="urn:microsoft.com/office/officeart/2005/8/layout/pyramid2"/>
    <dgm:cxn modelId="{F6D4ABE8-3264-43A0-8A36-1056E0B7F3F6}" type="presParOf" srcId="{A50382C8-F5A2-4A10-8A3C-669E48842A09}" destId="{7BBB4F7A-BAD2-46C9-94D8-D12C4859A31B}" srcOrd="0" destOrd="0" presId="urn:microsoft.com/office/officeart/2005/8/layout/pyramid2"/>
    <dgm:cxn modelId="{BDEB61E0-5511-4E28-99DD-F85FB4433AEE}" type="presParOf" srcId="{A50382C8-F5A2-4A10-8A3C-669E48842A09}" destId="{E93E5FBB-D484-4E8F-8298-77DA5E663555}" srcOrd="1" destOrd="0" presId="urn:microsoft.com/office/officeart/2005/8/layout/pyramid2"/>
    <dgm:cxn modelId="{53610572-AC38-40F9-9380-2A0E7FCE1867}" type="presParOf" srcId="{A50382C8-F5A2-4A10-8A3C-669E48842A09}" destId="{A30CF979-C0A1-43F2-A2CA-7EB4F93EC5F4}" srcOrd="2" destOrd="0" presId="urn:microsoft.com/office/officeart/2005/8/layout/pyramid2"/>
    <dgm:cxn modelId="{91564806-7A88-41F6-939C-40C83BDF1DAF}" type="presParOf" srcId="{A50382C8-F5A2-4A10-8A3C-669E48842A09}" destId="{95FC3261-C82D-4430-A743-D8B982F1FA8D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92F9F8-EE68-4FC5-9558-BB0B0DDF7F33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5ADD0296-7AB9-44BA-B99A-3C69D602950A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pPr algn="just"/>
          <a:r>
            <a:rPr lang="el-GR" sz="2000" dirty="0" smtClean="0">
              <a:latin typeface="Trebuchet MS" panose="020B0603020202020204" pitchFamily="34" charset="0"/>
            </a:rPr>
            <a:t>Η </a:t>
          </a:r>
          <a:r>
            <a:rPr lang="el-GR" sz="2000" b="1" dirty="0" smtClean="0">
              <a:latin typeface="Trebuchet MS" panose="020B0603020202020204" pitchFamily="34" charset="0"/>
            </a:rPr>
            <a:t>Μυθολογία</a:t>
          </a:r>
          <a:r>
            <a:rPr lang="el-GR" sz="2000" dirty="0" smtClean="0">
              <a:latin typeface="Trebuchet MS" panose="020B0603020202020204" pitchFamily="34" charset="0"/>
            </a:rPr>
            <a:t> είναι η αφήγηση πότε φανταστικών γεγονότων πότε αληθινών. Σκοπός της είναι η αφύπνιση του ενδιαφέροντος των μαθητών και η επαφή τους με την πολιτιστική τους κληρονομιά.</a:t>
          </a:r>
        </a:p>
        <a:p>
          <a:pPr algn="ctr"/>
          <a:r>
            <a:rPr lang="en-US" sz="1800" dirty="0" smtClean="0">
              <a:latin typeface="Trebuchet MS" panose="020B0603020202020204" pitchFamily="34" charset="0"/>
            </a:rPr>
            <a:t>Buxton, 2002 &amp; </a:t>
          </a:r>
          <a:r>
            <a:rPr lang="el-GR" sz="1800" dirty="0" smtClean="0">
              <a:latin typeface="Trebuchet MS" panose="020B0603020202020204" pitchFamily="34" charset="0"/>
            </a:rPr>
            <a:t>ΔΕΠΠΣ – ΑΠΣ, 2003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AE4E09F7-AAE0-418B-A46A-A7A210EAB82C}" type="parTrans" cxnId="{7A0892D4-A90D-4116-BA98-81EBE6D0FFCA}">
      <dgm:prSet/>
      <dgm:spPr/>
      <dgm:t>
        <a:bodyPr/>
        <a:lstStyle/>
        <a:p>
          <a:endParaRPr lang="el-GR"/>
        </a:p>
      </dgm:t>
    </dgm:pt>
    <dgm:pt modelId="{10078348-AC0B-4685-B0B4-D0C670C1B5AD}" type="sibTrans" cxnId="{7A0892D4-A90D-4116-BA98-81EBE6D0FFCA}">
      <dgm:prSet/>
      <dgm:spPr/>
      <dgm:t>
        <a:bodyPr/>
        <a:lstStyle/>
        <a:p>
          <a:endParaRPr lang="el-GR"/>
        </a:p>
      </dgm:t>
    </dgm:pt>
    <dgm:pt modelId="{15643C3F-3804-454F-AC1F-76B380799414}">
      <dgm:prSet phldrT="[Κείμενο]" custT="1"/>
      <dgm:spPr>
        <a:solidFill>
          <a:schemeClr val="accent1">
            <a:lumMod val="20000"/>
            <a:lumOff val="80000"/>
            <a:alpha val="90000"/>
          </a:schemeClr>
        </a:solidFill>
        <a:ln w="19050">
          <a:solidFill>
            <a:srgbClr val="C00000"/>
          </a:solidFill>
        </a:ln>
      </dgm:spPr>
      <dgm:t>
        <a:bodyPr/>
        <a:lstStyle/>
        <a:p>
          <a:pPr algn="just"/>
          <a:r>
            <a:rPr lang="el-GR" sz="2000" dirty="0" smtClean="0">
              <a:latin typeface="Trebuchet MS" panose="020B0603020202020204" pitchFamily="34" charset="0"/>
            </a:rPr>
            <a:t>Ο </a:t>
          </a:r>
          <a:r>
            <a:rPr lang="el-GR" sz="2000" b="1" dirty="0" smtClean="0">
              <a:latin typeface="Trebuchet MS" panose="020B0603020202020204" pitchFamily="34" charset="0"/>
            </a:rPr>
            <a:t>ρόλος του εκπαιδευτικού υλικού </a:t>
          </a:r>
          <a:r>
            <a:rPr lang="el-GR" sz="2000" dirty="0" smtClean="0">
              <a:latin typeface="Trebuchet MS" panose="020B0603020202020204" pitchFamily="34" charset="0"/>
            </a:rPr>
            <a:t>έγκειται στη διαδικασία της μάθησης διότι ο εκπαιδευόμενος οδηγείται σ’ αυτήν μέσω του ΕΥ και ο εκπαιδευτής δρα συμβουλευτικά – καθοδηγητικά.</a:t>
          </a:r>
        </a:p>
        <a:p>
          <a:pPr algn="ctr"/>
          <a:r>
            <a:rPr lang="el-GR" sz="1800" dirty="0" smtClean="0">
              <a:latin typeface="Trebuchet MS" panose="020B0603020202020204" pitchFamily="34" charset="0"/>
            </a:rPr>
            <a:t>Μουζάκης, 2006</a:t>
          </a:r>
          <a:endParaRPr lang="el-GR" sz="1800" dirty="0">
            <a:latin typeface="Trebuchet MS" panose="020B0603020202020204" pitchFamily="34" charset="0"/>
          </a:endParaRPr>
        </a:p>
      </dgm:t>
    </dgm:pt>
    <dgm:pt modelId="{4BEF37B0-9322-476C-9841-721405098133}" type="sibTrans" cxnId="{32C9EC93-3F6C-4011-8561-6E22F9ABE4C0}">
      <dgm:prSet/>
      <dgm:spPr/>
      <dgm:t>
        <a:bodyPr/>
        <a:lstStyle/>
        <a:p>
          <a:endParaRPr lang="el-GR"/>
        </a:p>
      </dgm:t>
    </dgm:pt>
    <dgm:pt modelId="{A0B959F5-96F9-4EC9-94FB-4DC24FAB537F}" type="parTrans" cxnId="{32C9EC93-3F6C-4011-8561-6E22F9ABE4C0}">
      <dgm:prSet/>
      <dgm:spPr/>
      <dgm:t>
        <a:bodyPr/>
        <a:lstStyle/>
        <a:p>
          <a:endParaRPr lang="el-GR"/>
        </a:p>
      </dgm:t>
    </dgm:pt>
    <dgm:pt modelId="{929251C2-E5DA-4565-B133-D84DBB9EF37D}" type="pres">
      <dgm:prSet presAssocID="{F592F9F8-EE68-4FC5-9558-BB0B0DDF7F33}" presName="compositeShape" presStyleCnt="0">
        <dgm:presLayoutVars>
          <dgm:dir/>
          <dgm:resizeHandles/>
        </dgm:presLayoutVars>
      </dgm:prSet>
      <dgm:spPr/>
    </dgm:pt>
    <dgm:pt modelId="{CA5D70F5-972E-418A-9BC8-20F67B476C57}" type="pres">
      <dgm:prSet presAssocID="{F592F9F8-EE68-4FC5-9558-BB0B0DDF7F33}" presName="pyramid" presStyleLbl="node1" presStyleIdx="0" presStyleCnt="1" custLinFactNeighborX="-1551"/>
      <dgm:spPr>
        <a:solidFill>
          <a:schemeClr val="accent2">
            <a:lumMod val="60000"/>
            <a:lumOff val="40000"/>
          </a:schemeClr>
        </a:solidFill>
      </dgm:spPr>
    </dgm:pt>
    <dgm:pt modelId="{A50382C8-F5A2-4A10-8A3C-669E48842A09}" type="pres">
      <dgm:prSet presAssocID="{F592F9F8-EE68-4FC5-9558-BB0B0DDF7F33}" presName="theList" presStyleCnt="0"/>
      <dgm:spPr/>
    </dgm:pt>
    <dgm:pt modelId="{7BBB4F7A-BAD2-46C9-94D8-D12C4859A31B}" type="pres">
      <dgm:prSet presAssocID="{15643C3F-3804-454F-AC1F-76B380799414}" presName="aNode" presStyleLbl="fgAcc1" presStyleIdx="0" presStyleCnt="2" custScaleX="238121" custScaleY="49488" custLinFactNeighborX="3580" custLinFactNeighborY="5190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93E5FBB-D484-4E8F-8298-77DA5E663555}" type="pres">
      <dgm:prSet presAssocID="{15643C3F-3804-454F-AC1F-76B380799414}" presName="aSpace" presStyleCnt="0"/>
      <dgm:spPr/>
    </dgm:pt>
    <dgm:pt modelId="{A30CF979-C0A1-43F2-A2CA-7EB4F93EC5F4}" type="pres">
      <dgm:prSet presAssocID="{5ADD0296-7AB9-44BA-B99A-3C69D602950A}" presName="aNode" presStyleLbl="fgAcc1" presStyleIdx="1" presStyleCnt="2" custScaleX="238762" custScaleY="61125" custLinFactY="2329" custLinFactNeighborX="3978" custLinFactNeighborY="1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95FC3261-C82D-4430-A743-D8B982F1FA8D}" type="pres">
      <dgm:prSet presAssocID="{5ADD0296-7AB9-44BA-B99A-3C69D602950A}" presName="aSpace" presStyleCnt="0"/>
      <dgm:spPr/>
    </dgm:pt>
  </dgm:ptLst>
  <dgm:cxnLst>
    <dgm:cxn modelId="{32C9EC93-3F6C-4011-8561-6E22F9ABE4C0}" srcId="{F592F9F8-EE68-4FC5-9558-BB0B0DDF7F33}" destId="{15643C3F-3804-454F-AC1F-76B380799414}" srcOrd="0" destOrd="0" parTransId="{A0B959F5-96F9-4EC9-94FB-4DC24FAB537F}" sibTransId="{4BEF37B0-9322-476C-9841-721405098133}"/>
    <dgm:cxn modelId="{7A0892D4-A90D-4116-BA98-81EBE6D0FFCA}" srcId="{F592F9F8-EE68-4FC5-9558-BB0B0DDF7F33}" destId="{5ADD0296-7AB9-44BA-B99A-3C69D602950A}" srcOrd="1" destOrd="0" parTransId="{AE4E09F7-AAE0-418B-A46A-A7A210EAB82C}" sibTransId="{10078348-AC0B-4685-B0B4-D0C670C1B5AD}"/>
    <dgm:cxn modelId="{72FEF502-E91A-41EE-9097-68D998E5A57F}" type="presOf" srcId="{5ADD0296-7AB9-44BA-B99A-3C69D602950A}" destId="{A30CF979-C0A1-43F2-A2CA-7EB4F93EC5F4}" srcOrd="0" destOrd="0" presId="urn:microsoft.com/office/officeart/2005/8/layout/pyramid2"/>
    <dgm:cxn modelId="{31570AE3-9C15-4524-A8D9-AC5034F70102}" type="presOf" srcId="{F592F9F8-EE68-4FC5-9558-BB0B0DDF7F33}" destId="{929251C2-E5DA-4565-B133-D84DBB9EF37D}" srcOrd="0" destOrd="0" presId="urn:microsoft.com/office/officeart/2005/8/layout/pyramid2"/>
    <dgm:cxn modelId="{214A400D-F94A-4E04-8375-A5EB77FFCCE0}" type="presOf" srcId="{15643C3F-3804-454F-AC1F-76B380799414}" destId="{7BBB4F7A-BAD2-46C9-94D8-D12C4859A31B}" srcOrd="0" destOrd="0" presId="urn:microsoft.com/office/officeart/2005/8/layout/pyramid2"/>
    <dgm:cxn modelId="{EE29348C-A2EC-466A-AFF3-C74A62166586}" type="presParOf" srcId="{929251C2-E5DA-4565-B133-D84DBB9EF37D}" destId="{CA5D70F5-972E-418A-9BC8-20F67B476C57}" srcOrd="0" destOrd="0" presId="urn:microsoft.com/office/officeart/2005/8/layout/pyramid2"/>
    <dgm:cxn modelId="{0451AABF-6E4D-4138-84E2-D09526D2705E}" type="presParOf" srcId="{929251C2-E5DA-4565-B133-D84DBB9EF37D}" destId="{A50382C8-F5A2-4A10-8A3C-669E48842A09}" srcOrd="1" destOrd="0" presId="urn:microsoft.com/office/officeart/2005/8/layout/pyramid2"/>
    <dgm:cxn modelId="{8799332C-6013-4F0C-85EF-2486B82888E2}" type="presParOf" srcId="{A50382C8-F5A2-4A10-8A3C-669E48842A09}" destId="{7BBB4F7A-BAD2-46C9-94D8-D12C4859A31B}" srcOrd="0" destOrd="0" presId="urn:microsoft.com/office/officeart/2005/8/layout/pyramid2"/>
    <dgm:cxn modelId="{6ECD9751-CC57-43D9-9821-BD7AD3D0A629}" type="presParOf" srcId="{A50382C8-F5A2-4A10-8A3C-669E48842A09}" destId="{E93E5FBB-D484-4E8F-8298-77DA5E663555}" srcOrd="1" destOrd="0" presId="urn:microsoft.com/office/officeart/2005/8/layout/pyramid2"/>
    <dgm:cxn modelId="{A74A1D6A-3F03-4C18-AEFF-85FEA08E6D0C}" type="presParOf" srcId="{A50382C8-F5A2-4A10-8A3C-669E48842A09}" destId="{A30CF979-C0A1-43F2-A2CA-7EB4F93EC5F4}" srcOrd="2" destOrd="0" presId="urn:microsoft.com/office/officeart/2005/8/layout/pyramid2"/>
    <dgm:cxn modelId="{00EB31AE-D9C6-4DB7-90C5-19596984DA3F}" type="presParOf" srcId="{A50382C8-F5A2-4A10-8A3C-669E48842A09}" destId="{95FC3261-C82D-4430-A743-D8B982F1FA8D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D8601DE-E890-48EA-899C-2359E1C3395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9D23CC60-FD5A-4D43-9C01-C2D9018E8444}">
      <dgm:prSet phldrT="[Κείμενο]" custT="1"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1</a:t>
          </a:r>
          <a:r>
            <a:rPr lang="el-GR" sz="2200" b="1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Θησέας, το βασιλόπουλο της Τροιζήνας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49727CF-25F0-47ED-87BE-3CF53CCD82A7}" type="parTrans" cxnId="{DDDAED87-5976-4E2F-9A6F-C263F253EF4D}">
      <dgm:prSet/>
      <dgm:spPr/>
      <dgm:t>
        <a:bodyPr/>
        <a:lstStyle/>
        <a:p>
          <a:endParaRPr lang="el-GR"/>
        </a:p>
      </dgm:t>
    </dgm:pt>
    <dgm:pt modelId="{99FB22BB-6540-43FA-9FAD-F224356FE414}" type="sibTrans" cxnId="{DDDAED87-5976-4E2F-9A6F-C263F253EF4D}">
      <dgm:prSet/>
      <dgm:spPr/>
      <dgm:t>
        <a:bodyPr/>
        <a:lstStyle/>
        <a:p>
          <a:endParaRPr lang="el-GR"/>
        </a:p>
      </dgm:t>
    </dgm:pt>
    <dgm:pt modelId="{F19DCF54-697F-45F4-B99F-737A1418C84E}">
      <dgm:prSet phldrT="[Κείμενο]" custT="1"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2</a:t>
          </a:r>
          <a:r>
            <a:rPr lang="el-GR" sz="2200" b="1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Ο Θησέας σκοτώνει το Μινώταυρο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5DA6ADBA-725D-4FAD-91EA-AD051F3ADA89}" type="parTrans" cxnId="{37D9C6EC-9D42-44ED-A94A-38F940E2DA66}">
      <dgm:prSet/>
      <dgm:spPr/>
      <dgm:t>
        <a:bodyPr/>
        <a:lstStyle/>
        <a:p>
          <a:endParaRPr lang="el-GR"/>
        </a:p>
      </dgm:t>
    </dgm:pt>
    <dgm:pt modelId="{3E907783-4009-4D74-A9EB-202810EE2887}" type="sibTrans" cxnId="{37D9C6EC-9D42-44ED-A94A-38F940E2DA66}">
      <dgm:prSet/>
      <dgm:spPr/>
      <dgm:t>
        <a:bodyPr/>
        <a:lstStyle/>
        <a:p>
          <a:endParaRPr lang="el-GR"/>
        </a:p>
      </dgm:t>
    </dgm:pt>
    <dgm:pt modelId="{6DFF395A-2064-4D3F-85AC-611761BB3BB1}">
      <dgm:prSet phldrT="[Κείμενο]" custT="1"/>
      <dgm:spPr>
        <a:solidFill>
          <a:schemeClr val="accent1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3</a:t>
          </a:r>
          <a:r>
            <a:rPr lang="el-GR" sz="2200" b="1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r>
            <a:rPr lang="el-GR" sz="2000" dirty="0" smtClean="0">
              <a:solidFill>
                <a:schemeClr val="tx1"/>
              </a:solidFill>
              <a:latin typeface="Trebuchet MS" panose="020B0603020202020204" pitchFamily="34" charset="0"/>
            </a:rPr>
            <a:t>Ο Θησέας επιστρέφει στην Αθήνα</a:t>
          </a:r>
          <a:endParaRPr lang="el-GR" sz="20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DE4DE4E-00A7-4009-B7AD-BE7CB09D2489}" type="parTrans" cxnId="{089575E2-0700-42EB-929D-3FCCA5F62876}">
      <dgm:prSet/>
      <dgm:spPr/>
      <dgm:t>
        <a:bodyPr/>
        <a:lstStyle/>
        <a:p>
          <a:endParaRPr lang="el-GR"/>
        </a:p>
      </dgm:t>
    </dgm:pt>
    <dgm:pt modelId="{A946B820-044A-492B-B575-3FF8A0F8BB42}" type="sibTrans" cxnId="{089575E2-0700-42EB-929D-3FCCA5F62876}">
      <dgm:prSet/>
      <dgm:spPr/>
      <dgm:t>
        <a:bodyPr/>
        <a:lstStyle/>
        <a:p>
          <a:endParaRPr lang="el-GR"/>
        </a:p>
      </dgm:t>
    </dgm:pt>
    <dgm:pt modelId="{DB1C677F-C004-4732-926C-DD7C2B0C5D06}" type="pres">
      <dgm:prSet presAssocID="{DD8601DE-E890-48EA-899C-2359E1C33957}" presName="Name0" presStyleCnt="0">
        <dgm:presLayoutVars>
          <dgm:dir/>
          <dgm:resizeHandles val="exact"/>
        </dgm:presLayoutVars>
      </dgm:prSet>
      <dgm:spPr/>
    </dgm:pt>
    <dgm:pt modelId="{1F4500D1-3B10-4E32-B563-80C1CF1E44E6}" type="pres">
      <dgm:prSet presAssocID="{DD8601DE-E890-48EA-899C-2359E1C33957}" presName="fgShape" presStyleLbl="fgShp" presStyleIdx="0" presStyleCnt="1"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 w="19050">
          <a:solidFill>
            <a:schemeClr val="accent1"/>
          </a:solidFill>
        </a:ln>
      </dgm:spPr>
    </dgm:pt>
    <dgm:pt modelId="{5EE36F85-018C-4EF5-8CF4-6CCA1C20D483}" type="pres">
      <dgm:prSet presAssocID="{DD8601DE-E890-48EA-899C-2359E1C33957}" presName="linComp" presStyleCnt="0"/>
      <dgm:spPr/>
    </dgm:pt>
    <dgm:pt modelId="{2B8A01DD-B182-4B6C-9506-DFB38752BCB4}" type="pres">
      <dgm:prSet presAssocID="{9D23CC60-FD5A-4D43-9C01-C2D9018E8444}" presName="compNode" presStyleCnt="0"/>
      <dgm:spPr/>
    </dgm:pt>
    <dgm:pt modelId="{8251A639-4AD5-433B-82A4-7C15EF0CEB60}" type="pres">
      <dgm:prSet presAssocID="{9D23CC60-FD5A-4D43-9C01-C2D9018E8444}" presName="bkgdShape" presStyleLbl="node1" presStyleIdx="0" presStyleCnt="3"/>
      <dgm:spPr/>
      <dgm:t>
        <a:bodyPr/>
        <a:lstStyle/>
        <a:p>
          <a:endParaRPr lang="el-GR"/>
        </a:p>
      </dgm:t>
    </dgm:pt>
    <dgm:pt modelId="{C8F0F5A8-FD7E-4A97-A710-7FEC66BF8609}" type="pres">
      <dgm:prSet presAssocID="{9D23CC60-FD5A-4D43-9C01-C2D9018E8444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2488E92F-B1BE-4733-AB77-6B7384E42FEC}" type="pres">
      <dgm:prSet presAssocID="{9D23CC60-FD5A-4D43-9C01-C2D9018E8444}" presName="invisiNode" presStyleLbl="node1" presStyleIdx="0" presStyleCnt="3"/>
      <dgm:spPr/>
    </dgm:pt>
    <dgm:pt modelId="{A14E31F7-4E9A-4FE3-8555-62B4628794E1}" type="pres">
      <dgm:prSet presAssocID="{9D23CC60-FD5A-4D43-9C01-C2D9018E8444}" presName="imagNode" presStyleLbl="fgImgPlace1" presStyleIdx="0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28575">
          <a:solidFill>
            <a:schemeClr val="accent1"/>
          </a:solidFill>
        </a:ln>
      </dgm:spPr>
    </dgm:pt>
    <dgm:pt modelId="{61FAEFCF-D3ED-45E0-9E52-705173CA4CBC}" type="pres">
      <dgm:prSet presAssocID="{99FB22BB-6540-43FA-9FAD-F224356FE414}" presName="sibTrans" presStyleLbl="sibTrans2D1" presStyleIdx="0" presStyleCnt="0"/>
      <dgm:spPr/>
      <dgm:t>
        <a:bodyPr/>
        <a:lstStyle/>
        <a:p>
          <a:endParaRPr lang="el-GR"/>
        </a:p>
      </dgm:t>
    </dgm:pt>
    <dgm:pt modelId="{AB64EA04-651D-468C-AFA9-B81C66D1F62A}" type="pres">
      <dgm:prSet presAssocID="{F19DCF54-697F-45F4-B99F-737A1418C84E}" presName="compNode" presStyleCnt="0"/>
      <dgm:spPr/>
    </dgm:pt>
    <dgm:pt modelId="{E9867CC6-B817-4F08-BAB6-E957CD52631F}" type="pres">
      <dgm:prSet presAssocID="{F19DCF54-697F-45F4-B99F-737A1418C84E}" presName="bkgdShape" presStyleLbl="node1" presStyleIdx="1" presStyleCnt="3" custLinFactNeighborX="1134" custLinFactNeighborY="-639"/>
      <dgm:spPr/>
      <dgm:t>
        <a:bodyPr/>
        <a:lstStyle/>
        <a:p>
          <a:endParaRPr lang="el-GR"/>
        </a:p>
      </dgm:t>
    </dgm:pt>
    <dgm:pt modelId="{4615F62B-8D3C-4887-BD36-CD0D5B45839D}" type="pres">
      <dgm:prSet presAssocID="{F19DCF54-697F-45F4-B99F-737A1418C84E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C97E76E-CF0D-4911-AED0-E5CCFACCF0E3}" type="pres">
      <dgm:prSet presAssocID="{F19DCF54-697F-45F4-B99F-737A1418C84E}" presName="invisiNode" presStyleLbl="node1" presStyleIdx="1" presStyleCnt="3"/>
      <dgm:spPr/>
    </dgm:pt>
    <dgm:pt modelId="{61C558F6-BBF9-4582-813D-23135C1B6C26}" type="pres">
      <dgm:prSet presAssocID="{F19DCF54-697F-45F4-B99F-737A1418C84E}" presName="imagNode" presStyleLbl="fgImgPlace1" presStyleIdx="1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28575">
          <a:solidFill>
            <a:schemeClr val="accent1"/>
          </a:solidFill>
        </a:ln>
      </dgm:spPr>
    </dgm:pt>
    <dgm:pt modelId="{3D475D9F-0086-4E8D-B03D-2084E741896B}" type="pres">
      <dgm:prSet presAssocID="{3E907783-4009-4D74-A9EB-202810EE2887}" presName="sibTrans" presStyleLbl="sibTrans2D1" presStyleIdx="0" presStyleCnt="0"/>
      <dgm:spPr/>
      <dgm:t>
        <a:bodyPr/>
        <a:lstStyle/>
        <a:p>
          <a:endParaRPr lang="el-GR"/>
        </a:p>
      </dgm:t>
    </dgm:pt>
    <dgm:pt modelId="{B68B3D6B-9F93-44BC-902C-02B1ECA6F0EE}" type="pres">
      <dgm:prSet presAssocID="{6DFF395A-2064-4D3F-85AC-611761BB3BB1}" presName="compNode" presStyleCnt="0"/>
      <dgm:spPr/>
    </dgm:pt>
    <dgm:pt modelId="{D39A6655-B06D-4103-A95C-00ED30EF6A84}" type="pres">
      <dgm:prSet presAssocID="{6DFF395A-2064-4D3F-85AC-611761BB3BB1}" presName="bkgdShape" presStyleLbl="node1" presStyleIdx="2" presStyleCnt="3"/>
      <dgm:spPr/>
      <dgm:t>
        <a:bodyPr/>
        <a:lstStyle/>
        <a:p>
          <a:endParaRPr lang="el-GR"/>
        </a:p>
      </dgm:t>
    </dgm:pt>
    <dgm:pt modelId="{431D9C11-D513-40DD-A92F-B06399040ABE}" type="pres">
      <dgm:prSet presAssocID="{6DFF395A-2064-4D3F-85AC-611761BB3BB1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88DE899-33A9-43EF-AA18-86D884445547}" type="pres">
      <dgm:prSet presAssocID="{6DFF395A-2064-4D3F-85AC-611761BB3BB1}" presName="invisiNode" presStyleLbl="node1" presStyleIdx="2" presStyleCnt="3"/>
      <dgm:spPr/>
    </dgm:pt>
    <dgm:pt modelId="{CA1DE183-E408-44C7-B598-1490FBFB7A41}" type="pres">
      <dgm:prSet presAssocID="{6DFF395A-2064-4D3F-85AC-611761BB3BB1}" presName="imagNode" presStyleLbl="fgImgPlace1" presStyleIdx="2" presStyleCnt="3"/>
      <dgm:spPr>
        <a:blipFill rotWithShape="1">
          <a:blip xmlns:r="http://schemas.openxmlformats.org/officeDocument/2006/relationships" r:embed="rId4"/>
          <a:stretch>
            <a:fillRect/>
          </a:stretch>
        </a:blipFill>
        <a:ln w="28575">
          <a:solidFill>
            <a:schemeClr val="accent1"/>
          </a:solidFill>
        </a:ln>
      </dgm:spPr>
    </dgm:pt>
  </dgm:ptLst>
  <dgm:cxnLst>
    <dgm:cxn modelId="{AC744F7E-348B-46E1-87CD-FE5E9D6B5F75}" type="presOf" srcId="{F19DCF54-697F-45F4-B99F-737A1418C84E}" destId="{4615F62B-8D3C-4887-BD36-CD0D5B45839D}" srcOrd="1" destOrd="0" presId="urn:microsoft.com/office/officeart/2005/8/layout/hList7"/>
    <dgm:cxn modelId="{7C715064-B797-4A78-BD1E-2FA16556525A}" type="presOf" srcId="{DD8601DE-E890-48EA-899C-2359E1C33957}" destId="{DB1C677F-C004-4732-926C-DD7C2B0C5D06}" srcOrd="0" destOrd="0" presId="urn:microsoft.com/office/officeart/2005/8/layout/hList7"/>
    <dgm:cxn modelId="{089575E2-0700-42EB-929D-3FCCA5F62876}" srcId="{DD8601DE-E890-48EA-899C-2359E1C33957}" destId="{6DFF395A-2064-4D3F-85AC-611761BB3BB1}" srcOrd="2" destOrd="0" parTransId="{7DE4DE4E-00A7-4009-B7AD-BE7CB09D2489}" sibTransId="{A946B820-044A-492B-B575-3FF8A0F8BB42}"/>
    <dgm:cxn modelId="{37D9C6EC-9D42-44ED-A94A-38F940E2DA66}" srcId="{DD8601DE-E890-48EA-899C-2359E1C33957}" destId="{F19DCF54-697F-45F4-B99F-737A1418C84E}" srcOrd="1" destOrd="0" parTransId="{5DA6ADBA-725D-4FAD-91EA-AD051F3ADA89}" sibTransId="{3E907783-4009-4D74-A9EB-202810EE2887}"/>
    <dgm:cxn modelId="{B46ADE8B-8A05-4B2C-8D5B-2E90B361FD8E}" type="presOf" srcId="{9D23CC60-FD5A-4D43-9C01-C2D9018E8444}" destId="{8251A639-4AD5-433B-82A4-7C15EF0CEB60}" srcOrd="0" destOrd="0" presId="urn:microsoft.com/office/officeart/2005/8/layout/hList7"/>
    <dgm:cxn modelId="{DDDAED87-5976-4E2F-9A6F-C263F253EF4D}" srcId="{DD8601DE-E890-48EA-899C-2359E1C33957}" destId="{9D23CC60-FD5A-4D43-9C01-C2D9018E8444}" srcOrd="0" destOrd="0" parTransId="{349727CF-25F0-47ED-87BE-3CF53CCD82A7}" sibTransId="{99FB22BB-6540-43FA-9FAD-F224356FE414}"/>
    <dgm:cxn modelId="{7B9F7F90-943E-4628-89D5-E279CB6C9FF8}" type="presOf" srcId="{F19DCF54-697F-45F4-B99F-737A1418C84E}" destId="{E9867CC6-B817-4F08-BAB6-E957CD52631F}" srcOrd="0" destOrd="0" presId="urn:microsoft.com/office/officeart/2005/8/layout/hList7"/>
    <dgm:cxn modelId="{9406D86A-5F81-4917-AD04-D459522FBF57}" type="presOf" srcId="{6DFF395A-2064-4D3F-85AC-611761BB3BB1}" destId="{431D9C11-D513-40DD-A92F-B06399040ABE}" srcOrd="1" destOrd="0" presId="urn:microsoft.com/office/officeart/2005/8/layout/hList7"/>
    <dgm:cxn modelId="{F724E248-7D68-4AF6-98F0-7127DEAF382E}" type="presOf" srcId="{3E907783-4009-4D74-A9EB-202810EE2887}" destId="{3D475D9F-0086-4E8D-B03D-2084E741896B}" srcOrd="0" destOrd="0" presId="urn:microsoft.com/office/officeart/2005/8/layout/hList7"/>
    <dgm:cxn modelId="{EE720849-1FDB-4F1D-B636-7A69B987C885}" type="presOf" srcId="{6DFF395A-2064-4D3F-85AC-611761BB3BB1}" destId="{D39A6655-B06D-4103-A95C-00ED30EF6A84}" srcOrd="0" destOrd="0" presId="urn:microsoft.com/office/officeart/2005/8/layout/hList7"/>
    <dgm:cxn modelId="{DC75788D-5D98-45CA-887C-E20B5E4F3D88}" type="presOf" srcId="{9D23CC60-FD5A-4D43-9C01-C2D9018E8444}" destId="{C8F0F5A8-FD7E-4A97-A710-7FEC66BF8609}" srcOrd="1" destOrd="0" presId="urn:microsoft.com/office/officeart/2005/8/layout/hList7"/>
    <dgm:cxn modelId="{BBEFAB15-30EA-42A0-95F4-165F3E82239F}" type="presOf" srcId="{99FB22BB-6540-43FA-9FAD-F224356FE414}" destId="{61FAEFCF-D3ED-45E0-9E52-705173CA4CBC}" srcOrd="0" destOrd="0" presId="urn:microsoft.com/office/officeart/2005/8/layout/hList7"/>
    <dgm:cxn modelId="{97151CC7-509C-4DF3-9725-97B830DCA13E}" type="presParOf" srcId="{DB1C677F-C004-4732-926C-DD7C2B0C5D06}" destId="{1F4500D1-3B10-4E32-B563-80C1CF1E44E6}" srcOrd="0" destOrd="0" presId="urn:microsoft.com/office/officeart/2005/8/layout/hList7"/>
    <dgm:cxn modelId="{C295ED2B-4E93-4BBC-949F-5350CF86C371}" type="presParOf" srcId="{DB1C677F-C004-4732-926C-DD7C2B0C5D06}" destId="{5EE36F85-018C-4EF5-8CF4-6CCA1C20D483}" srcOrd="1" destOrd="0" presId="urn:microsoft.com/office/officeart/2005/8/layout/hList7"/>
    <dgm:cxn modelId="{6D00606F-4BE3-4461-A7C8-494E737A7646}" type="presParOf" srcId="{5EE36F85-018C-4EF5-8CF4-6CCA1C20D483}" destId="{2B8A01DD-B182-4B6C-9506-DFB38752BCB4}" srcOrd="0" destOrd="0" presId="urn:microsoft.com/office/officeart/2005/8/layout/hList7"/>
    <dgm:cxn modelId="{9D226617-50DC-4CD4-950F-BB62853AFD94}" type="presParOf" srcId="{2B8A01DD-B182-4B6C-9506-DFB38752BCB4}" destId="{8251A639-4AD5-433B-82A4-7C15EF0CEB60}" srcOrd="0" destOrd="0" presId="urn:microsoft.com/office/officeart/2005/8/layout/hList7"/>
    <dgm:cxn modelId="{BCA566EF-8B40-41F6-A6D9-CECE5BF948AB}" type="presParOf" srcId="{2B8A01DD-B182-4B6C-9506-DFB38752BCB4}" destId="{C8F0F5A8-FD7E-4A97-A710-7FEC66BF8609}" srcOrd="1" destOrd="0" presId="urn:microsoft.com/office/officeart/2005/8/layout/hList7"/>
    <dgm:cxn modelId="{D2493DDB-DFA5-4E27-A03A-BB379632EB65}" type="presParOf" srcId="{2B8A01DD-B182-4B6C-9506-DFB38752BCB4}" destId="{2488E92F-B1BE-4733-AB77-6B7384E42FEC}" srcOrd="2" destOrd="0" presId="urn:microsoft.com/office/officeart/2005/8/layout/hList7"/>
    <dgm:cxn modelId="{75D25975-C2FC-4AD0-B4D8-3366B4695D82}" type="presParOf" srcId="{2B8A01DD-B182-4B6C-9506-DFB38752BCB4}" destId="{A14E31F7-4E9A-4FE3-8555-62B4628794E1}" srcOrd="3" destOrd="0" presId="urn:microsoft.com/office/officeart/2005/8/layout/hList7"/>
    <dgm:cxn modelId="{8F993324-96B4-446F-B932-748C36807FAB}" type="presParOf" srcId="{5EE36F85-018C-4EF5-8CF4-6CCA1C20D483}" destId="{61FAEFCF-D3ED-45E0-9E52-705173CA4CBC}" srcOrd="1" destOrd="0" presId="urn:microsoft.com/office/officeart/2005/8/layout/hList7"/>
    <dgm:cxn modelId="{91180579-B32C-4A7B-88CA-CF3E67CDE19C}" type="presParOf" srcId="{5EE36F85-018C-4EF5-8CF4-6CCA1C20D483}" destId="{AB64EA04-651D-468C-AFA9-B81C66D1F62A}" srcOrd="2" destOrd="0" presId="urn:microsoft.com/office/officeart/2005/8/layout/hList7"/>
    <dgm:cxn modelId="{443560A8-08C4-4DA3-9962-1297BBAAE31C}" type="presParOf" srcId="{AB64EA04-651D-468C-AFA9-B81C66D1F62A}" destId="{E9867CC6-B817-4F08-BAB6-E957CD52631F}" srcOrd="0" destOrd="0" presId="urn:microsoft.com/office/officeart/2005/8/layout/hList7"/>
    <dgm:cxn modelId="{41C2DFEE-6522-4D0D-AB31-95C5C1B113C7}" type="presParOf" srcId="{AB64EA04-651D-468C-AFA9-B81C66D1F62A}" destId="{4615F62B-8D3C-4887-BD36-CD0D5B45839D}" srcOrd="1" destOrd="0" presId="urn:microsoft.com/office/officeart/2005/8/layout/hList7"/>
    <dgm:cxn modelId="{F2B4E688-50FB-46F3-AEC3-9C1911384C1D}" type="presParOf" srcId="{AB64EA04-651D-468C-AFA9-B81C66D1F62A}" destId="{7C97E76E-CF0D-4911-AED0-E5CCFACCF0E3}" srcOrd="2" destOrd="0" presId="urn:microsoft.com/office/officeart/2005/8/layout/hList7"/>
    <dgm:cxn modelId="{34E79F1D-744F-4FA7-AAEA-81E3572D5A4D}" type="presParOf" srcId="{AB64EA04-651D-468C-AFA9-B81C66D1F62A}" destId="{61C558F6-BBF9-4582-813D-23135C1B6C26}" srcOrd="3" destOrd="0" presId="urn:microsoft.com/office/officeart/2005/8/layout/hList7"/>
    <dgm:cxn modelId="{0BD6E2F6-32FC-4CC2-91D2-B73154B49ECC}" type="presParOf" srcId="{5EE36F85-018C-4EF5-8CF4-6CCA1C20D483}" destId="{3D475D9F-0086-4E8D-B03D-2084E741896B}" srcOrd="3" destOrd="0" presId="urn:microsoft.com/office/officeart/2005/8/layout/hList7"/>
    <dgm:cxn modelId="{D9707809-2883-4BD2-A0D3-7923B49F3250}" type="presParOf" srcId="{5EE36F85-018C-4EF5-8CF4-6CCA1C20D483}" destId="{B68B3D6B-9F93-44BC-902C-02B1ECA6F0EE}" srcOrd="4" destOrd="0" presId="urn:microsoft.com/office/officeart/2005/8/layout/hList7"/>
    <dgm:cxn modelId="{96432BD2-2E9E-42B6-858B-015EDF3D379B}" type="presParOf" srcId="{B68B3D6B-9F93-44BC-902C-02B1ECA6F0EE}" destId="{D39A6655-B06D-4103-A95C-00ED30EF6A84}" srcOrd="0" destOrd="0" presId="urn:microsoft.com/office/officeart/2005/8/layout/hList7"/>
    <dgm:cxn modelId="{F7622F7B-61A9-47B6-B6DB-11B43BEC6586}" type="presParOf" srcId="{B68B3D6B-9F93-44BC-902C-02B1ECA6F0EE}" destId="{431D9C11-D513-40DD-A92F-B06399040ABE}" srcOrd="1" destOrd="0" presId="urn:microsoft.com/office/officeart/2005/8/layout/hList7"/>
    <dgm:cxn modelId="{8890CB0A-7CA5-4EDA-A9CC-8551A19513E8}" type="presParOf" srcId="{B68B3D6B-9F93-44BC-902C-02B1ECA6F0EE}" destId="{F88DE899-33A9-43EF-AA18-86D884445547}" srcOrd="2" destOrd="0" presId="urn:microsoft.com/office/officeart/2005/8/layout/hList7"/>
    <dgm:cxn modelId="{B79C3B8F-256E-4EA7-AE12-F3576E3F9896}" type="presParOf" srcId="{B68B3D6B-9F93-44BC-902C-02B1ECA6F0EE}" destId="{CA1DE183-E408-44C7-B598-1490FBFB7A41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9AC273-E179-4515-9E23-B5BB0073E022}" type="doc">
      <dgm:prSet loTypeId="urn:microsoft.com/office/officeart/2005/8/layout/gear1" loCatId="cycle" qsTypeId="urn:microsoft.com/office/officeart/2005/8/quickstyle/simple1" qsCatId="simple" csTypeId="urn:microsoft.com/office/officeart/2005/8/colors/accent1_2" csCatId="accent1" phldr="1"/>
      <dgm:spPr/>
    </dgm:pt>
    <dgm:pt modelId="{540E2FBF-60D5-43C7-B693-DBADBE548C86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ctr"/>
          <a:r>
            <a:rPr lang="el-GR" sz="1800" dirty="0" smtClean="0">
              <a:solidFill>
                <a:schemeClr val="tx1"/>
              </a:solidFill>
              <a:latin typeface="Trebuchet MS" panose="020B0603020202020204" pitchFamily="34" charset="0"/>
            </a:rPr>
            <a:t>Αρχές Πολυμεσικής Μάθησης του </a:t>
          </a:r>
          <a:r>
            <a:rPr lang="en-US" sz="1800" dirty="0" smtClean="0">
              <a:solidFill>
                <a:schemeClr val="tx1"/>
              </a:solidFill>
              <a:latin typeface="Trebuchet MS" panose="020B0603020202020204" pitchFamily="34" charset="0"/>
            </a:rPr>
            <a:t>Mayer</a:t>
          </a:r>
          <a:r>
            <a:rPr lang="el-GR" sz="18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endParaRPr lang="el-GR" sz="18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3BEE786-424D-4016-AE8B-6310D1EE84DA}" type="parTrans" cxnId="{40131794-F5DF-43A3-A77D-D6DCA56B84F9}">
      <dgm:prSet/>
      <dgm:spPr/>
      <dgm:t>
        <a:bodyPr/>
        <a:lstStyle/>
        <a:p>
          <a:endParaRPr lang="el-GR"/>
        </a:p>
      </dgm:t>
    </dgm:pt>
    <dgm:pt modelId="{5195C3A0-5000-47D6-A4B1-89C7FFB4CA16}" type="sibTrans" cxnId="{40131794-F5DF-43A3-A77D-D6DCA56B84F9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8F1E335A-1795-43BB-BB07-AFA9276F740C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ctr"/>
          <a:r>
            <a:rPr lang="el-GR" sz="1800" dirty="0" smtClean="0">
              <a:solidFill>
                <a:schemeClr val="tx1"/>
              </a:solidFill>
              <a:latin typeface="Trebuchet MS" panose="020B0603020202020204" pitchFamily="34" charset="0"/>
            </a:rPr>
            <a:t>Βιβλίο Ιστορίας Γ ΄ Δημοτικού</a:t>
          </a:r>
          <a:endParaRPr lang="el-GR" sz="18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1A8D9DF4-004D-4E7E-B653-45D694AF55A3}" type="parTrans" cxnId="{FEED3DE2-82C9-4174-93C5-72C0360BF474}">
      <dgm:prSet/>
      <dgm:spPr/>
      <dgm:t>
        <a:bodyPr/>
        <a:lstStyle/>
        <a:p>
          <a:endParaRPr lang="el-GR"/>
        </a:p>
      </dgm:t>
    </dgm:pt>
    <dgm:pt modelId="{0EB4DD75-872E-4B79-893D-3CF4AA69839B}" type="sibTrans" cxnId="{FEED3DE2-82C9-4174-93C5-72C0360BF474}">
      <dgm:prSet/>
      <dgm:spPr>
        <a:ln w="19050">
          <a:solidFill>
            <a:schemeClr val="accent1"/>
          </a:solidFill>
        </a:ln>
      </dgm:spPr>
      <dgm:t>
        <a:bodyPr/>
        <a:lstStyle/>
        <a:p>
          <a:endParaRPr lang="el-GR"/>
        </a:p>
      </dgm:t>
    </dgm:pt>
    <dgm:pt modelId="{817B35DA-47F6-4C87-A1E1-DC55920A5108}" type="pres">
      <dgm:prSet presAssocID="{309AC273-E179-4515-9E23-B5BB0073E022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7E8E3A9C-5667-4A2B-A2F0-7CD801B69DA5}" type="pres">
      <dgm:prSet presAssocID="{540E2FBF-60D5-43C7-B693-DBADBE548C86}" presName="gear1" presStyleLbl="node1" presStyleIdx="0" presStyleCnt="2" custLinFactNeighborX="11993" custLinFactNeighborY="415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1CB7A97-B709-4209-9936-976C6B91602B}" type="pres">
      <dgm:prSet presAssocID="{540E2FBF-60D5-43C7-B693-DBADBE548C86}" presName="gear1srcNode" presStyleLbl="node1" presStyleIdx="0" presStyleCnt="2"/>
      <dgm:spPr/>
      <dgm:t>
        <a:bodyPr/>
        <a:lstStyle/>
        <a:p>
          <a:endParaRPr lang="el-GR"/>
        </a:p>
      </dgm:t>
    </dgm:pt>
    <dgm:pt modelId="{5DA3FE93-6E77-4DDF-A467-34E73033E4D9}" type="pres">
      <dgm:prSet presAssocID="{540E2FBF-60D5-43C7-B693-DBADBE548C86}" presName="gear1dstNode" presStyleLbl="node1" presStyleIdx="0" presStyleCnt="2"/>
      <dgm:spPr/>
      <dgm:t>
        <a:bodyPr/>
        <a:lstStyle/>
        <a:p>
          <a:endParaRPr lang="el-GR"/>
        </a:p>
      </dgm:t>
    </dgm:pt>
    <dgm:pt modelId="{E2A26414-0CB8-4739-B64C-2E4DB9AC1A3C}" type="pres">
      <dgm:prSet presAssocID="{8F1E335A-1795-43BB-BB07-AFA9276F740C}" presName="gear2" presStyleLbl="node1" presStyleIdx="1" presStyleCnt="2" custScaleX="124037" custScaleY="118104" custLinFactNeighborY="-3991">
        <dgm:presLayoutVars>
          <dgm:chMax val="1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8B4CD9F-6EA6-47AC-8362-0AE679F0B06F}" type="pres">
      <dgm:prSet presAssocID="{8F1E335A-1795-43BB-BB07-AFA9276F740C}" presName="gear2srcNode" presStyleLbl="node1" presStyleIdx="1" presStyleCnt="2"/>
      <dgm:spPr/>
      <dgm:t>
        <a:bodyPr/>
        <a:lstStyle/>
        <a:p>
          <a:endParaRPr lang="el-GR"/>
        </a:p>
      </dgm:t>
    </dgm:pt>
    <dgm:pt modelId="{5D07B74B-B39D-4B73-9371-1EB20039E35B}" type="pres">
      <dgm:prSet presAssocID="{8F1E335A-1795-43BB-BB07-AFA9276F740C}" presName="gear2dstNode" presStyleLbl="node1" presStyleIdx="1" presStyleCnt="2"/>
      <dgm:spPr/>
      <dgm:t>
        <a:bodyPr/>
        <a:lstStyle/>
        <a:p>
          <a:endParaRPr lang="el-GR"/>
        </a:p>
      </dgm:t>
    </dgm:pt>
    <dgm:pt modelId="{7F8035E7-67AD-4F60-B3F1-BC63F23587AE}" type="pres">
      <dgm:prSet presAssocID="{5195C3A0-5000-47D6-A4B1-89C7FFB4CA16}" presName="connector1" presStyleLbl="sibTrans2D1" presStyleIdx="0" presStyleCnt="2" custLinFactNeighborX="7753" custLinFactNeighborY="3034"/>
      <dgm:spPr/>
      <dgm:t>
        <a:bodyPr/>
        <a:lstStyle/>
        <a:p>
          <a:endParaRPr lang="el-GR"/>
        </a:p>
      </dgm:t>
    </dgm:pt>
    <dgm:pt modelId="{34E3DB39-E86A-4093-8D1B-1C011F86EC76}" type="pres">
      <dgm:prSet presAssocID="{0EB4DD75-872E-4B79-893D-3CF4AA69839B}" presName="connector2" presStyleLbl="sibTrans2D1" presStyleIdx="1" presStyleCnt="2" custLinFactNeighborX="-13814" custLinFactNeighborY="-892"/>
      <dgm:spPr/>
      <dgm:t>
        <a:bodyPr/>
        <a:lstStyle/>
        <a:p>
          <a:endParaRPr lang="el-GR"/>
        </a:p>
      </dgm:t>
    </dgm:pt>
  </dgm:ptLst>
  <dgm:cxnLst>
    <dgm:cxn modelId="{9BE33A13-C4D5-4125-9A0F-F8679D18EC54}" type="presOf" srcId="{540E2FBF-60D5-43C7-B693-DBADBE548C86}" destId="{51CB7A97-B709-4209-9936-976C6B91602B}" srcOrd="1" destOrd="0" presId="urn:microsoft.com/office/officeart/2005/8/layout/gear1"/>
    <dgm:cxn modelId="{C91CD26F-B549-4DE5-A8EC-B197F2C09BAE}" type="presOf" srcId="{540E2FBF-60D5-43C7-B693-DBADBE548C86}" destId="{7E8E3A9C-5667-4A2B-A2F0-7CD801B69DA5}" srcOrd="0" destOrd="0" presId="urn:microsoft.com/office/officeart/2005/8/layout/gear1"/>
    <dgm:cxn modelId="{0C76BD2F-7C34-4FC6-9415-514FA5554004}" type="presOf" srcId="{8F1E335A-1795-43BB-BB07-AFA9276F740C}" destId="{E8B4CD9F-6EA6-47AC-8362-0AE679F0B06F}" srcOrd="1" destOrd="0" presId="urn:microsoft.com/office/officeart/2005/8/layout/gear1"/>
    <dgm:cxn modelId="{FEED3DE2-82C9-4174-93C5-72C0360BF474}" srcId="{309AC273-E179-4515-9E23-B5BB0073E022}" destId="{8F1E335A-1795-43BB-BB07-AFA9276F740C}" srcOrd="1" destOrd="0" parTransId="{1A8D9DF4-004D-4E7E-B653-45D694AF55A3}" sibTransId="{0EB4DD75-872E-4B79-893D-3CF4AA69839B}"/>
    <dgm:cxn modelId="{40131794-F5DF-43A3-A77D-D6DCA56B84F9}" srcId="{309AC273-E179-4515-9E23-B5BB0073E022}" destId="{540E2FBF-60D5-43C7-B693-DBADBE548C86}" srcOrd="0" destOrd="0" parTransId="{B3BEE786-424D-4016-AE8B-6310D1EE84DA}" sibTransId="{5195C3A0-5000-47D6-A4B1-89C7FFB4CA16}"/>
    <dgm:cxn modelId="{3AA1333E-66A4-4876-8A8E-42C19B79F71D}" type="presOf" srcId="{540E2FBF-60D5-43C7-B693-DBADBE548C86}" destId="{5DA3FE93-6E77-4DDF-A467-34E73033E4D9}" srcOrd="2" destOrd="0" presId="urn:microsoft.com/office/officeart/2005/8/layout/gear1"/>
    <dgm:cxn modelId="{C2E957A3-ED80-413D-893E-B86273BF13AD}" type="presOf" srcId="{8F1E335A-1795-43BB-BB07-AFA9276F740C}" destId="{E2A26414-0CB8-4739-B64C-2E4DB9AC1A3C}" srcOrd="0" destOrd="0" presId="urn:microsoft.com/office/officeart/2005/8/layout/gear1"/>
    <dgm:cxn modelId="{F9A85480-38DF-45FD-9943-1A7F199BD275}" type="presOf" srcId="{0EB4DD75-872E-4B79-893D-3CF4AA69839B}" destId="{34E3DB39-E86A-4093-8D1B-1C011F86EC76}" srcOrd="0" destOrd="0" presId="urn:microsoft.com/office/officeart/2005/8/layout/gear1"/>
    <dgm:cxn modelId="{9327B13C-9AE1-416C-8EB7-2AAC1F7BD7F5}" type="presOf" srcId="{8F1E335A-1795-43BB-BB07-AFA9276F740C}" destId="{5D07B74B-B39D-4B73-9371-1EB20039E35B}" srcOrd="2" destOrd="0" presId="urn:microsoft.com/office/officeart/2005/8/layout/gear1"/>
    <dgm:cxn modelId="{233F4CFE-928D-475A-88B9-88C57CD81F11}" type="presOf" srcId="{5195C3A0-5000-47D6-A4B1-89C7FFB4CA16}" destId="{7F8035E7-67AD-4F60-B3F1-BC63F23587AE}" srcOrd="0" destOrd="0" presId="urn:microsoft.com/office/officeart/2005/8/layout/gear1"/>
    <dgm:cxn modelId="{2693B395-1670-4759-8C69-D59AF0045EC8}" type="presOf" srcId="{309AC273-E179-4515-9E23-B5BB0073E022}" destId="{817B35DA-47F6-4C87-A1E1-DC55920A5108}" srcOrd="0" destOrd="0" presId="urn:microsoft.com/office/officeart/2005/8/layout/gear1"/>
    <dgm:cxn modelId="{14E3EE15-03CF-44FF-B586-3CB1BD6243BD}" type="presParOf" srcId="{817B35DA-47F6-4C87-A1E1-DC55920A5108}" destId="{7E8E3A9C-5667-4A2B-A2F0-7CD801B69DA5}" srcOrd="0" destOrd="0" presId="urn:microsoft.com/office/officeart/2005/8/layout/gear1"/>
    <dgm:cxn modelId="{7487B7E5-56ED-4B7A-BBC9-D9C49DC701F0}" type="presParOf" srcId="{817B35DA-47F6-4C87-A1E1-DC55920A5108}" destId="{51CB7A97-B709-4209-9936-976C6B91602B}" srcOrd="1" destOrd="0" presId="urn:microsoft.com/office/officeart/2005/8/layout/gear1"/>
    <dgm:cxn modelId="{A013FA70-D49C-4CEC-9FD1-905D7B7C516F}" type="presParOf" srcId="{817B35DA-47F6-4C87-A1E1-DC55920A5108}" destId="{5DA3FE93-6E77-4DDF-A467-34E73033E4D9}" srcOrd="2" destOrd="0" presId="urn:microsoft.com/office/officeart/2005/8/layout/gear1"/>
    <dgm:cxn modelId="{F68032F9-6500-452B-9FD8-D7FB5A2B50BE}" type="presParOf" srcId="{817B35DA-47F6-4C87-A1E1-DC55920A5108}" destId="{E2A26414-0CB8-4739-B64C-2E4DB9AC1A3C}" srcOrd="3" destOrd="0" presId="urn:microsoft.com/office/officeart/2005/8/layout/gear1"/>
    <dgm:cxn modelId="{8444D1FA-0CC2-4E0F-A3CB-F47F903AC575}" type="presParOf" srcId="{817B35DA-47F6-4C87-A1E1-DC55920A5108}" destId="{E8B4CD9F-6EA6-47AC-8362-0AE679F0B06F}" srcOrd="4" destOrd="0" presId="urn:microsoft.com/office/officeart/2005/8/layout/gear1"/>
    <dgm:cxn modelId="{9A147B8F-8053-4AF2-A7B8-2CE5FC42C6A1}" type="presParOf" srcId="{817B35DA-47F6-4C87-A1E1-DC55920A5108}" destId="{5D07B74B-B39D-4B73-9371-1EB20039E35B}" srcOrd="5" destOrd="0" presId="urn:microsoft.com/office/officeart/2005/8/layout/gear1"/>
    <dgm:cxn modelId="{95E39ECB-633D-4850-9EC3-01921B346BF6}" type="presParOf" srcId="{817B35DA-47F6-4C87-A1E1-DC55920A5108}" destId="{7F8035E7-67AD-4F60-B3F1-BC63F23587AE}" srcOrd="6" destOrd="0" presId="urn:microsoft.com/office/officeart/2005/8/layout/gear1"/>
    <dgm:cxn modelId="{D913F875-A507-4631-8C89-94F8A935B9B2}" type="presParOf" srcId="{817B35DA-47F6-4C87-A1E1-DC55920A5108}" destId="{34E3DB39-E86A-4093-8D1B-1C011F86EC76}" srcOrd="7" destOrd="0" presId="urn:microsoft.com/office/officeart/2005/8/layout/gear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D25E6BD-CD51-4007-A9E8-F15185CEF73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B9E0D44-4F9C-451D-9ACF-D5C226D26E37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endParaRPr lang="en-US" sz="18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endParaRPr lang="en-US" sz="2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h5p</a:t>
          </a:r>
        </a:p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Chamilo</a:t>
          </a:r>
        </a:p>
        <a:p>
          <a:endParaRPr lang="en-US" sz="18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endParaRPr lang="el-GR" sz="18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785731B-9016-4235-A717-EBC564D2612F}" type="parTrans" cxnId="{6C8ACF06-82F7-456F-A420-6E5245369DE3}">
      <dgm:prSet/>
      <dgm:spPr/>
      <dgm:t>
        <a:bodyPr/>
        <a:lstStyle/>
        <a:p>
          <a:endParaRPr lang="el-GR"/>
        </a:p>
      </dgm:t>
    </dgm:pt>
    <dgm:pt modelId="{75AF6796-D8EF-4457-B87A-4BF0E7223C46}" type="sibTrans" cxnId="{6C8ACF06-82F7-456F-A420-6E5245369DE3}">
      <dgm:prSet/>
      <dgm:spPr/>
      <dgm:t>
        <a:bodyPr/>
        <a:lstStyle/>
        <a:p>
          <a:endParaRPr lang="el-GR"/>
        </a:p>
      </dgm:t>
    </dgm:pt>
    <dgm:pt modelId="{1EE7198D-8F99-47FB-BC5C-182953981D4D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Plotagon</a:t>
          </a:r>
        </a:p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Doodly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489EB9C-55E6-4480-A27A-0B7346EE2E5A}" type="parTrans" cxnId="{1E6A1E59-40DC-4814-A857-1831F913889E}">
      <dgm:prSet/>
      <dgm:spPr/>
      <dgm:t>
        <a:bodyPr/>
        <a:lstStyle/>
        <a:p>
          <a:endParaRPr lang="el-GR"/>
        </a:p>
      </dgm:t>
    </dgm:pt>
    <dgm:pt modelId="{F380C28C-6B3F-4EA6-939C-84FFE90C6F2A}" type="sibTrans" cxnId="{1E6A1E59-40DC-4814-A857-1831F913889E}">
      <dgm:prSet/>
      <dgm:spPr/>
      <dgm:t>
        <a:bodyPr/>
        <a:lstStyle/>
        <a:p>
          <a:endParaRPr lang="el-GR"/>
        </a:p>
      </dgm:t>
    </dgm:pt>
    <dgm:pt modelId="{85865D95-1699-453D-AF78-7A83FC343D84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Blippar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E9C45B7-13C1-4D4B-AF2C-09A5728C78CD}" type="parTrans" cxnId="{93391E9B-A088-4543-BB98-644BF563A1A1}">
      <dgm:prSet/>
      <dgm:spPr/>
      <dgm:t>
        <a:bodyPr/>
        <a:lstStyle/>
        <a:p>
          <a:endParaRPr lang="el-GR"/>
        </a:p>
      </dgm:t>
    </dgm:pt>
    <dgm:pt modelId="{ECAC2371-05A8-4CF8-A790-DACB377B39C3}" type="sibTrans" cxnId="{93391E9B-A088-4543-BB98-644BF563A1A1}">
      <dgm:prSet/>
      <dgm:spPr/>
      <dgm:t>
        <a:bodyPr/>
        <a:lstStyle/>
        <a:p>
          <a:endParaRPr lang="el-GR"/>
        </a:p>
      </dgm:t>
    </dgm:pt>
    <dgm:pt modelId="{45599591-EEBF-494C-B723-E07B37F6DDF1}" type="pres">
      <dgm:prSet presAssocID="{4D25E6BD-CD51-4007-A9E8-F15185CEF734}" presName="Name0" presStyleCnt="0">
        <dgm:presLayoutVars>
          <dgm:dir/>
          <dgm:resizeHandles val="exact"/>
        </dgm:presLayoutVars>
      </dgm:prSet>
      <dgm:spPr/>
    </dgm:pt>
    <dgm:pt modelId="{2051B36E-16E5-436A-B241-EC98ABAD68B0}" type="pres">
      <dgm:prSet presAssocID="{DB9E0D44-4F9C-451D-9ACF-D5C226D26E37}" presName="parTxOnly" presStyleLbl="node1" presStyleIdx="0" presStyleCnt="3" custLinFactNeighborX="-3956" custLinFactNeighborY="-9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B44B02-A2B7-4FB9-B617-C156C7727CCF}" type="pres">
      <dgm:prSet presAssocID="{75AF6796-D8EF-4457-B87A-4BF0E7223C46}" presName="parSpace" presStyleCnt="0"/>
      <dgm:spPr/>
    </dgm:pt>
    <dgm:pt modelId="{575B9001-0554-4176-A502-08BFAEBAB3E8}" type="pres">
      <dgm:prSet presAssocID="{1EE7198D-8F99-47FB-BC5C-182953981D4D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CC8800-30CC-4585-B64F-BB4C8C2C399D}" type="pres">
      <dgm:prSet presAssocID="{F380C28C-6B3F-4EA6-939C-84FFE90C6F2A}" presName="parSpace" presStyleCnt="0"/>
      <dgm:spPr/>
    </dgm:pt>
    <dgm:pt modelId="{FB6E4E58-9B84-41D4-846A-D8B0FB9721CB}" type="pres">
      <dgm:prSet presAssocID="{85865D95-1699-453D-AF78-7A83FC343D8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6C8ACF06-82F7-456F-A420-6E5245369DE3}" srcId="{4D25E6BD-CD51-4007-A9E8-F15185CEF734}" destId="{DB9E0D44-4F9C-451D-9ACF-D5C226D26E37}" srcOrd="0" destOrd="0" parTransId="{2785731B-9016-4235-A717-EBC564D2612F}" sibTransId="{75AF6796-D8EF-4457-B87A-4BF0E7223C46}"/>
    <dgm:cxn modelId="{1FCD4AF4-82C6-40ED-A8E0-C6900C2746DC}" type="presOf" srcId="{DB9E0D44-4F9C-451D-9ACF-D5C226D26E37}" destId="{2051B36E-16E5-436A-B241-EC98ABAD68B0}" srcOrd="0" destOrd="0" presId="urn:microsoft.com/office/officeart/2005/8/layout/hChevron3"/>
    <dgm:cxn modelId="{1E6A1E59-40DC-4814-A857-1831F913889E}" srcId="{4D25E6BD-CD51-4007-A9E8-F15185CEF734}" destId="{1EE7198D-8F99-47FB-BC5C-182953981D4D}" srcOrd="1" destOrd="0" parTransId="{6489EB9C-55E6-4480-A27A-0B7346EE2E5A}" sibTransId="{F380C28C-6B3F-4EA6-939C-84FFE90C6F2A}"/>
    <dgm:cxn modelId="{49592C8F-6364-4CAA-9AA1-6C36A5417B98}" type="presOf" srcId="{85865D95-1699-453D-AF78-7A83FC343D84}" destId="{FB6E4E58-9B84-41D4-846A-D8B0FB9721CB}" srcOrd="0" destOrd="0" presId="urn:microsoft.com/office/officeart/2005/8/layout/hChevron3"/>
    <dgm:cxn modelId="{93391E9B-A088-4543-BB98-644BF563A1A1}" srcId="{4D25E6BD-CD51-4007-A9E8-F15185CEF734}" destId="{85865D95-1699-453D-AF78-7A83FC343D84}" srcOrd="2" destOrd="0" parTransId="{BE9C45B7-13C1-4D4B-AF2C-09A5728C78CD}" sibTransId="{ECAC2371-05A8-4CF8-A790-DACB377B39C3}"/>
    <dgm:cxn modelId="{3DE06E01-D3A4-4BC3-9231-A38A718BBC18}" type="presOf" srcId="{4D25E6BD-CD51-4007-A9E8-F15185CEF734}" destId="{45599591-EEBF-494C-B723-E07B37F6DDF1}" srcOrd="0" destOrd="0" presId="urn:microsoft.com/office/officeart/2005/8/layout/hChevron3"/>
    <dgm:cxn modelId="{AEA6ECB4-A3A9-46DB-9B14-737241643FF3}" type="presOf" srcId="{1EE7198D-8F99-47FB-BC5C-182953981D4D}" destId="{575B9001-0554-4176-A502-08BFAEBAB3E8}" srcOrd="0" destOrd="0" presId="urn:microsoft.com/office/officeart/2005/8/layout/hChevron3"/>
    <dgm:cxn modelId="{7411CA2F-85BE-42B6-BF59-1379A985E704}" type="presParOf" srcId="{45599591-EEBF-494C-B723-E07B37F6DDF1}" destId="{2051B36E-16E5-436A-B241-EC98ABAD68B0}" srcOrd="0" destOrd="0" presId="urn:microsoft.com/office/officeart/2005/8/layout/hChevron3"/>
    <dgm:cxn modelId="{B330B790-2E4C-4C21-96B9-462D3F15CB43}" type="presParOf" srcId="{45599591-EEBF-494C-B723-E07B37F6DDF1}" destId="{76B44B02-A2B7-4FB9-B617-C156C7727CCF}" srcOrd="1" destOrd="0" presId="urn:microsoft.com/office/officeart/2005/8/layout/hChevron3"/>
    <dgm:cxn modelId="{C419F476-3186-4309-9F4F-DCA26C07F8A2}" type="presParOf" srcId="{45599591-EEBF-494C-B723-E07B37F6DDF1}" destId="{575B9001-0554-4176-A502-08BFAEBAB3E8}" srcOrd="2" destOrd="0" presId="urn:microsoft.com/office/officeart/2005/8/layout/hChevron3"/>
    <dgm:cxn modelId="{BA2AAAD2-1ADA-4478-A3FD-FE2318AEA3B9}" type="presParOf" srcId="{45599591-EEBF-494C-B723-E07B37F6DDF1}" destId="{FFCC8800-30CC-4585-B64F-BB4C8C2C399D}" srcOrd="3" destOrd="0" presId="urn:microsoft.com/office/officeart/2005/8/layout/hChevron3"/>
    <dgm:cxn modelId="{3F54589A-71B1-4DEC-9123-3FB71FA43801}" type="presParOf" srcId="{45599591-EEBF-494C-B723-E07B37F6DDF1}" destId="{FB6E4E58-9B84-41D4-846A-D8B0FB9721C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D25E6BD-CD51-4007-A9E8-F15185CEF73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B9E0D44-4F9C-451D-9ACF-D5C226D26E37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endParaRPr lang="en-US" sz="2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Crossword Labs</a:t>
          </a:r>
        </a:p>
        <a:p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785731B-9016-4235-A717-EBC564D2612F}" type="parTrans" cxnId="{6C8ACF06-82F7-456F-A420-6E5245369DE3}">
      <dgm:prSet/>
      <dgm:spPr/>
      <dgm:t>
        <a:bodyPr/>
        <a:lstStyle/>
        <a:p>
          <a:endParaRPr lang="el-GR"/>
        </a:p>
      </dgm:t>
    </dgm:pt>
    <dgm:pt modelId="{75AF6796-D8EF-4457-B87A-4BF0E7223C46}" type="sibTrans" cxnId="{6C8ACF06-82F7-456F-A420-6E5245369DE3}">
      <dgm:prSet/>
      <dgm:spPr/>
      <dgm:t>
        <a:bodyPr/>
        <a:lstStyle/>
        <a:p>
          <a:endParaRPr lang="el-GR"/>
        </a:p>
      </dgm:t>
    </dgm:pt>
    <dgm:pt modelId="{1EE7198D-8F99-47FB-BC5C-182953981D4D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Padlet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489EB9C-55E6-4480-A27A-0B7346EE2E5A}" type="parTrans" cxnId="{1E6A1E59-40DC-4814-A857-1831F913889E}">
      <dgm:prSet/>
      <dgm:spPr/>
      <dgm:t>
        <a:bodyPr/>
        <a:lstStyle/>
        <a:p>
          <a:endParaRPr lang="el-GR"/>
        </a:p>
      </dgm:t>
    </dgm:pt>
    <dgm:pt modelId="{F380C28C-6B3F-4EA6-939C-84FFE90C6F2A}" type="sibTrans" cxnId="{1E6A1E59-40DC-4814-A857-1831F913889E}">
      <dgm:prSet/>
      <dgm:spPr/>
      <dgm:t>
        <a:bodyPr/>
        <a:lstStyle/>
        <a:p>
          <a:endParaRPr lang="el-GR"/>
        </a:p>
      </dgm:t>
    </dgm:pt>
    <dgm:pt modelId="{85865D95-1699-453D-AF78-7A83FC343D84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JigsawPlanet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E9C45B7-13C1-4D4B-AF2C-09A5728C78CD}" type="parTrans" cxnId="{93391E9B-A088-4543-BB98-644BF563A1A1}">
      <dgm:prSet/>
      <dgm:spPr/>
      <dgm:t>
        <a:bodyPr/>
        <a:lstStyle/>
        <a:p>
          <a:endParaRPr lang="el-GR"/>
        </a:p>
      </dgm:t>
    </dgm:pt>
    <dgm:pt modelId="{ECAC2371-05A8-4CF8-A790-DACB377B39C3}" type="sibTrans" cxnId="{93391E9B-A088-4543-BB98-644BF563A1A1}">
      <dgm:prSet/>
      <dgm:spPr/>
      <dgm:t>
        <a:bodyPr/>
        <a:lstStyle/>
        <a:p>
          <a:endParaRPr lang="el-GR"/>
        </a:p>
      </dgm:t>
    </dgm:pt>
    <dgm:pt modelId="{45599591-EEBF-494C-B723-E07B37F6DDF1}" type="pres">
      <dgm:prSet presAssocID="{4D25E6BD-CD51-4007-A9E8-F15185CEF734}" presName="Name0" presStyleCnt="0">
        <dgm:presLayoutVars>
          <dgm:dir/>
          <dgm:resizeHandles val="exact"/>
        </dgm:presLayoutVars>
      </dgm:prSet>
      <dgm:spPr/>
    </dgm:pt>
    <dgm:pt modelId="{2051B36E-16E5-436A-B241-EC98ABAD68B0}" type="pres">
      <dgm:prSet presAssocID="{DB9E0D44-4F9C-451D-9ACF-D5C226D26E37}" presName="parTxOnly" presStyleLbl="node1" presStyleIdx="0" presStyleCnt="3" custLinFactNeighborX="-3956" custLinFactNeighborY="-9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B44B02-A2B7-4FB9-B617-C156C7727CCF}" type="pres">
      <dgm:prSet presAssocID="{75AF6796-D8EF-4457-B87A-4BF0E7223C46}" presName="parSpace" presStyleCnt="0"/>
      <dgm:spPr/>
    </dgm:pt>
    <dgm:pt modelId="{575B9001-0554-4176-A502-08BFAEBAB3E8}" type="pres">
      <dgm:prSet presAssocID="{1EE7198D-8F99-47FB-BC5C-182953981D4D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CC8800-30CC-4585-B64F-BB4C8C2C399D}" type="pres">
      <dgm:prSet presAssocID="{F380C28C-6B3F-4EA6-939C-84FFE90C6F2A}" presName="parSpace" presStyleCnt="0"/>
      <dgm:spPr/>
    </dgm:pt>
    <dgm:pt modelId="{FB6E4E58-9B84-41D4-846A-D8B0FB9721CB}" type="pres">
      <dgm:prSet presAssocID="{85865D95-1699-453D-AF78-7A83FC343D84}" presName="parTxOnly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B579AA46-2148-4CEF-9FD5-BC2FA5BC0EBB}" type="presOf" srcId="{4D25E6BD-CD51-4007-A9E8-F15185CEF734}" destId="{45599591-EEBF-494C-B723-E07B37F6DDF1}" srcOrd="0" destOrd="0" presId="urn:microsoft.com/office/officeart/2005/8/layout/hChevron3"/>
    <dgm:cxn modelId="{BE6E8DC8-9065-43E2-A00B-816FAA3098B1}" type="presOf" srcId="{DB9E0D44-4F9C-451D-9ACF-D5C226D26E37}" destId="{2051B36E-16E5-436A-B241-EC98ABAD68B0}" srcOrd="0" destOrd="0" presId="urn:microsoft.com/office/officeart/2005/8/layout/hChevron3"/>
    <dgm:cxn modelId="{97D577B7-E3D9-44B2-BC59-83CD625436AE}" type="presOf" srcId="{85865D95-1699-453D-AF78-7A83FC343D84}" destId="{FB6E4E58-9B84-41D4-846A-D8B0FB9721CB}" srcOrd="0" destOrd="0" presId="urn:microsoft.com/office/officeart/2005/8/layout/hChevron3"/>
    <dgm:cxn modelId="{93391E9B-A088-4543-BB98-644BF563A1A1}" srcId="{4D25E6BD-CD51-4007-A9E8-F15185CEF734}" destId="{85865D95-1699-453D-AF78-7A83FC343D84}" srcOrd="2" destOrd="0" parTransId="{BE9C45B7-13C1-4D4B-AF2C-09A5728C78CD}" sibTransId="{ECAC2371-05A8-4CF8-A790-DACB377B39C3}"/>
    <dgm:cxn modelId="{9C389859-F848-43A8-8613-13DD9C2B6F33}" type="presOf" srcId="{1EE7198D-8F99-47FB-BC5C-182953981D4D}" destId="{575B9001-0554-4176-A502-08BFAEBAB3E8}" srcOrd="0" destOrd="0" presId="urn:microsoft.com/office/officeart/2005/8/layout/hChevron3"/>
    <dgm:cxn modelId="{6C8ACF06-82F7-456F-A420-6E5245369DE3}" srcId="{4D25E6BD-CD51-4007-A9E8-F15185CEF734}" destId="{DB9E0D44-4F9C-451D-9ACF-D5C226D26E37}" srcOrd="0" destOrd="0" parTransId="{2785731B-9016-4235-A717-EBC564D2612F}" sibTransId="{75AF6796-D8EF-4457-B87A-4BF0E7223C46}"/>
    <dgm:cxn modelId="{1E6A1E59-40DC-4814-A857-1831F913889E}" srcId="{4D25E6BD-CD51-4007-A9E8-F15185CEF734}" destId="{1EE7198D-8F99-47FB-BC5C-182953981D4D}" srcOrd="1" destOrd="0" parTransId="{6489EB9C-55E6-4480-A27A-0B7346EE2E5A}" sibTransId="{F380C28C-6B3F-4EA6-939C-84FFE90C6F2A}"/>
    <dgm:cxn modelId="{89DD7794-82A4-4CC2-AC3F-06F3E13C9A77}" type="presParOf" srcId="{45599591-EEBF-494C-B723-E07B37F6DDF1}" destId="{2051B36E-16E5-436A-B241-EC98ABAD68B0}" srcOrd="0" destOrd="0" presId="urn:microsoft.com/office/officeart/2005/8/layout/hChevron3"/>
    <dgm:cxn modelId="{4D0CEC40-FB98-46C1-9D95-C000AA001878}" type="presParOf" srcId="{45599591-EEBF-494C-B723-E07B37F6DDF1}" destId="{76B44B02-A2B7-4FB9-B617-C156C7727CCF}" srcOrd="1" destOrd="0" presId="urn:microsoft.com/office/officeart/2005/8/layout/hChevron3"/>
    <dgm:cxn modelId="{A2EF0C9F-C3F6-4456-8628-F135F92E4E98}" type="presParOf" srcId="{45599591-EEBF-494C-B723-E07B37F6DDF1}" destId="{575B9001-0554-4176-A502-08BFAEBAB3E8}" srcOrd="2" destOrd="0" presId="urn:microsoft.com/office/officeart/2005/8/layout/hChevron3"/>
    <dgm:cxn modelId="{E4548B3E-6E3C-43FD-9DAB-07BF35E4FD2D}" type="presParOf" srcId="{45599591-EEBF-494C-B723-E07B37F6DDF1}" destId="{FFCC8800-30CC-4585-B64F-BB4C8C2C399D}" srcOrd="3" destOrd="0" presId="urn:microsoft.com/office/officeart/2005/8/layout/hChevron3"/>
    <dgm:cxn modelId="{7CB16B83-3E3B-4962-A721-1EC2052CA487}" type="presParOf" srcId="{45599591-EEBF-494C-B723-E07B37F6DDF1}" destId="{FB6E4E58-9B84-41D4-846A-D8B0FB9721C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25E6BD-CD51-4007-A9E8-F15185CEF734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B9E0D44-4F9C-451D-9ACF-D5C226D26E37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Powerpoint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2785731B-9016-4235-A717-EBC564D2612F}" type="parTrans" cxnId="{6C8ACF06-82F7-456F-A420-6E5245369DE3}">
      <dgm:prSet/>
      <dgm:spPr/>
      <dgm:t>
        <a:bodyPr/>
        <a:lstStyle/>
        <a:p>
          <a:endParaRPr lang="el-GR"/>
        </a:p>
      </dgm:t>
    </dgm:pt>
    <dgm:pt modelId="{75AF6796-D8EF-4457-B87A-4BF0E7223C46}" type="sibTrans" cxnId="{6C8ACF06-82F7-456F-A420-6E5245369DE3}">
      <dgm:prSet/>
      <dgm:spPr/>
      <dgm:t>
        <a:bodyPr/>
        <a:lstStyle/>
        <a:p>
          <a:endParaRPr lang="el-GR"/>
        </a:p>
      </dgm:t>
    </dgm:pt>
    <dgm:pt modelId="{1EE7198D-8F99-47FB-BC5C-182953981D4D}">
      <dgm:prSet phldrT="[Κείμενο]" custT="1"/>
      <dgm:spPr>
        <a:solidFill>
          <a:schemeClr val="accent2">
            <a:lumMod val="60000"/>
            <a:lumOff val="4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r>
            <a:rPr lang="en-US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E-me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6489EB9C-55E6-4480-A27A-0B7346EE2E5A}" type="parTrans" cxnId="{1E6A1E59-40DC-4814-A857-1831F913889E}">
      <dgm:prSet/>
      <dgm:spPr/>
      <dgm:t>
        <a:bodyPr/>
        <a:lstStyle/>
        <a:p>
          <a:endParaRPr lang="el-GR"/>
        </a:p>
      </dgm:t>
    </dgm:pt>
    <dgm:pt modelId="{F380C28C-6B3F-4EA6-939C-84FFE90C6F2A}" type="sibTrans" cxnId="{1E6A1E59-40DC-4814-A857-1831F913889E}">
      <dgm:prSet/>
      <dgm:spPr/>
      <dgm:t>
        <a:bodyPr/>
        <a:lstStyle/>
        <a:p>
          <a:endParaRPr lang="el-GR"/>
        </a:p>
      </dgm:t>
    </dgm:pt>
    <dgm:pt modelId="{85865D95-1699-453D-AF78-7A83FC343D84}">
      <dgm:prSet phldrT="[Κείμενο]" custT="1"/>
      <dgm:spPr>
        <a:solidFill>
          <a:schemeClr val="accent2">
            <a:lumMod val="40000"/>
            <a:lumOff val="60000"/>
          </a:schemeClr>
        </a:solidFill>
        <a:ln w="19050">
          <a:solidFill>
            <a:schemeClr val="accent1"/>
          </a:solidFill>
        </a:ln>
      </dgm:spPr>
      <dgm:t>
        <a:bodyPr/>
        <a:lstStyle/>
        <a:p>
          <a:pPr algn="l"/>
          <a:r>
            <a:rPr lang="el-GR" sz="2200" dirty="0" smtClean="0">
              <a:solidFill>
                <a:schemeClr val="tx1"/>
              </a:solidFill>
              <a:latin typeface="Trebuchet MS" panose="020B0603020202020204" pitchFamily="34" charset="0"/>
            </a:rPr>
            <a:t>Εργαλεία φωτογράφισης και ηχογράφησης</a:t>
          </a:r>
          <a:endParaRPr lang="el-GR" sz="2200" dirty="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BE9C45B7-13C1-4D4B-AF2C-09A5728C78CD}" type="parTrans" cxnId="{93391E9B-A088-4543-BB98-644BF563A1A1}">
      <dgm:prSet/>
      <dgm:spPr/>
      <dgm:t>
        <a:bodyPr/>
        <a:lstStyle/>
        <a:p>
          <a:endParaRPr lang="el-GR"/>
        </a:p>
      </dgm:t>
    </dgm:pt>
    <dgm:pt modelId="{ECAC2371-05A8-4CF8-A790-DACB377B39C3}" type="sibTrans" cxnId="{93391E9B-A088-4543-BB98-644BF563A1A1}">
      <dgm:prSet/>
      <dgm:spPr/>
      <dgm:t>
        <a:bodyPr/>
        <a:lstStyle/>
        <a:p>
          <a:endParaRPr lang="el-GR"/>
        </a:p>
      </dgm:t>
    </dgm:pt>
    <dgm:pt modelId="{45599591-EEBF-494C-B723-E07B37F6DDF1}" type="pres">
      <dgm:prSet presAssocID="{4D25E6BD-CD51-4007-A9E8-F15185CEF734}" presName="Name0" presStyleCnt="0">
        <dgm:presLayoutVars>
          <dgm:dir/>
          <dgm:resizeHandles val="exact"/>
        </dgm:presLayoutVars>
      </dgm:prSet>
      <dgm:spPr/>
    </dgm:pt>
    <dgm:pt modelId="{2051B36E-16E5-436A-B241-EC98ABAD68B0}" type="pres">
      <dgm:prSet presAssocID="{DB9E0D44-4F9C-451D-9ACF-D5C226D26E37}" presName="parTxOnly" presStyleLbl="node1" presStyleIdx="0" presStyleCnt="3" custLinFactNeighborX="-3956" custLinFactNeighborY="-989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76B44B02-A2B7-4FB9-B617-C156C7727CCF}" type="pres">
      <dgm:prSet presAssocID="{75AF6796-D8EF-4457-B87A-4BF0E7223C46}" presName="parSpace" presStyleCnt="0"/>
      <dgm:spPr/>
    </dgm:pt>
    <dgm:pt modelId="{575B9001-0554-4176-A502-08BFAEBAB3E8}" type="pres">
      <dgm:prSet presAssocID="{1EE7198D-8F99-47FB-BC5C-182953981D4D}" presName="parTxOnly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FFCC8800-30CC-4585-B64F-BB4C8C2C399D}" type="pres">
      <dgm:prSet presAssocID="{F380C28C-6B3F-4EA6-939C-84FFE90C6F2A}" presName="parSpace" presStyleCnt="0"/>
      <dgm:spPr/>
    </dgm:pt>
    <dgm:pt modelId="{FB6E4E58-9B84-41D4-846A-D8B0FB9721CB}" type="pres">
      <dgm:prSet presAssocID="{85865D95-1699-453D-AF78-7A83FC343D84}" presName="parTxOnly" presStyleLbl="node1" presStyleIdx="2" presStyleCnt="3" custScaleX="117384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4450393F-8B4F-4714-A5C1-F13221AB66CE}" type="presOf" srcId="{1EE7198D-8F99-47FB-BC5C-182953981D4D}" destId="{575B9001-0554-4176-A502-08BFAEBAB3E8}" srcOrd="0" destOrd="0" presId="urn:microsoft.com/office/officeart/2005/8/layout/hChevron3"/>
    <dgm:cxn modelId="{E8238DDC-8ACC-42A3-9BDA-9ADEBAED9687}" type="presOf" srcId="{85865D95-1699-453D-AF78-7A83FC343D84}" destId="{FB6E4E58-9B84-41D4-846A-D8B0FB9721CB}" srcOrd="0" destOrd="0" presId="urn:microsoft.com/office/officeart/2005/8/layout/hChevron3"/>
    <dgm:cxn modelId="{93391E9B-A088-4543-BB98-644BF563A1A1}" srcId="{4D25E6BD-CD51-4007-A9E8-F15185CEF734}" destId="{85865D95-1699-453D-AF78-7A83FC343D84}" srcOrd="2" destOrd="0" parTransId="{BE9C45B7-13C1-4D4B-AF2C-09A5728C78CD}" sibTransId="{ECAC2371-05A8-4CF8-A790-DACB377B39C3}"/>
    <dgm:cxn modelId="{C85ADDBB-760F-442F-8B5E-9B80356707F6}" type="presOf" srcId="{DB9E0D44-4F9C-451D-9ACF-D5C226D26E37}" destId="{2051B36E-16E5-436A-B241-EC98ABAD68B0}" srcOrd="0" destOrd="0" presId="urn:microsoft.com/office/officeart/2005/8/layout/hChevron3"/>
    <dgm:cxn modelId="{644593A9-4D5D-4C4B-A8A1-CC54374855B8}" type="presOf" srcId="{4D25E6BD-CD51-4007-A9E8-F15185CEF734}" destId="{45599591-EEBF-494C-B723-E07B37F6DDF1}" srcOrd="0" destOrd="0" presId="urn:microsoft.com/office/officeart/2005/8/layout/hChevron3"/>
    <dgm:cxn modelId="{6C8ACF06-82F7-456F-A420-6E5245369DE3}" srcId="{4D25E6BD-CD51-4007-A9E8-F15185CEF734}" destId="{DB9E0D44-4F9C-451D-9ACF-D5C226D26E37}" srcOrd="0" destOrd="0" parTransId="{2785731B-9016-4235-A717-EBC564D2612F}" sibTransId="{75AF6796-D8EF-4457-B87A-4BF0E7223C46}"/>
    <dgm:cxn modelId="{1E6A1E59-40DC-4814-A857-1831F913889E}" srcId="{4D25E6BD-CD51-4007-A9E8-F15185CEF734}" destId="{1EE7198D-8F99-47FB-BC5C-182953981D4D}" srcOrd="1" destOrd="0" parTransId="{6489EB9C-55E6-4480-A27A-0B7346EE2E5A}" sibTransId="{F380C28C-6B3F-4EA6-939C-84FFE90C6F2A}"/>
    <dgm:cxn modelId="{93D13E5A-C3E1-4A6D-87EE-D060BDD179F2}" type="presParOf" srcId="{45599591-EEBF-494C-B723-E07B37F6DDF1}" destId="{2051B36E-16E5-436A-B241-EC98ABAD68B0}" srcOrd="0" destOrd="0" presId="urn:microsoft.com/office/officeart/2005/8/layout/hChevron3"/>
    <dgm:cxn modelId="{323F3A64-DEEF-4553-89C8-C01234417D40}" type="presParOf" srcId="{45599591-EEBF-494C-B723-E07B37F6DDF1}" destId="{76B44B02-A2B7-4FB9-B617-C156C7727CCF}" srcOrd="1" destOrd="0" presId="urn:microsoft.com/office/officeart/2005/8/layout/hChevron3"/>
    <dgm:cxn modelId="{99FF0767-451A-402D-89A9-9F20019406B3}" type="presParOf" srcId="{45599591-EEBF-494C-B723-E07B37F6DDF1}" destId="{575B9001-0554-4176-A502-08BFAEBAB3E8}" srcOrd="2" destOrd="0" presId="urn:microsoft.com/office/officeart/2005/8/layout/hChevron3"/>
    <dgm:cxn modelId="{0312A478-7F0A-4FDA-A09A-12C6DF33884D}" type="presParOf" srcId="{45599591-EEBF-494C-B723-E07B37F6DDF1}" destId="{FFCC8800-30CC-4585-B64F-BB4C8C2C399D}" srcOrd="3" destOrd="0" presId="urn:microsoft.com/office/officeart/2005/8/layout/hChevron3"/>
    <dgm:cxn modelId="{18F94D67-50CD-4D71-8807-952FD38B6636}" type="presParOf" srcId="{45599591-EEBF-494C-B723-E07B37F6DDF1}" destId="{FB6E4E58-9B84-41D4-846A-D8B0FB9721C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C2831-4204-476A-BADA-693BE9ACA7DA}">
      <dsp:nvSpPr>
        <dsp:cNvPr id="0" name=""/>
        <dsp:cNvSpPr/>
      </dsp:nvSpPr>
      <dsp:spPr>
        <a:xfrm>
          <a:off x="-4900088" y="-750890"/>
          <a:ext cx="5836027" cy="5836027"/>
        </a:xfrm>
        <a:prstGeom prst="blockArc">
          <a:avLst>
            <a:gd name="adj1" fmla="val 18900000"/>
            <a:gd name="adj2" fmla="val 2700000"/>
            <a:gd name="adj3" fmla="val 37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184EFE-54FF-47CE-9F0F-14958F091AE6}">
      <dsp:nvSpPr>
        <dsp:cNvPr id="0" name=""/>
        <dsp:cNvSpPr/>
      </dsp:nvSpPr>
      <dsp:spPr>
        <a:xfrm>
          <a:off x="601951" y="433424"/>
          <a:ext cx="6804820" cy="866849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8062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Ενεργή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συμμετοχή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στο μάθημα με τρόπο εύκολο, διασκεδαστικό, αλληλεπιδραστικό.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01951" y="433424"/>
        <a:ext cx="6804820" cy="866849"/>
      </dsp:txXfrm>
    </dsp:sp>
    <dsp:sp modelId="{5CA35722-C0BC-4EC3-BCBB-A6D920B95C5E}">
      <dsp:nvSpPr>
        <dsp:cNvPr id="0" name=""/>
        <dsp:cNvSpPr/>
      </dsp:nvSpPr>
      <dsp:spPr>
        <a:xfrm>
          <a:off x="60170" y="325068"/>
          <a:ext cx="1083561" cy="10835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03ED55F-3A1A-428D-BF53-66B8D99271AB}">
      <dsp:nvSpPr>
        <dsp:cNvPr id="0" name=""/>
        <dsp:cNvSpPr/>
      </dsp:nvSpPr>
      <dsp:spPr>
        <a:xfrm>
          <a:off x="917051" y="1668164"/>
          <a:ext cx="6489721" cy="997917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8062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Παιδαγωγική αξιοποίηση των ΤΠΕ στοχεύοντας στην </a:t>
          </a: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εξατομικευμένη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μάθηση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. 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917051" y="1668164"/>
        <a:ext cx="6489721" cy="997917"/>
      </dsp:txXfrm>
    </dsp:sp>
    <dsp:sp modelId="{1CA72244-C0B4-40BC-BC31-2D6EF563E98E}">
      <dsp:nvSpPr>
        <dsp:cNvPr id="0" name=""/>
        <dsp:cNvSpPr/>
      </dsp:nvSpPr>
      <dsp:spPr>
        <a:xfrm>
          <a:off x="375270" y="1625342"/>
          <a:ext cx="1083561" cy="10835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9DBCE6-6A71-4B6E-8088-184937C13CC4}">
      <dsp:nvSpPr>
        <dsp:cNvPr id="0" name=""/>
        <dsp:cNvSpPr/>
      </dsp:nvSpPr>
      <dsp:spPr>
        <a:xfrm>
          <a:off x="601951" y="2903841"/>
          <a:ext cx="6804820" cy="1127112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8062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Ενίσχυση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των </a:t>
          </a:r>
          <a:r>
            <a:rPr lang="el-GR" sz="22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εκπαιδευτικών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με ένα διαδραστικό ΕΥ ως συμπληρωματικό εργαλείο της εκπαιδευτικής διαδικασίας.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01951" y="2903841"/>
        <a:ext cx="6804820" cy="1127112"/>
      </dsp:txXfrm>
    </dsp:sp>
    <dsp:sp modelId="{AAF67895-9388-40DC-BCB1-13400D9EB1F1}">
      <dsp:nvSpPr>
        <dsp:cNvPr id="0" name=""/>
        <dsp:cNvSpPr/>
      </dsp:nvSpPr>
      <dsp:spPr>
        <a:xfrm>
          <a:off x="60170" y="2925616"/>
          <a:ext cx="1083561" cy="108356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66AD87-DCF7-4252-A8CF-CE5F0FD324EB}">
      <dsp:nvSpPr>
        <dsp:cNvPr id="0" name=""/>
        <dsp:cNvSpPr/>
      </dsp:nvSpPr>
      <dsp:spPr>
        <a:xfrm rot="5400000">
          <a:off x="-374328" y="1438591"/>
          <a:ext cx="1654072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289072-4B57-4FCF-8C2D-6BD9278E669A}">
      <dsp:nvSpPr>
        <dsp:cNvPr id="0" name=""/>
        <dsp:cNvSpPr/>
      </dsp:nvSpPr>
      <dsp:spPr>
        <a:xfrm>
          <a:off x="4087" y="379875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Είδος έρευνας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3074" y="418862"/>
        <a:ext cx="2140557" cy="1253144"/>
      </dsp:txXfrm>
    </dsp:sp>
    <dsp:sp modelId="{696A4357-7B5A-455B-82FF-86D607E164FB}">
      <dsp:nvSpPr>
        <dsp:cNvPr id="0" name=""/>
        <dsp:cNvSpPr/>
      </dsp:nvSpPr>
      <dsp:spPr>
        <a:xfrm rot="5400000">
          <a:off x="-374328" y="3102489"/>
          <a:ext cx="1654072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A68B6-6BA5-47FE-8323-AD12B746E287}">
      <dsp:nvSpPr>
        <dsp:cNvPr id="0" name=""/>
        <dsp:cNvSpPr/>
      </dsp:nvSpPr>
      <dsp:spPr>
        <a:xfrm>
          <a:off x="4087" y="2043774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Δείγμα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3074" y="2082761"/>
        <a:ext cx="2140557" cy="1253144"/>
      </dsp:txXfrm>
    </dsp:sp>
    <dsp:sp modelId="{157C02BE-4F43-4F61-9B49-9C4F71629ACF}">
      <dsp:nvSpPr>
        <dsp:cNvPr id="0" name=""/>
        <dsp:cNvSpPr/>
      </dsp:nvSpPr>
      <dsp:spPr>
        <a:xfrm rot="21576886">
          <a:off x="457586" y="3924535"/>
          <a:ext cx="2945800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561916-B8E0-4F1C-A55B-1DD55F1463CD}">
      <dsp:nvSpPr>
        <dsp:cNvPr id="0" name=""/>
        <dsp:cNvSpPr/>
      </dsp:nvSpPr>
      <dsp:spPr>
        <a:xfrm>
          <a:off x="4087" y="3707672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Χρονική περίοδος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3074" y="3746659"/>
        <a:ext cx="2140557" cy="1253144"/>
      </dsp:txXfrm>
    </dsp:sp>
    <dsp:sp modelId="{B2D63ACB-48B4-4BE1-9407-3CD48FD9C236}">
      <dsp:nvSpPr>
        <dsp:cNvPr id="0" name=""/>
        <dsp:cNvSpPr/>
      </dsp:nvSpPr>
      <dsp:spPr>
        <a:xfrm rot="16200000">
          <a:off x="2588677" y="3090130"/>
          <a:ext cx="1629353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24390A-86AE-4E67-9242-0FD3CFD9018F}">
      <dsp:nvSpPr>
        <dsp:cNvPr id="0" name=""/>
        <dsp:cNvSpPr/>
      </dsp:nvSpPr>
      <dsp:spPr>
        <a:xfrm>
          <a:off x="2954734" y="3682953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Εργαλείο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993721" y="3721940"/>
        <a:ext cx="2140557" cy="1253144"/>
      </dsp:txXfrm>
    </dsp:sp>
    <dsp:sp modelId="{A13B4E22-0A3D-413A-936E-A846AD960A13}">
      <dsp:nvSpPr>
        <dsp:cNvPr id="0" name=""/>
        <dsp:cNvSpPr/>
      </dsp:nvSpPr>
      <dsp:spPr>
        <a:xfrm rot="16200000">
          <a:off x="2576317" y="1438591"/>
          <a:ext cx="1654072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1A938C-7C84-4E89-9570-297A6B3D93C8}">
      <dsp:nvSpPr>
        <dsp:cNvPr id="0" name=""/>
        <dsp:cNvSpPr/>
      </dsp:nvSpPr>
      <dsp:spPr>
        <a:xfrm>
          <a:off x="2954734" y="2043774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Μονάδα ανάλυσης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993721" y="2082761"/>
        <a:ext cx="2140557" cy="1253144"/>
      </dsp:txXfrm>
    </dsp:sp>
    <dsp:sp modelId="{170E5DA5-4DE1-43E5-B9A3-CB3DAD8B32F4}">
      <dsp:nvSpPr>
        <dsp:cNvPr id="0" name=""/>
        <dsp:cNvSpPr/>
      </dsp:nvSpPr>
      <dsp:spPr>
        <a:xfrm>
          <a:off x="3408266" y="606641"/>
          <a:ext cx="2940820" cy="19966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FB055-EF7F-4E86-B848-9A2C3EDFE0C1}">
      <dsp:nvSpPr>
        <dsp:cNvPr id="0" name=""/>
        <dsp:cNvSpPr/>
      </dsp:nvSpPr>
      <dsp:spPr>
        <a:xfrm>
          <a:off x="2954734" y="379875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Μέθοδος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993721" y="418862"/>
        <a:ext cx="2140557" cy="1253144"/>
      </dsp:txXfrm>
    </dsp:sp>
    <dsp:sp modelId="{D59995A1-ECAA-400F-808E-F0270EF28732}">
      <dsp:nvSpPr>
        <dsp:cNvPr id="0" name=""/>
        <dsp:cNvSpPr/>
      </dsp:nvSpPr>
      <dsp:spPr>
        <a:xfrm>
          <a:off x="5905380" y="379875"/>
          <a:ext cx="2218531" cy="1331118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Αξιοπιστία</a:t>
          </a:r>
          <a:r>
            <a:rPr lang="el-GR" sz="2900" kern="1200" dirty="0" smtClean="0"/>
            <a:t> </a:t>
          </a: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Εγκυρότητα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5944367" y="418862"/>
        <a:ext cx="2140557" cy="12531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B40FCE-8A4A-4044-9E9E-3D7200BDCBC6}">
      <dsp:nvSpPr>
        <dsp:cNvPr id="0" name=""/>
        <dsp:cNvSpPr/>
      </dsp:nvSpPr>
      <dsp:spPr>
        <a:xfrm>
          <a:off x="68777" y="812131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Επιστημονική συνοχή - τεκμηρίωση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108088" y="851442"/>
        <a:ext cx="2158328" cy="1263548"/>
      </dsp:txXfrm>
    </dsp:sp>
    <dsp:sp modelId="{ADFBC5ED-79AC-4C7D-B527-FFA813AC6994}">
      <dsp:nvSpPr>
        <dsp:cNvPr id="0" name=""/>
        <dsp:cNvSpPr/>
      </dsp:nvSpPr>
      <dsp:spPr>
        <a:xfrm>
          <a:off x="2502579" y="1205834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 w="1270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>
        <a:off x="2502579" y="1316787"/>
        <a:ext cx="331963" cy="332857"/>
      </dsp:txXfrm>
    </dsp:sp>
    <dsp:sp modelId="{150EE3AF-BD23-448F-859F-78D69C072849}">
      <dsp:nvSpPr>
        <dsp:cNvPr id="0" name=""/>
        <dsp:cNvSpPr/>
      </dsp:nvSpPr>
      <dsp:spPr>
        <a:xfrm>
          <a:off x="3200507" y="812131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Απλή κατανοητή παρουσίαση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239818" y="851442"/>
        <a:ext cx="2158328" cy="1263548"/>
      </dsp:txXfrm>
    </dsp:sp>
    <dsp:sp modelId="{E50F3188-7AAD-4FEC-9E5A-48D73C3D7B06}">
      <dsp:nvSpPr>
        <dsp:cNvPr id="0" name=""/>
        <dsp:cNvSpPr/>
      </dsp:nvSpPr>
      <dsp:spPr>
        <a:xfrm>
          <a:off x="5765942" y="1191638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 w="1270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>
        <a:off x="5765942" y="1302591"/>
        <a:ext cx="331963" cy="332857"/>
      </dsp:txXfrm>
    </dsp:sp>
    <dsp:sp modelId="{12A5B0EE-2352-438F-98F9-8A64864D6C99}">
      <dsp:nvSpPr>
        <dsp:cNvPr id="0" name=""/>
        <dsp:cNvSpPr/>
      </dsp:nvSpPr>
      <dsp:spPr>
        <a:xfrm>
          <a:off x="6332237" y="812131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Ευχρηστία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371548" y="851442"/>
        <a:ext cx="2158328" cy="1263548"/>
      </dsp:txXfrm>
    </dsp:sp>
    <dsp:sp modelId="{068DD1EB-2BCF-4091-8CB3-C1C3E2BFF052}">
      <dsp:nvSpPr>
        <dsp:cNvPr id="0" name=""/>
        <dsp:cNvSpPr/>
      </dsp:nvSpPr>
      <dsp:spPr>
        <a:xfrm>
          <a:off x="8872149" y="1225500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>
        <a:off x="8872149" y="1336453"/>
        <a:ext cx="331963" cy="332857"/>
      </dsp:txXfrm>
    </dsp:sp>
    <dsp:sp modelId="{C6C611C1-342C-48AD-82CD-C075F763BEE6}">
      <dsp:nvSpPr>
        <dsp:cNvPr id="0" name=""/>
        <dsp:cNvSpPr/>
      </dsp:nvSpPr>
      <dsp:spPr>
        <a:xfrm>
          <a:off x="9463968" y="812131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Υποστήριξη – Καθοδήγηση στη μελέτη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9503279" y="851442"/>
        <a:ext cx="2158328" cy="1263548"/>
      </dsp:txXfrm>
    </dsp:sp>
    <dsp:sp modelId="{05C20D3C-F765-4E7B-B978-DADD46B935FB}">
      <dsp:nvSpPr>
        <dsp:cNvPr id="0" name=""/>
        <dsp:cNvSpPr/>
      </dsp:nvSpPr>
      <dsp:spPr>
        <a:xfrm rot="5400000">
          <a:off x="10259969" y="2350412"/>
          <a:ext cx="53128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700" kern="1200"/>
        </a:p>
      </dsp:txBody>
      <dsp:txXfrm rot="-5400000">
        <a:off x="10359182" y="2362153"/>
        <a:ext cx="332857" cy="371898"/>
      </dsp:txXfrm>
    </dsp:sp>
    <dsp:sp modelId="{038AD592-B444-4499-BB7C-6108B31D2C6F}">
      <dsp:nvSpPr>
        <dsp:cNvPr id="0" name=""/>
        <dsp:cNvSpPr/>
      </dsp:nvSpPr>
      <dsp:spPr>
        <a:xfrm>
          <a:off x="9463968" y="3156723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Αλληλεπίδραση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9503279" y="3196034"/>
        <a:ext cx="2158328" cy="1263548"/>
      </dsp:txXfrm>
    </dsp:sp>
    <dsp:sp modelId="{BF0E04D8-55A8-4985-8DEA-C1999025E11F}">
      <dsp:nvSpPr>
        <dsp:cNvPr id="0" name=""/>
        <dsp:cNvSpPr/>
      </dsp:nvSpPr>
      <dsp:spPr>
        <a:xfrm rot="10800000">
          <a:off x="8792883" y="3550426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 rot="10800000">
        <a:off x="8935153" y="3661379"/>
        <a:ext cx="331963" cy="332857"/>
      </dsp:txXfrm>
    </dsp:sp>
    <dsp:sp modelId="{082E4266-7836-4156-BDF0-7CE9754ABC69}">
      <dsp:nvSpPr>
        <dsp:cNvPr id="0" name=""/>
        <dsp:cNvSpPr/>
      </dsp:nvSpPr>
      <dsp:spPr>
        <a:xfrm>
          <a:off x="6332237" y="3156723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Αναστοχασμός - Αυτοαξιολόγηση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371548" y="3196034"/>
        <a:ext cx="2158328" cy="1263548"/>
      </dsp:txXfrm>
    </dsp:sp>
    <dsp:sp modelId="{8946C377-B8E4-4FA7-A887-EC73436068AD}">
      <dsp:nvSpPr>
        <dsp:cNvPr id="0" name=""/>
        <dsp:cNvSpPr/>
      </dsp:nvSpPr>
      <dsp:spPr>
        <a:xfrm rot="10800000">
          <a:off x="5661152" y="3550426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 rot="10800000">
        <a:off x="5803422" y="3661379"/>
        <a:ext cx="331963" cy="332857"/>
      </dsp:txXfrm>
    </dsp:sp>
    <dsp:sp modelId="{46D7DD9A-384F-4D78-9DE1-778C1B0588FE}">
      <dsp:nvSpPr>
        <dsp:cNvPr id="0" name=""/>
        <dsp:cNvSpPr/>
      </dsp:nvSpPr>
      <dsp:spPr>
        <a:xfrm>
          <a:off x="3200507" y="3156723"/>
          <a:ext cx="2236950" cy="1342170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Σκοπός – Προσδοκώμενα μαθησιακά αποτελέσματα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239818" y="3196034"/>
        <a:ext cx="2158328" cy="1263548"/>
      </dsp:txXfrm>
    </dsp:sp>
    <dsp:sp modelId="{34D0FA98-3D10-417C-90EB-9C2B4F14C13C}">
      <dsp:nvSpPr>
        <dsp:cNvPr id="0" name=""/>
        <dsp:cNvSpPr/>
      </dsp:nvSpPr>
      <dsp:spPr>
        <a:xfrm rot="10800000">
          <a:off x="2458994" y="3491555"/>
          <a:ext cx="474233" cy="55476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400" kern="1200"/>
        </a:p>
      </dsp:txBody>
      <dsp:txXfrm rot="10800000">
        <a:off x="2601264" y="3602508"/>
        <a:ext cx="331963" cy="332857"/>
      </dsp:txXfrm>
    </dsp:sp>
    <dsp:sp modelId="{8EA4F2E5-1FCC-40C9-924B-9623B0886590}">
      <dsp:nvSpPr>
        <dsp:cNvPr id="0" name=""/>
        <dsp:cNvSpPr/>
      </dsp:nvSpPr>
      <dsp:spPr>
        <a:xfrm>
          <a:off x="930" y="3049081"/>
          <a:ext cx="2304796" cy="1557454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Δημιουργία εκπαιδευτικού υλικού σύμφωνα με τις Αρχές Πολυμεσικής Μάθησης</a:t>
          </a:r>
          <a:endParaRPr lang="el-GR" sz="18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6546" y="3094697"/>
        <a:ext cx="2213564" cy="146622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9A109-FDF2-49DD-9F86-AB72E1CA0F7E}">
      <dsp:nvSpPr>
        <dsp:cNvPr id="0" name=""/>
        <dsp:cNvSpPr/>
      </dsp:nvSpPr>
      <dsp:spPr>
        <a:xfrm>
          <a:off x="4913905" y="1896533"/>
          <a:ext cx="2364224" cy="1625600"/>
        </a:xfrm>
        <a:prstGeom prst="roundRect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Αποτελέσματα έρευνας από εκπαιδευτικούς ΠΕ70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993260" y="1975888"/>
        <a:ext cx="2205514" cy="1466890"/>
      </dsp:txXfrm>
    </dsp:sp>
    <dsp:sp modelId="{A97DF181-D0E5-4060-B72D-7D946D8A194F}">
      <dsp:nvSpPr>
        <dsp:cNvPr id="0" name=""/>
        <dsp:cNvSpPr/>
      </dsp:nvSpPr>
      <dsp:spPr>
        <a:xfrm rot="64604">
          <a:off x="7278015" y="2743683"/>
          <a:ext cx="129120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1203" y="0"/>
              </a:lnTo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879B1-10A5-4E7F-ABD0-EF3917711618}">
      <dsp:nvSpPr>
        <dsp:cNvPr id="0" name=""/>
        <dsp:cNvSpPr/>
      </dsp:nvSpPr>
      <dsp:spPr>
        <a:xfrm>
          <a:off x="8569105" y="2241027"/>
          <a:ext cx="3169813" cy="108915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Εγκυρότητα περιεχομένου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8622273" y="2294195"/>
        <a:ext cx="3063477" cy="982816"/>
      </dsp:txXfrm>
    </dsp:sp>
    <dsp:sp modelId="{7AEEA36C-FA16-4704-B02A-DB27621EA966}">
      <dsp:nvSpPr>
        <dsp:cNvPr id="0" name=""/>
        <dsp:cNvSpPr/>
      </dsp:nvSpPr>
      <dsp:spPr>
        <a:xfrm rot="10839463">
          <a:off x="3734052" y="2688991"/>
          <a:ext cx="117989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179891" y="0"/>
              </a:lnTo>
            </a:path>
          </a:pathLst>
        </a:custGeom>
        <a:noFill/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C4D68D-BF61-497E-9427-5DE402908484}">
      <dsp:nvSpPr>
        <dsp:cNvPr id="0" name=""/>
        <dsp:cNvSpPr/>
      </dsp:nvSpPr>
      <dsp:spPr>
        <a:xfrm>
          <a:off x="160627" y="2117131"/>
          <a:ext cx="3573464" cy="1089152"/>
        </a:xfrm>
        <a:prstGeom prst="roundRect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Ανταπόκριση</a:t>
          </a:r>
          <a:r>
            <a:rPr lang="el-GR" sz="2000" kern="1200" baseline="0" dirty="0" smtClean="0">
              <a:solidFill>
                <a:schemeClr val="tx1"/>
              </a:solidFill>
              <a:latin typeface="Trebuchet MS" panose="020B0603020202020204" pitchFamily="34" charset="0"/>
            </a:rPr>
            <a:t> στους στόχους του ΑΠΣ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13795" y="2170299"/>
        <a:ext cx="3467128" cy="98281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E12F68-DB5C-439C-A0DE-1C7EF4E83692}">
      <dsp:nvSpPr>
        <dsp:cNvPr id="0" name=""/>
        <dsp:cNvSpPr/>
      </dsp:nvSpPr>
      <dsp:spPr>
        <a:xfrm rot="21300000">
          <a:off x="29640" y="2159684"/>
          <a:ext cx="9599584" cy="1099297"/>
        </a:xfrm>
        <a:prstGeom prst="mathMinus">
          <a:avLst/>
        </a:prstGeom>
        <a:solidFill>
          <a:schemeClr val="accent2">
            <a:lumMod val="20000"/>
            <a:lumOff val="8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6B0D32-6A53-4496-AC16-2745BA9ADE1E}">
      <dsp:nvSpPr>
        <dsp:cNvPr id="0" name=""/>
        <dsp:cNvSpPr/>
      </dsp:nvSpPr>
      <dsp:spPr>
        <a:xfrm>
          <a:off x="2170665" y="165204"/>
          <a:ext cx="1985939" cy="2167466"/>
        </a:xfrm>
        <a:prstGeom prst="downArrow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12A6B9-A30D-46EE-89BD-7EF31449D255}">
      <dsp:nvSpPr>
        <dsp:cNvPr id="0" name=""/>
        <dsp:cNvSpPr/>
      </dsp:nvSpPr>
      <dsp:spPr>
        <a:xfrm>
          <a:off x="4872271" y="0"/>
          <a:ext cx="4786593" cy="2275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600" kern="1200" dirty="0" smtClean="0">
            <a:solidFill>
              <a:schemeClr val="tx1"/>
            </a:solidFill>
            <a:latin typeface="Trebuchet MS" panose="020B0603020202020204" pitchFamily="34" charset="0"/>
            <a:sym typeface="Wingdings 2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</a:t>
          </a: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Ευστοχία εικόνων για κατανόηση περιεχομένου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Ανατροφοδότηση στις δραστηριότητες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Πολυμορφικότητα υλικού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Φιλικό ύφος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Σαφής καθορισμός στόχων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Αισθητικό αποτέλεσμα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  <a:sym typeface="Wingdings 2"/>
            </a:rPr>
            <a:t> Κατανοητή γλώσσα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872271" y="0"/>
        <a:ext cx="4786593" cy="2275840"/>
      </dsp:txXfrm>
    </dsp:sp>
    <dsp:sp modelId="{F371319B-B6C3-4E10-8BAE-367ACB3947F1}">
      <dsp:nvSpPr>
        <dsp:cNvPr id="0" name=""/>
        <dsp:cNvSpPr/>
      </dsp:nvSpPr>
      <dsp:spPr>
        <a:xfrm>
          <a:off x="6359618" y="2720777"/>
          <a:ext cx="2282486" cy="2167466"/>
        </a:xfrm>
        <a:prstGeom prst="upArrow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773D8-DCDA-4118-94FB-D7DA3F267BF5}">
      <dsp:nvSpPr>
        <dsp:cNvPr id="0" name=""/>
        <dsp:cNvSpPr/>
      </dsp:nvSpPr>
      <dsp:spPr>
        <a:xfrm>
          <a:off x="873223" y="3212126"/>
          <a:ext cx="4167931" cy="146463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Trebuchet MS" panose="020B0603020202020204" pitchFamily="34" charset="0"/>
              <a:sym typeface="Wingdings 2"/>
            </a:rPr>
            <a:t> Περισσότερες δραστηριότητες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Trebuchet MS" panose="020B0603020202020204" pitchFamily="34" charset="0"/>
              <a:sym typeface="Wingdings 2"/>
            </a:rPr>
            <a:t> Χάρτης πλοήγησης σε κάθε διαφάνεια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kern="1200" dirty="0" smtClean="0">
              <a:latin typeface="Trebuchet MS" panose="020B0603020202020204" pitchFamily="34" charset="0"/>
              <a:sym typeface="Wingdings 2"/>
            </a:rPr>
            <a:t> Βοηθός – οδηγός σε κάθε διαφάνεια</a:t>
          </a:r>
          <a:endParaRPr lang="el-GR" sz="1600" kern="1200" dirty="0">
            <a:latin typeface="Trebuchet MS" panose="020B0603020202020204" pitchFamily="34" charset="0"/>
          </a:endParaRPr>
        </a:p>
      </dsp:txBody>
      <dsp:txXfrm>
        <a:off x="873223" y="3212126"/>
        <a:ext cx="4167931" cy="146463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75610A-9D1F-4CD5-8DE0-1BBDC702776C}">
      <dsp:nvSpPr>
        <dsp:cNvPr id="0" name=""/>
        <dsp:cNvSpPr/>
      </dsp:nvSpPr>
      <dsp:spPr>
        <a:xfrm>
          <a:off x="0" y="0"/>
          <a:ext cx="9106311" cy="1625600"/>
        </a:xfrm>
        <a:prstGeom prst="roundRect">
          <a:avLst>
            <a:gd name="adj" fmla="val 10000"/>
          </a:avLst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1. </a:t>
          </a: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Το ΕΥ διέπεται από τις αρχές – μεθοδολογία της ΕξΑΕ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Σκαράκη 2019, Καπριδάκη 2019, Ροκάκη 2021</a:t>
          </a:r>
          <a:r>
            <a:rPr lang="el-GR" sz="16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.</a:t>
          </a:r>
          <a:endParaRPr lang="el-GR" sz="1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7612" y="47612"/>
        <a:ext cx="7352162" cy="1530376"/>
      </dsp:txXfrm>
    </dsp:sp>
    <dsp:sp modelId="{DC1E3FAE-812C-45FE-BB85-04CFF7A593A7}">
      <dsp:nvSpPr>
        <dsp:cNvPr id="0" name=""/>
        <dsp:cNvSpPr/>
      </dsp:nvSpPr>
      <dsp:spPr>
        <a:xfrm>
          <a:off x="803498" y="1896533"/>
          <a:ext cx="9106311" cy="1625600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2. Είναι σύμφωνο με τις Αρχές της Πολυμεσικής Μάθησης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Ροκάκη 2021.</a:t>
          </a:r>
          <a:endParaRPr lang="el-GR" sz="14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851110" y="1944145"/>
        <a:ext cx="7150949" cy="1530376"/>
      </dsp:txXfrm>
    </dsp:sp>
    <dsp:sp modelId="{71226568-8046-4224-B8EB-F42A6ED27568}">
      <dsp:nvSpPr>
        <dsp:cNvPr id="0" name=""/>
        <dsp:cNvSpPr/>
      </dsp:nvSpPr>
      <dsp:spPr>
        <a:xfrm>
          <a:off x="1508101" y="3793066"/>
          <a:ext cx="9106311" cy="162560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3. Ανταποκρίνεται στους στόχους του προγράμματος Σπουδών και υπάρχει εγκυρότητα στο περιεχόμενό του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0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4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Ενισχύει τα αποτελέσματα της Σκαράκη 2019, Μπαγιαρτάκη 2021, Ροκάκη 2021.</a:t>
          </a:r>
          <a:endParaRPr lang="el-GR" sz="14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1555713" y="3840678"/>
        <a:ext cx="7150949" cy="1530376"/>
      </dsp:txXfrm>
    </dsp:sp>
    <dsp:sp modelId="{144DBFDB-5D15-47FF-A66C-6ED7B567E1CC}">
      <dsp:nvSpPr>
        <dsp:cNvPr id="0" name=""/>
        <dsp:cNvSpPr/>
      </dsp:nvSpPr>
      <dsp:spPr>
        <a:xfrm>
          <a:off x="8049671" y="1232746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C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8287415" y="1232746"/>
        <a:ext cx="581152" cy="795122"/>
      </dsp:txXfrm>
    </dsp:sp>
    <dsp:sp modelId="{B4492F4D-4BA5-4EAA-99B7-6BD2097A2AA3}">
      <dsp:nvSpPr>
        <dsp:cNvPr id="0" name=""/>
        <dsp:cNvSpPr/>
      </dsp:nvSpPr>
      <dsp:spPr>
        <a:xfrm>
          <a:off x="8853169" y="3118442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C0000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3600" kern="1200"/>
        </a:p>
      </dsp:txBody>
      <dsp:txXfrm>
        <a:off x="9090913" y="3118442"/>
        <a:ext cx="581152" cy="79512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D2237-E587-4B63-ACDD-60864D26B618}">
      <dsp:nvSpPr>
        <dsp:cNvPr id="0" name=""/>
        <dsp:cNvSpPr/>
      </dsp:nvSpPr>
      <dsp:spPr>
        <a:xfrm>
          <a:off x="3002730" y="639863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Μη χρήση του ΕΥ σε μαθητές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3384566" y="639863"/>
        <a:ext cx="2004637" cy="1591777"/>
      </dsp:txXfrm>
    </dsp:sp>
    <dsp:sp modelId="{3C29587D-425B-4854-90E1-D28AE92D0620}">
      <dsp:nvSpPr>
        <dsp:cNvPr id="0" name=""/>
        <dsp:cNvSpPr/>
      </dsp:nvSpPr>
      <dsp:spPr>
        <a:xfrm>
          <a:off x="3002730" y="2231641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Μικρό δείγμα εκπαιδευτικών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3384566" y="2231641"/>
        <a:ext cx="2004637" cy="1591777"/>
      </dsp:txXfrm>
    </dsp:sp>
    <dsp:sp modelId="{D6868535-DA13-477A-AC54-53B782DF4EBA}">
      <dsp:nvSpPr>
        <dsp:cNvPr id="0" name=""/>
        <dsp:cNvSpPr/>
      </dsp:nvSpPr>
      <dsp:spPr>
        <a:xfrm>
          <a:off x="3002730" y="3823418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Μη γενικεύσιμα συμπεράσματα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3384566" y="3823418"/>
        <a:ext cx="2004637" cy="1591777"/>
      </dsp:txXfrm>
    </dsp:sp>
    <dsp:sp modelId="{0AADEEB1-5A65-4139-8C6E-129FCB7E83CB}">
      <dsp:nvSpPr>
        <dsp:cNvPr id="0" name=""/>
        <dsp:cNvSpPr/>
      </dsp:nvSpPr>
      <dsp:spPr>
        <a:xfrm>
          <a:off x="1173896" y="2"/>
          <a:ext cx="2028295" cy="1590982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Περιορισμοί</a:t>
          </a:r>
          <a:endParaRPr lang="el-GR" sz="2000" b="1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1470933" y="232996"/>
        <a:ext cx="1434221" cy="1124994"/>
      </dsp:txXfrm>
    </dsp:sp>
    <dsp:sp modelId="{BF7A5FA5-3BAF-4563-877B-D6F40100A63C}">
      <dsp:nvSpPr>
        <dsp:cNvPr id="0" name=""/>
        <dsp:cNvSpPr/>
      </dsp:nvSpPr>
      <dsp:spPr>
        <a:xfrm>
          <a:off x="7417499" y="639863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Χρήση ΕΥ ως συμπληρωματικό εργαλείο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7799334" y="639863"/>
        <a:ext cx="2004637" cy="1591777"/>
      </dsp:txXfrm>
    </dsp:sp>
    <dsp:sp modelId="{E9E24AD8-116E-4B65-8E72-27395226EEF9}">
      <dsp:nvSpPr>
        <dsp:cNvPr id="0" name=""/>
        <dsp:cNvSpPr/>
      </dsp:nvSpPr>
      <dsp:spPr>
        <a:xfrm>
          <a:off x="7417499" y="2231641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Διεξαγωγή έρευνας σε μαθητές Γ΄Δημοτικού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7799334" y="2231641"/>
        <a:ext cx="2004637" cy="1591777"/>
      </dsp:txXfrm>
    </dsp:sp>
    <dsp:sp modelId="{48B16DA4-2BF1-4519-A6F4-52F2940688D8}">
      <dsp:nvSpPr>
        <dsp:cNvPr id="0" name=""/>
        <dsp:cNvSpPr/>
      </dsp:nvSpPr>
      <dsp:spPr>
        <a:xfrm>
          <a:off x="7417499" y="3823418"/>
          <a:ext cx="2386473" cy="1591777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Διεξαγωγή έρευνας σε μεγαλύτερο αριθμό εκπαιδευτικών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7799334" y="3823418"/>
        <a:ext cx="2004637" cy="1591777"/>
      </dsp:txXfrm>
    </dsp:sp>
    <dsp:sp modelId="{2C414739-D065-4759-B74A-8CBE7F52EF0C}">
      <dsp:nvSpPr>
        <dsp:cNvPr id="0" name=""/>
        <dsp:cNvSpPr/>
      </dsp:nvSpPr>
      <dsp:spPr>
        <a:xfrm>
          <a:off x="5857095" y="28178"/>
          <a:ext cx="1993214" cy="159098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b="1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Προτάσεις</a:t>
          </a:r>
          <a:endParaRPr lang="el-GR" sz="2000" b="1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6148994" y="261172"/>
        <a:ext cx="1409416" cy="11249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DD3DBC-16D1-45E4-B366-CF8CEEE1FBB4}">
      <dsp:nvSpPr>
        <dsp:cNvPr id="0" name=""/>
        <dsp:cNvSpPr/>
      </dsp:nvSpPr>
      <dsp:spPr>
        <a:xfrm rot="5400000">
          <a:off x="5567814" y="-3551362"/>
          <a:ext cx="1195654" cy="8598396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Trebuchet MS" panose="020B0603020202020204" pitchFamily="34" charset="0"/>
            </a:rPr>
            <a:t>Το εκπαιδευτικό υλικό διέπεται από τις Αρχές και τη Μεθοδολογία της εξ αποστάσεως εκπαίδευσης; </a:t>
          </a:r>
          <a:endParaRPr lang="el-GR" sz="24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 rot="-5400000">
        <a:off x="1866444" y="208375"/>
        <a:ext cx="8540029" cy="1078920"/>
      </dsp:txXfrm>
    </dsp:sp>
    <dsp:sp modelId="{4E5665F6-691D-40A2-BC34-77639BDB724A}">
      <dsp:nvSpPr>
        <dsp:cNvPr id="0" name=""/>
        <dsp:cNvSpPr/>
      </dsp:nvSpPr>
      <dsp:spPr>
        <a:xfrm>
          <a:off x="291" y="551"/>
          <a:ext cx="1866151" cy="149456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1</a:t>
          </a:r>
          <a:r>
            <a:rPr lang="el-GR" sz="6000" kern="12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4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endParaRPr lang="el-GR" sz="4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73250" y="73510"/>
        <a:ext cx="1720233" cy="1348649"/>
      </dsp:txXfrm>
    </dsp:sp>
    <dsp:sp modelId="{030884AA-745A-486F-8AD2-3786A686D108}">
      <dsp:nvSpPr>
        <dsp:cNvPr id="0" name=""/>
        <dsp:cNvSpPr/>
      </dsp:nvSpPr>
      <dsp:spPr>
        <a:xfrm rot="5400000">
          <a:off x="5616495" y="-1934427"/>
          <a:ext cx="1195654" cy="850311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Trebuchet MS" panose="020B0603020202020204" pitchFamily="34" charset="0"/>
            </a:rPr>
            <a:t>Το εκπαιδευτικό υλικό έχει δημιουργηθεί σύμφωνα με τις Αρχές της Πολυμεσικής Μάθησης; </a:t>
          </a:r>
          <a:endParaRPr lang="el-GR" sz="2200" kern="1200" dirty="0">
            <a:latin typeface="Trebuchet MS" panose="020B0603020202020204" pitchFamily="34" charset="0"/>
          </a:endParaRPr>
        </a:p>
      </dsp:txBody>
      <dsp:txXfrm rot="-5400000">
        <a:off x="1962764" y="1777671"/>
        <a:ext cx="8444750" cy="1078920"/>
      </dsp:txXfrm>
    </dsp:sp>
    <dsp:sp modelId="{9A0FDEA8-7810-4048-A8C9-42E16CEB05D0}">
      <dsp:nvSpPr>
        <dsp:cNvPr id="0" name=""/>
        <dsp:cNvSpPr/>
      </dsp:nvSpPr>
      <dsp:spPr>
        <a:xfrm>
          <a:off x="291" y="1569847"/>
          <a:ext cx="1962471" cy="149456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000" kern="1200" dirty="0" smtClean="0">
            <a:solidFill>
              <a:schemeClr val="bg1"/>
            </a:solidFill>
            <a:latin typeface="Trebuchet MS" panose="020B0603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2</a:t>
          </a:r>
          <a:r>
            <a:rPr lang="el-GR" sz="6000" kern="12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  <a:endParaRPr lang="el-GR" sz="6000" kern="1200" dirty="0">
            <a:solidFill>
              <a:schemeClr val="bg1"/>
            </a:solidFill>
            <a:latin typeface="Trebuchet MS" panose="020B0603020202020204" pitchFamily="34" charset="0"/>
          </a:endParaRPr>
        </a:p>
      </dsp:txBody>
      <dsp:txXfrm>
        <a:off x="73250" y="1642806"/>
        <a:ext cx="1816553" cy="1348649"/>
      </dsp:txXfrm>
    </dsp:sp>
    <dsp:sp modelId="{268BDA5B-2949-4AF2-BB9C-B2C8F08164C4}">
      <dsp:nvSpPr>
        <dsp:cNvPr id="0" name=""/>
        <dsp:cNvSpPr/>
      </dsp:nvSpPr>
      <dsp:spPr>
        <a:xfrm rot="5400000">
          <a:off x="5473954" y="-310602"/>
          <a:ext cx="1540540" cy="8440033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8575" cap="flat" cmpd="sng" algn="ctr">
          <a:solidFill>
            <a:schemeClr val="accent1">
              <a:alpha val="9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l-GR" sz="2200" kern="1200" dirty="0" smtClean="0">
              <a:latin typeface="Trebuchet MS" panose="020B0603020202020204" pitchFamily="34" charset="0"/>
            </a:rPr>
            <a:t>Ποιες είναι οι απόψεις – στάσεις των εκπαιδευτικών Πρωτοβάθμιας Εκπαίδευσης για το εκπαιδευτικό υλικό που δημιουργήθηκε για μαθητές Γ΄ Δημοτικού στο πλαίσιο του γνωστικού αντικειμένου της τρίτης ενότητας της Ιστορίας με τίτλο «Ο Θησέας»; </a:t>
          </a:r>
          <a:endParaRPr lang="el-GR" sz="2200" kern="1200" dirty="0">
            <a:latin typeface="Trebuchet MS" panose="020B0603020202020204" pitchFamily="34" charset="0"/>
          </a:endParaRPr>
        </a:p>
      </dsp:txBody>
      <dsp:txXfrm rot="-5400000">
        <a:off x="2024208" y="3214347"/>
        <a:ext cx="8364830" cy="1390134"/>
      </dsp:txXfrm>
    </dsp:sp>
    <dsp:sp modelId="{45E78F42-45E8-4707-A875-2C342E6328D8}">
      <dsp:nvSpPr>
        <dsp:cNvPr id="0" name=""/>
        <dsp:cNvSpPr/>
      </dsp:nvSpPr>
      <dsp:spPr>
        <a:xfrm>
          <a:off x="5" y="3185668"/>
          <a:ext cx="2023916" cy="1494567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0" tIns="114300" rIns="228600" bIns="1143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6000" kern="1200" dirty="0" smtClean="0">
            <a:solidFill>
              <a:schemeClr val="bg1"/>
            </a:solidFill>
            <a:latin typeface="Trebuchet MS" panose="020B0603020202020204" pitchFamily="34" charset="0"/>
          </a:endParaRP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3</a:t>
          </a:r>
          <a:r>
            <a:rPr lang="el-GR" sz="6000" kern="1200" baseline="30000" dirty="0" smtClean="0">
              <a:solidFill>
                <a:schemeClr val="bg1"/>
              </a:solidFill>
              <a:latin typeface="Trebuchet MS" panose="020B0603020202020204" pitchFamily="34" charset="0"/>
            </a:rPr>
            <a:t>ο</a:t>
          </a:r>
          <a:r>
            <a:rPr lang="el-GR" sz="6000" kern="1200" dirty="0" smtClean="0">
              <a:solidFill>
                <a:schemeClr val="bg1"/>
              </a:solidFill>
              <a:latin typeface="Trebuchet MS" panose="020B0603020202020204" pitchFamily="34" charset="0"/>
            </a:rPr>
            <a:t> </a:t>
          </a:r>
        </a:p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6500" kern="1200" dirty="0" smtClean="0"/>
            <a:t> </a:t>
          </a:r>
          <a:endParaRPr lang="el-GR" sz="6500" kern="1200" dirty="0"/>
        </a:p>
      </dsp:txBody>
      <dsp:txXfrm>
        <a:off x="72964" y="3258627"/>
        <a:ext cx="1877998" cy="13486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D70F5-972E-418A-9BC8-20F67B476C57}">
      <dsp:nvSpPr>
        <dsp:cNvPr id="0" name=""/>
        <dsp:cNvSpPr/>
      </dsp:nvSpPr>
      <dsp:spPr>
        <a:xfrm>
          <a:off x="1339535" y="0"/>
          <a:ext cx="4779090" cy="4779090"/>
        </a:xfrm>
        <a:prstGeom prst="triangl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B4F7A-BAD2-46C9-94D8-D12C4859A31B}">
      <dsp:nvSpPr>
        <dsp:cNvPr id="0" name=""/>
        <dsp:cNvSpPr/>
      </dsp:nvSpPr>
      <dsp:spPr>
        <a:xfrm>
          <a:off x="1769112" y="688415"/>
          <a:ext cx="7397010" cy="1601969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rebuchet MS" panose="020B0603020202020204" pitchFamily="34" charset="0"/>
            </a:rPr>
            <a:t>Η </a:t>
          </a:r>
          <a:r>
            <a:rPr lang="el-GR" sz="2000" b="1" kern="1200" dirty="0" smtClean="0">
              <a:latin typeface="Trebuchet MS" panose="020B0603020202020204" pitchFamily="34" charset="0"/>
            </a:rPr>
            <a:t>ΕξΑΕ</a:t>
          </a:r>
          <a:r>
            <a:rPr lang="el-GR" sz="2000" kern="1200" dirty="0" smtClean="0">
              <a:latin typeface="Trebuchet MS" panose="020B0603020202020204" pitchFamily="34" charset="0"/>
            </a:rPr>
            <a:t> προσδιορίζεται ως «η διδασκαλία από κάποιον εκπαιδευτή που βρίσκεται μακριά από τον εκπαιδευόμενο τόσο σε φυσική απόσταση όσο και σε χρόνο».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rebuchet MS" panose="020B0603020202020204" pitchFamily="34" charset="0"/>
            </a:rPr>
            <a:t>Perraton, 1998 (</a:t>
          </a:r>
          <a:r>
            <a:rPr lang="el-GR" sz="1800" kern="1200" dirty="0" smtClean="0">
              <a:latin typeface="Trebuchet MS" panose="020B0603020202020204" pitchFamily="34" charset="0"/>
            </a:rPr>
            <a:t>όπ. αναφ. στο Μουζάκη, 2006)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1847314" y="766617"/>
        <a:ext cx="7240606" cy="1445565"/>
      </dsp:txXfrm>
    </dsp:sp>
    <dsp:sp modelId="{A30CF979-C0A1-43F2-A2CA-7EB4F93EC5F4}">
      <dsp:nvSpPr>
        <dsp:cNvPr id="0" name=""/>
        <dsp:cNvSpPr/>
      </dsp:nvSpPr>
      <dsp:spPr>
        <a:xfrm>
          <a:off x="1771520" y="2965034"/>
          <a:ext cx="7416923" cy="1411046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rebuchet MS" panose="020B0603020202020204" pitchFamily="34" charset="0"/>
            </a:rPr>
            <a:t>Η </a:t>
          </a:r>
          <a:r>
            <a:rPr lang="el-GR" sz="2000" b="1" kern="1200" dirty="0" smtClean="0">
              <a:latin typeface="Trebuchet MS" panose="020B0603020202020204" pitchFamily="34" charset="0"/>
            </a:rPr>
            <a:t>Σχολική ΕξΑΕ </a:t>
          </a:r>
          <a:r>
            <a:rPr lang="el-GR" sz="2000" kern="1200" dirty="0" smtClean="0">
              <a:latin typeface="Trebuchet MS" panose="020B0603020202020204" pitchFamily="34" charset="0"/>
            </a:rPr>
            <a:t>ορίζεται ως η εκπαίδευση που καλύπτει τις ανάγκες των μαθητών σε Πρωτοβάθμια και Δευτεροβάθμια Εκπαίδευση.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Βασάλα, 2005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1840402" y="3033916"/>
        <a:ext cx="7279159" cy="12732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5D70F5-972E-418A-9BC8-20F67B476C57}">
      <dsp:nvSpPr>
        <dsp:cNvPr id="0" name=""/>
        <dsp:cNvSpPr/>
      </dsp:nvSpPr>
      <dsp:spPr>
        <a:xfrm>
          <a:off x="1339535" y="0"/>
          <a:ext cx="4779090" cy="4779090"/>
        </a:xfrm>
        <a:prstGeom prst="triangl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BB4F7A-BAD2-46C9-94D8-D12C4859A31B}">
      <dsp:nvSpPr>
        <dsp:cNvPr id="0" name=""/>
        <dsp:cNvSpPr/>
      </dsp:nvSpPr>
      <dsp:spPr>
        <a:xfrm>
          <a:off x="1769112" y="661020"/>
          <a:ext cx="7397010" cy="1395025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rebuchet MS" panose="020B0603020202020204" pitchFamily="34" charset="0"/>
            </a:rPr>
            <a:t>Ο </a:t>
          </a:r>
          <a:r>
            <a:rPr lang="el-GR" sz="2000" b="1" kern="1200" dirty="0" smtClean="0">
              <a:latin typeface="Trebuchet MS" panose="020B0603020202020204" pitchFamily="34" charset="0"/>
            </a:rPr>
            <a:t>ρόλος του εκπαιδευτικού υλικού </a:t>
          </a:r>
          <a:r>
            <a:rPr lang="el-GR" sz="2000" kern="1200" dirty="0" smtClean="0">
              <a:latin typeface="Trebuchet MS" panose="020B0603020202020204" pitchFamily="34" charset="0"/>
            </a:rPr>
            <a:t>έγκειται στη διαδικασία της μάθησης διότι ο εκπαιδευόμενος οδηγείται σ’ αυτήν μέσω του ΕΥ και ο εκπαιδευτής δρα συμβουλευτικά – καθοδηγητικά.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latin typeface="Trebuchet MS" panose="020B0603020202020204" pitchFamily="34" charset="0"/>
            </a:rPr>
            <a:t>Μουζάκης, 2006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1837212" y="729120"/>
        <a:ext cx="7260810" cy="1258825"/>
      </dsp:txXfrm>
    </dsp:sp>
    <dsp:sp modelId="{A30CF979-C0A1-43F2-A2CA-7EB4F93EC5F4}">
      <dsp:nvSpPr>
        <dsp:cNvPr id="0" name=""/>
        <dsp:cNvSpPr/>
      </dsp:nvSpPr>
      <dsp:spPr>
        <a:xfrm>
          <a:off x="1771520" y="2643543"/>
          <a:ext cx="7416923" cy="1723062"/>
        </a:xfrm>
        <a:prstGeom prst="round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1905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latin typeface="Trebuchet MS" panose="020B0603020202020204" pitchFamily="34" charset="0"/>
            </a:rPr>
            <a:t>Η </a:t>
          </a:r>
          <a:r>
            <a:rPr lang="el-GR" sz="2000" b="1" kern="1200" dirty="0" smtClean="0">
              <a:latin typeface="Trebuchet MS" panose="020B0603020202020204" pitchFamily="34" charset="0"/>
            </a:rPr>
            <a:t>Μυθολογία</a:t>
          </a:r>
          <a:r>
            <a:rPr lang="el-GR" sz="2000" kern="1200" dirty="0" smtClean="0">
              <a:latin typeface="Trebuchet MS" panose="020B0603020202020204" pitchFamily="34" charset="0"/>
            </a:rPr>
            <a:t> είναι η αφήγηση πότε φανταστικών γεγονότων πότε αληθινών. Σκοπός της είναι η αφύπνιση του ενδιαφέροντος των μαθητών και η επαφή τους με την πολιτιστική τους κληρονομιά.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rebuchet MS" panose="020B0603020202020204" pitchFamily="34" charset="0"/>
            </a:rPr>
            <a:t>Buxton, 2002 &amp; </a:t>
          </a:r>
          <a:r>
            <a:rPr lang="el-GR" sz="1800" kern="1200" dirty="0" smtClean="0">
              <a:latin typeface="Trebuchet MS" panose="020B0603020202020204" pitchFamily="34" charset="0"/>
            </a:rPr>
            <a:t>ΔΕΠΠΣ – ΑΠΣ, 2003</a:t>
          </a:r>
          <a:endParaRPr lang="el-GR" sz="1800" kern="1200" dirty="0">
            <a:latin typeface="Trebuchet MS" panose="020B0603020202020204" pitchFamily="34" charset="0"/>
          </a:endParaRPr>
        </a:p>
      </dsp:txBody>
      <dsp:txXfrm>
        <a:off x="1855633" y="2727656"/>
        <a:ext cx="7248697" cy="15548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1A639-4AD5-433B-82A4-7C15EF0CEB60}">
      <dsp:nvSpPr>
        <dsp:cNvPr id="0" name=""/>
        <dsp:cNvSpPr/>
      </dsp:nvSpPr>
      <dsp:spPr>
        <a:xfrm>
          <a:off x="1401" y="0"/>
          <a:ext cx="2180585" cy="290086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1</a:t>
          </a:r>
          <a:r>
            <a:rPr lang="el-GR" sz="2200" b="1" kern="1200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Θησέας, το βασιλόπουλο της Τροιζήνας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1401" y="1160345"/>
        <a:ext cx="2180585" cy="1160345"/>
      </dsp:txXfrm>
    </dsp:sp>
    <dsp:sp modelId="{A14E31F7-4E9A-4FE3-8555-62B4628794E1}">
      <dsp:nvSpPr>
        <dsp:cNvPr id="0" name=""/>
        <dsp:cNvSpPr/>
      </dsp:nvSpPr>
      <dsp:spPr>
        <a:xfrm>
          <a:off x="608700" y="174051"/>
          <a:ext cx="965987" cy="965987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867CC6-B817-4F08-BAB6-E957CD52631F}">
      <dsp:nvSpPr>
        <dsp:cNvPr id="0" name=""/>
        <dsp:cNvSpPr/>
      </dsp:nvSpPr>
      <dsp:spPr>
        <a:xfrm>
          <a:off x="2272132" y="0"/>
          <a:ext cx="2180585" cy="290086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2</a:t>
          </a:r>
          <a:r>
            <a:rPr lang="el-GR" sz="2200" b="1" kern="1200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Ο Θησέας σκοτώνει το Μινώταυρο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272132" y="1160345"/>
        <a:ext cx="2180585" cy="1160345"/>
      </dsp:txXfrm>
    </dsp:sp>
    <dsp:sp modelId="{61C558F6-BBF9-4582-813D-23135C1B6C26}">
      <dsp:nvSpPr>
        <dsp:cNvPr id="0" name=""/>
        <dsp:cNvSpPr/>
      </dsp:nvSpPr>
      <dsp:spPr>
        <a:xfrm>
          <a:off x="2854703" y="174051"/>
          <a:ext cx="965987" cy="965987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9A6655-B06D-4103-A95C-00ED30EF6A84}">
      <dsp:nvSpPr>
        <dsp:cNvPr id="0" name=""/>
        <dsp:cNvSpPr/>
      </dsp:nvSpPr>
      <dsp:spPr>
        <a:xfrm>
          <a:off x="4493407" y="0"/>
          <a:ext cx="2180585" cy="2900863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3</a:t>
          </a:r>
          <a:r>
            <a:rPr lang="el-GR" sz="2200" b="1" kern="1200" baseline="30000" dirty="0" smtClean="0">
              <a:solidFill>
                <a:srgbClr val="C00000"/>
              </a:solidFill>
              <a:latin typeface="Trebuchet MS" panose="020B0603020202020204" pitchFamily="34" charset="0"/>
            </a:rPr>
            <a:t>η</a:t>
          </a:r>
          <a:r>
            <a:rPr lang="el-GR" sz="2200" b="1" kern="1200" dirty="0" smtClean="0">
              <a:solidFill>
                <a:srgbClr val="C00000"/>
              </a:solidFill>
              <a:latin typeface="Trebuchet MS" panose="020B0603020202020204" pitchFamily="34" charset="0"/>
            </a:rPr>
            <a:t> ΔΕ: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0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Ο Θησέας επιστρέφει στην Αθήνα</a:t>
          </a:r>
          <a:endParaRPr lang="el-GR" sz="20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493407" y="1160345"/>
        <a:ext cx="2180585" cy="1160345"/>
      </dsp:txXfrm>
    </dsp:sp>
    <dsp:sp modelId="{CA1DE183-E408-44C7-B598-1490FBFB7A41}">
      <dsp:nvSpPr>
        <dsp:cNvPr id="0" name=""/>
        <dsp:cNvSpPr/>
      </dsp:nvSpPr>
      <dsp:spPr>
        <a:xfrm>
          <a:off x="5100706" y="174051"/>
          <a:ext cx="965987" cy="965987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857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500D1-3B10-4E32-B563-80C1CF1E44E6}">
      <dsp:nvSpPr>
        <dsp:cNvPr id="0" name=""/>
        <dsp:cNvSpPr/>
      </dsp:nvSpPr>
      <dsp:spPr>
        <a:xfrm>
          <a:off x="267015" y="2320690"/>
          <a:ext cx="6141363" cy="435129"/>
        </a:xfrm>
        <a:prstGeom prst="leftRightArrow">
          <a:avLst/>
        </a:prstGeom>
        <a:blipFill rotWithShape="0">
          <a:blip xmlns:r="http://schemas.openxmlformats.org/officeDocument/2006/relationships" r:embed="rId4"/>
          <a:tile tx="0" ty="0" sx="100000" sy="100000" flip="none" algn="tl"/>
        </a:blip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8E3A9C-5667-4A2B-A2F0-7CD801B69DA5}">
      <dsp:nvSpPr>
        <dsp:cNvPr id="0" name=""/>
        <dsp:cNvSpPr/>
      </dsp:nvSpPr>
      <dsp:spPr>
        <a:xfrm>
          <a:off x="4150490" y="1908901"/>
          <a:ext cx="2980266" cy="2980266"/>
        </a:xfrm>
        <a:prstGeom prst="gear9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Αρχές Πολυμεσικής Μάθησης του </a:t>
          </a:r>
          <a:r>
            <a:rPr lang="en-US" sz="18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Mayer</a:t>
          </a:r>
          <a:r>
            <a:rPr lang="el-GR" sz="18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 </a:t>
          </a:r>
          <a:endParaRPr lang="el-GR" sz="18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4749656" y="2607014"/>
        <a:ext cx="1781934" cy="1531918"/>
      </dsp:txXfrm>
    </dsp:sp>
    <dsp:sp modelId="{E2A26414-0CB8-4739-B64C-2E4DB9AC1A3C}">
      <dsp:nvSpPr>
        <dsp:cNvPr id="0" name=""/>
        <dsp:cNvSpPr/>
      </dsp:nvSpPr>
      <dsp:spPr>
        <a:xfrm>
          <a:off x="1798596" y="909404"/>
          <a:ext cx="2688460" cy="2559864"/>
        </a:xfrm>
        <a:prstGeom prst="gear6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8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Βιβλίο Ιστορίας Γ ΄ Δημοτικού</a:t>
          </a:r>
          <a:endParaRPr lang="el-GR" sz="18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461742" y="1557752"/>
        <a:ext cx="1362168" cy="1263168"/>
      </dsp:txXfrm>
    </dsp:sp>
    <dsp:sp modelId="{7F8035E7-67AD-4F60-B3F1-BC63F23587AE}">
      <dsp:nvSpPr>
        <dsp:cNvPr id="0" name=""/>
        <dsp:cNvSpPr/>
      </dsp:nvSpPr>
      <dsp:spPr>
        <a:xfrm>
          <a:off x="4252846" y="1479938"/>
          <a:ext cx="3665728" cy="3665728"/>
        </a:xfrm>
        <a:prstGeom prst="circularArrow">
          <a:avLst>
            <a:gd name="adj1" fmla="val 4878"/>
            <a:gd name="adj2" fmla="val 312630"/>
            <a:gd name="adj3" fmla="val 3224359"/>
            <a:gd name="adj4" fmla="val 15113656"/>
            <a:gd name="adj5" fmla="val 569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E3DB39-E86A-4093-8D1B-1C011F86EC76}">
      <dsp:nvSpPr>
        <dsp:cNvPr id="0" name=""/>
        <dsp:cNvSpPr/>
      </dsp:nvSpPr>
      <dsp:spPr>
        <a:xfrm>
          <a:off x="1292363" y="682550"/>
          <a:ext cx="2771648" cy="2771648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>
          <a:solidFill>
            <a:schemeClr val="accent1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1B36E-16E5-436A-B241-EC98ABAD68B0}">
      <dsp:nvSpPr>
        <dsp:cNvPr id="0" name=""/>
        <dsp:cNvSpPr/>
      </dsp:nvSpPr>
      <dsp:spPr>
        <a:xfrm>
          <a:off x="0" y="306767"/>
          <a:ext cx="3123406" cy="1249362"/>
        </a:xfrm>
        <a:prstGeom prst="homePlat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48006" rIns="24003" bIns="4800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h5p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Chamilo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8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0" y="306767"/>
        <a:ext cx="2811066" cy="1249362"/>
      </dsp:txXfrm>
    </dsp:sp>
    <dsp:sp modelId="{575B9001-0554-4176-A502-08BFAEBAB3E8}">
      <dsp:nvSpPr>
        <dsp:cNvPr id="0" name=""/>
        <dsp:cNvSpPr/>
      </dsp:nvSpPr>
      <dsp:spPr>
        <a:xfrm>
          <a:off x="2502296" y="319123"/>
          <a:ext cx="3123406" cy="1249362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Plotagon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Doodly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126977" y="319123"/>
        <a:ext cx="1874044" cy="1249362"/>
      </dsp:txXfrm>
    </dsp:sp>
    <dsp:sp modelId="{FB6E4E58-9B84-41D4-846A-D8B0FB9721CB}">
      <dsp:nvSpPr>
        <dsp:cNvPr id="0" name=""/>
        <dsp:cNvSpPr/>
      </dsp:nvSpPr>
      <dsp:spPr>
        <a:xfrm>
          <a:off x="5001021" y="319123"/>
          <a:ext cx="3123406" cy="1249362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Blippar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5625702" y="319123"/>
        <a:ext cx="1874044" cy="1249362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1B36E-16E5-436A-B241-EC98ABAD68B0}">
      <dsp:nvSpPr>
        <dsp:cNvPr id="0" name=""/>
        <dsp:cNvSpPr/>
      </dsp:nvSpPr>
      <dsp:spPr>
        <a:xfrm>
          <a:off x="0" y="306767"/>
          <a:ext cx="3123406" cy="1249362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200" kern="1200" dirty="0" smtClean="0">
            <a:solidFill>
              <a:schemeClr val="tx1"/>
            </a:solidFill>
            <a:latin typeface="Trebuchet MS" panose="020B0603020202020204" pitchFamily="34" charset="0"/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Crossword Labs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0" y="306767"/>
        <a:ext cx="2811066" cy="1249362"/>
      </dsp:txXfrm>
    </dsp:sp>
    <dsp:sp modelId="{575B9001-0554-4176-A502-08BFAEBAB3E8}">
      <dsp:nvSpPr>
        <dsp:cNvPr id="0" name=""/>
        <dsp:cNvSpPr/>
      </dsp:nvSpPr>
      <dsp:spPr>
        <a:xfrm>
          <a:off x="2502296" y="319123"/>
          <a:ext cx="3123406" cy="1249362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Padlet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3126977" y="319123"/>
        <a:ext cx="1874044" cy="1249362"/>
      </dsp:txXfrm>
    </dsp:sp>
    <dsp:sp modelId="{FB6E4E58-9B84-41D4-846A-D8B0FB9721CB}">
      <dsp:nvSpPr>
        <dsp:cNvPr id="0" name=""/>
        <dsp:cNvSpPr/>
      </dsp:nvSpPr>
      <dsp:spPr>
        <a:xfrm>
          <a:off x="5001021" y="319123"/>
          <a:ext cx="3123406" cy="1249362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JigsawPlanet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5625702" y="319123"/>
        <a:ext cx="1874044" cy="1249362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1B36E-16E5-436A-B241-EC98ABAD68B0}">
      <dsp:nvSpPr>
        <dsp:cNvPr id="0" name=""/>
        <dsp:cNvSpPr/>
      </dsp:nvSpPr>
      <dsp:spPr>
        <a:xfrm>
          <a:off x="0" y="346430"/>
          <a:ext cx="2928937" cy="1171575"/>
        </a:xfrm>
        <a:prstGeom prst="homePlate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7348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Powerpoint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0" y="346430"/>
        <a:ext cx="2636043" cy="1171575"/>
      </dsp:txXfrm>
    </dsp:sp>
    <dsp:sp modelId="{575B9001-0554-4176-A502-08BFAEBAB3E8}">
      <dsp:nvSpPr>
        <dsp:cNvPr id="0" name=""/>
        <dsp:cNvSpPr/>
      </dsp:nvSpPr>
      <dsp:spPr>
        <a:xfrm>
          <a:off x="2344948" y="358016"/>
          <a:ext cx="2928937" cy="1171575"/>
        </a:xfrm>
        <a:prstGeom prst="chevron">
          <a:avLst/>
        </a:prstGeom>
        <a:solidFill>
          <a:schemeClr val="accent2">
            <a:lumMod val="60000"/>
            <a:lumOff val="4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E-me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2930736" y="358016"/>
        <a:ext cx="1757362" cy="1171575"/>
      </dsp:txXfrm>
    </dsp:sp>
    <dsp:sp modelId="{FB6E4E58-9B84-41D4-846A-D8B0FB9721CB}">
      <dsp:nvSpPr>
        <dsp:cNvPr id="0" name=""/>
        <dsp:cNvSpPr/>
      </dsp:nvSpPr>
      <dsp:spPr>
        <a:xfrm>
          <a:off x="4688098" y="358016"/>
          <a:ext cx="3438103" cy="1171575"/>
        </a:xfrm>
        <a:prstGeom prst="chevron">
          <a:avLst/>
        </a:prstGeom>
        <a:solidFill>
          <a:schemeClr val="accent2">
            <a:lumMod val="40000"/>
            <a:lumOff val="60000"/>
          </a:schemeClr>
        </a:solidFill>
        <a:ln w="1905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011" tIns="58674" rIns="29337" bIns="58674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 smtClean="0">
              <a:solidFill>
                <a:schemeClr val="tx1"/>
              </a:solidFill>
              <a:latin typeface="Trebuchet MS" panose="020B0603020202020204" pitchFamily="34" charset="0"/>
            </a:rPr>
            <a:t>Εργαλεία φωτογράφισης και ηχογράφησης</a:t>
          </a:r>
          <a:endParaRPr lang="el-GR" sz="2200" kern="1200" dirty="0">
            <a:solidFill>
              <a:schemeClr val="tx1"/>
            </a:solidFill>
            <a:latin typeface="Trebuchet MS" panose="020B0603020202020204" pitchFamily="34" charset="0"/>
          </a:endParaRPr>
        </a:p>
      </dsp:txBody>
      <dsp:txXfrm>
        <a:off x="5273886" y="358016"/>
        <a:ext cx="2266528" cy="1171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="" xmlns:a16="http://schemas.microsoft.com/office/drawing/2014/main" id="{89C30313-6161-4F26-BC42-A02199BA68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="" xmlns:a16="http://schemas.microsoft.com/office/drawing/2014/main" id="{A2709DC6-8279-45B4-ADCB-A5470357827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988EF-991F-403A-A001-384EDD761511}" type="datetime1">
              <a:rPr lang="el-GR" smtClean="0"/>
              <a:t>20/10/2022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="" xmlns:a16="http://schemas.microsoft.com/office/drawing/2014/main" id="{AA2CA9B9-7015-414F-9280-7E2CB7BFB0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="" xmlns:a16="http://schemas.microsoft.com/office/drawing/2014/main" id="{5FDA217A-10B6-47F8-B864-CDB598F1233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34DD6-D25B-41FC-98D0-6E1EC4024A37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8129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E524F9-6DFA-4D5D-894E-B1EE3288B9D9}" type="datetime1">
              <a:rPr lang="el-GR" smtClean="0"/>
              <a:pPr/>
              <a:t>20/10/2022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noProof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noProof="0"/>
              <a:t>Στυλ κειμένου υποδείγματος</a:t>
            </a:r>
          </a:p>
          <a:p>
            <a:pPr lvl="1"/>
            <a:r>
              <a:rPr lang="el-GR" noProof="0"/>
              <a:t>Δεύτερο επίπεδο</a:t>
            </a:r>
          </a:p>
          <a:p>
            <a:pPr lvl="2"/>
            <a:r>
              <a:rPr lang="el-GR" noProof="0"/>
              <a:t>Τρίτο επίπεδο</a:t>
            </a:r>
          </a:p>
          <a:p>
            <a:pPr lvl="3"/>
            <a:r>
              <a:rPr lang="el-GR" noProof="0"/>
              <a:t>Τέταρτο επίπεδο</a:t>
            </a:r>
          </a:p>
          <a:p>
            <a:pPr lvl="4"/>
            <a:r>
              <a:rPr lang="el-GR" noProof="0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483AB5-A323-4E38-9358-CF016A653CB1}" type="slidenum">
              <a:rPr lang="el-GR" noProof="0" smtClean="0"/>
              <a:t>‹#›</a:t>
            </a:fld>
            <a:endParaRPr lang="el-GR" noProof="0"/>
          </a:p>
        </p:txBody>
      </p:sp>
    </p:spTree>
    <p:extLst>
      <p:ext uri="{BB962C8B-B14F-4D97-AF65-F5344CB8AC3E}">
        <p14:creationId xmlns:p14="http://schemas.microsoft.com/office/powerpoint/2010/main" val="4269541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483AB5-A323-4E38-9358-CF016A653CB1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89483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Ορθογώνιο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Ομάδα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Έλλειψη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Έλλειψη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rtlCol="0"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 rtlCol="0"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l-GR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F4657F-C03C-4B04-9914-3D3642102A6C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6D4113C-6E6F-41E1-8556-21CC90283DB2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 rtlCol="0"/>
          <a:lstStyle/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9F4BD6E-2371-4929-903C-557097BC6456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F8DB8B1-16FD-4E0E-BAE0-2E6828175C6D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rtlCol="0" anchor="ctr">
            <a:normAutofit/>
          </a:bodyPr>
          <a:lstStyle>
            <a:lvl1pPr>
              <a:lnSpc>
                <a:spcPct val="80000"/>
              </a:lnSpc>
              <a:defRPr sz="8000" b="1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rtlCol="0"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 rtlCol="0"/>
          <a:lstStyle/>
          <a:p>
            <a:fld id="{C6BD16B7-B45D-47D8-BB31-39D5BA114F42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 rtlCol="0"/>
          <a:lstStyle/>
          <a:p>
            <a:pPr rtl="0"/>
            <a:endParaRPr lang="el-GR" noProof="0"/>
          </a:p>
        </p:txBody>
      </p:sp>
      <p:grpSp>
        <p:nvGrpSpPr>
          <p:cNvPr id="8" name="Ομάδα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Έλλειψη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Έλλειψη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 rtlCol="0"/>
          <a:lstStyle>
            <a:lvl1pPr>
              <a:defRPr sz="2800"/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8453D08-788E-4FFB-8523-C086E1E48DFC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rtlCol="0"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4F45354-4122-44FA-AC77-32419B01B223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02342FE-99DA-4D37-9598-C701C54B4E92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BE77A8-D12E-4034-889A-D4E9926D6C73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Ορθογώνιο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A0CAB45-0110-4693-B4EF-8FA03DF8706A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noProof="0"/>
          </a:p>
        </p:txBody>
      </p:sp>
      <p:grpSp>
        <p:nvGrpSpPr>
          <p:cNvPr id="9" name="Ομάδα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Έλλειψη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Έλλειψη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Ορθογώνιο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rtlCol="0" anchor="b">
            <a:normAutofit/>
          </a:bodyPr>
          <a:lstStyle>
            <a:lvl1pPr>
              <a:defRPr sz="3200" b="1"/>
            </a:lvl1pPr>
          </a:lstStyle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 noProof="0"/>
              <a:t>Κάντε κλικ στο εικονίδιο για να προσθέσετε μια εικόνα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 noProof="0"/>
              <a:t>Στυλ κειμένου υποδείγματος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93BAA8-71AF-4730-BCB2-5064692351D0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grpSp>
        <p:nvGrpSpPr>
          <p:cNvPr id="8" name="Ομάδα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Έλλειψη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Έλλειψη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noProof="0" smtClean="0"/>
              <a:t>‹#›</a:t>
            </a:fld>
            <a:endParaRPr lang="el-GR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l-GR" noProof="0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noProof="0"/>
              <a:t>Στυλ κειμένου υποδείγματος</a:t>
            </a:r>
          </a:p>
          <a:p>
            <a:pPr lvl="1" rtl="0"/>
            <a:r>
              <a:rPr lang="el-GR" noProof="0"/>
              <a:t>Δεύτερου επιπέδου</a:t>
            </a:r>
          </a:p>
          <a:p>
            <a:pPr lvl="2" rtl="0"/>
            <a:r>
              <a:rPr lang="el-GR" noProof="0"/>
              <a:t>Τρίτου επιπέδου</a:t>
            </a:r>
          </a:p>
          <a:p>
            <a:pPr lvl="3" rtl="0"/>
            <a:r>
              <a:rPr lang="el-GR" noProof="0"/>
              <a:t>Τέταρτου επιπέδου</a:t>
            </a:r>
          </a:p>
          <a:p>
            <a:pPr lvl="4" rtl="0"/>
            <a:r>
              <a:rPr lang="el-GR" noProof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9309804-6585-4A2C-9C92-636037922695}" type="datetime1">
              <a:rPr lang="el-GR" noProof="0" smtClean="0"/>
              <a:pPr/>
              <a:t>20/10/2022</a:t>
            </a:fld>
            <a:endParaRPr lang="el-GR" noProof="0">
              <a:latin typeface="Times New Roman" panose="02020603050405020304" pitchFamily="18" charset="0"/>
            </a:endParaRPr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</a:lstStyle>
          <a:p>
            <a:endParaRPr lang="el-GR" noProof="0"/>
          </a:p>
        </p:txBody>
      </p:sp>
      <p:grpSp>
        <p:nvGrpSpPr>
          <p:cNvPr id="7" name="Ομάδα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Έλλειψη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Έλλειψη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el-GR" noProof="0" smtClean="0"/>
              <a:pPr/>
              <a:t>‹#›</a:t>
            </a:fld>
            <a:endParaRPr lang="el-GR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1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chamilo.datacenter.uoc.gr/metchamilo/courses/8HSEASBASILOPOYLOTHSTROIZHNAS/index.php?id_session=0" TargetMode="Externa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diagramData" Target="../diagrams/data9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17" Type="http://schemas.microsoft.com/office/2007/relationships/diagramDrawing" Target="../diagrams/drawing9.xml"/><Relationship Id="rId2" Type="http://schemas.openxmlformats.org/officeDocument/2006/relationships/image" Target="../media/image11.png"/><Relationship Id="rId16" Type="http://schemas.openxmlformats.org/officeDocument/2006/relationships/diagramColors" Target="../diagrams/colors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9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0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="" xmlns:a16="http://schemas.microsoft.com/office/drawing/2014/main" id="{C3D25154-9EF7-4C33-9AAC-7B3BE089FE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12188952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604E8C0-C927-4C06-A96A-BF3323BA76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4572000"/>
            <a:ext cx="12192000" cy="2295831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9DCECFD5-4C30-4892-9FF0-540E17955A5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GrpSpPr>
        <p:grpSpPr>
          <a:xfrm>
            <a:off x="10245590" y="5111496"/>
            <a:ext cx="1080904" cy="1080902"/>
            <a:chOff x="10245590" y="5111496"/>
            <a:chExt cx="1080904" cy="1080902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95C67F70-EAFE-425C-8422-591620A96D4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245590" y="5111496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D47FA16B-C217-4D91-84EA-5B0846BDDA97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="" xmlns:p16="http://schemas.microsoft.com/office/powerpoint/2015/main" val="1"/>
                </p:ext>
              </p:extLst>
            </p:nvPr>
          </p:nvSpPr>
          <p:spPr>
            <a:xfrm>
              <a:off x="10353681" y="5219586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140120" y="284205"/>
            <a:ext cx="99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1400" dirty="0">
                <a:solidFill>
                  <a:prstClr val="black"/>
                </a:solidFill>
                <a:latin typeface="Book Antiqua" panose="02040602050305030304" pitchFamily="18" charset="0"/>
              </a:rPr>
              <a:t>Πρόγραμμα </a:t>
            </a:r>
            <a:r>
              <a:rPr lang="el-GR" sz="1400" dirty="0">
                <a:solidFill>
                  <a:prstClr val="black"/>
                </a:solidFill>
                <a:latin typeface="Trebuchet MS" panose="020B0603020202020204" pitchFamily="34" charset="0"/>
              </a:rPr>
              <a:t>Μεταπτυχιακών</a:t>
            </a:r>
            <a:r>
              <a:rPr lang="el-GR" sz="1400" dirty="0">
                <a:solidFill>
                  <a:prstClr val="black"/>
                </a:solidFill>
                <a:latin typeface="Book Antiqua" panose="02040602050305030304" pitchFamily="18" charset="0"/>
              </a:rPr>
              <a:t> Σπουδών: </a:t>
            </a:r>
            <a:endParaRPr lang="en-US" sz="1400" dirty="0">
              <a:solidFill>
                <a:prstClr val="black"/>
              </a:solidFill>
              <a:latin typeface="Book Antiqua" panose="02040602050305030304" pitchFamily="18" charset="0"/>
            </a:endParaRPr>
          </a:p>
          <a:p>
            <a:pPr lvl="0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l-GR" sz="1400" dirty="0">
                <a:solidFill>
                  <a:prstClr val="black"/>
                </a:solidFill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(e-Learning)»</a:t>
            </a:r>
            <a:endParaRPr lang="el-GR" sz="1200" dirty="0">
              <a:solidFill>
                <a:prstClr val="black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" name="15 - Ευθεία γραμμή σύνδεσης"/>
          <p:cNvCxnSpPr/>
          <p:nvPr/>
        </p:nvCxnSpPr>
        <p:spPr bwMode="auto">
          <a:xfrm flipV="1">
            <a:off x="1789760" y="821571"/>
            <a:ext cx="8775267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424080"/>
              </p:ext>
            </p:extLst>
          </p:nvPr>
        </p:nvGraphicFramePr>
        <p:xfrm>
          <a:off x="144923" y="4708132"/>
          <a:ext cx="10012332" cy="1376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63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633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0026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376176"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57481" y="1414497"/>
            <a:ext cx="8873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4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Σχεδιασμός, ανάπτυξη, αποτίμηση εκπαιδευτικού υλικού με τη μέθοδο της ΕξΑΕ σε μαθητές </a:t>
            </a:r>
            <a:r>
              <a:rPr lang="el-GR" sz="2400" dirty="0">
                <a:solidFill>
                  <a:srgbClr val="C00000"/>
                </a:solidFill>
                <a:latin typeface="Trebuchet MS" panose="020B0603020202020204" pitchFamily="34" charset="0"/>
              </a:rPr>
              <a:t>Γ΄ </a:t>
            </a:r>
            <a:r>
              <a:rPr lang="el-GR" sz="24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Δημοτικού στο πλαίσιο του γνωστικού αντικειμένου της Ιστορίας: </a:t>
            </a:r>
            <a:r>
              <a:rPr lang="el-GR" sz="2400" dirty="0">
                <a:solidFill>
                  <a:srgbClr val="C00000"/>
                </a:solidFill>
                <a:latin typeface="Trebuchet MS" panose="020B0603020202020204" pitchFamily="34" charset="0"/>
              </a:rPr>
              <a:t>«Ο </a:t>
            </a:r>
            <a:r>
              <a:rPr lang="el-GR" sz="24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Θησέας»</a:t>
            </a:r>
            <a:endParaRPr lang="el-GR" sz="24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15552" y="2993761"/>
            <a:ext cx="3422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latin typeface="Trebuchet MS" panose="020B0603020202020204" pitchFamily="34" charset="0"/>
              </a:rPr>
              <a:t>Μαρία Καμαριανάκη</a:t>
            </a:r>
            <a:endParaRPr lang="el-GR" sz="2400" dirty="0">
              <a:latin typeface="Trebuchet MS" panose="020B0603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64059" y="4040659"/>
            <a:ext cx="2263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Επιτροπή κρίσης ΔΕ</a:t>
            </a:r>
            <a:endParaRPr lang="el-GR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1849" y="4808593"/>
            <a:ext cx="35677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Trebuchet MS" panose="020B0603020202020204" pitchFamily="34" charset="0"/>
              </a:rPr>
              <a:t>Ιωάννης </a:t>
            </a:r>
            <a:r>
              <a:rPr lang="el-GR" sz="1600" dirty="0">
                <a:latin typeface="Trebuchet MS" panose="020B0603020202020204" pitchFamily="34" charset="0"/>
              </a:rPr>
              <a:t>– Ευάγγελος </a:t>
            </a:r>
            <a:r>
              <a:rPr lang="el-GR" sz="1600" dirty="0" smtClean="0">
                <a:latin typeface="Trebuchet MS" panose="020B0603020202020204" pitchFamily="34" charset="0"/>
              </a:rPr>
              <a:t>Παπαβασιλείου</a:t>
            </a:r>
          </a:p>
          <a:p>
            <a:endParaRPr lang="el-GR" sz="1600" dirty="0">
              <a:latin typeface="Trebuchet MS" panose="020B0603020202020204" pitchFamily="34" charset="0"/>
            </a:endParaRPr>
          </a:p>
          <a:p>
            <a:r>
              <a:rPr lang="el-GR" sz="1600" dirty="0" smtClean="0">
                <a:latin typeface="Trebuchet MS" panose="020B0603020202020204" pitchFamily="34" charset="0"/>
              </a:rPr>
              <a:t>Επίκουρος </a:t>
            </a:r>
            <a:r>
              <a:rPr lang="el-GR" sz="1600" dirty="0">
                <a:latin typeface="Trebuchet MS" panose="020B0603020202020204" pitchFamily="34" charset="0"/>
              </a:rPr>
              <a:t>Καθηγητής Η.Υ. Π.Τ.Δ.Ε. Παν. </a:t>
            </a:r>
            <a:r>
              <a:rPr lang="el-GR" sz="1600" dirty="0" smtClean="0">
                <a:latin typeface="Trebuchet MS" panose="020B0603020202020204" pitchFamily="34" charset="0"/>
              </a:rPr>
              <a:t>Κρήτης</a:t>
            </a:r>
            <a:endParaRPr lang="el-GR" sz="1600" dirty="0">
              <a:latin typeface="Trebuchet MS" panose="020B0603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53016" y="4708639"/>
            <a:ext cx="3132213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Κωνσταντίνος Κωτσίδης</a:t>
            </a:r>
          </a:p>
          <a:p>
            <a:pPr>
              <a:spcAft>
                <a:spcPts val="600"/>
              </a:spcAft>
            </a:pP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Διδάκτωρ </a:t>
            </a:r>
            <a:r>
              <a:rPr lang="el-GR" sz="1600" dirty="0">
                <a:latin typeface="Trebuchet MS" panose="020B0603020202020204" pitchFamily="34" charset="0"/>
                <a:ea typeface="Times New Roman"/>
                <a:cs typeface="Times New Roman"/>
              </a:rPr>
              <a:t>Νέων Τεχνολογιών στην ΕξΑΕ Παν. Κρήτης Π.Τ.Δ.Ε., Επιστημονικός Συνεργάτης </a:t>
            </a: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Ε.ΔΙ.Β.Ε.Α</a:t>
            </a:r>
            <a:endParaRPr lang="el-GR" sz="1600" dirty="0">
              <a:effectLst/>
              <a:latin typeface="Calibri"/>
              <a:ea typeface="Times New Roman"/>
              <a:cs typeface="Times New Roman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15200" y="4808593"/>
            <a:ext cx="264434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Εμμανουήλ Χαλκιαδάκης</a:t>
            </a:r>
            <a:endParaRPr lang="el-GR" sz="1600" dirty="0"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>
              <a:spcAft>
                <a:spcPts val="600"/>
              </a:spcAft>
            </a:pP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Διδάσκων </a:t>
            </a:r>
            <a:r>
              <a:rPr lang="el-GR" sz="1600" dirty="0">
                <a:latin typeface="Trebuchet MS" panose="020B0603020202020204" pitchFamily="34" charset="0"/>
                <a:ea typeface="Times New Roman"/>
                <a:cs typeface="Times New Roman"/>
              </a:rPr>
              <a:t>ΕΔΙΠ Π.Τ.Δ.Ε. Παν. </a:t>
            </a:r>
            <a:r>
              <a:rPr lang="el-GR" sz="1600" dirty="0" smtClean="0">
                <a:latin typeface="Trebuchet MS" panose="020B0603020202020204" pitchFamily="34" charset="0"/>
                <a:ea typeface="Times New Roman"/>
                <a:cs typeface="Times New Roman"/>
              </a:rPr>
              <a:t>Κρήτης</a:t>
            </a:r>
            <a:endParaRPr lang="el-GR" sz="1600" dirty="0"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34997" y="6204755"/>
            <a:ext cx="2122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C00000"/>
                </a:solidFill>
                <a:latin typeface="Trebuchet MS" panose="020B0603020202020204" pitchFamily="34" charset="0"/>
              </a:rPr>
              <a:t>Ρέθυμνο, 2022</a:t>
            </a:r>
          </a:p>
        </p:txBody>
      </p:sp>
    </p:spTree>
    <p:extLst>
      <p:ext uri="{BB962C8B-B14F-4D97-AF65-F5344CB8AC3E}">
        <p14:creationId xmlns:p14="http://schemas.microsoft.com/office/powerpoint/2010/main" val="38793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1341" y="383059"/>
            <a:ext cx="874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6. 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Παραγόμενο εκπαιδευτικό υλικό 2/3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1094952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chamilo.datacenter.uoc.gr/metchamilo/app/upload/users/1/1329/my_files/chamilo%20%CE%B5%CE%BE%CF%89%CF%86%CF%85%CE%BB%CE%BB%CE%B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67" y="208824"/>
            <a:ext cx="976238" cy="73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1317527514"/>
              </p:ext>
            </p:extLst>
          </p:nvPr>
        </p:nvGraphicFramePr>
        <p:xfrm>
          <a:off x="1352379" y="74518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75128" y="5308630"/>
            <a:ext cx="1500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rgbClr val="C00000"/>
                </a:solidFill>
                <a:latin typeface="Trebuchet MS" panose="020B0603020202020204" pitchFamily="34" charset="0"/>
                <a:hlinkClick r:id="rId8"/>
              </a:rPr>
              <a:t>Ο Θησέας</a:t>
            </a:r>
            <a:endParaRPr lang="el-GR" sz="24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pic>
        <p:nvPicPr>
          <p:cNvPr id="9" name="Εικόνα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85117">
            <a:off x="1984238" y="4621054"/>
            <a:ext cx="423803" cy="854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913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1341" y="383059"/>
            <a:ext cx="874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6. 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Παραγόμενο εκπαιδευτικό υλικό </a:t>
            </a:r>
            <a:r>
              <a:rPr lang="el-GR" sz="3600" dirty="0">
                <a:solidFill>
                  <a:srgbClr val="C00000"/>
                </a:solidFill>
                <a:latin typeface="Trebuchet MS" panose="020B0603020202020204" pitchFamily="34" charset="0"/>
              </a:rPr>
              <a:t>3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1094952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chamilo.datacenter.uoc.gr/metchamilo/app/upload/users/1/1329/my_files/chamilo%20%CE%B5%CE%BE%CF%89%CF%86%CF%85%CE%BB%CE%BB%CE%B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67" y="208824"/>
            <a:ext cx="976238" cy="73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634968903"/>
              </p:ext>
            </p:extLst>
          </p:nvPr>
        </p:nvGraphicFramePr>
        <p:xfrm>
          <a:off x="358345" y="1251006"/>
          <a:ext cx="8128000" cy="188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723286182"/>
              </p:ext>
            </p:extLst>
          </p:nvPr>
        </p:nvGraphicFramePr>
        <p:xfrm>
          <a:off x="3074087" y="3219850"/>
          <a:ext cx="8128000" cy="188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Διάγραμμα 6"/>
          <p:cNvGraphicFramePr/>
          <p:nvPr>
            <p:extLst>
              <p:ext uri="{D42A27DB-BD31-4B8C-83A1-F6EECF244321}">
                <p14:modId xmlns:p14="http://schemas.microsoft.com/office/powerpoint/2010/main" val="886748187"/>
              </p:ext>
            </p:extLst>
          </p:nvPr>
        </p:nvGraphicFramePr>
        <p:xfrm>
          <a:off x="358345" y="5069246"/>
          <a:ext cx="8128000" cy="188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3012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18984" y="331741"/>
            <a:ext cx="79701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7. Μεθοδολογία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861994954"/>
              </p:ext>
            </p:extLst>
          </p:nvPr>
        </p:nvGraphicFramePr>
        <p:xfrm>
          <a:off x="2032000" y="120157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Ορθογώνιο 4"/>
          <p:cNvSpPr/>
          <p:nvPr/>
        </p:nvSpPr>
        <p:spPr>
          <a:xfrm>
            <a:off x="2096530" y="1672281"/>
            <a:ext cx="2125362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Ποιοτική έρευνα διαμορφωτικής αξιολόγησης</a:t>
            </a:r>
            <a:endParaRPr lang="el-GR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Ορθογώνιο 5"/>
          <p:cNvSpPr/>
          <p:nvPr/>
        </p:nvSpPr>
        <p:spPr>
          <a:xfrm>
            <a:off x="1248033" y="3265453"/>
            <a:ext cx="3373394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6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3 ειδικοί στη μεθοδολογία της ΕξΑΕ (σκόπιμη δειγματοληψία)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6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5 εκπαιδευτικοί ΠΕ70(σκόπιμη δειγματοληψία ευκολίας)</a:t>
            </a:r>
          </a:p>
          <a:p>
            <a:endParaRPr lang="el-GR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Ορθογώνιο 6"/>
          <p:cNvSpPr/>
          <p:nvPr/>
        </p:nvSpPr>
        <p:spPr>
          <a:xfrm>
            <a:off x="2096530" y="4971536"/>
            <a:ext cx="2125362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Μάιος – Ιούνιος 2022</a:t>
            </a:r>
            <a:endParaRPr lang="el-GR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Ορθογώνιο 7"/>
          <p:cNvSpPr/>
          <p:nvPr/>
        </p:nvSpPr>
        <p:spPr>
          <a:xfrm>
            <a:off x="7920682" y="1672280"/>
            <a:ext cx="3249826" cy="13056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Ανωνυμία στο ερωτηματολόγιο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Φύλαξη ερωτηματολογίων για πιθανό έλεγχο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Ορθογώνιο 8"/>
          <p:cNvSpPr/>
          <p:nvPr/>
        </p:nvSpPr>
        <p:spPr>
          <a:xfrm>
            <a:off x="5053914" y="3324328"/>
            <a:ext cx="2125362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Λεκτικό σύνολο με νοηματική αυτοτέλεια</a:t>
            </a:r>
            <a:endParaRPr lang="el-GR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Ορθογώνιο 9"/>
          <p:cNvSpPr/>
          <p:nvPr/>
        </p:nvSpPr>
        <p:spPr>
          <a:xfrm>
            <a:off x="5033319" y="4971536"/>
            <a:ext cx="2125362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Ερωτηματολόγιο ανοιχτών </a:t>
            </a:r>
            <a:r>
              <a:rPr lang="en-US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- </a:t>
            </a: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κλειστών ερωτήσεων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Ορθογώνιο 10"/>
          <p:cNvSpPr/>
          <p:nvPr/>
        </p:nvSpPr>
        <p:spPr>
          <a:xfrm>
            <a:off x="5053914" y="1672281"/>
            <a:ext cx="2125362" cy="12109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Ποιοτική ανάλυση περιεχομένου</a:t>
            </a:r>
            <a:endParaRPr lang="el-GR" sz="20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407773"/>
            <a:ext cx="842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8. Αποτελέσματα – Κύρια ευρήματα 1/3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РЕЗУЛЬТАТЫ ВСЕМИРНЫХ ЛОТЕРЕЙ - Всемирная Лотерея On-Line - Jackpo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291" y="141591"/>
            <a:ext cx="2152993" cy="86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Διάγραμμα 4"/>
          <p:cNvGraphicFramePr/>
          <p:nvPr>
            <p:extLst>
              <p:ext uri="{D42A27DB-BD31-4B8C-83A1-F6EECF244321}">
                <p14:modId xmlns:p14="http://schemas.microsoft.com/office/powerpoint/2010/main" val="2542665111"/>
              </p:ext>
            </p:extLst>
          </p:nvPr>
        </p:nvGraphicFramePr>
        <p:xfrm>
          <a:off x="0" y="1290772"/>
          <a:ext cx="1170184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Στρογγυλεμένο ορθογώνιο 5"/>
          <p:cNvSpPr/>
          <p:nvPr/>
        </p:nvSpPr>
        <p:spPr>
          <a:xfrm>
            <a:off x="0" y="1913238"/>
            <a:ext cx="2458995" cy="151576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Βιβλιογραφική τεκμηρίωση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Χρήση πηγών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Κριτική συζήτηση πληροφοριών</a:t>
            </a: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Στρογγυλεμένο ορθογώνιο 7"/>
          <p:cNvSpPr/>
          <p:nvPr/>
        </p:nvSpPr>
        <p:spPr>
          <a:xfrm>
            <a:off x="2990335" y="1054105"/>
            <a:ext cx="2706131" cy="305863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Φιλικό ύφος γραφής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Χρήση </a:t>
            </a:r>
            <a:r>
              <a:rPr lang="el-GR" sz="1400" smtClean="0">
                <a:solidFill>
                  <a:schemeClr val="tx1"/>
                </a:solidFill>
                <a:latin typeface="Trebuchet MS" panose="020B0603020202020204" pitchFamily="34" charset="0"/>
              </a:rPr>
              <a:t>καθομιλούμενης </a:t>
            </a:r>
            <a:r>
              <a:rPr lang="el-GR" sz="1400" smtClean="0">
                <a:solidFill>
                  <a:schemeClr val="tx1"/>
                </a:solidFill>
                <a:latin typeface="Trebuchet MS" panose="020B0603020202020204" pitchFamily="34" charset="0"/>
              </a:rPr>
              <a:t>γλώσσας</a:t>
            </a:r>
            <a:endParaRPr lang="el-GR" sz="14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Χρήση προσωπικών – κτητικών αντωνυμιών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Ευανάγνωστη γραφή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Μη πυκνότητα πληροφοριών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Τμηματική παρουσίαση ΕΥ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Ομοιομορφία στο χρώμα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Ελάχιστο κείμενο – πολλές εικόνες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Στρογγυλεμένο ορθογώνιο 8"/>
          <p:cNvSpPr/>
          <p:nvPr/>
        </p:nvSpPr>
        <p:spPr>
          <a:xfrm>
            <a:off x="6314303" y="1917356"/>
            <a:ext cx="2446638" cy="161667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Κατανοητά – αναγνωρίσιμα κουμπιά και εικονίδια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Εύκολη πλοήγηση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Αξιοπιστία υπερσυνδέσμων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Στρογγυλεμένο ορθογώνιο 9"/>
          <p:cNvSpPr/>
          <p:nvPr/>
        </p:nvSpPr>
        <p:spPr>
          <a:xfrm>
            <a:off x="9366422" y="1924565"/>
            <a:ext cx="2388972" cy="16094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Συμβουλές μελέτης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Έμφαση σε κάποια σημεία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Ύπαρξη επεξηγηματικών σχολίων</a:t>
            </a: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1" name="Στρογγυλεμένο ορθογώνιο 10"/>
          <p:cNvSpPr/>
          <p:nvPr/>
        </p:nvSpPr>
        <p:spPr>
          <a:xfrm>
            <a:off x="9411729" y="4347519"/>
            <a:ext cx="2298358" cy="155180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την ανταλλαγή απόψεων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ενθαρρύνουν τη διατύπωση απόψεων</a:t>
            </a: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2" name="Στρογγυλεμένο ορθογώνιο 11"/>
          <p:cNvSpPr/>
          <p:nvPr/>
        </p:nvSpPr>
        <p:spPr>
          <a:xfrm>
            <a:off x="6314303" y="4112741"/>
            <a:ext cx="2446638" cy="178658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αυτοαξιολόγησης – κριτικής σκέψης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συσχέτισης δεδομένων στη δική τους πραγματικότητα</a:t>
            </a:r>
          </a:p>
          <a:p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Στρογγυλεμένο ορθογώνιο 12"/>
          <p:cNvSpPr/>
          <p:nvPr/>
        </p:nvSpPr>
        <p:spPr>
          <a:xfrm>
            <a:off x="2990335" y="4347518"/>
            <a:ext cx="2594919" cy="197914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Σαφήνεια σκοπού και προσδοκώμενων μαθησιακών αποτελεσμάτων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14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Έλεγχος προόδου με βάση τα προσδοκώμενα μαθησιακά αποτελέσματα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Επεξήγηση με επάνω βέλος 3"/>
          <p:cNvSpPr/>
          <p:nvPr/>
        </p:nvSpPr>
        <p:spPr>
          <a:xfrm>
            <a:off x="8031892" y="6042454"/>
            <a:ext cx="3275998" cy="716692"/>
          </a:xfrm>
          <a:prstGeom prst="upArrowCallou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Αποτελέσματα έρευνας από ειδικούς στην ΕξΑΕ</a:t>
            </a:r>
            <a:endParaRPr lang="el-GR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407773"/>
            <a:ext cx="842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8. Αποτελέσματα – Κύρια ευρήματα </a:t>
            </a:r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2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РЕЗУЛЬТАТЫ ВСЕМИРНЫХ ЛОТЕРЕЙ - Всемирная Лотерея On-Line - Jackpo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291" y="141591"/>
            <a:ext cx="2152993" cy="86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2962172337"/>
              </p:ext>
            </p:extLst>
          </p:nvPr>
        </p:nvGraphicFramePr>
        <p:xfrm>
          <a:off x="0" y="927625"/>
          <a:ext cx="1173891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Στρογγυλεμένο ορθογώνιο 4"/>
          <p:cNvSpPr/>
          <p:nvPr/>
        </p:nvSpPr>
        <p:spPr>
          <a:xfrm>
            <a:off x="98854" y="2916194"/>
            <a:ext cx="3682314" cy="126038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Κάλυψη ειδικών σκοπών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Κατανόηση βασικών εννοιών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Στρογγυλεμένο ορθογώνιο 6"/>
          <p:cNvSpPr/>
          <p:nvPr/>
        </p:nvSpPr>
        <p:spPr>
          <a:xfrm>
            <a:off x="8526161" y="2804984"/>
            <a:ext cx="3521677" cy="21006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Πληροφορίες έγκυρες με το θέμα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Αξιόπιστες πηγές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Δραστηριότητες που καλύπτουν τα προσδοκώμενα μαθησιακά αποτελέσματα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8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3632" y="407773"/>
            <a:ext cx="8427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8. Αποτελέσματα – Κύρια ευρήματα </a:t>
            </a:r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3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РЕЗУЛЬТАТЫ ВСЕМИРНЫХ ЛОТЕРЕЙ - Всемирная Лотерея On-Line - Jackpot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6291" y="141591"/>
            <a:ext cx="2152993" cy="861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Διάγραμμα 5"/>
          <p:cNvGraphicFramePr/>
          <p:nvPr>
            <p:extLst>
              <p:ext uri="{D42A27DB-BD31-4B8C-83A1-F6EECF244321}">
                <p14:modId xmlns:p14="http://schemas.microsoft.com/office/powerpoint/2010/main" val="77249757"/>
              </p:ext>
            </p:extLst>
          </p:nvPr>
        </p:nvGraphicFramePr>
        <p:xfrm>
          <a:off x="848496" y="1239455"/>
          <a:ext cx="965886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385753" y="2669060"/>
            <a:ext cx="124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Trebuchet MS" panose="020B0603020202020204" pitchFamily="34" charset="0"/>
              </a:rPr>
              <a:t>Αλλαγές</a:t>
            </a:r>
            <a:endParaRPr lang="el-GR" sz="2000" dirty="0">
              <a:latin typeface="Trebuchet MS" panose="020B0603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71253" y="4427499"/>
            <a:ext cx="10750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Trebuchet MS" panose="020B0603020202020204" pitchFamily="34" charset="0"/>
              </a:rPr>
              <a:t>Δυνατά</a:t>
            </a:r>
            <a:r>
              <a:rPr lang="el-GR" dirty="0" smtClean="0"/>
              <a:t> </a:t>
            </a:r>
            <a:r>
              <a:rPr lang="el-GR" sz="2000" dirty="0" smtClean="0">
                <a:latin typeface="Trebuchet MS" panose="020B0603020202020204" pitchFamily="34" charset="0"/>
              </a:rPr>
              <a:t>σημεία</a:t>
            </a:r>
            <a:endParaRPr lang="el-GR" sz="2000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389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0375" y="247135"/>
            <a:ext cx="10873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9. Συμπεράσματα 1/2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AutoShape 2" descr="13,822 Conclusion Photos - Free &amp; Royalty-Free Stock Photos from Dreamsti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13,822 Conclusion Photos - Free &amp; Royalty-Free Stock Photos from Dreamsti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194" y="80116"/>
            <a:ext cx="1220788" cy="8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3747921505"/>
              </p:ext>
            </p:extLst>
          </p:nvPr>
        </p:nvGraphicFramePr>
        <p:xfrm>
          <a:off x="460375" y="1195696"/>
          <a:ext cx="10713308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0130" y="247135"/>
            <a:ext cx="10873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9. Συμπεράσματα </a:t>
            </a:r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2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/2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AutoShape 2" descr="13,822 Conclusion Photos - Free &amp; Royalty-Free Stock Photos from Dreamsti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sp>
        <p:nvSpPr>
          <p:cNvPr id="6" name="AutoShape 4" descr="13,822 Conclusion Photos - Free &amp; Royalty-Free Stock Photos from Dreamsti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194" y="80116"/>
            <a:ext cx="1220788" cy="81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Διάγραμμα 7"/>
          <p:cNvGraphicFramePr/>
          <p:nvPr>
            <p:extLst>
              <p:ext uri="{D42A27DB-BD31-4B8C-83A1-F6EECF244321}">
                <p14:modId xmlns:p14="http://schemas.microsoft.com/office/powerpoint/2010/main" val="51101347"/>
              </p:ext>
            </p:extLst>
          </p:nvPr>
        </p:nvGraphicFramePr>
        <p:xfrm>
          <a:off x="0" y="1142771"/>
          <a:ext cx="115339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134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118694" y="226710"/>
            <a:ext cx="63401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10. Βιβλιογραφικές αναφορές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783" y="191329"/>
            <a:ext cx="1226838" cy="66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Διπλωμένη γωνία 5"/>
          <p:cNvSpPr/>
          <p:nvPr/>
        </p:nvSpPr>
        <p:spPr>
          <a:xfrm>
            <a:off x="210066" y="1112108"/>
            <a:ext cx="11145792" cy="5424616"/>
          </a:xfrm>
          <a:prstGeom prst="foldedCorner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 smtClean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 smtClean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 smtClean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 smtClean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Βασάλα, Π. (2005). Εξ Αποστάσεως Σχολική Εκπαίδευση. Στο Α. Λιοναράκης (Επιμ.), </a:t>
            </a:r>
            <a:r>
              <a:rPr lang="el-GR" sz="1200" i="1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Ανοικτή και εξ Αποστάσεως Εκπαίδευση: Παιδαγωγικές και Τεχνολογικές Εφαρμογές</a:t>
            </a: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(σσ. 53-80). Πάτρα: Ελληνικό Ανοικτό Πανεπιστήμιο.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ΔΕΠΠΣ-ΑΠΣ (2003). Διαθεματικό ενιαίο πλαίσιο προγραμμάτων σπουδών και αναλυτικά προγράμματα σπουδών υποχρεωτικής εκπαίδευσης. Αθήνα: ΥΠΕΠΘ-ΠΙ, ΦΕΚ 304Β/13- 03-2003.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Καπριδάκη, Μ. (2019). Σχεδιασμός, ανάπτυξη και αποτίμηση συμπληρωματικού εκπαιδευτικού υλικού με τη μεθοδολογία της ΕξΑΕ στην τοπική ιστορία της Στ΄ τάξης με θέμα: «Μάχη της Κρήτης. Αντίσταση και αντίποινα». (Διπλωματική Εργασία). Πανεπιστήμιο Κρήτης, Ρέθυμνο.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Μουζάκης, Χ. (2006). Η εξ αποστάσεως εκπαίδευση στην εκπαίδευση ενηλίκων. Αθήνα: Υπουργείο Εθνικής Παιδείας &amp; Θρησκευμάτων Γενική Γραμματεία Εκπαίδευσης Ενηλίκων Ινστιτούτο Διαρκούς Εκπαίδευσης Ενηλίκων. 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Μπαγιαρτάκη, Κ. (2021). Σχεδιασμός, Υλοποίηση και Αποτίμηση Εκπαιδευτικού Υλικού με τη μεθοδολογία της Εξαε για τη διδασκαλία της Ιστορίας στη Δευτεροβάθμια Εκπαίδευση. (Διπλωματική Εργασία). Πανεπιστήμιο Κρήτης, Ρέθυμνο.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Ροκάκη, Α. (2020). Σχεδιασμός, υλοποίηση, αποτίμηση εκπαιδευτικού υλικού με τη μέθοδο της ΕξΑΕ για τη διδασκαλία της τοπικής ιστορίας στην πρωτοβάθμια εκπαίδευση, σε μαθητές Γ΄Δημοτικού: Η περίπτωση της Κνωσού. (Διπλωματική Εργασία). Πανεπιστήμιο Κρήτης, Ρέθυμνο</a:t>
            </a: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Σκαράκη, Ι. (2019). Σχεδιασμός και εφαρμογή εκπαιδευτικού λογισμικού για την καλλιέργεια της κριτικής ιστορικής σκέψης. Διεθνές συνέδριο για την Ανοιχτή &amp; εξ Αποστάσεως Εκπαίδευση. Διαμορφώνοντας από κοινού το Μέλλον της </a:t>
            </a: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Εκπαίδευσης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, 22 – 24 Νοεμβρίου 2019 (σσ. 90 – 103). Αθήνα : ΕΑΠ</a:t>
            </a: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</a:t>
            </a: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r>
              <a:rPr lang="el-GR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</a:t>
            </a:r>
            <a:r>
              <a:rPr lang="en-US" sz="1200" dirty="0" smtClean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Ferro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, 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M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 (2016). Πως αφηγούνται την Ιστορία στα παιδιά σε ολόκληρο τον κόσμο. 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(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Π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 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Μαρκέτου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, 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Μετάφρ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.). 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Αθήνα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: </a:t>
            </a:r>
            <a:r>
              <a:rPr lang="el-GR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Μεταίχμιο</a:t>
            </a:r>
            <a:r>
              <a:rPr lang="en-US" sz="1200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</a:t>
            </a:r>
            <a:endParaRPr lang="el-GR" sz="12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2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marL="180340" indent="-180340">
              <a:lnSpc>
                <a:spcPct val="150000"/>
              </a:lnSpc>
              <a:spcAft>
                <a:spcPts val="0"/>
              </a:spcAft>
            </a:pPr>
            <a:endParaRPr lang="el-GR" sz="1400" dirty="0">
              <a:solidFill>
                <a:schemeClr val="tx1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15 - Ευθεία γραμμή σύνδεσης"/>
          <p:cNvCxnSpPr/>
          <p:nvPr/>
        </p:nvCxnSpPr>
        <p:spPr bwMode="auto">
          <a:xfrm flipV="1">
            <a:off x="358345" y="99798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Οριζόντιος πάπυρος 2"/>
          <p:cNvSpPr/>
          <p:nvPr/>
        </p:nvSpPr>
        <p:spPr>
          <a:xfrm>
            <a:off x="2110945" y="1470453"/>
            <a:ext cx="7970109" cy="2372497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Η ιστορία που μάθαμε όταν ήμασταν παιδιά μας βοηθάει να αντιλαμβανόμαστε τον κόσμο γύρω μας. </a:t>
            </a:r>
            <a:endParaRPr lang="el-GR" dirty="0" smtClean="0">
              <a:solidFill>
                <a:schemeClr val="tx1"/>
              </a:solidFill>
              <a:latin typeface="Trebuchet MS" panose="020B0603020202020204" pitchFamily="34" charset="0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Ferro, 2006</a:t>
            </a:r>
            <a:endParaRPr lang="el-GR" sz="1600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" name="Οριζόντιος πάπυρος 3"/>
          <p:cNvSpPr/>
          <p:nvPr/>
        </p:nvSpPr>
        <p:spPr>
          <a:xfrm>
            <a:off x="2310713" y="4201297"/>
            <a:ext cx="7770341" cy="1940011"/>
          </a:xfrm>
          <a:prstGeom prst="horizontalScroll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>
                <a:solidFill>
                  <a:schemeClr val="tx1"/>
                </a:solidFill>
                <a:latin typeface="Trebuchet MS" panose="020B0603020202020204" pitchFamily="34" charset="0"/>
              </a:rPr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5739" y="247135"/>
            <a:ext cx="32004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Ευχαριστίες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1320203" y="912304"/>
            <a:ext cx="8775267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10"/>
          <p:cNvSpPr/>
          <p:nvPr/>
        </p:nvSpPr>
        <p:spPr>
          <a:xfrm>
            <a:off x="2372495" y="1212793"/>
            <a:ext cx="6944499" cy="672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299252" y="1317960"/>
            <a:ext cx="5090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 smtClean="0">
                <a:solidFill>
                  <a:schemeClr val="accent5">
                    <a:lumMod val="50000"/>
                  </a:schemeClr>
                </a:solidFill>
                <a:latin typeface="Trebuchet MS" panose="020B0603020202020204" pitchFamily="34" charset="0"/>
              </a:rPr>
              <a:t>Στην τριμελή επιτροπή επίβλεψης</a:t>
            </a:r>
            <a:endParaRPr lang="el-GR" sz="2400" dirty="0">
              <a:solidFill>
                <a:schemeClr val="accent5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6" name="Rectangle 10"/>
          <p:cNvSpPr/>
          <p:nvPr/>
        </p:nvSpPr>
        <p:spPr>
          <a:xfrm>
            <a:off x="2372495" y="2142802"/>
            <a:ext cx="6944499" cy="672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77513" y="2247970"/>
            <a:ext cx="54369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Στην </a:t>
            </a:r>
            <a:r>
              <a:rPr lang="el-GR" sz="2400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ομάδα μου 3 &amp; ο Κούκος</a:t>
            </a:r>
            <a:endParaRPr lang="el-GR" sz="2400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2384850" y="3109168"/>
            <a:ext cx="6944499" cy="672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l-GR" sz="2400" dirty="0" smtClean="0">
                <a:solidFill>
                  <a:srgbClr val="918485">
                    <a:lumMod val="50000"/>
                  </a:srgbClr>
                </a:solidFill>
                <a:latin typeface="Trebuchet MS" panose="020B0603020202020204" pitchFamily="34" charset="0"/>
              </a:rPr>
              <a:t>          Στους συμμετέχοντες στην έρευνα</a:t>
            </a:r>
            <a:endParaRPr lang="el-GR" sz="2400" dirty="0">
              <a:solidFill>
                <a:srgbClr val="918485">
                  <a:lumMod val="50000"/>
                </a:srgbClr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Rectangle 10"/>
          <p:cNvSpPr/>
          <p:nvPr/>
        </p:nvSpPr>
        <p:spPr>
          <a:xfrm>
            <a:off x="2372494" y="4136359"/>
            <a:ext cx="6944499" cy="672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l-GR" sz="2400" dirty="0" smtClean="0">
                <a:solidFill>
                  <a:srgbClr val="D34817">
                    <a:lumMod val="50000"/>
                  </a:srgbClr>
                </a:solidFill>
                <a:latin typeface="Trebuchet MS" panose="020B0603020202020204" pitchFamily="34" charset="0"/>
              </a:rPr>
              <a:t>           Στην οικογένειά μου</a:t>
            </a:r>
            <a:endParaRPr lang="el-GR" sz="2400" dirty="0">
              <a:solidFill>
                <a:srgbClr val="D34817">
                  <a:lumMod val="50000"/>
                </a:srgbClr>
              </a:solidFill>
              <a:latin typeface="Trebuchet MS" panose="020B0603020202020204" pitchFamily="34" charset="0"/>
            </a:endParaRPr>
          </a:p>
        </p:txBody>
      </p:sp>
      <p:sp>
        <p:nvSpPr>
          <p:cNvPr id="10" name="Rectangle 10"/>
          <p:cNvSpPr/>
          <p:nvPr/>
        </p:nvSpPr>
        <p:spPr>
          <a:xfrm>
            <a:off x="2372493" y="5109290"/>
            <a:ext cx="6944499" cy="6720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l-GR" sz="2400" dirty="0" smtClean="0">
                <a:solidFill>
                  <a:srgbClr val="918485">
                    <a:lumMod val="50000"/>
                  </a:srgbClr>
                </a:solidFill>
                <a:latin typeface="Trebuchet MS" panose="020B0603020202020204" pitchFamily="34" charset="0"/>
              </a:rPr>
              <a:t>          Στον δικό μου ήρωα</a:t>
            </a:r>
            <a:endParaRPr lang="el-GR" sz="2400" dirty="0">
              <a:solidFill>
                <a:srgbClr val="918485">
                  <a:lumMod val="50000"/>
                </a:srgbClr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264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486" y="457200"/>
            <a:ext cx="66850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1. Σκοπός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432486" y="108930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Διπλωμένη γωνία 5"/>
          <p:cNvSpPr/>
          <p:nvPr/>
        </p:nvSpPr>
        <p:spPr>
          <a:xfrm>
            <a:off x="1000897" y="2236574"/>
            <a:ext cx="10070757" cy="3274540"/>
          </a:xfrm>
          <a:prstGeom prst="foldedCorner">
            <a:avLst/>
          </a:prstGeom>
          <a:blipFill>
            <a:blip r:embed="rId2"/>
            <a:tile tx="0" ty="0" sx="100000" sy="100000" flip="none" algn="tl"/>
          </a:blip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endParaRPr lang="el-GR" sz="2400" dirty="0" smtClean="0">
              <a:solidFill>
                <a:prstClr val="black"/>
              </a:solidFill>
              <a:latin typeface="Trebuchet MS" panose="020B0603020202020204" pitchFamily="34" charset="0"/>
              <a:ea typeface="Times New Roman"/>
              <a:cs typeface="Times New Roman"/>
            </a:endParaRPr>
          </a:p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l-GR" sz="2400" dirty="0" smtClean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Ο 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σκοπός της παρούσας διπλωματικής εργασίας είναι ο </a:t>
            </a:r>
            <a:r>
              <a:rPr lang="el-GR" sz="2400" b="1" dirty="0">
                <a:solidFill>
                  <a:schemeClr val="tx1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σχεδιασμός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, η </a:t>
            </a:r>
            <a:r>
              <a:rPr lang="el-GR" sz="2400" b="1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ανάπτυξη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και η </a:t>
            </a:r>
            <a:r>
              <a:rPr lang="el-GR" sz="2400" b="1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αποτίμηση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ενός </a:t>
            </a:r>
            <a:r>
              <a:rPr lang="el-GR" sz="2400" b="1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εξ αποστάσεως εκπαιδευτικού υλικού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 για τη μάθηση της Ιστορίας της </a:t>
            </a:r>
            <a:r>
              <a:rPr lang="el-GR" sz="2400" b="1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Γ΄ Δημοτικού 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και συγκεκριμένα της ενότητας: </a:t>
            </a:r>
            <a:r>
              <a:rPr lang="el-GR" sz="2400" b="1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«Ο Θησέας»</a:t>
            </a:r>
            <a:r>
              <a:rPr lang="el-GR" sz="2400" dirty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.</a:t>
            </a:r>
          </a:p>
        </p:txBody>
      </p:sp>
      <p:sp>
        <p:nvSpPr>
          <p:cNvPr id="7" name="AutoShape 2" descr="Θέτουμε σωστά τους στόχους μας; - Παλμό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058" y="100283"/>
            <a:ext cx="1431861" cy="941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4270" y="444843"/>
            <a:ext cx="10008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2. Συνεισφορά της διπλωματικής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432486" y="1089307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012584326"/>
              </p:ext>
            </p:extLst>
          </p:nvPr>
        </p:nvGraphicFramePr>
        <p:xfrm>
          <a:off x="2362886" y="1655805"/>
          <a:ext cx="7466227" cy="43342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708" y="144501"/>
            <a:ext cx="9168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3. Ερευνητικά ερωτήματα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197708" y="799283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Εικόνα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84907">
            <a:off x="11022990" y="145152"/>
            <a:ext cx="981333" cy="1457980"/>
          </a:xfrm>
          <a:prstGeom prst="rect">
            <a:avLst/>
          </a:prstGeom>
        </p:spPr>
      </p:pic>
      <p:graphicFrame>
        <p:nvGraphicFramePr>
          <p:cNvPr id="10" name="Διάγραμμα 9"/>
          <p:cNvGraphicFramePr/>
          <p:nvPr>
            <p:extLst>
              <p:ext uri="{D42A27DB-BD31-4B8C-83A1-F6EECF244321}">
                <p14:modId xmlns:p14="http://schemas.microsoft.com/office/powerpoint/2010/main" val="4119564448"/>
              </p:ext>
            </p:extLst>
          </p:nvPr>
        </p:nvGraphicFramePr>
        <p:xfrm>
          <a:off x="568410" y="1088882"/>
          <a:ext cx="10466173" cy="468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0130" y="234778"/>
            <a:ext cx="8365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4. Δομή της εργασίας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197708" y="881109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Έλλειψη 3"/>
          <p:cNvSpPr/>
          <p:nvPr/>
        </p:nvSpPr>
        <p:spPr>
          <a:xfrm>
            <a:off x="197708" y="1053935"/>
            <a:ext cx="2547548" cy="121953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2000" b="1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Θεωρητικό</a:t>
            </a:r>
          </a:p>
          <a:p>
            <a:pPr algn="ctr"/>
            <a:r>
              <a:rPr lang="el-GR" sz="2000" b="1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πλαίσιο</a:t>
            </a:r>
            <a:endParaRPr lang="el-GR" sz="2000" b="1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9" name="Έλλειψη 8"/>
          <p:cNvSpPr/>
          <p:nvPr/>
        </p:nvSpPr>
        <p:spPr>
          <a:xfrm>
            <a:off x="197707" y="2426043"/>
            <a:ext cx="2547549" cy="121953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rgbClr val="C00000"/>
                </a:solidFill>
                <a:latin typeface="Trebuchet MS" panose="020B0603020202020204" pitchFamily="34" charset="0"/>
              </a:rPr>
              <a:t>Δημιουργία</a:t>
            </a:r>
            <a:r>
              <a:rPr lang="el-GR" b="1" dirty="0" smtClean="0">
                <a:solidFill>
                  <a:srgbClr val="C00000"/>
                </a:solidFill>
              </a:rPr>
              <a:t>  </a:t>
            </a:r>
            <a:r>
              <a:rPr lang="el-GR" sz="2000" b="1" dirty="0">
                <a:solidFill>
                  <a:srgbClr val="C00000"/>
                </a:solidFill>
                <a:latin typeface="Trebuchet MS" panose="020B0603020202020204" pitchFamily="34" charset="0"/>
              </a:rPr>
              <a:t>ΕΥ</a:t>
            </a:r>
          </a:p>
        </p:txBody>
      </p:sp>
      <p:sp>
        <p:nvSpPr>
          <p:cNvPr id="10" name="Έλλειψη 9"/>
          <p:cNvSpPr/>
          <p:nvPr/>
        </p:nvSpPr>
        <p:spPr>
          <a:xfrm>
            <a:off x="131805" y="3904225"/>
            <a:ext cx="2613452" cy="1219539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rgbClr val="C00000"/>
                </a:solidFill>
                <a:latin typeface="Trebuchet MS" panose="020B0603020202020204" pitchFamily="34" charset="0"/>
              </a:rPr>
              <a:t>Μεθοδολογία</a:t>
            </a:r>
          </a:p>
        </p:txBody>
      </p:sp>
      <p:sp>
        <p:nvSpPr>
          <p:cNvPr id="11" name="Έλλειψη 10"/>
          <p:cNvSpPr/>
          <p:nvPr/>
        </p:nvSpPr>
        <p:spPr>
          <a:xfrm>
            <a:off x="282145" y="5457058"/>
            <a:ext cx="2463112" cy="121953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b="1" dirty="0">
                <a:solidFill>
                  <a:srgbClr val="C00000"/>
                </a:solidFill>
                <a:latin typeface="Trebuchet MS" panose="020B0603020202020204" pitchFamily="34" charset="0"/>
              </a:rPr>
              <a:t>Αποτίμηση ΕΥ</a:t>
            </a:r>
          </a:p>
        </p:txBody>
      </p:sp>
      <p:sp>
        <p:nvSpPr>
          <p:cNvPr id="12" name="Ψαλίδισμα διαγώνιας γωνίας του ορθογωνίου 11"/>
          <p:cNvSpPr/>
          <p:nvPr/>
        </p:nvSpPr>
        <p:spPr>
          <a:xfrm>
            <a:off x="2963559" y="1053935"/>
            <a:ext cx="7519087" cy="1219370"/>
          </a:xfrm>
          <a:prstGeom prst="snip2DiagRect">
            <a:avLst/>
          </a:prstGeom>
          <a:gradFill flip="none" rotWithShape="1">
            <a:gsLst>
              <a:gs pos="45000">
                <a:schemeClr val="accent1">
                  <a:tint val="66000"/>
                  <a:satMod val="160000"/>
                  <a:lumMod val="14000"/>
                  <a:lumOff val="8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Εισαγωγή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Εξ αποστάσεως εκπαίδευση – Σχολική εξ αποστάσεως εκπαίδευση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Το ΕΥ στην εξ αποστάσεως εκπαίδευση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Ιστορία - Μυθολογία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3" name="Ψαλίδισμα διαγώνιας γωνίας του ορθογωνίου 12"/>
          <p:cNvSpPr/>
          <p:nvPr/>
        </p:nvSpPr>
        <p:spPr>
          <a:xfrm>
            <a:off x="2963560" y="2486385"/>
            <a:ext cx="7519088" cy="1219370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/>
              <a:t> </a:t>
            </a:r>
            <a:r>
              <a:rPr lang="el-GR" dirty="0">
                <a:solidFill>
                  <a:schemeClr val="tx1"/>
                </a:solidFill>
                <a:latin typeface="Trebuchet MS" panose="020B0603020202020204" pitchFamily="34" charset="0"/>
              </a:rPr>
              <a:t>Σχεδιασμός και δημιουργία ΕΥ «</a:t>
            </a: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Ο </a:t>
            </a:r>
            <a:r>
              <a:rPr lang="el-GR" dirty="0">
                <a:solidFill>
                  <a:schemeClr val="tx1"/>
                </a:solidFill>
                <a:latin typeface="Trebuchet MS" panose="020B0603020202020204" pitchFamily="34" charset="0"/>
              </a:rPr>
              <a:t>Θ</a:t>
            </a: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ησέας</a:t>
            </a:r>
            <a:r>
              <a:rPr lang="el-GR" dirty="0">
                <a:solidFill>
                  <a:schemeClr val="tx1"/>
                </a:solidFill>
                <a:latin typeface="Trebuchet MS" panose="020B0603020202020204" pitchFamily="34" charset="0"/>
              </a:rPr>
              <a:t>»</a:t>
            </a:r>
          </a:p>
        </p:txBody>
      </p:sp>
      <p:sp>
        <p:nvSpPr>
          <p:cNvPr id="15" name="Ψαλίδισμα διαγώνιας γωνίας του ορθογωνίου 14"/>
          <p:cNvSpPr/>
          <p:nvPr/>
        </p:nvSpPr>
        <p:spPr>
          <a:xfrm>
            <a:off x="3033580" y="5415529"/>
            <a:ext cx="7519087" cy="1219370"/>
          </a:xfrm>
          <a:prstGeom prst="snip2Diag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Παρουσίαση και ανάλυση αποτελεσμάτων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Συμπεράσματα – Συνεισφορά - Προτάσεις</a:t>
            </a:r>
          </a:p>
          <a:p>
            <a:pPr algn="ctr"/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16" name="Ψαλίδισμα διαγώνιας γωνίας του ορθογωνίου 15"/>
          <p:cNvSpPr/>
          <p:nvPr/>
        </p:nvSpPr>
        <p:spPr>
          <a:xfrm>
            <a:off x="3033578" y="3994673"/>
            <a:ext cx="7449068" cy="1219370"/>
          </a:xfrm>
          <a:prstGeom prst="snip2DiagRect">
            <a:avLst/>
          </a:prstGeom>
          <a:gradFill flip="none" rotWithShape="1">
            <a:gsLst>
              <a:gs pos="45000">
                <a:schemeClr val="accent1">
                  <a:tint val="66000"/>
                  <a:satMod val="160000"/>
                  <a:lumMod val="14000"/>
                  <a:lumOff val="86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l-GR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 Μεθοδολογία της έρευνας</a:t>
            </a:r>
            <a:endParaRPr lang="el-GR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​  </a:t>
            </a:r>
            <a:r>
              <a:rPr kumimoji="0" lang="el-GR" altLang="el-GR" sz="5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 </a:t>
            </a:r>
            <a:r>
              <a:rPr kumimoji="0" lang="el-GR" altLang="el-GR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​</a:t>
            </a:r>
            <a:r>
              <a:rPr kumimoji="0" lang="el-GR" altLang="el-G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>​ </a:t>
            </a:r>
          </a:p>
        </p:txBody>
      </p:sp>
      <p:pic>
        <p:nvPicPr>
          <p:cNvPr id="3074" name="Picture 2" descr="http://chamilo.datacenter.uoc.gr/metchamilo/app/upload/users/1/1329/my_files/book-schoo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3492" y="107611"/>
            <a:ext cx="1263050" cy="70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3" descr="data:image/gif;base64,R0lGODlhAQABAPABAP///wAAACH5BAEKAAAALAAAAAABAAEAAAICRAEAOw=="/>
          <p:cNvSpPr>
            <a:spLocks noChangeAspect="1" noChangeArrowheads="1"/>
          </p:cNvSpPr>
          <p:nvPr/>
        </p:nvSpPr>
        <p:spPr bwMode="auto">
          <a:xfrm>
            <a:off x="395288" y="-38100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9049" y="531341"/>
            <a:ext cx="9366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5. Θεωρητικό πλαίσιο 1/2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197708" y="1177671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3719611759"/>
              </p:ext>
            </p:extLst>
          </p:nvPr>
        </p:nvGraphicFramePr>
        <p:xfrm>
          <a:off x="0" y="1433385"/>
          <a:ext cx="10478530" cy="477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2664" y="155544"/>
            <a:ext cx="1025611" cy="75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29049" y="531341"/>
            <a:ext cx="9366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5. Θεωρητικό πλαίσιο 2/2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197708" y="1177671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907391463"/>
              </p:ext>
            </p:extLst>
          </p:nvPr>
        </p:nvGraphicFramePr>
        <p:xfrm>
          <a:off x="0" y="1433385"/>
          <a:ext cx="10478530" cy="477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501" y="279357"/>
            <a:ext cx="10239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285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1341" y="383059"/>
            <a:ext cx="874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6. </a:t>
            </a:r>
            <a:r>
              <a:rPr lang="el-GR" sz="3600" dirty="0" smtClean="0">
                <a:solidFill>
                  <a:srgbClr val="C00000"/>
                </a:solidFill>
                <a:latin typeface="Trebuchet MS" panose="020B0603020202020204" pitchFamily="34" charset="0"/>
              </a:rPr>
              <a:t>Παραγόμενο εκπαιδευτικό υλικό 1/3</a:t>
            </a:r>
            <a:endParaRPr lang="el-GR" sz="3600" dirty="0">
              <a:solidFill>
                <a:srgbClr val="C00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3" name="15 - Ευθεία γραμμή σύνδεσης"/>
          <p:cNvCxnSpPr/>
          <p:nvPr/>
        </p:nvCxnSpPr>
        <p:spPr bwMode="auto">
          <a:xfrm flipV="1">
            <a:off x="358345" y="1094952"/>
            <a:ext cx="10639168" cy="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http://chamilo.datacenter.uoc.gr/metchamilo/app/upload/users/1/1329/my_files/chamilo%20%CE%B5%CE%BE%CF%89%CF%86%CF%85%CE%BB%CE%BB%CE%BF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9767" y="208824"/>
            <a:ext cx="976238" cy="73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Διάγραμμα 3"/>
          <p:cNvGraphicFramePr/>
          <p:nvPr>
            <p:extLst>
              <p:ext uri="{D42A27DB-BD31-4B8C-83A1-F6EECF244321}">
                <p14:modId xmlns:p14="http://schemas.microsoft.com/office/powerpoint/2010/main" val="1930195796"/>
              </p:ext>
            </p:extLst>
          </p:nvPr>
        </p:nvGraphicFramePr>
        <p:xfrm>
          <a:off x="2758302" y="3429000"/>
          <a:ext cx="6675395" cy="2900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Διπλωμένη γωνία 5"/>
          <p:cNvSpPr/>
          <p:nvPr/>
        </p:nvSpPr>
        <p:spPr>
          <a:xfrm>
            <a:off x="1458097" y="1248033"/>
            <a:ext cx="9020432" cy="1729945"/>
          </a:xfrm>
          <a:prstGeom prst="foldedCorner">
            <a:avLst/>
          </a:prstGeom>
          <a:blipFill>
            <a:blip r:embed="rId8"/>
            <a:tile tx="0" ty="0" sx="100000" sy="100000" flip="none" algn="tl"/>
          </a:blipFill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lnSpc>
                <a:spcPct val="150000"/>
              </a:lnSpc>
              <a:spcAft>
                <a:spcPts val="600"/>
              </a:spcAft>
            </a:pPr>
            <a:r>
              <a:rPr lang="el-GR" sz="2000" b="1" dirty="0" smtClean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Σκοπός του εκπαιδευτικού υλικού </a:t>
            </a:r>
            <a:r>
              <a:rPr lang="el-GR" sz="2000" dirty="0" smtClean="0">
                <a:solidFill>
                  <a:prstClr val="black"/>
                </a:solidFill>
                <a:latin typeface="Trebuchet MS" panose="020B0603020202020204" pitchFamily="34" charset="0"/>
                <a:ea typeface="Times New Roman"/>
                <a:cs typeface="Times New Roman"/>
              </a:rPr>
              <a:t>είναι η γνωριμία με το Θησέα, το Δαίδαλο, τον Ίκαρο ενσωματώνοντας τις ΤΠΕ στη διαδικασία μάθησης στηρίζοντας την αυτόνομη μάθηση των μαθητών.</a:t>
            </a:r>
          </a:p>
        </p:txBody>
      </p:sp>
    </p:spTree>
    <p:extLst>
      <p:ext uri="{BB962C8B-B14F-4D97-AF65-F5344CB8AC3E}">
        <p14:creationId xmlns:p14="http://schemas.microsoft.com/office/powerpoint/2010/main" val="321470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Είδος Ξύλου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921</TotalTime>
  <Words>1303</Words>
  <Application>Microsoft Office PowerPoint</Application>
  <PresentationFormat>Προσαρμογή</PresentationFormat>
  <Paragraphs>210</Paragraphs>
  <Slides>19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Είδος Ξύλου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Μαρία</dc:creator>
  <cp:lastModifiedBy>Μαρία</cp:lastModifiedBy>
  <cp:revision>191</cp:revision>
  <dcterms:created xsi:type="dcterms:W3CDTF">2022-09-21T14:35:40Z</dcterms:created>
  <dcterms:modified xsi:type="dcterms:W3CDTF">2022-10-20T15:52:15Z</dcterms:modified>
</cp:coreProperties>
</file>