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3" r:id="rId1"/>
  </p:sldMasterIdLst>
  <p:notesMasterIdLst>
    <p:notesMasterId r:id="rId22"/>
  </p:notesMasterIdLst>
  <p:handoutMasterIdLst>
    <p:handoutMasterId r:id="rId23"/>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5" r:id="rId20"/>
    <p:sldId id="274" r:id="rId21"/>
  </p:sldIdLst>
  <p:sldSz cx="12192000" cy="6858000"/>
  <p:notesSz cx="6858000" cy="9144000"/>
  <p:defaultTextStyle>
    <a:defPPr rtl="0">
      <a:defRPr lang="el-G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CD56D4-C06A-43C0-A0E1-AD387DEC7282}" v="1" dt="2022-09-17T15:21:39.1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4" autoAdjust="0"/>
    <p:restoredTop sz="94660"/>
  </p:normalViewPr>
  <p:slideViewPr>
    <p:cSldViewPr snapToGrid="0">
      <p:cViewPr>
        <p:scale>
          <a:sx n="77" d="100"/>
          <a:sy n="77" d="100"/>
        </p:scale>
        <p:origin x="-336" y="30"/>
      </p:cViewPr>
      <p:guideLst>
        <p:guide orient="horz" pos="2160"/>
        <p:guide pos="3840"/>
      </p:guideLst>
    </p:cSldViewPr>
  </p:slideViewPr>
  <p:notesTextViewPr>
    <p:cViewPr>
      <p:scale>
        <a:sx n="1" d="1"/>
        <a:sy n="1" d="1"/>
      </p:scale>
      <p:origin x="0" y="0"/>
    </p:cViewPr>
  </p:notesTextViewPr>
  <p:notesViewPr>
    <p:cSldViewPr snapToGrid="0">
      <p:cViewPr varScale="1">
        <p:scale>
          <a:sx n="86" d="100"/>
          <a:sy n="86" d="100"/>
        </p:scale>
        <p:origin x="3858"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iagrams/_rels/data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diagrams/_rels/drawing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344147A-FE4D-4655-A7C1-2E9D1E7F3E4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l-GR"/>
        </a:p>
      </dgm:t>
    </dgm:pt>
    <dgm:pt modelId="{D1B667FE-FB69-4CD9-8567-876B8783281E}">
      <dgm:prSet phldrT="[Κείμενο]" custT="1"/>
      <dgm:spPr>
        <a:solidFill>
          <a:schemeClr val="accent3">
            <a:lumMod val="40000"/>
            <a:lumOff val="60000"/>
          </a:schemeClr>
        </a:solidFill>
      </dgm:spPr>
      <dgm:t>
        <a:bodyPr/>
        <a:lstStyle/>
        <a:p>
          <a:pPr algn="just"/>
          <a:r>
            <a:rPr lang="el-GR" sz="2000" dirty="0" smtClean="0">
              <a:solidFill>
                <a:schemeClr val="tx1"/>
              </a:solidFill>
              <a:latin typeface="Trebuchet MS" panose="020B0603020202020204" pitchFamily="34" charset="0"/>
            </a:rPr>
            <a:t>Η </a:t>
          </a:r>
          <a:r>
            <a:rPr lang="el-GR" sz="2000" b="1" dirty="0" smtClean="0">
              <a:solidFill>
                <a:schemeClr val="tx1"/>
              </a:solidFill>
              <a:latin typeface="Trebuchet MS" panose="020B0603020202020204" pitchFamily="34" charset="0"/>
            </a:rPr>
            <a:t>διερεύνηση</a:t>
          </a:r>
          <a:r>
            <a:rPr lang="el-GR" sz="2000" dirty="0" smtClean="0">
              <a:solidFill>
                <a:schemeClr val="tx1"/>
              </a:solidFill>
              <a:latin typeface="Trebuchet MS" panose="020B0603020202020204" pitchFamily="34" charset="0"/>
            </a:rPr>
            <a:t> των γνώσεων και η </a:t>
          </a:r>
          <a:r>
            <a:rPr lang="el-GR" sz="2000" b="1" dirty="0" smtClean="0">
              <a:solidFill>
                <a:schemeClr val="tx1"/>
              </a:solidFill>
              <a:latin typeface="Trebuchet MS" panose="020B0603020202020204" pitchFamily="34" charset="0"/>
            </a:rPr>
            <a:t>ευαισθητοποίηση</a:t>
          </a:r>
          <a:r>
            <a:rPr lang="el-GR" sz="2000" dirty="0" smtClean="0">
              <a:solidFill>
                <a:schemeClr val="tx1"/>
              </a:solidFill>
              <a:latin typeface="Trebuchet MS" panose="020B0603020202020204" pitchFamily="34" charset="0"/>
            </a:rPr>
            <a:t> των νηπίων για τη στοματική τους υγιεινή με ευχάριστο και αλληλεπιδραστικό τρόπο. </a:t>
          </a:r>
          <a:endParaRPr lang="el-GR" sz="2000" dirty="0">
            <a:solidFill>
              <a:schemeClr val="tx1"/>
            </a:solidFill>
            <a:latin typeface="Trebuchet MS" panose="020B0603020202020204" pitchFamily="34" charset="0"/>
          </a:endParaRPr>
        </a:p>
      </dgm:t>
    </dgm:pt>
    <dgm:pt modelId="{82D957AC-B619-4D35-9D17-3569D904171D}" type="parTrans" cxnId="{B675C28E-E861-481E-BA39-86016C348E21}">
      <dgm:prSet/>
      <dgm:spPr/>
      <dgm:t>
        <a:bodyPr/>
        <a:lstStyle/>
        <a:p>
          <a:endParaRPr lang="el-GR"/>
        </a:p>
      </dgm:t>
    </dgm:pt>
    <dgm:pt modelId="{C935416A-0CBC-4D73-899C-A5C07D0B2D49}" type="sibTrans" cxnId="{B675C28E-E861-481E-BA39-86016C348E21}">
      <dgm:prSet/>
      <dgm:spPr/>
      <dgm:t>
        <a:bodyPr/>
        <a:lstStyle/>
        <a:p>
          <a:endParaRPr lang="el-GR"/>
        </a:p>
      </dgm:t>
    </dgm:pt>
    <dgm:pt modelId="{DF1BC141-E7F1-48F1-A6E8-3DCC5CC7C30A}">
      <dgm:prSet phldrT="[Κείμενο]" custT="1"/>
      <dgm:spPr>
        <a:solidFill>
          <a:schemeClr val="accent5">
            <a:lumMod val="60000"/>
            <a:lumOff val="40000"/>
          </a:schemeClr>
        </a:solidFill>
      </dgm:spPr>
      <dgm:t>
        <a:bodyPr/>
        <a:lstStyle/>
        <a:p>
          <a:pPr algn="just"/>
          <a:r>
            <a:rPr lang="el-GR" sz="2000" b="1" dirty="0" smtClean="0">
              <a:solidFill>
                <a:schemeClr val="tx1"/>
              </a:solidFill>
              <a:latin typeface="Trebuchet MS" panose="020B0603020202020204" pitchFamily="34" charset="0"/>
            </a:rPr>
            <a:t>Ενεργοποίηση ενδιαφέροντος </a:t>
          </a:r>
          <a:r>
            <a:rPr lang="el-GR" sz="2000" b="0" dirty="0" smtClean="0">
              <a:solidFill>
                <a:schemeClr val="tx1"/>
              </a:solidFill>
              <a:latin typeface="Trebuchet MS" panose="020B0603020202020204" pitchFamily="34" charset="0"/>
            </a:rPr>
            <a:t>με εύκολη πρόσβαση στις πληροφορίες </a:t>
          </a:r>
          <a:endParaRPr lang="el-GR" sz="2000" b="0" dirty="0">
            <a:solidFill>
              <a:schemeClr val="tx1"/>
            </a:solidFill>
            <a:latin typeface="Trebuchet MS" panose="020B0603020202020204" pitchFamily="34" charset="0"/>
          </a:endParaRPr>
        </a:p>
      </dgm:t>
    </dgm:pt>
    <dgm:pt modelId="{A0C4B6F6-5886-4184-A905-703A5078F983}" type="parTrans" cxnId="{D4AC5B91-AC30-4F44-8BF6-FF534FF2FB1F}">
      <dgm:prSet/>
      <dgm:spPr/>
      <dgm:t>
        <a:bodyPr/>
        <a:lstStyle/>
        <a:p>
          <a:endParaRPr lang="el-GR"/>
        </a:p>
      </dgm:t>
    </dgm:pt>
    <dgm:pt modelId="{39DF7425-C3C2-4B83-8BA4-A0BFF8B7903B}" type="sibTrans" cxnId="{D4AC5B91-AC30-4F44-8BF6-FF534FF2FB1F}">
      <dgm:prSet/>
      <dgm:spPr/>
      <dgm:t>
        <a:bodyPr/>
        <a:lstStyle/>
        <a:p>
          <a:endParaRPr lang="el-GR"/>
        </a:p>
      </dgm:t>
    </dgm:pt>
    <dgm:pt modelId="{69C28563-E217-4C76-9544-0C4B0D3642E8}">
      <dgm:prSet phldrT="[Κείμενο]" custT="1"/>
      <dgm:spPr>
        <a:solidFill>
          <a:schemeClr val="accent6">
            <a:lumMod val="40000"/>
            <a:lumOff val="60000"/>
          </a:schemeClr>
        </a:solidFill>
      </dgm:spPr>
      <dgm:t>
        <a:bodyPr/>
        <a:lstStyle/>
        <a:p>
          <a:pPr algn="just"/>
          <a:r>
            <a:rPr lang="el-GR" sz="2000" b="1" dirty="0" smtClean="0">
              <a:solidFill>
                <a:schemeClr val="tx1"/>
              </a:solidFill>
              <a:latin typeface="Trebuchet MS" panose="020B0603020202020204" pitchFamily="34" charset="0"/>
            </a:rPr>
            <a:t>Ενίσχυση </a:t>
          </a:r>
          <a:r>
            <a:rPr lang="el-GR" sz="2000" dirty="0" smtClean="0">
              <a:solidFill>
                <a:schemeClr val="tx1"/>
              </a:solidFill>
              <a:latin typeface="Trebuchet MS" panose="020B0603020202020204" pitchFamily="34" charset="0"/>
            </a:rPr>
            <a:t>των </a:t>
          </a:r>
          <a:r>
            <a:rPr lang="el-GR" sz="2000" b="1" dirty="0" smtClean="0">
              <a:solidFill>
                <a:schemeClr val="tx1"/>
              </a:solidFill>
              <a:latin typeface="Trebuchet MS" panose="020B0603020202020204" pitchFamily="34" charset="0"/>
            </a:rPr>
            <a:t>εκπαιδευτικών</a:t>
          </a:r>
          <a:r>
            <a:rPr lang="el-GR" sz="2000" dirty="0" smtClean="0">
              <a:solidFill>
                <a:schemeClr val="tx1"/>
              </a:solidFill>
              <a:latin typeface="Trebuchet MS" panose="020B0603020202020204" pitchFamily="34" charset="0"/>
            </a:rPr>
            <a:t> με ένα χρήσιμο συμπληρωματικό εργαλείο διδασκαλίας της στοματικής υγιεινής.</a:t>
          </a:r>
          <a:endParaRPr lang="el-GR" sz="2000" dirty="0">
            <a:solidFill>
              <a:schemeClr val="tx1"/>
            </a:solidFill>
            <a:latin typeface="Trebuchet MS" panose="020B0603020202020204" pitchFamily="34" charset="0"/>
          </a:endParaRPr>
        </a:p>
      </dgm:t>
    </dgm:pt>
    <dgm:pt modelId="{3341AC5D-0E97-485D-AC1E-71157A11EB21}" type="parTrans" cxnId="{C7EE01F9-0F8F-4D70-8E23-5E99B54B9C4D}">
      <dgm:prSet/>
      <dgm:spPr/>
      <dgm:t>
        <a:bodyPr/>
        <a:lstStyle/>
        <a:p>
          <a:endParaRPr lang="el-GR"/>
        </a:p>
      </dgm:t>
    </dgm:pt>
    <dgm:pt modelId="{376A9375-2B82-4625-B069-BA02B19A58C3}" type="sibTrans" cxnId="{C7EE01F9-0F8F-4D70-8E23-5E99B54B9C4D}">
      <dgm:prSet/>
      <dgm:spPr/>
      <dgm:t>
        <a:bodyPr/>
        <a:lstStyle/>
        <a:p>
          <a:endParaRPr lang="el-GR"/>
        </a:p>
      </dgm:t>
    </dgm:pt>
    <dgm:pt modelId="{E1436056-4D91-4E58-BDC5-6779D91CCAF2}" type="pres">
      <dgm:prSet presAssocID="{7344147A-FE4D-4655-A7C1-2E9D1E7F3E44}" presName="linear" presStyleCnt="0">
        <dgm:presLayoutVars>
          <dgm:dir/>
          <dgm:animLvl val="lvl"/>
          <dgm:resizeHandles val="exact"/>
        </dgm:presLayoutVars>
      </dgm:prSet>
      <dgm:spPr/>
      <dgm:t>
        <a:bodyPr/>
        <a:lstStyle/>
        <a:p>
          <a:endParaRPr lang="el-GR"/>
        </a:p>
      </dgm:t>
    </dgm:pt>
    <dgm:pt modelId="{563A258D-A346-4C66-8F30-A992AC24785D}" type="pres">
      <dgm:prSet presAssocID="{D1B667FE-FB69-4CD9-8567-876B8783281E}" presName="parentLin" presStyleCnt="0"/>
      <dgm:spPr/>
    </dgm:pt>
    <dgm:pt modelId="{37CF0946-A162-45C5-AA4B-6BD412A39F88}" type="pres">
      <dgm:prSet presAssocID="{D1B667FE-FB69-4CD9-8567-876B8783281E}" presName="parentLeftMargin" presStyleLbl="node1" presStyleIdx="0" presStyleCnt="3"/>
      <dgm:spPr/>
      <dgm:t>
        <a:bodyPr/>
        <a:lstStyle/>
        <a:p>
          <a:endParaRPr lang="el-GR"/>
        </a:p>
      </dgm:t>
    </dgm:pt>
    <dgm:pt modelId="{98B0F543-EA15-4E9B-A500-FA720E466AC5}" type="pres">
      <dgm:prSet presAssocID="{D1B667FE-FB69-4CD9-8567-876B8783281E}" presName="parentText" presStyleLbl="node1" presStyleIdx="0" presStyleCnt="3" custScaleX="135479" custScaleY="163327" custLinFactNeighborX="-19366" custLinFactNeighborY="15618">
        <dgm:presLayoutVars>
          <dgm:chMax val="0"/>
          <dgm:bulletEnabled val="1"/>
        </dgm:presLayoutVars>
      </dgm:prSet>
      <dgm:spPr/>
      <dgm:t>
        <a:bodyPr/>
        <a:lstStyle/>
        <a:p>
          <a:endParaRPr lang="el-GR"/>
        </a:p>
      </dgm:t>
    </dgm:pt>
    <dgm:pt modelId="{753EAF54-DDA5-405D-A0ED-1A963B464A21}" type="pres">
      <dgm:prSet presAssocID="{D1B667FE-FB69-4CD9-8567-876B8783281E}" presName="negativeSpace" presStyleCnt="0"/>
      <dgm:spPr/>
    </dgm:pt>
    <dgm:pt modelId="{F845E320-D572-4103-943C-8DB700E2706A}" type="pres">
      <dgm:prSet presAssocID="{D1B667FE-FB69-4CD9-8567-876B8783281E}" presName="childText" presStyleLbl="conFgAcc1" presStyleIdx="0" presStyleCnt="3">
        <dgm:presLayoutVars>
          <dgm:bulletEnabled val="1"/>
        </dgm:presLayoutVars>
      </dgm:prSet>
      <dgm:spPr/>
    </dgm:pt>
    <dgm:pt modelId="{FAD401A0-2A3B-4B5E-A80C-ACEBD3963C7D}" type="pres">
      <dgm:prSet presAssocID="{C935416A-0CBC-4D73-899C-A5C07D0B2D49}" presName="spaceBetweenRectangles" presStyleCnt="0"/>
      <dgm:spPr/>
    </dgm:pt>
    <dgm:pt modelId="{6C04EC46-5FF3-426F-B5E6-283A1DB602A6}" type="pres">
      <dgm:prSet presAssocID="{DF1BC141-E7F1-48F1-A6E8-3DCC5CC7C30A}" presName="parentLin" presStyleCnt="0"/>
      <dgm:spPr/>
    </dgm:pt>
    <dgm:pt modelId="{61E05FC8-5B34-4766-A030-1A077A738CC0}" type="pres">
      <dgm:prSet presAssocID="{DF1BC141-E7F1-48F1-A6E8-3DCC5CC7C30A}" presName="parentLeftMargin" presStyleLbl="node1" presStyleIdx="0" presStyleCnt="3"/>
      <dgm:spPr/>
      <dgm:t>
        <a:bodyPr/>
        <a:lstStyle/>
        <a:p>
          <a:endParaRPr lang="el-GR"/>
        </a:p>
      </dgm:t>
    </dgm:pt>
    <dgm:pt modelId="{2BFAF73C-5790-41D0-A005-77D8838F678F}" type="pres">
      <dgm:prSet presAssocID="{DF1BC141-E7F1-48F1-A6E8-3DCC5CC7C30A}" presName="parentText" presStyleLbl="node1" presStyleIdx="1" presStyleCnt="3" custScaleX="139181" custScaleY="143753" custLinFactNeighborY="15374">
        <dgm:presLayoutVars>
          <dgm:chMax val="0"/>
          <dgm:bulletEnabled val="1"/>
        </dgm:presLayoutVars>
      </dgm:prSet>
      <dgm:spPr/>
      <dgm:t>
        <a:bodyPr/>
        <a:lstStyle/>
        <a:p>
          <a:endParaRPr lang="el-GR"/>
        </a:p>
      </dgm:t>
    </dgm:pt>
    <dgm:pt modelId="{96739CD6-2DD2-46CA-B54E-2A43C3B380FE}" type="pres">
      <dgm:prSet presAssocID="{DF1BC141-E7F1-48F1-A6E8-3DCC5CC7C30A}" presName="negativeSpace" presStyleCnt="0"/>
      <dgm:spPr/>
    </dgm:pt>
    <dgm:pt modelId="{35A6E42B-1F00-4526-B00F-C0A22EC7E81F}" type="pres">
      <dgm:prSet presAssocID="{DF1BC141-E7F1-48F1-A6E8-3DCC5CC7C30A}" presName="childText" presStyleLbl="conFgAcc1" presStyleIdx="1" presStyleCnt="3">
        <dgm:presLayoutVars>
          <dgm:bulletEnabled val="1"/>
        </dgm:presLayoutVars>
      </dgm:prSet>
      <dgm:spPr/>
    </dgm:pt>
    <dgm:pt modelId="{7B8E4022-B3E0-4EA3-B0A0-6D0392DF4AC8}" type="pres">
      <dgm:prSet presAssocID="{39DF7425-C3C2-4B83-8BA4-A0BFF8B7903B}" presName="spaceBetweenRectangles" presStyleCnt="0"/>
      <dgm:spPr/>
    </dgm:pt>
    <dgm:pt modelId="{1C84E284-EDC1-4684-B04A-F025F6ED34FA}" type="pres">
      <dgm:prSet presAssocID="{69C28563-E217-4C76-9544-0C4B0D3642E8}" presName="parentLin" presStyleCnt="0"/>
      <dgm:spPr/>
    </dgm:pt>
    <dgm:pt modelId="{B55B4F95-3A94-40B6-A413-C82AB68FBB63}" type="pres">
      <dgm:prSet presAssocID="{69C28563-E217-4C76-9544-0C4B0D3642E8}" presName="parentLeftMargin" presStyleLbl="node1" presStyleIdx="1" presStyleCnt="3"/>
      <dgm:spPr/>
      <dgm:t>
        <a:bodyPr/>
        <a:lstStyle/>
        <a:p>
          <a:endParaRPr lang="el-GR"/>
        </a:p>
      </dgm:t>
    </dgm:pt>
    <dgm:pt modelId="{5C2DA65F-6216-4E35-A56A-293866B05333}" type="pres">
      <dgm:prSet presAssocID="{69C28563-E217-4C76-9544-0C4B0D3642E8}" presName="parentText" presStyleLbl="node1" presStyleIdx="2" presStyleCnt="3" custScaleX="152946" custScaleY="173796" custLinFactNeighborX="-3440" custLinFactNeighborY="20930">
        <dgm:presLayoutVars>
          <dgm:chMax val="0"/>
          <dgm:bulletEnabled val="1"/>
        </dgm:presLayoutVars>
      </dgm:prSet>
      <dgm:spPr/>
      <dgm:t>
        <a:bodyPr/>
        <a:lstStyle/>
        <a:p>
          <a:endParaRPr lang="el-GR"/>
        </a:p>
      </dgm:t>
    </dgm:pt>
    <dgm:pt modelId="{0CDADED9-CA4C-4657-8B1B-FE3A0382C410}" type="pres">
      <dgm:prSet presAssocID="{69C28563-E217-4C76-9544-0C4B0D3642E8}" presName="negativeSpace" presStyleCnt="0"/>
      <dgm:spPr/>
    </dgm:pt>
    <dgm:pt modelId="{46A35121-74E4-48F8-9166-194C5B2E5435}" type="pres">
      <dgm:prSet presAssocID="{69C28563-E217-4C76-9544-0C4B0D3642E8}" presName="childText" presStyleLbl="conFgAcc1" presStyleIdx="2" presStyleCnt="3">
        <dgm:presLayoutVars>
          <dgm:bulletEnabled val="1"/>
        </dgm:presLayoutVars>
      </dgm:prSet>
      <dgm:spPr/>
    </dgm:pt>
  </dgm:ptLst>
  <dgm:cxnLst>
    <dgm:cxn modelId="{4674A62B-24D2-4EFE-B5B3-478FEB681666}" type="presOf" srcId="{69C28563-E217-4C76-9544-0C4B0D3642E8}" destId="{5C2DA65F-6216-4E35-A56A-293866B05333}" srcOrd="1" destOrd="0" presId="urn:microsoft.com/office/officeart/2005/8/layout/list1"/>
    <dgm:cxn modelId="{ED9D6FFF-F775-4883-918D-D8B6E311D0FC}" type="presOf" srcId="{D1B667FE-FB69-4CD9-8567-876B8783281E}" destId="{37CF0946-A162-45C5-AA4B-6BD412A39F88}" srcOrd="0" destOrd="0" presId="urn:microsoft.com/office/officeart/2005/8/layout/list1"/>
    <dgm:cxn modelId="{B675C28E-E861-481E-BA39-86016C348E21}" srcId="{7344147A-FE4D-4655-A7C1-2E9D1E7F3E44}" destId="{D1B667FE-FB69-4CD9-8567-876B8783281E}" srcOrd="0" destOrd="0" parTransId="{82D957AC-B619-4D35-9D17-3569D904171D}" sibTransId="{C935416A-0CBC-4D73-899C-A5C07D0B2D49}"/>
    <dgm:cxn modelId="{161C94A2-9CF7-4291-B0F1-05077B638FB0}" type="presOf" srcId="{69C28563-E217-4C76-9544-0C4B0D3642E8}" destId="{B55B4F95-3A94-40B6-A413-C82AB68FBB63}" srcOrd="0" destOrd="0" presId="urn:microsoft.com/office/officeart/2005/8/layout/list1"/>
    <dgm:cxn modelId="{BB011A68-2CF6-4919-A531-FC0AEE3E4ADB}" type="presOf" srcId="{D1B667FE-FB69-4CD9-8567-876B8783281E}" destId="{98B0F543-EA15-4E9B-A500-FA720E466AC5}" srcOrd="1" destOrd="0" presId="urn:microsoft.com/office/officeart/2005/8/layout/list1"/>
    <dgm:cxn modelId="{D4AC5B91-AC30-4F44-8BF6-FF534FF2FB1F}" srcId="{7344147A-FE4D-4655-A7C1-2E9D1E7F3E44}" destId="{DF1BC141-E7F1-48F1-A6E8-3DCC5CC7C30A}" srcOrd="1" destOrd="0" parTransId="{A0C4B6F6-5886-4184-A905-703A5078F983}" sibTransId="{39DF7425-C3C2-4B83-8BA4-A0BFF8B7903B}"/>
    <dgm:cxn modelId="{0F1FB559-CCC9-4342-9F70-1D29B1BF7D75}" type="presOf" srcId="{7344147A-FE4D-4655-A7C1-2E9D1E7F3E44}" destId="{E1436056-4D91-4E58-BDC5-6779D91CCAF2}" srcOrd="0" destOrd="0" presId="urn:microsoft.com/office/officeart/2005/8/layout/list1"/>
    <dgm:cxn modelId="{0ED94D21-F248-40C8-9416-99F909243A67}" type="presOf" srcId="{DF1BC141-E7F1-48F1-A6E8-3DCC5CC7C30A}" destId="{2BFAF73C-5790-41D0-A005-77D8838F678F}" srcOrd="1" destOrd="0" presId="urn:microsoft.com/office/officeart/2005/8/layout/list1"/>
    <dgm:cxn modelId="{C7EE01F9-0F8F-4D70-8E23-5E99B54B9C4D}" srcId="{7344147A-FE4D-4655-A7C1-2E9D1E7F3E44}" destId="{69C28563-E217-4C76-9544-0C4B0D3642E8}" srcOrd="2" destOrd="0" parTransId="{3341AC5D-0E97-485D-AC1E-71157A11EB21}" sibTransId="{376A9375-2B82-4625-B069-BA02B19A58C3}"/>
    <dgm:cxn modelId="{6FEE3478-8E02-4513-AE8D-06EA2019F5C2}" type="presOf" srcId="{DF1BC141-E7F1-48F1-A6E8-3DCC5CC7C30A}" destId="{61E05FC8-5B34-4766-A030-1A077A738CC0}" srcOrd="0" destOrd="0" presId="urn:microsoft.com/office/officeart/2005/8/layout/list1"/>
    <dgm:cxn modelId="{C242ADBB-EE29-40DF-81A1-A6090464611A}" type="presParOf" srcId="{E1436056-4D91-4E58-BDC5-6779D91CCAF2}" destId="{563A258D-A346-4C66-8F30-A992AC24785D}" srcOrd="0" destOrd="0" presId="urn:microsoft.com/office/officeart/2005/8/layout/list1"/>
    <dgm:cxn modelId="{DAED787E-9EF1-44FB-A04A-A3D8E8026ED8}" type="presParOf" srcId="{563A258D-A346-4C66-8F30-A992AC24785D}" destId="{37CF0946-A162-45C5-AA4B-6BD412A39F88}" srcOrd="0" destOrd="0" presId="urn:microsoft.com/office/officeart/2005/8/layout/list1"/>
    <dgm:cxn modelId="{B51FEAC8-AFEE-44E8-8E59-C052EB43B265}" type="presParOf" srcId="{563A258D-A346-4C66-8F30-A992AC24785D}" destId="{98B0F543-EA15-4E9B-A500-FA720E466AC5}" srcOrd="1" destOrd="0" presId="urn:microsoft.com/office/officeart/2005/8/layout/list1"/>
    <dgm:cxn modelId="{4D048D9E-4B49-44F7-B05F-E0227D4584F5}" type="presParOf" srcId="{E1436056-4D91-4E58-BDC5-6779D91CCAF2}" destId="{753EAF54-DDA5-405D-A0ED-1A963B464A21}" srcOrd="1" destOrd="0" presId="urn:microsoft.com/office/officeart/2005/8/layout/list1"/>
    <dgm:cxn modelId="{ED7F067B-55E4-43B5-809C-0574AD5382F8}" type="presParOf" srcId="{E1436056-4D91-4E58-BDC5-6779D91CCAF2}" destId="{F845E320-D572-4103-943C-8DB700E2706A}" srcOrd="2" destOrd="0" presId="urn:microsoft.com/office/officeart/2005/8/layout/list1"/>
    <dgm:cxn modelId="{4ED2EF3D-CF75-4B3D-BEAF-59A092ABFF49}" type="presParOf" srcId="{E1436056-4D91-4E58-BDC5-6779D91CCAF2}" destId="{FAD401A0-2A3B-4B5E-A80C-ACEBD3963C7D}" srcOrd="3" destOrd="0" presId="urn:microsoft.com/office/officeart/2005/8/layout/list1"/>
    <dgm:cxn modelId="{AF31FB0C-E66A-44E9-AD4E-1B142EDBB866}" type="presParOf" srcId="{E1436056-4D91-4E58-BDC5-6779D91CCAF2}" destId="{6C04EC46-5FF3-426F-B5E6-283A1DB602A6}" srcOrd="4" destOrd="0" presId="urn:microsoft.com/office/officeart/2005/8/layout/list1"/>
    <dgm:cxn modelId="{377418DA-BBB3-481F-A15A-E8BFBB194154}" type="presParOf" srcId="{6C04EC46-5FF3-426F-B5E6-283A1DB602A6}" destId="{61E05FC8-5B34-4766-A030-1A077A738CC0}" srcOrd="0" destOrd="0" presId="urn:microsoft.com/office/officeart/2005/8/layout/list1"/>
    <dgm:cxn modelId="{399162C0-D9A4-4B8C-9EAD-4648DBE4D500}" type="presParOf" srcId="{6C04EC46-5FF3-426F-B5E6-283A1DB602A6}" destId="{2BFAF73C-5790-41D0-A005-77D8838F678F}" srcOrd="1" destOrd="0" presId="urn:microsoft.com/office/officeart/2005/8/layout/list1"/>
    <dgm:cxn modelId="{93C6C2BF-BF29-4232-A0F1-E508EFA76D45}" type="presParOf" srcId="{E1436056-4D91-4E58-BDC5-6779D91CCAF2}" destId="{96739CD6-2DD2-46CA-B54E-2A43C3B380FE}" srcOrd="5" destOrd="0" presId="urn:microsoft.com/office/officeart/2005/8/layout/list1"/>
    <dgm:cxn modelId="{BDBF7E85-4C43-4B11-93B7-4BB19D84FC09}" type="presParOf" srcId="{E1436056-4D91-4E58-BDC5-6779D91CCAF2}" destId="{35A6E42B-1F00-4526-B00F-C0A22EC7E81F}" srcOrd="6" destOrd="0" presId="urn:microsoft.com/office/officeart/2005/8/layout/list1"/>
    <dgm:cxn modelId="{08AC9076-62D4-4324-98E6-CAAF2E2900FA}" type="presParOf" srcId="{E1436056-4D91-4E58-BDC5-6779D91CCAF2}" destId="{7B8E4022-B3E0-4EA3-B0A0-6D0392DF4AC8}" srcOrd="7" destOrd="0" presId="urn:microsoft.com/office/officeart/2005/8/layout/list1"/>
    <dgm:cxn modelId="{AFF36A16-D360-4F19-9D3C-0BA557F1747C}" type="presParOf" srcId="{E1436056-4D91-4E58-BDC5-6779D91CCAF2}" destId="{1C84E284-EDC1-4684-B04A-F025F6ED34FA}" srcOrd="8" destOrd="0" presId="urn:microsoft.com/office/officeart/2005/8/layout/list1"/>
    <dgm:cxn modelId="{DD9739AD-3226-41B1-815C-B5B4D549AC65}" type="presParOf" srcId="{1C84E284-EDC1-4684-B04A-F025F6ED34FA}" destId="{B55B4F95-3A94-40B6-A413-C82AB68FBB63}" srcOrd="0" destOrd="0" presId="urn:microsoft.com/office/officeart/2005/8/layout/list1"/>
    <dgm:cxn modelId="{24B0466C-7A47-4960-93C8-BCA1B5BC6E45}" type="presParOf" srcId="{1C84E284-EDC1-4684-B04A-F025F6ED34FA}" destId="{5C2DA65F-6216-4E35-A56A-293866B05333}" srcOrd="1" destOrd="0" presId="urn:microsoft.com/office/officeart/2005/8/layout/list1"/>
    <dgm:cxn modelId="{8CF05329-58B9-45C3-9C8C-73532158CFC9}" type="presParOf" srcId="{E1436056-4D91-4E58-BDC5-6779D91CCAF2}" destId="{0CDADED9-CA4C-4657-8B1B-FE3A0382C410}" srcOrd="9" destOrd="0" presId="urn:microsoft.com/office/officeart/2005/8/layout/list1"/>
    <dgm:cxn modelId="{C3921D9A-3619-4EEF-B192-CF267387A990}" type="presParOf" srcId="{E1436056-4D91-4E58-BDC5-6779D91CCAF2}" destId="{46A35121-74E4-48F8-9166-194C5B2E5435}"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5F4E8B1-82E0-4870-8D33-0B524E0EBFD9}" type="doc">
      <dgm:prSet loTypeId="urn:microsoft.com/office/officeart/2005/8/layout/bProcess3" loCatId="process" qsTypeId="urn:microsoft.com/office/officeart/2005/8/quickstyle/simple1" qsCatId="simple" csTypeId="urn:microsoft.com/office/officeart/2005/8/colors/accent1_2" csCatId="accent1" phldr="1"/>
      <dgm:spPr/>
      <dgm:t>
        <a:bodyPr/>
        <a:lstStyle/>
        <a:p>
          <a:endParaRPr lang="el-GR"/>
        </a:p>
      </dgm:t>
    </dgm:pt>
    <dgm:pt modelId="{7F51E611-F155-4E26-8CF3-5E19B0FE34DD}">
      <dgm:prSet phldrT="[Κείμενο]" custT="1"/>
      <dgm:spPr>
        <a:solidFill>
          <a:schemeClr val="accent3">
            <a:lumMod val="20000"/>
            <a:lumOff val="80000"/>
          </a:schemeClr>
        </a:solidFill>
        <a:ln w="19050">
          <a:solidFill>
            <a:srgbClr val="C00000"/>
          </a:solidFill>
        </a:ln>
      </dgm:spPr>
      <dgm:t>
        <a:bodyPr/>
        <a:lstStyle/>
        <a:p>
          <a:pPr algn="ctr"/>
          <a:r>
            <a:rPr lang="el-GR" sz="2000" dirty="0" smtClean="0">
              <a:solidFill>
                <a:schemeClr val="tx2"/>
              </a:solidFill>
              <a:latin typeface="Trebuchet MS" panose="020B0603020202020204" pitchFamily="34" charset="0"/>
            </a:rPr>
            <a:t>Επιστημονική Συνοχή - τεκμηρίωση </a:t>
          </a:r>
          <a:endParaRPr lang="el-GR" sz="2000" dirty="0">
            <a:solidFill>
              <a:schemeClr val="tx2"/>
            </a:solidFill>
            <a:latin typeface="Trebuchet MS" panose="020B0603020202020204" pitchFamily="34" charset="0"/>
          </a:endParaRPr>
        </a:p>
      </dgm:t>
    </dgm:pt>
    <dgm:pt modelId="{4D378D88-2909-4567-A406-0B8D4E9AC11F}" type="parTrans" cxnId="{5EE39E38-F77D-483F-AF9D-E6457EF0A66B}">
      <dgm:prSet/>
      <dgm:spPr/>
      <dgm:t>
        <a:bodyPr/>
        <a:lstStyle/>
        <a:p>
          <a:endParaRPr lang="el-GR"/>
        </a:p>
      </dgm:t>
    </dgm:pt>
    <dgm:pt modelId="{93BAE61E-57DF-40B4-B1F9-B8168517F59A}" type="sibTrans" cxnId="{5EE39E38-F77D-483F-AF9D-E6457EF0A66B}">
      <dgm:prSet/>
      <dgm:spPr/>
      <dgm:t>
        <a:bodyPr/>
        <a:lstStyle/>
        <a:p>
          <a:endParaRPr lang="el-GR"/>
        </a:p>
      </dgm:t>
    </dgm:pt>
    <dgm:pt modelId="{79DA2E67-B0AD-4866-8638-56ED57ADFADA}">
      <dgm:prSet phldrT="[Κείμενο]" custT="1"/>
      <dgm:spPr>
        <a:solidFill>
          <a:schemeClr val="accent1">
            <a:lumMod val="20000"/>
            <a:lumOff val="80000"/>
          </a:schemeClr>
        </a:solidFill>
        <a:ln w="19050">
          <a:solidFill>
            <a:srgbClr val="C00000"/>
          </a:solidFill>
        </a:ln>
      </dgm:spPr>
      <dgm:t>
        <a:bodyPr/>
        <a:lstStyle/>
        <a:p>
          <a:r>
            <a:rPr lang="el-GR" sz="2000" dirty="0" smtClean="0">
              <a:solidFill>
                <a:schemeClr val="tx2"/>
              </a:solidFill>
              <a:latin typeface="Trebuchet MS" panose="020B0603020202020204" pitchFamily="34" charset="0"/>
            </a:rPr>
            <a:t>Απλή κατανοητή παρουσίαση</a:t>
          </a:r>
          <a:endParaRPr lang="el-GR" sz="2000" dirty="0">
            <a:solidFill>
              <a:schemeClr val="tx2"/>
            </a:solidFill>
            <a:latin typeface="Trebuchet MS" panose="020B0603020202020204" pitchFamily="34" charset="0"/>
          </a:endParaRPr>
        </a:p>
      </dgm:t>
    </dgm:pt>
    <dgm:pt modelId="{E81F116F-6D7D-43C4-9E91-E7C2D31C36E3}" type="parTrans" cxnId="{141B3932-3118-42E5-AA58-6C6D9B842591}">
      <dgm:prSet/>
      <dgm:spPr/>
      <dgm:t>
        <a:bodyPr/>
        <a:lstStyle/>
        <a:p>
          <a:endParaRPr lang="el-GR"/>
        </a:p>
      </dgm:t>
    </dgm:pt>
    <dgm:pt modelId="{D6237298-68B4-4819-B85C-735806A2B405}" type="sibTrans" cxnId="{141B3932-3118-42E5-AA58-6C6D9B842591}">
      <dgm:prSet/>
      <dgm:spPr/>
      <dgm:t>
        <a:bodyPr/>
        <a:lstStyle/>
        <a:p>
          <a:endParaRPr lang="el-GR"/>
        </a:p>
      </dgm:t>
    </dgm:pt>
    <dgm:pt modelId="{814A7C18-FAA6-4E95-89CC-1B9EF556338E}">
      <dgm:prSet phldrT="[Κείμενο]" custT="1"/>
      <dgm:spPr>
        <a:solidFill>
          <a:schemeClr val="accent3">
            <a:lumMod val="20000"/>
            <a:lumOff val="80000"/>
          </a:schemeClr>
        </a:solidFill>
        <a:ln w="19050">
          <a:solidFill>
            <a:srgbClr val="C00000"/>
          </a:solidFill>
        </a:ln>
      </dgm:spPr>
      <dgm:t>
        <a:bodyPr/>
        <a:lstStyle/>
        <a:p>
          <a:r>
            <a:rPr lang="el-GR" sz="2000" dirty="0" smtClean="0">
              <a:solidFill>
                <a:schemeClr val="tx2"/>
              </a:solidFill>
              <a:latin typeface="Trebuchet MS" panose="020B0603020202020204" pitchFamily="34" charset="0"/>
            </a:rPr>
            <a:t>Ευχρηστία</a:t>
          </a:r>
          <a:endParaRPr lang="el-GR" sz="2000" dirty="0">
            <a:solidFill>
              <a:schemeClr val="tx2"/>
            </a:solidFill>
            <a:latin typeface="Trebuchet MS" panose="020B0603020202020204" pitchFamily="34" charset="0"/>
          </a:endParaRPr>
        </a:p>
      </dgm:t>
    </dgm:pt>
    <dgm:pt modelId="{05AD15CF-98DF-4C99-BC7F-2C784F9EB517}" type="parTrans" cxnId="{4D6BA924-FD87-442F-8C26-FDC12EBC3055}">
      <dgm:prSet/>
      <dgm:spPr/>
      <dgm:t>
        <a:bodyPr/>
        <a:lstStyle/>
        <a:p>
          <a:endParaRPr lang="el-GR"/>
        </a:p>
      </dgm:t>
    </dgm:pt>
    <dgm:pt modelId="{6CA9BD8A-C885-4F96-8176-7AE631442DCD}" type="sibTrans" cxnId="{4D6BA924-FD87-442F-8C26-FDC12EBC3055}">
      <dgm:prSet/>
      <dgm:spPr/>
      <dgm:t>
        <a:bodyPr/>
        <a:lstStyle/>
        <a:p>
          <a:endParaRPr lang="el-GR"/>
        </a:p>
      </dgm:t>
    </dgm:pt>
    <dgm:pt modelId="{1F9E0E44-4D08-4E6A-933F-34E0F32889BD}">
      <dgm:prSet phldrT="[Κείμενο]" custT="1"/>
      <dgm:spPr>
        <a:solidFill>
          <a:schemeClr val="accent1">
            <a:lumMod val="20000"/>
            <a:lumOff val="80000"/>
          </a:schemeClr>
        </a:solidFill>
        <a:ln w="19050">
          <a:solidFill>
            <a:srgbClr val="C00000"/>
          </a:solidFill>
        </a:ln>
      </dgm:spPr>
      <dgm:t>
        <a:bodyPr/>
        <a:lstStyle/>
        <a:p>
          <a:r>
            <a:rPr lang="el-GR" sz="2000" dirty="0" smtClean="0">
              <a:solidFill>
                <a:schemeClr val="tx2"/>
              </a:solidFill>
              <a:latin typeface="Trebuchet MS" panose="020B0603020202020204" pitchFamily="34" charset="0"/>
            </a:rPr>
            <a:t>Καθοδήγηση – Υποστήριξη στη μελέτη</a:t>
          </a:r>
          <a:endParaRPr lang="el-GR" sz="2000" dirty="0">
            <a:solidFill>
              <a:schemeClr val="tx2"/>
            </a:solidFill>
            <a:latin typeface="Trebuchet MS" panose="020B0603020202020204" pitchFamily="34" charset="0"/>
          </a:endParaRPr>
        </a:p>
      </dgm:t>
    </dgm:pt>
    <dgm:pt modelId="{18E0F1A4-2B80-4A34-8E0E-06365F3C3937}" type="parTrans" cxnId="{33374969-C209-4FDA-BCB0-AA1D513CCDF7}">
      <dgm:prSet/>
      <dgm:spPr/>
      <dgm:t>
        <a:bodyPr/>
        <a:lstStyle/>
        <a:p>
          <a:endParaRPr lang="el-GR"/>
        </a:p>
      </dgm:t>
    </dgm:pt>
    <dgm:pt modelId="{8851814E-6B71-45F6-BF2A-40ED80B4DBF6}" type="sibTrans" cxnId="{33374969-C209-4FDA-BCB0-AA1D513CCDF7}">
      <dgm:prSet/>
      <dgm:spPr/>
      <dgm:t>
        <a:bodyPr/>
        <a:lstStyle/>
        <a:p>
          <a:endParaRPr lang="el-GR"/>
        </a:p>
      </dgm:t>
    </dgm:pt>
    <dgm:pt modelId="{5B477744-056A-4FEE-8ED1-7FCFD165EBFE}">
      <dgm:prSet phldrT="[Κείμενο]" custT="1"/>
      <dgm:spPr>
        <a:solidFill>
          <a:schemeClr val="accent3">
            <a:lumMod val="20000"/>
            <a:lumOff val="80000"/>
          </a:schemeClr>
        </a:solidFill>
        <a:ln w="19050">
          <a:solidFill>
            <a:srgbClr val="C00000"/>
          </a:solidFill>
        </a:ln>
      </dgm:spPr>
      <dgm:t>
        <a:bodyPr/>
        <a:lstStyle/>
        <a:p>
          <a:r>
            <a:rPr lang="el-GR" sz="2000" dirty="0" smtClean="0">
              <a:solidFill>
                <a:schemeClr val="tx2"/>
              </a:solidFill>
              <a:latin typeface="Trebuchet MS" panose="020B0603020202020204" pitchFamily="34" charset="0"/>
            </a:rPr>
            <a:t>Αλληλεπίδραση με εκπαιδευόμενο</a:t>
          </a:r>
          <a:endParaRPr lang="el-GR" sz="2000" dirty="0">
            <a:solidFill>
              <a:schemeClr val="tx2"/>
            </a:solidFill>
            <a:latin typeface="Trebuchet MS" panose="020B0603020202020204" pitchFamily="34" charset="0"/>
          </a:endParaRPr>
        </a:p>
      </dgm:t>
    </dgm:pt>
    <dgm:pt modelId="{8533A225-7A59-4480-8DDE-17E63666ADE0}" type="parTrans" cxnId="{3D100B8B-9A3B-4722-9229-EC85A6BDA960}">
      <dgm:prSet/>
      <dgm:spPr/>
      <dgm:t>
        <a:bodyPr/>
        <a:lstStyle/>
        <a:p>
          <a:endParaRPr lang="el-GR"/>
        </a:p>
      </dgm:t>
    </dgm:pt>
    <dgm:pt modelId="{C0C22C50-04A9-4228-8098-9479217CE145}" type="sibTrans" cxnId="{3D100B8B-9A3B-4722-9229-EC85A6BDA960}">
      <dgm:prSet/>
      <dgm:spPr/>
      <dgm:t>
        <a:bodyPr/>
        <a:lstStyle/>
        <a:p>
          <a:endParaRPr lang="el-GR"/>
        </a:p>
      </dgm:t>
    </dgm:pt>
    <dgm:pt modelId="{905421C0-429F-486B-B7C8-A53BC7297CFF}">
      <dgm:prSet phldrT="[Κείμενο]"/>
      <dgm:spPr>
        <a:solidFill>
          <a:schemeClr val="accent1">
            <a:lumMod val="20000"/>
            <a:lumOff val="80000"/>
          </a:schemeClr>
        </a:solidFill>
        <a:ln w="19050">
          <a:solidFill>
            <a:srgbClr val="C00000"/>
          </a:solidFill>
        </a:ln>
      </dgm:spPr>
      <dgm:t>
        <a:bodyPr/>
        <a:lstStyle/>
        <a:p>
          <a:r>
            <a:rPr lang="el-GR" dirty="0" smtClean="0">
              <a:solidFill>
                <a:schemeClr val="tx2"/>
              </a:solidFill>
            </a:rPr>
            <a:t>Αναστοχασμός- Αυτοαξιολόγηση</a:t>
          </a:r>
          <a:endParaRPr lang="el-GR" dirty="0">
            <a:solidFill>
              <a:schemeClr val="tx2"/>
            </a:solidFill>
          </a:endParaRPr>
        </a:p>
      </dgm:t>
    </dgm:pt>
    <dgm:pt modelId="{F67CE2E1-58D2-43FD-93A3-28E2B0DEC9FE}" type="parTrans" cxnId="{0EFACF9E-3BB7-4942-9DCF-11DD9F3E351D}">
      <dgm:prSet/>
      <dgm:spPr/>
      <dgm:t>
        <a:bodyPr/>
        <a:lstStyle/>
        <a:p>
          <a:endParaRPr lang="el-GR"/>
        </a:p>
      </dgm:t>
    </dgm:pt>
    <dgm:pt modelId="{DADE4CA6-7E24-4C55-B0B5-F3F46581500A}" type="sibTrans" cxnId="{0EFACF9E-3BB7-4942-9DCF-11DD9F3E351D}">
      <dgm:prSet/>
      <dgm:spPr/>
      <dgm:t>
        <a:bodyPr/>
        <a:lstStyle/>
        <a:p>
          <a:endParaRPr lang="el-GR"/>
        </a:p>
      </dgm:t>
    </dgm:pt>
    <dgm:pt modelId="{8CE40A70-A8E0-4F7A-88DB-2E6B9EC40C5B}">
      <dgm:prSet phldrT="[Κείμενο]"/>
      <dgm:spPr>
        <a:solidFill>
          <a:schemeClr val="accent3">
            <a:lumMod val="20000"/>
            <a:lumOff val="80000"/>
          </a:schemeClr>
        </a:solidFill>
        <a:ln w="19050">
          <a:solidFill>
            <a:srgbClr val="C00000"/>
          </a:solidFill>
        </a:ln>
      </dgm:spPr>
      <dgm:t>
        <a:bodyPr/>
        <a:lstStyle/>
        <a:p>
          <a:r>
            <a:rPr lang="el-GR" dirty="0" smtClean="0">
              <a:solidFill>
                <a:schemeClr val="tx2"/>
              </a:solidFill>
            </a:rPr>
            <a:t>Σκοπός – Προσδοκώμενα μαθησιακά αποτελέσματα</a:t>
          </a:r>
          <a:endParaRPr lang="el-GR" dirty="0">
            <a:solidFill>
              <a:schemeClr val="tx2"/>
            </a:solidFill>
          </a:endParaRPr>
        </a:p>
      </dgm:t>
    </dgm:pt>
    <dgm:pt modelId="{951960C9-4245-44BF-94EF-3B8D0557BEED}" type="parTrans" cxnId="{FEBE1611-2123-47B0-8289-FB48AFCF7318}">
      <dgm:prSet/>
      <dgm:spPr/>
      <dgm:t>
        <a:bodyPr/>
        <a:lstStyle/>
        <a:p>
          <a:endParaRPr lang="el-GR"/>
        </a:p>
      </dgm:t>
    </dgm:pt>
    <dgm:pt modelId="{8628FFD9-040B-4720-AAF7-720C5AEC5A61}" type="sibTrans" cxnId="{FEBE1611-2123-47B0-8289-FB48AFCF7318}">
      <dgm:prSet/>
      <dgm:spPr/>
      <dgm:t>
        <a:bodyPr/>
        <a:lstStyle/>
        <a:p>
          <a:endParaRPr lang="el-GR" dirty="0"/>
        </a:p>
      </dgm:t>
    </dgm:pt>
    <dgm:pt modelId="{B6D0C6C9-891D-40B2-A185-0DF46E951EED}">
      <dgm:prSet phldrT="[Κείμενο]" custT="1"/>
      <dgm:spPr>
        <a:solidFill>
          <a:schemeClr val="accent1">
            <a:lumMod val="20000"/>
            <a:lumOff val="80000"/>
          </a:schemeClr>
        </a:solidFill>
        <a:ln w="19050">
          <a:solidFill>
            <a:srgbClr val="C00000"/>
          </a:solidFill>
        </a:ln>
      </dgm:spPr>
      <dgm:t>
        <a:bodyPr/>
        <a:lstStyle/>
        <a:p>
          <a:r>
            <a:rPr lang="el-GR" sz="1800" dirty="0" smtClean="0">
              <a:solidFill>
                <a:schemeClr val="tx2"/>
              </a:solidFill>
              <a:latin typeface="Trebuchet MS" panose="020B0603020202020204" pitchFamily="34" charset="0"/>
            </a:rPr>
            <a:t>Δημιουργία εκπαιδευτικού υλικού σύμφωνα με τις Αρχές της Πολυμεσικής Μάθησης</a:t>
          </a:r>
          <a:endParaRPr lang="el-GR" sz="1800" dirty="0">
            <a:solidFill>
              <a:schemeClr val="tx2"/>
            </a:solidFill>
            <a:latin typeface="Trebuchet MS" panose="020B0603020202020204" pitchFamily="34" charset="0"/>
          </a:endParaRPr>
        </a:p>
      </dgm:t>
    </dgm:pt>
    <dgm:pt modelId="{743A47C4-CB83-4034-9FF0-DE0F80935CE2}" type="parTrans" cxnId="{3534A3E2-6F83-4B00-86A6-6C2E14B359B8}">
      <dgm:prSet/>
      <dgm:spPr/>
      <dgm:t>
        <a:bodyPr/>
        <a:lstStyle/>
        <a:p>
          <a:endParaRPr lang="el-GR"/>
        </a:p>
      </dgm:t>
    </dgm:pt>
    <dgm:pt modelId="{1B0EE3FF-1BDD-4487-A3E6-12B9B1B32543}" type="sibTrans" cxnId="{3534A3E2-6F83-4B00-86A6-6C2E14B359B8}">
      <dgm:prSet/>
      <dgm:spPr/>
      <dgm:t>
        <a:bodyPr/>
        <a:lstStyle/>
        <a:p>
          <a:endParaRPr lang="el-GR"/>
        </a:p>
      </dgm:t>
    </dgm:pt>
    <dgm:pt modelId="{DE3E4DA3-E4D1-413F-A31F-7E338DAEC78D}" type="pres">
      <dgm:prSet presAssocID="{05F4E8B1-82E0-4870-8D33-0B524E0EBFD9}" presName="Name0" presStyleCnt="0">
        <dgm:presLayoutVars>
          <dgm:dir/>
          <dgm:resizeHandles val="exact"/>
        </dgm:presLayoutVars>
      </dgm:prSet>
      <dgm:spPr/>
      <dgm:t>
        <a:bodyPr/>
        <a:lstStyle/>
        <a:p>
          <a:endParaRPr lang="el-GR"/>
        </a:p>
      </dgm:t>
    </dgm:pt>
    <dgm:pt modelId="{9E024B71-8744-4348-83CE-039390DB8122}" type="pres">
      <dgm:prSet presAssocID="{7F51E611-F155-4E26-8CF3-5E19B0FE34DD}" presName="node" presStyleLbl="node1" presStyleIdx="0" presStyleCnt="8">
        <dgm:presLayoutVars>
          <dgm:bulletEnabled val="1"/>
        </dgm:presLayoutVars>
      </dgm:prSet>
      <dgm:spPr/>
      <dgm:t>
        <a:bodyPr/>
        <a:lstStyle/>
        <a:p>
          <a:endParaRPr lang="el-GR"/>
        </a:p>
      </dgm:t>
    </dgm:pt>
    <dgm:pt modelId="{6B970B94-9E9F-4C44-9476-F45D7A18546D}" type="pres">
      <dgm:prSet presAssocID="{93BAE61E-57DF-40B4-B1F9-B8168517F59A}" presName="sibTrans" presStyleLbl="sibTrans1D1" presStyleIdx="0" presStyleCnt="7"/>
      <dgm:spPr/>
      <dgm:t>
        <a:bodyPr/>
        <a:lstStyle/>
        <a:p>
          <a:endParaRPr lang="el-GR"/>
        </a:p>
      </dgm:t>
    </dgm:pt>
    <dgm:pt modelId="{8F5AFC09-B5B2-442A-B3BD-F21D30362450}" type="pres">
      <dgm:prSet presAssocID="{93BAE61E-57DF-40B4-B1F9-B8168517F59A}" presName="connectorText" presStyleLbl="sibTrans1D1" presStyleIdx="0" presStyleCnt="7"/>
      <dgm:spPr/>
      <dgm:t>
        <a:bodyPr/>
        <a:lstStyle/>
        <a:p>
          <a:endParaRPr lang="el-GR"/>
        </a:p>
      </dgm:t>
    </dgm:pt>
    <dgm:pt modelId="{8F3905F5-89A7-4988-A650-F0D16ACBF5F2}" type="pres">
      <dgm:prSet presAssocID="{79DA2E67-B0AD-4866-8638-56ED57ADFADA}" presName="node" presStyleLbl="node1" presStyleIdx="1" presStyleCnt="8">
        <dgm:presLayoutVars>
          <dgm:bulletEnabled val="1"/>
        </dgm:presLayoutVars>
      </dgm:prSet>
      <dgm:spPr/>
      <dgm:t>
        <a:bodyPr/>
        <a:lstStyle/>
        <a:p>
          <a:endParaRPr lang="el-GR"/>
        </a:p>
      </dgm:t>
    </dgm:pt>
    <dgm:pt modelId="{22B2B591-313E-4140-816D-9B302D4204D0}" type="pres">
      <dgm:prSet presAssocID="{D6237298-68B4-4819-B85C-735806A2B405}" presName="sibTrans" presStyleLbl="sibTrans1D1" presStyleIdx="1" presStyleCnt="7"/>
      <dgm:spPr/>
      <dgm:t>
        <a:bodyPr/>
        <a:lstStyle/>
        <a:p>
          <a:endParaRPr lang="el-GR"/>
        </a:p>
      </dgm:t>
    </dgm:pt>
    <dgm:pt modelId="{1D0DDD69-B46C-4226-B934-B3E8085E32E0}" type="pres">
      <dgm:prSet presAssocID="{D6237298-68B4-4819-B85C-735806A2B405}" presName="connectorText" presStyleLbl="sibTrans1D1" presStyleIdx="1" presStyleCnt="7"/>
      <dgm:spPr/>
      <dgm:t>
        <a:bodyPr/>
        <a:lstStyle/>
        <a:p>
          <a:endParaRPr lang="el-GR"/>
        </a:p>
      </dgm:t>
    </dgm:pt>
    <dgm:pt modelId="{9B494520-A005-46E1-86D9-F10C95AA68E3}" type="pres">
      <dgm:prSet presAssocID="{814A7C18-FAA6-4E95-89CC-1B9EF556338E}" presName="node" presStyleLbl="node1" presStyleIdx="2" presStyleCnt="8">
        <dgm:presLayoutVars>
          <dgm:bulletEnabled val="1"/>
        </dgm:presLayoutVars>
      </dgm:prSet>
      <dgm:spPr/>
      <dgm:t>
        <a:bodyPr/>
        <a:lstStyle/>
        <a:p>
          <a:endParaRPr lang="el-GR"/>
        </a:p>
      </dgm:t>
    </dgm:pt>
    <dgm:pt modelId="{A206D1DC-D5B1-44F3-82DE-9B1AFAE059BF}" type="pres">
      <dgm:prSet presAssocID="{6CA9BD8A-C885-4F96-8176-7AE631442DCD}" presName="sibTrans" presStyleLbl="sibTrans1D1" presStyleIdx="2" presStyleCnt="7"/>
      <dgm:spPr/>
      <dgm:t>
        <a:bodyPr/>
        <a:lstStyle/>
        <a:p>
          <a:endParaRPr lang="el-GR"/>
        </a:p>
      </dgm:t>
    </dgm:pt>
    <dgm:pt modelId="{9FBAA103-55B3-4BC8-8674-828F4EC751B1}" type="pres">
      <dgm:prSet presAssocID="{6CA9BD8A-C885-4F96-8176-7AE631442DCD}" presName="connectorText" presStyleLbl="sibTrans1D1" presStyleIdx="2" presStyleCnt="7"/>
      <dgm:spPr/>
      <dgm:t>
        <a:bodyPr/>
        <a:lstStyle/>
        <a:p>
          <a:endParaRPr lang="el-GR"/>
        </a:p>
      </dgm:t>
    </dgm:pt>
    <dgm:pt modelId="{6DF7BBF6-24A7-4370-93C0-5E2320F1C755}" type="pres">
      <dgm:prSet presAssocID="{1F9E0E44-4D08-4E6A-933F-34E0F32889BD}" presName="node" presStyleLbl="node1" presStyleIdx="3" presStyleCnt="8">
        <dgm:presLayoutVars>
          <dgm:bulletEnabled val="1"/>
        </dgm:presLayoutVars>
      </dgm:prSet>
      <dgm:spPr/>
      <dgm:t>
        <a:bodyPr/>
        <a:lstStyle/>
        <a:p>
          <a:endParaRPr lang="el-GR"/>
        </a:p>
      </dgm:t>
    </dgm:pt>
    <dgm:pt modelId="{5A1F20E8-1E2A-4035-8A07-74AF370649AE}" type="pres">
      <dgm:prSet presAssocID="{8851814E-6B71-45F6-BF2A-40ED80B4DBF6}" presName="sibTrans" presStyleLbl="sibTrans1D1" presStyleIdx="3" presStyleCnt="7"/>
      <dgm:spPr/>
      <dgm:t>
        <a:bodyPr/>
        <a:lstStyle/>
        <a:p>
          <a:endParaRPr lang="el-GR"/>
        </a:p>
      </dgm:t>
    </dgm:pt>
    <dgm:pt modelId="{9647E9BC-01AA-4750-9B5F-85A063EC73BA}" type="pres">
      <dgm:prSet presAssocID="{8851814E-6B71-45F6-BF2A-40ED80B4DBF6}" presName="connectorText" presStyleLbl="sibTrans1D1" presStyleIdx="3" presStyleCnt="7"/>
      <dgm:spPr/>
      <dgm:t>
        <a:bodyPr/>
        <a:lstStyle/>
        <a:p>
          <a:endParaRPr lang="el-GR"/>
        </a:p>
      </dgm:t>
    </dgm:pt>
    <dgm:pt modelId="{65D568C3-6CF2-4394-AE0A-25B9933C0B5E}" type="pres">
      <dgm:prSet presAssocID="{5B477744-056A-4FEE-8ED1-7FCFD165EBFE}" presName="node" presStyleLbl="node1" presStyleIdx="4" presStyleCnt="8">
        <dgm:presLayoutVars>
          <dgm:bulletEnabled val="1"/>
        </dgm:presLayoutVars>
      </dgm:prSet>
      <dgm:spPr/>
      <dgm:t>
        <a:bodyPr/>
        <a:lstStyle/>
        <a:p>
          <a:endParaRPr lang="el-GR"/>
        </a:p>
      </dgm:t>
    </dgm:pt>
    <dgm:pt modelId="{4B146625-0320-465C-835E-0C19E85192D7}" type="pres">
      <dgm:prSet presAssocID="{C0C22C50-04A9-4228-8098-9479217CE145}" presName="sibTrans" presStyleLbl="sibTrans1D1" presStyleIdx="4" presStyleCnt="7"/>
      <dgm:spPr/>
      <dgm:t>
        <a:bodyPr/>
        <a:lstStyle/>
        <a:p>
          <a:endParaRPr lang="el-GR"/>
        </a:p>
      </dgm:t>
    </dgm:pt>
    <dgm:pt modelId="{4951369F-8973-4305-8D8A-C5E1855476B8}" type="pres">
      <dgm:prSet presAssocID="{C0C22C50-04A9-4228-8098-9479217CE145}" presName="connectorText" presStyleLbl="sibTrans1D1" presStyleIdx="4" presStyleCnt="7"/>
      <dgm:spPr/>
      <dgm:t>
        <a:bodyPr/>
        <a:lstStyle/>
        <a:p>
          <a:endParaRPr lang="el-GR"/>
        </a:p>
      </dgm:t>
    </dgm:pt>
    <dgm:pt modelId="{68F6622E-8A45-4997-A95F-C370E7958EE4}" type="pres">
      <dgm:prSet presAssocID="{905421C0-429F-486B-B7C8-A53BC7297CFF}" presName="node" presStyleLbl="node1" presStyleIdx="5" presStyleCnt="8">
        <dgm:presLayoutVars>
          <dgm:bulletEnabled val="1"/>
        </dgm:presLayoutVars>
      </dgm:prSet>
      <dgm:spPr/>
      <dgm:t>
        <a:bodyPr/>
        <a:lstStyle/>
        <a:p>
          <a:endParaRPr lang="el-GR"/>
        </a:p>
      </dgm:t>
    </dgm:pt>
    <dgm:pt modelId="{05515BD5-9F1E-4F43-A68E-A23534C766DD}" type="pres">
      <dgm:prSet presAssocID="{DADE4CA6-7E24-4C55-B0B5-F3F46581500A}" presName="sibTrans" presStyleLbl="sibTrans1D1" presStyleIdx="5" presStyleCnt="7"/>
      <dgm:spPr/>
      <dgm:t>
        <a:bodyPr/>
        <a:lstStyle/>
        <a:p>
          <a:endParaRPr lang="el-GR"/>
        </a:p>
      </dgm:t>
    </dgm:pt>
    <dgm:pt modelId="{8D74F94E-475E-49DB-818A-7146D565E1F0}" type="pres">
      <dgm:prSet presAssocID="{DADE4CA6-7E24-4C55-B0B5-F3F46581500A}" presName="connectorText" presStyleLbl="sibTrans1D1" presStyleIdx="5" presStyleCnt="7"/>
      <dgm:spPr/>
      <dgm:t>
        <a:bodyPr/>
        <a:lstStyle/>
        <a:p>
          <a:endParaRPr lang="el-GR"/>
        </a:p>
      </dgm:t>
    </dgm:pt>
    <dgm:pt modelId="{44678FEE-FD6C-4AB3-B72D-20E345270C63}" type="pres">
      <dgm:prSet presAssocID="{8CE40A70-A8E0-4F7A-88DB-2E6B9EC40C5B}" presName="node" presStyleLbl="node1" presStyleIdx="6" presStyleCnt="8">
        <dgm:presLayoutVars>
          <dgm:bulletEnabled val="1"/>
        </dgm:presLayoutVars>
      </dgm:prSet>
      <dgm:spPr/>
      <dgm:t>
        <a:bodyPr/>
        <a:lstStyle/>
        <a:p>
          <a:endParaRPr lang="el-GR"/>
        </a:p>
      </dgm:t>
    </dgm:pt>
    <dgm:pt modelId="{64D26131-8752-40B2-BB50-264D5F19BD92}" type="pres">
      <dgm:prSet presAssocID="{8628FFD9-040B-4720-AAF7-720C5AEC5A61}" presName="sibTrans" presStyleLbl="sibTrans1D1" presStyleIdx="6" presStyleCnt="7"/>
      <dgm:spPr/>
      <dgm:t>
        <a:bodyPr/>
        <a:lstStyle/>
        <a:p>
          <a:endParaRPr lang="el-GR"/>
        </a:p>
      </dgm:t>
    </dgm:pt>
    <dgm:pt modelId="{EEC20A5E-695C-4A34-ABBD-92455C6D37EA}" type="pres">
      <dgm:prSet presAssocID="{8628FFD9-040B-4720-AAF7-720C5AEC5A61}" presName="connectorText" presStyleLbl="sibTrans1D1" presStyleIdx="6" presStyleCnt="7"/>
      <dgm:spPr/>
      <dgm:t>
        <a:bodyPr/>
        <a:lstStyle/>
        <a:p>
          <a:endParaRPr lang="el-GR"/>
        </a:p>
      </dgm:t>
    </dgm:pt>
    <dgm:pt modelId="{89B5E7EF-7D5A-4570-B7E4-9A15A9F1DB3F}" type="pres">
      <dgm:prSet presAssocID="{B6D0C6C9-891D-40B2-A185-0DF46E951EED}" presName="node" presStyleLbl="node1" presStyleIdx="7" presStyleCnt="8" custScaleX="126807">
        <dgm:presLayoutVars>
          <dgm:bulletEnabled val="1"/>
        </dgm:presLayoutVars>
      </dgm:prSet>
      <dgm:spPr/>
      <dgm:t>
        <a:bodyPr/>
        <a:lstStyle/>
        <a:p>
          <a:endParaRPr lang="el-GR"/>
        </a:p>
      </dgm:t>
    </dgm:pt>
  </dgm:ptLst>
  <dgm:cxnLst>
    <dgm:cxn modelId="{C754EA9A-9A53-41CD-821F-48458F5DD511}" type="presOf" srcId="{1F9E0E44-4D08-4E6A-933F-34E0F32889BD}" destId="{6DF7BBF6-24A7-4370-93C0-5E2320F1C755}" srcOrd="0" destOrd="0" presId="urn:microsoft.com/office/officeart/2005/8/layout/bProcess3"/>
    <dgm:cxn modelId="{8CFF5AF0-D4FA-47BD-9709-3545E321AB12}" type="presOf" srcId="{D6237298-68B4-4819-B85C-735806A2B405}" destId="{22B2B591-313E-4140-816D-9B302D4204D0}" srcOrd="0" destOrd="0" presId="urn:microsoft.com/office/officeart/2005/8/layout/bProcess3"/>
    <dgm:cxn modelId="{396257BE-C725-4015-ABBC-7C0B615824AC}" type="presOf" srcId="{6CA9BD8A-C885-4F96-8176-7AE631442DCD}" destId="{A206D1DC-D5B1-44F3-82DE-9B1AFAE059BF}" srcOrd="0" destOrd="0" presId="urn:microsoft.com/office/officeart/2005/8/layout/bProcess3"/>
    <dgm:cxn modelId="{FEBE1611-2123-47B0-8289-FB48AFCF7318}" srcId="{05F4E8B1-82E0-4870-8D33-0B524E0EBFD9}" destId="{8CE40A70-A8E0-4F7A-88DB-2E6B9EC40C5B}" srcOrd="6" destOrd="0" parTransId="{951960C9-4245-44BF-94EF-3B8D0557BEED}" sibTransId="{8628FFD9-040B-4720-AAF7-720C5AEC5A61}"/>
    <dgm:cxn modelId="{B97439FD-995B-4962-99D6-8F368C3F3463}" type="presOf" srcId="{8628FFD9-040B-4720-AAF7-720C5AEC5A61}" destId="{64D26131-8752-40B2-BB50-264D5F19BD92}" srcOrd="0" destOrd="0" presId="urn:microsoft.com/office/officeart/2005/8/layout/bProcess3"/>
    <dgm:cxn modelId="{3D100B8B-9A3B-4722-9229-EC85A6BDA960}" srcId="{05F4E8B1-82E0-4870-8D33-0B524E0EBFD9}" destId="{5B477744-056A-4FEE-8ED1-7FCFD165EBFE}" srcOrd="4" destOrd="0" parTransId="{8533A225-7A59-4480-8DDE-17E63666ADE0}" sibTransId="{C0C22C50-04A9-4228-8098-9479217CE145}"/>
    <dgm:cxn modelId="{A68FB2C4-C577-4DA7-89A4-3EA5E46358A5}" type="presOf" srcId="{93BAE61E-57DF-40B4-B1F9-B8168517F59A}" destId="{6B970B94-9E9F-4C44-9476-F45D7A18546D}" srcOrd="0" destOrd="0" presId="urn:microsoft.com/office/officeart/2005/8/layout/bProcess3"/>
    <dgm:cxn modelId="{D35FEBFD-61EF-4E12-BD70-B19C24AA4760}" type="presOf" srcId="{DADE4CA6-7E24-4C55-B0B5-F3F46581500A}" destId="{8D74F94E-475E-49DB-818A-7146D565E1F0}" srcOrd="1" destOrd="0" presId="urn:microsoft.com/office/officeart/2005/8/layout/bProcess3"/>
    <dgm:cxn modelId="{4D6BA924-FD87-442F-8C26-FDC12EBC3055}" srcId="{05F4E8B1-82E0-4870-8D33-0B524E0EBFD9}" destId="{814A7C18-FAA6-4E95-89CC-1B9EF556338E}" srcOrd="2" destOrd="0" parTransId="{05AD15CF-98DF-4C99-BC7F-2C784F9EB517}" sibTransId="{6CA9BD8A-C885-4F96-8176-7AE631442DCD}"/>
    <dgm:cxn modelId="{152835F1-AFB8-4BD1-B534-F38411E4C320}" type="presOf" srcId="{B6D0C6C9-891D-40B2-A185-0DF46E951EED}" destId="{89B5E7EF-7D5A-4570-B7E4-9A15A9F1DB3F}" srcOrd="0" destOrd="0" presId="urn:microsoft.com/office/officeart/2005/8/layout/bProcess3"/>
    <dgm:cxn modelId="{0F6A64DC-1B88-476D-81D0-D5186A050095}" type="presOf" srcId="{8628FFD9-040B-4720-AAF7-720C5AEC5A61}" destId="{EEC20A5E-695C-4A34-ABBD-92455C6D37EA}" srcOrd="1" destOrd="0" presId="urn:microsoft.com/office/officeart/2005/8/layout/bProcess3"/>
    <dgm:cxn modelId="{3534A3E2-6F83-4B00-86A6-6C2E14B359B8}" srcId="{05F4E8B1-82E0-4870-8D33-0B524E0EBFD9}" destId="{B6D0C6C9-891D-40B2-A185-0DF46E951EED}" srcOrd="7" destOrd="0" parTransId="{743A47C4-CB83-4034-9FF0-DE0F80935CE2}" sibTransId="{1B0EE3FF-1BDD-4487-A3E6-12B9B1B32543}"/>
    <dgm:cxn modelId="{C5238567-C9F1-4902-BDAA-D4B7EC9CEFF1}" type="presOf" srcId="{8851814E-6B71-45F6-BF2A-40ED80B4DBF6}" destId="{5A1F20E8-1E2A-4035-8A07-74AF370649AE}" srcOrd="0" destOrd="0" presId="urn:microsoft.com/office/officeart/2005/8/layout/bProcess3"/>
    <dgm:cxn modelId="{55B80B2A-ED2E-47FD-8E52-E34B4A2C9504}" type="presOf" srcId="{7F51E611-F155-4E26-8CF3-5E19B0FE34DD}" destId="{9E024B71-8744-4348-83CE-039390DB8122}" srcOrd="0" destOrd="0" presId="urn:microsoft.com/office/officeart/2005/8/layout/bProcess3"/>
    <dgm:cxn modelId="{4C4618D0-EE17-4173-8659-B2FD175E7BE1}" type="presOf" srcId="{5B477744-056A-4FEE-8ED1-7FCFD165EBFE}" destId="{65D568C3-6CF2-4394-AE0A-25B9933C0B5E}" srcOrd="0" destOrd="0" presId="urn:microsoft.com/office/officeart/2005/8/layout/bProcess3"/>
    <dgm:cxn modelId="{563BAF7F-6019-4CCF-BA79-486130CF5E11}" type="presOf" srcId="{6CA9BD8A-C885-4F96-8176-7AE631442DCD}" destId="{9FBAA103-55B3-4BC8-8674-828F4EC751B1}" srcOrd="1" destOrd="0" presId="urn:microsoft.com/office/officeart/2005/8/layout/bProcess3"/>
    <dgm:cxn modelId="{0EFACF9E-3BB7-4942-9DCF-11DD9F3E351D}" srcId="{05F4E8B1-82E0-4870-8D33-0B524E0EBFD9}" destId="{905421C0-429F-486B-B7C8-A53BC7297CFF}" srcOrd="5" destOrd="0" parTransId="{F67CE2E1-58D2-43FD-93A3-28E2B0DEC9FE}" sibTransId="{DADE4CA6-7E24-4C55-B0B5-F3F46581500A}"/>
    <dgm:cxn modelId="{07FD6284-0134-481C-BA84-708F7A9B4512}" type="presOf" srcId="{DADE4CA6-7E24-4C55-B0B5-F3F46581500A}" destId="{05515BD5-9F1E-4F43-A68E-A23534C766DD}" srcOrd="0" destOrd="0" presId="urn:microsoft.com/office/officeart/2005/8/layout/bProcess3"/>
    <dgm:cxn modelId="{43940104-3186-497D-BDD2-84A52BEB727A}" type="presOf" srcId="{05F4E8B1-82E0-4870-8D33-0B524E0EBFD9}" destId="{DE3E4DA3-E4D1-413F-A31F-7E338DAEC78D}" srcOrd="0" destOrd="0" presId="urn:microsoft.com/office/officeart/2005/8/layout/bProcess3"/>
    <dgm:cxn modelId="{F0112991-C905-414E-A765-F2C7895AD0F7}" type="presOf" srcId="{C0C22C50-04A9-4228-8098-9479217CE145}" destId="{4B146625-0320-465C-835E-0C19E85192D7}" srcOrd="0" destOrd="0" presId="urn:microsoft.com/office/officeart/2005/8/layout/bProcess3"/>
    <dgm:cxn modelId="{33374969-C209-4FDA-BCB0-AA1D513CCDF7}" srcId="{05F4E8B1-82E0-4870-8D33-0B524E0EBFD9}" destId="{1F9E0E44-4D08-4E6A-933F-34E0F32889BD}" srcOrd="3" destOrd="0" parTransId="{18E0F1A4-2B80-4A34-8E0E-06365F3C3937}" sibTransId="{8851814E-6B71-45F6-BF2A-40ED80B4DBF6}"/>
    <dgm:cxn modelId="{D453A23F-81BC-4559-A063-BC3FB4BD9EEE}" type="presOf" srcId="{D6237298-68B4-4819-B85C-735806A2B405}" destId="{1D0DDD69-B46C-4226-B934-B3E8085E32E0}" srcOrd="1" destOrd="0" presId="urn:microsoft.com/office/officeart/2005/8/layout/bProcess3"/>
    <dgm:cxn modelId="{5E46159E-1322-41F1-9B55-89F60AF9FA69}" type="presOf" srcId="{814A7C18-FAA6-4E95-89CC-1B9EF556338E}" destId="{9B494520-A005-46E1-86D9-F10C95AA68E3}" srcOrd="0" destOrd="0" presId="urn:microsoft.com/office/officeart/2005/8/layout/bProcess3"/>
    <dgm:cxn modelId="{141B3932-3118-42E5-AA58-6C6D9B842591}" srcId="{05F4E8B1-82E0-4870-8D33-0B524E0EBFD9}" destId="{79DA2E67-B0AD-4866-8638-56ED57ADFADA}" srcOrd="1" destOrd="0" parTransId="{E81F116F-6D7D-43C4-9E91-E7C2D31C36E3}" sibTransId="{D6237298-68B4-4819-B85C-735806A2B405}"/>
    <dgm:cxn modelId="{6D0B8915-1FC0-4802-B117-06746707DC13}" type="presOf" srcId="{8CE40A70-A8E0-4F7A-88DB-2E6B9EC40C5B}" destId="{44678FEE-FD6C-4AB3-B72D-20E345270C63}" srcOrd="0" destOrd="0" presId="urn:microsoft.com/office/officeart/2005/8/layout/bProcess3"/>
    <dgm:cxn modelId="{9C70C55E-F46F-4E8A-8C70-2C5A01F96F5F}" type="presOf" srcId="{93BAE61E-57DF-40B4-B1F9-B8168517F59A}" destId="{8F5AFC09-B5B2-442A-B3BD-F21D30362450}" srcOrd="1" destOrd="0" presId="urn:microsoft.com/office/officeart/2005/8/layout/bProcess3"/>
    <dgm:cxn modelId="{1FD08B6C-DF06-4FFA-99E7-F96173ED82C4}" type="presOf" srcId="{905421C0-429F-486B-B7C8-A53BC7297CFF}" destId="{68F6622E-8A45-4997-A95F-C370E7958EE4}" srcOrd="0" destOrd="0" presId="urn:microsoft.com/office/officeart/2005/8/layout/bProcess3"/>
    <dgm:cxn modelId="{5EC0BE84-CD15-4F35-BC3C-5A90A503E5E3}" type="presOf" srcId="{C0C22C50-04A9-4228-8098-9479217CE145}" destId="{4951369F-8973-4305-8D8A-C5E1855476B8}" srcOrd="1" destOrd="0" presId="urn:microsoft.com/office/officeart/2005/8/layout/bProcess3"/>
    <dgm:cxn modelId="{5EE39E38-F77D-483F-AF9D-E6457EF0A66B}" srcId="{05F4E8B1-82E0-4870-8D33-0B524E0EBFD9}" destId="{7F51E611-F155-4E26-8CF3-5E19B0FE34DD}" srcOrd="0" destOrd="0" parTransId="{4D378D88-2909-4567-A406-0B8D4E9AC11F}" sibTransId="{93BAE61E-57DF-40B4-B1F9-B8168517F59A}"/>
    <dgm:cxn modelId="{8E961AC7-4B52-4EB6-AD0F-C0EADE26B3A4}" type="presOf" srcId="{79DA2E67-B0AD-4866-8638-56ED57ADFADA}" destId="{8F3905F5-89A7-4988-A650-F0D16ACBF5F2}" srcOrd="0" destOrd="0" presId="urn:microsoft.com/office/officeart/2005/8/layout/bProcess3"/>
    <dgm:cxn modelId="{293D3726-3CCA-4B92-AC75-0A6226302F78}" type="presOf" srcId="{8851814E-6B71-45F6-BF2A-40ED80B4DBF6}" destId="{9647E9BC-01AA-4750-9B5F-85A063EC73BA}" srcOrd="1" destOrd="0" presId="urn:microsoft.com/office/officeart/2005/8/layout/bProcess3"/>
    <dgm:cxn modelId="{758B6705-5C4B-466F-836A-A6B488A4763B}" type="presParOf" srcId="{DE3E4DA3-E4D1-413F-A31F-7E338DAEC78D}" destId="{9E024B71-8744-4348-83CE-039390DB8122}" srcOrd="0" destOrd="0" presId="urn:microsoft.com/office/officeart/2005/8/layout/bProcess3"/>
    <dgm:cxn modelId="{ECD07B1E-3FE4-4BCF-BC5D-B441C6638EE6}" type="presParOf" srcId="{DE3E4DA3-E4D1-413F-A31F-7E338DAEC78D}" destId="{6B970B94-9E9F-4C44-9476-F45D7A18546D}" srcOrd="1" destOrd="0" presId="urn:microsoft.com/office/officeart/2005/8/layout/bProcess3"/>
    <dgm:cxn modelId="{EBD19CAE-BF2C-42CF-B207-72A536044E3D}" type="presParOf" srcId="{6B970B94-9E9F-4C44-9476-F45D7A18546D}" destId="{8F5AFC09-B5B2-442A-B3BD-F21D30362450}" srcOrd="0" destOrd="0" presId="urn:microsoft.com/office/officeart/2005/8/layout/bProcess3"/>
    <dgm:cxn modelId="{1612F9A3-C9C7-4E36-8965-CD39E93ABE8C}" type="presParOf" srcId="{DE3E4DA3-E4D1-413F-A31F-7E338DAEC78D}" destId="{8F3905F5-89A7-4988-A650-F0D16ACBF5F2}" srcOrd="2" destOrd="0" presId="urn:microsoft.com/office/officeart/2005/8/layout/bProcess3"/>
    <dgm:cxn modelId="{984D3302-F17F-4C93-92B9-B8B1608BB88E}" type="presParOf" srcId="{DE3E4DA3-E4D1-413F-A31F-7E338DAEC78D}" destId="{22B2B591-313E-4140-816D-9B302D4204D0}" srcOrd="3" destOrd="0" presId="urn:microsoft.com/office/officeart/2005/8/layout/bProcess3"/>
    <dgm:cxn modelId="{4E09260B-7350-482C-BB13-071BAA86FE56}" type="presParOf" srcId="{22B2B591-313E-4140-816D-9B302D4204D0}" destId="{1D0DDD69-B46C-4226-B934-B3E8085E32E0}" srcOrd="0" destOrd="0" presId="urn:microsoft.com/office/officeart/2005/8/layout/bProcess3"/>
    <dgm:cxn modelId="{F7A58706-5A48-4969-840E-03CF529A2BE1}" type="presParOf" srcId="{DE3E4DA3-E4D1-413F-A31F-7E338DAEC78D}" destId="{9B494520-A005-46E1-86D9-F10C95AA68E3}" srcOrd="4" destOrd="0" presId="urn:microsoft.com/office/officeart/2005/8/layout/bProcess3"/>
    <dgm:cxn modelId="{8BDAE600-F9E3-4649-9D9A-D85DA344C883}" type="presParOf" srcId="{DE3E4DA3-E4D1-413F-A31F-7E338DAEC78D}" destId="{A206D1DC-D5B1-44F3-82DE-9B1AFAE059BF}" srcOrd="5" destOrd="0" presId="urn:microsoft.com/office/officeart/2005/8/layout/bProcess3"/>
    <dgm:cxn modelId="{5791B175-1C81-4EF4-B83C-CD0664E83EBA}" type="presParOf" srcId="{A206D1DC-D5B1-44F3-82DE-9B1AFAE059BF}" destId="{9FBAA103-55B3-4BC8-8674-828F4EC751B1}" srcOrd="0" destOrd="0" presId="urn:microsoft.com/office/officeart/2005/8/layout/bProcess3"/>
    <dgm:cxn modelId="{5E147216-80A2-481D-8D1E-657E7C818996}" type="presParOf" srcId="{DE3E4DA3-E4D1-413F-A31F-7E338DAEC78D}" destId="{6DF7BBF6-24A7-4370-93C0-5E2320F1C755}" srcOrd="6" destOrd="0" presId="urn:microsoft.com/office/officeart/2005/8/layout/bProcess3"/>
    <dgm:cxn modelId="{06208723-603C-45CB-95E7-6608F54261C5}" type="presParOf" srcId="{DE3E4DA3-E4D1-413F-A31F-7E338DAEC78D}" destId="{5A1F20E8-1E2A-4035-8A07-74AF370649AE}" srcOrd="7" destOrd="0" presId="urn:microsoft.com/office/officeart/2005/8/layout/bProcess3"/>
    <dgm:cxn modelId="{CE3483EC-9F0A-4A27-B68D-DB502E8DA7FF}" type="presParOf" srcId="{5A1F20E8-1E2A-4035-8A07-74AF370649AE}" destId="{9647E9BC-01AA-4750-9B5F-85A063EC73BA}" srcOrd="0" destOrd="0" presId="urn:microsoft.com/office/officeart/2005/8/layout/bProcess3"/>
    <dgm:cxn modelId="{1AAD8F3F-BF27-431F-B84D-E6F065EEB4DC}" type="presParOf" srcId="{DE3E4DA3-E4D1-413F-A31F-7E338DAEC78D}" destId="{65D568C3-6CF2-4394-AE0A-25B9933C0B5E}" srcOrd="8" destOrd="0" presId="urn:microsoft.com/office/officeart/2005/8/layout/bProcess3"/>
    <dgm:cxn modelId="{58DD58D4-6656-4FD9-B6AD-BDEC25F3AFB2}" type="presParOf" srcId="{DE3E4DA3-E4D1-413F-A31F-7E338DAEC78D}" destId="{4B146625-0320-465C-835E-0C19E85192D7}" srcOrd="9" destOrd="0" presId="urn:microsoft.com/office/officeart/2005/8/layout/bProcess3"/>
    <dgm:cxn modelId="{CACD1216-16F2-45FF-99BE-BF3A80104878}" type="presParOf" srcId="{4B146625-0320-465C-835E-0C19E85192D7}" destId="{4951369F-8973-4305-8D8A-C5E1855476B8}" srcOrd="0" destOrd="0" presId="urn:microsoft.com/office/officeart/2005/8/layout/bProcess3"/>
    <dgm:cxn modelId="{D617513F-7226-4592-982D-3B518E3FF543}" type="presParOf" srcId="{DE3E4DA3-E4D1-413F-A31F-7E338DAEC78D}" destId="{68F6622E-8A45-4997-A95F-C370E7958EE4}" srcOrd="10" destOrd="0" presId="urn:microsoft.com/office/officeart/2005/8/layout/bProcess3"/>
    <dgm:cxn modelId="{02379182-E104-4EEB-BCBF-277729868656}" type="presParOf" srcId="{DE3E4DA3-E4D1-413F-A31F-7E338DAEC78D}" destId="{05515BD5-9F1E-4F43-A68E-A23534C766DD}" srcOrd="11" destOrd="0" presId="urn:microsoft.com/office/officeart/2005/8/layout/bProcess3"/>
    <dgm:cxn modelId="{A74E32FF-5A5C-4F39-95F4-E25B6D7C81D1}" type="presParOf" srcId="{05515BD5-9F1E-4F43-A68E-A23534C766DD}" destId="{8D74F94E-475E-49DB-818A-7146D565E1F0}" srcOrd="0" destOrd="0" presId="urn:microsoft.com/office/officeart/2005/8/layout/bProcess3"/>
    <dgm:cxn modelId="{17D04850-D828-4F00-B870-B44B1262F0A4}" type="presParOf" srcId="{DE3E4DA3-E4D1-413F-A31F-7E338DAEC78D}" destId="{44678FEE-FD6C-4AB3-B72D-20E345270C63}" srcOrd="12" destOrd="0" presId="urn:microsoft.com/office/officeart/2005/8/layout/bProcess3"/>
    <dgm:cxn modelId="{3CE2E519-7A5B-4E4E-BD98-6BFA14456E64}" type="presParOf" srcId="{DE3E4DA3-E4D1-413F-A31F-7E338DAEC78D}" destId="{64D26131-8752-40B2-BB50-264D5F19BD92}" srcOrd="13" destOrd="0" presId="urn:microsoft.com/office/officeart/2005/8/layout/bProcess3"/>
    <dgm:cxn modelId="{81DB7748-5FA7-4E1E-B521-F8D8623F7AAE}" type="presParOf" srcId="{64D26131-8752-40B2-BB50-264D5F19BD92}" destId="{EEC20A5E-695C-4A34-ABBD-92455C6D37EA}" srcOrd="0" destOrd="0" presId="urn:microsoft.com/office/officeart/2005/8/layout/bProcess3"/>
    <dgm:cxn modelId="{430F2F76-B534-4439-8CC2-F20A6856E1F1}" type="presParOf" srcId="{DE3E4DA3-E4D1-413F-A31F-7E338DAEC78D}" destId="{89B5E7EF-7D5A-4570-B7E4-9A15A9F1DB3F}" srcOrd="14"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AC647F1-7DB5-4882-8EAA-5891E10E70A4}" type="doc">
      <dgm:prSet loTypeId="urn:microsoft.com/office/officeart/2005/8/layout/radial3" loCatId="relationship" qsTypeId="urn:microsoft.com/office/officeart/2005/8/quickstyle/simple1" qsCatId="simple" csTypeId="urn:microsoft.com/office/officeart/2005/8/colors/accent1_2" csCatId="accent1" phldr="0"/>
      <dgm:spPr/>
      <dgm:t>
        <a:bodyPr/>
        <a:lstStyle/>
        <a:p>
          <a:endParaRPr lang="el-GR"/>
        </a:p>
      </dgm:t>
    </dgm:pt>
    <dgm:pt modelId="{AE3A9A8E-2FD4-4FD2-9B0B-B0AC075757EC}" type="pres">
      <dgm:prSet presAssocID="{5AC647F1-7DB5-4882-8EAA-5891E10E70A4}" presName="composite" presStyleCnt="0">
        <dgm:presLayoutVars>
          <dgm:chMax val="1"/>
          <dgm:dir/>
          <dgm:resizeHandles val="exact"/>
        </dgm:presLayoutVars>
      </dgm:prSet>
      <dgm:spPr/>
      <dgm:t>
        <a:bodyPr/>
        <a:lstStyle/>
        <a:p>
          <a:endParaRPr lang="el-GR"/>
        </a:p>
      </dgm:t>
    </dgm:pt>
    <dgm:pt modelId="{F3C069AF-DDEB-4BD2-AF68-56354D441869}" type="pres">
      <dgm:prSet presAssocID="{5AC647F1-7DB5-4882-8EAA-5891E10E70A4}" presName="radial" presStyleCnt="0">
        <dgm:presLayoutVars>
          <dgm:animLvl val="ctr"/>
        </dgm:presLayoutVars>
      </dgm:prSet>
      <dgm:spPr/>
    </dgm:pt>
  </dgm:ptLst>
  <dgm:cxnLst>
    <dgm:cxn modelId="{E63902B6-010A-4346-BBBC-D44E93962278}" type="presOf" srcId="{5AC647F1-7DB5-4882-8EAA-5891E10E70A4}" destId="{AE3A9A8E-2FD4-4FD2-9B0B-B0AC075757EC}" srcOrd="0" destOrd="0" presId="urn:microsoft.com/office/officeart/2005/8/layout/radial3"/>
    <dgm:cxn modelId="{A7D90C13-F84B-4066-AF97-4DE75526B163}" type="presParOf" srcId="{AE3A9A8E-2FD4-4FD2-9B0B-B0AC075757EC}" destId="{F3C069AF-DDEB-4BD2-AF68-56354D441869}" srcOrd="0"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EDC353EA-6066-486D-8ABA-CCCE520E3107}" type="doc">
      <dgm:prSet loTypeId="urn:microsoft.com/office/officeart/2005/8/layout/matrix1" loCatId="matrix" qsTypeId="urn:microsoft.com/office/officeart/2005/8/quickstyle/simple2" qsCatId="simple" csTypeId="urn:microsoft.com/office/officeart/2005/8/colors/accent1_2" csCatId="accent1" phldr="1"/>
      <dgm:spPr/>
      <dgm:t>
        <a:bodyPr/>
        <a:lstStyle/>
        <a:p>
          <a:endParaRPr lang="el-GR"/>
        </a:p>
      </dgm:t>
    </dgm:pt>
    <dgm:pt modelId="{1FF75B9A-086C-4915-965D-7B7430937276}">
      <dgm:prSet phldrT="[Κείμενο]" custT="1"/>
      <dgm:spPr>
        <a:solidFill>
          <a:schemeClr val="accent1">
            <a:lumMod val="60000"/>
            <a:lumOff val="40000"/>
          </a:schemeClr>
        </a:solidFill>
        <a:ln w="19050">
          <a:solidFill>
            <a:srgbClr val="C00000"/>
          </a:solidFill>
        </a:ln>
      </dgm:spPr>
      <dgm:t>
        <a:bodyPr/>
        <a:lstStyle/>
        <a:p>
          <a:pPr algn="ctr"/>
          <a:r>
            <a:rPr lang="el-GR" sz="2200" dirty="0" smtClean="0">
              <a:latin typeface="Trebuchet MS" panose="020B0603020202020204" pitchFamily="34" charset="0"/>
            </a:rPr>
            <a:t>Αποτελέσματα έρευνας από εκπαιδευτικούς ΠΕ60</a:t>
          </a:r>
          <a:endParaRPr lang="el-GR" sz="2200" dirty="0">
            <a:latin typeface="Trebuchet MS" panose="020B0603020202020204" pitchFamily="34" charset="0"/>
          </a:endParaRPr>
        </a:p>
      </dgm:t>
    </dgm:pt>
    <dgm:pt modelId="{53214915-CE72-4512-A9EE-A57571FBDCEB}" type="parTrans" cxnId="{F782ED04-6787-4A1C-8317-0B223B5825BB}">
      <dgm:prSet/>
      <dgm:spPr/>
      <dgm:t>
        <a:bodyPr/>
        <a:lstStyle/>
        <a:p>
          <a:endParaRPr lang="el-GR"/>
        </a:p>
      </dgm:t>
    </dgm:pt>
    <dgm:pt modelId="{56034C55-8B9C-4865-A5D6-BDAF4749E28F}" type="sibTrans" cxnId="{F782ED04-6787-4A1C-8317-0B223B5825BB}">
      <dgm:prSet/>
      <dgm:spPr/>
      <dgm:t>
        <a:bodyPr/>
        <a:lstStyle/>
        <a:p>
          <a:endParaRPr lang="el-GR"/>
        </a:p>
      </dgm:t>
    </dgm:pt>
    <dgm:pt modelId="{843D6BE5-10E8-4164-B968-4104551B1E21}">
      <dgm:prSet phldrT="[Κείμενο]" custT="1"/>
      <dgm:spPr>
        <a:solidFill>
          <a:schemeClr val="accent3">
            <a:lumMod val="20000"/>
            <a:lumOff val="80000"/>
          </a:schemeClr>
        </a:solidFill>
        <a:ln>
          <a:solidFill>
            <a:srgbClr val="C00000"/>
          </a:solidFill>
        </a:ln>
      </dgm:spPr>
      <dgm:t>
        <a:bodyPr/>
        <a:lstStyle/>
        <a:p>
          <a:r>
            <a:rPr lang="el-GR" sz="2000" dirty="0" smtClean="0">
              <a:solidFill>
                <a:schemeClr val="tx2"/>
              </a:solidFill>
              <a:latin typeface="Trebuchet MS" panose="020B0603020202020204" pitchFamily="34" charset="0"/>
            </a:rPr>
            <a:t>Ευχρηστία εκπαιδευτικού υλικού</a:t>
          </a:r>
          <a:endParaRPr lang="el-GR" sz="2000" dirty="0">
            <a:solidFill>
              <a:schemeClr val="tx2"/>
            </a:solidFill>
            <a:latin typeface="Trebuchet MS" panose="020B0603020202020204" pitchFamily="34" charset="0"/>
          </a:endParaRPr>
        </a:p>
      </dgm:t>
    </dgm:pt>
    <dgm:pt modelId="{D7316B2D-E992-4AF6-AF81-FDF40F7A5F64}" type="parTrans" cxnId="{091C4F32-4088-4E73-A07A-C3F022FCF69C}">
      <dgm:prSet/>
      <dgm:spPr/>
      <dgm:t>
        <a:bodyPr/>
        <a:lstStyle/>
        <a:p>
          <a:endParaRPr lang="el-GR"/>
        </a:p>
      </dgm:t>
    </dgm:pt>
    <dgm:pt modelId="{85BCD3C1-495C-40C9-B9D9-456BF0392F0E}" type="sibTrans" cxnId="{091C4F32-4088-4E73-A07A-C3F022FCF69C}">
      <dgm:prSet/>
      <dgm:spPr/>
      <dgm:t>
        <a:bodyPr/>
        <a:lstStyle/>
        <a:p>
          <a:endParaRPr lang="el-GR"/>
        </a:p>
      </dgm:t>
    </dgm:pt>
    <dgm:pt modelId="{3EB82066-9437-4188-8455-FD76F0BA7C94}">
      <dgm:prSet phldrT="[Κείμενο]" custT="1"/>
      <dgm:spPr>
        <a:solidFill>
          <a:schemeClr val="accent1">
            <a:lumMod val="20000"/>
            <a:lumOff val="80000"/>
          </a:schemeClr>
        </a:solidFill>
        <a:ln>
          <a:solidFill>
            <a:srgbClr val="C00000"/>
          </a:solidFill>
        </a:ln>
      </dgm:spPr>
      <dgm:t>
        <a:bodyPr/>
        <a:lstStyle/>
        <a:p>
          <a:r>
            <a:rPr lang="el-GR" sz="2000" dirty="0" smtClean="0">
              <a:solidFill>
                <a:schemeClr val="tx2"/>
              </a:solidFill>
              <a:latin typeface="Trebuchet MS" panose="020B0603020202020204" pitchFamily="34" charset="0"/>
            </a:rPr>
            <a:t>Αλληλεπίδραση</a:t>
          </a:r>
          <a:endParaRPr lang="el-GR" sz="2000" dirty="0">
            <a:solidFill>
              <a:schemeClr val="tx2"/>
            </a:solidFill>
            <a:latin typeface="Trebuchet MS" panose="020B0603020202020204" pitchFamily="34" charset="0"/>
          </a:endParaRPr>
        </a:p>
      </dgm:t>
    </dgm:pt>
    <dgm:pt modelId="{3AEF9E17-F110-4F76-AF94-77A732FA9729}" type="parTrans" cxnId="{C74D1CCA-5F15-4DE8-8000-1992C56AAB2E}">
      <dgm:prSet/>
      <dgm:spPr/>
      <dgm:t>
        <a:bodyPr/>
        <a:lstStyle/>
        <a:p>
          <a:endParaRPr lang="el-GR"/>
        </a:p>
      </dgm:t>
    </dgm:pt>
    <dgm:pt modelId="{398E113E-C865-460F-A213-981D084B17F0}" type="sibTrans" cxnId="{C74D1CCA-5F15-4DE8-8000-1992C56AAB2E}">
      <dgm:prSet/>
      <dgm:spPr/>
      <dgm:t>
        <a:bodyPr/>
        <a:lstStyle/>
        <a:p>
          <a:endParaRPr lang="el-GR"/>
        </a:p>
      </dgm:t>
    </dgm:pt>
    <dgm:pt modelId="{9A15BB59-86CA-486A-BBE1-22AD8FBCA2B9}">
      <dgm:prSet phldrT="[Κείμενο]" custT="1"/>
      <dgm:spPr>
        <a:solidFill>
          <a:schemeClr val="accent1">
            <a:lumMod val="20000"/>
            <a:lumOff val="80000"/>
          </a:schemeClr>
        </a:solidFill>
        <a:ln w="19050">
          <a:solidFill>
            <a:srgbClr val="C00000"/>
          </a:solidFill>
        </a:ln>
      </dgm:spPr>
      <dgm:t>
        <a:bodyPr/>
        <a:lstStyle/>
        <a:p>
          <a:r>
            <a:rPr lang="el-GR" sz="2000" dirty="0" smtClean="0">
              <a:solidFill>
                <a:schemeClr val="tx2"/>
              </a:solidFill>
              <a:latin typeface="Trebuchet MS" panose="020B0603020202020204" pitchFamily="34" charset="0"/>
            </a:rPr>
            <a:t>Κάλυψη εκπαιδευτικών στόχων</a:t>
          </a:r>
          <a:endParaRPr lang="el-GR" sz="2000" dirty="0">
            <a:solidFill>
              <a:schemeClr val="tx2"/>
            </a:solidFill>
            <a:latin typeface="Trebuchet MS" panose="020B0603020202020204" pitchFamily="34" charset="0"/>
          </a:endParaRPr>
        </a:p>
      </dgm:t>
    </dgm:pt>
    <dgm:pt modelId="{5422A776-26EE-4043-B082-2D74797A6606}" type="parTrans" cxnId="{C75932C5-43E8-4EBB-A15D-F940FEE385B4}">
      <dgm:prSet/>
      <dgm:spPr/>
      <dgm:t>
        <a:bodyPr/>
        <a:lstStyle/>
        <a:p>
          <a:endParaRPr lang="el-GR"/>
        </a:p>
      </dgm:t>
    </dgm:pt>
    <dgm:pt modelId="{AFB823E9-DB25-4E0A-8499-2AE52AA3804F}" type="sibTrans" cxnId="{C75932C5-43E8-4EBB-A15D-F940FEE385B4}">
      <dgm:prSet/>
      <dgm:spPr/>
      <dgm:t>
        <a:bodyPr/>
        <a:lstStyle/>
        <a:p>
          <a:endParaRPr lang="el-GR"/>
        </a:p>
      </dgm:t>
    </dgm:pt>
    <dgm:pt modelId="{673FDDE6-D5DE-4129-8802-4AA577823348}">
      <dgm:prSet phldrT="[Κείμενο]" custT="1"/>
      <dgm:spPr>
        <a:solidFill>
          <a:schemeClr val="accent3">
            <a:lumMod val="20000"/>
            <a:lumOff val="80000"/>
          </a:schemeClr>
        </a:solidFill>
        <a:ln>
          <a:solidFill>
            <a:srgbClr val="C00000"/>
          </a:solidFill>
        </a:ln>
      </dgm:spPr>
      <dgm:t>
        <a:bodyPr/>
        <a:lstStyle/>
        <a:p>
          <a:r>
            <a:rPr lang="el-GR" sz="2000" dirty="0" smtClean="0">
              <a:solidFill>
                <a:schemeClr val="tx2"/>
              </a:solidFill>
              <a:latin typeface="Trebuchet MS" panose="020B0603020202020204" pitchFamily="34" charset="0"/>
            </a:rPr>
            <a:t>Παρουσίαση εκπαιδευτικού υλικού</a:t>
          </a:r>
          <a:endParaRPr lang="el-GR" sz="2000" dirty="0">
            <a:solidFill>
              <a:schemeClr val="tx2"/>
            </a:solidFill>
            <a:latin typeface="Trebuchet MS" panose="020B0603020202020204" pitchFamily="34" charset="0"/>
          </a:endParaRPr>
        </a:p>
      </dgm:t>
    </dgm:pt>
    <dgm:pt modelId="{A76E1F96-BCE3-464F-8097-A87AF2FA6FA2}" type="parTrans" cxnId="{ECA127C3-8314-4E59-BC4D-91303614FF5B}">
      <dgm:prSet/>
      <dgm:spPr/>
      <dgm:t>
        <a:bodyPr/>
        <a:lstStyle/>
        <a:p>
          <a:endParaRPr lang="el-GR"/>
        </a:p>
      </dgm:t>
    </dgm:pt>
    <dgm:pt modelId="{71300C78-B9A7-45DF-8CC1-479EC6379C0F}" type="sibTrans" cxnId="{ECA127C3-8314-4E59-BC4D-91303614FF5B}">
      <dgm:prSet/>
      <dgm:spPr/>
      <dgm:t>
        <a:bodyPr/>
        <a:lstStyle/>
        <a:p>
          <a:endParaRPr lang="el-GR"/>
        </a:p>
      </dgm:t>
    </dgm:pt>
    <dgm:pt modelId="{02900D07-4AE8-4D00-8CAD-E272E07C8B65}" type="pres">
      <dgm:prSet presAssocID="{EDC353EA-6066-486D-8ABA-CCCE520E3107}" presName="diagram" presStyleCnt="0">
        <dgm:presLayoutVars>
          <dgm:chMax val="1"/>
          <dgm:dir/>
          <dgm:animLvl val="ctr"/>
          <dgm:resizeHandles val="exact"/>
        </dgm:presLayoutVars>
      </dgm:prSet>
      <dgm:spPr/>
      <dgm:t>
        <a:bodyPr/>
        <a:lstStyle/>
        <a:p>
          <a:endParaRPr lang="el-GR"/>
        </a:p>
      </dgm:t>
    </dgm:pt>
    <dgm:pt modelId="{DE66E5E6-5CC9-4823-9E7C-FC53B107DD88}" type="pres">
      <dgm:prSet presAssocID="{EDC353EA-6066-486D-8ABA-CCCE520E3107}" presName="matrix" presStyleCnt="0"/>
      <dgm:spPr/>
    </dgm:pt>
    <dgm:pt modelId="{E3C2D8C0-90C0-4C87-B3B6-E37F4A91FB2B}" type="pres">
      <dgm:prSet presAssocID="{EDC353EA-6066-486D-8ABA-CCCE520E3107}" presName="tile1" presStyleLbl="node1" presStyleIdx="0" presStyleCnt="4"/>
      <dgm:spPr/>
      <dgm:t>
        <a:bodyPr/>
        <a:lstStyle/>
        <a:p>
          <a:endParaRPr lang="el-GR"/>
        </a:p>
      </dgm:t>
    </dgm:pt>
    <dgm:pt modelId="{8F9962DE-8639-4F83-A9AA-F8E9B28847A3}" type="pres">
      <dgm:prSet presAssocID="{EDC353EA-6066-486D-8ABA-CCCE520E3107}" presName="tile1text" presStyleLbl="node1" presStyleIdx="0" presStyleCnt="4">
        <dgm:presLayoutVars>
          <dgm:chMax val="0"/>
          <dgm:chPref val="0"/>
          <dgm:bulletEnabled val="1"/>
        </dgm:presLayoutVars>
      </dgm:prSet>
      <dgm:spPr/>
      <dgm:t>
        <a:bodyPr/>
        <a:lstStyle/>
        <a:p>
          <a:endParaRPr lang="el-GR"/>
        </a:p>
      </dgm:t>
    </dgm:pt>
    <dgm:pt modelId="{17BD8E18-FE34-4DD0-BF12-4B72A52F9536}" type="pres">
      <dgm:prSet presAssocID="{EDC353EA-6066-486D-8ABA-CCCE520E3107}" presName="tile2" presStyleLbl="node1" presStyleIdx="1" presStyleCnt="4" custLinFactNeighborY="0"/>
      <dgm:spPr/>
      <dgm:t>
        <a:bodyPr/>
        <a:lstStyle/>
        <a:p>
          <a:endParaRPr lang="el-GR"/>
        </a:p>
      </dgm:t>
    </dgm:pt>
    <dgm:pt modelId="{12988621-1C84-424F-A33A-9D018D90930B}" type="pres">
      <dgm:prSet presAssocID="{EDC353EA-6066-486D-8ABA-CCCE520E3107}" presName="tile2text" presStyleLbl="node1" presStyleIdx="1" presStyleCnt="4">
        <dgm:presLayoutVars>
          <dgm:chMax val="0"/>
          <dgm:chPref val="0"/>
          <dgm:bulletEnabled val="1"/>
        </dgm:presLayoutVars>
      </dgm:prSet>
      <dgm:spPr/>
      <dgm:t>
        <a:bodyPr/>
        <a:lstStyle/>
        <a:p>
          <a:endParaRPr lang="el-GR"/>
        </a:p>
      </dgm:t>
    </dgm:pt>
    <dgm:pt modelId="{FE626E63-153F-46F3-91FA-362F3227FB99}" type="pres">
      <dgm:prSet presAssocID="{EDC353EA-6066-486D-8ABA-CCCE520E3107}" presName="tile3" presStyleLbl="node1" presStyleIdx="2" presStyleCnt="4"/>
      <dgm:spPr/>
      <dgm:t>
        <a:bodyPr/>
        <a:lstStyle/>
        <a:p>
          <a:endParaRPr lang="el-GR"/>
        </a:p>
      </dgm:t>
    </dgm:pt>
    <dgm:pt modelId="{14165BC1-67C1-4A6F-8EA1-E4EFA96F7256}" type="pres">
      <dgm:prSet presAssocID="{EDC353EA-6066-486D-8ABA-CCCE520E3107}" presName="tile3text" presStyleLbl="node1" presStyleIdx="2" presStyleCnt="4">
        <dgm:presLayoutVars>
          <dgm:chMax val="0"/>
          <dgm:chPref val="0"/>
          <dgm:bulletEnabled val="1"/>
        </dgm:presLayoutVars>
      </dgm:prSet>
      <dgm:spPr/>
      <dgm:t>
        <a:bodyPr/>
        <a:lstStyle/>
        <a:p>
          <a:endParaRPr lang="el-GR"/>
        </a:p>
      </dgm:t>
    </dgm:pt>
    <dgm:pt modelId="{12E3A082-A8A4-416B-8CD3-2D3BEE3649D1}" type="pres">
      <dgm:prSet presAssocID="{EDC353EA-6066-486D-8ABA-CCCE520E3107}" presName="tile4" presStyleLbl="node1" presStyleIdx="3" presStyleCnt="4"/>
      <dgm:spPr/>
      <dgm:t>
        <a:bodyPr/>
        <a:lstStyle/>
        <a:p>
          <a:endParaRPr lang="el-GR"/>
        </a:p>
      </dgm:t>
    </dgm:pt>
    <dgm:pt modelId="{9F65088D-81DF-4E19-A87D-4427944202CE}" type="pres">
      <dgm:prSet presAssocID="{EDC353EA-6066-486D-8ABA-CCCE520E3107}" presName="tile4text" presStyleLbl="node1" presStyleIdx="3" presStyleCnt="4">
        <dgm:presLayoutVars>
          <dgm:chMax val="0"/>
          <dgm:chPref val="0"/>
          <dgm:bulletEnabled val="1"/>
        </dgm:presLayoutVars>
      </dgm:prSet>
      <dgm:spPr/>
      <dgm:t>
        <a:bodyPr/>
        <a:lstStyle/>
        <a:p>
          <a:endParaRPr lang="el-GR"/>
        </a:p>
      </dgm:t>
    </dgm:pt>
    <dgm:pt modelId="{F83358E2-F3BA-4303-84C2-9E292274B8ED}" type="pres">
      <dgm:prSet presAssocID="{EDC353EA-6066-486D-8ABA-CCCE520E3107}" presName="centerTile" presStyleLbl="fgShp" presStyleIdx="0" presStyleCnt="1">
        <dgm:presLayoutVars>
          <dgm:chMax val="0"/>
          <dgm:chPref val="0"/>
        </dgm:presLayoutVars>
      </dgm:prSet>
      <dgm:spPr/>
      <dgm:t>
        <a:bodyPr/>
        <a:lstStyle/>
        <a:p>
          <a:endParaRPr lang="el-GR"/>
        </a:p>
      </dgm:t>
    </dgm:pt>
  </dgm:ptLst>
  <dgm:cxnLst>
    <dgm:cxn modelId="{C05BAA07-76BE-4AF9-A98F-F7BD2F8CFBC4}" type="presOf" srcId="{843D6BE5-10E8-4164-B968-4104551B1E21}" destId="{8F9962DE-8639-4F83-A9AA-F8E9B28847A3}" srcOrd="1" destOrd="0" presId="urn:microsoft.com/office/officeart/2005/8/layout/matrix1"/>
    <dgm:cxn modelId="{69635363-7F3F-46DE-973D-9BD2E0C19AD9}" type="presOf" srcId="{1FF75B9A-086C-4915-965D-7B7430937276}" destId="{F83358E2-F3BA-4303-84C2-9E292274B8ED}" srcOrd="0" destOrd="0" presId="urn:microsoft.com/office/officeart/2005/8/layout/matrix1"/>
    <dgm:cxn modelId="{31211D18-3E50-432B-8561-39BBC630828D}" type="presOf" srcId="{EDC353EA-6066-486D-8ABA-CCCE520E3107}" destId="{02900D07-4AE8-4D00-8CAD-E272E07C8B65}" srcOrd="0" destOrd="0" presId="urn:microsoft.com/office/officeart/2005/8/layout/matrix1"/>
    <dgm:cxn modelId="{F782ED04-6787-4A1C-8317-0B223B5825BB}" srcId="{EDC353EA-6066-486D-8ABA-CCCE520E3107}" destId="{1FF75B9A-086C-4915-965D-7B7430937276}" srcOrd="0" destOrd="0" parTransId="{53214915-CE72-4512-A9EE-A57571FBDCEB}" sibTransId="{56034C55-8B9C-4865-A5D6-BDAF4749E28F}"/>
    <dgm:cxn modelId="{091C4F32-4088-4E73-A07A-C3F022FCF69C}" srcId="{1FF75B9A-086C-4915-965D-7B7430937276}" destId="{843D6BE5-10E8-4164-B968-4104551B1E21}" srcOrd="0" destOrd="0" parTransId="{D7316B2D-E992-4AF6-AF81-FDF40F7A5F64}" sibTransId="{85BCD3C1-495C-40C9-B9D9-456BF0392F0E}"/>
    <dgm:cxn modelId="{7C55C650-2271-4DA7-BAEF-8B476504D85C}" type="presOf" srcId="{9A15BB59-86CA-486A-BBE1-22AD8FBCA2B9}" destId="{14165BC1-67C1-4A6F-8EA1-E4EFA96F7256}" srcOrd="1" destOrd="0" presId="urn:microsoft.com/office/officeart/2005/8/layout/matrix1"/>
    <dgm:cxn modelId="{C75932C5-43E8-4EBB-A15D-F940FEE385B4}" srcId="{1FF75B9A-086C-4915-965D-7B7430937276}" destId="{9A15BB59-86CA-486A-BBE1-22AD8FBCA2B9}" srcOrd="2" destOrd="0" parTransId="{5422A776-26EE-4043-B082-2D74797A6606}" sibTransId="{AFB823E9-DB25-4E0A-8499-2AE52AA3804F}"/>
    <dgm:cxn modelId="{C74D1CCA-5F15-4DE8-8000-1992C56AAB2E}" srcId="{1FF75B9A-086C-4915-965D-7B7430937276}" destId="{3EB82066-9437-4188-8455-FD76F0BA7C94}" srcOrd="1" destOrd="0" parTransId="{3AEF9E17-F110-4F76-AF94-77A732FA9729}" sibTransId="{398E113E-C865-460F-A213-981D084B17F0}"/>
    <dgm:cxn modelId="{95D08F46-C1E0-437F-81D1-1B3BB52F3AD3}" type="presOf" srcId="{673FDDE6-D5DE-4129-8802-4AA577823348}" destId="{12E3A082-A8A4-416B-8CD3-2D3BEE3649D1}" srcOrd="0" destOrd="0" presId="urn:microsoft.com/office/officeart/2005/8/layout/matrix1"/>
    <dgm:cxn modelId="{D714B8BB-4C0A-4F54-AA32-DC47E7676411}" type="presOf" srcId="{3EB82066-9437-4188-8455-FD76F0BA7C94}" destId="{17BD8E18-FE34-4DD0-BF12-4B72A52F9536}" srcOrd="0" destOrd="0" presId="urn:microsoft.com/office/officeart/2005/8/layout/matrix1"/>
    <dgm:cxn modelId="{360BADCE-FB42-4968-B0EE-0D84758DDCA5}" type="presOf" srcId="{673FDDE6-D5DE-4129-8802-4AA577823348}" destId="{9F65088D-81DF-4E19-A87D-4427944202CE}" srcOrd="1" destOrd="0" presId="urn:microsoft.com/office/officeart/2005/8/layout/matrix1"/>
    <dgm:cxn modelId="{45365E7E-3CBA-4DC6-8401-10513B2ADC61}" type="presOf" srcId="{9A15BB59-86CA-486A-BBE1-22AD8FBCA2B9}" destId="{FE626E63-153F-46F3-91FA-362F3227FB99}" srcOrd="0" destOrd="0" presId="urn:microsoft.com/office/officeart/2005/8/layout/matrix1"/>
    <dgm:cxn modelId="{BC166CF7-096C-4148-8B76-5F57A8F46E34}" type="presOf" srcId="{843D6BE5-10E8-4164-B968-4104551B1E21}" destId="{E3C2D8C0-90C0-4C87-B3B6-E37F4A91FB2B}" srcOrd="0" destOrd="0" presId="urn:microsoft.com/office/officeart/2005/8/layout/matrix1"/>
    <dgm:cxn modelId="{ECA127C3-8314-4E59-BC4D-91303614FF5B}" srcId="{1FF75B9A-086C-4915-965D-7B7430937276}" destId="{673FDDE6-D5DE-4129-8802-4AA577823348}" srcOrd="3" destOrd="0" parTransId="{A76E1F96-BCE3-464F-8097-A87AF2FA6FA2}" sibTransId="{71300C78-B9A7-45DF-8CC1-479EC6379C0F}"/>
    <dgm:cxn modelId="{B2297C55-5D1E-48A5-A7CE-6F153B43774D}" type="presOf" srcId="{3EB82066-9437-4188-8455-FD76F0BA7C94}" destId="{12988621-1C84-424F-A33A-9D018D90930B}" srcOrd="1" destOrd="0" presId="urn:microsoft.com/office/officeart/2005/8/layout/matrix1"/>
    <dgm:cxn modelId="{B4DFA316-B474-4DEF-A038-9A89A30972AE}" type="presParOf" srcId="{02900D07-4AE8-4D00-8CAD-E272E07C8B65}" destId="{DE66E5E6-5CC9-4823-9E7C-FC53B107DD88}" srcOrd="0" destOrd="0" presId="urn:microsoft.com/office/officeart/2005/8/layout/matrix1"/>
    <dgm:cxn modelId="{83F3C6BC-9615-4215-8149-969E734B3514}" type="presParOf" srcId="{DE66E5E6-5CC9-4823-9E7C-FC53B107DD88}" destId="{E3C2D8C0-90C0-4C87-B3B6-E37F4A91FB2B}" srcOrd="0" destOrd="0" presId="urn:microsoft.com/office/officeart/2005/8/layout/matrix1"/>
    <dgm:cxn modelId="{5B9385B5-FFFE-4CAC-B6A3-2A3211C012B7}" type="presParOf" srcId="{DE66E5E6-5CC9-4823-9E7C-FC53B107DD88}" destId="{8F9962DE-8639-4F83-A9AA-F8E9B28847A3}" srcOrd="1" destOrd="0" presId="urn:microsoft.com/office/officeart/2005/8/layout/matrix1"/>
    <dgm:cxn modelId="{BFCDAEF8-B458-4551-9049-7EF3CBB7145F}" type="presParOf" srcId="{DE66E5E6-5CC9-4823-9E7C-FC53B107DD88}" destId="{17BD8E18-FE34-4DD0-BF12-4B72A52F9536}" srcOrd="2" destOrd="0" presId="urn:microsoft.com/office/officeart/2005/8/layout/matrix1"/>
    <dgm:cxn modelId="{1488B3CC-0C4B-498F-A96B-92773D52D5A2}" type="presParOf" srcId="{DE66E5E6-5CC9-4823-9E7C-FC53B107DD88}" destId="{12988621-1C84-424F-A33A-9D018D90930B}" srcOrd="3" destOrd="0" presId="urn:microsoft.com/office/officeart/2005/8/layout/matrix1"/>
    <dgm:cxn modelId="{CC15E5D5-DC84-4FAC-B468-23C90AE3FBE7}" type="presParOf" srcId="{DE66E5E6-5CC9-4823-9E7C-FC53B107DD88}" destId="{FE626E63-153F-46F3-91FA-362F3227FB99}" srcOrd="4" destOrd="0" presId="urn:microsoft.com/office/officeart/2005/8/layout/matrix1"/>
    <dgm:cxn modelId="{3001B44A-354B-4F1B-A5B5-6E36EF3A8757}" type="presParOf" srcId="{DE66E5E6-5CC9-4823-9E7C-FC53B107DD88}" destId="{14165BC1-67C1-4A6F-8EA1-E4EFA96F7256}" srcOrd="5" destOrd="0" presId="urn:microsoft.com/office/officeart/2005/8/layout/matrix1"/>
    <dgm:cxn modelId="{11D6EB68-6BCF-4F7C-82CA-5CDBF83BC4CF}" type="presParOf" srcId="{DE66E5E6-5CC9-4823-9E7C-FC53B107DD88}" destId="{12E3A082-A8A4-416B-8CD3-2D3BEE3649D1}" srcOrd="6" destOrd="0" presId="urn:microsoft.com/office/officeart/2005/8/layout/matrix1"/>
    <dgm:cxn modelId="{349332E4-EDC5-46A2-B6B3-6D4248AD66FE}" type="presParOf" srcId="{DE66E5E6-5CC9-4823-9E7C-FC53B107DD88}" destId="{9F65088D-81DF-4E19-A87D-4427944202CE}" srcOrd="7" destOrd="0" presId="urn:microsoft.com/office/officeart/2005/8/layout/matrix1"/>
    <dgm:cxn modelId="{452D233D-CD5C-469A-942D-3F10E8510A8A}" type="presParOf" srcId="{02900D07-4AE8-4D00-8CAD-E272E07C8B65}" destId="{F83358E2-F3BA-4303-84C2-9E292274B8ED}" srcOrd="1" destOrd="0" presId="urn:microsoft.com/office/officeart/2005/8/layout/matrix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F6621BAA-3800-4499-9E1B-73D4F8E64FA8}" type="doc">
      <dgm:prSet loTypeId="urn:microsoft.com/office/officeart/2005/8/layout/balance1" loCatId="relationship" qsTypeId="urn:microsoft.com/office/officeart/2005/8/quickstyle/simple1" qsCatId="simple" csTypeId="urn:microsoft.com/office/officeart/2005/8/colors/accent1_2" csCatId="accent1" phldr="1"/>
      <dgm:spPr/>
      <dgm:t>
        <a:bodyPr/>
        <a:lstStyle/>
        <a:p>
          <a:endParaRPr lang="el-GR"/>
        </a:p>
      </dgm:t>
    </dgm:pt>
    <dgm:pt modelId="{6515A954-F73B-4521-9DDA-5F32DD4B8CD0}">
      <dgm:prSet phldrT="[Κείμενο]" custT="1"/>
      <dgm:spPr>
        <a:solidFill>
          <a:schemeClr val="accent3">
            <a:lumMod val="40000"/>
            <a:lumOff val="60000"/>
            <a:alpha val="90000"/>
          </a:schemeClr>
        </a:solidFill>
        <a:ln w="19050">
          <a:solidFill>
            <a:srgbClr val="C00000">
              <a:alpha val="90000"/>
            </a:srgbClr>
          </a:solidFill>
        </a:ln>
      </dgm:spPr>
      <dgm:t>
        <a:bodyPr/>
        <a:lstStyle/>
        <a:p>
          <a:r>
            <a:rPr lang="el-GR" sz="2400" dirty="0" smtClean="0">
              <a:latin typeface="Trebuchet MS" panose="020B0603020202020204" pitchFamily="34" charset="0"/>
            </a:rPr>
            <a:t>Αλλαγές</a:t>
          </a:r>
          <a:endParaRPr lang="el-GR" sz="2400" dirty="0">
            <a:latin typeface="Trebuchet MS" panose="020B0603020202020204" pitchFamily="34" charset="0"/>
          </a:endParaRPr>
        </a:p>
      </dgm:t>
    </dgm:pt>
    <dgm:pt modelId="{ACFD7076-322D-488A-85A2-005ED987A11B}" type="parTrans" cxnId="{1F16C80B-5662-4D6F-A1FB-EC08017483AD}">
      <dgm:prSet/>
      <dgm:spPr/>
      <dgm:t>
        <a:bodyPr/>
        <a:lstStyle/>
        <a:p>
          <a:endParaRPr lang="el-GR"/>
        </a:p>
      </dgm:t>
    </dgm:pt>
    <dgm:pt modelId="{D147E778-0ABC-4957-8CF7-C0D059A8B4A0}" type="sibTrans" cxnId="{1F16C80B-5662-4D6F-A1FB-EC08017483AD}">
      <dgm:prSet/>
      <dgm:spPr/>
      <dgm:t>
        <a:bodyPr/>
        <a:lstStyle/>
        <a:p>
          <a:endParaRPr lang="el-GR"/>
        </a:p>
      </dgm:t>
    </dgm:pt>
    <dgm:pt modelId="{E2D2B997-D4CE-479E-BA75-D27B07C1BBAA}">
      <dgm:prSet phldrT="[Κείμενο]" custT="1"/>
      <dgm:spPr>
        <a:solidFill>
          <a:schemeClr val="accent3">
            <a:lumMod val="20000"/>
            <a:lumOff val="80000"/>
          </a:schemeClr>
        </a:solidFill>
        <a:ln w="19050">
          <a:solidFill>
            <a:srgbClr val="C00000"/>
          </a:solidFill>
        </a:ln>
      </dgm:spPr>
      <dgm:t>
        <a:bodyPr/>
        <a:lstStyle/>
        <a:p>
          <a:pPr algn="just"/>
          <a:r>
            <a:rPr lang="el-GR" sz="1600" dirty="0" smtClean="0">
              <a:solidFill>
                <a:schemeClr val="tx2"/>
              </a:solidFill>
              <a:latin typeface="Trebuchet MS" panose="020B0603020202020204" pitchFamily="34" charset="0"/>
            </a:rPr>
            <a:t>∙Δυνατότητα αφαίρεσης διαφημίσεων από τα βίντεο</a:t>
          </a:r>
          <a:endParaRPr lang="el-GR" sz="1600" dirty="0">
            <a:solidFill>
              <a:schemeClr val="tx2"/>
            </a:solidFill>
            <a:latin typeface="Trebuchet MS" panose="020B0603020202020204" pitchFamily="34" charset="0"/>
          </a:endParaRPr>
        </a:p>
      </dgm:t>
    </dgm:pt>
    <dgm:pt modelId="{F1568D88-BBA1-468F-BBDD-4C19E79A7D52}" type="parTrans" cxnId="{074B8CE9-0BE8-4696-9D64-B59B70FDDAD8}">
      <dgm:prSet/>
      <dgm:spPr/>
      <dgm:t>
        <a:bodyPr/>
        <a:lstStyle/>
        <a:p>
          <a:endParaRPr lang="el-GR"/>
        </a:p>
      </dgm:t>
    </dgm:pt>
    <dgm:pt modelId="{D85FA0AE-C7C8-4ADB-9D92-80AADAEDBAA0}" type="sibTrans" cxnId="{074B8CE9-0BE8-4696-9D64-B59B70FDDAD8}">
      <dgm:prSet/>
      <dgm:spPr/>
      <dgm:t>
        <a:bodyPr/>
        <a:lstStyle/>
        <a:p>
          <a:endParaRPr lang="el-GR"/>
        </a:p>
      </dgm:t>
    </dgm:pt>
    <dgm:pt modelId="{78F2E9EB-1447-4E4B-8FA4-C26B1C5DFB0F}">
      <dgm:prSet phldrT="[Κείμενο]" custT="1"/>
      <dgm:spPr>
        <a:solidFill>
          <a:schemeClr val="accent1">
            <a:lumMod val="60000"/>
            <a:lumOff val="40000"/>
            <a:alpha val="90000"/>
          </a:schemeClr>
        </a:solidFill>
        <a:ln w="19050">
          <a:solidFill>
            <a:srgbClr val="C00000">
              <a:alpha val="90000"/>
            </a:srgbClr>
          </a:solidFill>
        </a:ln>
      </dgm:spPr>
      <dgm:t>
        <a:bodyPr/>
        <a:lstStyle/>
        <a:p>
          <a:r>
            <a:rPr lang="el-GR" sz="2400" dirty="0" smtClean="0">
              <a:latin typeface="Trebuchet MS" panose="020B0603020202020204" pitchFamily="34" charset="0"/>
            </a:rPr>
            <a:t>Δυνατά σημεία</a:t>
          </a:r>
          <a:endParaRPr lang="el-GR" sz="2400" dirty="0">
            <a:latin typeface="Trebuchet MS" panose="020B0603020202020204" pitchFamily="34" charset="0"/>
          </a:endParaRPr>
        </a:p>
      </dgm:t>
    </dgm:pt>
    <dgm:pt modelId="{18783266-F5BB-444B-9D6C-8490B281F946}" type="parTrans" cxnId="{587ED0C3-082A-4AEB-8766-D1DE115B3712}">
      <dgm:prSet/>
      <dgm:spPr/>
      <dgm:t>
        <a:bodyPr/>
        <a:lstStyle/>
        <a:p>
          <a:endParaRPr lang="el-GR"/>
        </a:p>
      </dgm:t>
    </dgm:pt>
    <dgm:pt modelId="{52DDFE81-B2B0-4053-9691-BDE48156CBE0}" type="sibTrans" cxnId="{587ED0C3-082A-4AEB-8766-D1DE115B3712}">
      <dgm:prSet/>
      <dgm:spPr/>
      <dgm:t>
        <a:bodyPr/>
        <a:lstStyle/>
        <a:p>
          <a:endParaRPr lang="el-GR"/>
        </a:p>
      </dgm:t>
    </dgm:pt>
    <dgm:pt modelId="{1220EF61-EB56-4B5B-A143-6A1EE95BB202}">
      <dgm:prSet phldrT="[Κείμενο]" custT="1"/>
      <dgm:spPr>
        <a:solidFill>
          <a:schemeClr val="accent1">
            <a:lumMod val="20000"/>
            <a:lumOff val="80000"/>
          </a:schemeClr>
        </a:solidFill>
        <a:ln w="19050">
          <a:solidFill>
            <a:srgbClr val="C00000"/>
          </a:solidFill>
        </a:ln>
      </dgm:spPr>
      <dgm:t>
        <a:bodyPr/>
        <a:lstStyle/>
        <a:p>
          <a:pPr algn="l"/>
          <a:r>
            <a:rPr lang="el-GR" sz="1400" dirty="0" smtClean="0">
              <a:solidFill>
                <a:schemeClr val="tx2"/>
              </a:solidFill>
              <a:latin typeface="Trebuchet MS"/>
            </a:rPr>
            <a:t>∙</a:t>
          </a:r>
          <a:r>
            <a:rPr lang="el-GR" sz="1600" dirty="0" smtClean="0">
              <a:solidFill>
                <a:schemeClr val="tx2"/>
              </a:solidFill>
              <a:latin typeface="Trebuchet MS"/>
            </a:rPr>
            <a:t>Φιλικό </a:t>
          </a:r>
          <a:r>
            <a:rPr lang="en-US" sz="1600" dirty="0" smtClean="0">
              <a:solidFill>
                <a:schemeClr val="tx2"/>
              </a:solidFill>
              <a:latin typeface="Trebuchet MS"/>
            </a:rPr>
            <a:t>avatar</a:t>
          </a:r>
        </a:p>
        <a:p>
          <a:pPr algn="l"/>
          <a:r>
            <a:rPr lang="en-US" sz="1600" dirty="0" smtClean="0">
              <a:solidFill>
                <a:schemeClr val="tx2"/>
              </a:solidFill>
              <a:latin typeface="Trebuchet MS"/>
            </a:rPr>
            <a:t>∙</a:t>
          </a:r>
          <a:r>
            <a:rPr lang="el-GR" sz="1600" dirty="0" smtClean="0">
              <a:solidFill>
                <a:schemeClr val="tx2"/>
              </a:solidFill>
              <a:latin typeface="Trebuchet MS"/>
            </a:rPr>
            <a:t>Πληρότητα παρεχόμενης πληροφορίας</a:t>
          </a:r>
          <a:endParaRPr lang="el-GR" sz="1600" dirty="0">
            <a:solidFill>
              <a:schemeClr val="tx2"/>
            </a:solidFill>
          </a:endParaRPr>
        </a:p>
      </dgm:t>
    </dgm:pt>
    <dgm:pt modelId="{2D7DA982-7A4F-4C10-945E-4E2215A245BB}" type="parTrans" cxnId="{6926C963-C215-4D20-BEEA-5684D4F2588F}">
      <dgm:prSet/>
      <dgm:spPr/>
      <dgm:t>
        <a:bodyPr/>
        <a:lstStyle/>
        <a:p>
          <a:endParaRPr lang="el-GR"/>
        </a:p>
      </dgm:t>
    </dgm:pt>
    <dgm:pt modelId="{1180EEF8-28C2-40AC-8984-432870B4CC4B}" type="sibTrans" cxnId="{6926C963-C215-4D20-BEEA-5684D4F2588F}">
      <dgm:prSet/>
      <dgm:spPr/>
      <dgm:t>
        <a:bodyPr/>
        <a:lstStyle/>
        <a:p>
          <a:endParaRPr lang="el-GR"/>
        </a:p>
      </dgm:t>
    </dgm:pt>
    <dgm:pt modelId="{CBCC7CB6-2C57-46F9-B378-55022D1365F2}">
      <dgm:prSet phldrT="[Κείμενο]" custT="1"/>
      <dgm:spPr>
        <a:solidFill>
          <a:schemeClr val="accent1">
            <a:lumMod val="20000"/>
            <a:lumOff val="80000"/>
          </a:schemeClr>
        </a:solidFill>
        <a:ln w="19050">
          <a:solidFill>
            <a:srgbClr val="C00000"/>
          </a:solidFill>
        </a:ln>
      </dgm:spPr>
      <dgm:t>
        <a:bodyPr/>
        <a:lstStyle/>
        <a:p>
          <a:pPr algn="l"/>
          <a:r>
            <a:rPr lang="el-GR" sz="1600" dirty="0" smtClean="0">
              <a:solidFill>
                <a:schemeClr val="tx2"/>
              </a:solidFill>
              <a:latin typeface="Trebuchet MS" panose="020B0603020202020204" pitchFamily="34" charset="0"/>
            </a:rPr>
            <a:t>∙Έλλειψη μακροσκελών κειμένων</a:t>
          </a:r>
        </a:p>
        <a:p>
          <a:pPr algn="l"/>
          <a:r>
            <a:rPr lang="el-GR" sz="1600" dirty="0" smtClean="0">
              <a:solidFill>
                <a:schemeClr val="tx2"/>
              </a:solidFill>
              <a:latin typeface="Trebuchet MS" panose="020B0603020202020204" pitchFamily="34" charset="0"/>
            </a:rPr>
            <a:t>∙Εύχρηστο περιβάλλον πλοήγησης</a:t>
          </a:r>
          <a:endParaRPr lang="el-GR" sz="1600" dirty="0">
            <a:solidFill>
              <a:schemeClr val="tx2"/>
            </a:solidFill>
            <a:latin typeface="Trebuchet MS" panose="020B0603020202020204" pitchFamily="34" charset="0"/>
          </a:endParaRPr>
        </a:p>
      </dgm:t>
    </dgm:pt>
    <dgm:pt modelId="{5F167A73-A89C-4B1A-B26A-970F7CAB4F1D}" type="parTrans" cxnId="{5B58B3E0-289F-4EAF-B9FF-AF2FCDB476D6}">
      <dgm:prSet/>
      <dgm:spPr/>
      <dgm:t>
        <a:bodyPr/>
        <a:lstStyle/>
        <a:p>
          <a:endParaRPr lang="el-GR"/>
        </a:p>
      </dgm:t>
    </dgm:pt>
    <dgm:pt modelId="{BCCAF159-7EA6-420F-9A19-38121A3E4357}" type="sibTrans" cxnId="{5B58B3E0-289F-4EAF-B9FF-AF2FCDB476D6}">
      <dgm:prSet/>
      <dgm:spPr/>
      <dgm:t>
        <a:bodyPr/>
        <a:lstStyle/>
        <a:p>
          <a:endParaRPr lang="el-GR"/>
        </a:p>
      </dgm:t>
    </dgm:pt>
    <dgm:pt modelId="{FF326B25-615D-4D2F-9614-8591F75D54F6}">
      <dgm:prSet phldrT="[Κείμενο]" custT="1"/>
      <dgm:spPr>
        <a:solidFill>
          <a:schemeClr val="accent1">
            <a:lumMod val="20000"/>
            <a:lumOff val="80000"/>
          </a:schemeClr>
        </a:solidFill>
        <a:ln w="19050">
          <a:solidFill>
            <a:srgbClr val="C00000"/>
          </a:solidFill>
        </a:ln>
      </dgm:spPr>
      <dgm:t>
        <a:bodyPr/>
        <a:lstStyle/>
        <a:p>
          <a:pPr algn="l"/>
          <a:r>
            <a:rPr lang="el-GR" sz="1200" dirty="0" smtClean="0">
              <a:solidFill>
                <a:schemeClr val="tx2"/>
              </a:solidFill>
              <a:latin typeface="Trebuchet MS"/>
            </a:rPr>
            <a:t>∙</a:t>
          </a:r>
          <a:r>
            <a:rPr lang="el-GR" sz="1600" dirty="0" smtClean="0">
              <a:solidFill>
                <a:schemeClr val="tx2"/>
              </a:solidFill>
              <a:latin typeface="Trebuchet MS"/>
            </a:rPr>
            <a:t>Ανατροφοδότηση στις δραστηριότητες</a:t>
          </a:r>
        </a:p>
        <a:p>
          <a:pPr algn="l"/>
          <a:r>
            <a:rPr lang="el-GR" sz="1600" dirty="0" smtClean="0">
              <a:solidFill>
                <a:schemeClr val="tx2"/>
              </a:solidFill>
              <a:latin typeface="Trebuchet MS"/>
            </a:rPr>
            <a:t>∙Σαφείς οδηγίες </a:t>
          </a:r>
        </a:p>
        <a:p>
          <a:pPr algn="l"/>
          <a:endParaRPr lang="el-GR" sz="1200" dirty="0">
            <a:solidFill>
              <a:schemeClr val="tx2"/>
            </a:solidFill>
          </a:endParaRPr>
        </a:p>
      </dgm:t>
    </dgm:pt>
    <dgm:pt modelId="{D8E75FB4-FEA8-46A7-84E6-489B595116FE}" type="parTrans" cxnId="{82F92B58-94FB-4CAB-BBB9-C1DC715E2D92}">
      <dgm:prSet/>
      <dgm:spPr/>
      <dgm:t>
        <a:bodyPr/>
        <a:lstStyle/>
        <a:p>
          <a:endParaRPr lang="el-GR"/>
        </a:p>
      </dgm:t>
    </dgm:pt>
    <dgm:pt modelId="{1D826F0D-64E3-4043-9003-8AB2A908E9DA}" type="sibTrans" cxnId="{82F92B58-94FB-4CAB-BBB9-C1DC715E2D92}">
      <dgm:prSet/>
      <dgm:spPr/>
      <dgm:t>
        <a:bodyPr/>
        <a:lstStyle/>
        <a:p>
          <a:endParaRPr lang="el-GR"/>
        </a:p>
      </dgm:t>
    </dgm:pt>
    <dgm:pt modelId="{6797E98C-02F1-4E8A-A0E1-0598C986CACA}" type="pres">
      <dgm:prSet presAssocID="{F6621BAA-3800-4499-9E1B-73D4F8E64FA8}" presName="outerComposite" presStyleCnt="0">
        <dgm:presLayoutVars>
          <dgm:chMax val="2"/>
          <dgm:animLvl val="lvl"/>
          <dgm:resizeHandles val="exact"/>
        </dgm:presLayoutVars>
      </dgm:prSet>
      <dgm:spPr/>
      <dgm:t>
        <a:bodyPr/>
        <a:lstStyle/>
        <a:p>
          <a:endParaRPr lang="el-GR"/>
        </a:p>
      </dgm:t>
    </dgm:pt>
    <dgm:pt modelId="{0CFF6E91-CFBA-4A91-A8F3-96CF087002CC}" type="pres">
      <dgm:prSet presAssocID="{F6621BAA-3800-4499-9E1B-73D4F8E64FA8}" presName="dummyMaxCanvas" presStyleCnt="0"/>
      <dgm:spPr/>
    </dgm:pt>
    <dgm:pt modelId="{22FF0CF0-D5FA-4A03-86C0-809F181C4CA5}" type="pres">
      <dgm:prSet presAssocID="{F6621BAA-3800-4499-9E1B-73D4F8E64FA8}" presName="parentComposite" presStyleCnt="0"/>
      <dgm:spPr/>
    </dgm:pt>
    <dgm:pt modelId="{A3D0A1CE-5290-49BE-9615-5B2738CBB4B6}" type="pres">
      <dgm:prSet presAssocID="{F6621BAA-3800-4499-9E1B-73D4F8E64FA8}" presName="parent1" presStyleLbl="alignAccFollowNode1" presStyleIdx="0" presStyleCnt="4" custScaleX="117278" custScaleY="59385" custLinFactNeighborX="-57846" custLinFactNeighborY="-3810">
        <dgm:presLayoutVars>
          <dgm:chMax val="4"/>
        </dgm:presLayoutVars>
      </dgm:prSet>
      <dgm:spPr/>
      <dgm:t>
        <a:bodyPr/>
        <a:lstStyle/>
        <a:p>
          <a:endParaRPr lang="el-GR"/>
        </a:p>
      </dgm:t>
    </dgm:pt>
    <dgm:pt modelId="{563614A3-2249-4A82-8248-E8FB1CD83983}" type="pres">
      <dgm:prSet presAssocID="{F6621BAA-3800-4499-9E1B-73D4F8E64FA8}" presName="parent2" presStyleLbl="alignAccFollowNode1" presStyleIdx="1" presStyleCnt="4" custScaleX="166622" custScaleY="69390" custLinFactX="4738" custLinFactNeighborX="100000" custLinFactNeighborY="-2602">
        <dgm:presLayoutVars>
          <dgm:chMax val="4"/>
        </dgm:presLayoutVars>
      </dgm:prSet>
      <dgm:spPr/>
      <dgm:t>
        <a:bodyPr/>
        <a:lstStyle/>
        <a:p>
          <a:endParaRPr lang="el-GR"/>
        </a:p>
      </dgm:t>
    </dgm:pt>
    <dgm:pt modelId="{B6AE4E0E-F152-4BFD-97CE-A13368320E5F}" type="pres">
      <dgm:prSet presAssocID="{F6621BAA-3800-4499-9E1B-73D4F8E64FA8}" presName="childrenComposite" presStyleCnt="0"/>
      <dgm:spPr/>
    </dgm:pt>
    <dgm:pt modelId="{289B49E0-D179-408D-94F2-918C45F32F9A}" type="pres">
      <dgm:prSet presAssocID="{F6621BAA-3800-4499-9E1B-73D4F8E64FA8}" presName="dummyMaxCanvas_ChildArea" presStyleCnt="0"/>
      <dgm:spPr/>
    </dgm:pt>
    <dgm:pt modelId="{D8D78C8C-41F0-4701-870D-979FE6279B68}" type="pres">
      <dgm:prSet presAssocID="{F6621BAA-3800-4499-9E1B-73D4F8E64FA8}" presName="fulcrum" presStyleLbl="alignAccFollowNode1" presStyleIdx="2" presStyleCnt="4"/>
      <dgm:spPr>
        <a:solidFill>
          <a:schemeClr val="accent1">
            <a:lumMod val="60000"/>
            <a:lumOff val="40000"/>
            <a:alpha val="90000"/>
          </a:schemeClr>
        </a:solidFill>
        <a:ln w="19050">
          <a:solidFill>
            <a:srgbClr val="C00000">
              <a:alpha val="90000"/>
            </a:srgbClr>
          </a:solidFill>
        </a:ln>
      </dgm:spPr>
    </dgm:pt>
    <dgm:pt modelId="{8ED497F5-8A9D-4DF3-ADC5-CEE7F3DB5C68}" type="pres">
      <dgm:prSet presAssocID="{F6621BAA-3800-4499-9E1B-73D4F8E64FA8}" presName="balance_13" presStyleLbl="alignAccFollowNode1" presStyleIdx="3" presStyleCnt="4" custScaleX="213582" custScaleY="154472" custLinFactNeighborX="-775" custLinFactNeighborY="-30400">
        <dgm:presLayoutVars>
          <dgm:bulletEnabled val="1"/>
        </dgm:presLayoutVars>
      </dgm:prSet>
      <dgm:spPr>
        <a:solidFill>
          <a:schemeClr val="accent1">
            <a:lumMod val="60000"/>
            <a:lumOff val="40000"/>
            <a:alpha val="90000"/>
          </a:schemeClr>
        </a:solidFill>
        <a:ln w="19050">
          <a:solidFill>
            <a:srgbClr val="C00000">
              <a:alpha val="90000"/>
            </a:srgbClr>
          </a:solidFill>
        </a:ln>
      </dgm:spPr>
    </dgm:pt>
    <dgm:pt modelId="{B7046506-0767-4B18-80E3-FD273CF0C404}" type="pres">
      <dgm:prSet presAssocID="{F6621BAA-3800-4499-9E1B-73D4F8E64FA8}" presName="right_13_1" presStyleLbl="node1" presStyleIdx="0" presStyleCnt="4" custScaleX="242758" custScaleY="99851" custLinFactNeighborX="70063" custLinFactNeighborY="-25011">
        <dgm:presLayoutVars>
          <dgm:bulletEnabled val="1"/>
        </dgm:presLayoutVars>
      </dgm:prSet>
      <dgm:spPr/>
      <dgm:t>
        <a:bodyPr/>
        <a:lstStyle/>
        <a:p>
          <a:endParaRPr lang="el-GR"/>
        </a:p>
      </dgm:t>
    </dgm:pt>
    <dgm:pt modelId="{30CF0D49-887C-43B5-A4AB-8779FB25B173}" type="pres">
      <dgm:prSet presAssocID="{F6621BAA-3800-4499-9E1B-73D4F8E64FA8}" presName="right_13_2" presStyleLbl="node1" presStyleIdx="1" presStyleCnt="4" custScaleX="246856" custLinFactNeighborX="68599" custLinFactNeighborY="-9684">
        <dgm:presLayoutVars>
          <dgm:bulletEnabled val="1"/>
        </dgm:presLayoutVars>
      </dgm:prSet>
      <dgm:spPr/>
      <dgm:t>
        <a:bodyPr/>
        <a:lstStyle/>
        <a:p>
          <a:endParaRPr lang="el-GR"/>
        </a:p>
      </dgm:t>
    </dgm:pt>
    <dgm:pt modelId="{B3888EEB-5F12-4CE1-A66E-4161783F15D0}" type="pres">
      <dgm:prSet presAssocID="{F6621BAA-3800-4499-9E1B-73D4F8E64FA8}" presName="right_13_3" presStyleLbl="node1" presStyleIdx="2" presStyleCnt="4" custScaleX="246112" custScaleY="115829" custLinFactNeighborX="64713" custLinFactNeighborY="-4098">
        <dgm:presLayoutVars>
          <dgm:bulletEnabled val="1"/>
        </dgm:presLayoutVars>
      </dgm:prSet>
      <dgm:spPr/>
      <dgm:t>
        <a:bodyPr/>
        <a:lstStyle/>
        <a:p>
          <a:endParaRPr lang="el-GR"/>
        </a:p>
      </dgm:t>
    </dgm:pt>
    <dgm:pt modelId="{12F4B492-D17C-4789-818D-34884DF652E1}" type="pres">
      <dgm:prSet presAssocID="{F6621BAA-3800-4499-9E1B-73D4F8E64FA8}" presName="left_13_1" presStyleLbl="node1" presStyleIdx="3" presStyleCnt="4" custScaleX="208862" custScaleY="81203" custLinFactNeighborX="-43017" custLinFactNeighborY="-43075">
        <dgm:presLayoutVars>
          <dgm:bulletEnabled val="1"/>
        </dgm:presLayoutVars>
      </dgm:prSet>
      <dgm:spPr/>
      <dgm:t>
        <a:bodyPr/>
        <a:lstStyle/>
        <a:p>
          <a:endParaRPr lang="el-GR"/>
        </a:p>
      </dgm:t>
    </dgm:pt>
  </dgm:ptLst>
  <dgm:cxnLst>
    <dgm:cxn modelId="{82F92B58-94FB-4CAB-BBB9-C1DC715E2D92}" srcId="{78F2E9EB-1447-4E4B-8FA4-C26B1C5DFB0F}" destId="{FF326B25-615D-4D2F-9614-8591F75D54F6}" srcOrd="2" destOrd="0" parTransId="{D8E75FB4-FEA8-46A7-84E6-489B595116FE}" sibTransId="{1D826F0D-64E3-4043-9003-8AB2A908E9DA}"/>
    <dgm:cxn modelId="{C3A37011-B475-406B-A1C2-752A1038CDF0}" type="presOf" srcId="{1220EF61-EB56-4B5B-A143-6A1EE95BB202}" destId="{B7046506-0767-4B18-80E3-FD273CF0C404}" srcOrd="0" destOrd="0" presId="urn:microsoft.com/office/officeart/2005/8/layout/balance1"/>
    <dgm:cxn modelId="{F6CAB99D-0B61-4D0E-ACBD-4F988149478E}" type="presOf" srcId="{CBCC7CB6-2C57-46F9-B378-55022D1365F2}" destId="{30CF0D49-887C-43B5-A4AB-8779FB25B173}" srcOrd="0" destOrd="0" presId="urn:microsoft.com/office/officeart/2005/8/layout/balance1"/>
    <dgm:cxn modelId="{5B58B3E0-289F-4EAF-B9FF-AF2FCDB476D6}" srcId="{78F2E9EB-1447-4E4B-8FA4-C26B1C5DFB0F}" destId="{CBCC7CB6-2C57-46F9-B378-55022D1365F2}" srcOrd="1" destOrd="0" parTransId="{5F167A73-A89C-4B1A-B26A-970F7CAB4F1D}" sibTransId="{BCCAF159-7EA6-420F-9A19-38121A3E4357}"/>
    <dgm:cxn modelId="{6B6C5D8F-6095-4ABF-A004-5947E5C7DCEF}" type="presOf" srcId="{FF326B25-615D-4D2F-9614-8591F75D54F6}" destId="{B3888EEB-5F12-4CE1-A66E-4161783F15D0}" srcOrd="0" destOrd="0" presId="urn:microsoft.com/office/officeart/2005/8/layout/balance1"/>
    <dgm:cxn modelId="{587ED0C3-082A-4AEB-8766-D1DE115B3712}" srcId="{F6621BAA-3800-4499-9E1B-73D4F8E64FA8}" destId="{78F2E9EB-1447-4E4B-8FA4-C26B1C5DFB0F}" srcOrd="1" destOrd="0" parTransId="{18783266-F5BB-444B-9D6C-8490B281F946}" sibTransId="{52DDFE81-B2B0-4053-9691-BDE48156CBE0}"/>
    <dgm:cxn modelId="{1F16C80B-5662-4D6F-A1FB-EC08017483AD}" srcId="{F6621BAA-3800-4499-9E1B-73D4F8E64FA8}" destId="{6515A954-F73B-4521-9DDA-5F32DD4B8CD0}" srcOrd="0" destOrd="0" parTransId="{ACFD7076-322D-488A-85A2-005ED987A11B}" sibTransId="{D147E778-0ABC-4957-8CF7-C0D059A8B4A0}"/>
    <dgm:cxn modelId="{AC10689A-81D0-4084-B0F5-E79B09F330CF}" type="presOf" srcId="{F6621BAA-3800-4499-9E1B-73D4F8E64FA8}" destId="{6797E98C-02F1-4E8A-A0E1-0598C986CACA}" srcOrd="0" destOrd="0" presId="urn:microsoft.com/office/officeart/2005/8/layout/balance1"/>
    <dgm:cxn modelId="{2692B468-1FFE-4B54-9BF6-CD7AFF7B4E36}" type="presOf" srcId="{E2D2B997-D4CE-479E-BA75-D27B07C1BBAA}" destId="{12F4B492-D17C-4789-818D-34884DF652E1}" srcOrd="0" destOrd="0" presId="urn:microsoft.com/office/officeart/2005/8/layout/balance1"/>
    <dgm:cxn modelId="{074B8CE9-0BE8-4696-9D64-B59B70FDDAD8}" srcId="{6515A954-F73B-4521-9DDA-5F32DD4B8CD0}" destId="{E2D2B997-D4CE-479E-BA75-D27B07C1BBAA}" srcOrd="0" destOrd="0" parTransId="{F1568D88-BBA1-468F-BBDD-4C19E79A7D52}" sibTransId="{D85FA0AE-C7C8-4ADB-9D92-80AADAEDBAA0}"/>
    <dgm:cxn modelId="{96CC2466-FB48-4138-9E3C-0630ACA1E838}" type="presOf" srcId="{78F2E9EB-1447-4E4B-8FA4-C26B1C5DFB0F}" destId="{563614A3-2249-4A82-8248-E8FB1CD83983}" srcOrd="0" destOrd="0" presId="urn:microsoft.com/office/officeart/2005/8/layout/balance1"/>
    <dgm:cxn modelId="{1941986E-6FF4-4531-AEEE-4369DEFF61D3}" type="presOf" srcId="{6515A954-F73B-4521-9DDA-5F32DD4B8CD0}" destId="{A3D0A1CE-5290-49BE-9615-5B2738CBB4B6}" srcOrd="0" destOrd="0" presId="urn:microsoft.com/office/officeart/2005/8/layout/balance1"/>
    <dgm:cxn modelId="{6926C963-C215-4D20-BEEA-5684D4F2588F}" srcId="{78F2E9EB-1447-4E4B-8FA4-C26B1C5DFB0F}" destId="{1220EF61-EB56-4B5B-A143-6A1EE95BB202}" srcOrd="0" destOrd="0" parTransId="{2D7DA982-7A4F-4C10-945E-4E2215A245BB}" sibTransId="{1180EEF8-28C2-40AC-8984-432870B4CC4B}"/>
    <dgm:cxn modelId="{950AD432-0240-4060-A1D3-45E2B33659E9}" type="presParOf" srcId="{6797E98C-02F1-4E8A-A0E1-0598C986CACA}" destId="{0CFF6E91-CFBA-4A91-A8F3-96CF087002CC}" srcOrd="0" destOrd="0" presId="urn:microsoft.com/office/officeart/2005/8/layout/balance1"/>
    <dgm:cxn modelId="{E31810A8-C369-43F0-8320-9F1247926855}" type="presParOf" srcId="{6797E98C-02F1-4E8A-A0E1-0598C986CACA}" destId="{22FF0CF0-D5FA-4A03-86C0-809F181C4CA5}" srcOrd="1" destOrd="0" presId="urn:microsoft.com/office/officeart/2005/8/layout/balance1"/>
    <dgm:cxn modelId="{829F4ADA-541C-4387-A19D-42B2767B7AB1}" type="presParOf" srcId="{22FF0CF0-D5FA-4A03-86C0-809F181C4CA5}" destId="{A3D0A1CE-5290-49BE-9615-5B2738CBB4B6}" srcOrd="0" destOrd="0" presId="urn:microsoft.com/office/officeart/2005/8/layout/balance1"/>
    <dgm:cxn modelId="{D88B5D8F-80DD-4008-9CE8-F5CDBE9245AE}" type="presParOf" srcId="{22FF0CF0-D5FA-4A03-86C0-809F181C4CA5}" destId="{563614A3-2249-4A82-8248-E8FB1CD83983}" srcOrd="1" destOrd="0" presId="urn:microsoft.com/office/officeart/2005/8/layout/balance1"/>
    <dgm:cxn modelId="{A16DCB5F-84ED-47B8-A380-9D97A1AEFA47}" type="presParOf" srcId="{6797E98C-02F1-4E8A-A0E1-0598C986CACA}" destId="{B6AE4E0E-F152-4BFD-97CE-A13368320E5F}" srcOrd="2" destOrd="0" presId="urn:microsoft.com/office/officeart/2005/8/layout/balance1"/>
    <dgm:cxn modelId="{866A0B3F-0270-46CF-BFB9-FC41F5F3554F}" type="presParOf" srcId="{B6AE4E0E-F152-4BFD-97CE-A13368320E5F}" destId="{289B49E0-D179-408D-94F2-918C45F32F9A}" srcOrd="0" destOrd="0" presId="urn:microsoft.com/office/officeart/2005/8/layout/balance1"/>
    <dgm:cxn modelId="{A55170B5-BDF7-4E49-B5D6-629771ECF4BB}" type="presParOf" srcId="{B6AE4E0E-F152-4BFD-97CE-A13368320E5F}" destId="{D8D78C8C-41F0-4701-870D-979FE6279B68}" srcOrd="1" destOrd="0" presId="urn:microsoft.com/office/officeart/2005/8/layout/balance1"/>
    <dgm:cxn modelId="{0751F6EB-C273-480A-A076-699230CC253C}" type="presParOf" srcId="{B6AE4E0E-F152-4BFD-97CE-A13368320E5F}" destId="{8ED497F5-8A9D-4DF3-ADC5-CEE7F3DB5C68}" srcOrd="2" destOrd="0" presId="urn:microsoft.com/office/officeart/2005/8/layout/balance1"/>
    <dgm:cxn modelId="{3322F6F4-31F0-40A9-A2B0-30C5E907D677}" type="presParOf" srcId="{B6AE4E0E-F152-4BFD-97CE-A13368320E5F}" destId="{B7046506-0767-4B18-80E3-FD273CF0C404}" srcOrd="3" destOrd="0" presId="urn:microsoft.com/office/officeart/2005/8/layout/balance1"/>
    <dgm:cxn modelId="{B9BE4C36-DCA0-456E-B9F1-4F24F78905C3}" type="presParOf" srcId="{B6AE4E0E-F152-4BFD-97CE-A13368320E5F}" destId="{30CF0D49-887C-43B5-A4AB-8779FB25B173}" srcOrd="4" destOrd="0" presId="urn:microsoft.com/office/officeart/2005/8/layout/balance1"/>
    <dgm:cxn modelId="{0891313A-311F-4F04-85FF-2D733B113ACB}" type="presParOf" srcId="{B6AE4E0E-F152-4BFD-97CE-A13368320E5F}" destId="{B3888EEB-5F12-4CE1-A66E-4161783F15D0}" srcOrd="5" destOrd="0" presId="urn:microsoft.com/office/officeart/2005/8/layout/balance1"/>
    <dgm:cxn modelId="{7A1C98AE-63A9-400E-823B-DA0D7B51D1A3}" type="presParOf" srcId="{B6AE4E0E-F152-4BFD-97CE-A13368320E5F}" destId="{12F4B492-D17C-4789-818D-34884DF652E1}" srcOrd="6" destOrd="0" presId="urn:microsoft.com/office/officeart/2005/8/layout/balanc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E760A474-2FA2-40B0-861F-A96BD79F1E5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l-GR"/>
        </a:p>
      </dgm:t>
    </dgm:pt>
    <dgm:pt modelId="{E9E7A0D6-928D-49B6-BD72-C31E74D88923}">
      <dgm:prSet phldrT="[Κείμενο]" custT="1"/>
      <dgm:spPr>
        <a:solidFill>
          <a:schemeClr val="accent3">
            <a:lumMod val="20000"/>
            <a:lumOff val="80000"/>
          </a:schemeClr>
        </a:solidFill>
        <a:ln w="19050">
          <a:solidFill>
            <a:srgbClr val="C00000"/>
          </a:solidFill>
        </a:ln>
      </dgm:spPr>
      <dgm:t>
        <a:bodyPr/>
        <a:lstStyle/>
        <a:p>
          <a:pPr algn="l"/>
          <a:r>
            <a:rPr lang="en-US" sz="1800" dirty="0" smtClean="0">
              <a:solidFill>
                <a:schemeClr val="tx2"/>
              </a:solidFill>
              <a:latin typeface="Trebuchet MS" panose="020B0603020202020204" pitchFamily="34" charset="0"/>
            </a:rPr>
            <a:t>1. </a:t>
          </a:r>
          <a:r>
            <a:rPr lang="el-GR" sz="1800" dirty="0" smtClean="0">
              <a:solidFill>
                <a:schemeClr val="tx2"/>
              </a:solidFill>
              <a:latin typeface="Trebuchet MS" panose="020B0603020202020204" pitchFamily="34" charset="0"/>
            </a:rPr>
            <a:t>Το ΕΥ διέπεται από τις Αρχές και τη Μεθοδολογία της Εξ αποστάσεως εκπαίδευσης</a:t>
          </a:r>
          <a:r>
            <a:rPr lang="en-US" sz="1800" dirty="0" smtClean="0">
              <a:solidFill>
                <a:schemeClr val="tx2"/>
              </a:solidFill>
              <a:latin typeface="Trebuchet MS" panose="020B0603020202020204" pitchFamily="34" charset="0"/>
            </a:rPr>
            <a:t> </a:t>
          </a:r>
          <a:r>
            <a:rPr lang="el-GR" sz="1200" dirty="0" smtClean="0">
              <a:solidFill>
                <a:schemeClr val="tx2"/>
              </a:solidFill>
              <a:latin typeface="Trebuchet MS" panose="020B0603020202020204" pitchFamily="34" charset="0"/>
            </a:rPr>
            <a:t> </a:t>
          </a:r>
        </a:p>
        <a:p>
          <a:pPr algn="l"/>
          <a:r>
            <a:rPr lang="el-GR" sz="1100" dirty="0" smtClean="0">
              <a:solidFill>
                <a:schemeClr val="tx2"/>
              </a:solidFill>
              <a:latin typeface="Trebuchet MS" panose="020B0603020202020204" pitchFamily="34" charset="0"/>
            </a:rPr>
            <a:t>Ενισχύει τα αποτελέσματα της Ροκάκη, 2021 και της Καπριδάκη, 2019</a:t>
          </a:r>
          <a:endParaRPr lang="el-GR" sz="1100" dirty="0">
            <a:solidFill>
              <a:schemeClr val="tx2"/>
            </a:solidFill>
            <a:latin typeface="Trebuchet MS" panose="020B0603020202020204" pitchFamily="34" charset="0"/>
          </a:endParaRPr>
        </a:p>
      </dgm:t>
    </dgm:pt>
    <dgm:pt modelId="{1E883861-95D5-4AC7-80D4-15C34DBD91DE}" type="parTrans" cxnId="{A9CA41F1-FE03-4DE7-B258-BD15B91AE227}">
      <dgm:prSet/>
      <dgm:spPr/>
      <dgm:t>
        <a:bodyPr/>
        <a:lstStyle/>
        <a:p>
          <a:endParaRPr lang="el-GR"/>
        </a:p>
      </dgm:t>
    </dgm:pt>
    <dgm:pt modelId="{116BF912-6053-4A13-888A-7B857DA37F52}" type="sibTrans" cxnId="{A9CA41F1-FE03-4DE7-B258-BD15B91AE227}">
      <dgm:prSet/>
      <dgm:spPr/>
      <dgm:t>
        <a:bodyPr/>
        <a:lstStyle/>
        <a:p>
          <a:endParaRPr lang="el-GR"/>
        </a:p>
      </dgm:t>
    </dgm:pt>
    <dgm:pt modelId="{D97CB8CB-EFA4-4A4B-9D24-B526DA15889F}">
      <dgm:prSet phldrT="[Κείμενο]" custT="1"/>
      <dgm:spPr>
        <a:solidFill>
          <a:schemeClr val="accent1">
            <a:lumMod val="20000"/>
            <a:lumOff val="80000"/>
          </a:schemeClr>
        </a:solidFill>
        <a:ln w="19050">
          <a:solidFill>
            <a:srgbClr val="C00000"/>
          </a:solidFill>
        </a:ln>
      </dgm:spPr>
      <dgm:t>
        <a:bodyPr/>
        <a:lstStyle/>
        <a:p>
          <a:pPr algn="l"/>
          <a:r>
            <a:rPr lang="el-GR" sz="1800" dirty="0" smtClean="0">
              <a:solidFill>
                <a:schemeClr val="tx2"/>
              </a:solidFill>
              <a:latin typeface="Trebuchet MS" panose="020B0603020202020204" pitchFamily="34" charset="0"/>
            </a:rPr>
            <a:t>2</a:t>
          </a:r>
          <a:r>
            <a:rPr lang="el-GR" sz="1600" dirty="0" smtClean="0">
              <a:solidFill>
                <a:schemeClr val="tx2"/>
              </a:solidFill>
              <a:latin typeface="Trebuchet MS" panose="020B0603020202020204" pitchFamily="34" charset="0"/>
            </a:rPr>
            <a:t>. </a:t>
          </a:r>
          <a:r>
            <a:rPr lang="el-GR" sz="1800" dirty="0" smtClean="0">
              <a:solidFill>
                <a:schemeClr val="tx2"/>
              </a:solidFill>
              <a:latin typeface="Trebuchet MS" panose="020B0603020202020204" pitchFamily="34" charset="0"/>
            </a:rPr>
            <a:t>Το Εξ αποστάσεως ΕΥ βασίστηκε στις Αρχές της Πολυμεσικής Μάθησης</a:t>
          </a:r>
        </a:p>
        <a:p>
          <a:pPr algn="l"/>
          <a:r>
            <a:rPr lang="el-GR" sz="1100" dirty="0" smtClean="0">
              <a:solidFill>
                <a:schemeClr val="tx2"/>
              </a:solidFill>
              <a:latin typeface="Trebuchet MS" panose="020B0603020202020204" pitchFamily="34" charset="0"/>
            </a:rPr>
            <a:t>Ενισχύει τα αποτελέσματα της Ροκάκη, 2021</a:t>
          </a:r>
          <a:endParaRPr lang="el-GR" sz="1100" dirty="0">
            <a:solidFill>
              <a:schemeClr val="tx2"/>
            </a:solidFill>
            <a:latin typeface="Trebuchet MS" panose="020B0603020202020204" pitchFamily="34" charset="0"/>
          </a:endParaRPr>
        </a:p>
      </dgm:t>
    </dgm:pt>
    <dgm:pt modelId="{817BDF21-5799-44B9-AED0-233457966EBE}" type="parTrans" cxnId="{0FF5C4BB-3ADE-4BB3-A41C-59368B222B7E}">
      <dgm:prSet/>
      <dgm:spPr/>
      <dgm:t>
        <a:bodyPr/>
        <a:lstStyle/>
        <a:p>
          <a:endParaRPr lang="el-GR"/>
        </a:p>
      </dgm:t>
    </dgm:pt>
    <dgm:pt modelId="{FCD469B7-5C2E-410A-8B23-F20F91A64E04}" type="sibTrans" cxnId="{0FF5C4BB-3ADE-4BB3-A41C-59368B222B7E}">
      <dgm:prSet/>
      <dgm:spPr/>
      <dgm:t>
        <a:bodyPr/>
        <a:lstStyle/>
        <a:p>
          <a:endParaRPr lang="el-GR"/>
        </a:p>
      </dgm:t>
    </dgm:pt>
    <dgm:pt modelId="{65557733-9122-4E44-9859-D84B5F8D8561}">
      <dgm:prSet phldrT="[Κείμενο]" custT="1"/>
      <dgm:spPr>
        <a:solidFill>
          <a:schemeClr val="accent3">
            <a:lumMod val="20000"/>
            <a:lumOff val="80000"/>
          </a:schemeClr>
        </a:solidFill>
        <a:ln w="19050">
          <a:solidFill>
            <a:srgbClr val="C00000"/>
          </a:solidFill>
        </a:ln>
      </dgm:spPr>
      <dgm:t>
        <a:bodyPr/>
        <a:lstStyle/>
        <a:p>
          <a:pPr algn="l"/>
          <a:r>
            <a:rPr lang="el-GR" sz="1800" dirty="0" smtClean="0">
              <a:solidFill>
                <a:schemeClr val="tx2"/>
              </a:solidFill>
              <a:latin typeface="Trebuchet MS" panose="020B0603020202020204" pitchFamily="34" charset="0"/>
            </a:rPr>
            <a:t>3. Το Εξ αποστάσεως ΕΥ είναι εύχρηστο</a:t>
          </a:r>
        </a:p>
        <a:p>
          <a:pPr algn="l"/>
          <a:r>
            <a:rPr lang="el-GR" sz="1100" dirty="0" smtClean="0">
              <a:solidFill>
                <a:schemeClr val="tx2"/>
              </a:solidFill>
              <a:latin typeface="Trebuchet MS" panose="020B0603020202020204" pitchFamily="34" charset="0"/>
            </a:rPr>
            <a:t>Ενισχύει τα αποτελέσματα της Καπριδάκη, 2019 και της Κατσαντώνη, 2017</a:t>
          </a:r>
          <a:endParaRPr lang="el-GR" sz="1100" dirty="0">
            <a:solidFill>
              <a:schemeClr val="tx2"/>
            </a:solidFill>
            <a:latin typeface="Trebuchet MS" panose="020B0603020202020204" pitchFamily="34" charset="0"/>
          </a:endParaRPr>
        </a:p>
      </dgm:t>
    </dgm:pt>
    <dgm:pt modelId="{2C6F079E-9CC0-4AD1-966B-B0563554DA9F}" type="parTrans" cxnId="{ECA9040E-53CD-4DE8-B291-E0F70D8071BD}">
      <dgm:prSet/>
      <dgm:spPr/>
      <dgm:t>
        <a:bodyPr/>
        <a:lstStyle/>
        <a:p>
          <a:endParaRPr lang="el-GR"/>
        </a:p>
      </dgm:t>
    </dgm:pt>
    <dgm:pt modelId="{0F07AE64-CEA5-495D-8E78-0A0D703D7FD4}" type="sibTrans" cxnId="{ECA9040E-53CD-4DE8-B291-E0F70D8071BD}">
      <dgm:prSet/>
      <dgm:spPr/>
      <dgm:t>
        <a:bodyPr/>
        <a:lstStyle/>
        <a:p>
          <a:endParaRPr lang="el-GR"/>
        </a:p>
      </dgm:t>
    </dgm:pt>
    <dgm:pt modelId="{4C74E10F-60A6-4B02-A915-2E4ABF2CC598}" type="pres">
      <dgm:prSet presAssocID="{E760A474-2FA2-40B0-861F-A96BD79F1E5C}" presName="Name0" presStyleCnt="0">
        <dgm:presLayoutVars>
          <dgm:chMax val="7"/>
          <dgm:chPref val="7"/>
          <dgm:dir/>
        </dgm:presLayoutVars>
      </dgm:prSet>
      <dgm:spPr/>
      <dgm:t>
        <a:bodyPr/>
        <a:lstStyle/>
        <a:p>
          <a:endParaRPr lang="el-GR"/>
        </a:p>
      </dgm:t>
    </dgm:pt>
    <dgm:pt modelId="{8424E94F-0B93-4578-BFA7-E8B771B54511}" type="pres">
      <dgm:prSet presAssocID="{E760A474-2FA2-40B0-861F-A96BD79F1E5C}" presName="Name1" presStyleCnt="0"/>
      <dgm:spPr/>
    </dgm:pt>
    <dgm:pt modelId="{52ACAC51-EA0A-4FFA-95F5-63C21F75F704}" type="pres">
      <dgm:prSet presAssocID="{E760A474-2FA2-40B0-861F-A96BD79F1E5C}" presName="cycle" presStyleCnt="0"/>
      <dgm:spPr/>
    </dgm:pt>
    <dgm:pt modelId="{49B02B7D-A289-423B-8C42-20BFF6ECE79D}" type="pres">
      <dgm:prSet presAssocID="{E760A474-2FA2-40B0-861F-A96BD79F1E5C}" presName="srcNode" presStyleLbl="node1" presStyleIdx="0" presStyleCnt="3"/>
      <dgm:spPr/>
    </dgm:pt>
    <dgm:pt modelId="{2FCFA247-DEF5-4C78-9799-DF1C869B82C8}" type="pres">
      <dgm:prSet presAssocID="{E760A474-2FA2-40B0-861F-A96BD79F1E5C}" presName="conn" presStyleLbl="parChTrans1D2" presStyleIdx="0" presStyleCnt="1"/>
      <dgm:spPr/>
      <dgm:t>
        <a:bodyPr/>
        <a:lstStyle/>
        <a:p>
          <a:endParaRPr lang="el-GR"/>
        </a:p>
      </dgm:t>
    </dgm:pt>
    <dgm:pt modelId="{987E5336-F91E-4D31-B08F-7FF200C9F0B8}" type="pres">
      <dgm:prSet presAssocID="{E760A474-2FA2-40B0-861F-A96BD79F1E5C}" presName="extraNode" presStyleLbl="node1" presStyleIdx="0" presStyleCnt="3"/>
      <dgm:spPr/>
    </dgm:pt>
    <dgm:pt modelId="{DFB94635-8BC9-460C-BA5B-68B023ABB964}" type="pres">
      <dgm:prSet presAssocID="{E760A474-2FA2-40B0-861F-A96BD79F1E5C}" presName="dstNode" presStyleLbl="node1" presStyleIdx="0" presStyleCnt="3"/>
      <dgm:spPr/>
    </dgm:pt>
    <dgm:pt modelId="{254464F8-6754-40F7-BB2B-054E486D744B}" type="pres">
      <dgm:prSet presAssocID="{E9E7A0D6-928D-49B6-BD72-C31E74D88923}" presName="text_1" presStyleLbl="node1" presStyleIdx="0" presStyleCnt="3" custScaleX="99946" custScaleY="119503">
        <dgm:presLayoutVars>
          <dgm:bulletEnabled val="1"/>
        </dgm:presLayoutVars>
      </dgm:prSet>
      <dgm:spPr/>
      <dgm:t>
        <a:bodyPr/>
        <a:lstStyle/>
        <a:p>
          <a:endParaRPr lang="el-GR"/>
        </a:p>
      </dgm:t>
    </dgm:pt>
    <dgm:pt modelId="{2E194948-1B1B-45E2-9A20-41F49BD7BF2A}" type="pres">
      <dgm:prSet presAssocID="{E9E7A0D6-928D-49B6-BD72-C31E74D88923}" presName="accent_1" presStyleCnt="0"/>
      <dgm:spPr/>
    </dgm:pt>
    <dgm:pt modelId="{D8B3DCB6-737B-4B6E-96A0-6BB78F0588D4}" type="pres">
      <dgm:prSet presAssocID="{E9E7A0D6-928D-49B6-BD72-C31E74D88923}" presName="accentRepeatNode" presStyleLbl="solidFgAcc1" presStyleIdx="0" presStyleCnt="3"/>
      <dgm:spPr>
        <a:ln w="19050">
          <a:solidFill>
            <a:srgbClr val="C00000"/>
          </a:solidFill>
        </a:ln>
      </dgm:spPr>
    </dgm:pt>
    <dgm:pt modelId="{1CC0FD0F-EF4A-4976-8ABE-6F5B2DAD3715}" type="pres">
      <dgm:prSet presAssocID="{D97CB8CB-EFA4-4A4B-9D24-B526DA15889F}" presName="text_2" presStyleLbl="node1" presStyleIdx="1" presStyleCnt="3" custScaleX="99366" custScaleY="133864">
        <dgm:presLayoutVars>
          <dgm:bulletEnabled val="1"/>
        </dgm:presLayoutVars>
      </dgm:prSet>
      <dgm:spPr/>
      <dgm:t>
        <a:bodyPr/>
        <a:lstStyle/>
        <a:p>
          <a:endParaRPr lang="el-GR"/>
        </a:p>
      </dgm:t>
    </dgm:pt>
    <dgm:pt modelId="{C111AB9A-C89B-43B9-81D7-84B627642886}" type="pres">
      <dgm:prSet presAssocID="{D97CB8CB-EFA4-4A4B-9D24-B526DA15889F}" presName="accent_2" presStyleCnt="0"/>
      <dgm:spPr/>
    </dgm:pt>
    <dgm:pt modelId="{99CD7E8E-9D31-4ED1-B4DB-ED9A7461A58C}" type="pres">
      <dgm:prSet presAssocID="{D97CB8CB-EFA4-4A4B-9D24-B526DA15889F}" presName="accentRepeatNode" presStyleLbl="solidFgAcc1" presStyleIdx="1" presStyleCnt="3"/>
      <dgm:spPr>
        <a:ln w="19050">
          <a:solidFill>
            <a:srgbClr val="C00000"/>
          </a:solidFill>
        </a:ln>
      </dgm:spPr>
    </dgm:pt>
    <dgm:pt modelId="{9F70C19B-D320-46CE-B578-3563B5B19A7F}" type="pres">
      <dgm:prSet presAssocID="{65557733-9122-4E44-9859-D84B5F8D8561}" presName="text_3" presStyleLbl="node1" presStyleIdx="2" presStyleCnt="3" custScaleX="100341" custScaleY="116787">
        <dgm:presLayoutVars>
          <dgm:bulletEnabled val="1"/>
        </dgm:presLayoutVars>
      </dgm:prSet>
      <dgm:spPr/>
      <dgm:t>
        <a:bodyPr/>
        <a:lstStyle/>
        <a:p>
          <a:endParaRPr lang="el-GR"/>
        </a:p>
      </dgm:t>
    </dgm:pt>
    <dgm:pt modelId="{9B4F3150-8F3F-4221-97B7-6C4CD8F1B109}" type="pres">
      <dgm:prSet presAssocID="{65557733-9122-4E44-9859-D84B5F8D8561}" presName="accent_3" presStyleCnt="0"/>
      <dgm:spPr/>
    </dgm:pt>
    <dgm:pt modelId="{847D48E4-DB5A-405C-A909-6DDFDD61AF4D}" type="pres">
      <dgm:prSet presAssocID="{65557733-9122-4E44-9859-D84B5F8D8561}" presName="accentRepeatNode" presStyleLbl="solidFgAcc1" presStyleIdx="2" presStyleCnt="3"/>
      <dgm:spPr>
        <a:ln w="19050">
          <a:solidFill>
            <a:srgbClr val="C00000"/>
          </a:solidFill>
        </a:ln>
      </dgm:spPr>
    </dgm:pt>
  </dgm:ptLst>
  <dgm:cxnLst>
    <dgm:cxn modelId="{9307C1F6-6AE6-4816-BF92-DBB65ED60A44}" type="presOf" srcId="{E9E7A0D6-928D-49B6-BD72-C31E74D88923}" destId="{254464F8-6754-40F7-BB2B-054E486D744B}" srcOrd="0" destOrd="0" presId="urn:microsoft.com/office/officeart/2008/layout/VerticalCurvedList"/>
    <dgm:cxn modelId="{94AAC124-712C-4B5A-BA07-9FE03606431A}" type="presOf" srcId="{E760A474-2FA2-40B0-861F-A96BD79F1E5C}" destId="{4C74E10F-60A6-4B02-A915-2E4ABF2CC598}" srcOrd="0" destOrd="0" presId="urn:microsoft.com/office/officeart/2008/layout/VerticalCurvedList"/>
    <dgm:cxn modelId="{280362FC-CCCA-4DC8-BDD2-C4F52D2E45E9}" type="presOf" srcId="{D97CB8CB-EFA4-4A4B-9D24-B526DA15889F}" destId="{1CC0FD0F-EF4A-4976-8ABE-6F5B2DAD3715}" srcOrd="0" destOrd="0" presId="urn:microsoft.com/office/officeart/2008/layout/VerticalCurvedList"/>
    <dgm:cxn modelId="{0FF5C4BB-3ADE-4BB3-A41C-59368B222B7E}" srcId="{E760A474-2FA2-40B0-861F-A96BD79F1E5C}" destId="{D97CB8CB-EFA4-4A4B-9D24-B526DA15889F}" srcOrd="1" destOrd="0" parTransId="{817BDF21-5799-44B9-AED0-233457966EBE}" sibTransId="{FCD469B7-5C2E-410A-8B23-F20F91A64E04}"/>
    <dgm:cxn modelId="{9A48F499-5336-4DD9-9138-7CE11C598C63}" type="presOf" srcId="{65557733-9122-4E44-9859-D84B5F8D8561}" destId="{9F70C19B-D320-46CE-B578-3563B5B19A7F}" srcOrd="0" destOrd="0" presId="urn:microsoft.com/office/officeart/2008/layout/VerticalCurvedList"/>
    <dgm:cxn modelId="{8AD1DAA3-7AE1-4AD2-9394-DFF069F5CA1D}" type="presOf" srcId="{116BF912-6053-4A13-888A-7B857DA37F52}" destId="{2FCFA247-DEF5-4C78-9799-DF1C869B82C8}" srcOrd="0" destOrd="0" presId="urn:microsoft.com/office/officeart/2008/layout/VerticalCurvedList"/>
    <dgm:cxn modelId="{A9CA41F1-FE03-4DE7-B258-BD15B91AE227}" srcId="{E760A474-2FA2-40B0-861F-A96BD79F1E5C}" destId="{E9E7A0D6-928D-49B6-BD72-C31E74D88923}" srcOrd="0" destOrd="0" parTransId="{1E883861-95D5-4AC7-80D4-15C34DBD91DE}" sibTransId="{116BF912-6053-4A13-888A-7B857DA37F52}"/>
    <dgm:cxn modelId="{ECA9040E-53CD-4DE8-B291-E0F70D8071BD}" srcId="{E760A474-2FA2-40B0-861F-A96BD79F1E5C}" destId="{65557733-9122-4E44-9859-D84B5F8D8561}" srcOrd="2" destOrd="0" parTransId="{2C6F079E-9CC0-4AD1-966B-B0563554DA9F}" sibTransId="{0F07AE64-CEA5-495D-8E78-0A0D703D7FD4}"/>
    <dgm:cxn modelId="{DCD39F2A-9D59-47DD-AF84-E53F21027F58}" type="presParOf" srcId="{4C74E10F-60A6-4B02-A915-2E4ABF2CC598}" destId="{8424E94F-0B93-4578-BFA7-E8B771B54511}" srcOrd="0" destOrd="0" presId="urn:microsoft.com/office/officeart/2008/layout/VerticalCurvedList"/>
    <dgm:cxn modelId="{5F7CF492-773A-4054-B605-9068E1A941F5}" type="presParOf" srcId="{8424E94F-0B93-4578-BFA7-E8B771B54511}" destId="{52ACAC51-EA0A-4FFA-95F5-63C21F75F704}" srcOrd="0" destOrd="0" presId="urn:microsoft.com/office/officeart/2008/layout/VerticalCurvedList"/>
    <dgm:cxn modelId="{C8F2129F-E0FD-483C-90D7-0AEBD3443DE2}" type="presParOf" srcId="{52ACAC51-EA0A-4FFA-95F5-63C21F75F704}" destId="{49B02B7D-A289-423B-8C42-20BFF6ECE79D}" srcOrd="0" destOrd="0" presId="urn:microsoft.com/office/officeart/2008/layout/VerticalCurvedList"/>
    <dgm:cxn modelId="{22D77380-CBD6-4AE5-863A-4F2FA1DA1DEE}" type="presParOf" srcId="{52ACAC51-EA0A-4FFA-95F5-63C21F75F704}" destId="{2FCFA247-DEF5-4C78-9799-DF1C869B82C8}" srcOrd="1" destOrd="0" presId="urn:microsoft.com/office/officeart/2008/layout/VerticalCurvedList"/>
    <dgm:cxn modelId="{7CAE6A9B-9291-4624-A5E7-462848B706EA}" type="presParOf" srcId="{52ACAC51-EA0A-4FFA-95F5-63C21F75F704}" destId="{987E5336-F91E-4D31-B08F-7FF200C9F0B8}" srcOrd="2" destOrd="0" presId="urn:microsoft.com/office/officeart/2008/layout/VerticalCurvedList"/>
    <dgm:cxn modelId="{FD753F4B-4012-4F8E-BBEF-EA418CB09E0A}" type="presParOf" srcId="{52ACAC51-EA0A-4FFA-95F5-63C21F75F704}" destId="{DFB94635-8BC9-460C-BA5B-68B023ABB964}" srcOrd="3" destOrd="0" presId="urn:microsoft.com/office/officeart/2008/layout/VerticalCurvedList"/>
    <dgm:cxn modelId="{AB0AF599-CC63-4158-90D5-B4A458078C1B}" type="presParOf" srcId="{8424E94F-0B93-4578-BFA7-E8B771B54511}" destId="{254464F8-6754-40F7-BB2B-054E486D744B}" srcOrd="1" destOrd="0" presId="urn:microsoft.com/office/officeart/2008/layout/VerticalCurvedList"/>
    <dgm:cxn modelId="{61BC5CCB-1AFB-4062-BC4A-251E483C9536}" type="presParOf" srcId="{8424E94F-0B93-4578-BFA7-E8B771B54511}" destId="{2E194948-1B1B-45E2-9A20-41F49BD7BF2A}" srcOrd="2" destOrd="0" presId="urn:microsoft.com/office/officeart/2008/layout/VerticalCurvedList"/>
    <dgm:cxn modelId="{01BAC80C-E868-4F66-8565-CED6BF46389C}" type="presParOf" srcId="{2E194948-1B1B-45E2-9A20-41F49BD7BF2A}" destId="{D8B3DCB6-737B-4B6E-96A0-6BB78F0588D4}" srcOrd="0" destOrd="0" presId="urn:microsoft.com/office/officeart/2008/layout/VerticalCurvedList"/>
    <dgm:cxn modelId="{9C43704F-03A6-4856-B953-90EC216B1E6E}" type="presParOf" srcId="{8424E94F-0B93-4578-BFA7-E8B771B54511}" destId="{1CC0FD0F-EF4A-4976-8ABE-6F5B2DAD3715}" srcOrd="3" destOrd="0" presId="urn:microsoft.com/office/officeart/2008/layout/VerticalCurvedList"/>
    <dgm:cxn modelId="{BFC2614D-7820-4B52-AFF1-3C20BD016A98}" type="presParOf" srcId="{8424E94F-0B93-4578-BFA7-E8B771B54511}" destId="{C111AB9A-C89B-43B9-81D7-84B627642886}" srcOrd="4" destOrd="0" presId="urn:microsoft.com/office/officeart/2008/layout/VerticalCurvedList"/>
    <dgm:cxn modelId="{3D2820D7-B627-4BF5-96C0-976128E1E944}" type="presParOf" srcId="{C111AB9A-C89B-43B9-81D7-84B627642886}" destId="{99CD7E8E-9D31-4ED1-B4DB-ED9A7461A58C}" srcOrd="0" destOrd="0" presId="urn:microsoft.com/office/officeart/2008/layout/VerticalCurvedList"/>
    <dgm:cxn modelId="{CCD4C5F3-7FC8-4EB3-AD43-B9E1E66CC2A4}" type="presParOf" srcId="{8424E94F-0B93-4578-BFA7-E8B771B54511}" destId="{9F70C19B-D320-46CE-B578-3563B5B19A7F}" srcOrd="5" destOrd="0" presId="urn:microsoft.com/office/officeart/2008/layout/VerticalCurvedList"/>
    <dgm:cxn modelId="{0C6423B5-73DC-47AF-ACEB-D6AC1415E88C}" type="presParOf" srcId="{8424E94F-0B93-4578-BFA7-E8B771B54511}" destId="{9B4F3150-8F3F-4221-97B7-6C4CD8F1B109}" srcOrd="6" destOrd="0" presId="urn:microsoft.com/office/officeart/2008/layout/VerticalCurvedList"/>
    <dgm:cxn modelId="{04A65D7C-485E-455D-BB5A-C00ADF924D31}" type="presParOf" srcId="{9B4F3150-8F3F-4221-97B7-6C4CD8F1B109}" destId="{847D48E4-DB5A-405C-A909-6DDFDD61AF4D}"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E760A474-2FA2-40B0-861F-A96BD79F1E5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l-GR"/>
        </a:p>
      </dgm:t>
    </dgm:pt>
    <dgm:pt modelId="{E9E7A0D6-928D-49B6-BD72-C31E74D88923}">
      <dgm:prSet phldrT="[Κείμενο]" custT="1"/>
      <dgm:spPr>
        <a:solidFill>
          <a:schemeClr val="accent1">
            <a:lumMod val="20000"/>
            <a:lumOff val="80000"/>
          </a:schemeClr>
        </a:solidFill>
        <a:ln w="19050">
          <a:solidFill>
            <a:srgbClr val="C00000"/>
          </a:solidFill>
        </a:ln>
      </dgm:spPr>
      <dgm:t>
        <a:bodyPr/>
        <a:lstStyle/>
        <a:p>
          <a:pPr algn="l"/>
          <a:r>
            <a:rPr lang="el-GR" sz="1800" dirty="0" smtClean="0">
              <a:solidFill>
                <a:schemeClr val="tx2"/>
              </a:solidFill>
              <a:latin typeface="Trebuchet MS" panose="020B0603020202020204" pitchFamily="34" charset="0"/>
            </a:rPr>
            <a:t>4. Υποστηρίζει έμπρακτα την αλληλεπίδραση με τον εκπαιδευόμενο</a:t>
          </a:r>
        </a:p>
        <a:p>
          <a:pPr algn="l"/>
          <a:r>
            <a:rPr lang="el-GR" sz="1200" dirty="0" smtClean="0">
              <a:solidFill>
                <a:schemeClr val="tx2"/>
              </a:solidFill>
              <a:latin typeface="Trebuchet MS" panose="020B0603020202020204" pitchFamily="34" charset="0"/>
            </a:rPr>
            <a:t>Ενισχύει τα αποτελέσματα του Στρατικόπουλου, 2021</a:t>
          </a:r>
          <a:endParaRPr lang="el-GR" sz="1200" dirty="0">
            <a:solidFill>
              <a:schemeClr val="tx2"/>
            </a:solidFill>
            <a:latin typeface="Trebuchet MS" panose="020B0603020202020204" pitchFamily="34" charset="0"/>
          </a:endParaRPr>
        </a:p>
      </dgm:t>
    </dgm:pt>
    <dgm:pt modelId="{1E883861-95D5-4AC7-80D4-15C34DBD91DE}" type="parTrans" cxnId="{A9CA41F1-FE03-4DE7-B258-BD15B91AE227}">
      <dgm:prSet/>
      <dgm:spPr/>
      <dgm:t>
        <a:bodyPr/>
        <a:lstStyle/>
        <a:p>
          <a:endParaRPr lang="el-GR"/>
        </a:p>
      </dgm:t>
    </dgm:pt>
    <dgm:pt modelId="{116BF912-6053-4A13-888A-7B857DA37F52}" type="sibTrans" cxnId="{A9CA41F1-FE03-4DE7-B258-BD15B91AE227}">
      <dgm:prSet/>
      <dgm:spPr/>
      <dgm:t>
        <a:bodyPr/>
        <a:lstStyle/>
        <a:p>
          <a:endParaRPr lang="el-GR"/>
        </a:p>
      </dgm:t>
    </dgm:pt>
    <dgm:pt modelId="{D97CB8CB-EFA4-4A4B-9D24-B526DA15889F}">
      <dgm:prSet phldrT="[Κείμενο]" custT="1"/>
      <dgm:spPr>
        <a:solidFill>
          <a:schemeClr val="accent3">
            <a:lumMod val="20000"/>
            <a:lumOff val="80000"/>
          </a:schemeClr>
        </a:solidFill>
        <a:ln w="19050">
          <a:solidFill>
            <a:srgbClr val="C00000"/>
          </a:solidFill>
        </a:ln>
      </dgm:spPr>
      <dgm:t>
        <a:bodyPr/>
        <a:lstStyle/>
        <a:p>
          <a:pPr algn="l"/>
          <a:r>
            <a:rPr lang="el-GR" sz="1800" dirty="0" smtClean="0">
              <a:solidFill>
                <a:schemeClr val="tx2"/>
              </a:solidFill>
              <a:latin typeface="Trebuchet MS" panose="020B0603020202020204" pitchFamily="34" charset="0"/>
            </a:rPr>
            <a:t>5. Καλύπτει τους εκπαιδευτικούς στόχους του γνωστικού αντικειμένου</a:t>
          </a:r>
        </a:p>
        <a:p>
          <a:pPr algn="l"/>
          <a:r>
            <a:rPr lang="el-GR" sz="1100" dirty="0" smtClean="0">
              <a:solidFill>
                <a:schemeClr val="tx2"/>
              </a:solidFill>
              <a:latin typeface="Trebuchet MS" panose="020B0603020202020204" pitchFamily="34" charset="0"/>
            </a:rPr>
            <a:t>Ενισχύει τα αποτελέσματα της Μπαγιαρτάκη, 2021</a:t>
          </a:r>
          <a:endParaRPr lang="el-GR" sz="1100" dirty="0">
            <a:solidFill>
              <a:schemeClr val="tx2"/>
            </a:solidFill>
            <a:latin typeface="Trebuchet MS" panose="020B0603020202020204" pitchFamily="34" charset="0"/>
          </a:endParaRPr>
        </a:p>
      </dgm:t>
    </dgm:pt>
    <dgm:pt modelId="{817BDF21-5799-44B9-AED0-233457966EBE}" type="parTrans" cxnId="{0FF5C4BB-3ADE-4BB3-A41C-59368B222B7E}">
      <dgm:prSet/>
      <dgm:spPr/>
      <dgm:t>
        <a:bodyPr/>
        <a:lstStyle/>
        <a:p>
          <a:endParaRPr lang="el-GR"/>
        </a:p>
      </dgm:t>
    </dgm:pt>
    <dgm:pt modelId="{FCD469B7-5C2E-410A-8B23-F20F91A64E04}" type="sibTrans" cxnId="{0FF5C4BB-3ADE-4BB3-A41C-59368B222B7E}">
      <dgm:prSet/>
      <dgm:spPr/>
      <dgm:t>
        <a:bodyPr/>
        <a:lstStyle/>
        <a:p>
          <a:endParaRPr lang="el-GR"/>
        </a:p>
      </dgm:t>
    </dgm:pt>
    <dgm:pt modelId="{65557733-9122-4E44-9859-D84B5F8D8561}">
      <dgm:prSet phldrT="[Κείμενο]" custT="1"/>
      <dgm:spPr>
        <a:solidFill>
          <a:schemeClr val="accent1">
            <a:lumMod val="20000"/>
            <a:lumOff val="80000"/>
          </a:schemeClr>
        </a:solidFill>
        <a:ln w="19050">
          <a:solidFill>
            <a:srgbClr val="C00000"/>
          </a:solidFill>
        </a:ln>
      </dgm:spPr>
      <dgm:t>
        <a:bodyPr/>
        <a:lstStyle/>
        <a:p>
          <a:pPr algn="l"/>
          <a:r>
            <a:rPr lang="el-GR" sz="1800" dirty="0" smtClean="0">
              <a:solidFill>
                <a:schemeClr val="tx2"/>
              </a:solidFill>
              <a:latin typeface="Trebuchet MS" panose="020B0603020202020204" pitchFamily="34" charset="0"/>
            </a:rPr>
            <a:t>6. Παρουσιάζεται με απλό και κατανοητό τρόπο το υλικό</a:t>
          </a:r>
        </a:p>
        <a:p>
          <a:pPr algn="l"/>
          <a:r>
            <a:rPr lang="el-GR" sz="1100" dirty="0" smtClean="0">
              <a:solidFill>
                <a:schemeClr val="tx2"/>
              </a:solidFill>
              <a:latin typeface="Trebuchet MS" panose="020B0603020202020204" pitchFamily="34" charset="0"/>
            </a:rPr>
            <a:t>Ενισχύει τα αποτελέσματα της Ποργιαζίδου, 2021</a:t>
          </a:r>
          <a:endParaRPr lang="el-GR" sz="1100" dirty="0">
            <a:solidFill>
              <a:schemeClr val="tx2"/>
            </a:solidFill>
            <a:latin typeface="Trebuchet MS" panose="020B0603020202020204" pitchFamily="34" charset="0"/>
          </a:endParaRPr>
        </a:p>
      </dgm:t>
    </dgm:pt>
    <dgm:pt modelId="{2C6F079E-9CC0-4AD1-966B-B0563554DA9F}" type="parTrans" cxnId="{ECA9040E-53CD-4DE8-B291-E0F70D8071BD}">
      <dgm:prSet/>
      <dgm:spPr/>
      <dgm:t>
        <a:bodyPr/>
        <a:lstStyle/>
        <a:p>
          <a:endParaRPr lang="el-GR"/>
        </a:p>
      </dgm:t>
    </dgm:pt>
    <dgm:pt modelId="{0F07AE64-CEA5-495D-8E78-0A0D703D7FD4}" type="sibTrans" cxnId="{ECA9040E-53CD-4DE8-B291-E0F70D8071BD}">
      <dgm:prSet/>
      <dgm:spPr/>
      <dgm:t>
        <a:bodyPr/>
        <a:lstStyle/>
        <a:p>
          <a:endParaRPr lang="el-GR"/>
        </a:p>
      </dgm:t>
    </dgm:pt>
    <dgm:pt modelId="{4C74E10F-60A6-4B02-A915-2E4ABF2CC598}" type="pres">
      <dgm:prSet presAssocID="{E760A474-2FA2-40B0-861F-A96BD79F1E5C}" presName="Name0" presStyleCnt="0">
        <dgm:presLayoutVars>
          <dgm:chMax val="7"/>
          <dgm:chPref val="7"/>
          <dgm:dir/>
        </dgm:presLayoutVars>
      </dgm:prSet>
      <dgm:spPr/>
      <dgm:t>
        <a:bodyPr/>
        <a:lstStyle/>
        <a:p>
          <a:endParaRPr lang="el-GR"/>
        </a:p>
      </dgm:t>
    </dgm:pt>
    <dgm:pt modelId="{8424E94F-0B93-4578-BFA7-E8B771B54511}" type="pres">
      <dgm:prSet presAssocID="{E760A474-2FA2-40B0-861F-A96BD79F1E5C}" presName="Name1" presStyleCnt="0"/>
      <dgm:spPr/>
    </dgm:pt>
    <dgm:pt modelId="{52ACAC51-EA0A-4FFA-95F5-63C21F75F704}" type="pres">
      <dgm:prSet presAssocID="{E760A474-2FA2-40B0-861F-A96BD79F1E5C}" presName="cycle" presStyleCnt="0"/>
      <dgm:spPr/>
    </dgm:pt>
    <dgm:pt modelId="{49B02B7D-A289-423B-8C42-20BFF6ECE79D}" type="pres">
      <dgm:prSet presAssocID="{E760A474-2FA2-40B0-861F-A96BD79F1E5C}" presName="srcNode" presStyleLbl="node1" presStyleIdx="0" presStyleCnt="3"/>
      <dgm:spPr/>
    </dgm:pt>
    <dgm:pt modelId="{2FCFA247-DEF5-4C78-9799-DF1C869B82C8}" type="pres">
      <dgm:prSet presAssocID="{E760A474-2FA2-40B0-861F-A96BD79F1E5C}" presName="conn" presStyleLbl="parChTrans1D2" presStyleIdx="0" presStyleCnt="1"/>
      <dgm:spPr/>
      <dgm:t>
        <a:bodyPr/>
        <a:lstStyle/>
        <a:p>
          <a:endParaRPr lang="el-GR"/>
        </a:p>
      </dgm:t>
    </dgm:pt>
    <dgm:pt modelId="{987E5336-F91E-4D31-B08F-7FF200C9F0B8}" type="pres">
      <dgm:prSet presAssocID="{E760A474-2FA2-40B0-861F-A96BD79F1E5C}" presName="extraNode" presStyleLbl="node1" presStyleIdx="0" presStyleCnt="3"/>
      <dgm:spPr/>
    </dgm:pt>
    <dgm:pt modelId="{DFB94635-8BC9-460C-BA5B-68B023ABB964}" type="pres">
      <dgm:prSet presAssocID="{E760A474-2FA2-40B0-861F-A96BD79F1E5C}" presName="dstNode" presStyleLbl="node1" presStyleIdx="0" presStyleCnt="3"/>
      <dgm:spPr/>
    </dgm:pt>
    <dgm:pt modelId="{254464F8-6754-40F7-BB2B-054E486D744B}" type="pres">
      <dgm:prSet presAssocID="{E9E7A0D6-928D-49B6-BD72-C31E74D88923}" presName="text_1" presStyleLbl="node1" presStyleIdx="0" presStyleCnt="3" custScaleX="99238" custScaleY="120637">
        <dgm:presLayoutVars>
          <dgm:bulletEnabled val="1"/>
        </dgm:presLayoutVars>
      </dgm:prSet>
      <dgm:spPr/>
      <dgm:t>
        <a:bodyPr/>
        <a:lstStyle/>
        <a:p>
          <a:endParaRPr lang="el-GR"/>
        </a:p>
      </dgm:t>
    </dgm:pt>
    <dgm:pt modelId="{2E194948-1B1B-45E2-9A20-41F49BD7BF2A}" type="pres">
      <dgm:prSet presAssocID="{E9E7A0D6-928D-49B6-BD72-C31E74D88923}" presName="accent_1" presStyleCnt="0"/>
      <dgm:spPr/>
    </dgm:pt>
    <dgm:pt modelId="{D8B3DCB6-737B-4B6E-96A0-6BB78F0588D4}" type="pres">
      <dgm:prSet presAssocID="{E9E7A0D6-928D-49B6-BD72-C31E74D88923}" presName="accentRepeatNode" presStyleLbl="solidFgAcc1" presStyleIdx="0" presStyleCnt="3"/>
      <dgm:spPr>
        <a:ln w="19050">
          <a:solidFill>
            <a:srgbClr val="C00000"/>
          </a:solidFill>
        </a:ln>
      </dgm:spPr>
    </dgm:pt>
    <dgm:pt modelId="{1CC0FD0F-EF4A-4976-8ABE-6F5B2DAD3715}" type="pres">
      <dgm:prSet presAssocID="{D97CB8CB-EFA4-4A4B-9D24-B526DA15889F}" presName="text_2" presStyleLbl="node1" presStyleIdx="1" presStyleCnt="3" custScaleX="99466" custScaleY="129060">
        <dgm:presLayoutVars>
          <dgm:bulletEnabled val="1"/>
        </dgm:presLayoutVars>
      </dgm:prSet>
      <dgm:spPr/>
      <dgm:t>
        <a:bodyPr/>
        <a:lstStyle/>
        <a:p>
          <a:endParaRPr lang="el-GR"/>
        </a:p>
      </dgm:t>
    </dgm:pt>
    <dgm:pt modelId="{C111AB9A-C89B-43B9-81D7-84B627642886}" type="pres">
      <dgm:prSet presAssocID="{D97CB8CB-EFA4-4A4B-9D24-B526DA15889F}" presName="accent_2" presStyleCnt="0"/>
      <dgm:spPr/>
    </dgm:pt>
    <dgm:pt modelId="{99CD7E8E-9D31-4ED1-B4DB-ED9A7461A58C}" type="pres">
      <dgm:prSet presAssocID="{D97CB8CB-EFA4-4A4B-9D24-B526DA15889F}" presName="accentRepeatNode" presStyleLbl="solidFgAcc1" presStyleIdx="1" presStyleCnt="3"/>
      <dgm:spPr>
        <a:ln w="19050">
          <a:solidFill>
            <a:srgbClr val="C00000"/>
          </a:solidFill>
        </a:ln>
      </dgm:spPr>
    </dgm:pt>
    <dgm:pt modelId="{9F70C19B-D320-46CE-B578-3563B5B19A7F}" type="pres">
      <dgm:prSet presAssocID="{65557733-9122-4E44-9859-D84B5F8D8561}" presName="text_3" presStyleLbl="node1" presStyleIdx="2" presStyleCnt="3" custScaleX="100336" custScaleY="112475">
        <dgm:presLayoutVars>
          <dgm:bulletEnabled val="1"/>
        </dgm:presLayoutVars>
      </dgm:prSet>
      <dgm:spPr/>
      <dgm:t>
        <a:bodyPr/>
        <a:lstStyle/>
        <a:p>
          <a:endParaRPr lang="el-GR"/>
        </a:p>
      </dgm:t>
    </dgm:pt>
    <dgm:pt modelId="{9B4F3150-8F3F-4221-97B7-6C4CD8F1B109}" type="pres">
      <dgm:prSet presAssocID="{65557733-9122-4E44-9859-D84B5F8D8561}" presName="accent_3" presStyleCnt="0"/>
      <dgm:spPr/>
    </dgm:pt>
    <dgm:pt modelId="{847D48E4-DB5A-405C-A909-6DDFDD61AF4D}" type="pres">
      <dgm:prSet presAssocID="{65557733-9122-4E44-9859-D84B5F8D8561}" presName="accentRepeatNode" presStyleLbl="solidFgAcc1" presStyleIdx="2" presStyleCnt="3"/>
      <dgm:spPr>
        <a:ln w="19050">
          <a:solidFill>
            <a:srgbClr val="C00000"/>
          </a:solidFill>
        </a:ln>
      </dgm:spPr>
    </dgm:pt>
  </dgm:ptLst>
  <dgm:cxnLst>
    <dgm:cxn modelId="{9E6FDA3C-8AE0-4292-87C0-C126DA159014}" type="presOf" srcId="{E760A474-2FA2-40B0-861F-A96BD79F1E5C}" destId="{4C74E10F-60A6-4B02-A915-2E4ABF2CC598}" srcOrd="0" destOrd="0" presId="urn:microsoft.com/office/officeart/2008/layout/VerticalCurvedList"/>
    <dgm:cxn modelId="{E1DDCE59-C4C1-4C66-A0E5-13EB3668516C}" type="presOf" srcId="{116BF912-6053-4A13-888A-7B857DA37F52}" destId="{2FCFA247-DEF5-4C78-9799-DF1C869B82C8}" srcOrd="0" destOrd="0" presId="urn:microsoft.com/office/officeart/2008/layout/VerticalCurvedList"/>
    <dgm:cxn modelId="{0FF5C4BB-3ADE-4BB3-A41C-59368B222B7E}" srcId="{E760A474-2FA2-40B0-861F-A96BD79F1E5C}" destId="{D97CB8CB-EFA4-4A4B-9D24-B526DA15889F}" srcOrd="1" destOrd="0" parTransId="{817BDF21-5799-44B9-AED0-233457966EBE}" sibTransId="{FCD469B7-5C2E-410A-8B23-F20F91A64E04}"/>
    <dgm:cxn modelId="{F0867B5D-A468-49EB-BCC0-29B6E41955F3}" type="presOf" srcId="{65557733-9122-4E44-9859-D84B5F8D8561}" destId="{9F70C19B-D320-46CE-B578-3563B5B19A7F}" srcOrd="0" destOrd="0" presId="urn:microsoft.com/office/officeart/2008/layout/VerticalCurvedList"/>
    <dgm:cxn modelId="{2DFBB040-B8A2-4453-B0AE-8FB8A9BE65EE}" type="presOf" srcId="{D97CB8CB-EFA4-4A4B-9D24-B526DA15889F}" destId="{1CC0FD0F-EF4A-4976-8ABE-6F5B2DAD3715}" srcOrd="0" destOrd="0" presId="urn:microsoft.com/office/officeart/2008/layout/VerticalCurvedList"/>
    <dgm:cxn modelId="{47A7DBE5-C184-4607-8278-94923E2EAAE0}" type="presOf" srcId="{E9E7A0D6-928D-49B6-BD72-C31E74D88923}" destId="{254464F8-6754-40F7-BB2B-054E486D744B}" srcOrd="0" destOrd="0" presId="urn:microsoft.com/office/officeart/2008/layout/VerticalCurvedList"/>
    <dgm:cxn modelId="{A9CA41F1-FE03-4DE7-B258-BD15B91AE227}" srcId="{E760A474-2FA2-40B0-861F-A96BD79F1E5C}" destId="{E9E7A0D6-928D-49B6-BD72-C31E74D88923}" srcOrd="0" destOrd="0" parTransId="{1E883861-95D5-4AC7-80D4-15C34DBD91DE}" sibTransId="{116BF912-6053-4A13-888A-7B857DA37F52}"/>
    <dgm:cxn modelId="{ECA9040E-53CD-4DE8-B291-E0F70D8071BD}" srcId="{E760A474-2FA2-40B0-861F-A96BD79F1E5C}" destId="{65557733-9122-4E44-9859-D84B5F8D8561}" srcOrd="2" destOrd="0" parTransId="{2C6F079E-9CC0-4AD1-966B-B0563554DA9F}" sibTransId="{0F07AE64-CEA5-495D-8E78-0A0D703D7FD4}"/>
    <dgm:cxn modelId="{4F8E8FED-1A82-4F36-9663-7EC396E7A950}" type="presParOf" srcId="{4C74E10F-60A6-4B02-A915-2E4ABF2CC598}" destId="{8424E94F-0B93-4578-BFA7-E8B771B54511}" srcOrd="0" destOrd="0" presId="urn:microsoft.com/office/officeart/2008/layout/VerticalCurvedList"/>
    <dgm:cxn modelId="{5534C406-700A-4073-B01E-45EE591EF2BD}" type="presParOf" srcId="{8424E94F-0B93-4578-BFA7-E8B771B54511}" destId="{52ACAC51-EA0A-4FFA-95F5-63C21F75F704}" srcOrd="0" destOrd="0" presId="urn:microsoft.com/office/officeart/2008/layout/VerticalCurvedList"/>
    <dgm:cxn modelId="{E53D22EB-915C-42DA-BD05-A514551A7DEB}" type="presParOf" srcId="{52ACAC51-EA0A-4FFA-95F5-63C21F75F704}" destId="{49B02B7D-A289-423B-8C42-20BFF6ECE79D}" srcOrd="0" destOrd="0" presId="urn:microsoft.com/office/officeart/2008/layout/VerticalCurvedList"/>
    <dgm:cxn modelId="{BBA5D3BD-5547-4E6F-BD29-DD64A6910B9D}" type="presParOf" srcId="{52ACAC51-EA0A-4FFA-95F5-63C21F75F704}" destId="{2FCFA247-DEF5-4C78-9799-DF1C869B82C8}" srcOrd="1" destOrd="0" presId="urn:microsoft.com/office/officeart/2008/layout/VerticalCurvedList"/>
    <dgm:cxn modelId="{01FF52A0-207B-4FCF-A9D6-F9DFBBBDAE8F}" type="presParOf" srcId="{52ACAC51-EA0A-4FFA-95F5-63C21F75F704}" destId="{987E5336-F91E-4D31-B08F-7FF200C9F0B8}" srcOrd="2" destOrd="0" presId="urn:microsoft.com/office/officeart/2008/layout/VerticalCurvedList"/>
    <dgm:cxn modelId="{BBF91975-344A-4ED8-BED8-8D8CF83B1A36}" type="presParOf" srcId="{52ACAC51-EA0A-4FFA-95F5-63C21F75F704}" destId="{DFB94635-8BC9-460C-BA5B-68B023ABB964}" srcOrd="3" destOrd="0" presId="urn:microsoft.com/office/officeart/2008/layout/VerticalCurvedList"/>
    <dgm:cxn modelId="{B3A01241-2D98-4FEF-A19F-151AD53CBCDD}" type="presParOf" srcId="{8424E94F-0B93-4578-BFA7-E8B771B54511}" destId="{254464F8-6754-40F7-BB2B-054E486D744B}" srcOrd="1" destOrd="0" presId="urn:microsoft.com/office/officeart/2008/layout/VerticalCurvedList"/>
    <dgm:cxn modelId="{B3E40D07-01E3-454A-8612-770468024118}" type="presParOf" srcId="{8424E94F-0B93-4578-BFA7-E8B771B54511}" destId="{2E194948-1B1B-45E2-9A20-41F49BD7BF2A}" srcOrd="2" destOrd="0" presId="urn:microsoft.com/office/officeart/2008/layout/VerticalCurvedList"/>
    <dgm:cxn modelId="{040B6465-39D3-4E74-BF70-FE09B55864BC}" type="presParOf" srcId="{2E194948-1B1B-45E2-9A20-41F49BD7BF2A}" destId="{D8B3DCB6-737B-4B6E-96A0-6BB78F0588D4}" srcOrd="0" destOrd="0" presId="urn:microsoft.com/office/officeart/2008/layout/VerticalCurvedList"/>
    <dgm:cxn modelId="{471CFA61-FCBD-4D33-A536-DE28F6215547}" type="presParOf" srcId="{8424E94F-0B93-4578-BFA7-E8B771B54511}" destId="{1CC0FD0F-EF4A-4976-8ABE-6F5B2DAD3715}" srcOrd="3" destOrd="0" presId="urn:microsoft.com/office/officeart/2008/layout/VerticalCurvedList"/>
    <dgm:cxn modelId="{345F0207-283A-44B2-8C8D-E6BD8A3DB0B7}" type="presParOf" srcId="{8424E94F-0B93-4578-BFA7-E8B771B54511}" destId="{C111AB9A-C89B-43B9-81D7-84B627642886}" srcOrd="4" destOrd="0" presId="urn:microsoft.com/office/officeart/2008/layout/VerticalCurvedList"/>
    <dgm:cxn modelId="{4CC3DAF7-99C2-4E8E-8518-E5BACFBDA228}" type="presParOf" srcId="{C111AB9A-C89B-43B9-81D7-84B627642886}" destId="{99CD7E8E-9D31-4ED1-B4DB-ED9A7461A58C}" srcOrd="0" destOrd="0" presId="urn:microsoft.com/office/officeart/2008/layout/VerticalCurvedList"/>
    <dgm:cxn modelId="{0361877C-C983-4118-9DC7-C7798B38B7CC}" type="presParOf" srcId="{8424E94F-0B93-4578-BFA7-E8B771B54511}" destId="{9F70C19B-D320-46CE-B578-3563B5B19A7F}" srcOrd="5" destOrd="0" presId="urn:microsoft.com/office/officeart/2008/layout/VerticalCurvedList"/>
    <dgm:cxn modelId="{85A58493-EDAF-438A-9B33-966338835996}" type="presParOf" srcId="{8424E94F-0B93-4578-BFA7-E8B771B54511}" destId="{9B4F3150-8F3F-4221-97B7-6C4CD8F1B109}" srcOrd="6" destOrd="0" presId="urn:microsoft.com/office/officeart/2008/layout/VerticalCurvedList"/>
    <dgm:cxn modelId="{DA4A7887-100F-47F6-9265-6BC22DB5EBBE}" type="presParOf" srcId="{9B4F3150-8F3F-4221-97B7-6C4CD8F1B109}" destId="{847D48E4-DB5A-405C-A909-6DDFDD61AF4D}" srcOrd="0" destOrd="0" presId="urn:microsoft.com/office/officeart/2008/layout/VerticalCurved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CC7F2E1C-CBB2-4E87-82B8-E19F1FBD6B22}"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l-GR"/>
        </a:p>
      </dgm:t>
    </dgm:pt>
    <dgm:pt modelId="{FC2B779E-5DC4-4253-9DDC-3DFE7C648A11}">
      <dgm:prSet phldrT="[Κείμενο]" custT="1"/>
      <dgm:spPr>
        <a:solidFill>
          <a:schemeClr val="accent3">
            <a:lumMod val="20000"/>
            <a:lumOff val="80000"/>
          </a:schemeClr>
        </a:solidFill>
        <a:ln w="19050">
          <a:solidFill>
            <a:schemeClr val="accent1">
              <a:lumMod val="50000"/>
            </a:schemeClr>
          </a:solidFill>
        </a:ln>
      </dgm:spPr>
      <dgm:t>
        <a:bodyPr/>
        <a:lstStyle/>
        <a:p>
          <a:r>
            <a:rPr lang="el-GR" sz="2400" b="1" dirty="0" smtClean="0">
              <a:solidFill>
                <a:schemeClr val="tx2"/>
              </a:solidFill>
              <a:latin typeface="Trebuchet MS" panose="020B0603020202020204" pitchFamily="34" charset="0"/>
            </a:rPr>
            <a:t>Περιορισμοί</a:t>
          </a:r>
          <a:endParaRPr lang="el-GR" sz="4200" b="1" dirty="0">
            <a:solidFill>
              <a:schemeClr val="tx2"/>
            </a:solidFill>
          </a:endParaRPr>
        </a:p>
      </dgm:t>
    </dgm:pt>
    <dgm:pt modelId="{89812F6F-FBA7-46F4-8AC6-D6ABE7423000}" type="parTrans" cxnId="{9339943D-DC10-47DB-80F0-260041E83607}">
      <dgm:prSet/>
      <dgm:spPr/>
      <dgm:t>
        <a:bodyPr/>
        <a:lstStyle/>
        <a:p>
          <a:endParaRPr lang="el-GR"/>
        </a:p>
      </dgm:t>
    </dgm:pt>
    <dgm:pt modelId="{F00FC9D2-C6E3-488D-B048-5CFD64852D34}" type="sibTrans" cxnId="{9339943D-DC10-47DB-80F0-260041E83607}">
      <dgm:prSet/>
      <dgm:spPr/>
      <dgm:t>
        <a:bodyPr/>
        <a:lstStyle/>
        <a:p>
          <a:endParaRPr lang="el-GR"/>
        </a:p>
      </dgm:t>
    </dgm:pt>
    <dgm:pt modelId="{6FF7175D-2FA2-4FDB-B860-43CB1B10E8BD}">
      <dgm:prSet phldrT="[Κείμενο]" custT="1"/>
      <dgm:spPr>
        <a:solidFill>
          <a:schemeClr val="accent3">
            <a:lumMod val="20000"/>
            <a:lumOff val="80000"/>
            <a:alpha val="90000"/>
          </a:schemeClr>
        </a:solidFill>
        <a:ln w="19050">
          <a:solidFill>
            <a:srgbClr val="C00000"/>
          </a:solidFill>
        </a:ln>
      </dgm:spPr>
      <dgm:t>
        <a:bodyPr/>
        <a:lstStyle/>
        <a:p>
          <a:pPr algn="l"/>
          <a:r>
            <a:rPr lang="el-GR" sz="1600" dirty="0" smtClean="0">
              <a:latin typeface="Trebuchet MS" panose="020B0603020202020204" pitchFamily="34" charset="0"/>
            </a:rPr>
            <a:t>Περιορισμένος αριθμός εκπαιδευτικών</a:t>
          </a:r>
          <a:endParaRPr lang="el-GR" sz="1600" dirty="0">
            <a:latin typeface="Trebuchet MS" panose="020B0603020202020204" pitchFamily="34" charset="0"/>
          </a:endParaRPr>
        </a:p>
      </dgm:t>
    </dgm:pt>
    <dgm:pt modelId="{9F5ECB2E-2B55-4941-8189-CF741AD92AAB}" type="parTrans" cxnId="{26CC3EA1-392D-4192-B1CC-DDD1668AFB24}">
      <dgm:prSet/>
      <dgm:spPr>
        <a:ln w="19050">
          <a:solidFill>
            <a:srgbClr val="C00000"/>
          </a:solidFill>
        </a:ln>
      </dgm:spPr>
      <dgm:t>
        <a:bodyPr/>
        <a:lstStyle/>
        <a:p>
          <a:endParaRPr lang="el-GR"/>
        </a:p>
      </dgm:t>
    </dgm:pt>
    <dgm:pt modelId="{F5D8CBAF-9CB1-45C3-BCEF-50720DD60B03}" type="sibTrans" cxnId="{26CC3EA1-392D-4192-B1CC-DDD1668AFB24}">
      <dgm:prSet/>
      <dgm:spPr/>
      <dgm:t>
        <a:bodyPr/>
        <a:lstStyle/>
        <a:p>
          <a:endParaRPr lang="el-GR"/>
        </a:p>
      </dgm:t>
    </dgm:pt>
    <dgm:pt modelId="{C7E80222-4033-41E8-8013-2C4B0EF88626}">
      <dgm:prSet phldrT="[Κείμενο]" custT="1"/>
      <dgm:spPr>
        <a:solidFill>
          <a:schemeClr val="accent3">
            <a:lumMod val="20000"/>
            <a:lumOff val="80000"/>
            <a:alpha val="90000"/>
          </a:schemeClr>
        </a:solidFill>
        <a:ln w="19050">
          <a:solidFill>
            <a:srgbClr val="C00000"/>
          </a:solidFill>
        </a:ln>
      </dgm:spPr>
      <dgm:t>
        <a:bodyPr/>
        <a:lstStyle/>
        <a:p>
          <a:pPr algn="l"/>
          <a:r>
            <a:rPr lang="el-GR" sz="1600" dirty="0" smtClean="0">
              <a:latin typeface="Trebuchet MS" panose="020B0603020202020204" pitchFamily="34" charset="0"/>
            </a:rPr>
            <a:t>Μη </a:t>
          </a:r>
          <a:r>
            <a:rPr lang="el-GR" sz="1600" smtClean="0">
              <a:latin typeface="Trebuchet MS" panose="020B0603020202020204" pitchFamily="34" charset="0"/>
            </a:rPr>
            <a:t>γενικευμένα συμπεράσματα</a:t>
          </a:r>
          <a:endParaRPr lang="el-GR" sz="1600" dirty="0">
            <a:latin typeface="Trebuchet MS" panose="020B0603020202020204" pitchFamily="34" charset="0"/>
          </a:endParaRPr>
        </a:p>
      </dgm:t>
    </dgm:pt>
    <dgm:pt modelId="{D36BDF54-C214-4A76-8B04-A22543F54509}" type="parTrans" cxnId="{802DA629-3DE7-42D6-8901-968C64559B31}">
      <dgm:prSet/>
      <dgm:spPr>
        <a:ln w="19050">
          <a:solidFill>
            <a:srgbClr val="C00000"/>
          </a:solidFill>
        </a:ln>
      </dgm:spPr>
      <dgm:t>
        <a:bodyPr/>
        <a:lstStyle/>
        <a:p>
          <a:endParaRPr lang="el-GR"/>
        </a:p>
      </dgm:t>
    </dgm:pt>
    <dgm:pt modelId="{2C5BF074-4721-4E34-8053-8E5EEE8525AE}" type="sibTrans" cxnId="{802DA629-3DE7-42D6-8901-968C64559B31}">
      <dgm:prSet/>
      <dgm:spPr/>
      <dgm:t>
        <a:bodyPr/>
        <a:lstStyle/>
        <a:p>
          <a:endParaRPr lang="el-GR"/>
        </a:p>
      </dgm:t>
    </dgm:pt>
    <dgm:pt modelId="{8CC37447-85A4-4A2A-9C3D-DAC97EF6E1E7}">
      <dgm:prSet phldrT="[Κείμενο]" custT="1"/>
      <dgm:spPr>
        <a:solidFill>
          <a:schemeClr val="accent1">
            <a:lumMod val="20000"/>
            <a:lumOff val="80000"/>
          </a:schemeClr>
        </a:solidFill>
        <a:ln w="19050">
          <a:solidFill>
            <a:srgbClr val="C00000"/>
          </a:solidFill>
        </a:ln>
      </dgm:spPr>
      <dgm:t>
        <a:bodyPr/>
        <a:lstStyle/>
        <a:p>
          <a:r>
            <a:rPr lang="el-GR" sz="2400" b="1" dirty="0" smtClean="0">
              <a:solidFill>
                <a:schemeClr val="tx2"/>
              </a:solidFill>
              <a:latin typeface="Trebuchet MS" panose="020B0603020202020204" pitchFamily="34" charset="0"/>
            </a:rPr>
            <a:t>Προτάσεις</a:t>
          </a:r>
          <a:endParaRPr lang="el-GR" sz="2400" b="1" dirty="0">
            <a:solidFill>
              <a:schemeClr val="tx2"/>
            </a:solidFill>
          </a:endParaRPr>
        </a:p>
      </dgm:t>
    </dgm:pt>
    <dgm:pt modelId="{581E9023-228A-4CA5-ACEA-AEE415E7660D}" type="parTrans" cxnId="{4BA766BE-BE20-4B58-9A96-1CB9A48C9219}">
      <dgm:prSet/>
      <dgm:spPr/>
      <dgm:t>
        <a:bodyPr/>
        <a:lstStyle/>
        <a:p>
          <a:endParaRPr lang="el-GR"/>
        </a:p>
      </dgm:t>
    </dgm:pt>
    <dgm:pt modelId="{40F9ED95-6D87-4CE0-BEFF-3E419CE15390}" type="sibTrans" cxnId="{4BA766BE-BE20-4B58-9A96-1CB9A48C9219}">
      <dgm:prSet/>
      <dgm:spPr/>
      <dgm:t>
        <a:bodyPr/>
        <a:lstStyle/>
        <a:p>
          <a:endParaRPr lang="el-GR"/>
        </a:p>
      </dgm:t>
    </dgm:pt>
    <dgm:pt modelId="{94D57EF7-283D-4630-A71F-2F0C1497A2DB}">
      <dgm:prSet phldrT="[Κείμενο]" custT="1"/>
      <dgm:spPr>
        <a:solidFill>
          <a:schemeClr val="accent1">
            <a:lumMod val="20000"/>
            <a:lumOff val="80000"/>
            <a:alpha val="90000"/>
          </a:schemeClr>
        </a:solidFill>
        <a:ln w="19050">
          <a:solidFill>
            <a:srgbClr val="C00000"/>
          </a:solidFill>
        </a:ln>
      </dgm:spPr>
      <dgm:t>
        <a:bodyPr/>
        <a:lstStyle/>
        <a:p>
          <a:pPr algn="l"/>
          <a:r>
            <a:rPr lang="el-GR" sz="1600" dirty="0" smtClean="0">
              <a:latin typeface="Trebuchet MS" panose="020B0603020202020204" pitchFamily="34" charset="0"/>
            </a:rPr>
            <a:t>Διεξαγωγή της έρευνας σε μαθητές νηπιαγωγείου</a:t>
          </a:r>
          <a:endParaRPr lang="el-GR" sz="1600" dirty="0">
            <a:latin typeface="Trebuchet MS" panose="020B0603020202020204" pitchFamily="34" charset="0"/>
          </a:endParaRPr>
        </a:p>
      </dgm:t>
    </dgm:pt>
    <dgm:pt modelId="{28023D04-BFE4-4C21-BF02-75D50B0BDA06}" type="parTrans" cxnId="{D5F1D277-2040-4D0E-914D-D3523EB2BC47}">
      <dgm:prSet/>
      <dgm:spPr>
        <a:ln w="19050">
          <a:solidFill>
            <a:srgbClr val="C00000"/>
          </a:solidFill>
        </a:ln>
      </dgm:spPr>
      <dgm:t>
        <a:bodyPr/>
        <a:lstStyle/>
        <a:p>
          <a:endParaRPr lang="el-GR"/>
        </a:p>
      </dgm:t>
    </dgm:pt>
    <dgm:pt modelId="{7992B1A4-FCC7-4DBD-B83F-E008E46CDB09}" type="sibTrans" cxnId="{D5F1D277-2040-4D0E-914D-D3523EB2BC47}">
      <dgm:prSet/>
      <dgm:spPr/>
      <dgm:t>
        <a:bodyPr/>
        <a:lstStyle/>
        <a:p>
          <a:endParaRPr lang="el-GR"/>
        </a:p>
      </dgm:t>
    </dgm:pt>
    <dgm:pt modelId="{BE56F0D9-4714-4F42-85C3-973B63DCEFA9}">
      <dgm:prSet phldrT="[Κείμενο]" custT="1"/>
      <dgm:spPr>
        <a:solidFill>
          <a:schemeClr val="accent1">
            <a:lumMod val="20000"/>
            <a:lumOff val="80000"/>
            <a:alpha val="90000"/>
          </a:schemeClr>
        </a:solidFill>
        <a:ln w="19050">
          <a:solidFill>
            <a:srgbClr val="C00000"/>
          </a:solidFill>
        </a:ln>
      </dgm:spPr>
      <dgm:t>
        <a:bodyPr/>
        <a:lstStyle/>
        <a:p>
          <a:pPr algn="l"/>
          <a:r>
            <a:rPr lang="el-GR" sz="1600" dirty="0" smtClean="0">
              <a:latin typeface="Trebuchet MS" panose="020B0603020202020204" pitchFamily="34" charset="0"/>
            </a:rPr>
            <a:t>Διεξαγωγή της έρευνας σε μεγαλύτερο αριθμό εκπαιδευτικών </a:t>
          </a:r>
          <a:endParaRPr lang="el-GR" sz="1600" dirty="0">
            <a:latin typeface="Trebuchet MS" panose="020B0603020202020204" pitchFamily="34" charset="0"/>
          </a:endParaRPr>
        </a:p>
      </dgm:t>
    </dgm:pt>
    <dgm:pt modelId="{82F1CBF7-2B8A-4F29-8349-C141B189FCAD}" type="parTrans" cxnId="{3EBFE7F9-0833-4965-A9DE-4520E964D173}">
      <dgm:prSet/>
      <dgm:spPr>
        <a:ln w="19050">
          <a:solidFill>
            <a:srgbClr val="C00000"/>
          </a:solidFill>
        </a:ln>
      </dgm:spPr>
      <dgm:t>
        <a:bodyPr/>
        <a:lstStyle/>
        <a:p>
          <a:endParaRPr lang="el-GR"/>
        </a:p>
      </dgm:t>
    </dgm:pt>
    <dgm:pt modelId="{6DA7EBDF-24B9-4A07-B1FA-A585E6B21E09}" type="sibTrans" cxnId="{3EBFE7F9-0833-4965-A9DE-4520E964D173}">
      <dgm:prSet/>
      <dgm:spPr/>
      <dgm:t>
        <a:bodyPr/>
        <a:lstStyle/>
        <a:p>
          <a:endParaRPr lang="el-GR"/>
        </a:p>
      </dgm:t>
    </dgm:pt>
    <dgm:pt modelId="{10EE363D-1869-4C5D-B14E-67987F12BCCB}" type="pres">
      <dgm:prSet presAssocID="{CC7F2E1C-CBB2-4E87-82B8-E19F1FBD6B22}" presName="diagram" presStyleCnt="0">
        <dgm:presLayoutVars>
          <dgm:chPref val="1"/>
          <dgm:dir/>
          <dgm:animOne val="branch"/>
          <dgm:animLvl val="lvl"/>
          <dgm:resizeHandles/>
        </dgm:presLayoutVars>
      </dgm:prSet>
      <dgm:spPr/>
      <dgm:t>
        <a:bodyPr/>
        <a:lstStyle/>
        <a:p>
          <a:endParaRPr lang="el-GR"/>
        </a:p>
      </dgm:t>
    </dgm:pt>
    <dgm:pt modelId="{CC80181A-2402-4E8B-B088-D3B3DB45E56E}" type="pres">
      <dgm:prSet presAssocID="{FC2B779E-5DC4-4253-9DDC-3DFE7C648A11}" presName="root" presStyleCnt="0"/>
      <dgm:spPr/>
    </dgm:pt>
    <dgm:pt modelId="{57A74212-DDEC-41F1-B57B-71AF6479E292}" type="pres">
      <dgm:prSet presAssocID="{FC2B779E-5DC4-4253-9DDC-3DFE7C648A11}" presName="rootComposite" presStyleCnt="0"/>
      <dgm:spPr/>
    </dgm:pt>
    <dgm:pt modelId="{78ADD8D7-8E73-4926-AF93-3310BDD74ED3}" type="pres">
      <dgm:prSet presAssocID="{FC2B779E-5DC4-4253-9DDC-3DFE7C648A11}" presName="rootText" presStyleLbl="node1" presStyleIdx="0" presStyleCnt="2"/>
      <dgm:spPr/>
      <dgm:t>
        <a:bodyPr/>
        <a:lstStyle/>
        <a:p>
          <a:endParaRPr lang="el-GR"/>
        </a:p>
      </dgm:t>
    </dgm:pt>
    <dgm:pt modelId="{ADBF0B1E-75AC-4955-B29E-528AFC7C0182}" type="pres">
      <dgm:prSet presAssocID="{FC2B779E-5DC4-4253-9DDC-3DFE7C648A11}" presName="rootConnector" presStyleLbl="node1" presStyleIdx="0" presStyleCnt="2"/>
      <dgm:spPr/>
      <dgm:t>
        <a:bodyPr/>
        <a:lstStyle/>
        <a:p>
          <a:endParaRPr lang="el-GR"/>
        </a:p>
      </dgm:t>
    </dgm:pt>
    <dgm:pt modelId="{05C3E633-163B-4128-9141-D5F8C223F620}" type="pres">
      <dgm:prSet presAssocID="{FC2B779E-5DC4-4253-9DDC-3DFE7C648A11}" presName="childShape" presStyleCnt="0"/>
      <dgm:spPr/>
    </dgm:pt>
    <dgm:pt modelId="{EAA48B73-7CFE-42D6-9620-ED615E9E77C9}" type="pres">
      <dgm:prSet presAssocID="{9F5ECB2E-2B55-4941-8189-CF741AD92AAB}" presName="Name13" presStyleLbl="parChTrans1D2" presStyleIdx="0" presStyleCnt="4"/>
      <dgm:spPr/>
      <dgm:t>
        <a:bodyPr/>
        <a:lstStyle/>
        <a:p>
          <a:endParaRPr lang="el-GR"/>
        </a:p>
      </dgm:t>
    </dgm:pt>
    <dgm:pt modelId="{3E21B630-173B-40D0-89F8-45DCFF119496}" type="pres">
      <dgm:prSet presAssocID="{6FF7175D-2FA2-4FDB-B860-43CB1B10E8BD}" presName="childText" presStyleLbl="bgAcc1" presStyleIdx="0" presStyleCnt="4" custLinFactNeighborX="-568">
        <dgm:presLayoutVars>
          <dgm:bulletEnabled val="1"/>
        </dgm:presLayoutVars>
      </dgm:prSet>
      <dgm:spPr/>
      <dgm:t>
        <a:bodyPr/>
        <a:lstStyle/>
        <a:p>
          <a:endParaRPr lang="el-GR"/>
        </a:p>
      </dgm:t>
    </dgm:pt>
    <dgm:pt modelId="{91646690-09C7-443B-870F-1285969C5971}" type="pres">
      <dgm:prSet presAssocID="{D36BDF54-C214-4A76-8B04-A22543F54509}" presName="Name13" presStyleLbl="parChTrans1D2" presStyleIdx="1" presStyleCnt="4"/>
      <dgm:spPr/>
      <dgm:t>
        <a:bodyPr/>
        <a:lstStyle/>
        <a:p>
          <a:endParaRPr lang="el-GR"/>
        </a:p>
      </dgm:t>
    </dgm:pt>
    <dgm:pt modelId="{7529C860-6382-472D-9007-17E1FE71E355}" type="pres">
      <dgm:prSet presAssocID="{C7E80222-4033-41E8-8013-2C4B0EF88626}" presName="childText" presStyleLbl="bgAcc1" presStyleIdx="1" presStyleCnt="4">
        <dgm:presLayoutVars>
          <dgm:bulletEnabled val="1"/>
        </dgm:presLayoutVars>
      </dgm:prSet>
      <dgm:spPr/>
      <dgm:t>
        <a:bodyPr/>
        <a:lstStyle/>
        <a:p>
          <a:endParaRPr lang="el-GR"/>
        </a:p>
      </dgm:t>
    </dgm:pt>
    <dgm:pt modelId="{2B3DDB0C-723F-4E6F-8049-94B0205FD92D}" type="pres">
      <dgm:prSet presAssocID="{8CC37447-85A4-4A2A-9C3D-DAC97EF6E1E7}" presName="root" presStyleCnt="0"/>
      <dgm:spPr/>
    </dgm:pt>
    <dgm:pt modelId="{BFACDC3C-7FAA-4A4D-8602-017DBA552C0E}" type="pres">
      <dgm:prSet presAssocID="{8CC37447-85A4-4A2A-9C3D-DAC97EF6E1E7}" presName="rootComposite" presStyleCnt="0"/>
      <dgm:spPr/>
    </dgm:pt>
    <dgm:pt modelId="{CD67450F-8F45-4864-A95D-3B274AB99FE9}" type="pres">
      <dgm:prSet presAssocID="{8CC37447-85A4-4A2A-9C3D-DAC97EF6E1E7}" presName="rootText" presStyleLbl="node1" presStyleIdx="1" presStyleCnt="2"/>
      <dgm:spPr/>
      <dgm:t>
        <a:bodyPr/>
        <a:lstStyle/>
        <a:p>
          <a:endParaRPr lang="el-GR"/>
        </a:p>
      </dgm:t>
    </dgm:pt>
    <dgm:pt modelId="{39361FDB-4C18-4885-A8E0-5869514D721C}" type="pres">
      <dgm:prSet presAssocID="{8CC37447-85A4-4A2A-9C3D-DAC97EF6E1E7}" presName="rootConnector" presStyleLbl="node1" presStyleIdx="1" presStyleCnt="2"/>
      <dgm:spPr/>
      <dgm:t>
        <a:bodyPr/>
        <a:lstStyle/>
        <a:p>
          <a:endParaRPr lang="el-GR"/>
        </a:p>
      </dgm:t>
    </dgm:pt>
    <dgm:pt modelId="{7019A294-3344-4E5D-9881-86B607EF6B1B}" type="pres">
      <dgm:prSet presAssocID="{8CC37447-85A4-4A2A-9C3D-DAC97EF6E1E7}" presName="childShape" presStyleCnt="0"/>
      <dgm:spPr/>
    </dgm:pt>
    <dgm:pt modelId="{FE1D5707-CAC2-4341-AA33-47F4EE4CE15F}" type="pres">
      <dgm:prSet presAssocID="{28023D04-BFE4-4C21-BF02-75D50B0BDA06}" presName="Name13" presStyleLbl="parChTrans1D2" presStyleIdx="2" presStyleCnt="4"/>
      <dgm:spPr/>
      <dgm:t>
        <a:bodyPr/>
        <a:lstStyle/>
        <a:p>
          <a:endParaRPr lang="el-GR"/>
        </a:p>
      </dgm:t>
    </dgm:pt>
    <dgm:pt modelId="{BBEE05D2-913C-485E-89D0-1F24CF79391E}" type="pres">
      <dgm:prSet presAssocID="{94D57EF7-283D-4630-A71F-2F0C1497A2DB}" presName="childText" presStyleLbl="bgAcc1" presStyleIdx="2" presStyleCnt="4">
        <dgm:presLayoutVars>
          <dgm:bulletEnabled val="1"/>
        </dgm:presLayoutVars>
      </dgm:prSet>
      <dgm:spPr/>
      <dgm:t>
        <a:bodyPr/>
        <a:lstStyle/>
        <a:p>
          <a:endParaRPr lang="el-GR"/>
        </a:p>
      </dgm:t>
    </dgm:pt>
    <dgm:pt modelId="{55054E8F-72FA-4D31-8E5B-4A28705B935B}" type="pres">
      <dgm:prSet presAssocID="{82F1CBF7-2B8A-4F29-8349-C141B189FCAD}" presName="Name13" presStyleLbl="parChTrans1D2" presStyleIdx="3" presStyleCnt="4"/>
      <dgm:spPr/>
      <dgm:t>
        <a:bodyPr/>
        <a:lstStyle/>
        <a:p>
          <a:endParaRPr lang="el-GR"/>
        </a:p>
      </dgm:t>
    </dgm:pt>
    <dgm:pt modelId="{C51FFB87-9A3E-4396-AFB7-6EB2DB29C2B1}" type="pres">
      <dgm:prSet presAssocID="{BE56F0D9-4714-4F42-85C3-973B63DCEFA9}" presName="childText" presStyleLbl="bgAcc1" presStyleIdx="3" presStyleCnt="4">
        <dgm:presLayoutVars>
          <dgm:bulletEnabled val="1"/>
        </dgm:presLayoutVars>
      </dgm:prSet>
      <dgm:spPr/>
      <dgm:t>
        <a:bodyPr/>
        <a:lstStyle/>
        <a:p>
          <a:endParaRPr lang="el-GR"/>
        </a:p>
      </dgm:t>
    </dgm:pt>
  </dgm:ptLst>
  <dgm:cxnLst>
    <dgm:cxn modelId="{C5524FA1-D532-418E-8727-1E5F9713DFDE}" type="presOf" srcId="{6FF7175D-2FA2-4FDB-B860-43CB1B10E8BD}" destId="{3E21B630-173B-40D0-89F8-45DCFF119496}" srcOrd="0" destOrd="0" presId="urn:microsoft.com/office/officeart/2005/8/layout/hierarchy3"/>
    <dgm:cxn modelId="{1A0D3FF9-3BB8-4EF8-A49F-546D76DF5306}" type="presOf" srcId="{C7E80222-4033-41E8-8013-2C4B0EF88626}" destId="{7529C860-6382-472D-9007-17E1FE71E355}" srcOrd="0" destOrd="0" presId="urn:microsoft.com/office/officeart/2005/8/layout/hierarchy3"/>
    <dgm:cxn modelId="{4BA766BE-BE20-4B58-9A96-1CB9A48C9219}" srcId="{CC7F2E1C-CBB2-4E87-82B8-E19F1FBD6B22}" destId="{8CC37447-85A4-4A2A-9C3D-DAC97EF6E1E7}" srcOrd="1" destOrd="0" parTransId="{581E9023-228A-4CA5-ACEA-AEE415E7660D}" sibTransId="{40F9ED95-6D87-4CE0-BEFF-3E419CE15390}"/>
    <dgm:cxn modelId="{3EBFE7F9-0833-4965-A9DE-4520E964D173}" srcId="{8CC37447-85A4-4A2A-9C3D-DAC97EF6E1E7}" destId="{BE56F0D9-4714-4F42-85C3-973B63DCEFA9}" srcOrd="1" destOrd="0" parTransId="{82F1CBF7-2B8A-4F29-8349-C141B189FCAD}" sibTransId="{6DA7EBDF-24B9-4A07-B1FA-A585E6B21E09}"/>
    <dgm:cxn modelId="{374C28E5-9628-4B4B-A854-533DFB094FBE}" type="presOf" srcId="{CC7F2E1C-CBB2-4E87-82B8-E19F1FBD6B22}" destId="{10EE363D-1869-4C5D-B14E-67987F12BCCB}" srcOrd="0" destOrd="0" presId="urn:microsoft.com/office/officeart/2005/8/layout/hierarchy3"/>
    <dgm:cxn modelId="{99B8B75D-006E-48FF-80A8-27CA986815DD}" type="presOf" srcId="{8CC37447-85A4-4A2A-9C3D-DAC97EF6E1E7}" destId="{CD67450F-8F45-4864-A95D-3B274AB99FE9}" srcOrd="0" destOrd="0" presId="urn:microsoft.com/office/officeart/2005/8/layout/hierarchy3"/>
    <dgm:cxn modelId="{81176EE4-EBD9-4F91-AB70-46C0DA0925DF}" type="presOf" srcId="{FC2B779E-5DC4-4253-9DDC-3DFE7C648A11}" destId="{78ADD8D7-8E73-4926-AF93-3310BDD74ED3}" srcOrd="0" destOrd="0" presId="urn:microsoft.com/office/officeart/2005/8/layout/hierarchy3"/>
    <dgm:cxn modelId="{3A33E1FE-A217-4B65-9EC1-68570085C987}" type="presOf" srcId="{8CC37447-85A4-4A2A-9C3D-DAC97EF6E1E7}" destId="{39361FDB-4C18-4885-A8E0-5869514D721C}" srcOrd="1" destOrd="0" presId="urn:microsoft.com/office/officeart/2005/8/layout/hierarchy3"/>
    <dgm:cxn modelId="{8CC1077B-9DA4-4065-A3B1-062F4F13F4FD}" type="presOf" srcId="{D36BDF54-C214-4A76-8B04-A22543F54509}" destId="{91646690-09C7-443B-870F-1285969C5971}" srcOrd="0" destOrd="0" presId="urn:microsoft.com/office/officeart/2005/8/layout/hierarchy3"/>
    <dgm:cxn modelId="{9339943D-DC10-47DB-80F0-260041E83607}" srcId="{CC7F2E1C-CBB2-4E87-82B8-E19F1FBD6B22}" destId="{FC2B779E-5DC4-4253-9DDC-3DFE7C648A11}" srcOrd="0" destOrd="0" parTransId="{89812F6F-FBA7-46F4-8AC6-D6ABE7423000}" sibTransId="{F00FC9D2-C6E3-488D-B048-5CFD64852D34}"/>
    <dgm:cxn modelId="{4665BC7C-772D-4F78-94AC-564A672B14AC}" type="presOf" srcId="{94D57EF7-283D-4630-A71F-2F0C1497A2DB}" destId="{BBEE05D2-913C-485E-89D0-1F24CF79391E}" srcOrd="0" destOrd="0" presId="urn:microsoft.com/office/officeart/2005/8/layout/hierarchy3"/>
    <dgm:cxn modelId="{E281B75A-1931-41C0-A9CD-74F9A9833138}" type="presOf" srcId="{28023D04-BFE4-4C21-BF02-75D50B0BDA06}" destId="{FE1D5707-CAC2-4341-AA33-47F4EE4CE15F}" srcOrd="0" destOrd="0" presId="urn:microsoft.com/office/officeart/2005/8/layout/hierarchy3"/>
    <dgm:cxn modelId="{3F3054CC-8F3C-4A58-89EF-1064525F182E}" type="presOf" srcId="{82F1CBF7-2B8A-4F29-8349-C141B189FCAD}" destId="{55054E8F-72FA-4D31-8E5B-4A28705B935B}" srcOrd="0" destOrd="0" presId="urn:microsoft.com/office/officeart/2005/8/layout/hierarchy3"/>
    <dgm:cxn modelId="{3AD04434-EF27-48F2-9740-8B3B36693DFE}" type="presOf" srcId="{9F5ECB2E-2B55-4941-8189-CF741AD92AAB}" destId="{EAA48B73-7CFE-42D6-9620-ED615E9E77C9}" srcOrd="0" destOrd="0" presId="urn:microsoft.com/office/officeart/2005/8/layout/hierarchy3"/>
    <dgm:cxn modelId="{802DA629-3DE7-42D6-8901-968C64559B31}" srcId="{FC2B779E-5DC4-4253-9DDC-3DFE7C648A11}" destId="{C7E80222-4033-41E8-8013-2C4B0EF88626}" srcOrd="1" destOrd="0" parTransId="{D36BDF54-C214-4A76-8B04-A22543F54509}" sibTransId="{2C5BF074-4721-4E34-8053-8E5EEE8525AE}"/>
    <dgm:cxn modelId="{05ACFC93-1868-40B3-A32A-C931689F5340}" type="presOf" srcId="{BE56F0D9-4714-4F42-85C3-973B63DCEFA9}" destId="{C51FFB87-9A3E-4396-AFB7-6EB2DB29C2B1}" srcOrd="0" destOrd="0" presId="urn:microsoft.com/office/officeart/2005/8/layout/hierarchy3"/>
    <dgm:cxn modelId="{26CC3EA1-392D-4192-B1CC-DDD1668AFB24}" srcId="{FC2B779E-5DC4-4253-9DDC-3DFE7C648A11}" destId="{6FF7175D-2FA2-4FDB-B860-43CB1B10E8BD}" srcOrd="0" destOrd="0" parTransId="{9F5ECB2E-2B55-4941-8189-CF741AD92AAB}" sibTransId="{F5D8CBAF-9CB1-45C3-BCEF-50720DD60B03}"/>
    <dgm:cxn modelId="{D5F1D277-2040-4D0E-914D-D3523EB2BC47}" srcId="{8CC37447-85A4-4A2A-9C3D-DAC97EF6E1E7}" destId="{94D57EF7-283D-4630-A71F-2F0C1497A2DB}" srcOrd="0" destOrd="0" parTransId="{28023D04-BFE4-4C21-BF02-75D50B0BDA06}" sibTransId="{7992B1A4-FCC7-4DBD-B83F-E008E46CDB09}"/>
    <dgm:cxn modelId="{E31B3C68-4F86-4B4C-A4AB-EDC71BCF9E51}" type="presOf" srcId="{FC2B779E-5DC4-4253-9DDC-3DFE7C648A11}" destId="{ADBF0B1E-75AC-4955-B29E-528AFC7C0182}" srcOrd="1" destOrd="0" presId="urn:microsoft.com/office/officeart/2005/8/layout/hierarchy3"/>
    <dgm:cxn modelId="{EEB86921-FA2A-4841-9C35-57791F757928}" type="presParOf" srcId="{10EE363D-1869-4C5D-B14E-67987F12BCCB}" destId="{CC80181A-2402-4E8B-B088-D3B3DB45E56E}" srcOrd="0" destOrd="0" presId="urn:microsoft.com/office/officeart/2005/8/layout/hierarchy3"/>
    <dgm:cxn modelId="{FCDF84D1-8C59-46B0-9A54-640EF33736F5}" type="presParOf" srcId="{CC80181A-2402-4E8B-B088-D3B3DB45E56E}" destId="{57A74212-DDEC-41F1-B57B-71AF6479E292}" srcOrd="0" destOrd="0" presId="urn:microsoft.com/office/officeart/2005/8/layout/hierarchy3"/>
    <dgm:cxn modelId="{B03ED287-C4B2-4EB1-9DE8-1E5341871D18}" type="presParOf" srcId="{57A74212-DDEC-41F1-B57B-71AF6479E292}" destId="{78ADD8D7-8E73-4926-AF93-3310BDD74ED3}" srcOrd="0" destOrd="0" presId="urn:microsoft.com/office/officeart/2005/8/layout/hierarchy3"/>
    <dgm:cxn modelId="{8F41CD76-C2DC-4E78-B262-45C97A44CE7E}" type="presParOf" srcId="{57A74212-DDEC-41F1-B57B-71AF6479E292}" destId="{ADBF0B1E-75AC-4955-B29E-528AFC7C0182}" srcOrd="1" destOrd="0" presId="urn:microsoft.com/office/officeart/2005/8/layout/hierarchy3"/>
    <dgm:cxn modelId="{160B4078-AC02-496F-9C1D-88EC7269F9BE}" type="presParOf" srcId="{CC80181A-2402-4E8B-B088-D3B3DB45E56E}" destId="{05C3E633-163B-4128-9141-D5F8C223F620}" srcOrd="1" destOrd="0" presId="urn:microsoft.com/office/officeart/2005/8/layout/hierarchy3"/>
    <dgm:cxn modelId="{837DED02-CA35-459C-BCED-CACEEE1E0119}" type="presParOf" srcId="{05C3E633-163B-4128-9141-D5F8C223F620}" destId="{EAA48B73-7CFE-42D6-9620-ED615E9E77C9}" srcOrd="0" destOrd="0" presId="urn:microsoft.com/office/officeart/2005/8/layout/hierarchy3"/>
    <dgm:cxn modelId="{7BB2BBF2-0F39-4B0F-924C-1868CB889E87}" type="presParOf" srcId="{05C3E633-163B-4128-9141-D5F8C223F620}" destId="{3E21B630-173B-40D0-89F8-45DCFF119496}" srcOrd="1" destOrd="0" presId="urn:microsoft.com/office/officeart/2005/8/layout/hierarchy3"/>
    <dgm:cxn modelId="{CFE9A684-043C-43A6-9746-657AD6FB19BB}" type="presParOf" srcId="{05C3E633-163B-4128-9141-D5F8C223F620}" destId="{91646690-09C7-443B-870F-1285969C5971}" srcOrd="2" destOrd="0" presId="urn:microsoft.com/office/officeart/2005/8/layout/hierarchy3"/>
    <dgm:cxn modelId="{F1DE4028-A0AE-4637-B2E3-C1F4372DF6AB}" type="presParOf" srcId="{05C3E633-163B-4128-9141-D5F8C223F620}" destId="{7529C860-6382-472D-9007-17E1FE71E355}" srcOrd="3" destOrd="0" presId="urn:microsoft.com/office/officeart/2005/8/layout/hierarchy3"/>
    <dgm:cxn modelId="{F046C823-080A-4391-A930-DC60D67FD61B}" type="presParOf" srcId="{10EE363D-1869-4C5D-B14E-67987F12BCCB}" destId="{2B3DDB0C-723F-4E6F-8049-94B0205FD92D}" srcOrd="1" destOrd="0" presId="urn:microsoft.com/office/officeart/2005/8/layout/hierarchy3"/>
    <dgm:cxn modelId="{E5061EA5-D0C8-4279-81B4-C360AB4207B2}" type="presParOf" srcId="{2B3DDB0C-723F-4E6F-8049-94B0205FD92D}" destId="{BFACDC3C-7FAA-4A4D-8602-017DBA552C0E}" srcOrd="0" destOrd="0" presId="urn:microsoft.com/office/officeart/2005/8/layout/hierarchy3"/>
    <dgm:cxn modelId="{BF818616-FCCF-4956-91A7-28287970D3BD}" type="presParOf" srcId="{BFACDC3C-7FAA-4A4D-8602-017DBA552C0E}" destId="{CD67450F-8F45-4864-A95D-3B274AB99FE9}" srcOrd="0" destOrd="0" presId="urn:microsoft.com/office/officeart/2005/8/layout/hierarchy3"/>
    <dgm:cxn modelId="{327C529F-4732-45BC-B044-59042EF2B39A}" type="presParOf" srcId="{BFACDC3C-7FAA-4A4D-8602-017DBA552C0E}" destId="{39361FDB-4C18-4885-A8E0-5869514D721C}" srcOrd="1" destOrd="0" presId="urn:microsoft.com/office/officeart/2005/8/layout/hierarchy3"/>
    <dgm:cxn modelId="{208C28AC-8A08-4A50-A67A-2681D5B2F79D}" type="presParOf" srcId="{2B3DDB0C-723F-4E6F-8049-94B0205FD92D}" destId="{7019A294-3344-4E5D-9881-86B607EF6B1B}" srcOrd="1" destOrd="0" presId="urn:microsoft.com/office/officeart/2005/8/layout/hierarchy3"/>
    <dgm:cxn modelId="{BDEF82F2-1D1A-4486-86B3-571F6D2660D1}" type="presParOf" srcId="{7019A294-3344-4E5D-9881-86B607EF6B1B}" destId="{FE1D5707-CAC2-4341-AA33-47F4EE4CE15F}" srcOrd="0" destOrd="0" presId="urn:microsoft.com/office/officeart/2005/8/layout/hierarchy3"/>
    <dgm:cxn modelId="{33C5FAF6-589F-4688-A482-9B1C30245667}" type="presParOf" srcId="{7019A294-3344-4E5D-9881-86B607EF6B1B}" destId="{BBEE05D2-913C-485E-89D0-1F24CF79391E}" srcOrd="1" destOrd="0" presId="urn:microsoft.com/office/officeart/2005/8/layout/hierarchy3"/>
    <dgm:cxn modelId="{71D43142-8EDB-4814-8096-1A9F437E7F7F}" type="presParOf" srcId="{7019A294-3344-4E5D-9881-86B607EF6B1B}" destId="{55054E8F-72FA-4D31-8E5B-4A28705B935B}" srcOrd="2" destOrd="0" presId="urn:microsoft.com/office/officeart/2005/8/layout/hierarchy3"/>
    <dgm:cxn modelId="{7D06BE96-3B63-40DB-8C97-42F575004071}" type="presParOf" srcId="{7019A294-3344-4E5D-9881-86B607EF6B1B}" destId="{C51FFB87-9A3E-4396-AFB7-6EB2DB29C2B1}"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7BDAEB9-4244-4478-BBBC-0FE81AD311A6}"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l-GR"/>
        </a:p>
      </dgm:t>
    </dgm:pt>
    <dgm:pt modelId="{26271A79-6456-4BE3-A91B-B81296506516}">
      <dgm:prSet phldrT="[Κείμενο]"/>
      <dgm:spPr>
        <a:solidFill>
          <a:schemeClr val="accent3">
            <a:lumMod val="20000"/>
            <a:lumOff val="80000"/>
          </a:schemeClr>
        </a:solidFill>
        <a:ln w="19050">
          <a:solidFill>
            <a:srgbClr val="C00000"/>
          </a:solidFill>
        </a:ln>
      </dgm:spPr>
      <dgm:t>
        <a:bodyPr/>
        <a:lstStyle/>
        <a:p>
          <a:r>
            <a:rPr lang="el-GR" dirty="0" smtClean="0">
              <a:solidFill>
                <a:srgbClr val="C00000"/>
              </a:solidFill>
              <a:latin typeface="Trebuchet MS" panose="020B0603020202020204" pitchFamily="34" charset="0"/>
            </a:rPr>
            <a:t>1</a:t>
          </a:r>
          <a:r>
            <a:rPr lang="el-GR" baseline="30000" dirty="0" smtClean="0">
              <a:solidFill>
                <a:srgbClr val="C00000"/>
              </a:solidFill>
              <a:latin typeface="Trebuchet MS" panose="020B0603020202020204" pitchFamily="34" charset="0"/>
            </a:rPr>
            <a:t>ο</a:t>
          </a:r>
          <a:r>
            <a:rPr lang="el-GR" dirty="0" smtClean="0">
              <a:latin typeface="Trebuchet MS" panose="020B0603020202020204" pitchFamily="34" charset="0"/>
            </a:rPr>
            <a:t> </a:t>
          </a:r>
          <a:endParaRPr lang="el-GR" dirty="0">
            <a:latin typeface="Trebuchet MS" panose="020B0603020202020204" pitchFamily="34" charset="0"/>
          </a:endParaRPr>
        </a:p>
      </dgm:t>
    </dgm:pt>
    <dgm:pt modelId="{E46CE021-723E-4472-B7BE-A9AFAADF8A0D}" type="parTrans" cxnId="{2885C227-C12A-4798-A212-EA78062AB25E}">
      <dgm:prSet/>
      <dgm:spPr/>
      <dgm:t>
        <a:bodyPr/>
        <a:lstStyle/>
        <a:p>
          <a:endParaRPr lang="el-GR"/>
        </a:p>
      </dgm:t>
    </dgm:pt>
    <dgm:pt modelId="{1AAB47AC-6D7D-4261-9666-8DB7F531CD83}" type="sibTrans" cxnId="{2885C227-C12A-4798-A212-EA78062AB25E}">
      <dgm:prSet/>
      <dgm:spPr/>
      <dgm:t>
        <a:bodyPr/>
        <a:lstStyle/>
        <a:p>
          <a:endParaRPr lang="el-GR"/>
        </a:p>
      </dgm:t>
    </dgm:pt>
    <dgm:pt modelId="{CE94BC05-CE8F-46D6-A88F-13704CBD5E94}">
      <dgm:prSet phldrT="[Κείμενο]" custT="1"/>
      <dgm:spPr>
        <a:solidFill>
          <a:schemeClr val="accent1">
            <a:lumMod val="20000"/>
            <a:lumOff val="80000"/>
            <a:alpha val="90000"/>
          </a:schemeClr>
        </a:solidFill>
        <a:ln w="19050">
          <a:solidFill>
            <a:srgbClr val="C00000"/>
          </a:solidFill>
        </a:ln>
      </dgm:spPr>
      <dgm:t>
        <a:bodyPr/>
        <a:lstStyle/>
        <a:p>
          <a:pPr algn="just"/>
          <a:r>
            <a:rPr lang="el-GR" sz="2200" dirty="0" smtClean="0">
              <a:latin typeface="Trebuchet MS" panose="020B0603020202020204" pitchFamily="34" charset="0"/>
            </a:rPr>
            <a:t>Το εκπαιδευτικό υλικό διέπεται από τις αρχές και τη μεθοδολογία της εξ αποστάσεως εκπαίδευσης;</a:t>
          </a:r>
          <a:endParaRPr lang="el-GR" sz="2200" dirty="0">
            <a:latin typeface="Trebuchet MS" panose="020B0603020202020204" pitchFamily="34" charset="0"/>
          </a:endParaRPr>
        </a:p>
      </dgm:t>
    </dgm:pt>
    <dgm:pt modelId="{6E37A3BD-14D9-43F6-8DBB-65215BC8B1BF}" type="parTrans" cxnId="{F0DEEA8A-AA00-431D-AE0D-2D3568B96101}">
      <dgm:prSet/>
      <dgm:spPr/>
      <dgm:t>
        <a:bodyPr/>
        <a:lstStyle/>
        <a:p>
          <a:endParaRPr lang="el-GR"/>
        </a:p>
      </dgm:t>
    </dgm:pt>
    <dgm:pt modelId="{973F3B2D-EC3B-4F08-9A08-D7E998FF65EC}" type="sibTrans" cxnId="{F0DEEA8A-AA00-431D-AE0D-2D3568B96101}">
      <dgm:prSet/>
      <dgm:spPr/>
      <dgm:t>
        <a:bodyPr/>
        <a:lstStyle/>
        <a:p>
          <a:endParaRPr lang="el-GR"/>
        </a:p>
      </dgm:t>
    </dgm:pt>
    <dgm:pt modelId="{090C75EB-F786-4A6A-9455-DB0D433CAF2E}">
      <dgm:prSet phldrT="[Κείμενο]"/>
      <dgm:spPr>
        <a:solidFill>
          <a:schemeClr val="accent3">
            <a:lumMod val="20000"/>
            <a:lumOff val="80000"/>
          </a:schemeClr>
        </a:solidFill>
        <a:ln w="19050">
          <a:solidFill>
            <a:srgbClr val="C00000"/>
          </a:solidFill>
        </a:ln>
      </dgm:spPr>
      <dgm:t>
        <a:bodyPr/>
        <a:lstStyle/>
        <a:p>
          <a:r>
            <a:rPr lang="el-GR" dirty="0" smtClean="0">
              <a:solidFill>
                <a:srgbClr val="C00000"/>
              </a:solidFill>
              <a:latin typeface="Trebuchet MS" panose="020B0603020202020204" pitchFamily="34" charset="0"/>
            </a:rPr>
            <a:t>2</a:t>
          </a:r>
          <a:r>
            <a:rPr lang="el-GR" baseline="30000" dirty="0" smtClean="0">
              <a:solidFill>
                <a:srgbClr val="C00000"/>
              </a:solidFill>
              <a:latin typeface="Trebuchet MS" panose="020B0603020202020204" pitchFamily="34" charset="0"/>
            </a:rPr>
            <a:t>ο</a:t>
          </a:r>
          <a:r>
            <a:rPr lang="el-GR" dirty="0" smtClean="0">
              <a:latin typeface="Trebuchet MS" panose="020B0603020202020204" pitchFamily="34" charset="0"/>
            </a:rPr>
            <a:t> </a:t>
          </a:r>
          <a:endParaRPr lang="el-GR" dirty="0">
            <a:latin typeface="Trebuchet MS" panose="020B0603020202020204" pitchFamily="34" charset="0"/>
          </a:endParaRPr>
        </a:p>
      </dgm:t>
    </dgm:pt>
    <dgm:pt modelId="{3FDE35F5-6E7D-4095-B5E6-EB45EB22084F}" type="parTrans" cxnId="{7C52F4E1-A00A-4ED6-889B-8886C41D5DED}">
      <dgm:prSet/>
      <dgm:spPr/>
      <dgm:t>
        <a:bodyPr/>
        <a:lstStyle/>
        <a:p>
          <a:endParaRPr lang="el-GR"/>
        </a:p>
      </dgm:t>
    </dgm:pt>
    <dgm:pt modelId="{EBDEE956-030B-447C-85B4-0D9B2D92F8EE}" type="sibTrans" cxnId="{7C52F4E1-A00A-4ED6-889B-8886C41D5DED}">
      <dgm:prSet/>
      <dgm:spPr/>
      <dgm:t>
        <a:bodyPr/>
        <a:lstStyle/>
        <a:p>
          <a:endParaRPr lang="el-GR"/>
        </a:p>
      </dgm:t>
    </dgm:pt>
    <dgm:pt modelId="{D363A5B2-811B-4090-BD45-4B771ED7766A}">
      <dgm:prSet phldrT="[Κείμενο]" custT="1"/>
      <dgm:spPr>
        <a:solidFill>
          <a:schemeClr val="accent1">
            <a:lumMod val="20000"/>
            <a:lumOff val="80000"/>
            <a:alpha val="90000"/>
          </a:schemeClr>
        </a:solidFill>
        <a:ln w="19050">
          <a:solidFill>
            <a:srgbClr val="C00000"/>
          </a:solidFill>
        </a:ln>
      </dgm:spPr>
      <dgm:t>
        <a:bodyPr/>
        <a:lstStyle/>
        <a:p>
          <a:pPr algn="just"/>
          <a:r>
            <a:rPr lang="el-GR" sz="2200" dirty="0" smtClean="0">
              <a:latin typeface="Trebuchet MS" panose="020B0603020202020204" pitchFamily="34" charset="0"/>
            </a:rPr>
            <a:t>Το εξ αποστάσεως εκπαιδευτικό υλικό που δημιουργήθηκε βασίστηκε στις αρχές της πολυμεσικής μάθησης;</a:t>
          </a:r>
          <a:endParaRPr lang="el-GR" sz="2200" dirty="0">
            <a:latin typeface="Trebuchet MS" panose="020B0603020202020204" pitchFamily="34" charset="0"/>
          </a:endParaRPr>
        </a:p>
      </dgm:t>
    </dgm:pt>
    <dgm:pt modelId="{6C5EAD76-6580-4AD3-A139-657858053859}" type="parTrans" cxnId="{072D7DEB-6341-4904-A906-4665472A53D6}">
      <dgm:prSet/>
      <dgm:spPr/>
      <dgm:t>
        <a:bodyPr/>
        <a:lstStyle/>
        <a:p>
          <a:endParaRPr lang="el-GR"/>
        </a:p>
      </dgm:t>
    </dgm:pt>
    <dgm:pt modelId="{9F2F25B6-D2F9-4475-97C7-1FBD1E16375D}" type="sibTrans" cxnId="{072D7DEB-6341-4904-A906-4665472A53D6}">
      <dgm:prSet/>
      <dgm:spPr/>
      <dgm:t>
        <a:bodyPr/>
        <a:lstStyle/>
        <a:p>
          <a:endParaRPr lang="el-GR"/>
        </a:p>
      </dgm:t>
    </dgm:pt>
    <dgm:pt modelId="{0FF70788-61F2-4A94-A2E9-9F80DC13FE7B}">
      <dgm:prSet phldrT="[Κείμενο]"/>
      <dgm:spPr>
        <a:solidFill>
          <a:schemeClr val="accent3">
            <a:lumMod val="20000"/>
            <a:lumOff val="80000"/>
          </a:schemeClr>
        </a:solidFill>
        <a:ln w="19050">
          <a:solidFill>
            <a:srgbClr val="C00000"/>
          </a:solidFill>
        </a:ln>
      </dgm:spPr>
      <dgm:t>
        <a:bodyPr/>
        <a:lstStyle/>
        <a:p>
          <a:r>
            <a:rPr lang="el-GR" dirty="0" smtClean="0">
              <a:solidFill>
                <a:srgbClr val="C00000"/>
              </a:solidFill>
              <a:latin typeface="Trebuchet MS" panose="020B0603020202020204" pitchFamily="34" charset="0"/>
            </a:rPr>
            <a:t>3</a:t>
          </a:r>
          <a:r>
            <a:rPr lang="el-GR" baseline="30000" dirty="0" smtClean="0">
              <a:solidFill>
                <a:srgbClr val="C00000"/>
              </a:solidFill>
              <a:latin typeface="Trebuchet MS" panose="020B0603020202020204" pitchFamily="34" charset="0"/>
            </a:rPr>
            <a:t>ο</a:t>
          </a:r>
          <a:r>
            <a:rPr lang="el-GR" dirty="0" smtClean="0">
              <a:solidFill>
                <a:srgbClr val="C00000"/>
              </a:solidFill>
              <a:latin typeface="Trebuchet MS" panose="020B0603020202020204" pitchFamily="34" charset="0"/>
            </a:rPr>
            <a:t> </a:t>
          </a:r>
          <a:endParaRPr lang="el-GR" dirty="0">
            <a:solidFill>
              <a:srgbClr val="C00000"/>
            </a:solidFill>
            <a:latin typeface="Trebuchet MS" panose="020B0603020202020204" pitchFamily="34" charset="0"/>
          </a:endParaRPr>
        </a:p>
      </dgm:t>
    </dgm:pt>
    <dgm:pt modelId="{C87290FD-BE69-4E77-B77F-1F9CA46EE859}" type="parTrans" cxnId="{61D5D718-7112-42CA-A7C6-FBA2B89C8668}">
      <dgm:prSet/>
      <dgm:spPr/>
      <dgm:t>
        <a:bodyPr/>
        <a:lstStyle/>
        <a:p>
          <a:endParaRPr lang="el-GR"/>
        </a:p>
      </dgm:t>
    </dgm:pt>
    <dgm:pt modelId="{BBDC31C6-9B27-4372-9F67-C86602FE87A9}" type="sibTrans" cxnId="{61D5D718-7112-42CA-A7C6-FBA2B89C8668}">
      <dgm:prSet/>
      <dgm:spPr/>
      <dgm:t>
        <a:bodyPr/>
        <a:lstStyle/>
        <a:p>
          <a:endParaRPr lang="el-GR"/>
        </a:p>
      </dgm:t>
    </dgm:pt>
    <dgm:pt modelId="{2D1E4CB6-8798-48B1-8A90-E60D66149762}">
      <dgm:prSet phldrT="[Κείμενο]" custT="1"/>
      <dgm:spPr>
        <a:solidFill>
          <a:schemeClr val="accent1">
            <a:lumMod val="20000"/>
            <a:lumOff val="80000"/>
            <a:alpha val="90000"/>
          </a:schemeClr>
        </a:solidFill>
        <a:ln w="19050">
          <a:solidFill>
            <a:srgbClr val="C00000"/>
          </a:solidFill>
        </a:ln>
      </dgm:spPr>
      <dgm:t>
        <a:bodyPr/>
        <a:lstStyle/>
        <a:p>
          <a:pPr algn="just"/>
          <a:r>
            <a:rPr lang="el-GR" sz="2200" dirty="0" smtClean="0">
              <a:latin typeface="Trebuchet MS" panose="020B0603020202020204" pitchFamily="34" charset="0"/>
            </a:rPr>
            <a:t>Ποιες είναι οι απόψεις των εκπαιδευτικών για το εξ αποστάσεως εκπαιδευτικό υλικό που δημιουργήθηκε για τους μαθητές του Νηπιαγωγείου ως προς την ευχρηστία του;</a:t>
          </a:r>
          <a:endParaRPr lang="el-GR" sz="2200" dirty="0">
            <a:latin typeface="Trebuchet MS" panose="020B0603020202020204" pitchFamily="34" charset="0"/>
          </a:endParaRPr>
        </a:p>
      </dgm:t>
    </dgm:pt>
    <dgm:pt modelId="{3FADBA44-8984-493B-9749-3BE05BE49329}" type="parTrans" cxnId="{CCFDC691-430F-4E8D-A7C4-53D06D57B656}">
      <dgm:prSet/>
      <dgm:spPr/>
      <dgm:t>
        <a:bodyPr/>
        <a:lstStyle/>
        <a:p>
          <a:endParaRPr lang="el-GR"/>
        </a:p>
      </dgm:t>
    </dgm:pt>
    <dgm:pt modelId="{C0119722-49C5-4A44-93BB-ADD90D0DE652}" type="sibTrans" cxnId="{CCFDC691-430F-4E8D-A7C4-53D06D57B656}">
      <dgm:prSet/>
      <dgm:spPr/>
      <dgm:t>
        <a:bodyPr/>
        <a:lstStyle/>
        <a:p>
          <a:endParaRPr lang="el-GR"/>
        </a:p>
      </dgm:t>
    </dgm:pt>
    <dgm:pt modelId="{19E3D842-1D36-43A3-B6AB-21AC9823BA49}" type="pres">
      <dgm:prSet presAssocID="{67BDAEB9-4244-4478-BBBC-0FE81AD311A6}" presName="linearFlow" presStyleCnt="0">
        <dgm:presLayoutVars>
          <dgm:dir/>
          <dgm:animLvl val="lvl"/>
          <dgm:resizeHandles val="exact"/>
        </dgm:presLayoutVars>
      </dgm:prSet>
      <dgm:spPr/>
      <dgm:t>
        <a:bodyPr/>
        <a:lstStyle/>
        <a:p>
          <a:endParaRPr lang="el-GR"/>
        </a:p>
      </dgm:t>
    </dgm:pt>
    <dgm:pt modelId="{A449FE3D-363A-43D5-A1EF-3F748C409C0A}" type="pres">
      <dgm:prSet presAssocID="{26271A79-6456-4BE3-A91B-B81296506516}" presName="composite" presStyleCnt="0"/>
      <dgm:spPr/>
    </dgm:pt>
    <dgm:pt modelId="{4C1541B3-F4A8-48DC-8172-6B87A14AFCD9}" type="pres">
      <dgm:prSet presAssocID="{26271A79-6456-4BE3-A91B-B81296506516}" presName="parentText" presStyleLbl="alignNode1" presStyleIdx="0" presStyleCnt="3">
        <dgm:presLayoutVars>
          <dgm:chMax val="1"/>
          <dgm:bulletEnabled val="1"/>
        </dgm:presLayoutVars>
      </dgm:prSet>
      <dgm:spPr/>
      <dgm:t>
        <a:bodyPr/>
        <a:lstStyle/>
        <a:p>
          <a:endParaRPr lang="el-GR"/>
        </a:p>
      </dgm:t>
    </dgm:pt>
    <dgm:pt modelId="{ADE6FCD5-A7B7-448A-A26F-A38D71E6C647}" type="pres">
      <dgm:prSet presAssocID="{26271A79-6456-4BE3-A91B-B81296506516}" presName="descendantText" presStyleLbl="alignAcc1" presStyleIdx="0" presStyleCnt="3">
        <dgm:presLayoutVars>
          <dgm:bulletEnabled val="1"/>
        </dgm:presLayoutVars>
      </dgm:prSet>
      <dgm:spPr/>
      <dgm:t>
        <a:bodyPr/>
        <a:lstStyle/>
        <a:p>
          <a:endParaRPr lang="el-GR"/>
        </a:p>
      </dgm:t>
    </dgm:pt>
    <dgm:pt modelId="{8EB99D44-066F-42E3-8E07-3B02A29EB35F}" type="pres">
      <dgm:prSet presAssocID="{1AAB47AC-6D7D-4261-9666-8DB7F531CD83}" presName="sp" presStyleCnt="0"/>
      <dgm:spPr/>
    </dgm:pt>
    <dgm:pt modelId="{A35BC88F-705B-4817-8E79-A7BB45967C93}" type="pres">
      <dgm:prSet presAssocID="{090C75EB-F786-4A6A-9455-DB0D433CAF2E}" presName="composite" presStyleCnt="0"/>
      <dgm:spPr/>
    </dgm:pt>
    <dgm:pt modelId="{17AF9383-2982-47D4-9D80-A22681F5C0DB}" type="pres">
      <dgm:prSet presAssocID="{090C75EB-F786-4A6A-9455-DB0D433CAF2E}" presName="parentText" presStyleLbl="alignNode1" presStyleIdx="1" presStyleCnt="3">
        <dgm:presLayoutVars>
          <dgm:chMax val="1"/>
          <dgm:bulletEnabled val="1"/>
        </dgm:presLayoutVars>
      </dgm:prSet>
      <dgm:spPr/>
      <dgm:t>
        <a:bodyPr/>
        <a:lstStyle/>
        <a:p>
          <a:endParaRPr lang="el-GR"/>
        </a:p>
      </dgm:t>
    </dgm:pt>
    <dgm:pt modelId="{FBBF85D9-ACCE-40D8-9116-4441C9BB67BD}" type="pres">
      <dgm:prSet presAssocID="{090C75EB-F786-4A6A-9455-DB0D433CAF2E}" presName="descendantText" presStyleLbl="alignAcc1" presStyleIdx="1" presStyleCnt="3" custLinFactNeighborX="79" custLinFactNeighborY="2159">
        <dgm:presLayoutVars>
          <dgm:bulletEnabled val="1"/>
        </dgm:presLayoutVars>
      </dgm:prSet>
      <dgm:spPr/>
      <dgm:t>
        <a:bodyPr/>
        <a:lstStyle/>
        <a:p>
          <a:endParaRPr lang="el-GR"/>
        </a:p>
      </dgm:t>
    </dgm:pt>
    <dgm:pt modelId="{9556053F-E774-4FB4-92A5-12AD37B89ECE}" type="pres">
      <dgm:prSet presAssocID="{EBDEE956-030B-447C-85B4-0D9B2D92F8EE}" presName="sp" presStyleCnt="0"/>
      <dgm:spPr/>
    </dgm:pt>
    <dgm:pt modelId="{5B6B2F1D-337D-4153-BB4D-F2FC30F22E40}" type="pres">
      <dgm:prSet presAssocID="{0FF70788-61F2-4A94-A2E9-9F80DC13FE7B}" presName="composite" presStyleCnt="0"/>
      <dgm:spPr/>
    </dgm:pt>
    <dgm:pt modelId="{0A159390-455C-4210-ADF3-64C1B9566406}" type="pres">
      <dgm:prSet presAssocID="{0FF70788-61F2-4A94-A2E9-9F80DC13FE7B}" presName="parentText" presStyleLbl="alignNode1" presStyleIdx="2" presStyleCnt="3">
        <dgm:presLayoutVars>
          <dgm:chMax val="1"/>
          <dgm:bulletEnabled val="1"/>
        </dgm:presLayoutVars>
      </dgm:prSet>
      <dgm:spPr/>
      <dgm:t>
        <a:bodyPr/>
        <a:lstStyle/>
        <a:p>
          <a:endParaRPr lang="el-GR"/>
        </a:p>
      </dgm:t>
    </dgm:pt>
    <dgm:pt modelId="{0642D37C-6B72-46A1-AFA7-9B9CB509A0A9}" type="pres">
      <dgm:prSet presAssocID="{0FF70788-61F2-4A94-A2E9-9F80DC13FE7B}" presName="descendantText" presStyleLbl="alignAcc1" presStyleIdx="2" presStyleCnt="3" custScaleX="100317">
        <dgm:presLayoutVars>
          <dgm:bulletEnabled val="1"/>
        </dgm:presLayoutVars>
      </dgm:prSet>
      <dgm:spPr/>
      <dgm:t>
        <a:bodyPr/>
        <a:lstStyle/>
        <a:p>
          <a:endParaRPr lang="el-GR"/>
        </a:p>
      </dgm:t>
    </dgm:pt>
  </dgm:ptLst>
  <dgm:cxnLst>
    <dgm:cxn modelId="{00990D6D-3440-4DD5-93D2-5947493669C0}" type="presOf" srcId="{0FF70788-61F2-4A94-A2E9-9F80DC13FE7B}" destId="{0A159390-455C-4210-ADF3-64C1B9566406}" srcOrd="0" destOrd="0" presId="urn:microsoft.com/office/officeart/2005/8/layout/chevron2"/>
    <dgm:cxn modelId="{0A5A02CE-173A-4D79-A892-DC795D1071B6}" type="presOf" srcId="{090C75EB-F786-4A6A-9455-DB0D433CAF2E}" destId="{17AF9383-2982-47D4-9D80-A22681F5C0DB}" srcOrd="0" destOrd="0" presId="urn:microsoft.com/office/officeart/2005/8/layout/chevron2"/>
    <dgm:cxn modelId="{070B7B36-6AEF-44A1-9DDC-1D27A2341D82}" type="presOf" srcId="{CE94BC05-CE8F-46D6-A88F-13704CBD5E94}" destId="{ADE6FCD5-A7B7-448A-A26F-A38D71E6C647}" srcOrd="0" destOrd="0" presId="urn:microsoft.com/office/officeart/2005/8/layout/chevron2"/>
    <dgm:cxn modelId="{61D5D718-7112-42CA-A7C6-FBA2B89C8668}" srcId="{67BDAEB9-4244-4478-BBBC-0FE81AD311A6}" destId="{0FF70788-61F2-4A94-A2E9-9F80DC13FE7B}" srcOrd="2" destOrd="0" parTransId="{C87290FD-BE69-4E77-B77F-1F9CA46EE859}" sibTransId="{BBDC31C6-9B27-4372-9F67-C86602FE87A9}"/>
    <dgm:cxn modelId="{D04FFD69-C9F9-46CB-9F82-02C09B72AF59}" type="presOf" srcId="{26271A79-6456-4BE3-A91B-B81296506516}" destId="{4C1541B3-F4A8-48DC-8172-6B87A14AFCD9}" srcOrd="0" destOrd="0" presId="urn:microsoft.com/office/officeart/2005/8/layout/chevron2"/>
    <dgm:cxn modelId="{F0DEEA8A-AA00-431D-AE0D-2D3568B96101}" srcId="{26271A79-6456-4BE3-A91B-B81296506516}" destId="{CE94BC05-CE8F-46D6-A88F-13704CBD5E94}" srcOrd="0" destOrd="0" parTransId="{6E37A3BD-14D9-43F6-8DBB-65215BC8B1BF}" sibTransId="{973F3B2D-EC3B-4F08-9A08-D7E998FF65EC}"/>
    <dgm:cxn modelId="{7C52F4E1-A00A-4ED6-889B-8886C41D5DED}" srcId="{67BDAEB9-4244-4478-BBBC-0FE81AD311A6}" destId="{090C75EB-F786-4A6A-9455-DB0D433CAF2E}" srcOrd="1" destOrd="0" parTransId="{3FDE35F5-6E7D-4095-B5E6-EB45EB22084F}" sibTransId="{EBDEE956-030B-447C-85B4-0D9B2D92F8EE}"/>
    <dgm:cxn modelId="{072D7DEB-6341-4904-A906-4665472A53D6}" srcId="{090C75EB-F786-4A6A-9455-DB0D433CAF2E}" destId="{D363A5B2-811B-4090-BD45-4B771ED7766A}" srcOrd="0" destOrd="0" parTransId="{6C5EAD76-6580-4AD3-A139-657858053859}" sibTransId="{9F2F25B6-D2F9-4475-97C7-1FBD1E16375D}"/>
    <dgm:cxn modelId="{5DAAC55F-E1B5-4313-9712-5F64CFB2BCE8}" type="presOf" srcId="{2D1E4CB6-8798-48B1-8A90-E60D66149762}" destId="{0642D37C-6B72-46A1-AFA7-9B9CB509A0A9}" srcOrd="0" destOrd="0" presId="urn:microsoft.com/office/officeart/2005/8/layout/chevron2"/>
    <dgm:cxn modelId="{83FAA96E-F0C2-449A-86CE-F756057D1F19}" type="presOf" srcId="{67BDAEB9-4244-4478-BBBC-0FE81AD311A6}" destId="{19E3D842-1D36-43A3-B6AB-21AC9823BA49}" srcOrd="0" destOrd="0" presId="urn:microsoft.com/office/officeart/2005/8/layout/chevron2"/>
    <dgm:cxn modelId="{CCFDC691-430F-4E8D-A7C4-53D06D57B656}" srcId="{0FF70788-61F2-4A94-A2E9-9F80DC13FE7B}" destId="{2D1E4CB6-8798-48B1-8A90-E60D66149762}" srcOrd="0" destOrd="0" parTransId="{3FADBA44-8984-493B-9749-3BE05BE49329}" sibTransId="{C0119722-49C5-4A44-93BB-ADD90D0DE652}"/>
    <dgm:cxn modelId="{2885C227-C12A-4798-A212-EA78062AB25E}" srcId="{67BDAEB9-4244-4478-BBBC-0FE81AD311A6}" destId="{26271A79-6456-4BE3-A91B-B81296506516}" srcOrd="0" destOrd="0" parTransId="{E46CE021-723E-4472-B7BE-A9AFAADF8A0D}" sibTransId="{1AAB47AC-6D7D-4261-9666-8DB7F531CD83}"/>
    <dgm:cxn modelId="{DC84E83D-661C-4CB6-A061-1301831EEE67}" type="presOf" srcId="{D363A5B2-811B-4090-BD45-4B771ED7766A}" destId="{FBBF85D9-ACCE-40D8-9116-4441C9BB67BD}" srcOrd="0" destOrd="0" presId="urn:microsoft.com/office/officeart/2005/8/layout/chevron2"/>
    <dgm:cxn modelId="{A6C19488-248E-43A9-977B-2C4EAA1FEE3D}" type="presParOf" srcId="{19E3D842-1D36-43A3-B6AB-21AC9823BA49}" destId="{A449FE3D-363A-43D5-A1EF-3F748C409C0A}" srcOrd="0" destOrd="0" presId="urn:microsoft.com/office/officeart/2005/8/layout/chevron2"/>
    <dgm:cxn modelId="{93334D3E-6036-4389-BCE8-8CCB0535699B}" type="presParOf" srcId="{A449FE3D-363A-43D5-A1EF-3F748C409C0A}" destId="{4C1541B3-F4A8-48DC-8172-6B87A14AFCD9}" srcOrd="0" destOrd="0" presId="urn:microsoft.com/office/officeart/2005/8/layout/chevron2"/>
    <dgm:cxn modelId="{0D5B59D8-15FC-4E60-A251-1A953D4201C4}" type="presParOf" srcId="{A449FE3D-363A-43D5-A1EF-3F748C409C0A}" destId="{ADE6FCD5-A7B7-448A-A26F-A38D71E6C647}" srcOrd="1" destOrd="0" presId="urn:microsoft.com/office/officeart/2005/8/layout/chevron2"/>
    <dgm:cxn modelId="{42B1DF4D-F896-4B1A-AF93-29B2B2E811CF}" type="presParOf" srcId="{19E3D842-1D36-43A3-B6AB-21AC9823BA49}" destId="{8EB99D44-066F-42E3-8E07-3B02A29EB35F}" srcOrd="1" destOrd="0" presId="urn:microsoft.com/office/officeart/2005/8/layout/chevron2"/>
    <dgm:cxn modelId="{71B9A3CC-61B5-4880-B432-EA101833747F}" type="presParOf" srcId="{19E3D842-1D36-43A3-B6AB-21AC9823BA49}" destId="{A35BC88F-705B-4817-8E79-A7BB45967C93}" srcOrd="2" destOrd="0" presId="urn:microsoft.com/office/officeart/2005/8/layout/chevron2"/>
    <dgm:cxn modelId="{C0E2D7CC-7D18-4124-BB73-01C67E7AFCC3}" type="presParOf" srcId="{A35BC88F-705B-4817-8E79-A7BB45967C93}" destId="{17AF9383-2982-47D4-9D80-A22681F5C0DB}" srcOrd="0" destOrd="0" presId="urn:microsoft.com/office/officeart/2005/8/layout/chevron2"/>
    <dgm:cxn modelId="{6A030C5F-7CEB-4DF8-8A98-35FBEC50C6DA}" type="presParOf" srcId="{A35BC88F-705B-4817-8E79-A7BB45967C93}" destId="{FBBF85D9-ACCE-40D8-9116-4441C9BB67BD}" srcOrd="1" destOrd="0" presId="urn:microsoft.com/office/officeart/2005/8/layout/chevron2"/>
    <dgm:cxn modelId="{B9A88BC3-844F-42D5-8F78-14A6059A5EBC}" type="presParOf" srcId="{19E3D842-1D36-43A3-B6AB-21AC9823BA49}" destId="{9556053F-E774-4FB4-92A5-12AD37B89ECE}" srcOrd="3" destOrd="0" presId="urn:microsoft.com/office/officeart/2005/8/layout/chevron2"/>
    <dgm:cxn modelId="{E3FAA55D-D4DA-4DB8-B536-03B273702F74}" type="presParOf" srcId="{19E3D842-1D36-43A3-B6AB-21AC9823BA49}" destId="{5B6B2F1D-337D-4153-BB4D-F2FC30F22E40}" srcOrd="4" destOrd="0" presId="urn:microsoft.com/office/officeart/2005/8/layout/chevron2"/>
    <dgm:cxn modelId="{FF96EC43-3757-4293-BF85-0F1F40C3A078}" type="presParOf" srcId="{5B6B2F1D-337D-4153-BB4D-F2FC30F22E40}" destId="{0A159390-455C-4210-ADF3-64C1B9566406}" srcOrd="0" destOrd="0" presId="urn:microsoft.com/office/officeart/2005/8/layout/chevron2"/>
    <dgm:cxn modelId="{C07566E1-9495-4393-9CC2-04C7F5CF06D1}" type="presParOf" srcId="{5B6B2F1D-337D-4153-BB4D-F2FC30F22E40}" destId="{0642D37C-6B72-46A1-AFA7-9B9CB509A0A9}"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7BDAEB9-4244-4478-BBBC-0FE81AD311A6}"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l-GR"/>
        </a:p>
      </dgm:t>
    </dgm:pt>
    <dgm:pt modelId="{26271A79-6456-4BE3-A91B-B81296506516}">
      <dgm:prSet phldrT="[Κείμενο]" custT="1"/>
      <dgm:spPr>
        <a:solidFill>
          <a:schemeClr val="accent3">
            <a:lumMod val="20000"/>
            <a:lumOff val="80000"/>
          </a:schemeClr>
        </a:solidFill>
        <a:ln w="19050">
          <a:solidFill>
            <a:srgbClr val="C00000"/>
          </a:solidFill>
        </a:ln>
      </dgm:spPr>
      <dgm:t>
        <a:bodyPr/>
        <a:lstStyle/>
        <a:p>
          <a:endParaRPr lang="el-GR" sz="3600" baseline="30000" dirty="0" smtClean="0">
            <a:solidFill>
              <a:srgbClr val="C00000"/>
            </a:solidFill>
            <a:latin typeface="Trebuchet MS" panose="020B0603020202020204" pitchFamily="34" charset="0"/>
          </a:endParaRPr>
        </a:p>
        <a:p>
          <a:r>
            <a:rPr lang="el-GR" sz="3600" dirty="0" smtClean="0">
              <a:solidFill>
                <a:srgbClr val="C00000"/>
              </a:solidFill>
              <a:latin typeface="Trebuchet MS" panose="020B0603020202020204" pitchFamily="34" charset="0"/>
            </a:rPr>
            <a:t> 4</a:t>
          </a:r>
          <a:r>
            <a:rPr lang="el-GR" sz="3600" baseline="30000" dirty="0" smtClean="0">
              <a:solidFill>
                <a:srgbClr val="C00000"/>
              </a:solidFill>
              <a:latin typeface="Trebuchet MS" panose="020B0603020202020204" pitchFamily="34" charset="0"/>
            </a:rPr>
            <a:t>ο</a:t>
          </a:r>
        </a:p>
        <a:p>
          <a:endParaRPr lang="el-GR" sz="3600" dirty="0">
            <a:solidFill>
              <a:srgbClr val="C00000"/>
            </a:solidFill>
            <a:latin typeface="Trebuchet MS" panose="020B0603020202020204" pitchFamily="34" charset="0"/>
          </a:endParaRPr>
        </a:p>
      </dgm:t>
    </dgm:pt>
    <dgm:pt modelId="{E46CE021-723E-4472-B7BE-A9AFAADF8A0D}" type="parTrans" cxnId="{2885C227-C12A-4798-A212-EA78062AB25E}">
      <dgm:prSet/>
      <dgm:spPr/>
      <dgm:t>
        <a:bodyPr/>
        <a:lstStyle/>
        <a:p>
          <a:endParaRPr lang="el-GR"/>
        </a:p>
      </dgm:t>
    </dgm:pt>
    <dgm:pt modelId="{1AAB47AC-6D7D-4261-9666-8DB7F531CD83}" type="sibTrans" cxnId="{2885C227-C12A-4798-A212-EA78062AB25E}">
      <dgm:prSet/>
      <dgm:spPr/>
      <dgm:t>
        <a:bodyPr/>
        <a:lstStyle/>
        <a:p>
          <a:endParaRPr lang="el-GR"/>
        </a:p>
      </dgm:t>
    </dgm:pt>
    <dgm:pt modelId="{CE94BC05-CE8F-46D6-A88F-13704CBD5E94}">
      <dgm:prSet phldrT="[Κείμενο]" custT="1"/>
      <dgm:spPr>
        <a:solidFill>
          <a:schemeClr val="accent1">
            <a:lumMod val="20000"/>
            <a:lumOff val="80000"/>
            <a:alpha val="90000"/>
          </a:schemeClr>
        </a:solidFill>
        <a:ln w="19050">
          <a:solidFill>
            <a:srgbClr val="C00000"/>
          </a:solidFill>
        </a:ln>
      </dgm:spPr>
      <dgm:t>
        <a:bodyPr/>
        <a:lstStyle/>
        <a:p>
          <a:pPr algn="just"/>
          <a:r>
            <a:rPr lang="el-GR" sz="2200" dirty="0" smtClean="0">
              <a:latin typeface="Trebuchet MS" panose="020B0603020202020204" pitchFamily="34" charset="0"/>
            </a:rPr>
            <a:t>Κατά πόσο το εξ αποστάσεως εκπαιδευτικό υλικό υποστηρίζει έμπρακτα την αλληλεπίδραση με τον εκπαιδευόμενο;</a:t>
          </a:r>
          <a:endParaRPr lang="el-GR" sz="2200" dirty="0">
            <a:latin typeface="Trebuchet MS" panose="020B0603020202020204" pitchFamily="34" charset="0"/>
          </a:endParaRPr>
        </a:p>
      </dgm:t>
    </dgm:pt>
    <dgm:pt modelId="{6E37A3BD-14D9-43F6-8DBB-65215BC8B1BF}" type="parTrans" cxnId="{F0DEEA8A-AA00-431D-AE0D-2D3568B96101}">
      <dgm:prSet/>
      <dgm:spPr/>
      <dgm:t>
        <a:bodyPr/>
        <a:lstStyle/>
        <a:p>
          <a:endParaRPr lang="el-GR"/>
        </a:p>
      </dgm:t>
    </dgm:pt>
    <dgm:pt modelId="{973F3B2D-EC3B-4F08-9A08-D7E998FF65EC}" type="sibTrans" cxnId="{F0DEEA8A-AA00-431D-AE0D-2D3568B96101}">
      <dgm:prSet/>
      <dgm:spPr/>
      <dgm:t>
        <a:bodyPr/>
        <a:lstStyle/>
        <a:p>
          <a:endParaRPr lang="el-GR"/>
        </a:p>
      </dgm:t>
    </dgm:pt>
    <dgm:pt modelId="{090C75EB-F786-4A6A-9455-DB0D433CAF2E}">
      <dgm:prSet phldrT="[Κείμενο]"/>
      <dgm:spPr>
        <a:solidFill>
          <a:schemeClr val="accent3">
            <a:lumMod val="20000"/>
            <a:lumOff val="80000"/>
          </a:schemeClr>
        </a:solidFill>
        <a:ln w="19050">
          <a:solidFill>
            <a:srgbClr val="C00000"/>
          </a:solidFill>
        </a:ln>
      </dgm:spPr>
      <dgm:t>
        <a:bodyPr/>
        <a:lstStyle/>
        <a:p>
          <a:r>
            <a:rPr lang="el-GR" dirty="0" smtClean="0">
              <a:solidFill>
                <a:srgbClr val="C00000"/>
              </a:solidFill>
              <a:latin typeface="Trebuchet MS" panose="020B0603020202020204" pitchFamily="34" charset="0"/>
            </a:rPr>
            <a:t>5</a:t>
          </a:r>
          <a:r>
            <a:rPr lang="el-GR" baseline="30000" dirty="0" smtClean="0">
              <a:solidFill>
                <a:srgbClr val="C00000"/>
              </a:solidFill>
              <a:latin typeface="Trebuchet MS" panose="020B0603020202020204" pitchFamily="34" charset="0"/>
            </a:rPr>
            <a:t>ο</a:t>
          </a:r>
          <a:r>
            <a:rPr lang="el-GR" dirty="0" smtClean="0">
              <a:solidFill>
                <a:srgbClr val="C00000"/>
              </a:solidFill>
              <a:latin typeface="Trebuchet MS" panose="020B0603020202020204" pitchFamily="34" charset="0"/>
            </a:rPr>
            <a:t> </a:t>
          </a:r>
          <a:endParaRPr lang="el-GR" dirty="0">
            <a:latin typeface="Trebuchet MS" panose="020B0603020202020204" pitchFamily="34" charset="0"/>
          </a:endParaRPr>
        </a:p>
      </dgm:t>
    </dgm:pt>
    <dgm:pt modelId="{3FDE35F5-6E7D-4095-B5E6-EB45EB22084F}" type="parTrans" cxnId="{7C52F4E1-A00A-4ED6-889B-8886C41D5DED}">
      <dgm:prSet/>
      <dgm:spPr/>
      <dgm:t>
        <a:bodyPr/>
        <a:lstStyle/>
        <a:p>
          <a:endParaRPr lang="el-GR"/>
        </a:p>
      </dgm:t>
    </dgm:pt>
    <dgm:pt modelId="{EBDEE956-030B-447C-85B4-0D9B2D92F8EE}" type="sibTrans" cxnId="{7C52F4E1-A00A-4ED6-889B-8886C41D5DED}">
      <dgm:prSet/>
      <dgm:spPr/>
      <dgm:t>
        <a:bodyPr/>
        <a:lstStyle/>
        <a:p>
          <a:endParaRPr lang="el-GR"/>
        </a:p>
      </dgm:t>
    </dgm:pt>
    <dgm:pt modelId="{D363A5B2-811B-4090-BD45-4B771ED7766A}">
      <dgm:prSet phldrT="[Κείμενο]" custT="1"/>
      <dgm:spPr>
        <a:solidFill>
          <a:schemeClr val="accent1">
            <a:lumMod val="20000"/>
            <a:lumOff val="80000"/>
            <a:alpha val="90000"/>
          </a:schemeClr>
        </a:solidFill>
        <a:ln w="19050">
          <a:solidFill>
            <a:srgbClr val="C00000"/>
          </a:solidFill>
        </a:ln>
      </dgm:spPr>
      <dgm:t>
        <a:bodyPr/>
        <a:lstStyle/>
        <a:p>
          <a:pPr algn="just"/>
          <a:r>
            <a:rPr lang="el-GR" sz="2200" dirty="0" smtClean="0">
              <a:latin typeface="Trebuchet MS" panose="020B0603020202020204" pitchFamily="34" charset="0"/>
            </a:rPr>
            <a:t>Το εξ αποστάσεως εκπαιδευτικό υλικό καλύπτει τους εκπαιδευτικούς στόχους του γνωστικού αντικειμένου;</a:t>
          </a:r>
          <a:endParaRPr lang="el-GR" sz="2200" dirty="0">
            <a:latin typeface="Trebuchet MS" panose="020B0603020202020204" pitchFamily="34" charset="0"/>
          </a:endParaRPr>
        </a:p>
      </dgm:t>
    </dgm:pt>
    <dgm:pt modelId="{6C5EAD76-6580-4AD3-A139-657858053859}" type="parTrans" cxnId="{072D7DEB-6341-4904-A906-4665472A53D6}">
      <dgm:prSet/>
      <dgm:spPr/>
      <dgm:t>
        <a:bodyPr/>
        <a:lstStyle/>
        <a:p>
          <a:endParaRPr lang="el-GR"/>
        </a:p>
      </dgm:t>
    </dgm:pt>
    <dgm:pt modelId="{9F2F25B6-D2F9-4475-97C7-1FBD1E16375D}" type="sibTrans" cxnId="{072D7DEB-6341-4904-A906-4665472A53D6}">
      <dgm:prSet/>
      <dgm:spPr/>
      <dgm:t>
        <a:bodyPr/>
        <a:lstStyle/>
        <a:p>
          <a:endParaRPr lang="el-GR"/>
        </a:p>
      </dgm:t>
    </dgm:pt>
    <dgm:pt modelId="{0FF70788-61F2-4A94-A2E9-9F80DC13FE7B}">
      <dgm:prSet phldrT="[Κείμενο]"/>
      <dgm:spPr>
        <a:solidFill>
          <a:schemeClr val="accent3">
            <a:lumMod val="20000"/>
            <a:lumOff val="80000"/>
          </a:schemeClr>
        </a:solidFill>
        <a:ln w="19050">
          <a:solidFill>
            <a:srgbClr val="C00000"/>
          </a:solidFill>
        </a:ln>
      </dgm:spPr>
      <dgm:t>
        <a:bodyPr/>
        <a:lstStyle/>
        <a:p>
          <a:r>
            <a:rPr lang="el-GR" dirty="0" smtClean="0">
              <a:solidFill>
                <a:srgbClr val="C00000"/>
              </a:solidFill>
              <a:latin typeface="Trebuchet MS" panose="020B0603020202020204" pitchFamily="34" charset="0"/>
            </a:rPr>
            <a:t>6</a:t>
          </a:r>
          <a:r>
            <a:rPr lang="el-GR" baseline="30000" dirty="0" smtClean="0">
              <a:solidFill>
                <a:srgbClr val="C00000"/>
              </a:solidFill>
              <a:latin typeface="Trebuchet MS" panose="020B0603020202020204" pitchFamily="34" charset="0"/>
            </a:rPr>
            <a:t>ο</a:t>
          </a:r>
          <a:r>
            <a:rPr lang="el-GR" dirty="0" smtClean="0">
              <a:solidFill>
                <a:srgbClr val="C00000"/>
              </a:solidFill>
              <a:latin typeface="Trebuchet MS" panose="020B0603020202020204" pitchFamily="34" charset="0"/>
            </a:rPr>
            <a:t>  </a:t>
          </a:r>
          <a:endParaRPr lang="el-GR" dirty="0">
            <a:solidFill>
              <a:srgbClr val="C00000"/>
            </a:solidFill>
            <a:latin typeface="Trebuchet MS" panose="020B0603020202020204" pitchFamily="34" charset="0"/>
          </a:endParaRPr>
        </a:p>
      </dgm:t>
    </dgm:pt>
    <dgm:pt modelId="{C87290FD-BE69-4E77-B77F-1F9CA46EE859}" type="parTrans" cxnId="{61D5D718-7112-42CA-A7C6-FBA2B89C8668}">
      <dgm:prSet/>
      <dgm:spPr/>
      <dgm:t>
        <a:bodyPr/>
        <a:lstStyle/>
        <a:p>
          <a:endParaRPr lang="el-GR"/>
        </a:p>
      </dgm:t>
    </dgm:pt>
    <dgm:pt modelId="{BBDC31C6-9B27-4372-9F67-C86602FE87A9}" type="sibTrans" cxnId="{61D5D718-7112-42CA-A7C6-FBA2B89C8668}">
      <dgm:prSet/>
      <dgm:spPr/>
      <dgm:t>
        <a:bodyPr/>
        <a:lstStyle/>
        <a:p>
          <a:endParaRPr lang="el-GR"/>
        </a:p>
      </dgm:t>
    </dgm:pt>
    <dgm:pt modelId="{2D1E4CB6-8798-48B1-8A90-E60D66149762}">
      <dgm:prSet phldrT="[Κείμενο]" custT="1"/>
      <dgm:spPr>
        <a:solidFill>
          <a:schemeClr val="accent1">
            <a:lumMod val="20000"/>
            <a:lumOff val="80000"/>
            <a:alpha val="90000"/>
          </a:schemeClr>
        </a:solidFill>
        <a:ln w="19050">
          <a:solidFill>
            <a:srgbClr val="C00000"/>
          </a:solidFill>
        </a:ln>
      </dgm:spPr>
      <dgm:t>
        <a:bodyPr/>
        <a:lstStyle/>
        <a:p>
          <a:pPr algn="just"/>
          <a:r>
            <a:rPr lang="el-GR" sz="2200" dirty="0" smtClean="0">
              <a:latin typeface="Trebuchet MS" panose="020B0603020202020204" pitchFamily="34" charset="0"/>
            </a:rPr>
            <a:t>Κατά πόσο το εξ αποστάσεως εκπαιδευτικό υλικό παρουσιάζεται με απλό και κατανοητό τρόπο;</a:t>
          </a:r>
          <a:endParaRPr lang="el-GR" sz="2200" dirty="0">
            <a:latin typeface="Trebuchet MS" panose="020B0603020202020204" pitchFamily="34" charset="0"/>
          </a:endParaRPr>
        </a:p>
      </dgm:t>
    </dgm:pt>
    <dgm:pt modelId="{3FADBA44-8984-493B-9749-3BE05BE49329}" type="parTrans" cxnId="{CCFDC691-430F-4E8D-A7C4-53D06D57B656}">
      <dgm:prSet/>
      <dgm:spPr/>
      <dgm:t>
        <a:bodyPr/>
        <a:lstStyle/>
        <a:p>
          <a:endParaRPr lang="el-GR"/>
        </a:p>
      </dgm:t>
    </dgm:pt>
    <dgm:pt modelId="{C0119722-49C5-4A44-93BB-ADD90D0DE652}" type="sibTrans" cxnId="{CCFDC691-430F-4E8D-A7C4-53D06D57B656}">
      <dgm:prSet/>
      <dgm:spPr/>
      <dgm:t>
        <a:bodyPr/>
        <a:lstStyle/>
        <a:p>
          <a:endParaRPr lang="el-GR"/>
        </a:p>
      </dgm:t>
    </dgm:pt>
    <dgm:pt modelId="{19E3D842-1D36-43A3-B6AB-21AC9823BA49}" type="pres">
      <dgm:prSet presAssocID="{67BDAEB9-4244-4478-BBBC-0FE81AD311A6}" presName="linearFlow" presStyleCnt="0">
        <dgm:presLayoutVars>
          <dgm:dir/>
          <dgm:animLvl val="lvl"/>
          <dgm:resizeHandles val="exact"/>
        </dgm:presLayoutVars>
      </dgm:prSet>
      <dgm:spPr/>
      <dgm:t>
        <a:bodyPr/>
        <a:lstStyle/>
        <a:p>
          <a:endParaRPr lang="el-GR"/>
        </a:p>
      </dgm:t>
    </dgm:pt>
    <dgm:pt modelId="{A449FE3D-363A-43D5-A1EF-3F748C409C0A}" type="pres">
      <dgm:prSet presAssocID="{26271A79-6456-4BE3-A91B-B81296506516}" presName="composite" presStyleCnt="0"/>
      <dgm:spPr/>
    </dgm:pt>
    <dgm:pt modelId="{4C1541B3-F4A8-48DC-8172-6B87A14AFCD9}" type="pres">
      <dgm:prSet presAssocID="{26271A79-6456-4BE3-A91B-B81296506516}" presName="parentText" presStyleLbl="alignNode1" presStyleIdx="0" presStyleCnt="3">
        <dgm:presLayoutVars>
          <dgm:chMax val="1"/>
          <dgm:bulletEnabled val="1"/>
        </dgm:presLayoutVars>
      </dgm:prSet>
      <dgm:spPr/>
      <dgm:t>
        <a:bodyPr/>
        <a:lstStyle/>
        <a:p>
          <a:endParaRPr lang="el-GR"/>
        </a:p>
      </dgm:t>
    </dgm:pt>
    <dgm:pt modelId="{ADE6FCD5-A7B7-448A-A26F-A38D71E6C647}" type="pres">
      <dgm:prSet presAssocID="{26271A79-6456-4BE3-A91B-B81296506516}" presName="descendantText" presStyleLbl="alignAcc1" presStyleIdx="0" presStyleCnt="3">
        <dgm:presLayoutVars>
          <dgm:bulletEnabled val="1"/>
        </dgm:presLayoutVars>
      </dgm:prSet>
      <dgm:spPr/>
      <dgm:t>
        <a:bodyPr/>
        <a:lstStyle/>
        <a:p>
          <a:endParaRPr lang="el-GR"/>
        </a:p>
      </dgm:t>
    </dgm:pt>
    <dgm:pt modelId="{8EB99D44-066F-42E3-8E07-3B02A29EB35F}" type="pres">
      <dgm:prSet presAssocID="{1AAB47AC-6D7D-4261-9666-8DB7F531CD83}" presName="sp" presStyleCnt="0"/>
      <dgm:spPr/>
    </dgm:pt>
    <dgm:pt modelId="{A35BC88F-705B-4817-8E79-A7BB45967C93}" type="pres">
      <dgm:prSet presAssocID="{090C75EB-F786-4A6A-9455-DB0D433CAF2E}" presName="composite" presStyleCnt="0"/>
      <dgm:spPr/>
    </dgm:pt>
    <dgm:pt modelId="{17AF9383-2982-47D4-9D80-A22681F5C0DB}" type="pres">
      <dgm:prSet presAssocID="{090C75EB-F786-4A6A-9455-DB0D433CAF2E}" presName="parentText" presStyleLbl="alignNode1" presStyleIdx="1" presStyleCnt="3">
        <dgm:presLayoutVars>
          <dgm:chMax val="1"/>
          <dgm:bulletEnabled val="1"/>
        </dgm:presLayoutVars>
      </dgm:prSet>
      <dgm:spPr/>
      <dgm:t>
        <a:bodyPr/>
        <a:lstStyle/>
        <a:p>
          <a:endParaRPr lang="el-GR"/>
        </a:p>
      </dgm:t>
    </dgm:pt>
    <dgm:pt modelId="{FBBF85D9-ACCE-40D8-9116-4441C9BB67BD}" type="pres">
      <dgm:prSet presAssocID="{090C75EB-F786-4A6A-9455-DB0D433CAF2E}" presName="descendantText" presStyleLbl="alignAcc1" presStyleIdx="1" presStyleCnt="3" custLinFactNeighborX="79" custLinFactNeighborY="2159">
        <dgm:presLayoutVars>
          <dgm:bulletEnabled val="1"/>
        </dgm:presLayoutVars>
      </dgm:prSet>
      <dgm:spPr/>
      <dgm:t>
        <a:bodyPr/>
        <a:lstStyle/>
        <a:p>
          <a:endParaRPr lang="el-GR"/>
        </a:p>
      </dgm:t>
    </dgm:pt>
    <dgm:pt modelId="{9556053F-E774-4FB4-92A5-12AD37B89ECE}" type="pres">
      <dgm:prSet presAssocID="{EBDEE956-030B-447C-85B4-0D9B2D92F8EE}" presName="sp" presStyleCnt="0"/>
      <dgm:spPr/>
    </dgm:pt>
    <dgm:pt modelId="{5B6B2F1D-337D-4153-BB4D-F2FC30F22E40}" type="pres">
      <dgm:prSet presAssocID="{0FF70788-61F2-4A94-A2E9-9F80DC13FE7B}" presName="composite" presStyleCnt="0"/>
      <dgm:spPr/>
    </dgm:pt>
    <dgm:pt modelId="{0A159390-455C-4210-ADF3-64C1B9566406}" type="pres">
      <dgm:prSet presAssocID="{0FF70788-61F2-4A94-A2E9-9F80DC13FE7B}" presName="parentText" presStyleLbl="alignNode1" presStyleIdx="2" presStyleCnt="3">
        <dgm:presLayoutVars>
          <dgm:chMax val="1"/>
          <dgm:bulletEnabled val="1"/>
        </dgm:presLayoutVars>
      </dgm:prSet>
      <dgm:spPr/>
      <dgm:t>
        <a:bodyPr/>
        <a:lstStyle/>
        <a:p>
          <a:endParaRPr lang="el-GR"/>
        </a:p>
      </dgm:t>
    </dgm:pt>
    <dgm:pt modelId="{0642D37C-6B72-46A1-AFA7-9B9CB509A0A9}" type="pres">
      <dgm:prSet presAssocID="{0FF70788-61F2-4A94-A2E9-9F80DC13FE7B}" presName="descendantText" presStyleLbl="alignAcc1" presStyleIdx="2" presStyleCnt="3" custScaleX="100317">
        <dgm:presLayoutVars>
          <dgm:bulletEnabled val="1"/>
        </dgm:presLayoutVars>
      </dgm:prSet>
      <dgm:spPr/>
      <dgm:t>
        <a:bodyPr/>
        <a:lstStyle/>
        <a:p>
          <a:endParaRPr lang="el-GR"/>
        </a:p>
      </dgm:t>
    </dgm:pt>
  </dgm:ptLst>
  <dgm:cxnLst>
    <dgm:cxn modelId="{C0EA4B45-A448-4C0E-B587-88F1ACDCD15D}" type="presOf" srcId="{2D1E4CB6-8798-48B1-8A90-E60D66149762}" destId="{0642D37C-6B72-46A1-AFA7-9B9CB509A0A9}" srcOrd="0" destOrd="0" presId="urn:microsoft.com/office/officeart/2005/8/layout/chevron2"/>
    <dgm:cxn modelId="{57E9E263-9558-41C3-8CBF-35DFDB381E75}" type="presOf" srcId="{26271A79-6456-4BE3-A91B-B81296506516}" destId="{4C1541B3-F4A8-48DC-8172-6B87A14AFCD9}" srcOrd="0" destOrd="0" presId="urn:microsoft.com/office/officeart/2005/8/layout/chevron2"/>
    <dgm:cxn modelId="{61D5D718-7112-42CA-A7C6-FBA2B89C8668}" srcId="{67BDAEB9-4244-4478-BBBC-0FE81AD311A6}" destId="{0FF70788-61F2-4A94-A2E9-9F80DC13FE7B}" srcOrd="2" destOrd="0" parTransId="{C87290FD-BE69-4E77-B77F-1F9CA46EE859}" sibTransId="{BBDC31C6-9B27-4372-9F67-C86602FE87A9}"/>
    <dgm:cxn modelId="{F0DEEA8A-AA00-431D-AE0D-2D3568B96101}" srcId="{26271A79-6456-4BE3-A91B-B81296506516}" destId="{CE94BC05-CE8F-46D6-A88F-13704CBD5E94}" srcOrd="0" destOrd="0" parTransId="{6E37A3BD-14D9-43F6-8DBB-65215BC8B1BF}" sibTransId="{973F3B2D-EC3B-4F08-9A08-D7E998FF65EC}"/>
    <dgm:cxn modelId="{F183C589-C16A-4286-A449-7A4BF83ECD6A}" type="presOf" srcId="{0FF70788-61F2-4A94-A2E9-9F80DC13FE7B}" destId="{0A159390-455C-4210-ADF3-64C1B9566406}" srcOrd="0" destOrd="0" presId="urn:microsoft.com/office/officeart/2005/8/layout/chevron2"/>
    <dgm:cxn modelId="{65355157-CE60-485D-B9E4-E9C9453C66AA}" type="presOf" srcId="{D363A5B2-811B-4090-BD45-4B771ED7766A}" destId="{FBBF85D9-ACCE-40D8-9116-4441C9BB67BD}" srcOrd="0" destOrd="0" presId="urn:microsoft.com/office/officeart/2005/8/layout/chevron2"/>
    <dgm:cxn modelId="{7C52F4E1-A00A-4ED6-889B-8886C41D5DED}" srcId="{67BDAEB9-4244-4478-BBBC-0FE81AD311A6}" destId="{090C75EB-F786-4A6A-9455-DB0D433CAF2E}" srcOrd="1" destOrd="0" parTransId="{3FDE35F5-6E7D-4095-B5E6-EB45EB22084F}" sibTransId="{EBDEE956-030B-447C-85B4-0D9B2D92F8EE}"/>
    <dgm:cxn modelId="{ECA551A5-047F-4311-9368-FC4784344A78}" type="presOf" srcId="{090C75EB-F786-4A6A-9455-DB0D433CAF2E}" destId="{17AF9383-2982-47D4-9D80-A22681F5C0DB}" srcOrd="0" destOrd="0" presId="urn:microsoft.com/office/officeart/2005/8/layout/chevron2"/>
    <dgm:cxn modelId="{072D7DEB-6341-4904-A906-4665472A53D6}" srcId="{090C75EB-F786-4A6A-9455-DB0D433CAF2E}" destId="{D363A5B2-811B-4090-BD45-4B771ED7766A}" srcOrd="0" destOrd="0" parTransId="{6C5EAD76-6580-4AD3-A139-657858053859}" sibTransId="{9F2F25B6-D2F9-4475-97C7-1FBD1E16375D}"/>
    <dgm:cxn modelId="{8D985010-65B2-44A4-9EB2-D4809F8B1AE2}" type="presOf" srcId="{67BDAEB9-4244-4478-BBBC-0FE81AD311A6}" destId="{19E3D842-1D36-43A3-B6AB-21AC9823BA49}" srcOrd="0" destOrd="0" presId="urn:microsoft.com/office/officeart/2005/8/layout/chevron2"/>
    <dgm:cxn modelId="{10D130BA-1C92-4592-824C-0E2F4B145AC4}" type="presOf" srcId="{CE94BC05-CE8F-46D6-A88F-13704CBD5E94}" destId="{ADE6FCD5-A7B7-448A-A26F-A38D71E6C647}" srcOrd="0" destOrd="0" presId="urn:microsoft.com/office/officeart/2005/8/layout/chevron2"/>
    <dgm:cxn modelId="{CCFDC691-430F-4E8D-A7C4-53D06D57B656}" srcId="{0FF70788-61F2-4A94-A2E9-9F80DC13FE7B}" destId="{2D1E4CB6-8798-48B1-8A90-E60D66149762}" srcOrd="0" destOrd="0" parTransId="{3FADBA44-8984-493B-9749-3BE05BE49329}" sibTransId="{C0119722-49C5-4A44-93BB-ADD90D0DE652}"/>
    <dgm:cxn modelId="{2885C227-C12A-4798-A212-EA78062AB25E}" srcId="{67BDAEB9-4244-4478-BBBC-0FE81AD311A6}" destId="{26271A79-6456-4BE3-A91B-B81296506516}" srcOrd="0" destOrd="0" parTransId="{E46CE021-723E-4472-B7BE-A9AFAADF8A0D}" sibTransId="{1AAB47AC-6D7D-4261-9666-8DB7F531CD83}"/>
    <dgm:cxn modelId="{4BD638EA-D353-4F5B-89A3-D472F5C52CBF}" type="presParOf" srcId="{19E3D842-1D36-43A3-B6AB-21AC9823BA49}" destId="{A449FE3D-363A-43D5-A1EF-3F748C409C0A}" srcOrd="0" destOrd="0" presId="urn:microsoft.com/office/officeart/2005/8/layout/chevron2"/>
    <dgm:cxn modelId="{BF9EC88D-D529-404A-B6FD-473B86B5B404}" type="presParOf" srcId="{A449FE3D-363A-43D5-A1EF-3F748C409C0A}" destId="{4C1541B3-F4A8-48DC-8172-6B87A14AFCD9}" srcOrd="0" destOrd="0" presId="urn:microsoft.com/office/officeart/2005/8/layout/chevron2"/>
    <dgm:cxn modelId="{68350E86-31F5-45F4-B1A8-7AC8497E75CD}" type="presParOf" srcId="{A449FE3D-363A-43D5-A1EF-3F748C409C0A}" destId="{ADE6FCD5-A7B7-448A-A26F-A38D71E6C647}" srcOrd="1" destOrd="0" presId="urn:microsoft.com/office/officeart/2005/8/layout/chevron2"/>
    <dgm:cxn modelId="{CE6397A1-7F3D-44EB-A830-48183F9F6F9E}" type="presParOf" srcId="{19E3D842-1D36-43A3-B6AB-21AC9823BA49}" destId="{8EB99D44-066F-42E3-8E07-3B02A29EB35F}" srcOrd="1" destOrd="0" presId="urn:microsoft.com/office/officeart/2005/8/layout/chevron2"/>
    <dgm:cxn modelId="{0DF223B9-65CE-4F8B-8DFB-C7A9F0563ECA}" type="presParOf" srcId="{19E3D842-1D36-43A3-B6AB-21AC9823BA49}" destId="{A35BC88F-705B-4817-8E79-A7BB45967C93}" srcOrd="2" destOrd="0" presId="urn:microsoft.com/office/officeart/2005/8/layout/chevron2"/>
    <dgm:cxn modelId="{73355B2A-6AE6-463A-9BEC-2313E03FD66F}" type="presParOf" srcId="{A35BC88F-705B-4817-8E79-A7BB45967C93}" destId="{17AF9383-2982-47D4-9D80-A22681F5C0DB}" srcOrd="0" destOrd="0" presId="urn:microsoft.com/office/officeart/2005/8/layout/chevron2"/>
    <dgm:cxn modelId="{E8CD0500-9A02-498C-9D71-3DF7FBFAE0F2}" type="presParOf" srcId="{A35BC88F-705B-4817-8E79-A7BB45967C93}" destId="{FBBF85D9-ACCE-40D8-9116-4441C9BB67BD}" srcOrd="1" destOrd="0" presId="urn:microsoft.com/office/officeart/2005/8/layout/chevron2"/>
    <dgm:cxn modelId="{64FC8B19-1EE7-4A56-B16D-F0AFD55B55EC}" type="presParOf" srcId="{19E3D842-1D36-43A3-B6AB-21AC9823BA49}" destId="{9556053F-E774-4FB4-92A5-12AD37B89ECE}" srcOrd="3" destOrd="0" presId="urn:microsoft.com/office/officeart/2005/8/layout/chevron2"/>
    <dgm:cxn modelId="{98F14E50-98D2-4057-9136-1AA7754C78D2}" type="presParOf" srcId="{19E3D842-1D36-43A3-B6AB-21AC9823BA49}" destId="{5B6B2F1D-337D-4153-BB4D-F2FC30F22E40}" srcOrd="4" destOrd="0" presId="urn:microsoft.com/office/officeart/2005/8/layout/chevron2"/>
    <dgm:cxn modelId="{7F10C062-2EFD-4A3B-9D1F-CDB1FBC50E49}" type="presParOf" srcId="{5B6B2F1D-337D-4153-BB4D-F2FC30F22E40}" destId="{0A159390-455C-4210-ADF3-64C1B9566406}" srcOrd="0" destOrd="0" presId="urn:microsoft.com/office/officeart/2005/8/layout/chevron2"/>
    <dgm:cxn modelId="{2C7A889E-6387-4290-82B6-0BE53C6A8C19}" type="presParOf" srcId="{5B6B2F1D-337D-4153-BB4D-F2FC30F22E40}" destId="{0642D37C-6B72-46A1-AFA7-9B9CB509A0A9}"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1A65FEB-56F5-44FF-BDC3-6EC9CF020B92}"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CEA2F148-3A66-45ED-8C08-853E24ACBB17}">
      <dgm:prSet phldrT="[Κείμενο]" custT="1"/>
      <dgm:spPr>
        <a:solidFill>
          <a:schemeClr val="accent3">
            <a:lumMod val="20000"/>
            <a:lumOff val="80000"/>
          </a:schemeClr>
        </a:solidFill>
        <a:ln w="19050">
          <a:solidFill>
            <a:srgbClr val="C00000"/>
          </a:solidFill>
        </a:ln>
      </dgm:spPr>
      <dgm:t>
        <a:bodyPr/>
        <a:lstStyle/>
        <a:p>
          <a:r>
            <a:rPr lang="el-GR" sz="2000" b="1" dirty="0" smtClean="0">
              <a:solidFill>
                <a:srgbClr val="C00000"/>
              </a:solidFill>
              <a:latin typeface="Trebuchet MS" panose="020B0603020202020204" pitchFamily="34" charset="0"/>
            </a:rPr>
            <a:t>Θεωρητικό πλαίσιο</a:t>
          </a:r>
          <a:endParaRPr lang="el-GR" sz="2000" b="1" dirty="0">
            <a:solidFill>
              <a:srgbClr val="C00000"/>
            </a:solidFill>
            <a:latin typeface="Trebuchet MS" panose="020B0603020202020204" pitchFamily="34" charset="0"/>
          </a:endParaRPr>
        </a:p>
      </dgm:t>
    </dgm:pt>
    <dgm:pt modelId="{271C1391-41AD-4991-AA37-BBF3434CBA1A}" type="parTrans" cxnId="{CDD07F4F-DED1-46D0-9473-448EF48A28E1}">
      <dgm:prSet/>
      <dgm:spPr/>
      <dgm:t>
        <a:bodyPr/>
        <a:lstStyle/>
        <a:p>
          <a:endParaRPr lang="el-GR"/>
        </a:p>
      </dgm:t>
    </dgm:pt>
    <dgm:pt modelId="{5981411B-5426-435B-BF02-AE3E21E8B795}" type="sibTrans" cxnId="{CDD07F4F-DED1-46D0-9473-448EF48A28E1}">
      <dgm:prSet/>
      <dgm:spPr/>
      <dgm:t>
        <a:bodyPr/>
        <a:lstStyle/>
        <a:p>
          <a:endParaRPr lang="el-GR"/>
        </a:p>
      </dgm:t>
    </dgm:pt>
    <dgm:pt modelId="{E442C8F5-D5EA-4144-B8C8-5AD1AC13CB4F}">
      <dgm:prSet phldrT="[Κείμενο]" custT="1"/>
      <dgm:spPr>
        <a:solidFill>
          <a:schemeClr val="accent1">
            <a:lumMod val="20000"/>
            <a:lumOff val="80000"/>
            <a:alpha val="90000"/>
          </a:schemeClr>
        </a:solidFill>
        <a:ln w="19050">
          <a:solidFill>
            <a:srgbClr val="C00000">
              <a:alpha val="90000"/>
            </a:srgbClr>
          </a:solidFill>
        </a:ln>
      </dgm:spPr>
      <dgm:t>
        <a:bodyPr/>
        <a:lstStyle/>
        <a:p>
          <a:r>
            <a:rPr lang="el-GR" sz="1800" dirty="0" smtClean="0">
              <a:latin typeface="Trebuchet MS" panose="020B0603020202020204" pitchFamily="34" charset="0"/>
            </a:rPr>
            <a:t>Εισαγωγή</a:t>
          </a:r>
          <a:endParaRPr lang="el-GR" sz="1800" dirty="0">
            <a:latin typeface="Trebuchet MS" panose="020B0603020202020204" pitchFamily="34" charset="0"/>
          </a:endParaRPr>
        </a:p>
      </dgm:t>
    </dgm:pt>
    <dgm:pt modelId="{C752D701-3DBA-4CF9-B2A3-7CB3C2BF8048}" type="parTrans" cxnId="{599554C3-4EE7-483C-B431-4BAE2C051974}">
      <dgm:prSet/>
      <dgm:spPr/>
      <dgm:t>
        <a:bodyPr/>
        <a:lstStyle/>
        <a:p>
          <a:endParaRPr lang="el-GR"/>
        </a:p>
      </dgm:t>
    </dgm:pt>
    <dgm:pt modelId="{47108765-3603-468A-9EA6-F4F5A660A91C}" type="sibTrans" cxnId="{599554C3-4EE7-483C-B431-4BAE2C051974}">
      <dgm:prSet/>
      <dgm:spPr/>
      <dgm:t>
        <a:bodyPr/>
        <a:lstStyle/>
        <a:p>
          <a:endParaRPr lang="el-GR"/>
        </a:p>
      </dgm:t>
    </dgm:pt>
    <dgm:pt modelId="{9829FA82-A8F4-489C-A0A3-73AA74612DAC}">
      <dgm:prSet phldrT="[Κείμενο]" custT="1"/>
      <dgm:spPr>
        <a:solidFill>
          <a:schemeClr val="accent3">
            <a:lumMod val="20000"/>
            <a:lumOff val="80000"/>
          </a:schemeClr>
        </a:solidFill>
        <a:ln w="19050">
          <a:solidFill>
            <a:srgbClr val="C00000"/>
          </a:solidFill>
        </a:ln>
      </dgm:spPr>
      <dgm:t>
        <a:bodyPr/>
        <a:lstStyle/>
        <a:p>
          <a:endParaRPr lang="el-GR" sz="2000" dirty="0" smtClean="0">
            <a:latin typeface="Trebuchet MS" panose="020B0603020202020204" pitchFamily="34" charset="0"/>
          </a:endParaRPr>
        </a:p>
        <a:p>
          <a:r>
            <a:rPr lang="el-GR" sz="2000" b="1" dirty="0" smtClean="0">
              <a:solidFill>
                <a:srgbClr val="C00000"/>
              </a:solidFill>
              <a:latin typeface="Trebuchet MS" panose="020B0603020202020204" pitchFamily="34" charset="0"/>
            </a:rPr>
            <a:t>Δημιουργία εκπαιδευτικού  υλικού </a:t>
          </a:r>
        </a:p>
        <a:p>
          <a:endParaRPr lang="el-GR" sz="2000" dirty="0">
            <a:latin typeface="Trebuchet MS" panose="020B0603020202020204" pitchFamily="34" charset="0"/>
          </a:endParaRPr>
        </a:p>
      </dgm:t>
    </dgm:pt>
    <dgm:pt modelId="{3EAF6BA5-DB3F-4138-88FF-C6F82772BFBB}" type="parTrans" cxnId="{6596ECB3-F2BB-40BC-9627-BACEE98B177B}">
      <dgm:prSet/>
      <dgm:spPr/>
      <dgm:t>
        <a:bodyPr/>
        <a:lstStyle/>
        <a:p>
          <a:endParaRPr lang="el-GR"/>
        </a:p>
      </dgm:t>
    </dgm:pt>
    <dgm:pt modelId="{6AAFC14B-08D6-419D-BDA4-19B031769F3C}" type="sibTrans" cxnId="{6596ECB3-F2BB-40BC-9627-BACEE98B177B}">
      <dgm:prSet/>
      <dgm:spPr/>
      <dgm:t>
        <a:bodyPr/>
        <a:lstStyle/>
        <a:p>
          <a:endParaRPr lang="el-GR"/>
        </a:p>
      </dgm:t>
    </dgm:pt>
    <dgm:pt modelId="{EB539BB9-313D-417D-A191-089C63DA82D6}">
      <dgm:prSet phldrT="[Κείμενο]" custT="1"/>
      <dgm:spPr>
        <a:solidFill>
          <a:schemeClr val="accent1">
            <a:lumMod val="20000"/>
            <a:lumOff val="80000"/>
            <a:alpha val="90000"/>
          </a:schemeClr>
        </a:solidFill>
        <a:ln w="19050">
          <a:solidFill>
            <a:srgbClr val="C00000">
              <a:alpha val="90000"/>
            </a:srgbClr>
          </a:solidFill>
        </a:ln>
      </dgm:spPr>
      <dgm:t>
        <a:bodyPr/>
        <a:lstStyle/>
        <a:p>
          <a:pPr algn="l"/>
          <a:r>
            <a:rPr lang="el-GR" sz="1800" dirty="0" smtClean="0">
              <a:latin typeface="Trebuchet MS" panose="020B0603020202020204" pitchFamily="34" charset="0"/>
            </a:rPr>
            <a:t>Σχεδιασμός και δημιουργία εκπαιδευτικού υλικού για τη στοματική υγιεινή « Δοντάκια γερά – χαμόγελα γλυκά»</a:t>
          </a:r>
          <a:endParaRPr lang="el-GR" sz="1800" dirty="0">
            <a:latin typeface="Trebuchet MS" panose="020B0603020202020204" pitchFamily="34" charset="0"/>
          </a:endParaRPr>
        </a:p>
      </dgm:t>
    </dgm:pt>
    <dgm:pt modelId="{2F8A0466-0576-42A6-A4BD-B18A361662A2}" type="parTrans" cxnId="{B29FF941-2253-47D1-A885-70CAA2892973}">
      <dgm:prSet/>
      <dgm:spPr/>
      <dgm:t>
        <a:bodyPr/>
        <a:lstStyle/>
        <a:p>
          <a:endParaRPr lang="el-GR"/>
        </a:p>
      </dgm:t>
    </dgm:pt>
    <dgm:pt modelId="{7FC55A7F-B368-4137-A20D-11ABB8B23CD1}" type="sibTrans" cxnId="{B29FF941-2253-47D1-A885-70CAA2892973}">
      <dgm:prSet/>
      <dgm:spPr/>
      <dgm:t>
        <a:bodyPr/>
        <a:lstStyle/>
        <a:p>
          <a:endParaRPr lang="el-GR"/>
        </a:p>
      </dgm:t>
    </dgm:pt>
    <dgm:pt modelId="{81756CC1-E064-4BFA-8DDE-8EED33E58645}">
      <dgm:prSet phldrT="[Κείμενο]" custT="1"/>
      <dgm:spPr>
        <a:solidFill>
          <a:schemeClr val="accent3">
            <a:lumMod val="20000"/>
            <a:lumOff val="80000"/>
          </a:schemeClr>
        </a:solidFill>
        <a:ln w="19050">
          <a:solidFill>
            <a:srgbClr val="C00000"/>
          </a:solidFill>
        </a:ln>
      </dgm:spPr>
      <dgm:t>
        <a:bodyPr/>
        <a:lstStyle/>
        <a:p>
          <a:r>
            <a:rPr lang="el-GR" sz="2000" b="1" dirty="0" smtClean="0">
              <a:solidFill>
                <a:srgbClr val="C00000"/>
              </a:solidFill>
              <a:latin typeface="Trebuchet MS" panose="020B0603020202020204" pitchFamily="34" charset="0"/>
            </a:rPr>
            <a:t>Μεθοδολογία</a:t>
          </a:r>
          <a:r>
            <a:rPr lang="el-GR" sz="2000" b="1" dirty="0" smtClean="0">
              <a:latin typeface="Trebuchet MS" panose="020B0603020202020204" pitchFamily="34" charset="0"/>
            </a:rPr>
            <a:t> </a:t>
          </a:r>
          <a:endParaRPr lang="el-GR" sz="2000" b="1" dirty="0">
            <a:latin typeface="Trebuchet MS" panose="020B0603020202020204" pitchFamily="34" charset="0"/>
          </a:endParaRPr>
        </a:p>
      </dgm:t>
    </dgm:pt>
    <dgm:pt modelId="{C452B7F0-1020-4842-9FB8-DD202BC2B9DA}" type="parTrans" cxnId="{9FEC058C-AA17-4296-ABB1-D2AAF0AB9D16}">
      <dgm:prSet/>
      <dgm:spPr/>
      <dgm:t>
        <a:bodyPr/>
        <a:lstStyle/>
        <a:p>
          <a:endParaRPr lang="el-GR"/>
        </a:p>
      </dgm:t>
    </dgm:pt>
    <dgm:pt modelId="{AD64E67E-7FE1-498A-8892-7E92B8F2F732}" type="sibTrans" cxnId="{9FEC058C-AA17-4296-ABB1-D2AAF0AB9D16}">
      <dgm:prSet/>
      <dgm:spPr/>
      <dgm:t>
        <a:bodyPr/>
        <a:lstStyle/>
        <a:p>
          <a:endParaRPr lang="el-GR"/>
        </a:p>
      </dgm:t>
    </dgm:pt>
    <dgm:pt modelId="{F6672221-ED7E-4BF4-870B-4BAE467CFE23}">
      <dgm:prSet phldrT="[Κείμενο]" custT="1"/>
      <dgm:spPr>
        <a:solidFill>
          <a:schemeClr val="accent1">
            <a:lumMod val="20000"/>
            <a:lumOff val="80000"/>
            <a:alpha val="90000"/>
          </a:schemeClr>
        </a:solidFill>
        <a:ln w="19050">
          <a:solidFill>
            <a:srgbClr val="C00000">
              <a:alpha val="90000"/>
            </a:srgbClr>
          </a:solidFill>
        </a:ln>
      </dgm:spPr>
      <dgm:t>
        <a:bodyPr/>
        <a:lstStyle/>
        <a:p>
          <a:r>
            <a:rPr lang="el-GR" sz="1800" dirty="0" smtClean="0">
              <a:latin typeface="Trebuchet MS" panose="020B0603020202020204" pitchFamily="34" charset="0"/>
            </a:rPr>
            <a:t>Μεθοδολογία της έρευνας</a:t>
          </a:r>
          <a:endParaRPr lang="el-GR" sz="1800" dirty="0">
            <a:latin typeface="Trebuchet MS" panose="020B0603020202020204" pitchFamily="34" charset="0"/>
          </a:endParaRPr>
        </a:p>
      </dgm:t>
    </dgm:pt>
    <dgm:pt modelId="{2648A918-FC2E-4872-B4B0-39AAAF1AF7BD}" type="parTrans" cxnId="{DBFEB141-552B-43BA-B707-EE61F6611B05}">
      <dgm:prSet/>
      <dgm:spPr/>
      <dgm:t>
        <a:bodyPr/>
        <a:lstStyle/>
        <a:p>
          <a:endParaRPr lang="el-GR"/>
        </a:p>
      </dgm:t>
    </dgm:pt>
    <dgm:pt modelId="{4A3CD2AA-7CE1-4794-BFD9-4A29D0836D83}" type="sibTrans" cxnId="{DBFEB141-552B-43BA-B707-EE61F6611B05}">
      <dgm:prSet/>
      <dgm:spPr/>
      <dgm:t>
        <a:bodyPr/>
        <a:lstStyle/>
        <a:p>
          <a:endParaRPr lang="el-GR"/>
        </a:p>
      </dgm:t>
    </dgm:pt>
    <dgm:pt modelId="{97D3D0F3-7C69-44E1-96A1-AD215C7FA19F}">
      <dgm:prSet phldrT="[Κείμενο]" custT="1"/>
      <dgm:spPr>
        <a:solidFill>
          <a:schemeClr val="accent1">
            <a:lumMod val="20000"/>
            <a:lumOff val="80000"/>
            <a:alpha val="90000"/>
          </a:schemeClr>
        </a:solidFill>
        <a:ln w="19050">
          <a:solidFill>
            <a:srgbClr val="C00000">
              <a:alpha val="90000"/>
            </a:srgbClr>
          </a:solidFill>
        </a:ln>
      </dgm:spPr>
      <dgm:t>
        <a:bodyPr/>
        <a:lstStyle/>
        <a:p>
          <a:r>
            <a:rPr lang="el-GR" sz="1800" dirty="0" smtClean="0">
              <a:latin typeface="Trebuchet MS" panose="020B0603020202020204" pitchFamily="34" charset="0"/>
            </a:rPr>
            <a:t>Εξ αποστάσεως εκπαίδευση – Σχολική εξ αποστάσεως εκπαίδευση</a:t>
          </a:r>
          <a:endParaRPr lang="el-GR" sz="1800" dirty="0">
            <a:latin typeface="Trebuchet MS" panose="020B0603020202020204" pitchFamily="34" charset="0"/>
          </a:endParaRPr>
        </a:p>
      </dgm:t>
    </dgm:pt>
    <dgm:pt modelId="{87794B30-4087-42CE-9E77-399E897C9913}" type="parTrans" cxnId="{04934B9F-2AC1-4547-9437-96856ECCD5A8}">
      <dgm:prSet/>
      <dgm:spPr/>
      <dgm:t>
        <a:bodyPr/>
        <a:lstStyle/>
        <a:p>
          <a:endParaRPr lang="el-GR"/>
        </a:p>
      </dgm:t>
    </dgm:pt>
    <dgm:pt modelId="{8CB3D70E-841F-47C3-B154-730991D7F79A}" type="sibTrans" cxnId="{04934B9F-2AC1-4547-9437-96856ECCD5A8}">
      <dgm:prSet/>
      <dgm:spPr/>
      <dgm:t>
        <a:bodyPr/>
        <a:lstStyle/>
        <a:p>
          <a:endParaRPr lang="el-GR"/>
        </a:p>
      </dgm:t>
    </dgm:pt>
    <dgm:pt modelId="{EFC1C1E9-7698-4206-8501-276D14537186}">
      <dgm:prSet phldrT="[Κείμενο]" custT="1"/>
      <dgm:spPr>
        <a:solidFill>
          <a:schemeClr val="accent1">
            <a:lumMod val="20000"/>
            <a:lumOff val="80000"/>
            <a:alpha val="90000"/>
          </a:schemeClr>
        </a:solidFill>
        <a:ln w="19050">
          <a:solidFill>
            <a:srgbClr val="C00000">
              <a:alpha val="90000"/>
            </a:srgbClr>
          </a:solidFill>
        </a:ln>
      </dgm:spPr>
      <dgm:t>
        <a:bodyPr/>
        <a:lstStyle/>
        <a:p>
          <a:r>
            <a:rPr lang="el-GR" sz="1800" dirty="0" smtClean="0">
              <a:latin typeface="Trebuchet MS" panose="020B0603020202020204" pitchFamily="34" charset="0"/>
            </a:rPr>
            <a:t>Εξ αποστάσεως εκπαιδευτικό υλικό</a:t>
          </a:r>
          <a:endParaRPr lang="el-GR" sz="1800" dirty="0">
            <a:latin typeface="Trebuchet MS" panose="020B0603020202020204" pitchFamily="34" charset="0"/>
          </a:endParaRPr>
        </a:p>
      </dgm:t>
    </dgm:pt>
    <dgm:pt modelId="{A9CDA120-E63B-4E79-B265-A9003EDCBBC1}" type="parTrans" cxnId="{58757DD2-0DA1-4FE5-ADCE-DF16FF05ACB3}">
      <dgm:prSet/>
      <dgm:spPr/>
      <dgm:t>
        <a:bodyPr/>
        <a:lstStyle/>
        <a:p>
          <a:endParaRPr lang="el-GR"/>
        </a:p>
      </dgm:t>
    </dgm:pt>
    <dgm:pt modelId="{F685C2C6-D111-41CE-8616-409A0C6F406B}" type="sibTrans" cxnId="{58757DD2-0DA1-4FE5-ADCE-DF16FF05ACB3}">
      <dgm:prSet/>
      <dgm:spPr/>
      <dgm:t>
        <a:bodyPr/>
        <a:lstStyle/>
        <a:p>
          <a:endParaRPr lang="el-GR"/>
        </a:p>
      </dgm:t>
    </dgm:pt>
    <dgm:pt modelId="{190A2C6C-DAAF-4C8B-A6AD-B9940473E2F5}">
      <dgm:prSet phldrT="[Κείμενο]" custT="1"/>
      <dgm:spPr>
        <a:solidFill>
          <a:schemeClr val="accent1">
            <a:lumMod val="20000"/>
            <a:lumOff val="80000"/>
            <a:alpha val="90000"/>
          </a:schemeClr>
        </a:solidFill>
        <a:ln w="19050">
          <a:solidFill>
            <a:srgbClr val="C00000">
              <a:alpha val="90000"/>
            </a:srgbClr>
          </a:solidFill>
        </a:ln>
      </dgm:spPr>
      <dgm:t>
        <a:bodyPr/>
        <a:lstStyle/>
        <a:p>
          <a:r>
            <a:rPr lang="el-GR" sz="1800" dirty="0" smtClean="0">
              <a:latin typeface="Trebuchet MS" panose="020B0603020202020204" pitchFamily="34" charset="0"/>
            </a:rPr>
            <a:t>Στοματική υγιεινή στην Προσχολική ηλικία</a:t>
          </a:r>
          <a:endParaRPr lang="el-GR" sz="1800" dirty="0">
            <a:latin typeface="Trebuchet MS" panose="020B0603020202020204" pitchFamily="34" charset="0"/>
          </a:endParaRPr>
        </a:p>
      </dgm:t>
    </dgm:pt>
    <dgm:pt modelId="{CBF1563E-FA90-421F-8EB4-768FE43926E3}" type="parTrans" cxnId="{42D7E1E5-001E-4654-8B53-B0E0066D9EC3}">
      <dgm:prSet/>
      <dgm:spPr/>
      <dgm:t>
        <a:bodyPr/>
        <a:lstStyle/>
        <a:p>
          <a:endParaRPr lang="el-GR"/>
        </a:p>
      </dgm:t>
    </dgm:pt>
    <dgm:pt modelId="{D2640D01-7D59-4D91-B803-13020AB86C45}" type="sibTrans" cxnId="{42D7E1E5-001E-4654-8B53-B0E0066D9EC3}">
      <dgm:prSet/>
      <dgm:spPr/>
      <dgm:t>
        <a:bodyPr/>
        <a:lstStyle/>
        <a:p>
          <a:endParaRPr lang="el-GR"/>
        </a:p>
      </dgm:t>
    </dgm:pt>
    <dgm:pt modelId="{9712D785-094A-4A17-B8A7-6D97EC655CAE}" type="pres">
      <dgm:prSet presAssocID="{C1A65FEB-56F5-44FF-BDC3-6EC9CF020B92}" presName="Name0" presStyleCnt="0">
        <dgm:presLayoutVars>
          <dgm:dir/>
          <dgm:animLvl val="lvl"/>
          <dgm:resizeHandles val="exact"/>
        </dgm:presLayoutVars>
      </dgm:prSet>
      <dgm:spPr/>
      <dgm:t>
        <a:bodyPr/>
        <a:lstStyle/>
        <a:p>
          <a:endParaRPr lang="el-GR"/>
        </a:p>
      </dgm:t>
    </dgm:pt>
    <dgm:pt modelId="{3E6B9DF1-D0DB-4D9C-B2DF-B53975C21E23}" type="pres">
      <dgm:prSet presAssocID="{CEA2F148-3A66-45ED-8C08-853E24ACBB17}" presName="linNode" presStyleCnt="0"/>
      <dgm:spPr/>
    </dgm:pt>
    <dgm:pt modelId="{C02C4985-28A3-4066-B15A-FCF3321C289C}" type="pres">
      <dgm:prSet presAssocID="{CEA2F148-3A66-45ED-8C08-853E24ACBB17}" presName="parentText" presStyleLbl="node1" presStyleIdx="0" presStyleCnt="3" custScaleX="63633">
        <dgm:presLayoutVars>
          <dgm:chMax val="1"/>
          <dgm:bulletEnabled val="1"/>
        </dgm:presLayoutVars>
      </dgm:prSet>
      <dgm:spPr/>
      <dgm:t>
        <a:bodyPr/>
        <a:lstStyle/>
        <a:p>
          <a:endParaRPr lang="el-GR"/>
        </a:p>
      </dgm:t>
    </dgm:pt>
    <dgm:pt modelId="{4DE362DC-A735-4B91-81DE-1112C60E4D9C}" type="pres">
      <dgm:prSet presAssocID="{CEA2F148-3A66-45ED-8C08-853E24ACBB17}" presName="descendantText" presStyleLbl="alignAccFollowNode1" presStyleIdx="0" presStyleCnt="3" custScaleX="133481" custScaleY="129785" custLinFactNeighborX="-418" custLinFactNeighborY="-12302">
        <dgm:presLayoutVars>
          <dgm:bulletEnabled val="1"/>
        </dgm:presLayoutVars>
      </dgm:prSet>
      <dgm:spPr/>
      <dgm:t>
        <a:bodyPr/>
        <a:lstStyle/>
        <a:p>
          <a:endParaRPr lang="el-GR"/>
        </a:p>
      </dgm:t>
    </dgm:pt>
    <dgm:pt modelId="{FBAE1961-CF6C-4695-8776-E76F2F098B80}" type="pres">
      <dgm:prSet presAssocID="{5981411B-5426-435B-BF02-AE3E21E8B795}" presName="sp" presStyleCnt="0"/>
      <dgm:spPr/>
    </dgm:pt>
    <dgm:pt modelId="{73D5DE88-848B-4B6F-833D-43868FBBECC4}" type="pres">
      <dgm:prSet presAssocID="{9829FA82-A8F4-489C-A0A3-73AA74612DAC}" presName="linNode" presStyleCnt="0"/>
      <dgm:spPr/>
    </dgm:pt>
    <dgm:pt modelId="{80DE2B1E-76BA-46C6-A788-64421628744E}" type="pres">
      <dgm:prSet presAssocID="{9829FA82-A8F4-489C-A0A3-73AA74612DAC}" presName="parentText" presStyleLbl="node1" presStyleIdx="1" presStyleCnt="3" custScaleX="71327">
        <dgm:presLayoutVars>
          <dgm:chMax val="1"/>
          <dgm:bulletEnabled val="1"/>
        </dgm:presLayoutVars>
      </dgm:prSet>
      <dgm:spPr/>
      <dgm:t>
        <a:bodyPr/>
        <a:lstStyle/>
        <a:p>
          <a:endParaRPr lang="el-GR"/>
        </a:p>
      </dgm:t>
    </dgm:pt>
    <dgm:pt modelId="{BE982A35-4B28-458A-90AF-26911F16B7DD}" type="pres">
      <dgm:prSet presAssocID="{9829FA82-A8F4-489C-A0A3-73AA74612DAC}" presName="descendantText" presStyleLbl="alignAccFollowNode1" presStyleIdx="1" presStyleCnt="3" custScaleX="148105">
        <dgm:presLayoutVars>
          <dgm:bulletEnabled val="1"/>
        </dgm:presLayoutVars>
      </dgm:prSet>
      <dgm:spPr/>
      <dgm:t>
        <a:bodyPr/>
        <a:lstStyle/>
        <a:p>
          <a:endParaRPr lang="el-GR"/>
        </a:p>
      </dgm:t>
    </dgm:pt>
    <dgm:pt modelId="{8A189F81-8E8E-4DED-8F10-D31BD33F8EAC}" type="pres">
      <dgm:prSet presAssocID="{6AAFC14B-08D6-419D-BDA4-19B031769F3C}" presName="sp" presStyleCnt="0"/>
      <dgm:spPr/>
    </dgm:pt>
    <dgm:pt modelId="{1E265A7D-279F-49E1-AF45-02BBE2F34096}" type="pres">
      <dgm:prSet presAssocID="{81756CC1-E064-4BFA-8DDE-8EED33E58645}" presName="linNode" presStyleCnt="0"/>
      <dgm:spPr/>
    </dgm:pt>
    <dgm:pt modelId="{92BA0C70-5334-408C-A096-5440EAB9D030}" type="pres">
      <dgm:prSet presAssocID="{81756CC1-E064-4BFA-8DDE-8EED33E58645}" presName="parentText" presStyleLbl="node1" presStyleIdx="2" presStyleCnt="3" custScaleX="62255" custLinFactNeighborX="-204" custLinFactNeighborY="152">
        <dgm:presLayoutVars>
          <dgm:chMax val="1"/>
          <dgm:bulletEnabled val="1"/>
        </dgm:presLayoutVars>
      </dgm:prSet>
      <dgm:spPr/>
      <dgm:t>
        <a:bodyPr/>
        <a:lstStyle/>
        <a:p>
          <a:endParaRPr lang="el-GR"/>
        </a:p>
      </dgm:t>
    </dgm:pt>
    <dgm:pt modelId="{01E892FD-448F-42F5-A589-E9B8EA04A412}" type="pres">
      <dgm:prSet presAssocID="{81756CC1-E064-4BFA-8DDE-8EED33E58645}" presName="descendantText" presStyleLbl="alignAccFollowNode1" presStyleIdx="2" presStyleCnt="3" custScaleX="129179" custLinFactNeighborX="14" custLinFactNeighborY="387">
        <dgm:presLayoutVars>
          <dgm:bulletEnabled val="1"/>
        </dgm:presLayoutVars>
      </dgm:prSet>
      <dgm:spPr/>
      <dgm:t>
        <a:bodyPr/>
        <a:lstStyle/>
        <a:p>
          <a:endParaRPr lang="el-GR"/>
        </a:p>
      </dgm:t>
    </dgm:pt>
  </dgm:ptLst>
  <dgm:cxnLst>
    <dgm:cxn modelId="{04934B9F-2AC1-4547-9437-96856ECCD5A8}" srcId="{CEA2F148-3A66-45ED-8C08-853E24ACBB17}" destId="{97D3D0F3-7C69-44E1-96A1-AD215C7FA19F}" srcOrd="1" destOrd="0" parTransId="{87794B30-4087-42CE-9E77-399E897C9913}" sibTransId="{8CB3D70E-841F-47C3-B154-730991D7F79A}"/>
    <dgm:cxn modelId="{CDD07F4F-DED1-46D0-9473-448EF48A28E1}" srcId="{C1A65FEB-56F5-44FF-BDC3-6EC9CF020B92}" destId="{CEA2F148-3A66-45ED-8C08-853E24ACBB17}" srcOrd="0" destOrd="0" parTransId="{271C1391-41AD-4991-AA37-BBF3434CBA1A}" sibTransId="{5981411B-5426-435B-BF02-AE3E21E8B795}"/>
    <dgm:cxn modelId="{DBFEB141-552B-43BA-B707-EE61F6611B05}" srcId="{81756CC1-E064-4BFA-8DDE-8EED33E58645}" destId="{F6672221-ED7E-4BF4-870B-4BAE467CFE23}" srcOrd="0" destOrd="0" parTransId="{2648A918-FC2E-4872-B4B0-39AAAF1AF7BD}" sibTransId="{4A3CD2AA-7CE1-4794-BFD9-4A29D0836D83}"/>
    <dgm:cxn modelId="{573F79E0-486B-4BE4-A5E5-5109334AB928}" type="presOf" srcId="{190A2C6C-DAAF-4C8B-A6AD-B9940473E2F5}" destId="{4DE362DC-A735-4B91-81DE-1112C60E4D9C}" srcOrd="0" destOrd="3" presId="urn:microsoft.com/office/officeart/2005/8/layout/vList5"/>
    <dgm:cxn modelId="{6596ECB3-F2BB-40BC-9627-BACEE98B177B}" srcId="{C1A65FEB-56F5-44FF-BDC3-6EC9CF020B92}" destId="{9829FA82-A8F4-489C-A0A3-73AA74612DAC}" srcOrd="1" destOrd="0" parTransId="{3EAF6BA5-DB3F-4138-88FF-C6F82772BFBB}" sibTransId="{6AAFC14B-08D6-419D-BDA4-19B031769F3C}"/>
    <dgm:cxn modelId="{D96F0CAB-9DB6-40EE-A96A-1A21F2E5B9E2}" type="presOf" srcId="{97D3D0F3-7C69-44E1-96A1-AD215C7FA19F}" destId="{4DE362DC-A735-4B91-81DE-1112C60E4D9C}" srcOrd="0" destOrd="1" presId="urn:microsoft.com/office/officeart/2005/8/layout/vList5"/>
    <dgm:cxn modelId="{9FEC058C-AA17-4296-ABB1-D2AAF0AB9D16}" srcId="{C1A65FEB-56F5-44FF-BDC3-6EC9CF020B92}" destId="{81756CC1-E064-4BFA-8DDE-8EED33E58645}" srcOrd="2" destOrd="0" parTransId="{C452B7F0-1020-4842-9FB8-DD202BC2B9DA}" sibTransId="{AD64E67E-7FE1-498A-8892-7E92B8F2F732}"/>
    <dgm:cxn modelId="{78AC2742-8C10-4326-9DAD-DE0B3FFA70EB}" type="presOf" srcId="{C1A65FEB-56F5-44FF-BDC3-6EC9CF020B92}" destId="{9712D785-094A-4A17-B8A7-6D97EC655CAE}" srcOrd="0" destOrd="0" presId="urn:microsoft.com/office/officeart/2005/8/layout/vList5"/>
    <dgm:cxn modelId="{AA962276-9EB0-47FC-8FE9-0782C49D2566}" type="presOf" srcId="{EFC1C1E9-7698-4206-8501-276D14537186}" destId="{4DE362DC-A735-4B91-81DE-1112C60E4D9C}" srcOrd="0" destOrd="2" presId="urn:microsoft.com/office/officeart/2005/8/layout/vList5"/>
    <dgm:cxn modelId="{2DAD8B8E-F793-4F23-ABA2-2E186FE76F27}" type="presOf" srcId="{F6672221-ED7E-4BF4-870B-4BAE467CFE23}" destId="{01E892FD-448F-42F5-A589-E9B8EA04A412}" srcOrd="0" destOrd="0" presId="urn:microsoft.com/office/officeart/2005/8/layout/vList5"/>
    <dgm:cxn modelId="{58757DD2-0DA1-4FE5-ADCE-DF16FF05ACB3}" srcId="{CEA2F148-3A66-45ED-8C08-853E24ACBB17}" destId="{EFC1C1E9-7698-4206-8501-276D14537186}" srcOrd="2" destOrd="0" parTransId="{A9CDA120-E63B-4E79-B265-A9003EDCBBC1}" sibTransId="{F685C2C6-D111-41CE-8616-409A0C6F406B}"/>
    <dgm:cxn modelId="{42D7E1E5-001E-4654-8B53-B0E0066D9EC3}" srcId="{CEA2F148-3A66-45ED-8C08-853E24ACBB17}" destId="{190A2C6C-DAAF-4C8B-A6AD-B9940473E2F5}" srcOrd="3" destOrd="0" parTransId="{CBF1563E-FA90-421F-8EB4-768FE43926E3}" sibTransId="{D2640D01-7D59-4D91-B803-13020AB86C45}"/>
    <dgm:cxn modelId="{B29FF941-2253-47D1-A885-70CAA2892973}" srcId="{9829FA82-A8F4-489C-A0A3-73AA74612DAC}" destId="{EB539BB9-313D-417D-A191-089C63DA82D6}" srcOrd="0" destOrd="0" parTransId="{2F8A0466-0576-42A6-A4BD-B18A361662A2}" sibTransId="{7FC55A7F-B368-4137-A20D-11ABB8B23CD1}"/>
    <dgm:cxn modelId="{9890F37B-18AF-4BA1-9E43-46BE3FF0D329}" type="presOf" srcId="{EB539BB9-313D-417D-A191-089C63DA82D6}" destId="{BE982A35-4B28-458A-90AF-26911F16B7DD}" srcOrd="0" destOrd="0" presId="urn:microsoft.com/office/officeart/2005/8/layout/vList5"/>
    <dgm:cxn modelId="{10E720C9-C118-446A-8D4B-AD05842D8A9E}" type="presOf" srcId="{CEA2F148-3A66-45ED-8C08-853E24ACBB17}" destId="{C02C4985-28A3-4066-B15A-FCF3321C289C}" srcOrd="0" destOrd="0" presId="urn:microsoft.com/office/officeart/2005/8/layout/vList5"/>
    <dgm:cxn modelId="{566D90B9-99B5-476B-8F92-FD75C20E789E}" type="presOf" srcId="{9829FA82-A8F4-489C-A0A3-73AA74612DAC}" destId="{80DE2B1E-76BA-46C6-A788-64421628744E}" srcOrd="0" destOrd="0" presId="urn:microsoft.com/office/officeart/2005/8/layout/vList5"/>
    <dgm:cxn modelId="{EBC59536-B011-499F-ACB3-9DE644F3DE47}" type="presOf" srcId="{81756CC1-E064-4BFA-8DDE-8EED33E58645}" destId="{92BA0C70-5334-408C-A096-5440EAB9D030}" srcOrd="0" destOrd="0" presId="urn:microsoft.com/office/officeart/2005/8/layout/vList5"/>
    <dgm:cxn modelId="{599554C3-4EE7-483C-B431-4BAE2C051974}" srcId="{CEA2F148-3A66-45ED-8C08-853E24ACBB17}" destId="{E442C8F5-D5EA-4144-B8C8-5AD1AC13CB4F}" srcOrd="0" destOrd="0" parTransId="{C752D701-3DBA-4CF9-B2A3-7CB3C2BF8048}" sibTransId="{47108765-3603-468A-9EA6-F4F5A660A91C}"/>
    <dgm:cxn modelId="{10789371-5686-4A09-BA2B-582F3FD24C89}" type="presOf" srcId="{E442C8F5-D5EA-4144-B8C8-5AD1AC13CB4F}" destId="{4DE362DC-A735-4B91-81DE-1112C60E4D9C}" srcOrd="0" destOrd="0" presId="urn:microsoft.com/office/officeart/2005/8/layout/vList5"/>
    <dgm:cxn modelId="{DC507721-0077-43F3-9C0B-594E0FF2FC7A}" type="presParOf" srcId="{9712D785-094A-4A17-B8A7-6D97EC655CAE}" destId="{3E6B9DF1-D0DB-4D9C-B2DF-B53975C21E23}" srcOrd="0" destOrd="0" presId="urn:microsoft.com/office/officeart/2005/8/layout/vList5"/>
    <dgm:cxn modelId="{DB074973-277E-4F36-BE32-F0DDC41979D4}" type="presParOf" srcId="{3E6B9DF1-D0DB-4D9C-B2DF-B53975C21E23}" destId="{C02C4985-28A3-4066-B15A-FCF3321C289C}" srcOrd="0" destOrd="0" presId="urn:microsoft.com/office/officeart/2005/8/layout/vList5"/>
    <dgm:cxn modelId="{AFB21961-B67A-4951-B1BF-DB142E347DB4}" type="presParOf" srcId="{3E6B9DF1-D0DB-4D9C-B2DF-B53975C21E23}" destId="{4DE362DC-A735-4B91-81DE-1112C60E4D9C}" srcOrd="1" destOrd="0" presId="urn:microsoft.com/office/officeart/2005/8/layout/vList5"/>
    <dgm:cxn modelId="{A598E160-83E1-45CA-B62E-94F26BCDD06A}" type="presParOf" srcId="{9712D785-094A-4A17-B8A7-6D97EC655CAE}" destId="{FBAE1961-CF6C-4695-8776-E76F2F098B80}" srcOrd="1" destOrd="0" presId="urn:microsoft.com/office/officeart/2005/8/layout/vList5"/>
    <dgm:cxn modelId="{666B7732-C738-4B0A-9145-CFECCDFBA633}" type="presParOf" srcId="{9712D785-094A-4A17-B8A7-6D97EC655CAE}" destId="{73D5DE88-848B-4B6F-833D-43868FBBECC4}" srcOrd="2" destOrd="0" presId="urn:microsoft.com/office/officeart/2005/8/layout/vList5"/>
    <dgm:cxn modelId="{FF40BCC9-2507-4609-AAC6-3B33EC6EF940}" type="presParOf" srcId="{73D5DE88-848B-4B6F-833D-43868FBBECC4}" destId="{80DE2B1E-76BA-46C6-A788-64421628744E}" srcOrd="0" destOrd="0" presId="urn:microsoft.com/office/officeart/2005/8/layout/vList5"/>
    <dgm:cxn modelId="{C364E052-5D93-470B-82C7-1E6D6C07F155}" type="presParOf" srcId="{73D5DE88-848B-4B6F-833D-43868FBBECC4}" destId="{BE982A35-4B28-458A-90AF-26911F16B7DD}" srcOrd="1" destOrd="0" presId="urn:microsoft.com/office/officeart/2005/8/layout/vList5"/>
    <dgm:cxn modelId="{1328BE57-661A-452D-8D7E-01269F286E04}" type="presParOf" srcId="{9712D785-094A-4A17-B8A7-6D97EC655CAE}" destId="{8A189F81-8E8E-4DED-8F10-D31BD33F8EAC}" srcOrd="3" destOrd="0" presId="urn:microsoft.com/office/officeart/2005/8/layout/vList5"/>
    <dgm:cxn modelId="{30B31807-27F5-4E3B-96A0-A09F36C8FC56}" type="presParOf" srcId="{9712D785-094A-4A17-B8A7-6D97EC655CAE}" destId="{1E265A7D-279F-49E1-AF45-02BBE2F34096}" srcOrd="4" destOrd="0" presId="urn:microsoft.com/office/officeart/2005/8/layout/vList5"/>
    <dgm:cxn modelId="{293E12BC-B3B3-4D8D-8AC0-2E06FD00BF64}" type="presParOf" srcId="{1E265A7D-279F-49E1-AF45-02BBE2F34096}" destId="{92BA0C70-5334-408C-A096-5440EAB9D030}" srcOrd="0" destOrd="0" presId="urn:microsoft.com/office/officeart/2005/8/layout/vList5"/>
    <dgm:cxn modelId="{1DF0F061-FDF2-4B44-99CD-2F310DC32861}" type="presParOf" srcId="{1E265A7D-279F-49E1-AF45-02BBE2F34096}" destId="{01E892FD-448F-42F5-A589-E9B8EA04A412}"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443B217-7343-482B-9677-1B4A53A78556}" type="doc">
      <dgm:prSet loTypeId="urn:microsoft.com/office/officeart/2005/8/layout/matrix2" loCatId="matrix" qsTypeId="urn:microsoft.com/office/officeart/2005/8/quickstyle/simple1" qsCatId="simple" csTypeId="urn:microsoft.com/office/officeart/2005/8/colors/accent1_2" csCatId="accent1" phldr="1"/>
      <dgm:spPr/>
      <dgm:t>
        <a:bodyPr/>
        <a:lstStyle/>
        <a:p>
          <a:endParaRPr lang="el-GR"/>
        </a:p>
      </dgm:t>
    </dgm:pt>
    <dgm:pt modelId="{CEA00B14-46A5-4D8C-A290-0C5D0A44A227}">
      <dgm:prSet phldrT="[Κείμενο]" custT="1"/>
      <dgm:spPr>
        <a:solidFill>
          <a:schemeClr val="accent3">
            <a:lumMod val="20000"/>
            <a:lumOff val="80000"/>
          </a:schemeClr>
        </a:solidFill>
        <a:ln w="19050">
          <a:solidFill>
            <a:srgbClr val="C00000"/>
          </a:solidFill>
        </a:ln>
      </dgm:spPr>
      <dgm:t>
        <a:bodyPr/>
        <a:lstStyle/>
        <a:p>
          <a:pPr algn="just"/>
          <a:endParaRPr lang="el-GR" sz="1800" dirty="0" smtClean="0">
            <a:solidFill>
              <a:schemeClr val="tx1"/>
            </a:solidFill>
            <a:latin typeface="Trebuchet MS" panose="020B0603020202020204" pitchFamily="34" charset="0"/>
          </a:endParaRPr>
        </a:p>
        <a:p>
          <a:pPr algn="just"/>
          <a:r>
            <a:rPr lang="el-GR" sz="1600" dirty="0" smtClean="0">
              <a:solidFill>
                <a:schemeClr val="tx1"/>
              </a:solidFill>
              <a:latin typeface="Trebuchet MS" panose="020B0603020202020204" pitchFamily="34" charset="0"/>
            </a:rPr>
            <a:t>Η</a:t>
          </a:r>
          <a:r>
            <a:rPr lang="el-GR" sz="1600" b="1" dirty="0" smtClean="0">
              <a:solidFill>
                <a:schemeClr val="tx1"/>
              </a:solidFill>
              <a:latin typeface="Trebuchet MS" panose="020B0603020202020204" pitchFamily="34" charset="0"/>
            </a:rPr>
            <a:t> ΕξΑΕ </a:t>
          </a:r>
          <a:r>
            <a:rPr lang="el-GR" sz="1600" dirty="0" smtClean="0">
              <a:solidFill>
                <a:schemeClr val="tx1"/>
              </a:solidFill>
              <a:latin typeface="Trebuchet MS" panose="020B0603020202020204" pitchFamily="34" charset="0"/>
            </a:rPr>
            <a:t>αποτελεί ένα τυπικό σύστημα εκπαίδευσης κατά το οποίο οι εκπαιδευόμενοι είναι σε διαφορετικά γεωγραφικά σημεία και συνδέονται τόσο με τον εκπαιδευτή όσο και μεταξύ τους  μέσω διαδραστικών μέσων και τηλεπικοινωνιακών συστημάτων. </a:t>
          </a:r>
        </a:p>
        <a:p>
          <a:pPr algn="ctr"/>
          <a:r>
            <a:rPr lang="el-GR" sz="1400" dirty="0" smtClean="0">
              <a:solidFill>
                <a:schemeClr val="tx1"/>
              </a:solidFill>
              <a:latin typeface="Trebuchet MS" panose="020B0603020202020204" pitchFamily="34" charset="0"/>
            </a:rPr>
            <a:t>Αναστασιάδης, 2005</a:t>
          </a:r>
        </a:p>
        <a:p>
          <a:pPr algn="l"/>
          <a:r>
            <a:rPr lang="el-GR" sz="1800" dirty="0" smtClean="0">
              <a:solidFill>
                <a:schemeClr val="tx1"/>
              </a:solidFill>
              <a:latin typeface="Trebuchet MS" panose="020B0603020202020204" pitchFamily="34" charset="0"/>
            </a:rPr>
            <a:t>   </a:t>
          </a:r>
          <a:endParaRPr lang="el-GR" sz="1800" dirty="0">
            <a:solidFill>
              <a:schemeClr val="tx1"/>
            </a:solidFill>
            <a:latin typeface="Trebuchet MS" panose="020B0603020202020204" pitchFamily="34" charset="0"/>
          </a:endParaRPr>
        </a:p>
      </dgm:t>
    </dgm:pt>
    <dgm:pt modelId="{909FBD0F-DE89-4F77-8E58-715108CC6E73}" type="parTrans" cxnId="{444645AF-3BFE-48B0-852A-495C09648577}">
      <dgm:prSet/>
      <dgm:spPr/>
      <dgm:t>
        <a:bodyPr/>
        <a:lstStyle/>
        <a:p>
          <a:endParaRPr lang="el-GR"/>
        </a:p>
      </dgm:t>
    </dgm:pt>
    <dgm:pt modelId="{8093A84C-C55D-4D24-933F-FE7826F6DA3A}" type="sibTrans" cxnId="{444645AF-3BFE-48B0-852A-495C09648577}">
      <dgm:prSet/>
      <dgm:spPr/>
      <dgm:t>
        <a:bodyPr/>
        <a:lstStyle/>
        <a:p>
          <a:endParaRPr lang="el-GR"/>
        </a:p>
      </dgm:t>
    </dgm:pt>
    <dgm:pt modelId="{45B68F76-A74D-4E41-A67E-769AB4293F63}">
      <dgm:prSet phldrT="[Κείμενο]" custT="1"/>
      <dgm:spPr>
        <a:solidFill>
          <a:schemeClr val="accent1">
            <a:lumMod val="20000"/>
            <a:lumOff val="80000"/>
          </a:schemeClr>
        </a:solidFill>
        <a:ln w="19050">
          <a:solidFill>
            <a:srgbClr val="C00000"/>
          </a:solidFill>
        </a:ln>
      </dgm:spPr>
      <dgm:t>
        <a:bodyPr/>
        <a:lstStyle/>
        <a:p>
          <a:pPr algn="just"/>
          <a:r>
            <a:rPr lang="el-GR" sz="1600" dirty="0" smtClean="0">
              <a:solidFill>
                <a:schemeClr val="tx1"/>
              </a:solidFill>
              <a:latin typeface="Trebuchet MS" panose="020B0603020202020204" pitchFamily="34" charset="0"/>
            </a:rPr>
            <a:t>Ο όρος </a:t>
          </a:r>
          <a:r>
            <a:rPr lang="el-GR" sz="1600" b="1" dirty="0" smtClean="0">
              <a:solidFill>
                <a:schemeClr val="tx1"/>
              </a:solidFill>
              <a:latin typeface="Trebuchet MS" panose="020B0603020202020204" pitchFamily="34" charset="0"/>
            </a:rPr>
            <a:t>Σχολική ΕξΑΕ </a:t>
          </a:r>
          <a:r>
            <a:rPr lang="el-GR" sz="1600" dirty="0" smtClean="0">
              <a:solidFill>
                <a:schemeClr val="tx1"/>
              </a:solidFill>
              <a:latin typeface="Trebuchet MS" panose="020B0603020202020204" pitchFamily="34" charset="0"/>
            </a:rPr>
            <a:t>χρησιμοποιείται τόσο στην Πρωτοβάθμια όσο και τη Δευτεροβάθμια εκπαίδευση για την παροχή εξ αποστάσεως εκπαίδευσης σε μαθητές και ενήλικες καλύπτοντας τις σύγχρονες ανάγκες τους.</a:t>
          </a:r>
        </a:p>
        <a:p>
          <a:pPr algn="ctr"/>
          <a:r>
            <a:rPr lang="el-GR" sz="1400" dirty="0" smtClean="0">
              <a:solidFill>
                <a:schemeClr val="tx1"/>
              </a:solidFill>
              <a:latin typeface="Trebuchet MS" panose="020B0603020202020204" pitchFamily="34" charset="0"/>
            </a:rPr>
            <a:t>Βασάλα, 2005 </a:t>
          </a:r>
          <a:endParaRPr lang="el-GR" sz="1400" dirty="0">
            <a:solidFill>
              <a:schemeClr val="tx1"/>
            </a:solidFill>
            <a:latin typeface="Trebuchet MS" panose="020B0603020202020204" pitchFamily="34" charset="0"/>
          </a:endParaRPr>
        </a:p>
      </dgm:t>
    </dgm:pt>
    <dgm:pt modelId="{BC45E003-E747-4897-8AE8-F07291E40782}" type="parTrans" cxnId="{D268E09B-C770-4424-98E0-F940FCECFDD9}">
      <dgm:prSet/>
      <dgm:spPr/>
      <dgm:t>
        <a:bodyPr/>
        <a:lstStyle/>
        <a:p>
          <a:endParaRPr lang="el-GR"/>
        </a:p>
      </dgm:t>
    </dgm:pt>
    <dgm:pt modelId="{8ACE018C-BA56-491C-B4B9-E2E8126933C1}" type="sibTrans" cxnId="{D268E09B-C770-4424-98E0-F940FCECFDD9}">
      <dgm:prSet/>
      <dgm:spPr/>
      <dgm:t>
        <a:bodyPr/>
        <a:lstStyle/>
        <a:p>
          <a:endParaRPr lang="el-GR"/>
        </a:p>
      </dgm:t>
    </dgm:pt>
    <dgm:pt modelId="{BDE2B0F6-E864-4516-BD60-4B31E42E88D9}">
      <dgm:prSet phldrT="[Κείμενο]" custT="1"/>
      <dgm:spPr>
        <a:solidFill>
          <a:schemeClr val="accent1">
            <a:lumMod val="20000"/>
            <a:lumOff val="80000"/>
          </a:schemeClr>
        </a:solidFill>
        <a:ln w="19050">
          <a:solidFill>
            <a:srgbClr val="C00000"/>
          </a:solidFill>
        </a:ln>
      </dgm:spPr>
      <dgm:t>
        <a:bodyPr/>
        <a:lstStyle/>
        <a:p>
          <a:pPr algn="just"/>
          <a:r>
            <a:rPr lang="el-GR" sz="1600" dirty="0" smtClean="0">
              <a:solidFill>
                <a:schemeClr val="tx1"/>
              </a:solidFill>
              <a:latin typeface="Trebuchet MS" panose="020B0603020202020204" pitchFamily="34" charset="0"/>
            </a:rPr>
            <a:t>Ο </a:t>
          </a:r>
          <a:r>
            <a:rPr lang="el-GR" sz="1600" b="1" dirty="0" smtClean="0">
              <a:solidFill>
                <a:schemeClr val="tx1"/>
              </a:solidFill>
              <a:latin typeface="Trebuchet MS" panose="020B0603020202020204" pitchFamily="34" charset="0"/>
            </a:rPr>
            <a:t>ρόλος του εκπαιδευτικού υλικού στην ΕξΑΕ </a:t>
          </a:r>
          <a:r>
            <a:rPr lang="el-GR" sz="1600" dirty="0" smtClean="0">
              <a:solidFill>
                <a:schemeClr val="tx1"/>
              </a:solidFill>
              <a:latin typeface="Trebuchet MS" panose="020B0603020202020204" pitchFamily="34" charset="0"/>
            </a:rPr>
            <a:t>είναι να οδηγήσει το διδασκόμενο στην ανακαλυπτική μάθηση, στην αυτοαξιολόγηση, στη συνεχή ανατροφοδότηση και τη διερεύνηση.</a:t>
          </a:r>
        </a:p>
        <a:p>
          <a:pPr algn="ctr"/>
          <a:r>
            <a:rPr lang="en-US" sz="1400" dirty="0" smtClean="0">
              <a:solidFill>
                <a:schemeClr val="tx1"/>
              </a:solidFill>
              <a:latin typeface="Trebuchet MS" panose="020B0603020202020204" pitchFamily="34" charset="0"/>
            </a:rPr>
            <a:t>Holmberg, 1995, </a:t>
          </a:r>
          <a:r>
            <a:rPr lang="el-GR" sz="1400" dirty="0" smtClean="0">
              <a:solidFill>
                <a:schemeClr val="tx1"/>
              </a:solidFill>
              <a:latin typeface="Trebuchet MS" panose="020B0603020202020204" pitchFamily="34" charset="0"/>
            </a:rPr>
            <a:t>όπ. αναφ. στο Μανούσου, 2009</a:t>
          </a:r>
          <a:endParaRPr lang="el-GR" sz="1400" dirty="0">
            <a:solidFill>
              <a:schemeClr val="tx1"/>
            </a:solidFill>
            <a:latin typeface="Trebuchet MS" panose="020B0603020202020204" pitchFamily="34" charset="0"/>
          </a:endParaRPr>
        </a:p>
      </dgm:t>
    </dgm:pt>
    <dgm:pt modelId="{EA393A3C-6B99-4B96-B7D5-7FA8E5FB8606}" type="parTrans" cxnId="{48DC1F06-BBDD-4874-BFE0-09F5C562FDEC}">
      <dgm:prSet/>
      <dgm:spPr/>
      <dgm:t>
        <a:bodyPr/>
        <a:lstStyle/>
        <a:p>
          <a:endParaRPr lang="el-GR"/>
        </a:p>
      </dgm:t>
    </dgm:pt>
    <dgm:pt modelId="{1B7EA467-4D8F-4020-904F-473AAB041A9D}" type="sibTrans" cxnId="{48DC1F06-BBDD-4874-BFE0-09F5C562FDEC}">
      <dgm:prSet/>
      <dgm:spPr/>
      <dgm:t>
        <a:bodyPr/>
        <a:lstStyle/>
        <a:p>
          <a:endParaRPr lang="el-GR"/>
        </a:p>
      </dgm:t>
    </dgm:pt>
    <dgm:pt modelId="{B2267766-88FE-4851-82F6-1F9BF75B7CF0}">
      <dgm:prSet phldrT="[Κείμενο]" custT="1"/>
      <dgm:spPr>
        <a:solidFill>
          <a:schemeClr val="accent3">
            <a:lumMod val="20000"/>
            <a:lumOff val="80000"/>
          </a:schemeClr>
        </a:solidFill>
        <a:ln w="19050">
          <a:solidFill>
            <a:srgbClr val="C00000"/>
          </a:solidFill>
        </a:ln>
      </dgm:spPr>
      <dgm:t>
        <a:bodyPr/>
        <a:lstStyle/>
        <a:p>
          <a:pPr algn="just"/>
          <a:r>
            <a:rPr lang="el-GR" sz="1600" dirty="0" smtClean="0">
              <a:solidFill>
                <a:schemeClr val="tx1"/>
              </a:solidFill>
              <a:latin typeface="Trebuchet MS" panose="020B0603020202020204" pitchFamily="34" charset="0"/>
            </a:rPr>
            <a:t>Η </a:t>
          </a:r>
          <a:r>
            <a:rPr lang="el-GR" sz="1600" b="1" dirty="0" smtClean="0">
              <a:solidFill>
                <a:schemeClr val="tx1"/>
              </a:solidFill>
              <a:latin typeface="Trebuchet MS" panose="020B0603020202020204" pitchFamily="34" charset="0"/>
            </a:rPr>
            <a:t>Στοματική υγεία</a:t>
          </a:r>
          <a:r>
            <a:rPr lang="el-GR" sz="1600" dirty="0" smtClean="0">
              <a:solidFill>
                <a:schemeClr val="tx1"/>
              </a:solidFill>
              <a:latin typeface="Trebuchet MS" panose="020B0603020202020204" pitchFamily="34" charset="0"/>
            </a:rPr>
            <a:t> είναι σημαντική για τη γενική υγεία των παιδιών. Η ποιότητα ζωής του ανθρώπου συνδέεται με την υγεία των δοντιών, των ούλων, του ουρανίσκου, των χειλιών.</a:t>
          </a:r>
        </a:p>
        <a:p>
          <a:pPr algn="ctr"/>
          <a:r>
            <a:rPr lang="en-US" sz="1400" dirty="0" smtClean="0">
              <a:solidFill>
                <a:schemeClr val="tx1"/>
              </a:solidFill>
              <a:latin typeface="Trebuchet MS" panose="020B0603020202020204" pitchFamily="34" charset="0"/>
            </a:rPr>
            <a:t>Who, 2003</a:t>
          </a:r>
          <a:r>
            <a:rPr lang="el-GR" sz="1400" dirty="0" smtClean="0">
              <a:solidFill>
                <a:schemeClr val="tx1"/>
              </a:solidFill>
              <a:latin typeface="Trebuchet MS" panose="020B0603020202020204" pitchFamily="34" charset="0"/>
            </a:rPr>
            <a:t>  </a:t>
          </a:r>
          <a:endParaRPr lang="el-GR" sz="1400" dirty="0">
            <a:solidFill>
              <a:schemeClr val="tx1"/>
            </a:solidFill>
            <a:latin typeface="Trebuchet MS" panose="020B0603020202020204" pitchFamily="34" charset="0"/>
          </a:endParaRPr>
        </a:p>
      </dgm:t>
    </dgm:pt>
    <dgm:pt modelId="{913EB2BD-BFEA-45E0-B744-59813010896C}" type="parTrans" cxnId="{B1A17DC3-4548-41C7-880F-CEDB6A0C2CC7}">
      <dgm:prSet/>
      <dgm:spPr/>
      <dgm:t>
        <a:bodyPr/>
        <a:lstStyle/>
        <a:p>
          <a:endParaRPr lang="el-GR"/>
        </a:p>
      </dgm:t>
    </dgm:pt>
    <dgm:pt modelId="{2327E8C3-12D0-4C82-9627-0744836920D0}" type="sibTrans" cxnId="{B1A17DC3-4548-41C7-880F-CEDB6A0C2CC7}">
      <dgm:prSet/>
      <dgm:spPr/>
      <dgm:t>
        <a:bodyPr/>
        <a:lstStyle/>
        <a:p>
          <a:endParaRPr lang="el-GR"/>
        </a:p>
      </dgm:t>
    </dgm:pt>
    <dgm:pt modelId="{7556469C-733D-46EC-9CED-12D06B38F40A}" type="pres">
      <dgm:prSet presAssocID="{8443B217-7343-482B-9677-1B4A53A78556}" presName="matrix" presStyleCnt="0">
        <dgm:presLayoutVars>
          <dgm:chMax val="1"/>
          <dgm:dir/>
          <dgm:resizeHandles val="exact"/>
        </dgm:presLayoutVars>
      </dgm:prSet>
      <dgm:spPr/>
      <dgm:t>
        <a:bodyPr/>
        <a:lstStyle/>
        <a:p>
          <a:endParaRPr lang="el-GR"/>
        </a:p>
      </dgm:t>
    </dgm:pt>
    <dgm:pt modelId="{239989E3-4773-4180-A650-2FC3E293CDC0}" type="pres">
      <dgm:prSet presAssocID="{8443B217-7343-482B-9677-1B4A53A78556}" presName="axisShape" presStyleLbl="bgShp" presStyleIdx="0" presStyleCnt="1"/>
      <dgm:spPr>
        <a:solidFill>
          <a:schemeClr val="accent1">
            <a:lumMod val="50000"/>
          </a:schemeClr>
        </a:solidFill>
        <a:ln>
          <a:solidFill>
            <a:schemeClr val="bg2">
              <a:lumMod val="90000"/>
            </a:schemeClr>
          </a:solidFill>
        </a:ln>
      </dgm:spPr>
    </dgm:pt>
    <dgm:pt modelId="{155FAB32-917D-4844-AA6D-F9C2A121E2F4}" type="pres">
      <dgm:prSet presAssocID="{8443B217-7343-482B-9677-1B4A53A78556}" presName="rect1" presStyleLbl="node1" presStyleIdx="0" presStyleCnt="4" custScaleX="254372" custScaleY="95944" custLinFactNeighborX="-86380" custLinFactNeighborY="-3758">
        <dgm:presLayoutVars>
          <dgm:chMax val="0"/>
          <dgm:chPref val="0"/>
          <dgm:bulletEnabled val="1"/>
        </dgm:presLayoutVars>
      </dgm:prSet>
      <dgm:spPr/>
      <dgm:t>
        <a:bodyPr/>
        <a:lstStyle/>
        <a:p>
          <a:endParaRPr lang="el-GR"/>
        </a:p>
      </dgm:t>
    </dgm:pt>
    <dgm:pt modelId="{5450B7BA-3505-4659-A4FA-A3B41F6A6057}" type="pres">
      <dgm:prSet presAssocID="{8443B217-7343-482B-9677-1B4A53A78556}" presName="rect2" presStyleLbl="node1" presStyleIdx="1" presStyleCnt="4" custScaleX="254378" custScaleY="88427" custLinFactNeighborX="84371" custLinFactNeighborY="-3759">
        <dgm:presLayoutVars>
          <dgm:chMax val="0"/>
          <dgm:chPref val="0"/>
          <dgm:bulletEnabled val="1"/>
        </dgm:presLayoutVars>
      </dgm:prSet>
      <dgm:spPr/>
      <dgm:t>
        <a:bodyPr/>
        <a:lstStyle/>
        <a:p>
          <a:endParaRPr lang="el-GR"/>
        </a:p>
      </dgm:t>
    </dgm:pt>
    <dgm:pt modelId="{3CC35A42-9081-47DE-ABBA-F93C3FD9952A}" type="pres">
      <dgm:prSet presAssocID="{8443B217-7343-482B-9677-1B4A53A78556}" presName="rect3" presStyleLbl="node1" presStyleIdx="2" presStyleCnt="4" custScaleX="247894" custLinFactNeighborX="-82132" custLinFactNeighborY="5638">
        <dgm:presLayoutVars>
          <dgm:chMax val="0"/>
          <dgm:chPref val="0"/>
          <dgm:bulletEnabled val="1"/>
        </dgm:presLayoutVars>
      </dgm:prSet>
      <dgm:spPr/>
      <dgm:t>
        <a:bodyPr/>
        <a:lstStyle/>
        <a:p>
          <a:endParaRPr lang="el-GR"/>
        </a:p>
      </dgm:t>
    </dgm:pt>
    <dgm:pt modelId="{678C9271-EB92-4E38-9555-B93877560FCD}" type="pres">
      <dgm:prSet presAssocID="{8443B217-7343-482B-9677-1B4A53A78556}" presName="rect4" presStyleLbl="node1" presStyleIdx="3" presStyleCnt="4" custScaleX="239715" custScaleY="103986" custLinFactNeighborX="77040" custLinFactNeighborY="8144">
        <dgm:presLayoutVars>
          <dgm:chMax val="0"/>
          <dgm:chPref val="0"/>
          <dgm:bulletEnabled val="1"/>
        </dgm:presLayoutVars>
      </dgm:prSet>
      <dgm:spPr/>
      <dgm:t>
        <a:bodyPr/>
        <a:lstStyle/>
        <a:p>
          <a:endParaRPr lang="el-GR"/>
        </a:p>
      </dgm:t>
    </dgm:pt>
  </dgm:ptLst>
  <dgm:cxnLst>
    <dgm:cxn modelId="{4199C6DC-27DB-413E-9222-25307361ABC3}" type="presOf" srcId="{B2267766-88FE-4851-82F6-1F9BF75B7CF0}" destId="{678C9271-EB92-4E38-9555-B93877560FCD}" srcOrd="0" destOrd="0" presId="urn:microsoft.com/office/officeart/2005/8/layout/matrix2"/>
    <dgm:cxn modelId="{807E1D1B-7A47-4FE5-9870-2FA408705276}" type="presOf" srcId="{8443B217-7343-482B-9677-1B4A53A78556}" destId="{7556469C-733D-46EC-9CED-12D06B38F40A}" srcOrd="0" destOrd="0" presId="urn:microsoft.com/office/officeart/2005/8/layout/matrix2"/>
    <dgm:cxn modelId="{13A953DB-A2A1-4168-BD21-44206BDCC501}" type="presOf" srcId="{45B68F76-A74D-4E41-A67E-769AB4293F63}" destId="{5450B7BA-3505-4659-A4FA-A3B41F6A6057}" srcOrd="0" destOrd="0" presId="urn:microsoft.com/office/officeart/2005/8/layout/matrix2"/>
    <dgm:cxn modelId="{444645AF-3BFE-48B0-852A-495C09648577}" srcId="{8443B217-7343-482B-9677-1B4A53A78556}" destId="{CEA00B14-46A5-4D8C-A290-0C5D0A44A227}" srcOrd="0" destOrd="0" parTransId="{909FBD0F-DE89-4F77-8E58-715108CC6E73}" sibTransId="{8093A84C-C55D-4D24-933F-FE7826F6DA3A}"/>
    <dgm:cxn modelId="{ECD8E35C-6295-4602-AD2C-2C81585FADF0}" type="presOf" srcId="{CEA00B14-46A5-4D8C-A290-0C5D0A44A227}" destId="{155FAB32-917D-4844-AA6D-F9C2A121E2F4}" srcOrd="0" destOrd="0" presId="urn:microsoft.com/office/officeart/2005/8/layout/matrix2"/>
    <dgm:cxn modelId="{48DC1F06-BBDD-4874-BFE0-09F5C562FDEC}" srcId="{8443B217-7343-482B-9677-1B4A53A78556}" destId="{BDE2B0F6-E864-4516-BD60-4B31E42E88D9}" srcOrd="2" destOrd="0" parTransId="{EA393A3C-6B99-4B96-B7D5-7FA8E5FB8606}" sibTransId="{1B7EA467-4D8F-4020-904F-473AAB041A9D}"/>
    <dgm:cxn modelId="{B1A17DC3-4548-41C7-880F-CEDB6A0C2CC7}" srcId="{8443B217-7343-482B-9677-1B4A53A78556}" destId="{B2267766-88FE-4851-82F6-1F9BF75B7CF0}" srcOrd="3" destOrd="0" parTransId="{913EB2BD-BFEA-45E0-B744-59813010896C}" sibTransId="{2327E8C3-12D0-4C82-9627-0744836920D0}"/>
    <dgm:cxn modelId="{D268E09B-C770-4424-98E0-F940FCECFDD9}" srcId="{8443B217-7343-482B-9677-1B4A53A78556}" destId="{45B68F76-A74D-4E41-A67E-769AB4293F63}" srcOrd="1" destOrd="0" parTransId="{BC45E003-E747-4897-8AE8-F07291E40782}" sibTransId="{8ACE018C-BA56-491C-B4B9-E2E8126933C1}"/>
    <dgm:cxn modelId="{9DAE5906-9111-4763-8088-2EBBB04DAC43}" type="presOf" srcId="{BDE2B0F6-E864-4516-BD60-4B31E42E88D9}" destId="{3CC35A42-9081-47DE-ABBA-F93C3FD9952A}" srcOrd="0" destOrd="0" presId="urn:microsoft.com/office/officeart/2005/8/layout/matrix2"/>
    <dgm:cxn modelId="{E2C09B5B-1723-4907-949E-324F2B49FAD3}" type="presParOf" srcId="{7556469C-733D-46EC-9CED-12D06B38F40A}" destId="{239989E3-4773-4180-A650-2FC3E293CDC0}" srcOrd="0" destOrd="0" presId="urn:microsoft.com/office/officeart/2005/8/layout/matrix2"/>
    <dgm:cxn modelId="{B318948B-8C14-4023-8079-FAEC1BF40C24}" type="presParOf" srcId="{7556469C-733D-46EC-9CED-12D06B38F40A}" destId="{155FAB32-917D-4844-AA6D-F9C2A121E2F4}" srcOrd="1" destOrd="0" presId="urn:microsoft.com/office/officeart/2005/8/layout/matrix2"/>
    <dgm:cxn modelId="{88644999-60AF-47B1-BCA4-94408847EA18}" type="presParOf" srcId="{7556469C-733D-46EC-9CED-12D06B38F40A}" destId="{5450B7BA-3505-4659-A4FA-A3B41F6A6057}" srcOrd="2" destOrd="0" presId="urn:microsoft.com/office/officeart/2005/8/layout/matrix2"/>
    <dgm:cxn modelId="{EC071C06-A25C-4347-904D-BF0A92162904}" type="presParOf" srcId="{7556469C-733D-46EC-9CED-12D06B38F40A}" destId="{3CC35A42-9081-47DE-ABBA-F93C3FD9952A}" srcOrd="3" destOrd="0" presId="urn:microsoft.com/office/officeart/2005/8/layout/matrix2"/>
    <dgm:cxn modelId="{F3CCE936-E6B5-4F33-B850-AF3FEC7A12E4}" type="presParOf" srcId="{7556469C-733D-46EC-9CED-12D06B38F40A}" destId="{678C9271-EB92-4E38-9555-B93877560FCD}"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182BEAC-CBD3-4E9F-B36B-51A0DA4318D9}" type="doc">
      <dgm:prSet loTypeId="urn:microsoft.com/office/officeart/2005/8/layout/vList3" loCatId="list" qsTypeId="urn:microsoft.com/office/officeart/2005/8/quickstyle/simple1" qsCatId="simple" csTypeId="urn:microsoft.com/office/officeart/2005/8/colors/accent1_2" csCatId="accent1" phldr="1"/>
      <dgm:spPr/>
    </dgm:pt>
    <dgm:pt modelId="{0ADCB241-04BC-40AB-A3E3-A25EE2403F66}">
      <dgm:prSet phldrT="[Κείμενο]" custT="1"/>
      <dgm:spPr>
        <a:solidFill>
          <a:schemeClr val="accent1">
            <a:lumMod val="20000"/>
            <a:lumOff val="80000"/>
          </a:schemeClr>
        </a:solidFill>
        <a:ln w="19050">
          <a:solidFill>
            <a:srgbClr val="C00000"/>
          </a:solidFill>
        </a:ln>
      </dgm:spPr>
      <dgm:t>
        <a:bodyPr/>
        <a:lstStyle/>
        <a:p>
          <a:pPr algn="ctr"/>
          <a:r>
            <a:rPr lang="en-US" sz="2000" b="1" dirty="0" smtClean="0">
              <a:solidFill>
                <a:srgbClr val="C00000"/>
              </a:solidFill>
              <a:latin typeface="Trebuchet MS" panose="020B0603020202020204" pitchFamily="34" charset="0"/>
            </a:rPr>
            <a:t>1</a:t>
          </a:r>
          <a:r>
            <a:rPr lang="el-GR" sz="2000" b="1" baseline="30000" dirty="0" smtClean="0">
              <a:solidFill>
                <a:srgbClr val="C00000"/>
              </a:solidFill>
              <a:latin typeface="Trebuchet MS" panose="020B0603020202020204" pitchFamily="34" charset="0"/>
            </a:rPr>
            <a:t>η</a:t>
          </a:r>
          <a:r>
            <a:rPr lang="el-GR" sz="2000" b="1" dirty="0" smtClean="0">
              <a:solidFill>
                <a:srgbClr val="C00000"/>
              </a:solidFill>
              <a:latin typeface="Trebuchet MS" panose="020B0603020202020204" pitchFamily="34" charset="0"/>
            </a:rPr>
            <a:t> ΔΕ: </a:t>
          </a:r>
          <a:r>
            <a:rPr lang="el-GR" sz="2000" dirty="0" smtClean="0">
              <a:solidFill>
                <a:schemeClr val="tx1"/>
              </a:solidFill>
              <a:latin typeface="Trebuchet MS" panose="020B0603020202020204" pitchFamily="34" charset="0"/>
            </a:rPr>
            <a:t>Ας γνωρίσουμε τα δοντάκια μας</a:t>
          </a:r>
          <a:endParaRPr lang="el-GR" sz="2000" dirty="0">
            <a:solidFill>
              <a:schemeClr val="tx1"/>
            </a:solidFill>
            <a:latin typeface="Trebuchet MS" panose="020B0603020202020204" pitchFamily="34" charset="0"/>
          </a:endParaRPr>
        </a:p>
      </dgm:t>
    </dgm:pt>
    <dgm:pt modelId="{C75A0C66-00FE-4740-9CF1-AC7C966A2D1D}" type="parTrans" cxnId="{D9AEB7FE-3EE1-42DD-B2CC-96EDB580F3C1}">
      <dgm:prSet/>
      <dgm:spPr/>
      <dgm:t>
        <a:bodyPr/>
        <a:lstStyle/>
        <a:p>
          <a:endParaRPr lang="el-GR"/>
        </a:p>
      </dgm:t>
    </dgm:pt>
    <dgm:pt modelId="{42604020-7144-442F-B0C0-E0FC376DE137}" type="sibTrans" cxnId="{D9AEB7FE-3EE1-42DD-B2CC-96EDB580F3C1}">
      <dgm:prSet/>
      <dgm:spPr/>
      <dgm:t>
        <a:bodyPr/>
        <a:lstStyle/>
        <a:p>
          <a:endParaRPr lang="el-GR"/>
        </a:p>
      </dgm:t>
    </dgm:pt>
    <dgm:pt modelId="{FAFDA06C-FE9A-48F6-B9D5-8DD3C82955E8}">
      <dgm:prSet phldrT="[Κείμενο]" custT="1"/>
      <dgm:spPr>
        <a:solidFill>
          <a:schemeClr val="accent1">
            <a:lumMod val="20000"/>
            <a:lumOff val="80000"/>
          </a:schemeClr>
        </a:solidFill>
        <a:ln w="19050">
          <a:solidFill>
            <a:srgbClr val="C00000"/>
          </a:solidFill>
        </a:ln>
      </dgm:spPr>
      <dgm:t>
        <a:bodyPr/>
        <a:lstStyle/>
        <a:p>
          <a:r>
            <a:rPr lang="el-GR" sz="2000" b="1" dirty="0" smtClean="0">
              <a:solidFill>
                <a:srgbClr val="C00000"/>
              </a:solidFill>
              <a:latin typeface="Trebuchet MS" panose="020B0603020202020204" pitchFamily="34" charset="0"/>
            </a:rPr>
            <a:t>2</a:t>
          </a:r>
          <a:r>
            <a:rPr lang="el-GR" sz="2000" b="1" baseline="30000" dirty="0" smtClean="0">
              <a:solidFill>
                <a:srgbClr val="C00000"/>
              </a:solidFill>
              <a:latin typeface="Trebuchet MS" panose="020B0603020202020204" pitchFamily="34" charset="0"/>
            </a:rPr>
            <a:t>η</a:t>
          </a:r>
          <a:r>
            <a:rPr lang="el-GR" sz="2000" b="1" dirty="0" smtClean="0">
              <a:solidFill>
                <a:srgbClr val="C00000"/>
              </a:solidFill>
              <a:latin typeface="Trebuchet MS" panose="020B0603020202020204" pitchFamily="34" charset="0"/>
            </a:rPr>
            <a:t> ΔΕ: </a:t>
          </a:r>
          <a:r>
            <a:rPr lang="el-GR" sz="2000" b="0" dirty="0" smtClean="0">
              <a:solidFill>
                <a:schemeClr val="tx2"/>
              </a:solidFill>
              <a:latin typeface="Trebuchet MS" panose="020B0603020202020204" pitchFamily="34" charset="0"/>
            </a:rPr>
            <a:t>Αρρωσταίνουν τα δοντάκια μας;</a:t>
          </a:r>
          <a:endParaRPr lang="el-GR" sz="2000" b="0" dirty="0">
            <a:solidFill>
              <a:schemeClr val="tx2"/>
            </a:solidFill>
            <a:latin typeface="Trebuchet MS" panose="020B0603020202020204" pitchFamily="34" charset="0"/>
          </a:endParaRPr>
        </a:p>
      </dgm:t>
    </dgm:pt>
    <dgm:pt modelId="{70EC5889-CCBF-41F6-9361-2F7943BB973F}" type="parTrans" cxnId="{D577809B-7C5E-4C34-B31B-760A1E815CCA}">
      <dgm:prSet/>
      <dgm:spPr/>
      <dgm:t>
        <a:bodyPr/>
        <a:lstStyle/>
        <a:p>
          <a:endParaRPr lang="el-GR"/>
        </a:p>
      </dgm:t>
    </dgm:pt>
    <dgm:pt modelId="{821891A7-C7E9-4C12-A277-527C56E08C12}" type="sibTrans" cxnId="{D577809B-7C5E-4C34-B31B-760A1E815CCA}">
      <dgm:prSet/>
      <dgm:spPr/>
      <dgm:t>
        <a:bodyPr/>
        <a:lstStyle/>
        <a:p>
          <a:endParaRPr lang="el-GR"/>
        </a:p>
      </dgm:t>
    </dgm:pt>
    <dgm:pt modelId="{8EADEAD7-4A21-4BF8-B359-E3ADE9B814BE}">
      <dgm:prSet phldrT="[Κείμενο]" custT="1"/>
      <dgm:spPr>
        <a:solidFill>
          <a:schemeClr val="accent1">
            <a:lumMod val="20000"/>
            <a:lumOff val="80000"/>
          </a:schemeClr>
        </a:solidFill>
        <a:ln w="19050">
          <a:solidFill>
            <a:srgbClr val="C00000"/>
          </a:solidFill>
        </a:ln>
      </dgm:spPr>
      <dgm:t>
        <a:bodyPr/>
        <a:lstStyle/>
        <a:p>
          <a:r>
            <a:rPr lang="el-GR" sz="2000" b="1" dirty="0" smtClean="0">
              <a:solidFill>
                <a:srgbClr val="C00000"/>
              </a:solidFill>
              <a:latin typeface="Trebuchet MS" panose="020B0603020202020204" pitchFamily="34" charset="0"/>
            </a:rPr>
            <a:t>3</a:t>
          </a:r>
          <a:r>
            <a:rPr lang="el-GR" sz="2000" b="1" baseline="30000" dirty="0" smtClean="0">
              <a:solidFill>
                <a:srgbClr val="C00000"/>
              </a:solidFill>
              <a:latin typeface="Trebuchet MS" panose="020B0603020202020204" pitchFamily="34" charset="0"/>
            </a:rPr>
            <a:t>η</a:t>
          </a:r>
          <a:r>
            <a:rPr lang="el-GR" sz="2000" b="1" dirty="0" smtClean="0">
              <a:solidFill>
                <a:srgbClr val="C00000"/>
              </a:solidFill>
              <a:latin typeface="Trebuchet MS" panose="020B0603020202020204" pitchFamily="34" charset="0"/>
            </a:rPr>
            <a:t> ΔΕ: </a:t>
          </a:r>
          <a:r>
            <a:rPr lang="el-GR" sz="2000" dirty="0" smtClean="0">
              <a:solidFill>
                <a:schemeClr val="tx2"/>
              </a:solidFill>
              <a:latin typeface="Trebuchet MS" panose="020B0603020202020204" pitchFamily="34" charset="0"/>
            </a:rPr>
            <a:t>Μαθαίνουμε να φροντίζουμε τα δόντια μας</a:t>
          </a:r>
          <a:endParaRPr lang="el-GR" sz="2000" dirty="0">
            <a:solidFill>
              <a:schemeClr val="tx2"/>
            </a:solidFill>
            <a:latin typeface="Trebuchet MS" panose="020B0603020202020204" pitchFamily="34" charset="0"/>
          </a:endParaRPr>
        </a:p>
      </dgm:t>
    </dgm:pt>
    <dgm:pt modelId="{F778FD24-9BB0-438C-AD34-50EB075A5F2A}" type="parTrans" cxnId="{10036CF1-79DA-4474-A2BC-A0BCCC010CB7}">
      <dgm:prSet/>
      <dgm:spPr/>
      <dgm:t>
        <a:bodyPr/>
        <a:lstStyle/>
        <a:p>
          <a:endParaRPr lang="el-GR"/>
        </a:p>
      </dgm:t>
    </dgm:pt>
    <dgm:pt modelId="{49BA8714-7339-430F-AA87-856DC367F815}" type="sibTrans" cxnId="{10036CF1-79DA-4474-A2BC-A0BCCC010CB7}">
      <dgm:prSet/>
      <dgm:spPr/>
      <dgm:t>
        <a:bodyPr/>
        <a:lstStyle/>
        <a:p>
          <a:endParaRPr lang="el-GR"/>
        </a:p>
      </dgm:t>
    </dgm:pt>
    <dgm:pt modelId="{DE57E61F-410C-4DBA-A15B-9E0BAEBD5266}" type="pres">
      <dgm:prSet presAssocID="{B182BEAC-CBD3-4E9F-B36B-51A0DA4318D9}" presName="linearFlow" presStyleCnt="0">
        <dgm:presLayoutVars>
          <dgm:dir/>
          <dgm:resizeHandles val="exact"/>
        </dgm:presLayoutVars>
      </dgm:prSet>
      <dgm:spPr/>
    </dgm:pt>
    <dgm:pt modelId="{B3CF1033-9C98-412D-AFF7-6666F248A3DB}" type="pres">
      <dgm:prSet presAssocID="{0ADCB241-04BC-40AB-A3E3-A25EE2403F66}" presName="composite" presStyleCnt="0"/>
      <dgm:spPr/>
    </dgm:pt>
    <dgm:pt modelId="{B8C4165C-0FE5-4DE0-8C0A-BA38B08D6E48}" type="pres">
      <dgm:prSet presAssocID="{0ADCB241-04BC-40AB-A3E3-A25EE2403F66}" presName="imgShp" presStyleLbl="fgImgPlace1" presStyleIdx="0" presStyleCnt="3" custScaleX="107867" custScaleY="106924"/>
      <dgm:spPr>
        <a:blipFill rotWithShape="1">
          <a:blip xmlns:r="http://schemas.openxmlformats.org/officeDocument/2006/relationships" r:embed="rId1"/>
          <a:stretch>
            <a:fillRect/>
          </a:stretch>
        </a:blipFill>
        <a:ln w="19050">
          <a:solidFill>
            <a:srgbClr val="C00000"/>
          </a:solidFill>
        </a:ln>
      </dgm:spPr>
    </dgm:pt>
    <dgm:pt modelId="{C030462A-42DD-436E-91D2-F14E00AC0658}" type="pres">
      <dgm:prSet presAssocID="{0ADCB241-04BC-40AB-A3E3-A25EE2403F66}" presName="txShp" presStyleLbl="node1" presStyleIdx="0" presStyleCnt="3" custLinFactNeighborX="624" custLinFactNeighborY="3483">
        <dgm:presLayoutVars>
          <dgm:bulletEnabled val="1"/>
        </dgm:presLayoutVars>
      </dgm:prSet>
      <dgm:spPr/>
      <dgm:t>
        <a:bodyPr/>
        <a:lstStyle/>
        <a:p>
          <a:endParaRPr lang="el-GR"/>
        </a:p>
      </dgm:t>
    </dgm:pt>
    <dgm:pt modelId="{F0A6A019-79C5-460C-BFCD-D84D6DB0CF08}" type="pres">
      <dgm:prSet presAssocID="{42604020-7144-442F-B0C0-E0FC376DE137}" presName="spacing" presStyleCnt="0"/>
      <dgm:spPr/>
    </dgm:pt>
    <dgm:pt modelId="{F4833980-705C-48DB-961E-1494A2B91C4D}" type="pres">
      <dgm:prSet presAssocID="{FAFDA06C-FE9A-48F6-B9D5-8DD3C82955E8}" presName="composite" presStyleCnt="0"/>
      <dgm:spPr/>
    </dgm:pt>
    <dgm:pt modelId="{5970E98B-90DD-48AC-97C5-12C259D8DF95}" type="pres">
      <dgm:prSet presAssocID="{FAFDA06C-FE9A-48F6-B9D5-8DD3C82955E8}" presName="imgShp" presStyleLbl="fgImgPlace1" presStyleIdx="1" presStyleCnt="3" custScaleX="105491" custScaleY="108674"/>
      <dgm:spPr>
        <a:blipFill rotWithShape="1">
          <a:blip xmlns:r="http://schemas.openxmlformats.org/officeDocument/2006/relationships" r:embed="rId2"/>
          <a:stretch>
            <a:fillRect/>
          </a:stretch>
        </a:blipFill>
        <a:ln w="19050">
          <a:solidFill>
            <a:srgbClr val="C00000"/>
          </a:solidFill>
        </a:ln>
      </dgm:spPr>
    </dgm:pt>
    <dgm:pt modelId="{90A0C429-27BC-459A-A5BC-402D07B936CB}" type="pres">
      <dgm:prSet presAssocID="{FAFDA06C-FE9A-48F6-B9D5-8DD3C82955E8}" presName="txShp" presStyleLbl="node1" presStyleIdx="1" presStyleCnt="3">
        <dgm:presLayoutVars>
          <dgm:bulletEnabled val="1"/>
        </dgm:presLayoutVars>
      </dgm:prSet>
      <dgm:spPr/>
      <dgm:t>
        <a:bodyPr/>
        <a:lstStyle/>
        <a:p>
          <a:endParaRPr lang="el-GR"/>
        </a:p>
      </dgm:t>
    </dgm:pt>
    <dgm:pt modelId="{64B44648-B4A6-4446-8BDE-707207BB691E}" type="pres">
      <dgm:prSet presAssocID="{821891A7-C7E9-4C12-A277-527C56E08C12}" presName="spacing" presStyleCnt="0"/>
      <dgm:spPr/>
    </dgm:pt>
    <dgm:pt modelId="{5E8A2AB5-7879-4335-9D02-78F5D49C17EC}" type="pres">
      <dgm:prSet presAssocID="{8EADEAD7-4A21-4BF8-B359-E3ADE9B814BE}" presName="composite" presStyleCnt="0"/>
      <dgm:spPr/>
    </dgm:pt>
    <dgm:pt modelId="{45FA7D4F-C9D6-49EF-9F03-9174E47767D3}" type="pres">
      <dgm:prSet presAssocID="{8EADEAD7-4A21-4BF8-B359-E3ADE9B814BE}" presName="imgShp" presStyleLbl="fgImgPlace1" presStyleIdx="2" presStyleCnt="3" custScaleX="123339" custScaleY="97054"/>
      <dgm:spPr>
        <a:blipFill rotWithShape="1">
          <a:blip xmlns:r="http://schemas.openxmlformats.org/officeDocument/2006/relationships" r:embed="rId3"/>
          <a:stretch>
            <a:fillRect/>
          </a:stretch>
        </a:blipFill>
        <a:ln w="19050">
          <a:solidFill>
            <a:srgbClr val="C00000"/>
          </a:solidFill>
        </a:ln>
      </dgm:spPr>
    </dgm:pt>
    <dgm:pt modelId="{400BFCBF-5F32-4BAB-862D-1D6368F0FFC7}" type="pres">
      <dgm:prSet presAssocID="{8EADEAD7-4A21-4BF8-B359-E3ADE9B814BE}" presName="txShp" presStyleLbl="node1" presStyleIdx="2" presStyleCnt="3">
        <dgm:presLayoutVars>
          <dgm:bulletEnabled val="1"/>
        </dgm:presLayoutVars>
      </dgm:prSet>
      <dgm:spPr/>
      <dgm:t>
        <a:bodyPr/>
        <a:lstStyle/>
        <a:p>
          <a:endParaRPr lang="el-GR"/>
        </a:p>
      </dgm:t>
    </dgm:pt>
  </dgm:ptLst>
  <dgm:cxnLst>
    <dgm:cxn modelId="{7B442AC6-97D7-45AB-8423-F4007B7EFFBD}" type="presOf" srcId="{FAFDA06C-FE9A-48F6-B9D5-8DD3C82955E8}" destId="{90A0C429-27BC-459A-A5BC-402D07B936CB}" srcOrd="0" destOrd="0" presId="urn:microsoft.com/office/officeart/2005/8/layout/vList3"/>
    <dgm:cxn modelId="{D577809B-7C5E-4C34-B31B-760A1E815CCA}" srcId="{B182BEAC-CBD3-4E9F-B36B-51A0DA4318D9}" destId="{FAFDA06C-FE9A-48F6-B9D5-8DD3C82955E8}" srcOrd="1" destOrd="0" parTransId="{70EC5889-CCBF-41F6-9361-2F7943BB973F}" sibTransId="{821891A7-C7E9-4C12-A277-527C56E08C12}"/>
    <dgm:cxn modelId="{D9AEB7FE-3EE1-42DD-B2CC-96EDB580F3C1}" srcId="{B182BEAC-CBD3-4E9F-B36B-51A0DA4318D9}" destId="{0ADCB241-04BC-40AB-A3E3-A25EE2403F66}" srcOrd="0" destOrd="0" parTransId="{C75A0C66-00FE-4740-9CF1-AC7C966A2D1D}" sibTransId="{42604020-7144-442F-B0C0-E0FC376DE137}"/>
    <dgm:cxn modelId="{9364BCBD-AA3F-4A04-B7C2-D984FA9ECDF1}" type="presOf" srcId="{0ADCB241-04BC-40AB-A3E3-A25EE2403F66}" destId="{C030462A-42DD-436E-91D2-F14E00AC0658}" srcOrd="0" destOrd="0" presId="urn:microsoft.com/office/officeart/2005/8/layout/vList3"/>
    <dgm:cxn modelId="{93FFC920-D021-4BC8-AF1A-E6CA07FDE85F}" type="presOf" srcId="{8EADEAD7-4A21-4BF8-B359-E3ADE9B814BE}" destId="{400BFCBF-5F32-4BAB-862D-1D6368F0FFC7}" srcOrd="0" destOrd="0" presId="urn:microsoft.com/office/officeart/2005/8/layout/vList3"/>
    <dgm:cxn modelId="{10036CF1-79DA-4474-A2BC-A0BCCC010CB7}" srcId="{B182BEAC-CBD3-4E9F-B36B-51A0DA4318D9}" destId="{8EADEAD7-4A21-4BF8-B359-E3ADE9B814BE}" srcOrd="2" destOrd="0" parTransId="{F778FD24-9BB0-438C-AD34-50EB075A5F2A}" sibTransId="{49BA8714-7339-430F-AA87-856DC367F815}"/>
    <dgm:cxn modelId="{CB126DB0-9041-49B3-B6C4-89C018102A8F}" type="presOf" srcId="{B182BEAC-CBD3-4E9F-B36B-51A0DA4318D9}" destId="{DE57E61F-410C-4DBA-A15B-9E0BAEBD5266}" srcOrd="0" destOrd="0" presId="urn:microsoft.com/office/officeart/2005/8/layout/vList3"/>
    <dgm:cxn modelId="{D7CDB1E5-9616-40CC-B030-0A2C0CB7C42B}" type="presParOf" srcId="{DE57E61F-410C-4DBA-A15B-9E0BAEBD5266}" destId="{B3CF1033-9C98-412D-AFF7-6666F248A3DB}" srcOrd="0" destOrd="0" presId="urn:microsoft.com/office/officeart/2005/8/layout/vList3"/>
    <dgm:cxn modelId="{24DAA390-1CD3-40F4-8213-34F422AAB1A9}" type="presParOf" srcId="{B3CF1033-9C98-412D-AFF7-6666F248A3DB}" destId="{B8C4165C-0FE5-4DE0-8C0A-BA38B08D6E48}" srcOrd="0" destOrd="0" presId="urn:microsoft.com/office/officeart/2005/8/layout/vList3"/>
    <dgm:cxn modelId="{1381576D-9588-4873-8A19-A26EDCF771E0}" type="presParOf" srcId="{B3CF1033-9C98-412D-AFF7-6666F248A3DB}" destId="{C030462A-42DD-436E-91D2-F14E00AC0658}" srcOrd="1" destOrd="0" presId="urn:microsoft.com/office/officeart/2005/8/layout/vList3"/>
    <dgm:cxn modelId="{9DC0E635-5109-469D-8D28-23FEC2284A5B}" type="presParOf" srcId="{DE57E61F-410C-4DBA-A15B-9E0BAEBD5266}" destId="{F0A6A019-79C5-460C-BFCD-D84D6DB0CF08}" srcOrd="1" destOrd="0" presId="urn:microsoft.com/office/officeart/2005/8/layout/vList3"/>
    <dgm:cxn modelId="{30AFC7A3-9382-48C1-9D74-E80F58C96CB4}" type="presParOf" srcId="{DE57E61F-410C-4DBA-A15B-9E0BAEBD5266}" destId="{F4833980-705C-48DB-961E-1494A2B91C4D}" srcOrd="2" destOrd="0" presId="urn:microsoft.com/office/officeart/2005/8/layout/vList3"/>
    <dgm:cxn modelId="{5C346322-0028-4BC4-85EA-14C313491894}" type="presParOf" srcId="{F4833980-705C-48DB-961E-1494A2B91C4D}" destId="{5970E98B-90DD-48AC-97C5-12C259D8DF95}" srcOrd="0" destOrd="0" presId="urn:microsoft.com/office/officeart/2005/8/layout/vList3"/>
    <dgm:cxn modelId="{56E0126A-1320-4909-8EF7-D1E937632958}" type="presParOf" srcId="{F4833980-705C-48DB-961E-1494A2B91C4D}" destId="{90A0C429-27BC-459A-A5BC-402D07B936CB}" srcOrd="1" destOrd="0" presId="urn:microsoft.com/office/officeart/2005/8/layout/vList3"/>
    <dgm:cxn modelId="{77758B89-8482-49C9-A4BE-5734FC4D5225}" type="presParOf" srcId="{DE57E61F-410C-4DBA-A15B-9E0BAEBD5266}" destId="{64B44648-B4A6-4446-8BDE-707207BB691E}" srcOrd="3" destOrd="0" presId="urn:microsoft.com/office/officeart/2005/8/layout/vList3"/>
    <dgm:cxn modelId="{E7A30A95-8250-49D5-85F4-0E07F4DEA35F}" type="presParOf" srcId="{DE57E61F-410C-4DBA-A15B-9E0BAEBD5266}" destId="{5E8A2AB5-7879-4335-9D02-78F5D49C17EC}" srcOrd="4" destOrd="0" presId="urn:microsoft.com/office/officeart/2005/8/layout/vList3"/>
    <dgm:cxn modelId="{B8DA3C08-B718-40D8-817F-DAC24D862BB5}" type="presParOf" srcId="{5E8A2AB5-7879-4335-9D02-78F5D49C17EC}" destId="{45FA7D4F-C9D6-49EF-9F03-9174E47767D3}" srcOrd="0" destOrd="0" presId="urn:microsoft.com/office/officeart/2005/8/layout/vList3"/>
    <dgm:cxn modelId="{3E7699DE-5618-41F7-92E6-6800B8129818}" type="presParOf" srcId="{5E8A2AB5-7879-4335-9D02-78F5D49C17EC}" destId="{400BFCBF-5F32-4BAB-862D-1D6368F0FFC7}"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F81546C-6378-4B93-92E6-10FB033EA3CD}" type="doc">
      <dgm:prSet loTypeId="urn:microsoft.com/office/officeart/2005/8/layout/arrow5" loCatId="process" qsTypeId="urn:microsoft.com/office/officeart/2005/8/quickstyle/simple1" qsCatId="simple" csTypeId="urn:microsoft.com/office/officeart/2005/8/colors/accent1_2" csCatId="accent1" phldr="1"/>
      <dgm:spPr/>
      <dgm:t>
        <a:bodyPr/>
        <a:lstStyle/>
        <a:p>
          <a:endParaRPr lang="el-GR"/>
        </a:p>
      </dgm:t>
    </dgm:pt>
    <dgm:pt modelId="{71EC01B4-258E-4DA4-81D3-CA669C6CB3A5}">
      <dgm:prSet phldrT="[Κείμενο]" custT="1"/>
      <dgm:spPr>
        <a:solidFill>
          <a:schemeClr val="accent1">
            <a:lumMod val="20000"/>
            <a:lumOff val="80000"/>
          </a:schemeClr>
        </a:solidFill>
        <a:ln w="19050">
          <a:solidFill>
            <a:srgbClr val="C00000"/>
          </a:solidFill>
        </a:ln>
      </dgm:spPr>
      <dgm:t>
        <a:bodyPr/>
        <a:lstStyle/>
        <a:p>
          <a:endParaRPr lang="el-GR" sz="2800" dirty="0">
            <a:solidFill>
              <a:schemeClr val="tx2"/>
            </a:solidFill>
            <a:latin typeface="Trebuchet MS" panose="020B0603020202020204" pitchFamily="34" charset="0"/>
          </a:endParaRPr>
        </a:p>
      </dgm:t>
    </dgm:pt>
    <dgm:pt modelId="{CBA40C7D-9106-47D6-A04E-5AB43B418348}" type="parTrans" cxnId="{3B23BC2B-C017-434D-9D03-9667137975F4}">
      <dgm:prSet/>
      <dgm:spPr/>
      <dgm:t>
        <a:bodyPr/>
        <a:lstStyle/>
        <a:p>
          <a:endParaRPr lang="el-GR"/>
        </a:p>
      </dgm:t>
    </dgm:pt>
    <dgm:pt modelId="{D64DFE6D-9786-402A-AB59-95E61946B33F}" type="sibTrans" cxnId="{3B23BC2B-C017-434D-9D03-9667137975F4}">
      <dgm:prSet/>
      <dgm:spPr/>
      <dgm:t>
        <a:bodyPr/>
        <a:lstStyle/>
        <a:p>
          <a:endParaRPr lang="el-GR"/>
        </a:p>
      </dgm:t>
    </dgm:pt>
    <dgm:pt modelId="{6FBF0C0D-AC83-4169-A61E-44AC981A5CA3}">
      <dgm:prSet phldrT="[Κείμενο]"/>
      <dgm:spPr>
        <a:solidFill>
          <a:schemeClr val="accent3">
            <a:lumMod val="20000"/>
            <a:lumOff val="80000"/>
          </a:schemeClr>
        </a:solidFill>
        <a:ln w="19050">
          <a:solidFill>
            <a:srgbClr val="C00000"/>
          </a:solidFill>
        </a:ln>
      </dgm:spPr>
      <dgm:t>
        <a:bodyPr/>
        <a:lstStyle/>
        <a:p>
          <a:endParaRPr lang="el-GR" dirty="0"/>
        </a:p>
      </dgm:t>
    </dgm:pt>
    <dgm:pt modelId="{5EEE378D-F65F-4D18-9EE3-C78D602DFAEF}" type="parTrans" cxnId="{116FB417-06C6-4852-82E7-72B48CB9EC67}">
      <dgm:prSet/>
      <dgm:spPr/>
      <dgm:t>
        <a:bodyPr/>
        <a:lstStyle/>
        <a:p>
          <a:endParaRPr lang="el-GR"/>
        </a:p>
      </dgm:t>
    </dgm:pt>
    <dgm:pt modelId="{EF7D886E-CC3D-497D-9140-D28767608E43}" type="sibTrans" cxnId="{116FB417-06C6-4852-82E7-72B48CB9EC67}">
      <dgm:prSet/>
      <dgm:spPr/>
      <dgm:t>
        <a:bodyPr/>
        <a:lstStyle/>
        <a:p>
          <a:endParaRPr lang="el-GR"/>
        </a:p>
      </dgm:t>
    </dgm:pt>
    <dgm:pt modelId="{34986D34-C1C1-4E7D-8EFB-E729A33BC02C}" type="pres">
      <dgm:prSet presAssocID="{6F81546C-6378-4B93-92E6-10FB033EA3CD}" presName="diagram" presStyleCnt="0">
        <dgm:presLayoutVars>
          <dgm:dir/>
          <dgm:resizeHandles val="exact"/>
        </dgm:presLayoutVars>
      </dgm:prSet>
      <dgm:spPr/>
      <dgm:t>
        <a:bodyPr/>
        <a:lstStyle/>
        <a:p>
          <a:endParaRPr lang="el-GR"/>
        </a:p>
      </dgm:t>
    </dgm:pt>
    <dgm:pt modelId="{0B982E6E-D276-47D8-A738-3A2068208D1E}" type="pres">
      <dgm:prSet presAssocID="{71EC01B4-258E-4DA4-81D3-CA669C6CB3A5}" presName="arrow" presStyleLbl="node1" presStyleIdx="0" presStyleCnt="2" custScaleX="55038" custScaleY="92321" custRadScaleRad="161157" custRadScaleInc="-1280">
        <dgm:presLayoutVars>
          <dgm:bulletEnabled val="1"/>
        </dgm:presLayoutVars>
      </dgm:prSet>
      <dgm:spPr/>
      <dgm:t>
        <a:bodyPr/>
        <a:lstStyle/>
        <a:p>
          <a:endParaRPr lang="el-GR"/>
        </a:p>
      </dgm:t>
    </dgm:pt>
    <dgm:pt modelId="{453A43F2-612E-47E1-90C7-CB7B734F6727}" type="pres">
      <dgm:prSet presAssocID="{6FBF0C0D-AC83-4169-A61E-44AC981A5CA3}" presName="arrow" presStyleLbl="node1" presStyleIdx="1" presStyleCnt="2" custScaleX="55037" custScaleY="85797">
        <dgm:presLayoutVars>
          <dgm:bulletEnabled val="1"/>
        </dgm:presLayoutVars>
      </dgm:prSet>
      <dgm:spPr/>
      <dgm:t>
        <a:bodyPr/>
        <a:lstStyle/>
        <a:p>
          <a:endParaRPr lang="el-GR"/>
        </a:p>
      </dgm:t>
    </dgm:pt>
  </dgm:ptLst>
  <dgm:cxnLst>
    <dgm:cxn modelId="{3B23BC2B-C017-434D-9D03-9667137975F4}" srcId="{6F81546C-6378-4B93-92E6-10FB033EA3CD}" destId="{71EC01B4-258E-4DA4-81D3-CA669C6CB3A5}" srcOrd="0" destOrd="0" parTransId="{CBA40C7D-9106-47D6-A04E-5AB43B418348}" sibTransId="{D64DFE6D-9786-402A-AB59-95E61946B33F}"/>
    <dgm:cxn modelId="{B6704B3A-ACB8-4E02-B9C2-6E718CD0A630}" type="presOf" srcId="{6FBF0C0D-AC83-4169-A61E-44AC981A5CA3}" destId="{453A43F2-612E-47E1-90C7-CB7B734F6727}" srcOrd="0" destOrd="0" presId="urn:microsoft.com/office/officeart/2005/8/layout/arrow5"/>
    <dgm:cxn modelId="{05C684C0-131A-4AAB-96DB-6F5D8429267F}" type="presOf" srcId="{6F81546C-6378-4B93-92E6-10FB033EA3CD}" destId="{34986D34-C1C1-4E7D-8EFB-E729A33BC02C}" srcOrd="0" destOrd="0" presId="urn:microsoft.com/office/officeart/2005/8/layout/arrow5"/>
    <dgm:cxn modelId="{116FB417-06C6-4852-82E7-72B48CB9EC67}" srcId="{6F81546C-6378-4B93-92E6-10FB033EA3CD}" destId="{6FBF0C0D-AC83-4169-A61E-44AC981A5CA3}" srcOrd="1" destOrd="0" parTransId="{5EEE378D-F65F-4D18-9EE3-C78D602DFAEF}" sibTransId="{EF7D886E-CC3D-497D-9140-D28767608E43}"/>
    <dgm:cxn modelId="{5E6E31CA-DBF3-4F92-8D4D-B2700DAEC82B}" type="presOf" srcId="{71EC01B4-258E-4DA4-81D3-CA669C6CB3A5}" destId="{0B982E6E-D276-47D8-A738-3A2068208D1E}" srcOrd="0" destOrd="0" presId="urn:microsoft.com/office/officeart/2005/8/layout/arrow5"/>
    <dgm:cxn modelId="{B877ED9B-43D7-489C-A71D-3CDA71E43390}" type="presParOf" srcId="{34986D34-C1C1-4E7D-8EFB-E729A33BC02C}" destId="{0B982E6E-D276-47D8-A738-3A2068208D1E}" srcOrd="0" destOrd="0" presId="urn:microsoft.com/office/officeart/2005/8/layout/arrow5"/>
    <dgm:cxn modelId="{E0858486-C26E-435A-AD6A-7892436178CE}" type="presParOf" srcId="{34986D34-C1C1-4E7D-8EFB-E729A33BC02C}" destId="{453A43F2-612E-47E1-90C7-CB7B734F6727}" srcOrd="1" destOrd="0" presId="urn:microsoft.com/office/officeart/2005/8/layout/arrow5"/>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84A8B12-9E84-421F-BD5D-0BCF11BC728F}" type="doc">
      <dgm:prSet loTypeId="urn:microsoft.com/office/officeart/2005/8/layout/bProcess4" loCatId="process" qsTypeId="urn:microsoft.com/office/officeart/2005/8/quickstyle/simple1" qsCatId="simple" csTypeId="urn:microsoft.com/office/officeart/2005/8/colors/accent1_2" csCatId="accent1" phldr="1"/>
      <dgm:spPr/>
      <dgm:t>
        <a:bodyPr/>
        <a:lstStyle/>
        <a:p>
          <a:endParaRPr lang="el-GR"/>
        </a:p>
      </dgm:t>
    </dgm:pt>
    <dgm:pt modelId="{AAD83706-90B1-4AFE-B487-64C883037244}">
      <dgm:prSet phldrT="[Κείμενο]" custT="1"/>
      <dgm:spPr>
        <a:solidFill>
          <a:schemeClr val="accent1">
            <a:lumMod val="20000"/>
            <a:lumOff val="80000"/>
          </a:schemeClr>
        </a:solidFill>
        <a:ln w="19050">
          <a:solidFill>
            <a:srgbClr val="C00000"/>
          </a:solidFill>
        </a:ln>
      </dgm:spPr>
      <dgm:t>
        <a:bodyPr/>
        <a:lstStyle/>
        <a:p>
          <a:r>
            <a:rPr lang="en-US" sz="2200" dirty="0" smtClean="0">
              <a:solidFill>
                <a:schemeClr val="tx2"/>
              </a:solidFill>
              <a:latin typeface="Trebuchet MS" panose="020B0603020202020204" pitchFamily="34" charset="0"/>
            </a:rPr>
            <a:t>Chamilo</a:t>
          </a:r>
        </a:p>
        <a:p>
          <a:r>
            <a:rPr lang="en-US" sz="2200" dirty="0" smtClean="0">
              <a:solidFill>
                <a:schemeClr val="tx2"/>
              </a:solidFill>
              <a:latin typeface="Trebuchet MS" panose="020B0603020202020204" pitchFamily="34" charset="0"/>
            </a:rPr>
            <a:t>H5P</a:t>
          </a:r>
          <a:endParaRPr lang="el-GR" sz="2200" dirty="0">
            <a:solidFill>
              <a:schemeClr val="tx2"/>
            </a:solidFill>
            <a:latin typeface="Trebuchet MS" panose="020B0603020202020204" pitchFamily="34" charset="0"/>
          </a:endParaRPr>
        </a:p>
      </dgm:t>
    </dgm:pt>
    <dgm:pt modelId="{9BE9F48C-7D02-43D9-A28C-F4AA3558AFB6}" type="parTrans" cxnId="{38677CC3-7191-4F65-98EB-9E3EC8926DCC}">
      <dgm:prSet/>
      <dgm:spPr/>
      <dgm:t>
        <a:bodyPr/>
        <a:lstStyle/>
        <a:p>
          <a:endParaRPr lang="el-GR"/>
        </a:p>
      </dgm:t>
    </dgm:pt>
    <dgm:pt modelId="{69D1311E-99D6-4106-B511-C0A9EF1AE53D}" type="sibTrans" cxnId="{38677CC3-7191-4F65-98EB-9E3EC8926DCC}">
      <dgm:prSet/>
      <dgm:spPr>
        <a:solidFill>
          <a:schemeClr val="accent5">
            <a:lumMod val="60000"/>
            <a:lumOff val="40000"/>
          </a:schemeClr>
        </a:solidFill>
      </dgm:spPr>
      <dgm:t>
        <a:bodyPr/>
        <a:lstStyle/>
        <a:p>
          <a:endParaRPr lang="el-GR"/>
        </a:p>
      </dgm:t>
    </dgm:pt>
    <dgm:pt modelId="{D0776DE1-F129-47C6-887D-64864831CB77}">
      <dgm:prSet phldrT="[Κείμενο]" custT="1"/>
      <dgm:spPr>
        <a:solidFill>
          <a:schemeClr val="accent3">
            <a:lumMod val="20000"/>
            <a:lumOff val="80000"/>
          </a:schemeClr>
        </a:solidFill>
        <a:ln w="19050">
          <a:solidFill>
            <a:srgbClr val="C00000"/>
          </a:solidFill>
        </a:ln>
      </dgm:spPr>
      <dgm:t>
        <a:bodyPr/>
        <a:lstStyle/>
        <a:p>
          <a:r>
            <a:rPr lang="en-US" sz="2200" dirty="0" smtClean="0">
              <a:solidFill>
                <a:schemeClr val="tx2"/>
              </a:solidFill>
              <a:latin typeface="Trebuchet MS" panose="020B0603020202020204" pitchFamily="34" charset="0"/>
            </a:rPr>
            <a:t>Doodly</a:t>
          </a:r>
        </a:p>
        <a:p>
          <a:r>
            <a:rPr lang="en-US" sz="2200" dirty="0" smtClean="0">
              <a:solidFill>
                <a:schemeClr val="tx2"/>
              </a:solidFill>
              <a:latin typeface="Trebuchet MS" panose="020B0603020202020204" pitchFamily="34" charset="0"/>
            </a:rPr>
            <a:t>Plotagon</a:t>
          </a:r>
          <a:endParaRPr lang="el-GR" sz="2200" dirty="0">
            <a:solidFill>
              <a:schemeClr val="tx2"/>
            </a:solidFill>
            <a:latin typeface="Trebuchet MS" panose="020B0603020202020204" pitchFamily="34" charset="0"/>
          </a:endParaRPr>
        </a:p>
      </dgm:t>
    </dgm:pt>
    <dgm:pt modelId="{AB9A53B3-CCE3-4145-A1B3-07286689ADFE}" type="parTrans" cxnId="{D62EBF1B-D06F-4A42-8C75-810D62A1526D}">
      <dgm:prSet/>
      <dgm:spPr/>
      <dgm:t>
        <a:bodyPr/>
        <a:lstStyle/>
        <a:p>
          <a:endParaRPr lang="el-GR"/>
        </a:p>
      </dgm:t>
    </dgm:pt>
    <dgm:pt modelId="{201F1860-3B37-4C98-9B85-DDE484CC691F}" type="sibTrans" cxnId="{D62EBF1B-D06F-4A42-8C75-810D62A1526D}">
      <dgm:prSet/>
      <dgm:spPr>
        <a:solidFill>
          <a:schemeClr val="accent5">
            <a:lumMod val="60000"/>
            <a:lumOff val="40000"/>
          </a:schemeClr>
        </a:solidFill>
      </dgm:spPr>
      <dgm:t>
        <a:bodyPr/>
        <a:lstStyle/>
        <a:p>
          <a:endParaRPr lang="el-GR"/>
        </a:p>
      </dgm:t>
    </dgm:pt>
    <dgm:pt modelId="{81CFC15F-A6F7-4D41-AEF7-5FB279BE5238}">
      <dgm:prSet phldrT="[Κείμενο]" custT="1"/>
      <dgm:spPr>
        <a:solidFill>
          <a:schemeClr val="accent1">
            <a:lumMod val="20000"/>
            <a:lumOff val="80000"/>
          </a:schemeClr>
        </a:solidFill>
        <a:ln w="19050">
          <a:solidFill>
            <a:srgbClr val="C00000"/>
          </a:solidFill>
        </a:ln>
      </dgm:spPr>
      <dgm:t>
        <a:bodyPr/>
        <a:lstStyle/>
        <a:p>
          <a:r>
            <a:rPr lang="en-US" sz="2200" dirty="0" smtClean="0">
              <a:solidFill>
                <a:schemeClr val="tx2"/>
              </a:solidFill>
              <a:latin typeface="Trebuchet MS" panose="020B0603020202020204" pitchFamily="34" charset="0"/>
            </a:rPr>
            <a:t>Blippar</a:t>
          </a:r>
        </a:p>
        <a:p>
          <a:r>
            <a:rPr lang="en-US" sz="2200" dirty="0" smtClean="0">
              <a:solidFill>
                <a:schemeClr val="tx2"/>
              </a:solidFill>
              <a:latin typeface="Trebuchet MS" panose="020B0603020202020204" pitchFamily="34" charset="0"/>
            </a:rPr>
            <a:t>Padlet</a:t>
          </a:r>
          <a:endParaRPr lang="el-GR" sz="2200" dirty="0">
            <a:solidFill>
              <a:schemeClr val="tx2"/>
            </a:solidFill>
            <a:latin typeface="Trebuchet MS" panose="020B0603020202020204" pitchFamily="34" charset="0"/>
          </a:endParaRPr>
        </a:p>
      </dgm:t>
    </dgm:pt>
    <dgm:pt modelId="{F7A58A69-04F1-4AC4-81CF-C3C616D8C613}" type="parTrans" cxnId="{4EC79F2B-628B-4A99-A28D-E2D4158D9729}">
      <dgm:prSet/>
      <dgm:spPr/>
      <dgm:t>
        <a:bodyPr/>
        <a:lstStyle/>
        <a:p>
          <a:endParaRPr lang="el-GR"/>
        </a:p>
      </dgm:t>
    </dgm:pt>
    <dgm:pt modelId="{3511CE6D-549E-44D6-9C11-E13960D7E1DB}" type="sibTrans" cxnId="{4EC79F2B-628B-4A99-A28D-E2D4158D9729}">
      <dgm:prSet/>
      <dgm:spPr>
        <a:solidFill>
          <a:schemeClr val="accent5">
            <a:lumMod val="60000"/>
            <a:lumOff val="40000"/>
          </a:schemeClr>
        </a:solidFill>
      </dgm:spPr>
      <dgm:t>
        <a:bodyPr/>
        <a:lstStyle/>
        <a:p>
          <a:endParaRPr lang="el-GR"/>
        </a:p>
      </dgm:t>
    </dgm:pt>
    <dgm:pt modelId="{1A80D2C7-D06D-4F80-BC0C-93FB04711FE7}">
      <dgm:prSet phldrT="[Κείμενο]"/>
      <dgm:spPr>
        <a:solidFill>
          <a:schemeClr val="accent3">
            <a:lumMod val="20000"/>
            <a:lumOff val="80000"/>
          </a:schemeClr>
        </a:solidFill>
        <a:ln w="19050">
          <a:solidFill>
            <a:srgbClr val="C00000"/>
          </a:solidFill>
        </a:ln>
      </dgm:spPr>
      <dgm:t>
        <a:bodyPr/>
        <a:lstStyle/>
        <a:p>
          <a:r>
            <a:rPr lang="en-US" dirty="0" smtClean="0">
              <a:solidFill>
                <a:schemeClr val="tx2"/>
              </a:solidFill>
              <a:latin typeface="Trebuchet MS" panose="020B0603020202020204" pitchFamily="34" charset="0"/>
            </a:rPr>
            <a:t>Jigsawplanet</a:t>
          </a:r>
          <a:endParaRPr lang="el-GR" dirty="0">
            <a:solidFill>
              <a:schemeClr val="tx2"/>
            </a:solidFill>
            <a:latin typeface="Trebuchet MS" panose="020B0603020202020204" pitchFamily="34" charset="0"/>
          </a:endParaRPr>
        </a:p>
      </dgm:t>
    </dgm:pt>
    <dgm:pt modelId="{3E5CD547-B51E-4DC9-BFF4-023C52607139}" type="parTrans" cxnId="{7428DFAB-4FBE-4C01-BF1D-6950C37754AD}">
      <dgm:prSet/>
      <dgm:spPr/>
      <dgm:t>
        <a:bodyPr/>
        <a:lstStyle/>
        <a:p>
          <a:endParaRPr lang="el-GR"/>
        </a:p>
      </dgm:t>
    </dgm:pt>
    <dgm:pt modelId="{51BEFAB6-3C6B-4465-BD13-7D72F9860728}" type="sibTrans" cxnId="{7428DFAB-4FBE-4C01-BF1D-6950C37754AD}">
      <dgm:prSet/>
      <dgm:spPr>
        <a:solidFill>
          <a:schemeClr val="accent5">
            <a:lumMod val="60000"/>
            <a:lumOff val="40000"/>
          </a:schemeClr>
        </a:solidFill>
      </dgm:spPr>
      <dgm:t>
        <a:bodyPr/>
        <a:lstStyle/>
        <a:p>
          <a:endParaRPr lang="el-GR"/>
        </a:p>
      </dgm:t>
    </dgm:pt>
    <dgm:pt modelId="{500248A5-22D7-4EAC-AE72-94CE35095FB5}">
      <dgm:prSet phldrT="[Κείμενο]"/>
      <dgm:spPr>
        <a:solidFill>
          <a:schemeClr val="accent1">
            <a:lumMod val="20000"/>
            <a:lumOff val="80000"/>
          </a:schemeClr>
        </a:solidFill>
        <a:ln w="19050">
          <a:solidFill>
            <a:srgbClr val="C00000"/>
          </a:solidFill>
        </a:ln>
      </dgm:spPr>
      <dgm:t>
        <a:bodyPr/>
        <a:lstStyle/>
        <a:p>
          <a:r>
            <a:rPr lang="en-US" dirty="0" smtClean="0">
              <a:solidFill>
                <a:schemeClr val="tx2"/>
              </a:solidFill>
              <a:latin typeface="Trebuchet MS" panose="020B0603020202020204" pitchFamily="34" charset="0"/>
            </a:rPr>
            <a:t>Crossword Labs</a:t>
          </a:r>
          <a:endParaRPr lang="el-GR" dirty="0">
            <a:solidFill>
              <a:schemeClr val="tx2"/>
            </a:solidFill>
            <a:latin typeface="Trebuchet MS" panose="020B0603020202020204" pitchFamily="34" charset="0"/>
          </a:endParaRPr>
        </a:p>
      </dgm:t>
    </dgm:pt>
    <dgm:pt modelId="{906C558A-0861-4E5C-8EE1-81A45F2E6C87}" type="parTrans" cxnId="{77AE3869-FB6C-4A2C-84D2-0B2ECDC8D308}">
      <dgm:prSet/>
      <dgm:spPr/>
      <dgm:t>
        <a:bodyPr/>
        <a:lstStyle/>
        <a:p>
          <a:endParaRPr lang="el-GR"/>
        </a:p>
      </dgm:t>
    </dgm:pt>
    <dgm:pt modelId="{B516A6F9-B5B7-4EF9-B8A5-25F42BE0005E}" type="sibTrans" cxnId="{77AE3869-FB6C-4A2C-84D2-0B2ECDC8D308}">
      <dgm:prSet/>
      <dgm:spPr>
        <a:solidFill>
          <a:schemeClr val="accent5">
            <a:lumMod val="60000"/>
            <a:lumOff val="40000"/>
          </a:schemeClr>
        </a:solidFill>
      </dgm:spPr>
      <dgm:t>
        <a:bodyPr/>
        <a:lstStyle/>
        <a:p>
          <a:endParaRPr lang="el-GR"/>
        </a:p>
      </dgm:t>
    </dgm:pt>
    <dgm:pt modelId="{29AF4641-57FB-4C04-8FB9-25E05F9ED144}">
      <dgm:prSet phldrT="[Κείμενο]"/>
      <dgm:spPr>
        <a:solidFill>
          <a:schemeClr val="accent3">
            <a:lumMod val="20000"/>
            <a:lumOff val="80000"/>
          </a:schemeClr>
        </a:solidFill>
        <a:ln w="19050">
          <a:solidFill>
            <a:srgbClr val="C00000"/>
          </a:solidFill>
        </a:ln>
      </dgm:spPr>
      <dgm:t>
        <a:bodyPr/>
        <a:lstStyle/>
        <a:p>
          <a:r>
            <a:rPr lang="en-US" dirty="0" smtClean="0">
              <a:solidFill>
                <a:schemeClr val="tx2"/>
              </a:solidFill>
              <a:latin typeface="Trebuchet MS" panose="020B0603020202020204" pitchFamily="34" charset="0"/>
            </a:rPr>
            <a:t>LearningApps</a:t>
          </a:r>
        </a:p>
        <a:p>
          <a:r>
            <a:rPr lang="en-US" dirty="0" smtClean="0">
              <a:solidFill>
                <a:schemeClr val="tx2"/>
              </a:solidFill>
              <a:latin typeface="Trebuchet MS" panose="020B0603020202020204" pitchFamily="34" charset="0"/>
            </a:rPr>
            <a:t>Liveworksheets</a:t>
          </a:r>
          <a:endParaRPr lang="el-GR" dirty="0">
            <a:solidFill>
              <a:schemeClr val="tx2"/>
            </a:solidFill>
            <a:latin typeface="Trebuchet MS" panose="020B0603020202020204" pitchFamily="34" charset="0"/>
          </a:endParaRPr>
        </a:p>
      </dgm:t>
    </dgm:pt>
    <dgm:pt modelId="{7366C6DF-52A0-42B9-BA92-2E62C1F882ED}" type="parTrans" cxnId="{60608510-8FE3-4272-B1F4-7B0B8B4D0829}">
      <dgm:prSet/>
      <dgm:spPr/>
      <dgm:t>
        <a:bodyPr/>
        <a:lstStyle/>
        <a:p>
          <a:endParaRPr lang="el-GR"/>
        </a:p>
      </dgm:t>
    </dgm:pt>
    <dgm:pt modelId="{9B579AC3-D24B-448A-9552-75E855CC26DA}" type="sibTrans" cxnId="{60608510-8FE3-4272-B1F4-7B0B8B4D0829}">
      <dgm:prSet/>
      <dgm:spPr>
        <a:solidFill>
          <a:schemeClr val="accent5">
            <a:lumMod val="60000"/>
            <a:lumOff val="40000"/>
          </a:schemeClr>
        </a:solidFill>
      </dgm:spPr>
      <dgm:t>
        <a:bodyPr/>
        <a:lstStyle/>
        <a:p>
          <a:endParaRPr lang="el-GR"/>
        </a:p>
      </dgm:t>
    </dgm:pt>
    <dgm:pt modelId="{ED8D4673-EE02-473A-AB26-5DD3C0718970}">
      <dgm:prSet phldrT="[Κείμενο]"/>
      <dgm:spPr>
        <a:solidFill>
          <a:schemeClr val="accent1">
            <a:lumMod val="20000"/>
            <a:lumOff val="80000"/>
          </a:schemeClr>
        </a:solidFill>
        <a:ln w="19050">
          <a:solidFill>
            <a:srgbClr val="C00000"/>
          </a:solidFill>
        </a:ln>
      </dgm:spPr>
      <dgm:t>
        <a:bodyPr/>
        <a:lstStyle/>
        <a:p>
          <a:r>
            <a:rPr lang="en-US" dirty="0" smtClean="0">
              <a:solidFill>
                <a:schemeClr val="tx2"/>
              </a:solidFill>
              <a:latin typeface="Trebuchet MS" panose="020B0603020202020204" pitchFamily="34" charset="0"/>
            </a:rPr>
            <a:t>Powerpoint</a:t>
          </a:r>
          <a:endParaRPr lang="el-GR" dirty="0">
            <a:solidFill>
              <a:schemeClr val="tx2"/>
            </a:solidFill>
            <a:latin typeface="Trebuchet MS" panose="020B0603020202020204" pitchFamily="34" charset="0"/>
          </a:endParaRPr>
        </a:p>
      </dgm:t>
    </dgm:pt>
    <dgm:pt modelId="{E2D1D28F-14CA-49D1-9B8D-B458091427AF}" type="parTrans" cxnId="{B6C78B52-6CCC-4B43-A42F-7EE124FCFC57}">
      <dgm:prSet/>
      <dgm:spPr/>
      <dgm:t>
        <a:bodyPr/>
        <a:lstStyle/>
        <a:p>
          <a:endParaRPr lang="el-GR"/>
        </a:p>
      </dgm:t>
    </dgm:pt>
    <dgm:pt modelId="{6F36D754-EA96-4587-B219-2FD30C44909A}" type="sibTrans" cxnId="{B6C78B52-6CCC-4B43-A42F-7EE124FCFC57}">
      <dgm:prSet/>
      <dgm:spPr>
        <a:solidFill>
          <a:schemeClr val="accent5">
            <a:lumMod val="60000"/>
            <a:lumOff val="40000"/>
          </a:schemeClr>
        </a:solidFill>
      </dgm:spPr>
      <dgm:t>
        <a:bodyPr/>
        <a:lstStyle/>
        <a:p>
          <a:endParaRPr lang="el-GR"/>
        </a:p>
      </dgm:t>
    </dgm:pt>
    <dgm:pt modelId="{971B4B44-3140-4392-8B57-108845F6C0F8}">
      <dgm:prSet phldrT="[Κείμενο]"/>
      <dgm:spPr>
        <a:solidFill>
          <a:schemeClr val="accent3">
            <a:lumMod val="20000"/>
            <a:lumOff val="80000"/>
          </a:schemeClr>
        </a:solidFill>
        <a:ln w="19050">
          <a:solidFill>
            <a:srgbClr val="C00000"/>
          </a:solidFill>
        </a:ln>
      </dgm:spPr>
      <dgm:t>
        <a:bodyPr/>
        <a:lstStyle/>
        <a:p>
          <a:r>
            <a:rPr lang="en-US" dirty="0" smtClean="0">
              <a:solidFill>
                <a:schemeClr val="tx2"/>
              </a:solidFill>
              <a:latin typeface="Trebuchet MS" panose="020B0603020202020204" pitchFamily="34" charset="0"/>
            </a:rPr>
            <a:t>E-me</a:t>
          </a:r>
          <a:endParaRPr lang="el-GR" dirty="0">
            <a:solidFill>
              <a:schemeClr val="tx2"/>
            </a:solidFill>
            <a:latin typeface="Trebuchet MS" panose="020B0603020202020204" pitchFamily="34" charset="0"/>
          </a:endParaRPr>
        </a:p>
      </dgm:t>
    </dgm:pt>
    <dgm:pt modelId="{39877678-EF2C-485F-9B56-46C904F88EB8}" type="parTrans" cxnId="{852F8519-05F2-4E52-A8BD-0F47C6D0DDE2}">
      <dgm:prSet/>
      <dgm:spPr/>
      <dgm:t>
        <a:bodyPr/>
        <a:lstStyle/>
        <a:p>
          <a:endParaRPr lang="el-GR"/>
        </a:p>
      </dgm:t>
    </dgm:pt>
    <dgm:pt modelId="{461ED636-E1E1-43EA-A52F-D20CA67552F8}" type="sibTrans" cxnId="{852F8519-05F2-4E52-A8BD-0F47C6D0DDE2}">
      <dgm:prSet/>
      <dgm:spPr>
        <a:solidFill>
          <a:schemeClr val="accent5">
            <a:lumMod val="60000"/>
            <a:lumOff val="40000"/>
          </a:schemeClr>
        </a:solidFill>
      </dgm:spPr>
      <dgm:t>
        <a:bodyPr/>
        <a:lstStyle/>
        <a:p>
          <a:endParaRPr lang="el-GR"/>
        </a:p>
      </dgm:t>
    </dgm:pt>
    <dgm:pt modelId="{5F36E44C-84D9-4C95-A8D5-3123EA7B4FCC}">
      <dgm:prSet phldrT="[Κείμενο]"/>
      <dgm:spPr>
        <a:solidFill>
          <a:schemeClr val="accent1">
            <a:lumMod val="20000"/>
            <a:lumOff val="80000"/>
          </a:schemeClr>
        </a:solidFill>
        <a:ln w="19050">
          <a:solidFill>
            <a:srgbClr val="C00000"/>
          </a:solidFill>
        </a:ln>
      </dgm:spPr>
      <dgm:t>
        <a:bodyPr/>
        <a:lstStyle/>
        <a:p>
          <a:r>
            <a:rPr lang="el-GR" dirty="0" smtClean="0">
              <a:solidFill>
                <a:schemeClr val="tx2"/>
              </a:solidFill>
            </a:rPr>
            <a:t>Εργαλεία φωτογράφισης και </a:t>
          </a:r>
        </a:p>
        <a:p>
          <a:r>
            <a:rPr lang="el-GR" dirty="0" smtClean="0">
              <a:solidFill>
                <a:schemeClr val="tx2"/>
              </a:solidFill>
            </a:rPr>
            <a:t>ηχογράφησης</a:t>
          </a:r>
          <a:endParaRPr lang="el-GR" dirty="0">
            <a:solidFill>
              <a:schemeClr val="tx2"/>
            </a:solidFill>
          </a:endParaRPr>
        </a:p>
      </dgm:t>
    </dgm:pt>
    <dgm:pt modelId="{37AF4B2E-CF01-4A2D-8C13-BDA7F3A1C934}" type="parTrans" cxnId="{6B003CF8-7792-4C7B-B32A-EB4A23418387}">
      <dgm:prSet/>
      <dgm:spPr/>
      <dgm:t>
        <a:bodyPr/>
        <a:lstStyle/>
        <a:p>
          <a:endParaRPr lang="el-GR"/>
        </a:p>
      </dgm:t>
    </dgm:pt>
    <dgm:pt modelId="{F2C6D9B7-E4E9-4BA6-8C68-D976C740ACBD}" type="sibTrans" cxnId="{6B003CF8-7792-4C7B-B32A-EB4A23418387}">
      <dgm:prSet/>
      <dgm:spPr/>
      <dgm:t>
        <a:bodyPr/>
        <a:lstStyle/>
        <a:p>
          <a:endParaRPr lang="el-GR"/>
        </a:p>
      </dgm:t>
    </dgm:pt>
    <dgm:pt modelId="{5F88B07E-85FC-495B-89DA-98E7B3D763F6}" type="pres">
      <dgm:prSet presAssocID="{184A8B12-9E84-421F-BD5D-0BCF11BC728F}" presName="Name0" presStyleCnt="0">
        <dgm:presLayoutVars>
          <dgm:dir/>
          <dgm:resizeHandles/>
        </dgm:presLayoutVars>
      </dgm:prSet>
      <dgm:spPr/>
      <dgm:t>
        <a:bodyPr/>
        <a:lstStyle/>
        <a:p>
          <a:endParaRPr lang="el-GR"/>
        </a:p>
      </dgm:t>
    </dgm:pt>
    <dgm:pt modelId="{2B3D8E79-B0BD-456B-9B41-540E18B50C8C}" type="pres">
      <dgm:prSet presAssocID="{AAD83706-90B1-4AFE-B487-64C883037244}" presName="compNode" presStyleCnt="0"/>
      <dgm:spPr/>
    </dgm:pt>
    <dgm:pt modelId="{840211A5-9FCC-4A5C-B360-8EE2EBDB5C42}" type="pres">
      <dgm:prSet presAssocID="{AAD83706-90B1-4AFE-B487-64C883037244}" presName="dummyConnPt" presStyleCnt="0"/>
      <dgm:spPr/>
    </dgm:pt>
    <dgm:pt modelId="{26F86A8F-813B-4A88-8F96-01811E9A12BE}" type="pres">
      <dgm:prSet presAssocID="{AAD83706-90B1-4AFE-B487-64C883037244}" presName="node" presStyleLbl="node1" presStyleIdx="0" presStyleCnt="9">
        <dgm:presLayoutVars>
          <dgm:bulletEnabled val="1"/>
        </dgm:presLayoutVars>
      </dgm:prSet>
      <dgm:spPr/>
      <dgm:t>
        <a:bodyPr/>
        <a:lstStyle/>
        <a:p>
          <a:endParaRPr lang="el-GR"/>
        </a:p>
      </dgm:t>
    </dgm:pt>
    <dgm:pt modelId="{708721B4-A86C-4474-8794-52DBB68B058B}" type="pres">
      <dgm:prSet presAssocID="{69D1311E-99D6-4106-B511-C0A9EF1AE53D}" presName="sibTrans" presStyleLbl="bgSibTrans2D1" presStyleIdx="0" presStyleCnt="8"/>
      <dgm:spPr/>
      <dgm:t>
        <a:bodyPr/>
        <a:lstStyle/>
        <a:p>
          <a:endParaRPr lang="el-GR"/>
        </a:p>
      </dgm:t>
    </dgm:pt>
    <dgm:pt modelId="{450E698D-C770-414E-98A0-DC853B84BD4A}" type="pres">
      <dgm:prSet presAssocID="{D0776DE1-F129-47C6-887D-64864831CB77}" presName="compNode" presStyleCnt="0"/>
      <dgm:spPr/>
    </dgm:pt>
    <dgm:pt modelId="{78E631A8-9501-44C7-B380-71DDE3C5DB25}" type="pres">
      <dgm:prSet presAssocID="{D0776DE1-F129-47C6-887D-64864831CB77}" presName="dummyConnPt" presStyleCnt="0"/>
      <dgm:spPr/>
    </dgm:pt>
    <dgm:pt modelId="{88473B98-EAAF-478C-876B-4D502BC7AA1B}" type="pres">
      <dgm:prSet presAssocID="{D0776DE1-F129-47C6-887D-64864831CB77}" presName="node" presStyleLbl="node1" presStyleIdx="1" presStyleCnt="9">
        <dgm:presLayoutVars>
          <dgm:bulletEnabled val="1"/>
        </dgm:presLayoutVars>
      </dgm:prSet>
      <dgm:spPr/>
      <dgm:t>
        <a:bodyPr/>
        <a:lstStyle/>
        <a:p>
          <a:endParaRPr lang="el-GR"/>
        </a:p>
      </dgm:t>
    </dgm:pt>
    <dgm:pt modelId="{97F77D8E-1837-4482-BC67-A822BF06E9BF}" type="pres">
      <dgm:prSet presAssocID="{201F1860-3B37-4C98-9B85-DDE484CC691F}" presName="sibTrans" presStyleLbl="bgSibTrans2D1" presStyleIdx="1" presStyleCnt="8"/>
      <dgm:spPr/>
      <dgm:t>
        <a:bodyPr/>
        <a:lstStyle/>
        <a:p>
          <a:endParaRPr lang="el-GR"/>
        </a:p>
      </dgm:t>
    </dgm:pt>
    <dgm:pt modelId="{F920B4E9-B8AA-4347-BC5E-FDD925307FE4}" type="pres">
      <dgm:prSet presAssocID="{81CFC15F-A6F7-4D41-AEF7-5FB279BE5238}" presName="compNode" presStyleCnt="0"/>
      <dgm:spPr/>
    </dgm:pt>
    <dgm:pt modelId="{5180C646-7852-483E-9726-3FA84413DE8F}" type="pres">
      <dgm:prSet presAssocID="{81CFC15F-A6F7-4D41-AEF7-5FB279BE5238}" presName="dummyConnPt" presStyleCnt="0"/>
      <dgm:spPr/>
    </dgm:pt>
    <dgm:pt modelId="{41ADF013-AB9F-4DCB-9166-F89001B60BB1}" type="pres">
      <dgm:prSet presAssocID="{81CFC15F-A6F7-4D41-AEF7-5FB279BE5238}" presName="node" presStyleLbl="node1" presStyleIdx="2" presStyleCnt="9">
        <dgm:presLayoutVars>
          <dgm:bulletEnabled val="1"/>
        </dgm:presLayoutVars>
      </dgm:prSet>
      <dgm:spPr/>
      <dgm:t>
        <a:bodyPr/>
        <a:lstStyle/>
        <a:p>
          <a:endParaRPr lang="el-GR"/>
        </a:p>
      </dgm:t>
    </dgm:pt>
    <dgm:pt modelId="{337C1789-B29C-4A10-8DE3-1B9A98D5A771}" type="pres">
      <dgm:prSet presAssocID="{3511CE6D-549E-44D6-9C11-E13960D7E1DB}" presName="sibTrans" presStyleLbl="bgSibTrans2D1" presStyleIdx="2" presStyleCnt="8"/>
      <dgm:spPr/>
      <dgm:t>
        <a:bodyPr/>
        <a:lstStyle/>
        <a:p>
          <a:endParaRPr lang="el-GR"/>
        </a:p>
      </dgm:t>
    </dgm:pt>
    <dgm:pt modelId="{15423330-3CAA-407E-AB52-7CE4075A293C}" type="pres">
      <dgm:prSet presAssocID="{1A80D2C7-D06D-4F80-BC0C-93FB04711FE7}" presName="compNode" presStyleCnt="0"/>
      <dgm:spPr/>
    </dgm:pt>
    <dgm:pt modelId="{8D5B840B-28EF-435C-8F98-7331EC671F20}" type="pres">
      <dgm:prSet presAssocID="{1A80D2C7-D06D-4F80-BC0C-93FB04711FE7}" presName="dummyConnPt" presStyleCnt="0"/>
      <dgm:spPr/>
    </dgm:pt>
    <dgm:pt modelId="{B72B3703-57F2-4C10-856B-16A73CA9CA7F}" type="pres">
      <dgm:prSet presAssocID="{1A80D2C7-D06D-4F80-BC0C-93FB04711FE7}" presName="node" presStyleLbl="node1" presStyleIdx="3" presStyleCnt="9">
        <dgm:presLayoutVars>
          <dgm:bulletEnabled val="1"/>
        </dgm:presLayoutVars>
      </dgm:prSet>
      <dgm:spPr/>
      <dgm:t>
        <a:bodyPr/>
        <a:lstStyle/>
        <a:p>
          <a:endParaRPr lang="el-GR"/>
        </a:p>
      </dgm:t>
    </dgm:pt>
    <dgm:pt modelId="{B3AEB561-2A41-4C13-B479-1C36F52D0177}" type="pres">
      <dgm:prSet presAssocID="{51BEFAB6-3C6B-4465-BD13-7D72F9860728}" presName="sibTrans" presStyleLbl="bgSibTrans2D1" presStyleIdx="3" presStyleCnt="8"/>
      <dgm:spPr/>
      <dgm:t>
        <a:bodyPr/>
        <a:lstStyle/>
        <a:p>
          <a:endParaRPr lang="el-GR"/>
        </a:p>
      </dgm:t>
    </dgm:pt>
    <dgm:pt modelId="{BBE19F54-415B-4946-9A4E-3B4C39373E44}" type="pres">
      <dgm:prSet presAssocID="{500248A5-22D7-4EAC-AE72-94CE35095FB5}" presName="compNode" presStyleCnt="0"/>
      <dgm:spPr/>
    </dgm:pt>
    <dgm:pt modelId="{51E0AE65-4A9B-4984-9190-C4024A5B0693}" type="pres">
      <dgm:prSet presAssocID="{500248A5-22D7-4EAC-AE72-94CE35095FB5}" presName="dummyConnPt" presStyleCnt="0"/>
      <dgm:spPr/>
    </dgm:pt>
    <dgm:pt modelId="{F9B96147-44DA-47E5-80F3-EF07A0AAD63C}" type="pres">
      <dgm:prSet presAssocID="{500248A5-22D7-4EAC-AE72-94CE35095FB5}" presName="node" presStyleLbl="node1" presStyleIdx="4" presStyleCnt="9" custLinFactNeighborY="-2785">
        <dgm:presLayoutVars>
          <dgm:bulletEnabled val="1"/>
        </dgm:presLayoutVars>
      </dgm:prSet>
      <dgm:spPr/>
      <dgm:t>
        <a:bodyPr/>
        <a:lstStyle/>
        <a:p>
          <a:endParaRPr lang="el-GR"/>
        </a:p>
      </dgm:t>
    </dgm:pt>
    <dgm:pt modelId="{3BD24223-E0C3-492D-9D12-C0C2403D3599}" type="pres">
      <dgm:prSet presAssocID="{B516A6F9-B5B7-4EF9-B8A5-25F42BE0005E}" presName="sibTrans" presStyleLbl="bgSibTrans2D1" presStyleIdx="4" presStyleCnt="8"/>
      <dgm:spPr/>
      <dgm:t>
        <a:bodyPr/>
        <a:lstStyle/>
        <a:p>
          <a:endParaRPr lang="el-GR"/>
        </a:p>
      </dgm:t>
    </dgm:pt>
    <dgm:pt modelId="{C363AF3D-0AC9-4DCB-956D-D40A250E31C2}" type="pres">
      <dgm:prSet presAssocID="{29AF4641-57FB-4C04-8FB9-25E05F9ED144}" presName="compNode" presStyleCnt="0"/>
      <dgm:spPr/>
    </dgm:pt>
    <dgm:pt modelId="{E92DC940-7749-46F8-B6AD-E6FFEFA35B14}" type="pres">
      <dgm:prSet presAssocID="{29AF4641-57FB-4C04-8FB9-25E05F9ED144}" presName="dummyConnPt" presStyleCnt="0"/>
      <dgm:spPr/>
    </dgm:pt>
    <dgm:pt modelId="{36A85A45-75E7-4E40-88FE-D305CB5A5D0D}" type="pres">
      <dgm:prSet presAssocID="{29AF4641-57FB-4C04-8FB9-25E05F9ED144}" presName="node" presStyleLbl="node1" presStyleIdx="5" presStyleCnt="9">
        <dgm:presLayoutVars>
          <dgm:bulletEnabled val="1"/>
        </dgm:presLayoutVars>
      </dgm:prSet>
      <dgm:spPr/>
      <dgm:t>
        <a:bodyPr/>
        <a:lstStyle/>
        <a:p>
          <a:endParaRPr lang="el-GR"/>
        </a:p>
      </dgm:t>
    </dgm:pt>
    <dgm:pt modelId="{B434111C-F745-45CA-8851-1CEC68CE119B}" type="pres">
      <dgm:prSet presAssocID="{9B579AC3-D24B-448A-9552-75E855CC26DA}" presName="sibTrans" presStyleLbl="bgSibTrans2D1" presStyleIdx="5" presStyleCnt="8"/>
      <dgm:spPr/>
      <dgm:t>
        <a:bodyPr/>
        <a:lstStyle/>
        <a:p>
          <a:endParaRPr lang="el-GR"/>
        </a:p>
      </dgm:t>
    </dgm:pt>
    <dgm:pt modelId="{6DB814BA-431B-4784-BEEE-3F7300E3A7DD}" type="pres">
      <dgm:prSet presAssocID="{ED8D4673-EE02-473A-AB26-5DD3C0718970}" presName="compNode" presStyleCnt="0"/>
      <dgm:spPr/>
    </dgm:pt>
    <dgm:pt modelId="{A9594FA0-192D-4C6C-A659-238E7A473936}" type="pres">
      <dgm:prSet presAssocID="{ED8D4673-EE02-473A-AB26-5DD3C0718970}" presName="dummyConnPt" presStyleCnt="0"/>
      <dgm:spPr/>
    </dgm:pt>
    <dgm:pt modelId="{07922FB3-7A00-4105-8671-F59EB13668A5}" type="pres">
      <dgm:prSet presAssocID="{ED8D4673-EE02-473A-AB26-5DD3C0718970}" presName="node" presStyleLbl="node1" presStyleIdx="6" presStyleCnt="9">
        <dgm:presLayoutVars>
          <dgm:bulletEnabled val="1"/>
        </dgm:presLayoutVars>
      </dgm:prSet>
      <dgm:spPr/>
      <dgm:t>
        <a:bodyPr/>
        <a:lstStyle/>
        <a:p>
          <a:endParaRPr lang="el-GR"/>
        </a:p>
      </dgm:t>
    </dgm:pt>
    <dgm:pt modelId="{3851536F-D6E7-49B1-9DEB-70E4A4F647EC}" type="pres">
      <dgm:prSet presAssocID="{6F36D754-EA96-4587-B219-2FD30C44909A}" presName="sibTrans" presStyleLbl="bgSibTrans2D1" presStyleIdx="6" presStyleCnt="8"/>
      <dgm:spPr/>
      <dgm:t>
        <a:bodyPr/>
        <a:lstStyle/>
        <a:p>
          <a:endParaRPr lang="el-GR"/>
        </a:p>
      </dgm:t>
    </dgm:pt>
    <dgm:pt modelId="{9B17FE26-A302-4FD3-8C46-DAB383537B4C}" type="pres">
      <dgm:prSet presAssocID="{971B4B44-3140-4392-8B57-108845F6C0F8}" presName="compNode" presStyleCnt="0"/>
      <dgm:spPr/>
    </dgm:pt>
    <dgm:pt modelId="{EA14E7D1-1BF5-4CC1-A5CE-81E7286409AF}" type="pres">
      <dgm:prSet presAssocID="{971B4B44-3140-4392-8B57-108845F6C0F8}" presName="dummyConnPt" presStyleCnt="0"/>
      <dgm:spPr/>
    </dgm:pt>
    <dgm:pt modelId="{BD48806F-D6C1-4525-B286-DBBFF6327ED8}" type="pres">
      <dgm:prSet presAssocID="{971B4B44-3140-4392-8B57-108845F6C0F8}" presName="node" presStyleLbl="node1" presStyleIdx="7" presStyleCnt="9">
        <dgm:presLayoutVars>
          <dgm:bulletEnabled val="1"/>
        </dgm:presLayoutVars>
      </dgm:prSet>
      <dgm:spPr/>
      <dgm:t>
        <a:bodyPr/>
        <a:lstStyle/>
        <a:p>
          <a:endParaRPr lang="el-GR"/>
        </a:p>
      </dgm:t>
    </dgm:pt>
    <dgm:pt modelId="{C8B6DC26-DF8C-4AE7-8A5A-484FB3993EFA}" type="pres">
      <dgm:prSet presAssocID="{461ED636-E1E1-43EA-A52F-D20CA67552F8}" presName="sibTrans" presStyleLbl="bgSibTrans2D1" presStyleIdx="7" presStyleCnt="8"/>
      <dgm:spPr/>
      <dgm:t>
        <a:bodyPr/>
        <a:lstStyle/>
        <a:p>
          <a:endParaRPr lang="el-GR"/>
        </a:p>
      </dgm:t>
    </dgm:pt>
    <dgm:pt modelId="{7192C272-5789-422E-8F95-7060D134F63A}" type="pres">
      <dgm:prSet presAssocID="{5F36E44C-84D9-4C95-A8D5-3123EA7B4FCC}" presName="compNode" presStyleCnt="0"/>
      <dgm:spPr/>
    </dgm:pt>
    <dgm:pt modelId="{76F0E973-35A3-402C-BCE3-CFE44430FF51}" type="pres">
      <dgm:prSet presAssocID="{5F36E44C-84D9-4C95-A8D5-3123EA7B4FCC}" presName="dummyConnPt" presStyleCnt="0"/>
      <dgm:spPr/>
    </dgm:pt>
    <dgm:pt modelId="{0B027306-05B9-4B96-A336-04A97A45468D}" type="pres">
      <dgm:prSet presAssocID="{5F36E44C-84D9-4C95-A8D5-3123EA7B4FCC}" presName="node" presStyleLbl="node1" presStyleIdx="8" presStyleCnt="9">
        <dgm:presLayoutVars>
          <dgm:bulletEnabled val="1"/>
        </dgm:presLayoutVars>
      </dgm:prSet>
      <dgm:spPr/>
      <dgm:t>
        <a:bodyPr/>
        <a:lstStyle/>
        <a:p>
          <a:endParaRPr lang="el-GR"/>
        </a:p>
      </dgm:t>
    </dgm:pt>
  </dgm:ptLst>
  <dgm:cxnLst>
    <dgm:cxn modelId="{4EC79F2B-628B-4A99-A28D-E2D4158D9729}" srcId="{184A8B12-9E84-421F-BD5D-0BCF11BC728F}" destId="{81CFC15F-A6F7-4D41-AEF7-5FB279BE5238}" srcOrd="2" destOrd="0" parTransId="{F7A58A69-04F1-4AC4-81CF-C3C616D8C613}" sibTransId="{3511CE6D-549E-44D6-9C11-E13960D7E1DB}"/>
    <dgm:cxn modelId="{627EA036-6912-4670-A2B9-FAD4DE222E70}" type="presOf" srcId="{500248A5-22D7-4EAC-AE72-94CE35095FB5}" destId="{F9B96147-44DA-47E5-80F3-EF07A0AAD63C}" srcOrd="0" destOrd="0" presId="urn:microsoft.com/office/officeart/2005/8/layout/bProcess4"/>
    <dgm:cxn modelId="{0FD531DF-351D-4056-905E-75AC9049B56E}" type="presOf" srcId="{971B4B44-3140-4392-8B57-108845F6C0F8}" destId="{BD48806F-D6C1-4525-B286-DBBFF6327ED8}" srcOrd="0" destOrd="0" presId="urn:microsoft.com/office/officeart/2005/8/layout/bProcess4"/>
    <dgm:cxn modelId="{14CC29EA-4ED9-4856-A43A-CDB920171C71}" type="presOf" srcId="{201F1860-3B37-4C98-9B85-DDE484CC691F}" destId="{97F77D8E-1837-4482-BC67-A822BF06E9BF}" srcOrd="0" destOrd="0" presId="urn:microsoft.com/office/officeart/2005/8/layout/bProcess4"/>
    <dgm:cxn modelId="{7B168F08-41E1-4E96-8EB2-1B19E9EA10CB}" type="presOf" srcId="{184A8B12-9E84-421F-BD5D-0BCF11BC728F}" destId="{5F88B07E-85FC-495B-89DA-98E7B3D763F6}" srcOrd="0" destOrd="0" presId="urn:microsoft.com/office/officeart/2005/8/layout/bProcess4"/>
    <dgm:cxn modelId="{1D93B104-2CEC-4FE0-906C-250F7B478C0E}" type="presOf" srcId="{51BEFAB6-3C6B-4465-BD13-7D72F9860728}" destId="{B3AEB561-2A41-4C13-B479-1C36F52D0177}" srcOrd="0" destOrd="0" presId="urn:microsoft.com/office/officeart/2005/8/layout/bProcess4"/>
    <dgm:cxn modelId="{6B003CF8-7792-4C7B-B32A-EB4A23418387}" srcId="{184A8B12-9E84-421F-BD5D-0BCF11BC728F}" destId="{5F36E44C-84D9-4C95-A8D5-3123EA7B4FCC}" srcOrd="8" destOrd="0" parTransId="{37AF4B2E-CF01-4A2D-8C13-BDA7F3A1C934}" sibTransId="{F2C6D9B7-E4E9-4BA6-8C68-D976C740ACBD}"/>
    <dgm:cxn modelId="{69D5EF33-4CA7-4A18-96B2-99120C9317D6}" type="presOf" srcId="{3511CE6D-549E-44D6-9C11-E13960D7E1DB}" destId="{337C1789-B29C-4A10-8DE3-1B9A98D5A771}" srcOrd="0" destOrd="0" presId="urn:microsoft.com/office/officeart/2005/8/layout/bProcess4"/>
    <dgm:cxn modelId="{60608510-8FE3-4272-B1F4-7B0B8B4D0829}" srcId="{184A8B12-9E84-421F-BD5D-0BCF11BC728F}" destId="{29AF4641-57FB-4C04-8FB9-25E05F9ED144}" srcOrd="5" destOrd="0" parTransId="{7366C6DF-52A0-42B9-BA92-2E62C1F882ED}" sibTransId="{9B579AC3-D24B-448A-9552-75E855CC26DA}"/>
    <dgm:cxn modelId="{9AAB0C04-0E4F-4D99-AC33-BD839D040D7F}" type="presOf" srcId="{D0776DE1-F129-47C6-887D-64864831CB77}" destId="{88473B98-EAAF-478C-876B-4D502BC7AA1B}" srcOrd="0" destOrd="0" presId="urn:microsoft.com/office/officeart/2005/8/layout/bProcess4"/>
    <dgm:cxn modelId="{72D8EF61-1BBC-470D-B735-D40C46564DC7}" type="presOf" srcId="{ED8D4673-EE02-473A-AB26-5DD3C0718970}" destId="{07922FB3-7A00-4105-8671-F59EB13668A5}" srcOrd="0" destOrd="0" presId="urn:microsoft.com/office/officeart/2005/8/layout/bProcess4"/>
    <dgm:cxn modelId="{5F41061D-0D77-4E00-8FCD-897427DF5E5A}" type="presOf" srcId="{29AF4641-57FB-4C04-8FB9-25E05F9ED144}" destId="{36A85A45-75E7-4E40-88FE-D305CB5A5D0D}" srcOrd="0" destOrd="0" presId="urn:microsoft.com/office/officeart/2005/8/layout/bProcess4"/>
    <dgm:cxn modelId="{3F9FE9DD-3576-4D0E-9FC1-FEDA96C48945}" type="presOf" srcId="{6F36D754-EA96-4587-B219-2FD30C44909A}" destId="{3851536F-D6E7-49B1-9DEB-70E4A4F647EC}" srcOrd="0" destOrd="0" presId="urn:microsoft.com/office/officeart/2005/8/layout/bProcess4"/>
    <dgm:cxn modelId="{B6C78B52-6CCC-4B43-A42F-7EE124FCFC57}" srcId="{184A8B12-9E84-421F-BD5D-0BCF11BC728F}" destId="{ED8D4673-EE02-473A-AB26-5DD3C0718970}" srcOrd="6" destOrd="0" parTransId="{E2D1D28F-14CA-49D1-9B8D-B458091427AF}" sibTransId="{6F36D754-EA96-4587-B219-2FD30C44909A}"/>
    <dgm:cxn modelId="{9B0C35E9-B5BC-4E37-AD49-B1AF6643DF2A}" type="presOf" srcId="{9B579AC3-D24B-448A-9552-75E855CC26DA}" destId="{B434111C-F745-45CA-8851-1CEC68CE119B}" srcOrd="0" destOrd="0" presId="urn:microsoft.com/office/officeart/2005/8/layout/bProcess4"/>
    <dgm:cxn modelId="{5EB9263F-543B-4FD7-BB73-F48E67C46A66}" type="presOf" srcId="{B516A6F9-B5B7-4EF9-B8A5-25F42BE0005E}" destId="{3BD24223-E0C3-492D-9D12-C0C2403D3599}" srcOrd="0" destOrd="0" presId="urn:microsoft.com/office/officeart/2005/8/layout/bProcess4"/>
    <dgm:cxn modelId="{852F8519-05F2-4E52-A8BD-0F47C6D0DDE2}" srcId="{184A8B12-9E84-421F-BD5D-0BCF11BC728F}" destId="{971B4B44-3140-4392-8B57-108845F6C0F8}" srcOrd="7" destOrd="0" parTransId="{39877678-EF2C-485F-9B56-46C904F88EB8}" sibTransId="{461ED636-E1E1-43EA-A52F-D20CA67552F8}"/>
    <dgm:cxn modelId="{4530C9F5-EFA4-423C-AA6D-D07662F4407D}" type="presOf" srcId="{69D1311E-99D6-4106-B511-C0A9EF1AE53D}" destId="{708721B4-A86C-4474-8794-52DBB68B058B}" srcOrd="0" destOrd="0" presId="urn:microsoft.com/office/officeart/2005/8/layout/bProcess4"/>
    <dgm:cxn modelId="{9C6098DA-E9F6-4EAF-987E-3917FF3EF8D9}" type="presOf" srcId="{81CFC15F-A6F7-4D41-AEF7-5FB279BE5238}" destId="{41ADF013-AB9F-4DCB-9166-F89001B60BB1}" srcOrd="0" destOrd="0" presId="urn:microsoft.com/office/officeart/2005/8/layout/bProcess4"/>
    <dgm:cxn modelId="{8309E56E-97BE-40E5-882D-49B6DF889F63}" type="presOf" srcId="{5F36E44C-84D9-4C95-A8D5-3123EA7B4FCC}" destId="{0B027306-05B9-4B96-A336-04A97A45468D}" srcOrd="0" destOrd="0" presId="urn:microsoft.com/office/officeart/2005/8/layout/bProcess4"/>
    <dgm:cxn modelId="{16FB2D84-73D1-4166-A3D0-84D3656A3D7B}" type="presOf" srcId="{AAD83706-90B1-4AFE-B487-64C883037244}" destId="{26F86A8F-813B-4A88-8F96-01811E9A12BE}" srcOrd="0" destOrd="0" presId="urn:microsoft.com/office/officeart/2005/8/layout/bProcess4"/>
    <dgm:cxn modelId="{5C6E2DC2-DDE5-4104-8E50-0C848F3476BD}" type="presOf" srcId="{1A80D2C7-D06D-4F80-BC0C-93FB04711FE7}" destId="{B72B3703-57F2-4C10-856B-16A73CA9CA7F}" srcOrd="0" destOrd="0" presId="urn:microsoft.com/office/officeart/2005/8/layout/bProcess4"/>
    <dgm:cxn modelId="{D62EBF1B-D06F-4A42-8C75-810D62A1526D}" srcId="{184A8B12-9E84-421F-BD5D-0BCF11BC728F}" destId="{D0776DE1-F129-47C6-887D-64864831CB77}" srcOrd="1" destOrd="0" parTransId="{AB9A53B3-CCE3-4145-A1B3-07286689ADFE}" sibTransId="{201F1860-3B37-4C98-9B85-DDE484CC691F}"/>
    <dgm:cxn modelId="{7428DFAB-4FBE-4C01-BF1D-6950C37754AD}" srcId="{184A8B12-9E84-421F-BD5D-0BCF11BC728F}" destId="{1A80D2C7-D06D-4F80-BC0C-93FB04711FE7}" srcOrd="3" destOrd="0" parTransId="{3E5CD547-B51E-4DC9-BFF4-023C52607139}" sibTransId="{51BEFAB6-3C6B-4465-BD13-7D72F9860728}"/>
    <dgm:cxn modelId="{6CC0CA13-A2EC-4BE8-B303-CBAAF69F52E8}" type="presOf" srcId="{461ED636-E1E1-43EA-A52F-D20CA67552F8}" destId="{C8B6DC26-DF8C-4AE7-8A5A-484FB3993EFA}" srcOrd="0" destOrd="0" presId="urn:microsoft.com/office/officeart/2005/8/layout/bProcess4"/>
    <dgm:cxn modelId="{38677CC3-7191-4F65-98EB-9E3EC8926DCC}" srcId="{184A8B12-9E84-421F-BD5D-0BCF11BC728F}" destId="{AAD83706-90B1-4AFE-B487-64C883037244}" srcOrd="0" destOrd="0" parTransId="{9BE9F48C-7D02-43D9-A28C-F4AA3558AFB6}" sibTransId="{69D1311E-99D6-4106-B511-C0A9EF1AE53D}"/>
    <dgm:cxn modelId="{77AE3869-FB6C-4A2C-84D2-0B2ECDC8D308}" srcId="{184A8B12-9E84-421F-BD5D-0BCF11BC728F}" destId="{500248A5-22D7-4EAC-AE72-94CE35095FB5}" srcOrd="4" destOrd="0" parTransId="{906C558A-0861-4E5C-8EE1-81A45F2E6C87}" sibTransId="{B516A6F9-B5B7-4EF9-B8A5-25F42BE0005E}"/>
    <dgm:cxn modelId="{ABB7B313-4D42-4654-9A45-F1DD8256EF61}" type="presParOf" srcId="{5F88B07E-85FC-495B-89DA-98E7B3D763F6}" destId="{2B3D8E79-B0BD-456B-9B41-540E18B50C8C}" srcOrd="0" destOrd="0" presId="urn:microsoft.com/office/officeart/2005/8/layout/bProcess4"/>
    <dgm:cxn modelId="{D84D3145-DB77-44AC-8444-50C62F40EA68}" type="presParOf" srcId="{2B3D8E79-B0BD-456B-9B41-540E18B50C8C}" destId="{840211A5-9FCC-4A5C-B360-8EE2EBDB5C42}" srcOrd="0" destOrd="0" presId="urn:microsoft.com/office/officeart/2005/8/layout/bProcess4"/>
    <dgm:cxn modelId="{6749AFCA-9C09-4A31-9344-370B43A2B39C}" type="presParOf" srcId="{2B3D8E79-B0BD-456B-9B41-540E18B50C8C}" destId="{26F86A8F-813B-4A88-8F96-01811E9A12BE}" srcOrd="1" destOrd="0" presId="urn:microsoft.com/office/officeart/2005/8/layout/bProcess4"/>
    <dgm:cxn modelId="{927F0306-32A5-460B-A53C-E5A03BC9C64E}" type="presParOf" srcId="{5F88B07E-85FC-495B-89DA-98E7B3D763F6}" destId="{708721B4-A86C-4474-8794-52DBB68B058B}" srcOrd="1" destOrd="0" presId="urn:microsoft.com/office/officeart/2005/8/layout/bProcess4"/>
    <dgm:cxn modelId="{DA22248C-7644-41C7-BD67-466B066314E7}" type="presParOf" srcId="{5F88B07E-85FC-495B-89DA-98E7B3D763F6}" destId="{450E698D-C770-414E-98A0-DC853B84BD4A}" srcOrd="2" destOrd="0" presId="urn:microsoft.com/office/officeart/2005/8/layout/bProcess4"/>
    <dgm:cxn modelId="{CB09C452-FB48-4FFF-87FD-2DA4B08C7F4A}" type="presParOf" srcId="{450E698D-C770-414E-98A0-DC853B84BD4A}" destId="{78E631A8-9501-44C7-B380-71DDE3C5DB25}" srcOrd="0" destOrd="0" presId="urn:microsoft.com/office/officeart/2005/8/layout/bProcess4"/>
    <dgm:cxn modelId="{9C38045E-CA64-4B84-AA4D-5673075BF328}" type="presParOf" srcId="{450E698D-C770-414E-98A0-DC853B84BD4A}" destId="{88473B98-EAAF-478C-876B-4D502BC7AA1B}" srcOrd="1" destOrd="0" presId="urn:microsoft.com/office/officeart/2005/8/layout/bProcess4"/>
    <dgm:cxn modelId="{CE5C8AE5-D560-4E47-9EE3-7032D1724689}" type="presParOf" srcId="{5F88B07E-85FC-495B-89DA-98E7B3D763F6}" destId="{97F77D8E-1837-4482-BC67-A822BF06E9BF}" srcOrd="3" destOrd="0" presId="urn:microsoft.com/office/officeart/2005/8/layout/bProcess4"/>
    <dgm:cxn modelId="{45953B00-03D4-4C81-AABD-012428EDE475}" type="presParOf" srcId="{5F88B07E-85FC-495B-89DA-98E7B3D763F6}" destId="{F920B4E9-B8AA-4347-BC5E-FDD925307FE4}" srcOrd="4" destOrd="0" presId="urn:microsoft.com/office/officeart/2005/8/layout/bProcess4"/>
    <dgm:cxn modelId="{602F98D4-4D43-41E0-B539-FB00A04EEDDA}" type="presParOf" srcId="{F920B4E9-B8AA-4347-BC5E-FDD925307FE4}" destId="{5180C646-7852-483E-9726-3FA84413DE8F}" srcOrd="0" destOrd="0" presId="urn:microsoft.com/office/officeart/2005/8/layout/bProcess4"/>
    <dgm:cxn modelId="{2BE26D5C-BCE4-4870-9936-42712E238E96}" type="presParOf" srcId="{F920B4E9-B8AA-4347-BC5E-FDD925307FE4}" destId="{41ADF013-AB9F-4DCB-9166-F89001B60BB1}" srcOrd="1" destOrd="0" presId="urn:microsoft.com/office/officeart/2005/8/layout/bProcess4"/>
    <dgm:cxn modelId="{E04C364C-AA2F-467E-8196-AAB12F113927}" type="presParOf" srcId="{5F88B07E-85FC-495B-89DA-98E7B3D763F6}" destId="{337C1789-B29C-4A10-8DE3-1B9A98D5A771}" srcOrd="5" destOrd="0" presId="urn:microsoft.com/office/officeart/2005/8/layout/bProcess4"/>
    <dgm:cxn modelId="{BB457752-30A4-49A9-A3E2-CACBF8333125}" type="presParOf" srcId="{5F88B07E-85FC-495B-89DA-98E7B3D763F6}" destId="{15423330-3CAA-407E-AB52-7CE4075A293C}" srcOrd="6" destOrd="0" presId="urn:microsoft.com/office/officeart/2005/8/layout/bProcess4"/>
    <dgm:cxn modelId="{E8D87E83-E38A-4100-B7FE-F1D3B9CB416D}" type="presParOf" srcId="{15423330-3CAA-407E-AB52-7CE4075A293C}" destId="{8D5B840B-28EF-435C-8F98-7331EC671F20}" srcOrd="0" destOrd="0" presId="urn:microsoft.com/office/officeart/2005/8/layout/bProcess4"/>
    <dgm:cxn modelId="{537F2352-5B46-4C58-90C2-072945FBBD1C}" type="presParOf" srcId="{15423330-3CAA-407E-AB52-7CE4075A293C}" destId="{B72B3703-57F2-4C10-856B-16A73CA9CA7F}" srcOrd="1" destOrd="0" presId="urn:microsoft.com/office/officeart/2005/8/layout/bProcess4"/>
    <dgm:cxn modelId="{656391F2-B66C-4542-BD14-80D53A70B5F2}" type="presParOf" srcId="{5F88B07E-85FC-495B-89DA-98E7B3D763F6}" destId="{B3AEB561-2A41-4C13-B479-1C36F52D0177}" srcOrd="7" destOrd="0" presId="urn:microsoft.com/office/officeart/2005/8/layout/bProcess4"/>
    <dgm:cxn modelId="{E45ED6CA-E009-4724-83D3-BC2FDFEFCAAC}" type="presParOf" srcId="{5F88B07E-85FC-495B-89DA-98E7B3D763F6}" destId="{BBE19F54-415B-4946-9A4E-3B4C39373E44}" srcOrd="8" destOrd="0" presId="urn:microsoft.com/office/officeart/2005/8/layout/bProcess4"/>
    <dgm:cxn modelId="{ADDA343F-6FD4-49C8-AC71-B4A7E36C12F5}" type="presParOf" srcId="{BBE19F54-415B-4946-9A4E-3B4C39373E44}" destId="{51E0AE65-4A9B-4984-9190-C4024A5B0693}" srcOrd="0" destOrd="0" presId="urn:microsoft.com/office/officeart/2005/8/layout/bProcess4"/>
    <dgm:cxn modelId="{D35ECFF8-2F2C-41F2-88D4-E975C20829AC}" type="presParOf" srcId="{BBE19F54-415B-4946-9A4E-3B4C39373E44}" destId="{F9B96147-44DA-47E5-80F3-EF07A0AAD63C}" srcOrd="1" destOrd="0" presId="urn:microsoft.com/office/officeart/2005/8/layout/bProcess4"/>
    <dgm:cxn modelId="{BEFAAD2E-491D-48C3-B2C3-0965596734A3}" type="presParOf" srcId="{5F88B07E-85FC-495B-89DA-98E7B3D763F6}" destId="{3BD24223-E0C3-492D-9D12-C0C2403D3599}" srcOrd="9" destOrd="0" presId="urn:microsoft.com/office/officeart/2005/8/layout/bProcess4"/>
    <dgm:cxn modelId="{D71616A8-E541-4782-A017-B8E050DCF856}" type="presParOf" srcId="{5F88B07E-85FC-495B-89DA-98E7B3D763F6}" destId="{C363AF3D-0AC9-4DCB-956D-D40A250E31C2}" srcOrd="10" destOrd="0" presId="urn:microsoft.com/office/officeart/2005/8/layout/bProcess4"/>
    <dgm:cxn modelId="{D48435A2-5616-4456-88F4-29926FCB9989}" type="presParOf" srcId="{C363AF3D-0AC9-4DCB-956D-D40A250E31C2}" destId="{E92DC940-7749-46F8-B6AD-E6FFEFA35B14}" srcOrd="0" destOrd="0" presId="urn:microsoft.com/office/officeart/2005/8/layout/bProcess4"/>
    <dgm:cxn modelId="{4BC38C43-BDD2-4B57-AA8E-94AD011435E6}" type="presParOf" srcId="{C363AF3D-0AC9-4DCB-956D-D40A250E31C2}" destId="{36A85A45-75E7-4E40-88FE-D305CB5A5D0D}" srcOrd="1" destOrd="0" presId="urn:microsoft.com/office/officeart/2005/8/layout/bProcess4"/>
    <dgm:cxn modelId="{2E3218E5-8450-43A4-BBB1-861DFE22D51C}" type="presParOf" srcId="{5F88B07E-85FC-495B-89DA-98E7B3D763F6}" destId="{B434111C-F745-45CA-8851-1CEC68CE119B}" srcOrd="11" destOrd="0" presId="urn:microsoft.com/office/officeart/2005/8/layout/bProcess4"/>
    <dgm:cxn modelId="{E5A69B9E-1F4C-4835-A3C2-3821887D776D}" type="presParOf" srcId="{5F88B07E-85FC-495B-89DA-98E7B3D763F6}" destId="{6DB814BA-431B-4784-BEEE-3F7300E3A7DD}" srcOrd="12" destOrd="0" presId="urn:microsoft.com/office/officeart/2005/8/layout/bProcess4"/>
    <dgm:cxn modelId="{628552B7-3D2A-4180-A736-A759A729B682}" type="presParOf" srcId="{6DB814BA-431B-4784-BEEE-3F7300E3A7DD}" destId="{A9594FA0-192D-4C6C-A659-238E7A473936}" srcOrd="0" destOrd="0" presId="urn:microsoft.com/office/officeart/2005/8/layout/bProcess4"/>
    <dgm:cxn modelId="{67EF7957-ED09-4E5C-B3D0-BB4472EC3DE1}" type="presParOf" srcId="{6DB814BA-431B-4784-BEEE-3F7300E3A7DD}" destId="{07922FB3-7A00-4105-8671-F59EB13668A5}" srcOrd="1" destOrd="0" presId="urn:microsoft.com/office/officeart/2005/8/layout/bProcess4"/>
    <dgm:cxn modelId="{62542FE5-E30F-4284-9C3E-361E9E0A1992}" type="presParOf" srcId="{5F88B07E-85FC-495B-89DA-98E7B3D763F6}" destId="{3851536F-D6E7-49B1-9DEB-70E4A4F647EC}" srcOrd="13" destOrd="0" presId="urn:microsoft.com/office/officeart/2005/8/layout/bProcess4"/>
    <dgm:cxn modelId="{412FD8FE-F443-4C3E-8012-761974B15007}" type="presParOf" srcId="{5F88B07E-85FC-495B-89DA-98E7B3D763F6}" destId="{9B17FE26-A302-4FD3-8C46-DAB383537B4C}" srcOrd="14" destOrd="0" presId="urn:microsoft.com/office/officeart/2005/8/layout/bProcess4"/>
    <dgm:cxn modelId="{F8A83CA2-A7CB-45CB-AD13-5CFF0D0358C7}" type="presParOf" srcId="{9B17FE26-A302-4FD3-8C46-DAB383537B4C}" destId="{EA14E7D1-1BF5-4CC1-A5CE-81E7286409AF}" srcOrd="0" destOrd="0" presId="urn:microsoft.com/office/officeart/2005/8/layout/bProcess4"/>
    <dgm:cxn modelId="{5D6B0779-0D55-4F71-8477-638AB4909977}" type="presParOf" srcId="{9B17FE26-A302-4FD3-8C46-DAB383537B4C}" destId="{BD48806F-D6C1-4525-B286-DBBFF6327ED8}" srcOrd="1" destOrd="0" presId="urn:microsoft.com/office/officeart/2005/8/layout/bProcess4"/>
    <dgm:cxn modelId="{AA705DCE-5D45-44BC-9665-EB858373B45E}" type="presParOf" srcId="{5F88B07E-85FC-495B-89DA-98E7B3D763F6}" destId="{C8B6DC26-DF8C-4AE7-8A5A-484FB3993EFA}" srcOrd="15" destOrd="0" presId="urn:microsoft.com/office/officeart/2005/8/layout/bProcess4"/>
    <dgm:cxn modelId="{A4E35A77-1DE5-4268-BA11-A017D2CBAEC6}" type="presParOf" srcId="{5F88B07E-85FC-495B-89DA-98E7B3D763F6}" destId="{7192C272-5789-422E-8F95-7060D134F63A}" srcOrd="16" destOrd="0" presId="urn:microsoft.com/office/officeart/2005/8/layout/bProcess4"/>
    <dgm:cxn modelId="{977FD7BE-DB9D-48B1-82E3-AA8D3D9FECCE}" type="presParOf" srcId="{7192C272-5789-422E-8F95-7060D134F63A}" destId="{76F0E973-35A3-402C-BCE3-CFE44430FF51}" srcOrd="0" destOrd="0" presId="urn:microsoft.com/office/officeart/2005/8/layout/bProcess4"/>
    <dgm:cxn modelId="{FBE65A8B-C6FF-405A-935C-74AA20E724DD}" type="presParOf" srcId="{7192C272-5789-422E-8F95-7060D134F63A}" destId="{0B027306-05B9-4B96-A336-04A97A45468D}" srcOrd="1" destOrd="0" presId="urn:microsoft.com/office/officeart/2005/8/layout/b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A0297DB-DB1B-42A1-A03D-09CBC0469CC0}"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el-GR"/>
        </a:p>
      </dgm:t>
    </dgm:pt>
    <dgm:pt modelId="{A3AC9DCD-419C-4205-90CE-132D6A1FE178}">
      <dgm:prSet phldrT="[Κείμενο]" custT="1"/>
      <dgm:spPr>
        <a:solidFill>
          <a:schemeClr val="accent3">
            <a:lumMod val="20000"/>
            <a:lumOff val="80000"/>
          </a:schemeClr>
        </a:solidFill>
        <a:ln w="19050">
          <a:solidFill>
            <a:srgbClr val="C00000"/>
          </a:solidFill>
        </a:ln>
      </dgm:spPr>
      <dgm:t>
        <a:bodyPr/>
        <a:lstStyle/>
        <a:p>
          <a:r>
            <a:rPr lang="el-GR" sz="1600" b="1" dirty="0" smtClean="0">
              <a:solidFill>
                <a:srgbClr val="C00000"/>
              </a:solidFill>
              <a:latin typeface="Trebuchet MS" panose="020B0603020202020204" pitchFamily="34" charset="0"/>
            </a:rPr>
            <a:t>Είδος έρευνας</a:t>
          </a:r>
        </a:p>
        <a:p>
          <a:r>
            <a:rPr lang="el-GR" sz="1600" dirty="0" smtClean="0">
              <a:solidFill>
                <a:schemeClr val="tx2"/>
              </a:solidFill>
              <a:latin typeface="Trebuchet MS" panose="020B0603020202020204" pitchFamily="34" charset="0"/>
            </a:rPr>
            <a:t>Ποιοτική έρευνα διαμορφωτικής αξιολόγησης</a:t>
          </a:r>
          <a:endParaRPr lang="el-GR" sz="1600" dirty="0">
            <a:solidFill>
              <a:schemeClr val="tx2"/>
            </a:solidFill>
            <a:latin typeface="Trebuchet MS" panose="020B0603020202020204" pitchFamily="34" charset="0"/>
          </a:endParaRPr>
        </a:p>
      </dgm:t>
    </dgm:pt>
    <dgm:pt modelId="{235EA0F8-D3BE-4A16-A28D-AA9174BBDA52}" type="parTrans" cxnId="{768C29FA-7630-4794-9A66-E4CACD1EE3FE}">
      <dgm:prSet/>
      <dgm:spPr/>
      <dgm:t>
        <a:bodyPr/>
        <a:lstStyle/>
        <a:p>
          <a:endParaRPr lang="el-GR"/>
        </a:p>
      </dgm:t>
    </dgm:pt>
    <dgm:pt modelId="{3691DE3E-983C-449B-8D6D-1690A2FC8858}" type="sibTrans" cxnId="{768C29FA-7630-4794-9A66-E4CACD1EE3FE}">
      <dgm:prSet/>
      <dgm:spPr/>
      <dgm:t>
        <a:bodyPr/>
        <a:lstStyle/>
        <a:p>
          <a:endParaRPr lang="el-GR" dirty="0"/>
        </a:p>
      </dgm:t>
    </dgm:pt>
    <dgm:pt modelId="{1FE22DB7-D36C-48FC-BF45-7E7C18D85441}">
      <dgm:prSet phldrT="[Κείμενο]" custT="1"/>
      <dgm:spPr>
        <a:solidFill>
          <a:schemeClr val="accent1">
            <a:lumMod val="20000"/>
            <a:lumOff val="80000"/>
          </a:schemeClr>
        </a:solidFill>
        <a:ln w="19050">
          <a:solidFill>
            <a:srgbClr val="C00000"/>
          </a:solidFill>
        </a:ln>
      </dgm:spPr>
      <dgm:t>
        <a:bodyPr/>
        <a:lstStyle/>
        <a:p>
          <a:pPr algn="ctr"/>
          <a:r>
            <a:rPr lang="el-GR" sz="1600" b="1" dirty="0" smtClean="0">
              <a:solidFill>
                <a:srgbClr val="C00000"/>
              </a:solidFill>
              <a:latin typeface="Trebuchet MS" panose="020B0603020202020204" pitchFamily="34" charset="0"/>
            </a:rPr>
            <a:t>Δείγμα έρευνας</a:t>
          </a:r>
        </a:p>
        <a:p>
          <a:pPr algn="ctr"/>
          <a:r>
            <a:rPr lang="el-GR" sz="1600" dirty="0" smtClean="0">
              <a:solidFill>
                <a:schemeClr val="tx2"/>
              </a:solidFill>
              <a:latin typeface="Trebuchet MS" panose="020B0603020202020204" pitchFamily="34" charset="0"/>
            </a:rPr>
            <a:t>3 ειδικοί στη μεθοδολογία της ΕξΑΕ</a:t>
          </a:r>
        </a:p>
        <a:p>
          <a:pPr algn="ctr"/>
          <a:r>
            <a:rPr lang="el-GR" sz="1600" dirty="0" smtClean="0">
              <a:solidFill>
                <a:schemeClr val="tx2"/>
              </a:solidFill>
              <a:latin typeface="Trebuchet MS" panose="020B0603020202020204" pitchFamily="34" charset="0"/>
            </a:rPr>
            <a:t>5 εκπαιδευτικοί ΠΕ 60</a:t>
          </a:r>
          <a:endParaRPr lang="el-GR" sz="1600" dirty="0">
            <a:solidFill>
              <a:schemeClr val="tx2"/>
            </a:solidFill>
            <a:latin typeface="Trebuchet MS" panose="020B0603020202020204" pitchFamily="34" charset="0"/>
          </a:endParaRPr>
        </a:p>
      </dgm:t>
    </dgm:pt>
    <dgm:pt modelId="{F4719CAA-EEAD-4186-945A-88716DD4A5EF}" type="parTrans" cxnId="{AC26284F-692A-46CB-A299-C9618F585A21}">
      <dgm:prSet/>
      <dgm:spPr/>
      <dgm:t>
        <a:bodyPr/>
        <a:lstStyle/>
        <a:p>
          <a:endParaRPr lang="el-GR"/>
        </a:p>
      </dgm:t>
    </dgm:pt>
    <dgm:pt modelId="{48F5F147-292B-4E73-9C69-86C91A0A88F3}" type="sibTrans" cxnId="{AC26284F-692A-46CB-A299-C9618F585A21}">
      <dgm:prSet/>
      <dgm:spPr/>
      <dgm:t>
        <a:bodyPr/>
        <a:lstStyle/>
        <a:p>
          <a:endParaRPr lang="el-GR" dirty="0"/>
        </a:p>
      </dgm:t>
    </dgm:pt>
    <dgm:pt modelId="{3DDF9D88-D36C-44D4-A1C1-D0389B141DD8}">
      <dgm:prSet phldrT="[Κείμενο]" custT="1"/>
      <dgm:spPr>
        <a:solidFill>
          <a:schemeClr val="accent3">
            <a:lumMod val="20000"/>
            <a:lumOff val="80000"/>
          </a:schemeClr>
        </a:solidFill>
        <a:ln w="19050">
          <a:solidFill>
            <a:srgbClr val="C00000"/>
          </a:solidFill>
        </a:ln>
      </dgm:spPr>
      <dgm:t>
        <a:bodyPr/>
        <a:lstStyle/>
        <a:p>
          <a:r>
            <a:rPr lang="el-GR" sz="1600" b="1" dirty="0" smtClean="0">
              <a:solidFill>
                <a:srgbClr val="C00000"/>
              </a:solidFill>
              <a:latin typeface="Trebuchet MS" panose="020B0603020202020204" pitchFamily="34" charset="0"/>
            </a:rPr>
            <a:t>Χρονική περίοδος</a:t>
          </a:r>
        </a:p>
        <a:p>
          <a:r>
            <a:rPr lang="el-GR" sz="1600" dirty="0" smtClean="0">
              <a:solidFill>
                <a:schemeClr val="tx2"/>
              </a:solidFill>
              <a:latin typeface="Trebuchet MS" panose="020B0603020202020204" pitchFamily="34" charset="0"/>
            </a:rPr>
            <a:t>Μάιος 2022</a:t>
          </a:r>
          <a:endParaRPr lang="el-GR" sz="1600" dirty="0">
            <a:solidFill>
              <a:schemeClr val="tx2"/>
            </a:solidFill>
            <a:latin typeface="Trebuchet MS" panose="020B0603020202020204" pitchFamily="34" charset="0"/>
          </a:endParaRPr>
        </a:p>
      </dgm:t>
    </dgm:pt>
    <dgm:pt modelId="{EAAD23F6-27E8-4C9E-9125-3CBD9452E160}" type="parTrans" cxnId="{B68E1344-90DD-4537-BB57-9A30600A3B6E}">
      <dgm:prSet/>
      <dgm:spPr/>
      <dgm:t>
        <a:bodyPr/>
        <a:lstStyle/>
        <a:p>
          <a:endParaRPr lang="el-GR"/>
        </a:p>
      </dgm:t>
    </dgm:pt>
    <dgm:pt modelId="{87445183-A2E2-47D4-91D8-098897EA0FFF}" type="sibTrans" cxnId="{B68E1344-90DD-4537-BB57-9A30600A3B6E}">
      <dgm:prSet/>
      <dgm:spPr/>
      <dgm:t>
        <a:bodyPr/>
        <a:lstStyle/>
        <a:p>
          <a:endParaRPr lang="el-GR" dirty="0"/>
        </a:p>
      </dgm:t>
    </dgm:pt>
    <dgm:pt modelId="{3FF8F426-73ED-492E-B920-08369022E2DF}">
      <dgm:prSet phldrT="[Κείμενο]" custT="1"/>
      <dgm:spPr>
        <a:solidFill>
          <a:schemeClr val="accent1">
            <a:lumMod val="20000"/>
            <a:lumOff val="80000"/>
          </a:schemeClr>
        </a:solidFill>
        <a:ln w="19050">
          <a:solidFill>
            <a:srgbClr val="C00000"/>
          </a:solidFill>
        </a:ln>
      </dgm:spPr>
      <dgm:t>
        <a:bodyPr/>
        <a:lstStyle/>
        <a:p>
          <a:r>
            <a:rPr lang="el-GR" sz="1600" b="1" dirty="0" smtClean="0">
              <a:solidFill>
                <a:srgbClr val="C00000"/>
              </a:solidFill>
              <a:latin typeface="Trebuchet MS" panose="020B0603020202020204" pitchFamily="34" charset="0"/>
            </a:rPr>
            <a:t>Μέθοδος έρευνας</a:t>
          </a:r>
        </a:p>
        <a:p>
          <a:r>
            <a:rPr lang="el-GR" sz="1600" dirty="0" smtClean="0">
              <a:solidFill>
                <a:schemeClr val="tx2"/>
              </a:solidFill>
              <a:latin typeface="Trebuchet MS" panose="020B0603020202020204" pitchFamily="34" charset="0"/>
            </a:rPr>
            <a:t>Ποιοτική ανάλυση περιεχομένου</a:t>
          </a:r>
          <a:endParaRPr lang="el-GR" sz="1600" dirty="0">
            <a:solidFill>
              <a:schemeClr val="tx2"/>
            </a:solidFill>
            <a:latin typeface="Trebuchet MS" panose="020B0603020202020204" pitchFamily="34" charset="0"/>
          </a:endParaRPr>
        </a:p>
      </dgm:t>
    </dgm:pt>
    <dgm:pt modelId="{EE5B8F2A-6848-4F5A-B8AE-7FD570549EF7}" type="parTrans" cxnId="{2B04108F-D08A-478C-B219-9040A36A8E5C}">
      <dgm:prSet/>
      <dgm:spPr/>
      <dgm:t>
        <a:bodyPr/>
        <a:lstStyle/>
        <a:p>
          <a:endParaRPr lang="el-GR"/>
        </a:p>
      </dgm:t>
    </dgm:pt>
    <dgm:pt modelId="{211EB37F-1FC2-4B1B-B3A9-5C885ECF1CC9}" type="sibTrans" cxnId="{2B04108F-D08A-478C-B219-9040A36A8E5C}">
      <dgm:prSet/>
      <dgm:spPr/>
      <dgm:t>
        <a:bodyPr/>
        <a:lstStyle/>
        <a:p>
          <a:endParaRPr lang="el-GR" dirty="0"/>
        </a:p>
      </dgm:t>
    </dgm:pt>
    <dgm:pt modelId="{AD8850C3-EB78-4C43-BB8C-D0133D15AF93}">
      <dgm:prSet phldrT="[Κείμενο]" custT="1"/>
      <dgm:spPr>
        <a:solidFill>
          <a:schemeClr val="accent3">
            <a:lumMod val="20000"/>
            <a:lumOff val="80000"/>
          </a:schemeClr>
        </a:solidFill>
        <a:ln w="19050">
          <a:solidFill>
            <a:srgbClr val="C00000"/>
          </a:solidFill>
        </a:ln>
      </dgm:spPr>
      <dgm:t>
        <a:bodyPr/>
        <a:lstStyle/>
        <a:p>
          <a:pPr algn="ctr"/>
          <a:r>
            <a:rPr lang="el-GR" sz="1600" b="1" dirty="0" smtClean="0">
              <a:solidFill>
                <a:srgbClr val="C00000"/>
              </a:solidFill>
              <a:latin typeface="Trebuchet MS" panose="020B0603020202020204" pitchFamily="34" charset="0"/>
            </a:rPr>
            <a:t>Μονάδα ανάλυσης</a:t>
          </a:r>
        </a:p>
        <a:p>
          <a:pPr algn="ctr"/>
          <a:r>
            <a:rPr lang="el-GR" sz="1600" dirty="0" smtClean="0">
              <a:solidFill>
                <a:schemeClr val="tx2"/>
              </a:solidFill>
              <a:latin typeface="Trebuchet MS" panose="020B0603020202020204" pitchFamily="34" charset="0"/>
            </a:rPr>
            <a:t>Λεκτικό σύνολο με νοηματική αυτοτέλεια</a:t>
          </a:r>
          <a:endParaRPr lang="el-GR" sz="1600" dirty="0">
            <a:solidFill>
              <a:schemeClr val="tx2"/>
            </a:solidFill>
            <a:latin typeface="Trebuchet MS" panose="020B0603020202020204" pitchFamily="34" charset="0"/>
          </a:endParaRPr>
        </a:p>
      </dgm:t>
    </dgm:pt>
    <dgm:pt modelId="{51C515F2-09DF-48AB-BC52-DC33DA5F738F}" type="parTrans" cxnId="{C87F023A-2E1F-4459-ACBB-A62FF950F68A}">
      <dgm:prSet/>
      <dgm:spPr/>
      <dgm:t>
        <a:bodyPr/>
        <a:lstStyle/>
        <a:p>
          <a:endParaRPr lang="el-GR"/>
        </a:p>
      </dgm:t>
    </dgm:pt>
    <dgm:pt modelId="{808BB604-14A4-4DBB-BC6C-A0EDECAD895B}" type="sibTrans" cxnId="{C87F023A-2E1F-4459-ACBB-A62FF950F68A}">
      <dgm:prSet/>
      <dgm:spPr/>
      <dgm:t>
        <a:bodyPr/>
        <a:lstStyle/>
        <a:p>
          <a:endParaRPr lang="el-GR" dirty="0"/>
        </a:p>
      </dgm:t>
    </dgm:pt>
    <dgm:pt modelId="{08341885-4413-4F0B-81BB-173E1DB85824}">
      <dgm:prSet custT="1"/>
      <dgm:spPr>
        <a:solidFill>
          <a:schemeClr val="accent1">
            <a:lumMod val="20000"/>
            <a:lumOff val="80000"/>
          </a:schemeClr>
        </a:solidFill>
        <a:ln w="19050">
          <a:solidFill>
            <a:srgbClr val="C00000"/>
          </a:solidFill>
        </a:ln>
      </dgm:spPr>
      <dgm:t>
        <a:bodyPr/>
        <a:lstStyle/>
        <a:p>
          <a:r>
            <a:rPr lang="el-GR" sz="1600" b="1" dirty="0" smtClean="0">
              <a:solidFill>
                <a:srgbClr val="C00000"/>
              </a:solidFill>
              <a:latin typeface="Trebuchet MS" panose="020B0603020202020204" pitchFamily="34" charset="0"/>
            </a:rPr>
            <a:t>Μέθοδος ανάλυσης</a:t>
          </a:r>
        </a:p>
        <a:p>
          <a:r>
            <a:rPr lang="el-GR" sz="1600" dirty="0" smtClean="0">
              <a:solidFill>
                <a:schemeClr val="tx2"/>
              </a:solidFill>
              <a:latin typeface="Trebuchet MS" panose="020B0603020202020204" pitchFamily="34" charset="0"/>
            </a:rPr>
            <a:t>Ανάλυση περιεχομένου με το </a:t>
          </a:r>
          <a:r>
            <a:rPr lang="en-US" sz="1600" dirty="0" smtClean="0">
              <a:solidFill>
                <a:schemeClr val="tx2"/>
              </a:solidFill>
              <a:latin typeface="Trebuchet MS" panose="020B0603020202020204" pitchFamily="34" charset="0"/>
            </a:rPr>
            <a:t>Atlas</a:t>
          </a:r>
          <a:r>
            <a:rPr lang="el-GR" sz="1600" dirty="0" smtClean="0">
              <a:solidFill>
                <a:schemeClr val="tx2"/>
              </a:solidFill>
              <a:latin typeface="Trebuchet MS" panose="020B0603020202020204" pitchFamily="34" charset="0"/>
            </a:rPr>
            <a:t> </a:t>
          </a:r>
          <a:r>
            <a:rPr lang="en-US" sz="1600" dirty="0" smtClean="0">
              <a:solidFill>
                <a:schemeClr val="tx2"/>
              </a:solidFill>
              <a:latin typeface="Trebuchet MS" panose="020B0603020202020204" pitchFamily="34" charset="0"/>
            </a:rPr>
            <a:t>-ti</a:t>
          </a:r>
          <a:endParaRPr lang="el-GR" sz="1600" dirty="0" smtClean="0">
            <a:solidFill>
              <a:schemeClr val="tx2"/>
            </a:solidFill>
            <a:latin typeface="Trebuchet MS" panose="020B0603020202020204" pitchFamily="34" charset="0"/>
          </a:endParaRPr>
        </a:p>
      </dgm:t>
    </dgm:pt>
    <dgm:pt modelId="{94417AF0-FE46-4874-9939-498DDD5AE4A5}" type="parTrans" cxnId="{32A65FE1-6F45-41B8-A38B-5CF63BFD4901}">
      <dgm:prSet/>
      <dgm:spPr/>
      <dgm:t>
        <a:bodyPr/>
        <a:lstStyle/>
        <a:p>
          <a:endParaRPr lang="el-GR"/>
        </a:p>
      </dgm:t>
    </dgm:pt>
    <dgm:pt modelId="{65AD342B-B128-46C8-9138-DE80D314FDCA}" type="sibTrans" cxnId="{32A65FE1-6F45-41B8-A38B-5CF63BFD4901}">
      <dgm:prSet/>
      <dgm:spPr/>
      <dgm:t>
        <a:bodyPr/>
        <a:lstStyle/>
        <a:p>
          <a:endParaRPr lang="el-GR"/>
        </a:p>
      </dgm:t>
    </dgm:pt>
    <dgm:pt modelId="{B77B5EAE-FF2A-4C42-AA5E-EAAC434CD29D}">
      <dgm:prSet phldrT="[Κείμενο]" custT="1"/>
      <dgm:spPr>
        <a:solidFill>
          <a:schemeClr val="accent3">
            <a:lumMod val="20000"/>
            <a:lumOff val="80000"/>
          </a:schemeClr>
        </a:solidFill>
        <a:ln w="19050">
          <a:solidFill>
            <a:srgbClr val="C00000"/>
          </a:solidFill>
        </a:ln>
      </dgm:spPr>
      <dgm:t>
        <a:bodyPr/>
        <a:lstStyle/>
        <a:p>
          <a:r>
            <a:rPr lang="el-GR" sz="1600" b="1" dirty="0" smtClean="0">
              <a:solidFill>
                <a:srgbClr val="C00000"/>
              </a:solidFill>
              <a:latin typeface="Trebuchet MS" panose="020B0603020202020204" pitchFamily="34" charset="0"/>
            </a:rPr>
            <a:t>Ερευνητικό εργαλείο</a:t>
          </a:r>
        </a:p>
        <a:p>
          <a:r>
            <a:rPr lang="el-GR" sz="1600" dirty="0" smtClean="0">
              <a:solidFill>
                <a:schemeClr val="tx2"/>
              </a:solidFill>
              <a:latin typeface="Trebuchet MS" panose="020B0603020202020204" pitchFamily="34" charset="0"/>
            </a:rPr>
            <a:t>Ερωτηματολόγιο ανοικτών και κλειστών ερωτήσεων</a:t>
          </a:r>
          <a:endParaRPr lang="el-GR" sz="1600" dirty="0">
            <a:solidFill>
              <a:schemeClr val="tx2"/>
            </a:solidFill>
            <a:latin typeface="Trebuchet MS" panose="020B0603020202020204" pitchFamily="34" charset="0"/>
          </a:endParaRPr>
        </a:p>
      </dgm:t>
    </dgm:pt>
    <dgm:pt modelId="{B88A0D83-DE83-4884-8399-EFBBEDA0968B}" type="parTrans" cxnId="{0C7AD27B-1A7B-4252-99CC-35B17C172EE7}">
      <dgm:prSet/>
      <dgm:spPr/>
      <dgm:t>
        <a:bodyPr/>
        <a:lstStyle/>
        <a:p>
          <a:endParaRPr lang="el-GR"/>
        </a:p>
      </dgm:t>
    </dgm:pt>
    <dgm:pt modelId="{8009C488-DBFA-4488-B3BE-F436321F63ED}" type="sibTrans" cxnId="{0C7AD27B-1A7B-4252-99CC-35B17C172EE7}">
      <dgm:prSet/>
      <dgm:spPr/>
      <dgm:t>
        <a:bodyPr/>
        <a:lstStyle/>
        <a:p>
          <a:endParaRPr lang="el-GR"/>
        </a:p>
      </dgm:t>
    </dgm:pt>
    <dgm:pt modelId="{0B0617C4-468C-45C7-A720-7CA39EF748AA}">
      <dgm:prSet phldrT="[Κείμενο]" custT="1"/>
      <dgm:spPr>
        <a:solidFill>
          <a:schemeClr val="accent1">
            <a:lumMod val="20000"/>
            <a:lumOff val="80000"/>
          </a:schemeClr>
        </a:solidFill>
        <a:ln w="19050">
          <a:solidFill>
            <a:srgbClr val="C00000"/>
          </a:solidFill>
        </a:ln>
      </dgm:spPr>
      <dgm:t>
        <a:bodyPr/>
        <a:lstStyle/>
        <a:p>
          <a:endParaRPr lang="el-GR" sz="1600" dirty="0" smtClean="0">
            <a:latin typeface="Trebuchet MS" panose="020B0603020202020204" pitchFamily="34" charset="0"/>
          </a:endParaRPr>
        </a:p>
        <a:p>
          <a:r>
            <a:rPr lang="el-GR" sz="1600" b="1" dirty="0" smtClean="0">
              <a:solidFill>
                <a:srgbClr val="C00000"/>
              </a:solidFill>
              <a:latin typeface="Trebuchet MS" panose="020B0603020202020204" pitchFamily="34" charset="0"/>
            </a:rPr>
            <a:t>Αξιοπιστία- εγκυρότητα</a:t>
          </a:r>
        </a:p>
        <a:p>
          <a:r>
            <a:rPr lang="el-GR" sz="1600" dirty="0" smtClean="0">
              <a:solidFill>
                <a:schemeClr val="tx2"/>
              </a:solidFill>
              <a:latin typeface="Trebuchet MS" panose="020B0603020202020204" pitchFamily="34" charset="0"/>
            </a:rPr>
            <a:t>Ανωνυμία συμμετεχόντων</a:t>
          </a:r>
        </a:p>
        <a:p>
          <a:r>
            <a:rPr lang="el-GR" sz="1600" dirty="0" smtClean="0">
              <a:solidFill>
                <a:schemeClr val="tx2"/>
              </a:solidFill>
              <a:latin typeface="Trebuchet MS" panose="020B0603020202020204" pitchFamily="34" charset="0"/>
            </a:rPr>
            <a:t>Φύλαξη ερωτηματολογίου για πιθανό επανέλεγχο</a:t>
          </a:r>
        </a:p>
        <a:p>
          <a:endParaRPr lang="el-GR" sz="1600" dirty="0">
            <a:latin typeface="Trebuchet MS" panose="020B0603020202020204" pitchFamily="34" charset="0"/>
          </a:endParaRPr>
        </a:p>
      </dgm:t>
    </dgm:pt>
    <dgm:pt modelId="{994EC0B2-4751-4ED9-BBD5-B6245D24B302}" type="parTrans" cxnId="{1D01C7EC-8424-49F4-A0EB-52CAA51673FF}">
      <dgm:prSet/>
      <dgm:spPr/>
      <dgm:t>
        <a:bodyPr/>
        <a:lstStyle/>
        <a:p>
          <a:endParaRPr lang="el-GR"/>
        </a:p>
      </dgm:t>
    </dgm:pt>
    <dgm:pt modelId="{F57527EE-A943-45DD-AB89-684169E13756}" type="sibTrans" cxnId="{1D01C7EC-8424-49F4-A0EB-52CAA51673FF}">
      <dgm:prSet/>
      <dgm:spPr/>
      <dgm:t>
        <a:bodyPr/>
        <a:lstStyle/>
        <a:p>
          <a:endParaRPr lang="el-GR"/>
        </a:p>
      </dgm:t>
    </dgm:pt>
    <dgm:pt modelId="{8778BBF9-8390-4E88-B1F7-5BE5907EF46B}" type="pres">
      <dgm:prSet presAssocID="{0A0297DB-DB1B-42A1-A03D-09CBC0469CC0}" presName="diagram" presStyleCnt="0">
        <dgm:presLayoutVars>
          <dgm:dir/>
          <dgm:resizeHandles val="exact"/>
        </dgm:presLayoutVars>
      </dgm:prSet>
      <dgm:spPr/>
      <dgm:t>
        <a:bodyPr/>
        <a:lstStyle/>
        <a:p>
          <a:endParaRPr lang="el-GR"/>
        </a:p>
      </dgm:t>
    </dgm:pt>
    <dgm:pt modelId="{7C0D11FC-32D1-4A60-8833-0BCF864FF93F}" type="pres">
      <dgm:prSet presAssocID="{A3AC9DCD-419C-4205-90CE-132D6A1FE178}" presName="node" presStyleLbl="node1" presStyleIdx="0" presStyleCnt="8">
        <dgm:presLayoutVars>
          <dgm:bulletEnabled val="1"/>
        </dgm:presLayoutVars>
      </dgm:prSet>
      <dgm:spPr/>
      <dgm:t>
        <a:bodyPr/>
        <a:lstStyle/>
        <a:p>
          <a:endParaRPr lang="el-GR"/>
        </a:p>
      </dgm:t>
    </dgm:pt>
    <dgm:pt modelId="{B8BF8639-D46C-40B6-BE2B-3875A409DDFE}" type="pres">
      <dgm:prSet presAssocID="{3691DE3E-983C-449B-8D6D-1690A2FC8858}" presName="sibTrans" presStyleLbl="sibTrans2D1" presStyleIdx="0" presStyleCnt="7"/>
      <dgm:spPr/>
      <dgm:t>
        <a:bodyPr/>
        <a:lstStyle/>
        <a:p>
          <a:endParaRPr lang="el-GR"/>
        </a:p>
      </dgm:t>
    </dgm:pt>
    <dgm:pt modelId="{7E2910A0-A68D-4A56-964C-2B3988556B02}" type="pres">
      <dgm:prSet presAssocID="{3691DE3E-983C-449B-8D6D-1690A2FC8858}" presName="connectorText" presStyleLbl="sibTrans2D1" presStyleIdx="0" presStyleCnt="7"/>
      <dgm:spPr/>
      <dgm:t>
        <a:bodyPr/>
        <a:lstStyle/>
        <a:p>
          <a:endParaRPr lang="el-GR"/>
        </a:p>
      </dgm:t>
    </dgm:pt>
    <dgm:pt modelId="{D34B1195-5E3E-470E-9DDE-C33CA6602E23}" type="pres">
      <dgm:prSet presAssocID="{1FE22DB7-D36C-48FC-BF45-7E7C18D85441}" presName="node" presStyleLbl="node1" presStyleIdx="1" presStyleCnt="8" custScaleX="114530">
        <dgm:presLayoutVars>
          <dgm:bulletEnabled val="1"/>
        </dgm:presLayoutVars>
      </dgm:prSet>
      <dgm:spPr/>
      <dgm:t>
        <a:bodyPr/>
        <a:lstStyle/>
        <a:p>
          <a:endParaRPr lang="el-GR"/>
        </a:p>
      </dgm:t>
    </dgm:pt>
    <dgm:pt modelId="{EE246C51-3DB7-4A0D-9231-0B77D78D0F6B}" type="pres">
      <dgm:prSet presAssocID="{48F5F147-292B-4E73-9C69-86C91A0A88F3}" presName="sibTrans" presStyleLbl="sibTrans2D1" presStyleIdx="1" presStyleCnt="7"/>
      <dgm:spPr/>
      <dgm:t>
        <a:bodyPr/>
        <a:lstStyle/>
        <a:p>
          <a:endParaRPr lang="el-GR"/>
        </a:p>
      </dgm:t>
    </dgm:pt>
    <dgm:pt modelId="{C2593E2A-AD6D-4533-A6C8-7611D9D2ACD9}" type="pres">
      <dgm:prSet presAssocID="{48F5F147-292B-4E73-9C69-86C91A0A88F3}" presName="connectorText" presStyleLbl="sibTrans2D1" presStyleIdx="1" presStyleCnt="7"/>
      <dgm:spPr/>
      <dgm:t>
        <a:bodyPr/>
        <a:lstStyle/>
        <a:p>
          <a:endParaRPr lang="el-GR"/>
        </a:p>
      </dgm:t>
    </dgm:pt>
    <dgm:pt modelId="{BABC0E6C-9B6E-4818-B6E3-0E75CD9B81B6}" type="pres">
      <dgm:prSet presAssocID="{3DDF9D88-D36C-44D4-A1C1-D0389B141DD8}" presName="node" presStyleLbl="node1" presStyleIdx="2" presStyleCnt="8">
        <dgm:presLayoutVars>
          <dgm:bulletEnabled val="1"/>
        </dgm:presLayoutVars>
      </dgm:prSet>
      <dgm:spPr/>
      <dgm:t>
        <a:bodyPr/>
        <a:lstStyle/>
        <a:p>
          <a:endParaRPr lang="el-GR"/>
        </a:p>
      </dgm:t>
    </dgm:pt>
    <dgm:pt modelId="{D5E8DC29-1A20-4857-8130-719C08DD2DC2}" type="pres">
      <dgm:prSet presAssocID="{87445183-A2E2-47D4-91D8-098897EA0FFF}" presName="sibTrans" presStyleLbl="sibTrans2D1" presStyleIdx="2" presStyleCnt="7"/>
      <dgm:spPr/>
      <dgm:t>
        <a:bodyPr/>
        <a:lstStyle/>
        <a:p>
          <a:endParaRPr lang="el-GR"/>
        </a:p>
      </dgm:t>
    </dgm:pt>
    <dgm:pt modelId="{92F2CD94-8A2D-4EF3-9B91-65EAA08869B2}" type="pres">
      <dgm:prSet presAssocID="{87445183-A2E2-47D4-91D8-098897EA0FFF}" presName="connectorText" presStyleLbl="sibTrans2D1" presStyleIdx="2" presStyleCnt="7"/>
      <dgm:spPr/>
      <dgm:t>
        <a:bodyPr/>
        <a:lstStyle/>
        <a:p>
          <a:endParaRPr lang="el-GR"/>
        </a:p>
      </dgm:t>
    </dgm:pt>
    <dgm:pt modelId="{66CC2659-9A82-4882-920E-A9215E02FDC5}" type="pres">
      <dgm:prSet presAssocID="{3FF8F426-73ED-492E-B920-08369022E2DF}" presName="node" presStyleLbl="node1" presStyleIdx="3" presStyleCnt="8">
        <dgm:presLayoutVars>
          <dgm:bulletEnabled val="1"/>
        </dgm:presLayoutVars>
      </dgm:prSet>
      <dgm:spPr/>
      <dgm:t>
        <a:bodyPr/>
        <a:lstStyle/>
        <a:p>
          <a:endParaRPr lang="el-GR"/>
        </a:p>
      </dgm:t>
    </dgm:pt>
    <dgm:pt modelId="{FF5AD9DF-E952-4ACB-847C-1BEA1419A21F}" type="pres">
      <dgm:prSet presAssocID="{211EB37F-1FC2-4B1B-B3A9-5C885ECF1CC9}" presName="sibTrans" presStyleLbl="sibTrans2D1" presStyleIdx="3" presStyleCnt="7"/>
      <dgm:spPr/>
      <dgm:t>
        <a:bodyPr/>
        <a:lstStyle/>
        <a:p>
          <a:endParaRPr lang="el-GR"/>
        </a:p>
      </dgm:t>
    </dgm:pt>
    <dgm:pt modelId="{774A6261-51B2-4A4E-8F96-84C483EAD7AD}" type="pres">
      <dgm:prSet presAssocID="{211EB37F-1FC2-4B1B-B3A9-5C885ECF1CC9}" presName="connectorText" presStyleLbl="sibTrans2D1" presStyleIdx="3" presStyleCnt="7"/>
      <dgm:spPr/>
      <dgm:t>
        <a:bodyPr/>
        <a:lstStyle/>
        <a:p>
          <a:endParaRPr lang="el-GR"/>
        </a:p>
      </dgm:t>
    </dgm:pt>
    <dgm:pt modelId="{38AA93CC-76B5-463A-9DC9-F668DC1C39EA}" type="pres">
      <dgm:prSet presAssocID="{AD8850C3-EB78-4C43-BB8C-D0133D15AF93}" presName="node" presStyleLbl="node1" presStyleIdx="4" presStyleCnt="8">
        <dgm:presLayoutVars>
          <dgm:bulletEnabled val="1"/>
        </dgm:presLayoutVars>
      </dgm:prSet>
      <dgm:spPr/>
      <dgm:t>
        <a:bodyPr/>
        <a:lstStyle/>
        <a:p>
          <a:endParaRPr lang="el-GR"/>
        </a:p>
      </dgm:t>
    </dgm:pt>
    <dgm:pt modelId="{4D06B005-BA1D-4627-8549-FD7D6CC4145B}" type="pres">
      <dgm:prSet presAssocID="{808BB604-14A4-4DBB-BC6C-A0EDECAD895B}" presName="sibTrans" presStyleLbl="sibTrans2D1" presStyleIdx="4" presStyleCnt="7"/>
      <dgm:spPr/>
      <dgm:t>
        <a:bodyPr/>
        <a:lstStyle/>
        <a:p>
          <a:endParaRPr lang="el-GR"/>
        </a:p>
      </dgm:t>
    </dgm:pt>
    <dgm:pt modelId="{64E9F5E2-2B9E-49C9-A9DC-3CB165C5E91E}" type="pres">
      <dgm:prSet presAssocID="{808BB604-14A4-4DBB-BC6C-A0EDECAD895B}" presName="connectorText" presStyleLbl="sibTrans2D1" presStyleIdx="4" presStyleCnt="7"/>
      <dgm:spPr/>
      <dgm:t>
        <a:bodyPr/>
        <a:lstStyle/>
        <a:p>
          <a:endParaRPr lang="el-GR"/>
        </a:p>
      </dgm:t>
    </dgm:pt>
    <dgm:pt modelId="{8CE3153B-396F-49B6-8F54-5AE02125DFEF}" type="pres">
      <dgm:prSet presAssocID="{08341885-4413-4F0B-81BB-173E1DB85824}" presName="node" presStyleLbl="node1" presStyleIdx="5" presStyleCnt="8">
        <dgm:presLayoutVars>
          <dgm:bulletEnabled val="1"/>
        </dgm:presLayoutVars>
      </dgm:prSet>
      <dgm:spPr/>
      <dgm:t>
        <a:bodyPr/>
        <a:lstStyle/>
        <a:p>
          <a:endParaRPr lang="el-GR"/>
        </a:p>
      </dgm:t>
    </dgm:pt>
    <dgm:pt modelId="{C8E7D575-60D3-44BB-9D0F-DFFC0E46E434}" type="pres">
      <dgm:prSet presAssocID="{65AD342B-B128-46C8-9138-DE80D314FDCA}" presName="sibTrans" presStyleLbl="sibTrans2D1" presStyleIdx="5" presStyleCnt="7"/>
      <dgm:spPr/>
      <dgm:t>
        <a:bodyPr/>
        <a:lstStyle/>
        <a:p>
          <a:endParaRPr lang="el-GR"/>
        </a:p>
      </dgm:t>
    </dgm:pt>
    <dgm:pt modelId="{603C2BE9-10A7-4569-BC4B-86054501D8B2}" type="pres">
      <dgm:prSet presAssocID="{65AD342B-B128-46C8-9138-DE80D314FDCA}" presName="connectorText" presStyleLbl="sibTrans2D1" presStyleIdx="5" presStyleCnt="7"/>
      <dgm:spPr/>
      <dgm:t>
        <a:bodyPr/>
        <a:lstStyle/>
        <a:p>
          <a:endParaRPr lang="el-GR"/>
        </a:p>
      </dgm:t>
    </dgm:pt>
    <dgm:pt modelId="{C7CBC425-4322-4754-A806-8560DCF27D0B}" type="pres">
      <dgm:prSet presAssocID="{B77B5EAE-FF2A-4C42-AA5E-EAAC434CD29D}" presName="node" presStyleLbl="node1" presStyleIdx="6" presStyleCnt="8" custScaleX="114912">
        <dgm:presLayoutVars>
          <dgm:bulletEnabled val="1"/>
        </dgm:presLayoutVars>
      </dgm:prSet>
      <dgm:spPr/>
      <dgm:t>
        <a:bodyPr/>
        <a:lstStyle/>
        <a:p>
          <a:endParaRPr lang="el-GR"/>
        </a:p>
      </dgm:t>
    </dgm:pt>
    <dgm:pt modelId="{873C4401-4D6F-4000-8BB3-94BE04D313BB}" type="pres">
      <dgm:prSet presAssocID="{8009C488-DBFA-4488-B3BE-F436321F63ED}" presName="sibTrans" presStyleLbl="sibTrans2D1" presStyleIdx="6" presStyleCnt="7"/>
      <dgm:spPr/>
      <dgm:t>
        <a:bodyPr/>
        <a:lstStyle/>
        <a:p>
          <a:endParaRPr lang="el-GR"/>
        </a:p>
      </dgm:t>
    </dgm:pt>
    <dgm:pt modelId="{19F10811-A491-467E-8A13-649FDCFCD4CF}" type="pres">
      <dgm:prSet presAssocID="{8009C488-DBFA-4488-B3BE-F436321F63ED}" presName="connectorText" presStyleLbl="sibTrans2D1" presStyleIdx="6" presStyleCnt="7"/>
      <dgm:spPr/>
      <dgm:t>
        <a:bodyPr/>
        <a:lstStyle/>
        <a:p>
          <a:endParaRPr lang="el-GR"/>
        </a:p>
      </dgm:t>
    </dgm:pt>
    <dgm:pt modelId="{6690F104-A336-4DA8-9E83-41431AB35A7C}" type="pres">
      <dgm:prSet presAssocID="{0B0617C4-468C-45C7-A720-7CA39EF748AA}" presName="node" presStyleLbl="node1" presStyleIdx="7" presStyleCnt="8" custScaleX="165276">
        <dgm:presLayoutVars>
          <dgm:bulletEnabled val="1"/>
        </dgm:presLayoutVars>
      </dgm:prSet>
      <dgm:spPr/>
      <dgm:t>
        <a:bodyPr/>
        <a:lstStyle/>
        <a:p>
          <a:endParaRPr lang="el-GR"/>
        </a:p>
      </dgm:t>
    </dgm:pt>
  </dgm:ptLst>
  <dgm:cxnLst>
    <dgm:cxn modelId="{5DF1B2D8-39AB-4BDC-B5D8-0D80AADAC345}" type="presOf" srcId="{1FE22DB7-D36C-48FC-BF45-7E7C18D85441}" destId="{D34B1195-5E3E-470E-9DDE-C33CA6602E23}" srcOrd="0" destOrd="0" presId="urn:microsoft.com/office/officeart/2005/8/layout/process5"/>
    <dgm:cxn modelId="{38C00098-9211-48D8-90A1-313A2940F288}" type="presOf" srcId="{3DDF9D88-D36C-44D4-A1C1-D0389B141DD8}" destId="{BABC0E6C-9B6E-4818-B6E3-0E75CD9B81B6}" srcOrd="0" destOrd="0" presId="urn:microsoft.com/office/officeart/2005/8/layout/process5"/>
    <dgm:cxn modelId="{2B04108F-D08A-478C-B219-9040A36A8E5C}" srcId="{0A0297DB-DB1B-42A1-A03D-09CBC0469CC0}" destId="{3FF8F426-73ED-492E-B920-08369022E2DF}" srcOrd="3" destOrd="0" parTransId="{EE5B8F2A-6848-4F5A-B8AE-7FD570549EF7}" sibTransId="{211EB37F-1FC2-4B1B-B3A9-5C885ECF1CC9}"/>
    <dgm:cxn modelId="{B68E1344-90DD-4537-BB57-9A30600A3B6E}" srcId="{0A0297DB-DB1B-42A1-A03D-09CBC0469CC0}" destId="{3DDF9D88-D36C-44D4-A1C1-D0389B141DD8}" srcOrd="2" destOrd="0" parTransId="{EAAD23F6-27E8-4C9E-9125-3CBD9452E160}" sibTransId="{87445183-A2E2-47D4-91D8-098897EA0FFF}"/>
    <dgm:cxn modelId="{2B8566BA-D4D3-4C7B-929A-D55DBA9E6F8D}" type="presOf" srcId="{48F5F147-292B-4E73-9C69-86C91A0A88F3}" destId="{C2593E2A-AD6D-4533-A6C8-7611D9D2ACD9}" srcOrd="1" destOrd="0" presId="urn:microsoft.com/office/officeart/2005/8/layout/process5"/>
    <dgm:cxn modelId="{1BB19AEE-1E0A-481F-926E-9B6657A99CD6}" type="presOf" srcId="{3691DE3E-983C-449B-8D6D-1690A2FC8858}" destId="{7E2910A0-A68D-4A56-964C-2B3988556B02}" srcOrd="1" destOrd="0" presId="urn:microsoft.com/office/officeart/2005/8/layout/process5"/>
    <dgm:cxn modelId="{3F091CF0-3156-4B6C-9C6D-B36418ED9526}" type="presOf" srcId="{08341885-4413-4F0B-81BB-173E1DB85824}" destId="{8CE3153B-396F-49B6-8F54-5AE02125DFEF}" srcOrd="0" destOrd="0" presId="urn:microsoft.com/office/officeart/2005/8/layout/process5"/>
    <dgm:cxn modelId="{94994D55-CF9A-4AA1-884F-C98BBDB1B35D}" type="presOf" srcId="{8009C488-DBFA-4488-B3BE-F436321F63ED}" destId="{873C4401-4D6F-4000-8BB3-94BE04D313BB}" srcOrd="0" destOrd="0" presId="urn:microsoft.com/office/officeart/2005/8/layout/process5"/>
    <dgm:cxn modelId="{05212B32-2AE6-4976-831F-8F2FF5991F99}" type="presOf" srcId="{A3AC9DCD-419C-4205-90CE-132D6A1FE178}" destId="{7C0D11FC-32D1-4A60-8833-0BCF864FF93F}" srcOrd="0" destOrd="0" presId="urn:microsoft.com/office/officeart/2005/8/layout/process5"/>
    <dgm:cxn modelId="{7A4D6F95-56B1-4418-9844-47E213480C85}" type="presOf" srcId="{48F5F147-292B-4E73-9C69-86C91A0A88F3}" destId="{EE246C51-3DB7-4A0D-9231-0B77D78D0F6B}" srcOrd="0" destOrd="0" presId="urn:microsoft.com/office/officeart/2005/8/layout/process5"/>
    <dgm:cxn modelId="{B130446B-2005-4424-B65D-96E6994659DD}" type="presOf" srcId="{808BB604-14A4-4DBB-BC6C-A0EDECAD895B}" destId="{4D06B005-BA1D-4627-8549-FD7D6CC4145B}" srcOrd="0" destOrd="0" presId="urn:microsoft.com/office/officeart/2005/8/layout/process5"/>
    <dgm:cxn modelId="{ED00AB9C-F261-48FE-9FC0-84C7CFD5384F}" type="presOf" srcId="{B77B5EAE-FF2A-4C42-AA5E-EAAC434CD29D}" destId="{C7CBC425-4322-4754-A806-8560DCF27D0B}" srcOrd="0" destOrd="0" presId="urn:microsoft.com/office/officeart/2005/8/layout/process5"/>
    <dgm:cxn modelId="{E933282E-ADA3-4A9B-945E-39DB29B293DB}" type="presOf" srcId="{0B0617C4-468C-45C7-A720-7CA39EF748AA}" destId="{6690F104-A336-4DA8-9E83-41431AB35A7C}" srcOrd="0" destOrd="0" presId="urn:microsoft.com/office/officeart/2005/8/layout/process5"/>
    <dgm:cxn modelId="{9C4A1A05-A509-42AD-8AE3-A1A06F3B3BF2}" type="presOf" srcId="{65AD342B-B128-46C8-9138-DE80D314FDCA}" destId="{603C2BE9-10A7-4569-BC4B-86054501D8B2}" srcOrd="1" destOrd="0" presId="urn:microsoft.com/office/officeart/2005/8/layout/process5"/>
    <dgm:cxn modelId="{3DF07B8C-462E-46CA-99B7-66CA94CD1DF9}" type="presOf" srcId="{211EB37F-1FC2-4B1B-B3A9-5C885ECF1CC9}" destId="{FF5AD9DF-E952-4ACB-847C-1BEA1419A21F}" srcOrd="0" destOrd="0" presId="urn:microsoft.com/office/officeart/2005/8/layout/process5"/>
    <dgm:cxn modelId="{AC26284F-692A-46CB-A299-C9618F585A21}" srcId="{0A0297DB-DB1B-42A1-A03D-09CBC0469CC0}" destId="{1FE22DB7-D36C-48FC-BF45-7E7C18D85441}" srcOrd="1" destOrd="0" parTransId="{F4719CAA-EEAD-4186-945A-88716DD4A5EF}" sibTransId="{48F5F147-292B-4E73-9C69-86C91A0A88F3}"/>
    <dgm:cxn modelId="{72C2B5B2-5800-4E11-9EDF-F4564BD23F9F}" type="presOf" srcId="{AD8850C3-EB78-4C43-BB8C-D0133D15AF93}" destId="{38AA93CC-76B5-463A-9DC9-F668DC1C39EA}" srcOrd="0" destOrd="0" presId="urn:microsoft.com/office/officeart/2005/8/layout/process5"/>
    <dgm:cxn modelId="{D9E8F1B0-A28B-4329-B40D-0DF42FC08F75}" type="presOf" srcId="{87445183-A2E2-47D4-91D8-098897EA0FFF}" destId="{92F2CD94-8A2D-4EF3-9B91-65EAA08869B2}" srcOrd="1" destOrd="0" presId="urn:microsoft.com/office/officeart/2005/8/layout/process5"/>
    <dgm:cxn modelId="{32A65FE1-6F45-41B8-A38B-5CF63BFD4901}" srcId="{0A0297DB-DB1B-42A1-A03D-09CBC0469CC0}" destId="{08341885-4413-4F0B-81BB-173E1DB85824}" srcOrd="5" destOrd="0" parTransId="{94417AF0-FE46-4874-9939-498DDD5AE4A5}" sibTransId="{65AD342B-B128-46C8-9138-DE80D314FDCA}"/>
    <dgm:cxn modelId="{1D01C7EC-8424-49F4-A0EB-52CAA51673FF}" srcId="{0A0297DB-DB1B-42A1-A03D-09CBC0469CC0}" destId="{0B0617C4-468C-45C7-A720-7CA39EF748AA}" srcOrd="7" destOrd="0" parTransId="{994EC0B2-4751-4ED9-BBD5-B6245D24B302}" sibTransId="{F57527EE-A943-45DD-AB89-684169E13756}"/>
    <dgm:cxn modelId="{E3FAC706-2C5E-4018-BEF6-C0201B7556D5}" type="presOf" srcId="{3FF8F426-73ED-492E-B920-08369022E2DF}" destId="{66CC2659-9A82-4882-920E-A9215E02FDC5}" srcOrd="0" destOrd="0" presId="urn:microsoft.com/office/officeart/2005/8/layout/process5"/>
    <dgm:cxn modelId="{C4E009B8-E9E3-4231-9E1E-0F01C9E9C433}" type="presOf" srcId="{87445183-A2E2-47D4-91D8-098897EA0FFF}" destId="{D5E8DC29-1A20-4857-8130-719C08DD2DC2}" srcOrd="0" destOrd="0" presId="urn:microsoft.com/office/officeart/2005/8/layout/process5"/>
    <dgm:cxn modelId="{C57AAF71-FC92-404E-A90A-41F6CAC72297}" type="presOf" srcId="{8009C488-DBFA-4488-B3BE-F436321F63ED}" destId="{19F10811-A491-467E-8A13-649FDCFCD4CF}" srcOrd="1" destOrd="0" presId="urn:microsoft.com/office/officeart/2005/8/layout/process5"/>
    <dgm:cxn modelId="{768C29FA-7630-4794-9A66-E4CACD1EE3FE}" srcId="{0A0297DB-DB1B-42A1-A03D-09CBC0469CC0}" destId="{A3AC9DCD-419C-4205-90CE-132D6A1FE178}" srcOrd="0" destOrd="0" parTransId="{235EA0F8-D3BE-4A16-A28D-AA9174BBDA52}" sibTransId="{3691DE3E-983C-449B-8D6D-1690A2FC8858}"/>
    <dgm:cxn modelId="{C87F023A-2E1F-4459-ACBB-A62FF950F68A}" srcId="{0A0297DB-DB1B-42A1-A03D-09CBC0469CC0}" destId="{AD8850C3-EB78-4C43-BB8C-D0133D15AF93}" srcOrd="4" destOrd="0" parTransId="{51C515F2-09DF-48AB-BC52-DC33DA5F738F}" sibTransId="{808BB604-14A4-4DBB-BC6C-A0EDECAD895B}"/>
    <dgm:cxn modelId="{93D0F18C-87D7-4167-AD6A-FBF26A62993B}" type="presOf" srcId="{65AD342B-B128-46C8-9138-DE80D314FDCA}" destId="{C8E7D575-60D3-44BB-9D0F-DFFC0E46E434}" srcOrd="0" destOrd="0" presId="urn:microsoft.com/office/officeart/2005/8/layout/process5"/>
    <dgm:cxn modelId="{4EFC53E3-A39F-4799-961A-31FAF4914358}" type="presOf" srcId="{211EB37F-1FC2-4B1B-B3A9-5C885ECF1CC9}" destId="{774A6261-51B2-4A4E-8F96-84C483EAD7AD}" srcOrd="1" destOrd="0" presId="urn:microsoft.com/office/officeart/2005/8/layout/process5"/>
    <dgm:cxn modelId="{0C7AD27B-1A7B-4252-99CC-35B17C172EE7}" srcId="{0A0297DB-DB1B-42A1-A03D-09CBC0469CC0}" destId="{B77B5EAE-FF2A-4C42-AA5E-EAAC434CD29D}" srcOrd="6" destOrd="0" parTransId="{B88A0D83-DE83-4884-8399-EFBBEDA0968B}" sibTransId="{8009C488-DBFA-4488-B3BE-F436321F63ED}"/>
    <dgm:cxn modelId="{58960E9C-28A2-4735-8885-349BAD3C44F5}" type="presOf" srcId="{3691DE3E-983C-449B-8D6D-1690A2FC8858}" destId="{B8BF8639-D46C-40B6-BE2B-3875A409DDFE}" srcOrd="0" destOrd="0" presId="urn:microsoft.com/office/officeart/2005/8/layout/process5"/>
    <dgm:cxn modelId="{ADD63141-66D7-4BA2-B715-E7EC26E64795}" type="presOf" srcId="{0A0297DB-DB1B-42A1-A03D-09CBC0469CC0}" destId="{8778BBF9-8390-4E88-B1F7-5BE5907EF46B}" srcOrd="0" destOrd="0" presId="urn:microsoft.com/office/officeart/2005/8/layout/process5"/>
    <dgm:cxn modelId="{EB29572A-812F-4C20-A369-5F7DDFEF616B}" type="presOf" srcId="{808BB604-14A4-4DBB-BC6C-A0EDECAD895B}" destId="{64E9F5E2-2B9E-49C9-A9DC-3CB165C5E91E}" srcOrd="1" destOrd="0" presId="urn:microsoft.com/office/officeart/2005/8/layout/process5"/>
    <dgm:cxn modelId="{9A4D7E4A-6826-4C1C-9666-610F110E31D3}" type="presParOf" srcId="{8778BBF9-8390-4E88-B1F7-5BE5907EF46B}" destId="{7C0D11FC-32D1-4A60-8833-0BCF864FF93F}" srcOrd="0" destOrd="0" presId="urn:microsoft.com/office/officeart/2005/8/layout/process5"/>
    <dgm:cxn modelId="{F34E424F-5E00-447E-BC7F-188D7F1C684D}" type="presParOf" srcId="{8778BBF9-8390-4E88-B1F7-5BE5907EF46B}" destId="{B8BF8639-D46C-40B6-BE2B-3875A409DDFE}" srcOrd="1" destOrd="0" presId="urn:microsoft.com/office/officeart/2005/8/layout/process5"/>
    <dgm:cxn modelId="{60B9530F-D78A-4339-89B2-73E8F3227031}" type="presParOf" srcId="{B8BF8639-D46C-40B6-BE2B-3875A409DDFE}" destId="{7E2910A0-A68D-4A56-964C-2B3988556B02}" srcOrd="0" destOrd="0" presId="urn:microsoft.com/office/officeart/2005/8/layout/process5"/>
    <dgm:cxn modelId="{620D4D95-A88E-46E8-8E8D-691B82F298E0}" type="presParOf" srcId="{8778BBF9-8390-4E88-B1F7-5BE5907EF46B}" destId="{D34B1195-5E3E-470E-9DDE-C33CA6602E23}" srcOrd="2" destOrd="0" presId="urn:microsoft.com/office/officeart/2005/8/layout/process5"/>
    <dgm:cxn modelId="{0F94DD50-54DC-4839-B0E5-2C5366761626}" type="presParOf" srcId="{8778BBF9-8390-4E88-B1F7-5BE5907EF46B}" destId="{EE246C51-3DB7-4A0D-9231-0B77D78D0F6B}" srcOrd="3" destOrd="0" presId="urn:microsoft.com/office/officeart/2005/8/layout/process5"/>
    <dgm:cxn modelId="{8DB54D35-8816-4AA0-860A-A301E451889F}" type="presParOf" srcId="{EE246C51-3DB7-4A0D-9231-0B77D78D0F6B}" destId="{C2593E2A-AD6D-4533-A6C8-7611D9D2ACD9}" srcOrd="0" destOrd="0" presId="urn:microsoft.com/office/officeart/2005/8/layout/process5"/>
    <dgm:cxn modelId="{1E850FA8-10AB-40F4-BA73-39087C63E3D6}" type="presParOf" srcId="{8778BBF9-8390-4E88-B1F7-5BE5907EF46B}" destId="{BABC0E6C-9B6E-4818-B6E3-0E75CD9B81B6}" srcOrd="4" destOrd="0" presId="urn:microsoft.com/office/officeart/2005/8/layout/process5"/>
    <dgm:cxn modelId="{2276F82E-DF19-4988-8D08-569850DE0002}" type="presParOf" srcId="{8778BBF9-8390-4E88-B1F7-5BE5907EF46B}" destId="{D5E8DC29-1A20-4857-8130-719C08DD2DC2}" srcOrd="5" destOrd="0" presId="urn:microsoft.com/office/officeart/2005/8/layout/process5"/>
    <dgm:cxn modelId="{16C62080-7848-43A1-AAD2-DDF5748A40F7}" type="presParOf" srcId="{D5E8DC29-1A20-4857-8130-719C08DD2DC2}" destId="{92F2CD94-8A2D-4EF3-9B91-65EAA08869B2}" srcOrd="0" destOrd="0" presId="urn:microsoft.com/office/officeart/2005/8/layout/process5"/>
    <dgm:cxn modelId="{06FB7392-D6A6-4466-96D3-8E51F8C15D3D}" type="presParOf" srcId="{8778BBF9-8390-4E88-B1F7-5BE5907EF46B}" destId="{66CC2659-9A82-4882-920E-A9215E02FDC5}" srcOrd="6" destOrd="0" presId="urn:microsoft.com/office/officeart/2005/8/layout/process5"/>
    <dgm:cxn modelId="{6ED04543-45CC-473D-856A-963A31643BC7}" type="presParOf" srcId="{8778BBF9-8390-4E88-B1F7-5BE5907EF46B}" destId="{FF5AD9DF-E952-4ACB-847C-1BEA1419A21F}" srcOrd="7" destOrd="0" presId="urn:microsoft.com/office/officeart/2005/8/layout/process5"/>
    <dgm:cxn modelId="{866522AA-23A5-42B2-91FF-25D6B7F339B7}" type="presParOf" srcId="{FF5AD9DF-E952-4ACB-847C-1BEA1419A21F}" destId="{774A6261-51B2-4A4E-8F96-84C483EAD7AD}" srcOrd="0" destOrd="0" presId="urn:microsoft.com/office/officeart/2005/8/layout/process5"/>
    <dgm:cxn modelId="{AEF388B9-0EA6-4032-B44D-414532621F35}" type="presParOf" srcId="{8778BBF9-8390-4E88-B1F7-5BE5907EF46B}" destId="{38AA93CC-76B5-463A-9DC9-F668DC1C39EA}" srcOrd="8" destOrd="0" presId="urn:microsoft.com/office/officeart/2005/8/layout/process5"/>
    <dgm:cxn modelId="{33425C32-FA87-4D91-AE3B-F85400641A3A}" type="presParOf" srcId="{8778BBF9-8390-4E88-B1F7-5BE5907EF46B}" destId="{4D06B005-BA1D-4627-8549-FD7D6CC4145B}" srcOrd="9" destOrd="0" presId="urn:microsoft.com/office/officeart/2005/8/layout/process5"/>
    <dgm:cxn modelId="{B494BAF8-ACB0-4275-AC9E-EC958433270D}" type="presParOf" srcId="{4D06B005-BA1D-4627-8549-FD7D6CC4145B}" destId="{64E9F5E2-2B9E-49C9-A9DC-3CB165C5E91E}" srcOrd="0" destOrd="0" presId="urn:microsoft.com/office/officeart/2005/8/layout/process5"/>
    <dgm:cxn modelId="{A404BA82-0D54-437F-A4A5-EF6C2D86D032}" type="presParOf" srcId="{8778BBF9-8390-4E88-B1F7-5BE5907EF46B}" destId="{8CE3153B-396F-49B6-8F54-5AE02125DFEF}" srcOrd="10" destOrd="0" presId="urn:microsoft.com/office/officeart/2005/8/layout/process5"/>
    <dgm:cxn modelId="{96F58BE9-5AA9-4D27-A8FB-FA32FF1A094A}" type="presParOf" srcId="{8778BBF9-8390-4E88-B1F7-5BE5907EF46B}" destId="{C8E7D575-60D3-44BB-9D0F-DFFC0E46E434}" srcOrd="11" destOrd="0" presId="urn:microsoft.com/office/officeart/2005/8/layout/process5"/>
    <dgm:cxn modelId="{DEE5D363-1D9F-46A4-9E01-745DF6AFEA00}" type="presParOf" srcId="{C8E7D575-60D3-44BB-9D0F-DFFC0E46E434}" destId="{603C2BE9-10A7-4569-BC4B-86054501D8B2}" srcOrd="0" destOrd="0" presId="urn:microsoft.com/office/officeart/2005/8/layout/process5"/>
    <dgm:cxn modelId="{449412BC-D966-4524-90CC-BD4A7ACEBD97}" type="presParOf" srcId="{8778BBF9-8390-4E88-B1F7-5BE5907EF46B}" destId="{C7CBC425-4322-4754-A806-8560DCF27D0B}" srcOrd="12" destOrd="0" presId="urn:microsoft.com/office/officeart/2005/8/layout/process5"/>
    <dgm:cxn modelId="{E57B7CA4-E47E-4434-8AF8-40C8B7B05127}" type="presParOf" srcId="{8778BBF9-8390-4E88-B1F7-5BE5907EF46B}" destId="{873C4401-4D6F-4000-8BB3-94BE04D313BB}" srcOrd="13" destOrd="0" presId="urn:microsoft.com/office/officeart/2005/8/layout/process5"/>
    <dgm:cxn modelId="{13CD40E7-072B-4148-BC37-E649CBABE79D}" type="presParOf" srcId="{873C4401-4D6F-4000-8BB3-94BE04D313BB}" destId="{19F10811-A491-467E-8A13-649FDCFCD4CF}" srcOrd="0" destOrd="0" presId="urn:microsoft.com/office/officeart/2005/8/layout/process5"/>
    <dgm:cxn modelId="{70D5D9E0-1696-4ADC-BE76-313AAB41B244}" type="presParOf" srcId="{8778BBF9-8390-4E88-B1F7-5BE5907EF46B}" destId="{6690F104-A336-4DA8-9E83-41431AB35A7C}" srcOrd="14" destOrd="0" presId="urn:microsoft.com/office/officeart/2005/8/layout/process5"/>
  </dgm:cxnLst>
  <dgm:bg/>
  <dgm:whole>
    <a:ln w="19050"/>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45E320-D572-4103-943C-8DB700E2706A}">
      <dsp:nvSpPr>
        <dsp:cNvPr id="0" name=""/>
        <dsp:cNvSpPr/>
      </dsp:nvSpPr>
      <dsp:spPr>
        <a:xfrm>
          <a:off x="0" y="767082"/>
          <a:ext cx="7371492" cy="554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8B0F543-EA15-4E9B-A500-FA720E466AC5}">
      <dsp:nvSpPr>
        <dsp:cNvPr id="0" name=""/>
        <dsp:cNvSpPr/>
      </dsp:nvSpPr>
      <dsp:spPr>
        <a:xfrm>
          <a:off x="297196" y="132521"/>
          <a:ext cx="6990776" cy="1060710"/>
        </a:xfrm>
        <a:prstGeom prst="roundRect">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5037" tIns="0" rIns="195037" bIns="0" numCol="1" spcCol="1270" anchor="ctr" anchorCtr="0">
          <a:noAutofit/>
        </a:bodyPr>
        <a:lstStyle/>
        <a:p>
          <a:pPr lvl="0" algn="just" defTabSz="889000">
            <a:lnSpc>
              <a:spcPct val="90000"/>
            </a:lnSpc>
            <a:spcBef>
              <a:spcPct val="0"/>
            </a:spcBef>
            <a:spcAft>
              <a:spcPct val="35000"/>
            </a:spcAft>
          </a:pPr>
          <a:r>
            <a:rPr lang="el-GR" sz="2000" kern="1200" dirty="0" smtClean="0">
              <a:solidFill>
                <a:schemeClr val="tx1"/>
              </a:solidFill>
              <a:latin typeface="Trebuchet MS" panose="020B0603020202020204" pitchFamily="34" charset="0"/>
            </a:rPr>
            <a:t>Η </a:t>
          </a:r>
          <a:r>
            <a:rPr lang="el-GR" sz="2000" b="1" kern="1200" dirty="0" smtClean="0">
              <a:solidFill>
                <a:schemeClr val="tx1"/>
              </a:solidFill>
              <a:latin typeface="Trebuchet MS" panose="020B0603020202020204" pitchFamily="34" charset="0"/>
            </a:rPr>
            <a:t>διερεύνηση</a:t>
          </a:r>
          <a:r>
            <a:rPr lang="el-GR" sz="2000" kern="1200" dirty="0" smtClean="0">
              <a:solidFill>
                <a:schemeClr val="tx1"/>
              </a:solidFill>
              <a:latin typeface="Trebuchet MS" panose="020B0603020202020204" pitchFamily="34" charset="0"/>
            </a:rPr>
            <a:t> των γνώσεων και η </a:t>
          </a:r>
          <a:r>
            <a:rPr lang="el-GR" sz="2000" b="1" kern="1200" dirty="0" smtClean="0">
              <a:solidFill>
                <a:schemeClr val="tx1"/>
              </a:solidFill>
              <a:latin typeface="Trebuchet MS" panose="020B0603020202020204" pitchFamily="34" charset="0"/>
            </a:rPr>
            <a:t>ευαισθητοποίηση</a:t>
          </a:r>
          <a:r>
            <a:rPr lang="el-GR" sz="2000" kern="1200" dirty="0" smtClean="0">
              <a:solidFill>
                <a:schemeClr val="tx1"/>
              </a:solidFill>
              <a:latin typeface="Trebuchet MS" panose="020B0603020202020204" pitchFamily="34" charset="0"/>
            </a:rPr>
            <a:t> των νηπίων για τη στοματική τους υγιεινή με ευχάριστο και αλληλεπιδραστικό τρόπο. </a:t>
          </a:r>
          <a:endParaRPr lang="el-GR" sz="2000" kern="1200" dirty="0">
            <a:solidFill>
              <a:schemeClr val="tx1"/>
            </a:solidFill>
            <a:latin typeface="Trebuchet MS" panose="020B0603020202020204" pitchFamily="34" charset="0"/>
          </a:endParaRPr>
        </a:p>
      </dsp:txBody>
      <dsp:txXfrm>
        <a:off x="348976" y="184301"/>
        <a:ext cx="6887216" cy="957150"/>
      </dsp:txXfrm>
    </dsp:sp>
    <dsp:sp modelId="{35A6E42B-1F00-4526-B00F-C0A22EC7E81F}">
      <dsp:nvSpPr>
        <dsp:cNvPr id="0" name=""/>
        <dsp:cNvSpPr/>
      </dsp:nvSpPr>
      <dsp:spPr>
        <a:xfrm>
          <a:off x="0" y="2049152"/>
          <a:ext cx="7371492" cy="554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BFAF73C-5790-41D0-A005-77D8838F678F}">
      <dsp:nvSpPr>
        <dsp:cNvPr id="0" name=""/>
        <dsp:cNvSpPr/>
      </dsp:nvSpPr>
      <dsp:spPr>
        <a:xfrm>
          <a:off x="359576" y="1540127"/>
          <a:ext cx="7006464" cy="933589"/>
        </a:xfrm>
        <a:prstGeom prst="roundRect">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5037" tIns="0" rIns="195037" bIns="0" numCol="1" spcCol="1270" anchor="ctr" anchorCtr="0">
          <a:noAutofit/>
        </a:bodyPr>
        <a:lstStyle/>
        <a:p>
          <a:pPr lvl="0" algn="just" defTabSz="889000">
            <a:lnSpc>
              <a:spcPct val="90000"/>
            </a:lnSpc>
            <a:spcBef>
              <a:spcPct val="0"/>
            </a:spcBef>
            <a:spcAft>
              <a:spcPct val="35000"/>
            </a:spcAft>
          </a:pPr>
          <a:r>
            <a:rPr lang="el-GR" sz="2000" b="1" kern="1200" dirty="0" smtClean="0">
              <a:solidFill>
                <a:schemeClr val="tx1"/>
              </a:solidFill>
              <a:latin typeface="Trebuchet MS" panose="020B0603020202020204" pitchFamily="34" charset="0"/>
            </a:rPr>
            <a:t>Ενεργοποίηση ενδιαφέροντος </a:t>
          </a:r>
          <a:r>
            <a:rPr lang="el-GR" sz="2000" b="0" kern="1200" dirty="0" smtClean="0">
              <a:solidFill>
                <a:schemeClr val="tx1"/>
              </a:solidFill>
              <a:latin typeface="Trebuchet MS" panose="020B0603020202020204" pitchFamily="34" charset="0"/>
            </a:rPr>
            <a:t>με εύκολη πρόσβαση στις πληροφορίες </a:t>
          </a:r>
          <a:endParaRPr lang="el-GR" sz="2000" b="0" kern="1200" dirty="0">
            <a:solidFill>
              <a:schemeClr val="tx1"/>
            </a:solidFill>
            <a:latin typeface="Trebuchet MS" panose="020B0603020202020204" pitchFamily="34" charset="0"/>
          </a:endParaRPr>
        </a:p>
      </dsp:txBody>
      <dsp:txXfrm>
        <a:off x="405150" y="1585701"/>
        <a:ext cx="6915316" cy="842441"/>
      </dsp:txXfrm>
    </dsp:sp>
    <dsp:sp modelId="{46A35121-74E4-48F8-9166-194C5B2E5435}">
      <dsp:nvSpPr>
        <dsp:cNvPr id="0" name=""/>
        <dsp:cNvSpPr/>
      </dsp:nvSpPr>
      <dsp:spPr>
        <a:xfrm>
          <a:off x="0" y="3526333"/>
          <a:ext cx="7371492" cy="554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C2DA65F-6216-4E35-A56A-293866B05333}">
      <dsp:nvSpPr>
        <dsp:cNvPr id="0" name=""/>
        <dsp:cNvSpPr/>
      </dsp:nvSpPr>
      <dsp:spPr>
        <a:xfrm>
          <a:off x="317317" y="2858280"/>
          <a:ext cx="7036592" cy="1128700"/>
        </a:xfrm>
        <a:prstGeom prst="roundRect">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5037" tIns="0" rIns="195037" bIns="0" numCol="1" spcCol="1270" anchor="ctr" anchorCtr="0">
          <a:noAutofit/>
        </a:bodyPr>
        <a:lstStyle/>
        <a:p>
          <a:pPr lvl="0" algn="just" defTabSz="889000">
            <a:lnSpc>
              <a:spcPct val="90000"/>
            </a:lnSpc>
            <a:spcBef>
              <a:spcPct val="0"/>
            </a:spcBef>
            <a:spcAft>
              <a:spcPct val="35000"/>
            </a:spcAft>
          </a:pPr>
          <a:r>
            <a:rPr lang="el-GR" sz="2000" b="1" kern="1200" dirty="0" smtClean="0">
              <a:solidFill>
                <a:schemeClr val="tx1"/>
              </a:solidFill>
              <a:latin typeface="Trebuchet MS" panose="020B0603020202020204" pitchFamily="34" charset="0"/>
            </a:rPr>
            <a:t>Ενίσχυση </a:t>
          </a:r>
          <a:r>
            <a:rPr lang="el-GR" sz="2000" kern="1200" dirty="0" smtClean="0">
              <a:solidFill>
                <a:schemeClr val="tx1"/>
              </a:solidFill>
              <a:latin typeface="Trebuchet MS" panose="020B0603020202020204" pitchFamily="34" charset="0"/>
            </a:rPr>
            <a:t>των </a:t>
          </a:r>
          <a:r>
            <a:rPr lang="el-GR" sz="2000" b="1" kern="1200" dirty="0" smtClean="0">
              <a:solidFill>
                <a:schemeClr val="tx1"/>
              </a:solidFill>
              <a:latin typeface="Trebuchet MS" panose="020B0603020202020204" pitchFamily="34" charset="0"/>
            </a:rPr>
            <a:t>εκπαιδευτικών</a:t>
          </a:r>
          <a:r>
            <a:rPr lang="el-GR" sz="2000" kern="1200" dirty="0" smtClean="0">
              <a:solidFill>
                <a:schemeClr val="tx1"/>
              </a:solidFill>
              <a:latin typeface="Trebuchet MS" panose="020B0603020202020204" pitchFamily="34" charset="0"/>
            </a:rPr>
            <a:t> με ένα χρήσιμο συμπληρωματικό εργαλείο διδασκαλίας της στοματικής υγιεινής.</a:t>
          </a:r>
          <a:endParaRPr lang="el-GR" sz="2000" kern="1200" dirty="0">
            <a:solidFill>
              <a:schemeClr val="tx1"/>
            </a:solidFill>
            <a:latin typeface="Trebuchet MS" panose="020B0603020202020204" pitchFamily="34" charset="0"/>
          </a:endParaRPr>
        </a:p>
      </dsp:txBody>
      <dsp:txXfrm>
        <a:off x="372416" y="2913379"/>
        <a:ext cx="6926394" cy="101850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970B94-9E9F-4C44-9476-F45D7A18546D}">
      <dsp:nvSpPr>
        <dsp:cNvPr id="0" name=""/>
        <dsp:cNvSpPr/>
      </dsp:nvSpPr>
      <dsp:spPr>
        <a:xfrm>
          <a:off x="2422225" y="1439525"/>
          <a:ext cx="525364" cy="91440"/>
        </a:xfrm>
        <a:custGeom>
          <a:avLst/>
          <a:gdLst/>
          <a:ahLst/>
          <a:cxnLst/>
          <a:rect l="0" t="0" r="0" b="0"/>
          <a:pathLst>
            <a:path>
              <a:moveTo>
                <a:pt x="0" y="45720"/>
              </a:moveTo>
              <a:lnTo>
                <a:pt x="525364"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l-GR" sz="500" kern="1200"/>
        </a:p>
      </dsp:txBody>
      <dsp:txXfrm>
        <a:off x="2671008" y="1482462"/>
        <a:ext cx="27798" cy="5565"/>
      </dsp:txXfrm>
    </dsp:sp>
    <dsp:sp modelId="{9E024B71-8744-4348-83CE-039390DB8122}">
      <dsp:nvSpPr>
        <dsp:cNvPr id="0" name=""/>
        <dsp:cNvSpPr/>
      </dsp:nvSpPr>
      <dsp:spPr>
        <a:xfrm>
          <a:off x="6786" y="760073"/>
          <a:ext cx="2417238" cy="1450343"/>
        </a:xfrm>
        <a:prstGeom prst="rect">
          <a:avLst/>
        </a:prstGeom>
        <a:solidFill>
          <a:schemeClr val="accent3">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l-GR" sz="2000" kern="1200" dirty="0" smtClean="0">
              <a:solidFill>
                <a:schemeClr val="tx2"/>
              </a:solidFill>
              <a:latin typeface="Trebuchet MS" panose="020B0603020202020204" pitchFamily="34" charset="0"/>
            </a:rPr>
            <a:t>Επιστημονική Συνοχή - τεκμηρίωση </a:t>
          </a:r>
          <a:endParaRPr lang="el-GR" sz="2000" kern="1200" dirty="0">
            <a:solidFill>
              <a:schemeClr val="tx2"/>
            </a:solidFill>
            <a:latin typeface="Trebuchet MS" panose="020B0603020202020204" pitchFamily="34" charset="0"/>
          </a:endParaRPr>
        </a:p>
      </dsp:txBody>
      <dsp:txXfrm>
        <a:off x="6786" y="760073"/>
        <a:ext cx="2417238" cy="1450343"/>
      </dsp:txXfrm>
    </dsp:sp>
    <dsp:sp modelId="{22B2B591-313E-4140-816D-9B302D4204D0}">
      <dsp:nvSpPr>
        <dsp:cNvPr id="0" name=""/>
        <dsp:cNvSpPr/>
      </dsp:nvSpPr>
      <dsp:spPr>
        <a:xfrm>
          <a:off x="5395428" y="1439525"/>
          <a:ext cx="525364" cy="91440"/>
        </a:xfrm>
        <a:custGeom>
          <a:avLst/>
          <a:gdLst/>
          <a:ahLst/>
          <a:cxnLst/>
          <a:rect l="0" t="0" r="0" b="0"/>
          <a:pathLst>
            <a:path>
              <a:moveTo>
                <a:pt x="0" y="45720"/>
              </a:moveTo>
              <a:lnTo>
                <a:pt x="525364"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l-GR" sz="500" kern="1200"/>
        </a:p>
      </dsp:txBody>
      <dsp:txXfrm>
        <a:off x="5644211" y="1482462"/>
        <a:ext cx="27798" cy="5565"/>
      </dsp:txXfrm>
    </dsp:sp>
    <dsp:sp modelId="{8F3905F5-89A7-4988-A650-F0D16ACBF5F2}">
      <dsp:nvSpPr>
        <dsp:cNvPr id="0" name=""/>
        <dsp:cNvSpPr/>
      </dsp:nvSpPr>
      <dsp:spPr>
        <a:xfrm>
          <a:off x="2979989" y="760073"/>
          <a:ext cx="2417238" cy="1450343"/>
        </a:xfrm>
        <a:prstGeom prst="rect">
          <a:avLst/>
        </a:prstGeom>
        <a:solidFill>
          <a:schemeClr val="accent1">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l-GR" sz="2000" kern="1200" dirty="0" smtClean="0">
              <a:solidFill>
                <a:schemeClr val="tx2"/>
              </a:solidFill>
              <a:latin typeface="Trebuchet MS" panose="020B0603020202020204" pitchFamily="34" charset="0"/>
            </a:rPr>
            <a:t>Απλή κατανοητή παρουσίαση</a:t>
          </a:r>
          <a:endParaRPr lang="el-GR" sz="2000" kern="1200" dirty="0">
            <a:solidFill>
              <a:schemeClr val="tx2"/>
            </a:solidFill>
            <a:latin typeface="Trebuchet MS" panose="020B0603020202020204" pitchFamily="34" charset="0"/>
          </a:endParaRPr>
        </a:p>
      </dsp:txBody>
      <dsp:txXfrm>
        <a:off x="2979989" y="760073"/>
        <a:ext cx="2417238" cy="1450343"/>
      </dsp:txXfrm>
    </dsp:sp>
    <dsp:sp modelId="{A206D1DC-D5B1-44F3-82DE-9B1AFAE059BF}">
      <dsp:nvSpPr>
        <dsp:cNvPr id="0" name=""/>
        <dsp:cNvSpPr/>
      </dsp:nvSpPr>
      <dsp:spPr>
        <a:xfrm>
          <a:off x="8368631" y="1439525"/>
          <a:ext cx="525364" cy="91440"/>
        </a:xfrm>
        <a:custGeom>
          <a:avLst/>
          <a:gdLst/>
          <a:ahLst/>
          <a:cxnLst/>
          <a:rect l="0" t="0" r="0" b="0"/>
          <a:pathLst>
            <a:path>
              <a:moveTo>
                <a:pt x="0" y="45720"/>
              </a:moveTo>
              <a:lnTo>
                <a:pt x="525364"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l-GR" sz="500" kern="1200"/>
        </a:p>
      </dsp:txBody>
      <dsp:txXfrm>
        <a:off x="8617415" y="1482462"/>
        <a:ext cx="27798" cy="5565"/>
      </dsp:txXfrm>
    </dsp:sp>
    <dsp:sp modelId="{9B494520-A005-46E1-86D9-F10C95AA68E3}">
      <dsp:nvSpPr>
        <dsp:cNvPr id="0" name=""/>
        <dsp:cNvSpPr/>
      </dsp:nvSpPr>
      <dsp:spPr>
        <a:xfrm>
          <a:off x="5953193" y="760073"/>
          <a:ext cx="2417238" cy="1450343"/>
        </a:xfrm>
        <a:prstGeom prst="rect">
          <a:avLst/>
        </a:prstGeom>
        <a:solidFill>
          <a:schemeClr val="accent3">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l-GR" sz="2000" kern="1200" dirty="0" smtClean="0">
              <a:solidFill>
                <a:schemeClr val="tx2"/>
              </a:solidFill>
              <a:latin typeface="Trebuchet MS" panose="020B0603020202020204" pitchFamily="34" charset="0"/>
            </a:rPr>
            <a:t>Ευχρηστία</a:t>
          </a:r>
          <a:endParaRPr lang="el-GR" sz="2000" kern="1200" dirty="0">
            <a:solidFill>
              <a:schemeClr val="tx2"/>
            </a:solidFill>
            <a:latin typeface="Trebuchet MS" panose="020B0603020202020204" pitchFamily="34" charset="0"/>
          </a:endParaRPr>
        </a:p>
      </dsp:txBody>
      <dsp:txXfrm>
        <a:off x="5953193" y="760073"/>
        <a:ext cx="2417238" cy="1450343"/>
      </dsp:txXfrm>
    </dsp:sp>
    <dsp:sp modelId="{5A1F20E8-1E2A-4035-8A07-74AF370649AE}">
      <dsp:nvSpPr>
        <dsp:cNvPr id="0" name=""/>
        <dsp:cNvSpPr/>
      </dsp:nvSpPr>
      <dsp:spPr>
        <a:xfrm>
          <a:off x="1215405" y="2208617"/>
          <a:ext cx="8919610" cy="525364"/>
        </a:xfrm>
        <a:custGeom>
          <a:avLst/>
          <a:gdLst/>
          <a:ahLst/>
          <a:cxnLst/>
          <a:rect l="0" t="0" r="0" b="0"/>
          <a:pathLst>
            <a:path>
              <a:moveTo>
                <a:pt x="8919610" y="0"/>
              </a:moveTo>
              <a:lnTo>
                <a:pt x="8919610" y="279782"/>
              </a:lnTo>
              <a:lnTo>
                <a:pt x="0" y="279782"/>
              </a:lnTo>
              <a:lnTo>
                <a:pt x="0" y="525364"/>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l-GR" sz="500" kern="1200"/>
        </a:p>
      </dsp:txBody>
      <dsp:txXfrm>
        <a:off x="5451787" y="2468516"/>
        <a:ext cx="446846" cy="5565"/>
      </dsp:txXfrm>
    </dsp:sp>
    <dsp:sp modelId="{6DF7BBF6-24A7-4370-93C0-5E2320F1C755}">
      <dsp:nvSpPr>
        <dsp:cNvPr id="0" name=""/>
        <dsp:cNvSpPr/>
      </dsp:nvSpPr>
      <dsp:spPr>
        <a:xfrm>
          <a:off x="8926396" y="760073"/>
          <a:ext cx="2417238" cy="1450343"/>
        </a:xfrm>
        <a:prstGeom prst="rect">
          <a:avLst/>
        </a:prstGeom>
        <a:solidFill>
          <a:schemeClr val="accent1">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l-GR" sz="2000" kern="1200" dirty="0" smtClean="0">
              <a:solidFill>
                <a:schemeClr val="tx2"/>
              </a:solidFill>
              <a:latin typeface="Trebuchet MS" panose="020B0603020202020204" pitchFamily="34" charset="0"/>
            </a:rPr>
            <a:t>Καθοδήγηση – Υποστήριξη στη μελέτη</a:t>
          </a:r>
          <a:endParaRPr lang="el-GR" sz="2000" kern="1200" dirty="0">
            <a:solidFill>
              <a:schemeClr val="tx2"/>
            </a:solidFill>
            <a:latin typeface="Trebuchet MS" panose="020B0603020202020204" pitchFamily="34" charset="0"/>
          </a:endParaRPr>
        </a:p>
      </dsp:txBody>
      <dsp:txXfrm>
        <a:off x="8926396" y="760073"/>
        <a:ext cx="2417238" cy="1450343"/>
      </dsp:txXfrm>
    </dsp:sp>
    <dsp:sp modelId="{4B146625-0320-465C-835E-0C19E85192D7}">
      <dsp:nvSpPr>
        <dsp:cNvPr id="0" name=""/>
        <dsp:cNvSpPr/>
      </dsp:nvSpPr>
      <dsp:spPr>
        <a:xfrm>
          <a:off x="2422225" y="3445833"/>
          <a:ext cx="525364" cy="91440"/>
        </a:xfrm>
        <a:custGeom>
          <a:avLst/>
          <a:gdLst/>
          <a:ahLst/>
          <a:cxnLst/>
          <a:rect l="0" t="0" r="0" b="0"/>
          <a:pathLst>
            <a:path>
              <a:moveTo>
                <a:pt x="0" y="45720"/>
              </a:moveTo>
              <a:lnTo>
                <a:pt x="525364"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l-GR" sz="500" kern="1200"/>
        </a:p>
      </dsp:txBody>
      <dsp:txXfrm>
        <a:off x="2671008" y="3488770"/>
        <a:ext cx="27798" cy="5565"/>
      </dsp:txXfrm>
    </dsp:sp>
    <dsp:sp modelId="{65D568C3-6CF2-4394-AE0A-25B9933C0B5E}">
      <dsp:nvSpPr>
        <dsp:cNvPr id="0" name=""/>
        <dsp:cNvSpPr/>
      </dsp:nvSpPr>
      <dsp:spPr>
        <a:xfrm>
          <a:off x="6786" y="2766381"/>
          <a:ext cx="2417238" cy="1450343"/>
        </a:xfrm>
        <a:prstGeom prst="rect">
          <a:avLst/>
        </a:prstGeom>
        <a:solidFill>
          <a:schemeClr val="accent3">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l-GR" sz="2000" kern="1200" dirty="0" smtClean="0">
              <a:solidFill>
                <a:schemeClr val="tx2"/>
              </a:solidFill>
              <a:latin typeface="Trebuchet MS" panose="020B0603020202020204" pitchFamily="34" charset="0"/>
            </a:rPr>
            <a:t>Αλληλεπίδραση με εκπαιδευόμενο</a:t>
          </a:r>
          <a:endParaRPr lang="el-GR" sz="2000" kern="1200" dirty="0">
            <a:solidFill>
              <a:schemeClr val="tx2"/>
            </a:solidFill>
            <a:latin typeface="Trebuchet MS" panose="020B0603020202020204" pitchFamily="34" charset="0"/>
          </a:endParaRPr>
        </a:p>
      </dsp:txBody>
      <dsp:txXfrm>
        <a:off x="6786" y="2766381"/>
        <a:ext cx="2417238" cy="1450343"/>
      </dsp:txXfrm>
    </dsp:sp>
    <dsp:sp modelId="{05515BD5-9F1E-4F43-A68E-A23534C766DD}">
      <dsp:nvSpPr>
        <dsp:cNvPr id="0" name=""/>
        <dsp:cNvSpPr/>
      </dsp:nvSpPr>
      <dsp:spPr>
        <a:xfrm>
          <a:off x="5395428" y="3445833"/>
          <a:ext cx="525364" cy="91440"/>
        </a:xfrm>
        <a:custGeom>
          <a:avLst/>
          <a:gdLst/>
          <a:ahLst/>
          <a:cxnLst/>
          <a:rect l="0" t="0" r="0" b="0"/>
          <a:pathLst>
            <a:path>
              <a:moveTo>
                <a:pt x="0" y="45720"/>
              </a:moveTo>
              <a:lnTo>
                <a:pt x="525364"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l-GR" sz="500" kern="1200"/>
        </a:p>
      </dsp:txBody>
      <dsp:txXfrm>
        <a:off x="5644211" y="3488770"/>
        <a:ext cx="27798" cy="5565"/>
      </dsp:txXfrm>
    </dsp:sp>
    <dsp:sp modelId="{68F6622E-8A45-4997-A95F-C370E7958EE4}">
      <dsp:nvSpPr>
        <dsp:cNvPr id="0" name=""/>
        <dsp:cNvSpPr/>
      </dsp:nvSpPr>
      <dsp:spPr>
        <a:xfrm>
          <a:off x="2979989" y="2766381"/>
          <a:ext cx="2417238" cy="1450343"/>
        </a:xfrm>
        <a:prstGeom prst="rect">
          <a:avLst/>
        </a:prstGeom>
        <a:solidFill>
          <a:schemeClr val="accent1">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l-GR" sz="2100" kern="1200" dirty="0" smtClean="0">
              <a:solidFill>
                <a:schemeClr val="tx2"/>
              </a:solidFill>
            </a:rPr>
            <a:t>Αναστοχασμός- Αυτοαξιολόγηση</a:t>
          </a:r>
          <a:endParaRPr lang="el-GR" sz="2100" kern="1200" dirty="0">
            <a:solidFill>
              <a:schemeClr val="tx2"/>
            </a:solidFill>
          </a:endParaRPr>
        </a:p>
      </dsp:txBody>
      <dsp:txXfrm>
        <a:off x="2979989" y="2766381"/>
        <a:ext cx="2417238" cy="1450343"/>
      </dsp:txXfrm>
    </dsp:sp>
    <dsp:sp modelId="{64D26131-8752-40B2-BB50-264D5F19BD92}">
      <dsp:nvSpPr>
        <dsp:cNvPr id="0" name=""/>
        <dsp:cNvSpPr/>
      </dsp:nvSpPr>
      <dsp:spPr>
        <a:xfrm>
          <a:off x="8368631" y="3445833"/>
          <a:ext cx="525364" cy="91440"/>
        </a:xfrm>
        <a:custGeom>
          <a:avLst/>
          <a:gdLst/>
          <a:ahLst/>
          <a:cxnLst/>
          <a:rect l="0" t="0" r="0" b="0"/>
          <a:pathLst>
            <a:path>
              <a:moveTo>
                <a:pt x="0" y="45720"/>
              </a:moveTo>
              <a:lnTo>
                <a:pt x="525364"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l-GR" sz="500" kern="1200" dirty="0"/>
        </a:p>
      </dsp:txBody>
      <dsp:txXfrm>
        <a:off x="8617415" y="3488770"/>
        <a:ext cx="27798" cy="5565"/>
      </dsp:txXfrm>
    </dsp:sp>
    <dsp:sp modelId="{44678FEE-FD6C-4AB3-B72D-20E345270C63}">
      <dsp:nvSpPr>
        <dsp:cNvPr id="0" name=""/>
        <dsp:cNvSpPr/>
      </dsp:nvSpPr>
      <dsp:spPr>
        <a:xfrm>
          <a:off x="5953193" y="2766381"/>
          <a:ext cx="2417238" cy="1450343"/>
        </a:xfrm>
        <a:prstGeom prst="rect">
          <a:avLst/>
        </a:prstGeom>
        <a:solidFill>
          <a:schemeClr val="accent3">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l-GR" sz="2100" kern="1200" dirty="0" smtClean="0">
              <a:solidFill>
                <a:schemeClr val="tx2"/>
              </a:solidFill>
            </a:rPr>
            <a:t>Σκοπός – Προσδοκώμενα μαθησιακά αποτελέσματα</a:t>
          </a:r>
          <a:endParaRPr lang="el-GR" sz="2100" kern="1200" dirty="0">
            <a:solidFill>
              <a:schemeClr val="tx2"/>
            </a:solidFill>
          </a:endParaRPr>
        </a:p>
      </dsp:txBody>
      <dsp:txXfrm>
        <a:off x="5953193" y="2766381"/>
        <a:ext cx="2417238" cy="1450343"/>
      </dsp:txXfrm>
    </dsp:sp>
    <dsp:sp modelId="{89B5E7EF-7D5A-4570-B7E4-9A15A9F1DB3F}">
      <dsp:nvSpPr>
        <dsp:cNvPr id="0" name=""/>
        <dsp:cNvSpPr/>
      </dsp:nvSpPr>
      <dsp:spPr>
        <a:xfrm>
          <a:off x="8926396" y="2766381"/>
          <a:ext cx="3065227" cy="1450343"/>
        </a:xfrm>
        <a:prstGeom prst="rect">
          <a:avLst/>
        </a:prstGeom>
        <a:solidFill>
          <a:schemeClr val="accent1">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l-GR" sz="1800" kern="1200" dirty="0" smtClean="0">
              <a:solidFill>
                <a:schemeClr val="tx2"/>
              </a:solidFill>
              <a:latin typeface="Trebuchet MS" panose="020B0603020202020204" pitchFamily="34" charset="0"/>
            </a:rPr>
            <a:t>Δημιουργία εκπαιδευτικού υλικού σύμφωνα με τις Αρχές της Πολυμεσικής Μάθησης</a:t>
          </a:r>
          <a:endParaRPr lang="el-GR" sz="1800" kern="1200" dirty="0">
            <a:solidFill>
              <a:schemeClr val="tx2"/>
            </a:solidFill>
            <a:latin typeface="Trebuchet MS" panose="020B0603020202020204" pitchFamily="34" charset="0"/>
          </a:endParaRPr>
        </a:p>
      </dsp:txBody>
      <dsp:txXfrm>
        <a:off x="8926396" y="2766381"/>
        <a:ext cx="3065227" cy="145034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C2D8C0-90C0-4C87-B3B6-E37F4A91FB2B}">
      <dsp:nvSpPr>
        <dsp:cNvPr id="0" name=""/>
        <dsp:cNvSpPr/>
      </dsp:nvSpPr>
      <dsp:spPr>
        <a:xfrm rot="16200000">
          <a:off x="713717" y="-713717"/>
          <a:ext cx="2548695" cy="3976130"/>
        </a:xfrm>
        <a:prstGeom prst="round1Rect">
          <a:avLst/>
        </a:prstGeom>
        <a:solidFill>
          <a:schemeClr val="accent3">
            <a:lumMod val="20000"/>
            <a:lumOff val="80000"/>
          </a:schemeClr>
        </a:solidFill>
        <a:ln w="19050" cap="flat" cmpd="sng" algn="ctr">
          <a:solidFill>
            <a:srgbClr val="C0000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l-GR" sz="2000" kern="1200" dirty="0" smtClean="0">
              <a:solidFill>
                <a:schemeClr val="tx2"/>
              </a:solidFill>
              <a:latin typeface="Trebuchet MS" panose="020B0603020202020204" pitchFamily="34" charset="0"/>
            </a:rPr>
            <a:t>Ευχρηστία εκπαιδευτικού υλικού</a:t>
          </a:r>
          <a:endParaRPr lang="el-GR" sz="2000" kern="1200" dirty="0">
            <a:solidFill>
              <a:schemeClr val="tx2"/>
            </a:solidFill>
            <a:latin typeface="Trebuchet MS" panose="020B0603020202020204" pitchFamily="34" charset="0"/>
          </a:endParaRPr>
        </a:p>
      </dsp:txBody>
      <dsp:txXfrm rot="5400000">
        <a:off x="0" y="0"/>
        <a:ext cx="3976130" cy="1911521"/>
      </dsp:txXfrm>
    </dsp:sp>
    <dsp:sp modelId="{17BD8E18-FE34-4DD0-BF12-4B72A52F9536}">
      <dsp:nvSpPr>
        <dsp:cNvPr id="0" name=""/>
        <dsp:cNvSpPr/>
      </dsp:nvSpPr>
      <dsp:spPr>
        <a:xfrm>
          <a:off x="3976130" y="0"/>
          <a:ext cx="3976130" cy="2548695"/>
        </a:xfrm>
        <a:prstGeom prst="round1Rect">
          <a:avLst/>
        </a:prstGeom>
        <a:solidFill>
          <a:schemeClr val="accent1">
            <a:lumMod val="20000"/>
            <a:lumOff val="80000"/>
          </a:schemeClr>
        </a:solidFill>
        <a:ln w="19050" cap="flat" cmpd="sng" algn="ctr">
          <a:solidFill>
            <a:srgbClr val="C0000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l-GR" sz="2000" kern="1200" dirty="0" smtClean="0">
              <a:solidFill>
                <a:schemeClr val="tx2"/>
              </a:solidFill>
              <a:latin typeface="Trebuchet MS" panose="020B0603020202020204" pitchFamily="34" charset="0"/>
            </a:rPr>
            <a:t>Αλληλεπίδραση</a:t>
          </a:r>
          <a:endParaRPr lang="el-GR" sz="2000" kern="1200" dirty="0">
            <a:solidFill>
              <a:schemeClr val="tx2"/>
            </a:solidFill>
            <a:latin typeface="Trebuchet MS" panose="020B0603020202020204" pitchFamily="34" charset="0"/>
          </a:endParaRPr>
        </a:p>
      </dsp:txBody>
      <dsp:txXfrm>
        <a:off x="3976130" y="0"/>
        <a:ext cx="3976130" cy="1911521"/>
      </dsp:txXfrm>
    </dsp:sp>
    <dsp:sp modelId="{FE626E63-153F-46F3-91FA-362F3227FB99}">
      <dsp:nvSpPr>
        <dsp:cNvPr id="0" name=""/>
        <dsp:cNvSpPr/>
      </dsp:nvSpPr>
      <dsp:spPr>
        <a:xfrm rot="10800000">
          <a:off x="0" y="2548695"/>
          <a:ext cx="3976130" cy="2548695"/>
        </a:xfrm>
        <a:prstGeom prst="round1Rect">
          <a:avLst/>
        </a:prstGeom>
        <a:solidFill>
          <a:schemeClr val="accent1">
            <a:lumMod val="20000"/>
            <a:lumOff val="80000"/>
          </a:schemeClr>
        </a:solidFill>
        <a:ln w="19050" cap="flat" cmpd="sng" algn="ctr">
          <a:solidFill>
            <a:srgbClr val="C0000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l-GR" sz="2000" kern="1200" dirty="0" smtClean="0">
              <a:solidFill>
                <a:schemeClr val="tx2"/>
              </a:solidFill>
              <a:latin typeface="Trebuchet MS" panose="020B0603020202020204" pitchFamily="34" charset="0"/>
            </a:rPr>
            <a:t>Κάλυψη εκπαιδευτικών στόχων</a:t>
          </a:r>
          <a:endParaRPr lang="el-GR" sz="2000" kern="1200" dirty="0">
            <a:solidFill>
              <a:schemeClr val="tx2"/>
            </a:solidFill>
            <a:latin typeface="Trebuchet MS" panose="020B0603020202020204" pitchFamily="34" charset="0"/>
          </a:endParaRPr>
        </a:p>
      </dsp:txBody>
      <dsp:txXfrm rot="10800000">
        <a:off x="0" y="3185869"/>
        <a:ext cx="3976130" cy="1911521"/>
      </dsp:txXfrm>
    </dsp:sp>
    <dsp:sp modelId="{12E3A082-A8A4-416B-8CD3-2D3BEE3649D1}">
      <dsp:nvSpPr>
        <dsp:cNvPr id="0" name=""/>
        <dsp:cNvSpPr/>
      </dsp:nvSpPr>
      <dsp:spPr>
        <a:xfrm rot="5400000">
          <a:off x="4689847" y="1834978"/>
          <a:ext cx="2548695" cy="3976130"/>
        </a:xfrm>
        <a:prstGeom prst="round1Rect">
          <a:avLst/>
        </a:prstGeom>
        <a:solidFill>
          <a:schemeClr val="accent3">
            <a:lumMod val="20000"/>
            <a:lumOff val="80000"/>
          </a:schemeClr>
        </a:solidFill>
        <a:ln w="19050" cap="flat" cmpd="sng" algn="ctr">
          <a:solidFill>
            <a:srgbClr val="C0000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l-GR" sz="2000" kern="1200" dirty="0" smtClean="0">
              <a:solidFill>
                <a:schemeClr val="tx2"/>
              </a:solidFill>
              <a:latin typeface="Trebuchet MS" panose="020B0603020202020204" pitchFamily="34" charset="0"/>
            </a:rPr>
            <a:t>Παρουσίαση εκπαιδευτικού υλικού</a:t>
          </a:r>
          <a:endParaRPr lang="el-GR" sz="2000" kern="1200" dirty="0">
            <a:solidFill>
              <a:schemeClr val="tx2"/>
            </a:solidFill>
            <a:latin typeface="Trebuchet MS" panose="020B0603020202020204" pitchFamily="34" charset="0"/>
          </a:endParaRPr>
        </a:p>
      </dsp:txBody>
      <dsp:txXfrm rot="-5400000">
        <a:off x="3976130" y="3185869"/>
        <a:ext cx="3976130" cy="1911521"/>
      </dsp:txXfrm>
    </dsp:sp>
    <dsp:sp modelId="{F83358E2-F3BA-4303-84C2-9E292274B8ED}">
      <dsp:nvSpPr>
        <dsp:cNvPr id="0" name=""/>
        <dsp:cNvSpPr/>
      </dsp:nvSpPr>
      <dsp:spPr>
        <a:xfrm>
          <a:off x="2783290" y="1911521"/>
          <a:ext cx="2385678" cy="1274347"/>
        </a:xfrm>
        <a:prstGeom prst="roundRect">
          <a:avLst/>
        </a:prstGeom>
        <a:solidFill>
          <a:schemeClr val="accent1">
            <a:lumMod val="60000"/>
            <a:lumOff val="40000"/>
          </a:schemeClr>
        </a:solidFill>
        <a:ln w="19050" cap="flat" cmpd="sng" algn="ctr">
          <a:solidFill>
            <a:srgbClr val="C00000"/>
          </a:solidFill>
          <a:prstDash val="solid"/>
          <a:miter lim="800000"/>
        </a:ln>
        <a:effectLst/>
      </dsp:spPr>
      <dsp:style>
        <a:lnRef idx="3">
          <a:scrgbClr r="0" g="0" b="0"/>
        </a:lnRef>
        <a:fillRef idx="1">
          <a:scrgbClr r="0" g="0" b="0"/>
        </a:fillRef>
        <a:effectRef idx="1">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l-GR" sz="2200" kern="1200" dirty="0" smtClean="0">
              <a:latin typeface="Trebuchet MS" panose="020B0603020202020204" pitchFamily="34" charset="0"/>
            </a:rPr>
            <a:t>Αποτελέσματα έρευνας από εκπαιδευτικούς ΠΕ60</a:t>
          </a:r>
          <a:endParaRPr lang="el-GR" sz="2200" kern="1200" dirty="0">
            <a:latin typeface="Trebuchet MS" panose="020B0603020202020204" pitchFamily="34" charset="0"/>
          </a:endParaRPr>
        </a:p>
      </dsp:txBody>
      <dsp:txXfrm>
        <a:off x="2845498" y="1973729"/>
        <a:ext cx="2261262" cy="1149931"/>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D0A1CE-5290-49BE-9615-5B2738CBB4B6}">
      <dsp:nvSpPr>
        <dsp:cNvPr id="0" name=""/>
        <dsp:cNvSpPr/>
      </dsp:nvSpPr>
      <dsp:spPr>
        <a:xfrm>
          <a:off x="2076115" y="160540"/>
          <a:ext cx="2054254" cy="577885"/>
        </a:xfrm>
        <a:prstGeom prst="roundRect">
          <a:avLst>
            <a:gd name="adj" fmla="val 10000"/>
          </a:avLst>
        </a:prstGeom>
        <a:solidFill>
          <a:schemeClr val="accent3">
            <a:lumMod val="40000"/>
            <a:lumOff val="60000"/>
            <a:alpha val="90000"/>
          </a:schemeClr>
        </a:solidFill>
        <a:ln w="19050" cap="flat" cmpd="sng" algn="ctr">
          <a:solidFill>
            <a:srgbClr val="C00000">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kern="1200" dirty="0" smtClean="0">
              <a:latin typeface="Trebuchet MS" panose="020B0603020202020204" pitchFamily="34" charset="0"/>
            </a:rPr>
            <a:t>Αλλαγές</a:t>
          </a:r>
          <a:endParaRPr lang="el-GR" sz="2400" kern="1200" dirty="0">
            <a:latin typeface="Trebuchet MS" panose="020B0603020202020204" pitchFamily="34" charset="0"/>
          </a:endParaRPr>
        </a:p>
      </dsp:txBody>
      <dsp:txXfrm>
        <a:off x="2093041" y="177466"/>
        <a:ext cx="2020402" cy="544033"/>
      </dsp:txXfrm>
    </dsp:sp>
    <dsp:sp modelId="{563614A3-2249-4A82-8248-E8FB1CD83983}">
      <dsp:nvSpPr>
        <dsp:cNvPr id="0" name=""/>
        <dsp:cNvSpPr/>
      </dsp:nvSpPr>
      <dsp:spPr>
        <a:xfrm>
          <a:off x="7021901" y="123615"/>
          <a:ext cx="2918569" cy="675246"/>
        </a:xfrm>
        <a:prstGeom prst="roundRect">
          <a:avLst>
            <a:gd name="adj" fmla="val 10000"/>
          </a:avLst>
        </a:prstGeom>
        <a:solidFill>
          <a:schemeClr val="accent1">
            <a:lumMod val="60000"/>
            <a:lumOff val="40000"/>
            <a:alpha val="90000"/>
          </a:schemeClr>
        </a:solidFill>
        <a:ln w="19050" cap="flat" cmpd="sng" algn="ctr">
          <a:solidFill>
            <a:srgbClr val="C00000">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kern="1200" dirty="0" smtClean="0">
              <a:latin typeface="Trebuchet MS" panose="020B0603020202020204" pitchFamily="34" charset="0"/>
            </a:rPr>
            <a:t>Δυνατά σημεία</a:t>
          </a:r>
          <a:endParaRPr lang="el-GR" sz="2400" kern="1200" dirty="0">
            <a:latin typeface="Trebuchet MS" panose="020B0603020202020204" pitchFamily="34" charset="0"/>
          </a:endParaRPr>
        </a:p>
      </dsp:txBody>
      <dsp:txXfrm>
        <a:off x="7041678" y="143392"/>
        <a:ext cx="2879015" cy="635692"/>
      </dsp:txXfrm>
    </dsp:sp>
    <dsp:sp modelId="{D8D78C8C-41F0-4701-870D-979FE6279B68}">
      <dsp:nvSpPr>
        <dsp:cNvPr id="0" name=""/>
        <dsp:cNvSpPr/>
      </dsp:nvSpPr>
      <dsp:spPr>
        <a:xfrm>
          <a:off x="5232691" y="4135748"/>
          <a:ext cx="729837" cy="729837"/>
        </a:xfrm>
        <a:prstGeom prst="triangle">
          <a:avLst/>
        </a:prstGeom>
        <a:solidFill>
          <a:schemeClr val="accent1">
            <a:lumMod val="60000"/>
            <a:lumOff val="40000"/>
            <a:alpha val="90000"/>
          </a:schemeClr>
        </a:solidFill>
        <a:ln w="19050" cap="flat" cmpd="sng" algn="ctr">
          <a:solidFill>
            <a:srgbClr val="C00000">
              <a:alpha val="90000"/>
            </a:srgbClr>
          </a:solidFill>
          <a:prstDash val="solid"/>
          <a:miter lim="800000"/>
        </a:ln>
        <a:effectLst/>
      </dsp:spPr>
      <dsp:style>
        <a:lnRef idx="2">
          <a:scrgbClr r="0" g="0" b="0"/>
        </a:lnRef>
        <a:fillRef idx="1">
          <a:scrgbClr r="0" g="0" b="0"/>
        </a:fillRef>
        <a:effectRef idx="0">
          <a:scrgbClr r="0" g="0" b="0"/>
        </a:effectRef>
        <a:fontRef idx="minor"/>
      </dsp:style>
    </dsp:sp>
    <dsp:sp modelId="{8ED497F5-8A9D-4DF3-ADC5-CEE7F3DB5C68}">
      <dsp:nvSpPr>
        <dsp:cNvPr id="0" name=""/>
        <dsp:cNvSpPr/>
      </dsp:nvSpPr>
      <dsp:spPr>
        <a:xfrm rot="240000">
          <a:off x="2176683" y="3553799"/>
          <a:ext cx="6766437" cy="473155"/>
        </a:xfrm>
        <a:prstGeom prst="rect">
          <a:avLst/>
        </a:prstGeom>
        <a:solidFill>
          <a:schemeClr val="accent1">
            <a:lumMod val="60000"/>
            <a:lumOff val="40000"/>
            <a:alpha val="90000"/>
          </a:schemeClr>
        </a:solidFill>
        <a:ln w="19050" cap="flat" cmpd="sng" algn="ctr">
          <a:solidFill>
            <a:srgbClr val="C00000">
              <a:alpha val="90000"/>
            </a:srgbClr>
          </a:solidFill>
          <a:prstDash val="solid"/>
          <a:miter lim="800000"/>
        </a:ln>
        <a:effectLst/>
      </dsp:spPr>
      <dsp:style>
        <a:lnRef idx="2">
          <a:scrgbClr r="0" g="0" b="0"/>
        </a:lnRef>
        <a:fillRef idx="1">
          <a:scrgbClr r="0" g="0" b="0"/>
        </a:fillRef>
        <a:effectRef idx="0">
          <a:scrgbClr r="0" g="0" b="0"/>
        </a:effectRef>
        <a:fontRef idx="minor"/>
      </dsp:style>
    </dsp:sp>
    <dsp:sp modelId="{B7046506-0767-4B18-80E3-FD273CF0C404}">
      <dsp:nvSpPr>
        <dsp:cNvPr id="0" name=""/>
        <dsp:cNvSpPr/>
      </dsp:nvSpPr>
      <dsp:spPr>
        <a:xfrm rot="240000">
          <a:off x="6004248" y="2914735"/>
          <a:ext cx="4336782" cy="631821"/>
        </a:xfrm>
        <a:prstGeom prst="roundRect">
          <a:avLst/>
        </a:prstGeom>
        <a:solidFill>
          <a:schemeClr val="accent1">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l-GR" sz="1400" kern="1200" dirty="0" smtClean="0">
              <a:solidFill>
                <a:schemeClr val="tx2"/>
              </a:solidFill>
              <a:latin typeface="Trebuchet MS"/>
            </a:rPr>
            <a:t>∙</a:t>
          </a:r>
          <a:r>
            <a:rPr lang="el-GR" sz="1600" kern="1200" dirty="0" smtClean="0">
              <a:solidFill>
                <a:schemeClr val="tx2"/>
              </a:solidFill>
              <a:latin typeface="Trebuchet MS"/>
            </a:rPr>
            <a:t>Φιλικό </a:t>
          </a:r>
          <a:r>
            <a:rPr lang="en-US" sz="1600" kern="1200" dirty="0" smtClean="0">
              <a:solidFill>
                <a:schemeClr val="tx2"/>
              </a:solidFill>
              <a:latin typeface="Trebuchet MS"/>
            </a:rPr>
            <a:t>avatar</a:t>
          </a:r>
        </a:p>
        <a:p>
          <a:pPr lvl="0" algn="l" defTabSz="622300">
            <a:lnSpc>
              <a:spcPct val="90000"/>
            </a:lnSpc>
            <a:spcBef>
              <a:spcPct val="0"/>
            </a:spcBef>
            <a:spcAft>
              <a:spcPct val="35000"/>
            </a:spcAft>
          </a:pPr>
          <a:r>
            <a:rPr lang="en-US" sz="1600" kern="1200" dirty="0" smtClean="0">
              <a:solidFill>
                <a:schemeClr val="tx2"/>
              </a:solidFill>
              <a:latin typeface="Trebuchet MS"/>
            </a:rPr>
            <a:t>∙</a:t>
          </a:r>
          <a:r>
            <a:rPr lang="el-GR" sz="1600" kern="1200" dirty="0" smtClean="0">
              <a:solidFill>
                <a:schemeClr val="tx2"/>
              </a:solidFill>
              <a:latin typeface="Trebuchet MS"/>
            </a:rPr>
            <a:t>Πληρότητα παρεχόμενης πληροφορίας</a:t>
          </a:r>
          <a:endParaRPr lang="el-GR" sz="1600" kern="1200" dirty="0">
            <a:solidFill>
              <a:schemeClr val="tx2"/>
            </a:solidFill>
          </a:endParaRPr>
        </a:p>
      </dsp:txBody>
      <dsp:txXfrm>
        <a:off x="6035091" y="2945578"/>
        <a:ext cx="4275096" cy="570135"/>
      </dsp:txXfrm>
    </dsp:sp>
    <dsp:sp modelId="{30CF0D49-887C-43B5-A4AB-8779FB25B173}">
      <dsp:nvSpPr>
        <dsp:cNvPr id="0" name=""/>
        <dsp:cNvSpPr/>
      </dsp:nvSpPr>
      <dsp:spPr>
        <a:xfrm rot="240000">
          <a:off x="6004035" y="2184011"/>
          <a:ext cx="4411002" cy="628026"/>
        </a:xfrm>
        <a:prstGeom prst="roundRect">
          <a:avLst/>
        </a:prstGeom>
        <a:solidFill>
          <a:schemeClr val="accent1">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l-GR" sz="1600" kern="1200" dirty="0" smtClean="0">
              <a:solidFill>
                <a:schemeClr val="tx2"/>
              </a:solidFill>
              <a:latin typeface="Trebuchet MS" panose="020B0603020202020204" pitchFamily="34" charset="0"/>
            </a:rPr>
            <a:t>∙Έλλειψη μακροσκελών κειμένων</a:t>
          </a:r>
        </a:p>
        <a:p>
          <a:pPr lvl="0" algn="l" defTabSz="711200">
            <a:lnSpc>
              <a:spcPct val="90000"/>
            </a:lnSpc>
            <a:spcBef>
              <a:spcPct val="0"/>
            </a:spcBef>
            <a:spcAft>
              <a:spcPct val="35000"/>
            </a:spcAft>
          </a:pPr>
          <a:r>
            <a:rPr lang="el-GR" sz="1600" kern="1200" dirty="0" smtClean="0">
              <a:solidFill>
                <a:schemeClr val="tx2"/>
              </a:solidFill>
              <a:latin typeface="Trebuchet MS" panose="020B0603020202020204" pitchFamily="34" charset="0"/>
            </a:rPr>
            <a:t>∙Εύχρηστο περιβάλλον πλοήγησης</a:t>
          </a:r>
          <a:endParaRPr lang="el-GR" sz="1600" kern="1200" dirty="0">
            <a:solidFill>
              <a:schemeClr val="tx2"/>
            </a:solidFill>
            <a:latin typeface="Trebuchet MS" panose="020B0603020202020204" pitchFamily="34" charset="0"/>
          </a:endParaRPr>
        </a:p>
      </dsp:txBody>
      <dsp:txXfrm>
        <a:off x="6034693" y="2214669"/>
        <a:ext cx="4349686" cy="566710"/>
      </dsp:txXfrm>
    </dsp:sp>
    <dsp:sp modelId="{B3888EEB-5F12-4CE1-A66E-4161783F15D0}">
      <dsp:nvSpPr>
        <dsp:cNvPr id="0" name=""/>
        <dsp:cNvSpPr/>
      </dsp:nvSpPr>
      <dsp:spPr>
        <a:xfrm rot="240000">
          <a:off x="6009283" y="1304899"/>
          <a:ext cx="4387093" cy="777932"/>
        </a:xfrm>
        <a:prstGeom prst="roundRect">
          <a:avLst/>
        </a:prstGeom>
        <a:solidFill>
          <a:schemeClr val="accent1">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l-GR" sz="1200" kern="1200" dirty="0" smtClean="0">
              <a:solidFill>
                <a:schemeClr val="tx2"/>
              </a:solidFill>
              <a:latin typeface="Trebuchet MS"/>
            </a:rPr>
            <a:t>∙</a:t>
          </a:r>
          <a:r>
            <a:rPr lang="el-GR" sz="1600" kern="1200" dirty="0" smtClean="0">
              <a:solidFill>
                <a:schemeClr val="tx2"/>
              </a:solidFill>
              <a:latin typeface="Trebuchet MS"/>
            </a:rPr>
            <a:t>Ανατροφοδότηση στις δραστηριότητες</a:t>
          </a:r>
        </a:p>
        <a:p>
          <a:pPr lvl="0" algn="l" defTabSz="533400">
            <a:lnSpc>
              <a:spcPct val="90000"/>
            </a:lnSpc>
            <a:spcBef>
              <a:spcPct val="0"/>
            </a:spcBef>
            <a:spcAft>
              <a:spcPct val="35000"/>
            </a:spcAft>
          </a:pPr>
          <a:r>
            <a:rPr lang="el-GR" sz="1600" kern="1200" dirty="0" smtClean="0">
              <a:solidFill>
                <a:schemeClr val="tx2"/>
              </a:solidFill>
              <a:latin typeface="Trebuchet MS"/>
            </a:rPr>
            <a:t>∙Σαφείς οδηγίες </a:t>
          </a:r>
        </a:p>
        <a:p>
          <a:pPr lvl="0" algn="l" defTabSz="533400">
            <a:lnSpc>
              <a:spcPct val="90000"/>
            </a:lnSpc>
            <a:spcBef>
              <a:spcPct val="0"/>
            </a:spcBef>
            <a:spcAft>
              <a:spcPct val="35000"/>
            </a:spcAft>
          </a:pPr>
          <a:endParaRPr lang="el-GR" sz="1200" kern="1200" dirty="0">
            <a:solidFill>
              <a:schemeClr val="tx2"/>
            </a:solidFill>
          </a:endParaRPr>
        </a:p>
      </dsp:txBody>
      <dsp:txXfrm>
        <a:off x="6047259" y="1342875"/>
        <a:ext cx="4311141" cy="701980"/>
      </dsp:txXfrm>
    </dsp:sp>
    <dsp:sp modelId="{12F4B492-D17C-4789-818D-34884DF652E1}">
      <dsp:nvSpPr>
        <dsp:cNvPr id="0" name=""/>
        <dsp:cNvSpPr/>
      </dsp:nvSpPr>
      <dsp:spPr>
        <a:xfrm rot="240000">
          <a:off x="1763951" y="2637075"/>
          <a:ext cx="3734339" cy="499314"/>
        </a:xfrm>
        <a:prstGeom prst="roundRect">
          <a:avLst/>
        </a:prstGeom>
        <a:solidFill>
          <a:schemeClr val="accent3">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just" defTabSz="711200">
            <a:lnSpc>
              <a:spcPct val="90000"/>
            </a:lnSpc>
            <a:spcBef>
              <a:spcPct val="0"/>
            </a:spcBef>
            <a:spcAft>
              <a:spcPct val="35000"/>
            </a:spcAft>
          </a:pPr>
          <a:r>
            <a:rPr lang="el-GR" sz="1600" kern="1200" dirty="0" smtClean="0">
              <a:solidFill>
                <a:schemeClr val="tx2"/>
              </a:solidFill>
              <a:latin typeface="Trebuchet MS" panose="020B0603020202020204" pitchFamily="34" charset="0"/>
            </a:rPr>
            <a:t>∙Δυνατότητα αφαίρεσης διαφημίσεων από τα βίντεο</a:t>
          </a:r>
          <a:endParaRPr lang="el-GR" sz="1600" kern="1200" dirty="0">
            <a:solidFill>
              <a:schemeClr val="tx2"/>
            </a:solidFill>
            <a:latin typeface="Trebuchet MS" panose="020B0603020202020204" pitchFamily="34" charset="0"/>
          </a:endParaRPr>
        </a:p>
      </dsp:txBody>
      <dsp:txXfrm>
        <a:off x="1788326" y="2661450"/>
        <a:ext cx="3685589" cy="450564"/>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CFA247-DEF5-4C78-9799-DF1C869B82C8}">
      <dsp:nvSpPr>
        <dsp:cNvPr id="0" name=""/>
        <dsp:cNvSpPr/>
      </dsp:nvSpPr>
      <dsp:spPr>
        <a:xfrm>
          <a:off x="-3363102" y="-516224"/>
          <a:ext cx="4002357" cy="4002357"/>
        </a:xfrm>
        <a:prstGeom prst="blockArc">
          <a:avLst>
            <a:gd name="adj1" fmla="val 18900000"/>
            <a:gd name="adj2" fmla="val 2700000"/>
            <a:gd name="adj3" fmla="val 54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54464F8-6754-40F7-BB2B-054E486D744B}">
      <dsp:nvSpPr>
        <dsp:cNvPr id="0" name=""/>
        <dsp:cNvSpPr/>
      </dsp:nvSpPr>
      <dsp:spPr>
        <a:xfrm>
          <a:off x="410791" y="239068"/>
          <a:ext cx="7739217" cy="709826"/>
        </a:xfrm>
        <a:prstGeom prst="rect">
          <a:avLst/>
        </a:prstGeom>
        <a:solidFill>
          <a:schemeClr val="accent3">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1473" tIns="45720" rIns="45720" bIns="45720" numCol="1" spcCol="1270" anchor="ctr" anchorCtr="0">
          <a:noAutofit/>
        </a:bodyPr>
        <a:lstStyle/>
        <a:p>
          <a:pPr lvl="0" algn="l" defTabSz="800100">
            <a:lnSpc>
              <a:spcPct val="90000"/>
            </a:lnSpc>
            <a:spcBef>
              <a:spcPct val="0"/>
            </a:spcBef>
            <a:spcAft>
              <a:spcPct val="35000"/>
            </a:spcAft>
          </a:pPr>
          <a:r>
            <a:rPr lang="en-US" sz="1800" kern="1200" dirty="0" smtClean="0">
              <a:solidFill>
                <a:schemeClr val="tx2"/>
              </a:solidFill>
              <a:latin typeface="Trebuchet MS" panose="020B0603020202020204" pitchFamily="34" charset="0"/>
            </a:rPr>
            <a:t>1. </a:t>
          </a:r>
          <a:r>
            <a:rPr lang="el-GR" sz="1800" kern="1200" dirty="0" smtClean="0">
              <a:solidFill>
                <a:schemeClr val="tx2"/>
              </a:solidFill>
              <a:latin typeface="Trebuchet MS" panose="020B0603020202020204" pitchFamily="34" charset="0"/>
            </a:rPr>
            <a:t>Το ΕΥ διέπεται από τις Αρχές και τη Μεθοδολογία της Εξ αποστάσεως εκπαίδευσης</a:t>
          </a:r>
          <a:r>
            <a:rPr lang="en-US" sz="1800" kern="1200" dirty="0" smtClean="0">
              <a:solidFill>
                <a:schemeClr val="tx2"/>
              </a:solidFill>
              <a:latin typeface="Trebuchet MS" panose="020B0603020202020204" pitchFamily="34" charset="0"/>
            </a:rPr>
            <a:t> </a:t>
          </a:r>
          <a:r>
            <a:rPr lang="el-GR" sz="1200" kern="1200" dirty="0" smtClean="0">
              <a:solidFill>
                <a:schemeClr val="tx2"/>
              </a:solidFill>
              <a:latin typeface="Trebuchet MS" panose="020B0603020202020204" pitchFamily="34" charset="0"/>
            </a:rPr>
            <a:t> </a:t>
          </a:r>
        </a:p>
        <a:p>
          <a:pPr lvl="0" algn="l" defTabSz="800100">
            <a:lnSpc>
              <a:spcPct val="90000"/>
            </a:lnSpc>
            <a:spcBef>
              <a:spcPct val="0"/>
            </a:spcBef>
            <a:spcAft>
              <a:spcPct val="35000"/>
            </a:spcAft>
          </a:pPr>
          <a:r>
            <a:rPr lang="el-GR" sz="1100" kern="1200" dirty="0" smtClean="0">
              <a:solidFill>
                <a:schemeClr val="tx2"/>
              </a:solidFill>
              <a:latin typeface="Trebuchet MS" panose="020B0603020202020204" pitchFamily="34" charset="0"/>
            </a:rPr>
            <a:t>Ενισχύει τα αποτελέσματα της Ροκάκη, 2021 και της Καπριδάκη, 2019</a:t>
          </a:r>
          <a:endParaRPr lang="el-GR" sz="1100" kern="1200" dirty="0">
            <a:solidFill>
              <a:schemeClr val="tx2"/>
            </a:solidFill>
            <a:latin typeface="Trebuchet MS" panose="020B0603020202020204" pitchFamily="34" charset="0"/>
          </a:endParaRPr>
        </a:p>
      </dsp:txBody>
      <dsp:txXfrm>
        <a:off x="410791" y="239068"/>
        <a:ext cx="7739217" cy="709826"/>
      </dsp:txXfrm>
    </dsp:sp>
    <dsp:sp modelId="{D8B3DCB6-737B-4B6E-96A0-6BB78F0588D4}">
      <dsp:nvSpPr>
        <dsp:cNvPr id="0" name=""/>
        <dsp:cNvSpPr/>
      </dsp:nvSpPr>
      <dsp:spPr>
        <a:xfrm>
          <a:off x="37461" y="222743"/>
          <a:ext cx="742477" cy="742477"/>
        </a:xfrm>
        <a:prstGeom prst="ellipse">
          <a:avLst/>
        </a:prstGeom>
        <a:solidFill>
          <a:schemeClr val="lt1">
            <a:hueOff val="0"/>
            <a:satOff val="0"/>
            <a:lumOff val="0"/>
            <a:alphaOff val="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dsp:style>
    </dsp:sp>
    <dsp:sp modelId="{1CC0FD0F-EF4A-4976-8ABE-6F5B2DAD3715}">
      <dsp:nvSpPr>
        <dsp:cNvPr id="0" name=""/>
        <dsp:cNvSpPr/>
      </dsp:nvSpPr>
      <dsp:spPr>
        <a:xfrm>
          <a:off x="648474" y="1087390"/>
          <a:ext cx="7479762" cy="795127"/>
        </a:xfrm>
        <a:prstGeom prst="rect">
          <a:avLst/>
        </a:prstGeom>
        <a:solidFill>
          <a:schemeClr val="accent1">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1473" tIns="45720" rIns="45720" bIns="45720" numCol="1" spcCol="1270" anchor="ctr" anchorCtr="0">
          <a:noAutofit/>
        </a:bodyPr>
        <a:lstStyle/>
        <a:p>
          <a:pPr lvl="0" algn="l" defTabSz="800100">
            <a:lnSpc>
              <a:spcPct val="90000"/>
            </a:lnSpc>
            <a:spcBef>
              <a:spcPct val="0"/>
            </a:spcBef>
            <a:spcAft>
              <a:spcPct val="35000"/>
            </a:spcAft>
          </a:pPr>
          <a:r>
            <a:rPr lang="el-GR" sz="1800" kern="1200" dirty="0" smtClean="0">
              <a:solidFill>
                <a:schemeClr val="tx2"/>
              </a:solidFill>
              <a:latin typeface="Trebuchet MS" panose="020B0603020202020204" pitchFamily="34" charset="0"/>
            </a:rPr>
            <a:t>2</a:t>
          </a:r>
          <a:r>
            <a:rPr lang="el-GR" sz="1600" kern="1200" dirty="0" smtClean="0">
              <a:solidFill>
                <a:schemeClr val="tx2"/>
              </a:solidFill>
              <a:latin typeface="Trebuchet MS" panose="020B0603020202020204" pitchFamily="34" charset="0"/>
            </a:rPr>
            <a:t>. </a:t>
          </a:r>
          <a:r>
            <a:rPr lang="el-GR" sz="1800" kern="1200" dirty="0" smtClean="0">
              <a:solidFill>
                <a:schemeClr val="tx2"/>
              </a:solidFill>
              <a:latin typeface="Trebuchet MS" panose="020B0603020202020204" pitchFamily="34" charset="0"/>
            </a:rPr>
            <a:t>Το Εξ αποστάσεως ΕΥ βασίστηκε στις Αρχές της Πολυμεσικής Μάθησης</a:t>
          </a:r>
        </a:p>
        <a:p>
          <a:pPr lvl="0" algn="l" defTabSz="800100">
            <a:lnSpc>
              <a:spcPct val="90000"/>
            </a:lnSpc>
            <a:spcBef>
              <a:spcPct val="0"/>
            </a:spcBef>
            <a:spcAft>
              <a:spcPct val="35000"/>
            </a:spcAft>
          </a:pPr>
          <a:r>
            <a:rPr lang="el-GR" sz="1100" kern="1200" dirty="0" smtClean="0">
              <a:solidFill>
                <a:schemeClr val="tx2"/>
              </a:solidFill>
              <a:latin typeface="Trebuchet MS" panose="020B0603020202020204" pitchFamily="34" charset="0"/>
            </a:rPr>
            <a:t>Ενισχύει τα αποτελέσματα της Ροκάκη, 2021</a:t>
          </a:r>
          <a:endParaRPr lang="el-GR" sz="1100" kern="1200" dirty="0">
            <a:solidFill>
              <a:schemeClr val="tx2"/>
            </a:solidFill>
            <a:latin typeface="Trebuchet MS" panose="020B0603020202020204" pitchFamily="34" charset="0"/>
          </a:endParaRPr>
        </a:p>
      </dsp:txBody>
      <dsp:txXfrm>
        <a:off x="648474" y="1087390"/>
        <a:ext cx="7479762" cy="795127"/>
      </dsp:txXfrm>
    </dsp:sp>
    <dsp:sp modelId="{99CD7E8E-9D31-4ED1-B4DB-ED9A7461A58C}">
      <dsp:nvSpPr>
        <dsp:cNvPr id="0" name=""/>
        <dsp:cNvSpPr/>
      </dsp:nvSpPr>
      <dsp:spPr>
        <a:xfrm>
          <a:off x="253374" y="1113715"/>
          <a:ext cx="742477" cy="742477"/>
        </a:xfrm>
        <a:prstGeom prst="ellipse">
          <a:avLst/>
        </a:prstGeom>
        <a:solidFill>
          <a:schemeClr val="lt1">
            <a:hueOff val="0"/>
            <a:satOff val="0"/>
            <a:lumOff val="0"/>
            <a:alphaOff val="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dsp:style>
    </dsp:sp>
    <dsp:sp modelId="{9F70C19B-D320-46CE-B578-3563B5B19A7F}">
      <dsp:nvSpPr>
        <dsp:cNvPr id="0" name=""/>
        <dsp:cNvSpPr/>
      </dsp:nvSpPr>
      <dsp:spPr>
        <a:xfrm>
          <a:off x="395497" y="2029080"/>
          <a:ext cx="7769803" cy="693693"/>
        </a:xfrm>
        <a:prstGeom prst="rect">
          <a:avLst/>
        </a:prstGeom>
        <a:solidFill>
          <a:schemeClr val="accent3">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1473" tIns="45720" rIns="45720" bIns="45720" numCol="1" spcCol="1270" anchor="ctr" anchorCtr="0">
          <a:noAutofit/>
        </a:bodyPr>
        <a:lstStyle/>
        <a:p>
          <a:pPr lvl="0" algn="l" defTabSz="800100">
            <a:lnSpc>
              <a:spcPct val="90000"/>
            </a:lnSpc>
            <a:spcBef>
              <a:spcPct val="0"/>
            </a:spcBef>
            <a:spcAft>
              <a:spcPct val="35000"/>
            </a:spcAft>
          </a:pPr>
          <a:r>
            <a:rPr lang="el-GR" sz="1800" kern="1200" dirty="0" smtClean="0">
              <a:solidFill>
                <a:schemeClr val="tx2"/>
              </a:solidFill>
              <a:latin typeface="Trebuchet MS" panose="020B0603020202020204" pitchFamily="34" charset="0"/>
            </a:rPr>
            <a:t>3. Το Εξ αποστάσεως ΕΥ είναι εύχρηστο</a:t>
          </a:r>
        </a:p>
        <a:p>
          <a:pPr lvl="0" algn="l" defTabSz="800100">
            <a:lnSpc>
              <a:spcPct val="90000"/>
            </a:lnSpc>
            <a:spcBef>
              <a:spcPct val="0"/>
            </a:spcBef>
            <a:spcAft>
              <a:spcPct val="35000"/>
            </a:spcAft>
          </a:pPr>
          <a:r>
            <a:rPr lang="el-GR" sz="1100" kern="1200" dirty="0" smtClean="0">
              <a:solidFill>
                <a:schemeClr val="tx2"/>
              </a:solidFill>
              <a:latin typeface="Trebuchet MS" panose="020B0603020202020204" pitchFamily="34" charset="0"/>
            </a:rPr>
            <a:t>Ενισχύει τα αποτελέσματα της Καπριδάκη, 2019 και της Κατσαντώνη, 2017</a:t>
          </a:r>
          <a:endParaRPr lang="el-GR" sz="1100" kern="1200" dirty="0">
            <a:solidFill>
              <a:schemeClr val="tx2"/>
            </a:solidFill>
            <a:latin typeface="Trebuchet MS" panose="020B0603020202020204" pitchFamily="34" charset="0"/>
          </a:endParaRPr>
        </a:p>
      </dsp:txBody>
      <dsp:txXfrm>
        <a:off x="395497" y="2029080"/>
        <a:ext cx="7769803" cy="693693"/>
      </dsp:txXfrm>
    </dsp:sp>
    <dsp:sp modelId="{847D48E4-DB5A-405C-A909-6DDFDD61AF4D}">
      <dsp:nvSpPr>
        <dsp:cNvPr id="0" name=""/>
        <dsp:cNvSpPr/>
      </dsp:nvSpPr>
      <dsp:spPr>
        <a:xfrm>
          <a:off x="37461" y="2004688"/>
          <a:ext cx="742477" cy="742477"/>
        </a:xfrm>
        <a:prstGeom prst="ellipse">
          <a:avLst/>
        </a:prstGeom>
        <a:solidFill>
          <a:schemeClr val="lt1">
            <a:hueOff val="0"/>
            <a:satOff val="0"/>
            <a:lumOff val="0"/>
            <a:alphaOff val="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CFA247-DEF5-4C78-9799-DF1C869B82C8}">
      <dsp:nvSpPr>
        <dsp:cNvPr id="0" name=""/>
        <dsp:cNvSpPr/>
      </dsp:nvSpPr>
      <dsp:spPr>
        <a:xfrm>
          <a:off x="-3357240" y="-515338"/>
          <a:ext cx="3995438" cy="3995438"/>
        </a:xfrm>
        <a:prstGeom prst="blockArc">
          <a:avLst>
            <a:gd name="adj1" fmla="val 18900000"/>
            <a:gd name="adj2" fmla="val 2700000"/>
            <a:gd name="adj3" fmla="val 541"/>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54464F8-6754-40F7-BB2B-054E486D744B}">
      <dsp:nvSpPr>
        <dsp:cNvPr id="0" name=""/>
        <dsp:cNvSpPr/>
      </dsp:nvSpPr>
      <dsp:spPr>
        <a:xfrm>
          <a:off x="437803" y="235292"/>
          <a:ext cx="7753981" cy="715319"/>
        </a:xfrm>
        <a:prstGeom prst="rect">
          <a:avLst/>
        </a:prstGeom>
        <a:solidFill>
          <a:schemeClr val="accent1">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0656" tIns="45720" rIns="45720" bIns="45720" numCol="1" spcCol="1270" anchor="ctr" anchorCtr="0">
          <a:noAutofit/>
        </a:bodyPr>
        <a:lstStyle/>
        <a:p>
          <a:pPr lvl="0" algn="l" defTabSz="800100">
            <a:lnSpc>
              <a:spcPct val="90000"/>
            </a:lnSpc>
            <a:spcBef>
              <a:spcPct val="0"/>
            </a:spcBef>
            <a:spcAft>
              <a:spcPct val="35000"/>
            </a:spcAft>
          </a:pPr>
          <a:r>
            <a:rPr lang="el-GR" sz="1800" kern="1200" dirty="0" smtClean="0">
              <a:solidFill>
                <a:schemeClr val="tx2"/>
              </a:solidFill>
              <a:latin typeface="Trebuchet MS" panose="020B0603020202020204" pitchFamily="34" charset="0"/>
            </a:rPr>
            <a:t>4. Υποστηρίζει έμπρακτα την αλληλεπίδραση με τον εκπαιδευόμενο</a:t>
          </a:r>
        </a:p>
        <a:p>
          <a:pPr lvl="0" algn="l" defTabSz="800100">
            <a:lnSpc>
              <a:spcPct val="90000"/>
            </a:lnSpc>
            <a:spcBef>
              <a:spcPct val="0"/>
            </a:spcBef>
            <a:spcAft>
              <a:spcPct val="35000"/>
            </a:spcAft>
          </a:pPr>
          <a:r>
            <a:rPr lang="el-GR" sz="1200" kern="1200" dirty="0" smtClean="0">
              <a:solidFill>
                <a:schemeClr val="tx2"/>
              </a:solidFill>
              <a:latin typeface="Trebuchet MS" panose="020B0603020202020204" pitchFamily="34" charset="0"/>
            </a:rPr>
            <a:t>Ενισχύει τα αποτελέσματα του Στρατικόπουλου, 2021</a:t>
          </a:r>
          <a:endParaRPr lang="el-GR" sz="1200" kern="1200" dirty="0">
            <a:solidFill>
              <a:schemeClr val="tx2"/>
            </a:solidFill>
            <a:latin typeface="Trebuchet MS" panose="020B0603020202020204" pitchFamily="34" charset="0"/>
          </a:endParaRPr>
        </a:p>
      </dsp:txBody>
      <dsp:txXfrm>
        <a:off x="437803" y="235292"/>
        <a:ext cx="7753981" cy="715319"/>
      </dsp:txXfrm>
    </dsp:sp>
    <dsp:sp modelId="{D8B3DCB6-737B-4B6E-96A0-6BB78F0588D4}">
      <dsp:nvSpPr>
        <dsp:cNvPr id="0" name=""/>
        <dsp:cNvSpPr/>
      </dsp:nvSpPr>
      <dsp:spPr>
        <a:xfrm>
          <a:off x="37438" y="222357"/>
          <a:ext cx="741190" cy="741190"/>
        </a:xfrm>
        <a:prstGeom prst="ellipse">
          <a:avLst/>
        </a:prstGeom>
        <a:solidFill>
          <a:schemeClr val="lt1">
            <a:hueOff val="0"/>
            <a:satOff val="0"/>
            <a:lumOff val="0"/>
            <a:alphaOff val="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dsp:style>
    </dsp:sp>
    <dsp:sp modelId="{1CC0FD0F-EF4A-4976-8ABE-6F5B2DAD3715}">
      <dsp:nvSpPr>
        <dsp:cNvPr id="0" name=""/>
        <dsp:cNvSpPr/>
      </dsp:nvSpPr>
      <dsp:spPr>
        <a:xfrm>
          <a:off x="643858" y="1099748"/>
          <a:ext cx="7557409" cy="765264"/>
        </a:xfrm>
        <a:prstGeom prst="rect">
          <a:avLst/>
        </a:prstGeom>
        <a:solidFill>
          <a:schemeClr val="accent3">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0656" tIns="45720" rIns="45720" bIns="45720" numCol="1" spcCol="1270" anchor="ctr" anchorCtr="0">
          <a:noAutofit/>
        </a:bodyPr>
        <a:lstStyle/>
        <a:p>
          <a:pPr lvl="0" algn="l" defTabSz="800100">
            <a:lnSpc>
              <a:spcPct val="90000"/>
            </a:lnSpc>
            <a:spcBef>
              <a:spcPct val="0"/>
            </a:spcBef>
            <a:spcAft>
              <a:spcPct val="35000"/>
            </a:spcAft>
          </a:pPr>
          <a:r>
            <a:rPr lang="el-GR" sz="1800" kern="1200" dirty="0" smtClean="0">
              <a:solidFill>
                <a:schemeClr val="tx2"/>
              </a:solidFill>
              <a:latin typeface="Trebuchet MS" panose="020B0603020202020204" pitchFamily="34" charset="0"/>
            </a:rPr>
            <a:t>5. Καλύπτει τους εκπαιδευτικούς στόχους του γνωστικού αντικειμένου</a:t>
          </a:r>
        </a:p>
        <a:p>
          <a:pPr lvl="0" algn="l" defTabSz="800100">
            <a:lnSpc>
              <a:spcPct val="90000"/>
            </a:lnSpc>
            <a:spcBef>
              <a:spcPct val="0"/>
            </a:spcBef>
            <a:spcAft>
              <a:spcPct val="35000"/>
            </a:spcAft>
          </a:pPr>
          <a:r>
            <a:rPr lang="el-GR" sz="1100" kern="1200" dirty="0" smtClean="0">
              <a:solidFill>
                <a:schemeClr val="tx2"/>
              </a:solidFill>
              <a:latin typeface="Trebuchet MS" panose="020B0603020202020204" pitchFamily="34" charset="0"/>
            </a:rPr>
            <a:t>Ενισχύει τα αποτελέσματα της Μπαγιαρτάκη, 2021</a:t>
          </a:r>
          <a:endParaRPr lang="el-GR" sz="1100" kern="1200" dirty="0">
            <a:solidFill>
              <a:schemeClr val="tx2"/>
            </a:solidFill>
            <a:latin typeface="Trebuchet MS" panose="020B0603020202020204" pitchFamily="34" charset="0"/>
          </a:endParaRPr>
        </a:p>
      </dsp:txBody>
      <dsp:txXfrm>
        <a:off x="643858" y="1099748"/>
        <a:ext cx="7557409" cy="765264"/>
      </dsp:txXfrm>
    </dsp:sp>
    <dsp:sp modelId="{99CD7E8E-9D31-4ED1-B4DB-ED9A7461A58C}">
      <dsp:nvSpPr>
        <dsp:cNvPr id="0" name=""/>
        <dsp:cNvSpPr/>
      </dsp:nvSpPr>
      <dsp:spPr>
        <a:xfrm>
          <a:off x="252976" y="1111785"/>
          <a:ext cx="741190" cy="741190"/>
        </a:xfrm>
        <a:prstGeom prst="ellipse">
          <a:avLst/>
        </a:prstGeom>
        <a:solidFill>
          <a:schemeClr val="lt1">
            <a:hueOff val="0"/>
            <a:satOff val="0"/>
            <a:lumOff val="0"/>
            <a:alphaOff val="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dsp:style>
    </dsp:sp>
    <dsp:sp modelId="{9F70C19B-D320-46CE-B578-3563B5B19A7F}">
      <dsp:nvSpPr>
        <dsp:cNvPr id="0" name=""/>
        <dsp:cNvSpPr/>
      </dsp:nvSpPr>
      <dsp:spPr>
        <a:xfrm>
          <a:off x="394907" y="2038347"/>
          <a:ext cx="7839773" cy="666922"/>
        </a:xfrm>
        <a:prstGeom prst="rect">
          <a:avLst/>
        </a:prstGeom>
        <a:solidFill>
          <a:schemeClr val="accent1">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0656" tIns="45720" rIns="45720" bIns="45720" numCol="1" spcCol="1270" anchor="ctr" anchorCtr="0">
          <a:noAutofit/>
        </a:bodyPr>
        <a:lstStyle/>
        <a:p>
          <a:pPr lvl="0" algn="l" defTabSz="800100">
            <a:lnSpc>
              <a:spcPct val="90000"/>
            </a:lnSpc>
            <a:spcBef>
              <a:spcPct val="0"/>
            </a:spcBef>
            <a:spcAft>
              <a:spcPct val="35000"/>
            </a:spcAft>
          </a:pPr>
          <a:r>
            <a:rPr lang="el-GR" sz="1800" kern="1200" dirty="0" smtClean="0">
              <a:solidFill>
                <a:schemeClr val="tx2"/>
              </a:solidFill>
              <a:latin typeface="Trebuchet MS" panose="020B0603020202020204" pitchFamily="34" charset="0"/>
            </a:rPr>
            <a:t>6. Παρουσιάζεται με απλό και κατανοητό τρόπο το υλικό</a:t>
          </a:r>
        </a:p>
        <a:p>
          <a:pPr lvl="0" algn="l" defTabSz="800100">
            <a:lnSpc>
              <a:spcPct val="90000"/>
            </a:lnSpc>
            <a:spcBef>
              <a:spcPct val="0"/>
            </a:spcBef>
            <a:spcAft>
              <a:spcPct val="35000"/>
            </a:spcAft>
          </a:pPr>
          <a:r>
            <a:rPr lang="el-GR" sz="1100" kern="1200" dirty="0" smtClean="0">
              <a:solidFill>
                <a:schemeClr val="tx2"/>
              </a:solidFill>
              <a:latin typeface="Trebuchet MS" panose="020B0603020202020204" pitchFamily="34" charset="0"/>
            </a:rPr>
            <a:t>Ενισχύει τα αποτελέσματα της Ποργιαζίδου, 2021</a:t>
          </a:r>
          <a:endParaRPr lang="el-GR" sz="1100" kern="1200" dirty="0">
            <a:solidFill>
              <a:schemeClr val="tx2"/>
            </a:solidFill>
            <a:latin typeface="Trebuchet MS" panose="020B0603020202020204" pitchFamily="34" charset="0"/>
          </a:endParaRPr>
        </a:p>
      </dsp:txBody>
      <dsp:txXfrm>
        <a:off x="394907" y="2038347"/>
        <a:ext cx="7839773" cy="666922"/>
      </dsp:txXfrm>
    </dsp:sp>
    <dsp:sp modelId="{847D48E4-DB5A-405C-A909-6DDFDD61AF4D}">
      <dsp:nvSpPr>
        <dsp:cNvPr id="0" name=""/>
        <dsp:cNvSpPr/>
      </dsp:nvSpPr>
      <dsp:spPr>
        <a:xfrm>
          <a:off x="37438" y="2001213"/>
          <a:ext cx="741190" cy="741190"/>
        </a:xfrm>
        <a:prstGeom prst="ellipse">
          <a:avLst/>
        </a:prstGeom>
        <a:solidFill>
          <a:schemeClr val="lt1">
            <a:hueOff val="0"/>
            <a:satOff val="0"/>
            <a:lumOff val="0"/>
            <a:alphaOff val="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ADD8D7-8E73-4926-AF93-3310BDD74ED3}">
      <dsp:nvSpPr>
        <dsp:cNvPr id="0" name=""/>
        <dsp:cNvSpPr/>
      </dsp:nvSpPr>
      <dsp:spPr>
        <a:xfrm>
          <a:off x="776812" y="2329"/>
          <a:ext cx="2721185" cy="1360592"/>
        </a:xfrm>
        <a:prstGeom prst="roundRect">
          <a:avLst>
            <a:gd name="adj" fmla="val 10000"/>
          </a:avLst>
        </a:prstGeom>
        <a:solidFill>
          <a:schemeClr val="accent3">
            <a:lumMod val="20000"/>
            <a:lumOff val="80000"/>
          </a:schemeClr>
        </a:solidFill>
        <a:ln w="19050" cap="flat" cmpd="sng" algn="ctr">
          <a:solidFill>
            <a:schemeClr val="accent1">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l-GR" sz="2400" b="1" kern="1200" dirty="0" smtClean="0">
              <a:solidFill>
                <a:schemeClr val="tx2"/>
              </a:solidFill>
              <a:latin typeface="Trebuchet MS" panose="020B0603020202020204" pitchFamily="34" charset="0"/>
            </a:rPr>
            <a:t>Περιορισμοί</a:t>
          </a:r>
          <a:endParaRPr lang="el-GR" sz="4200" b="1" kern="1200" dirty="0">
            <a:solidFill>
              <a:schemeClr val="tx2"/>
            </a:solidFill>
          </a:endParaRPr>
        </a:p>
      </dsp:txBody>
      <dsp:txXfrm>
        <a:off x="816662" y="42179"/>
        <a:ext cx="2641485" cy="1280892"/>
      </dsp:txXfrm>
    </dsp:sp>
    <dsp:sp modelId="{EAA48B73-7CFE-42D6-9620-ED615E9E77C9}">
      <dsp:nvSpPr>
        <dsp:cNvPr id="0" name=""/>
        <dsp:cNvSpPr/>
      </dsp:nvSpPr>
      <dsp:spPr>
        <a:xfrm>
          <a:off x="1048930" y="1362922"/>
          <a:ext cx="259753" cy="1020444"/>
        </a:xfrm>
        <a:custGeom>
          <a:avLst/>
          <a:gdLst/>
          <a:ahLst/>
          <a:cxnLst/>
          <a:rect l="0" t="0" r="0" b="0"/>
          <a:pathLst>
            <a:path>
              <a:moveTo>
                <a:pt x="0" y="0"/>
              </a:moveTo>
              <a:lnTo>
                <a:pt x="0" y="1020444"/>
              </a:lnTo>
              <a:lnTo>
                <a:pt x="259753" y="1020444"/>
              </a:lnTo>
            </a:path>
          </a:pathLst>
        </a:custGeom>
        <a:noFill/>
        <a:ln w="19050" cap="flat" cmpd="sng" algn="ctr">
          <a:solidFill>
            <a:srgbClr val="C00000"/>
          </a:solidFill>
          <a:prstDash val="solid"/>
          <a:miter lim="800000"/>
        </a:ln>
        <a:effectLst/>
      </dsp:spPr>
      <dsp:style>
        <a:lnRef idx="2">
          <a:scrgbClr r="0" g="0" b="0"/>
        </a:lnRef>
        <a:fillRef idx="0">
          <a:scrgbClr r="0" g="0" b="0"/>
        </a:fillRef>
        <a:effectRef idx="0">
          <a:scrgbClr r="0" g="0" b="0"/>
        </a:effectRef>
        <a:fontRef idx="minor"/>
      </dsp:style>
    </dsp:sp>
    <dsp:sp modelId="{3E21B630-173B-40D0-89F8-45DCFF119496}">
      <dsp:nvSpPr>
        <dsp:cNvPr id="0" name=""/>
        <dsp:cNvSpPr/>
      </dsp:nvSpPr>
      <dsp:spPr>
        <a:xfrm>
          <a:off x="1308684" y="1703070"/>
          <a:ext cx="2176948" cy="1360592"/>
        </a:xfrm>
        <a:prstGeom prst="roundRect">
          <a:avLst>
            <a:gd name="adj" fmla="val 10000"/>
          </a:avLst>
        </a:prstGeom>
        <a:solidFill>
          <a:schemeClr val="accent3">
            <a:lumMod val="20000"/>
            <a:lumOff val="80000"/>
            <a:alpha val="9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l" defTabSz="711200">
            <a:lnSpc>
              <a:spcPct val="90000"/>
            </a:lnSpc>
            <a:spcBef>
              <a:spcPct val="0"/>
            </a:spcBef>
            <a:spcAft>
              <a:spcPct val="35000"/>
            </a:spcAft>
          </a:pPr>
          <a:r>
            <a:rPr lang="el-GR" sz="1600" kern="1200" dirty="0" smtClean="0">
              <a:latin typeface="Trebuchet MS" panose="020B0603020202020204" pitchFamily="34" charset="0"/>
            </a:rPr>
            <a:t>Περιορισμένος αριθμός εκπαιδευτικών</a:t>
          </a:r>
          <a:endParaRPr lang="el-GR" sz="1600" kern="1200" dirty="0">
            <a:latin typeface="Trebuchet MS" panose="020B0603020202020204" pitchFamily="34" charset="0"/>
          </a:endParaRPr>
        </a:p>
      </dsp:txBody>
      <dsp:txXfrm>
        <a:off x="1348534" y="1742920"/>
        <a:ext cx="2097248" cy="1280892"/>
      </dsp:txXfrm>
    </dsp:sp>
    <dsp:sp modelId="{91646690-09C7-443B-870F-1285969C5971}">
      <dsp:nvSpPr>
        <dsp:cNvPr id="0" name=""/>
        <dsp:cNvSpPr/>
      </dsp:nvSpPr>
      <dsp:spPr>
        <a:xfrm>
          <a:off x="1048930" y="1362922"/>
          <a:ext cx="272118" cy="2721185"/>
        </a:xfrm>
        <a:custGeom>
          <a:avLst/>
          <a:gdLst/>
          <a:ahLst/>
          <a:cxnLst/>
          <a:rect l="0" t="0" r="0" b="0"/>
          <a:pathLst>
            <a:path>
              <a:moveTo>
                <a:pt x="0" y="0"/>
              </a:moveTo>
              <a:lnTo>
                <a:pt x="0" y="2721185"/>
              </a:lnTo>
              <a:lnTo>
                <a:pt x="272118" y="2721185"/>
              </a:lnTo>
            </a:path>
          </a:pathLst>
        </a:custGeom>
        <a:noFill/>
        <a:ln w="19050" cap="flat" cmpd="sng" algn="ctr">
          <a:solidFill>
            <a:srgbClr val="C00000"/>
          </a:solidFill>
          <a:prstDash val="solid"/>
          <a:miter lim="800000"/>
        </a:ln>
        <a:effectLst/>
      </dsp:spPr>
      <dsp:style>
        <a:lnRef idx="2">
          <a:scrgbClr r="0" g="0" b="0"/>
        </a:lnRef>
        <a:fillRef idx="0">
          <a:scrgbClr r="0" g="0" b="0"/>
        </a:fillRef>
        <a:effectRef idx="0">
          <a:scrgbClr r="0" g="0" b="0"/>
        </a:effectRef>
        <a:fontRef idx="minor"/>
      </dsp:style>
    </dsp:sp>
    <dsp:sp modelId="{7529C860-6382-472D-9007-17E1FE71E355}">
      <dsp:nvSpPr>
        <dsp:cNvPr id="0" name=""/>
        <dsp:cNvSpPr/>
      </dsp:nvSpPr>
      <dsp:spPr>
        <a:xfrm>
          <a:off x="1321049" y="3403811"/>
          <a:ext cx="2176948" cy="1360592"/>
        </a:xfrm>
        <a:prstGeom prst="roundRect">
          <a:avLst>
            <a:gd name="adj" fmla="val 10000"/>
          </a:avLst>
        </a:prstGeom>
        <a:solidFill>
          <a:schemeClr val="accent3">
            <a:lumMod val="20000"/>
            <a:lumOff val="80000"/>
            <a:alpha val="9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l" defTabSz="711200">
            <a:lnSpc>
              <a:spcPct val="90000"/>
            </a:lnSpc>
            <a:spcBef>
              <a:spcPct val="0"/>
            </a:spcBef>
            <a:spcAft>
              <a:spcPct val="35000"/>
            </a:spcAft>
          </a:pPr>
          <a:r>
            <a:rPr lang="el-GR" sz="1600" kern="1200" dirty="0" smtClean="0">
              <a:latin typeface="Trebuchet MS" panose="020B0603020202020204" pitchFamily="34" charset="0"/>
            </a:rPr>
            <a:t>Μη </a:t>
          </a:r>
          <a:r>
            <a:rPr lang="el-GR" sz="1600" kern="1200" smtClean="0">
              <a:latin typeface="Trebuchet MS" panose="020B0603020202020204" pitchFamily="34" charset="0"/>
            </a:rPr>
            <a:t>γενικευμένα συμπεράσματα</a:t>
          </a:r>
          <a:endParaRPr lang="el-GR" sz="1600" kern="1200" dirty="0">
            <a:latin typeface="Trebuchet MS" panose="020B0603020202020204" pitchFamily="34" charset="0"/>
          </a:endParaRPr>
        </a:p>
      </dsp:txBody>
      <dsp:txXfrm>
        <a:off x="1360899" y="3443661"/>
        <a:ext cx="2097248" cy="1280892"/>
      </dsp:txXfrm>
    </dsp:sp>
    <dsp:sp modelId="{CD67450F-8F45-4864-A95D-3B274AB99FE9}">
      <dsp:nvSpPr>
        <dsp:cNvPr id="0" name=""/>
        <dsp:cNvSpPr/>
      </dsp:nvSpPr>
      <dsp:spPr>
        <a:xfrm>
          <a:off x="4178294" y="2329"/>
          <a:ext cx="2721185" cy="1360592"/>
        </a:xfrm>
        <a:prstGeom prst="roundRect">
          <a:avLst>
            <a:gd name="adj" fmla="val 10000"/>
          </a:avLst>
        </a:prstGeom>
        <a:solidFill>
          <a:schemeClr val="accent1">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l-GR" sz="2400" b="1" kern="1200" dirty="0" smtClean="0">
              <a:solidFill>
                <a:schemeClr val="tx2"/>
              </a:solidFill>
              <a:latin typeface="Trebuchet MS" panose="020B0603020202020204" pitchFamily="34" charset="0"/>
            </a:rPr>
            <a:t>Προτάσεις</a:t>
          </a:r>
          <a:endParaRPr lang="el-GR" sz="2400" b="1" kern="1200" dirty="0">
            <a:solidFill>
              <a:schemeClr val="tx2"/>
            </a:solidFill>
          </a:endParaRPr>
        </a:p>
      </dsp:txBody>
      <dsp:txXfrm>
        <a:off x="4218144" y="42179"/>
        <a:ext cx="2641485" cy="1280892"/>
      </dsp:txXfrm>
    </dsp:sp>
    <dsp:sp modelId="{FE1D5707-CAC2-4341-AA33-47F4EE4CE15F}">
      <dsp:nvSpPr>
        <dsp:cNvPr id="0" name=""/>
        <dsp:cNvSpPr/>
      </dsp:nvSpPr>
      <dsp:spPr>
        <a:xfrm>
          <a:off x="4450412" y="1362922"/>
          <a:ext cx="272118" cy="1020444"/>
        </a:xfrm>
        <a:custGeom>
          <a:avLst/>
          <a:gdLst/>
          <a:ahLst/>
          <a:cxnLst/>
          <a:rect l="0" t="0" r="0" b="0"/>
          <a:pathLst>
            <a:path>
              <a:moveTo>
                <a:pt x="0" y="0"/>
              </a:moveTo>
              <a:lnTo>
                <a:pt x="0" y="1020444"/>
              </a:lnTo>
              <a:lnTo>
                <a:pt x="272118" y="1020444"/>
              </a:lnTo>
            </a:path>
          </a:pathLst>
        </a:custGeom>
        <a:noFill/>
        <a:ln w="19050" cap="flat" cmpd="sng" algn="ctr">
          <a:solidFill>
            <a:srgbClr val="C00000"/>
          </a:solidFill>
          <a:prstDash val="solid"/>
          <a:miter lim="800000"/>
        </a:ln>
        <a:effectLst/>
      </dsp:spPr>
      <dsp:style>
        <a:lnRef idx="2">
          <a:scrgbClr r="0" g="0" b="0"/>
        </a:lnRef>
        <a:fillRef idx="0">
          <a:scrgbClr r="0" g="0" b="0"/>
        </a:fillRef>
        <a:effectRef idx="0">
          <a:scrgbClr r="0" g="0" b="0"/>
        </a:effectRef>
        <a:fontRef idx="minor"/>
      </dsp:style>
    </dsp:sp>
    <dsp:sp modelId="{BBEE05D2-913C-485E-89D0-1F24CF79391E}">
      <dsp:nvSpPr>
        <dsp:cNvPr id="0" name=""/>
        <dsp:cNvSpPr/>
      </dsp:nvSpPr>
      <dsp:spPr>
        <a:xfrm>
          <a:off x="4722531" y="1703070"/>
          <a:ext cx="2176948" cy="1360592"/>
        </a:xfrm>
        <a:prstGeom prst="roundRect">
          <a:avLst>
            <a:gd name="adj" fmla="val 10000"/>
          </a:avLst>
        </a:prstGeom>
        <a:solidFill>
          <a:schemeClr val="accent1">
            <a:lumMod val="20000"/>
            <a:lumOff val="80000"/>
            <a:alpha val="9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l" defTabSz="711200">
            <a:lnSpc>
              <a:spcPct val="90000"/>
            </a:lnSpc>
            <a:spcBef>
              <a:spcPct val="0"/>
            </a:spcBef>
            <a:spcAft>
              <a:spcPct val="35000"/>
            </a:spcAft>
          </a:pPr>
          <a:r>
            <a:rPr lang="el-GR" sz="1600" kern="1200" dirty="0" smtClean="0">
              <a:latin typeface="Trebuchet MS" panose="020B0603020202020204" pitchFamily="34" charset="0"/>
            </a:rPr>
            <a:t>Διεξαγωγή της έρευνας σε μαθητές νηπιαγωγείου</a:t>
          </a:r>
          <a:endParaRPr lang="el-GR" sz="1600" kern="1200" dirty="0">
            <a:latin typeface="Trebuchet MS" panose="020B0603020202020204" pitchFamily="34" charset="0"/>
          </a:endParaRPr>
        </a:p>
      </dsp:txBody>
      <dsp:txXfrm>
        <a:off x="4762381" y="1742920"/>
        <a:ext cx="2097248" cy="1280892"/>
      </dsp:txXfrm>
    </dsp:sp>
    <dsp:sp modelId="{55054E8F-72FA-4D31-8E5B-4A28705B935B}">
      <dsp:nvSpPr>
        <dsp:cNvPr id="0" name=""/>
        <dsp:cNvSpPr/>
      </dsp:nvSpPr>
      <dsp:spPr>
        <a:xfrm>
          <a:off x="4450412" y="1362922"/>
          <a:ext cx="272118" cy="2721185"/>
        </a:xfrm>
        <a:custGeom>
          <a:avLst/>
          <a:gdLst/>
          <a:ahLst/>
          <a:cxnLst/>
          <a:rect l="0" t="0" r="0" b="0"/>
          <a:pathLst>
            <a:path>
              <a:moveTo>
                <a:pt x="0" y="0"/>
              </a:moveTo>
              <a:lnTo>
                <a:pt x="0" y="2721185"/>
              </a:lnTo>
              <a:lnTo>
                <a:pt x="272118" y="2721185"/>
              </a:lnTo>
            </a:path>
          </a:pathLst>
        </a:custGeom>
        <a:noFill/>
        <a:ln w="19050" cap="flat" cmpd="sng" algn="ctr">
          <a:solidFill>
            <a:srgbClr val="C00000"/>
          </a:solidFill>
          <a:prstDash val="solid"/>
          <a:miter lim="800000"/>
        </a:ln>
        <a:effectLst/>
      </dsp:spPr>
      <dsp:style>
        <a:lnRef idx="2">
          <a:scrgbClr r="0" g="0" b="0"/>
        </a:lnRef>
        <a:fillRef idx="0">
          <a:scrgbClr r="0" g="0" b="0"/>
        </a:fillRef>
        <a:effectRef idx="0">
          <a:scrgbClr r="0" g="0" b="0"/>
        </a:effectRef>
        <a:fontRef idx="minor"/>
      </dsp:style>
    </dsp:sp>
    <dsp:sp modelId="{C51FFB87-9A3E-4396-AFB7-6EB2DB29C2B1}">
      <dsp:nvSpPr>
        <dsp:cNvPr id="0" name=""/>
        <dsp:cNvSpPr/>
      </dsp:nvSpPr>
      <dsp:spPr>
        <a:xfrm>
          <a:off x="4722531" y="3403811"/>
          <a:ext cx="2176948" cy="1360592"/>
        </a:xfrm>
        <a:prstGeom prst="roundRect">
          <a:avLst>
            <a:gd name="adj" fmla="val 10000"/>
          </a:avLst>
        </a:prstGeom>
        <a:solidFill>
          <a:schemeClr val="accent1">
            <a:lumMod val="20000"/>
            <a:lumOff val="80000"/>
            <a:alpha val="9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l" defTabSz="711200">
            <a:lnSpc>
              <a:spcPct val="90000"/>
            </a:lnSpc>
            <a:spcBef>
              <a:spcPct val="0"/>
            </a:spcBef>
            <a:spcAft>
              <a:spcPct val="35000"/>
            </a:spcAft>
          </a:pPr>
          <a:r>
            <a:rPr lang="el-GR" sz="1600" kern="1200" dirty="0" smtClean="0">
              <a:latin typeface="Trebuchet MS" panose="020B0603020202020204" pitchFamily="34" charset="0"/>
            </a:rPr>
            <a:t>Διεξαγωγή της έρευνας σε μεγαλύτερο αριθμό εκπαιδευτικών </a:t>
          </a:r>
          <a:endParaRPr lang="el-GR" sz="1600" kern="1200" dirty="0">
            <a:latin typeface="Trebuchet MS" panose="020B0603020202020204" pitchFamily="34" charset="0"/>
          </a:endParaRPr>
        </a:p>
      </dsp:txBody>
      <dsp:txXfrm>
        <a:off x="4762381" y="3443661"/>
        <a:ext cx="2097248" cy="12808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1541B3-F4A8-48DC-8172-6B87A14AFCD9}">
      <dsp:nvSpPr>
        <dsp:cNvPr id="0" name=""/>
        <dsp:cNvSpPr/>
      </dsp:nvSpPr>
      <dsp:spPr>
        <a:xfrm rot="5400000">
          <a:off x="-270080" y="267280"/>
          <a:ext cx="1756922" cy="1229845"/>
        </a:xfrm>
        <a:prstGeom prst="chevron">
          <a:avLst/>
        </a:prstGeom>
        <a:solidFill>
          <a:schemeClr val="accent3">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1600200">
            <a:lnSpc>
              <a:spcPct val="90000"/>
            </a:lnSpc>
            <a:spcBef>
              <a:spcPct val="0"/>
            </a:spcBef>
            <a:spcAft>
              <a:spcPct val="35000"/>
            </a:spcAft>
          </a:pPr>
          <a:r>
            <a:rPr lang="el-GR" sz="3600" kern="1200" dirty="0" smtClean="0">
              <a:solidFill>
                <a:srgbClr val="C00000"/>
              </a:solidFill>
              <a:latin typeface="Trebuchet MS" panose="020B0603020202020204" pitchFamily="34" charset="0"/>
            </a:rPr>
            <a:t>1</a:t>
          </a:r>
          <a:r>
            <a:rPr lang="el-GR" sz="3600" kern="1200" baseline="30000" dirty="0" smtClean="0">
              <a:solidFill>
                <a:srgbClr val="C00000"/>
              </a:solidFill>
              <a:latin typeface="Trebuchet MS" panose="020B0603020202020204" pitchFamily="34" charset="0"/>
            </a:rPr>
            <a:t>ο</a:t>
          </a:r>
          <a:r>
            <a:rPr lang="el-GR" sz="3600" kern="1200" dirty="0" smtClean="0">
              <a:latin typeface="Trebuchet MS" panose="020B0603020202020204" pitchFamily="34" charset="0"/>
            </a:rPr>
            <a:t> </a:t>
          </a:r>
          <a:endParaRPr lang="el-GR" sz="3600" kern="1200" dirty="0">
            <a:latin typeface="Trebuchet MS" panose="020B0603020202020204" pitchFamily="34" charset="0"/>
          </a:endParaRPr>
        </a:p>
      </dsp:txBody>
      <dsp:txXfrm rot="-5400000">
        <a:off x="-6541" y="618665"/>
        <a:ext cx="1229845" cy="527077"/>
      </dsp:txXfrm>
    </dsp:sp>
    <dsp:sp modelId="{ADE6FCD5-A7B7-448A-A26F-A38D71E6C647}">
      <dsp:nvSpPr>
        <dsp:cNvPr id="0" name=""/>
        <dsp:cNvSpPr/>
      </dsp:nvSpPr>
      <dsp:spPr>
        <a:xfrm rot="5400000">
          <a:off x="4779554" y="-3552508"/>
          <a:ext cx="1141999" cy="8254500"/>
        </a:xfrm>
        <a:prstGeom prst="round2SameRect">
          <a:avLst/>
        </a:prstGeom>
        <a:solidFill>
          <a:schemeClr val="accent1">
            <a:lumMod val="20000"/>
            <a:lumOff val="80000"/>
            <a:alpha val="9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just" defTabSz="977900">
            <a:lnSpc>
              <a:spcPct val="90000"/>
            </a:lnSpc>
            <a:spcBef>
              <a:spcPct val="0"/>
            </a:spcBef>
            <a:spcAft>
              <a:spcPct val="15000"/>
            </a:spcAft>
            <a:buChar char="••"/>
          </a:pPr>
          <a:r>
            <a:rPr lang="el-GR" sz="2200" kern="1200" dirty="0" smtClean="0">
              <a:latin typeface="Trebuchet MS" panose="020B0603020202020204" pitchFamily="34" charset="0"/>
            </a:rPr>
            <a:t>Το εκπαιδευτικό υλικό διέπεται από τις αρχές και τη μεθοδολογία της εξ αποστάσεως εκπαίδευσης;</a:t>
          </a:r>
          <a:endParaRPr lang="el-GR" sz="2200" kern="1200" dirty="0">
            <a:latin typeface="Trebuchet MS" panose="020B0603020202020204" pitchFamily="34" charset="0"/>
          </a:endParaRPr>
        </a:p>
      </dsp:txBody>
      <dsp:txXfrm rot="-5400000">
        <a:off x="1223304" y="59490"/>
        <a:ext cx="8198752" cy="1030503"/>
      </dsp:txXfrm>
    </dsp:sp>
    <dsp:sp modelId="{17AF9383-2982-47D4-9D80-A22681F5C0DB}">
      <dsp:nvSpPr>
        <dsp:cNvPr id="0" name=""/>
        <dsp:cNvSpPr/>
      </dsp:nvSpPr>
      <dsp:spPr>
        <a:xfrm rot="5400000">
          <a:off x="-270080" y="1831880"/>
          <a:ext cx="1756922" cy="1229845"/>
        </a:xfrm>
        <a:prstGeom prst="chevron">
          <a:avLst/>
        </a:prstGeom>
        <a:solidFill>
          <a:schemeClr val="accent3">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1600200">
            <a:lnSpc>
              <a:spcPct val="90000"/>
            </a:lnSpc>
            <a:spcBef>
              <a:spcPct val="0"/>
            </a:spcBef>
            <a:spcAft>
              <a:spcPct val="35000"/>
            </a:spcAft>
          </a:pPr>
          <a:r>
            <a:rPr lang="el-GR" sz="3600" kern="1200" dirty="0" smtClean="0">
              <a:solidFill>
                <a:srgbClr val="C00000"/>
              </a:solidFill>
              <a:latin typeface="Trebuchet MS" panose="020B0603020202020204" pitchFamily="34" charset="0"/>
            </a:rPr>
            <a:t>2</a:t>
          </a:r>
          <a:r>
            <a:rPr lang="el-GR" sz="3600" kern="1200" baseline="30000" dirty="0" smtClean="0">
              <a:solidFill>
                <a:srgbClr val="C00000"/>
              </a:solidFill>
              <a:latin typeface="Trebuchet MS" panose="020B0603020202020204" pitchFamily="34" charset="0"/>
            </a:rPr>
            <a:t>ο</a:t>
          </a:r>
          <a:r>
            <a:rPr lang="el-GR" sz="3600" kern="1200" dirty="0" smtClean="0">
              <a:latin typeface="Trebuchet MS" panose="020B0603020202020204" pitchFamily="34" charset="0"/>
            </a:rPr>
            <a:t> </a:t>
          </a:r>
          <a:endParaRPr lang="el-GR" sz="3600" kern="1200" dirty="0">
            <a:latin typeface="Trebuchet MS" panose="020B0603020202020204" pitchFamily="34" charset="0"/>
          </a:endParaRPr>
        </a:p>
      </dsp:txBody>
      <dsp:txXfrm rot="-5400000">
        <a:off x="-6541" y="2183265"/>
        <a:ext cx="1229845" cy="527077"/>
      </dsp:txXfrm>
    </dsp:sp>
    <dsp:sp modelId="{FBBF85D9-ACCE-40D8-9116-4441C9BB67BD}">
      <dsp:nvSpPr>
        <dsp:cNvPr id="0" name=""/>
        <dsp:cNvSpPr/>
      </dsp:nvSpPr>
      <dsp:spPr>
        <a:xfrm rot="5400000">
          <a:off x="4786075" y="-1963252"/>
          <a:ext cx="1141999" cy="8254500"/>
        </a:xfrm>
        <a:prstGeom prst="round2SameRect">
          <a:avLst/>
        </a:prstGeom>
        <a:solidFill>
          <a:schemeClr val="accent1">
            <a:lumMod val="20000"/>
            <a:lumOff val="80000"/>
            <a:alpha val="9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just" defTabSz="977900">
            <a:lnSpc>
              <a:spcPct val="90000"/>
            </a:lnSpc>
            <a:spcBef>
              <a:spcPct val="0"/>
            </a:spcBef>
            <a:spcAft>
              <a:spcPct val="15000"/>
            </a:spcAft>
            <a:buChar char="••"/>
          </a:pPr>
          <a:r>
            <a:rPr lang="el-GR" sz="2200" kern="1200" dirty="0" smtClean="0">
              <a:latin typeface="Trebuchet MS" panose="020B0603020202020204" pitchFamily="34" charset="0"/>
            </a:rPr>
            <a:t>Το εξ αποστάσεως εκπαιδευτικό υλικό που δημιουργήθηκε βασίστηκε στις αρχές της πολυμεσικής μάθησης;</a:t>
          </a:r>
          <a:endParaRPr lang="el-GR" sz="2200" kern="1200" dirty="0">
            <a:latin typeface="Trebuchet MS" panose="020B0603020202020204" pitchFamily="34" charset="0"/>
          </a:endParaRPr>
        </a:p>
      </dsp:txBody>
      <dsp:txXfrm rot="-5400000">
        <a:off x="1229825" y="1648746"/>
        <a:ext cx="8198752" cy="1030503"/>
      </dsp:txXfrm>
    </dsp:sp>
    <dsp:sp modelId="{0A159390-455C-4210-ADF3-64C1B9566406}">
      <dsp:nvSpPr>
        <dsp:cNvPr id="0" name=""/>
        <dsp:cNvSpPr/>
      </dsp:nvSpPr>
      <dsp:spPr>
        <a:xfrm rot="5400000">
          <a:off x="-270080" y="3396481"/>
          <a:ext cx="1756922" cy="1229845"/>
        </a:xfrm>
        <a:prstGeom prst="chevron">
          <a:avLst/>
        </a:prstGeom>
        <a:solidFill>
          <a:schemeClr val="accent3">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1600200">
            <a:lnSpc>
              <a:spcPct val="90000"/>
            </a:lnSpc>
            <a:spcBef>
              <a:spcPct val="0"/>
            </a:spcBef>
            <a:spcAft>
              <a:spcPct val="35000"/>
            </a:spcAft>
          </a:pPr>
          <a:r>
            <a:rPr lang="el-GR" sz="3600" kern="1200" dirty="0" smtClean="0">
              <a:solidFill>
                <a:srgbClr val="C00000"/>
              </a:solidFill>
              <a:latin typeface="Trebuchet MS" panose="020B0603020202020204" pitchFamily="34" charset="0"/>
            </a:rPr>
            <a:t>3</a:t>
          </a:r>
          <a:r>
            <a:rPr lang="el-GR" sz="3600" kern="1200" baseline="30000" dirty="0" smtClean="0">
              <a:solidFill>
                <a:srgbClr val="C00000"/>
              </a:solidFill>
              <a:latin typeface="Trebuchet MS" panose="020B0603020202020204" pitchFamily="34" charset="0"/>
            </a:rPr>
            <a:t>ο</a:t>
          </a:r>
          <a:r>
            <a:rPr lang="el-GR" sz="3600" kern="1200" dirty="0" smtClean="0">
              <a:solidFill>
                <a:srgbClr val="C00000"/>
              </a:solidFill>
              <a:latin typeface="Trebuchet MS" panose="020B0603020202020204" pitchFamily="34" charset="0"/>
            </a:rPr>
            <a:t> </a:t>
          </a:r>
          <a:endParaRPr lang="el-GR" sz="3600" kern="1200" dirty="0">
            <a:solidFill>
              <a:srgbClr val="C00000"/>
            </a:solidFill>
            <a:latin typeface="Trebuchet MS" panose="020B0603020202020204" pitchFamily="34" charset="0"/>
          </a:endParaRPr>
        </a:p>
      </dsp:txBody>
      <dsp:txXfrm rot="-5400000">
        <a:off x="-6541" y="3747866"/>
        <a:ext cx="1229845" cy="527077"/>
      </dsp:txXfrm>
    </dsp:sp>
    <dsp:sp modelId="{0642D37C-6B72-46A1-AFA7-9B9CB509A0A9}">
      <dsp:nvSpPr>
        <dsp:cNvPr id="0" name=""/>
        <dsp:cNvSpPr/>
      </dsp:nvSpPr>
      <dsp:spPr>
        <a:xfrm rot="5400000">
          <a:off x="4779554" y="-436390"/>
          <a:ext cx="1141999" cy="8280666"/>
        </a:xfrm>
        <a:prstGeom prst="round2SameRect">
          <a:avLst/>
        </a:prstGeom>
        <a:solidFill>
          <a:schemeClr val="accent1">
            <a:lumMod val="20000"/>
            <a:lumOff val="80000"/>
            <a:alpha val="9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just" defTabSz="977900">
            <a:lnSpc>
              <a:spcPct val="90000"/>
            </a:lnSpc>
            <a:spcBef>
              <a:spcPct val="0"/>
            </a:spcBef>
            <a:spcAft>
              <a:spcPct val="15000"/>
            </a:spcAft>
            <a:buChar char="••"/>
          </a:pPr>
          <a:r>
            <a:rPr lang="el-GR" sz="2200" kern="1200" dirty="0" smtClean="0">
              <a:latin typeface="Trebuchet MS" panose="020B0603020202020204" pitchFamily="34" charset="0"/>
            </a:rPr>
            <a:t>Ποιες είναι οι απόψεις των εκπαιδευτικών για το εξ αποστάσεως εκπαιδευτικό υλικό που δημιουργήθηκε για τους μαθητές του Νηπιαγωγείου ως προς την ευχρηστία του;</a:t>
          </a:r>
          <a:endParaRPr lang="el-GR" sz="2200" kern="1200" dirty="0">
            <a:latin typeface="Trebuchet MS" panose="020B0603020202020204" pitchFamily="34" charset="0"/>
          </a:endParaRPr>
        </a:p>
      </dsp:txBody>
      <dsp:txXfrm rot="-5400000">
        <a:off x="1210221" y="3188691"/>
        <a:ext cx="8224918" cy="10305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1541B3-F4A8-48DC-8172-6B87A14AFCD9}">
      <dsp:nvSpPr>
        <dsp:cNvPr id="0" name=""/>
        <dsp:cNvSpPr/>
      </dsp:nvSpPr>
      <dsp:spPr>
        <a:xfrm rot="5400000">
          <a:off x="-270080" y="267280"/>
          <a:ext cx="1756922" cy="1229845"/>
        </a:xfrm>
        <a:prstGeom prst="chevron">
          <a:avLst/>
        </a:prstGeom>
        <a:solidFill>
          <a:schemeClr val="accent3">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1600200">
            <a:lnSpc>
              <a:spcPct val="90000"/>
            </a:lnSpc>
            <a:spcBef>
              <a:spcPct val="0"/>
            </a:spcBef>
            <a:spcAft>
              <a:spcPct val="35000"/>
            </a:spcAft>
          </a:pPr>
          <a:endParaRPr lang="el-GR" sz="3600" kern="1200" baseline="30000" dirty="0" smtClean="0">
            <a:solidFill>
              <a:srgbClr val="C00000"/>
            </a:solidFill>
            <a:latin typeface="Trebuchet MS" panose="020B0603020202020204" pitchFamily="34" charset="0"/>
          </a:endParaRPr>
        </a:p>
        <a:p>
          <a:pPr lvl="0" algn="ctr" defTabSz="1600200">
            <a:lnSpc>
              <a:spcPct val="90000"/>
            </a:lnSpc>
            <a:spcBef>
              <a:spcPct val="0"/>
            </a:spcBef>
            <a:spcAft>
              <a:spcPct val="35000"/>
            </a:spcAft>
          </a:pPr>
          <a:r>
            <a:rPr lang="el-GR" sz="3600" kern="1200" dirty="0" smtClean="0">
              <a:solidFill>
                <a:srgbClr val="C00000"/>
              </a:solidFill>
              <a:latin typeface="Trebuchet MS" panose="020B0603020202020204" pitchFamily="34" charset="0"/>
            </a:rPr>
            <a:t> 4</a:t>
          </a:r>
          <a:r>
            <a:rPr lang="el-GR" sz="3600" kern="1200" baseline="30000" dirty="0" smtClean="0">
              <a:solidFill>
                <a:srgbClr val="C00000"/>
              </a:solidFill>
              <a:latin typeface="Trebuchet MS" panose="020B0603020202020204" pitchFamily="34" charset="0"/>
            </a:rPr>
            <a:t>ο</a:t>
          </a:r>
        </a:p>
        <a:p>
          <a:pPr lvl="0" algn="ctr" defTabSz="1600200">
            <a:lnSpc>
              <a:spcPct val="90000"/>
            </a:lnSpc>
            <a:spcBef>
              <a:spcPct val="0"/>
            </a:spcBef>
            <a:spcAft>
              <a:spcPct val="35000"/>
            </a:spcAft>
          </a:pPr>
          <a:endParaRPr lang="el-GR" sz="3600" kern="1200" dirty="0">
            <a:solidFill>
              <a:srgbClr val="C00000"/>
            </a:solidFill>
            <a:latin typeface="Trebuchet MS" panose="020B0603020202020204" pitchFamily="34" charset="0"/>
          </a:endParaRPr>
        </a:p>
      </dsp:txBody>
      <dsp:txXfrm rot="-5400000">
        <a:off x="-6541" y="618665"/>
        <a:ext cx="1229845" cy="527077"/>
      </dsp:txXfrm>
    </dsp:sp>
    <dsp:sp modelId="{ADE6FCD5-A7B7-448A-A26F-A38D71E6C647}">
      <dsp:nvSpPr>
        <dsp:cNvPr id="0" name=""/>
        <dsp:cNvSpPr/>
      </dsp:nvSpPr>
      <dsp:spPr>
        <a:xfrm rot="5400000">
          <a:off x="4779254" y="-3552208"/>
          <a:ext cx="1142600" cy="8254500"/>
        </a:xfrm>
        <a:prstGeom prst="round2SameRect">
          <a:avLst/>
        </a:prstGeom>
        <a:solidFill>
          <a:schemeClr val="accent1">
            <a:lumMod val="20000"/>
            <a:lumOff val="80000"/>
            <a:alpha val="9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just" defTabSz="977900">
            <a:lnSpc>
              <a:spcPct val="90000"/>
            </a:lnSpc>
            <a:spcBef>
              <a:spcPct val="0"/>
            </a:spcBef>
            <a:spcAft>
              <a:spcPct val="15000"/>
            </a:spcAft>
            <a:buChar char="••"/>
          </a:pPr>
          <a:r>
            <a:rPr lang="el-GR" sz="2200" kern="1200" dirty="0" smtClean="0">
              <a:latin typeface="Trebuchet MS" panose="020B0603020202020204" pitchFamily="34" charset="0"/>
            </a:rPr>
            <a:t>Κατά πόσο το εξ αποστάσεως εκπαιδευτικό υλικό υποστηρίζει έμπρακτα την αλληλεπίδραση με τον εκπαιδευόμενο;</a:t>
          </a:r>
          <a:endParaRPr lang="el-GR" sz="2200" kern="1200" dirty="0">
            <a:latin typeface="Trebuchet MS" panose="020B0603020202020204" pitchFamily="34" charset="0"/>
          </a:endParaRPr>
        </a:p>
      </dsp:txBody>
      <dsp:txXfrm rot="-5400000">
        <a:off x="1223305" y="59518"/>
        <a:ext cx="8198723" cy="1031046"/>
      </dsp:txXfrm>
    </dsp:sp>
    <dsp:sp modelId="{17AF9383-2982-47D4-9D80-A22681F5C0DB}">
      <dsp:nvSpPr>
        <dsp:cNvPr id="0" name=""/>
        <dsp:cNvSpPr/>
      </dsp:nvSpPr>
      <dsp:spPr>
        <a:xfrm rot="5400000">
          <a:off x="-270080" y="1831880"/>
          <a:ext cx="1756922" cy="1229845"/>
        </a:xfrm>
        <a:prstGeom prst="chevron">
          <a:avLst/>
        </a:prstGeom>
        <a:solidFill>
          <a:schemeClr val="accent3">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1600200">
            <a:lnSpc>
              <a:spcPct val="90000"/>
            </a:lnSpc>
            <a:spcBef>
              <a:spcPct val="0"/>
            </a:spcBef>
            <a:spcAft>
              <a:spcPct val="35000"/>
            </a:spcAft>
          </a:pPr>
          <a:r>
            <a:rPr lang="el-GR" sz="3600" kern="1200" dirty="0" smtClean="0">
              <a:solidFill>
                <a:srgbClr val="C00000"/>
              </a:solidFill>
              <a:latin typeface="Trebuchet MS" panose="020B0603020202020204" pitchFamily="34" charset="0"/>
            </a:rPr>
            <a:t>5</a:t>
          </a:r>
          <a:r>
            <a:rPr lang="el-GR" sz="3600" kern="1200" baseline="30000" dirty="0" smtClean="0">
              <a:solidFill>
                <a:srgbClr val="C00000"/>
              </a:solidFill>
              <a:latin typeface="Trebuchet MS" panose="020B0603020202020204" pitchFamily="34" charset="0"/>
            </a:rPr>
            <a:t>ο</a:t>
          </a:r>
          <a:r>
            <a:rPr lang="el-GR" sz="3600" kern="1200" dirty="0" smtClean="0">
              <a:solidFill>
                <a:srgbClr val="C00000"/>
              </a:solidFill>
              <a:latin typeface="Trebuchet MS" panose="020B0603020202020204" pitchFamily="34" charset="0"/>
            </a:rPr>
            <a:t> </a:t>
          </a:r>
          <a:endParaRPr lang="el-GR" sz="3600" kern="1200" dirty="0">
            <a:latin typeface="Trebuchet MS" panose="020B0603020202020204" pitchFamily="34" charset="0"/>
          </a:endParaRPr>
        </a:p>
      </dsp:txBody>
      <dsp:txXfrm rot="-5400000">
        <a:off x="-6541" y="2183265"/>
        <a:ext cx="1229845" cy="527077"/>
      </dsp:txXfrm>
    </dsp:sp>
    <dsp:sp modelId="{FBBF85D9-ACCE-40D8-9116-4441C9BB67BD}">
      <dsp:nvSpPr>
        <dsp:cNvPr id="0" name=""/>
        <dsp:cNvSpPr/>
      </dsp:nvSpPr>
      <dsp:spPr>
        <a:xfrm rot="5400000">
          <a:off x="4786075" y="-1963252"/>
          <a:ext cx="1141999" cy="8254500"/>
        </a:xfrm>
        <a:prstGeom prst="round2SameRect">
          <a:avLst/>
        </a:prstGeom>
        <a:solidFill>
          <a:schemeClr val="accent1">
            <a:lumMod val="20000"/>
            <a:lumOff val="80000"/>
            <a:alpha val="9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just" defTabSz="977900">
            <a:lnSpc>
              <a:spcPct val="90000"/>
            </a:lnSpc>
            <a:spcBef>
              <a:spcPct val="0"/>
            </a:spcBef>
            <a:spcAft>
              <a:spcPct val="15000"/>
            </a:spcAft>
            <a:buChar char="••"/>
          </a:pPr>
          <a:r>
            <a:rPr lang="el-GR" sz="2200" kern="1200" dirty="0" smtClean="0">
              <a:latin typeface="Trebuchet MS" panose="020B0603020202020204" pitchFamily="34" charset="0"/>
            </a:rPr>
            <a:t>Το εξ αποστάσεως εκπαιδευτικό υλικό καλύπτει τους εκπαιδευτικούς στόχους του γνωστικού αντικειμένου;</a:t>
          </a:r>
          <a:endParaRPr lang="el-GR" sz="2200" kern="1200" dirty="0">
            <a:latin typeface="Trebuchet MS" panose="020B0603020202020204" pitchFamily="34" charset="0"/>
          </a:endParaRPr>
        </a:p>
      </dsp:txBody>
      <dsp:txXfrm rot="-5400000">
        <a:off x="1229825" y="1648746"/>
        <a:ext cx="8198752" cy="1030503"/>
      </dsp:txXfrm>
    </dsp:sp>
    <dsp:sp modelId="{0A159390-455C-4210-ADF3-64C1B9566406}">
      <dsp:nvSpPr>
        <dsp:cNvPr id="0" name=""/>
        <dsp:cNvSpPr/>
      </dsp:nvSpPr>
      <dsp:spPr>
        <a:xfrm rot="5400000">
          <a:off x="-270080" y="3396481"/>
          <a:ext cx="1756922" cy="1229845"/>
        </a:xfrm>
        <a:prstGeom prst="chevron">
          <a:avLst/>
        </a:prstGeom>
        <a:solidFill>
          <a:schemeClr val="accent3">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1600200">
            <a:lnSpc>
              <a:spcPct val="90000"/>
            </a:lnSpc>
            <a:spcBef>
              <a:spcPct val="0"/>
            </a:spcBef>
            <a:spcAft>
              <a:spcPct val="35000"/>
            </a:spcAft>
          </a:pPr>
          <a:r>
            <a:rPr lang="el-GR" sz="3600" kern="1200" dirty="0" smtClean="0">
              <a:solidFill>
                <a:srgbClr val="C00000"/>
              </a:solidFill>
              <a:latin typeface="Trebuchet MS" panose="020B0603020202020204" pitchFamily="34" charset="0"/>
            </a:rPr>
            <a:t>6</a:t>
          </a:r>
          <a:r>
            <a:rPr lang="el-GR" sz="3600" kern="1200" baseline="30000" dirty="0" smtClean="0">
              <a:solidFill>
                <a:srgbClr val="C00000"/>
              </a:solidFill>
              <a:latin typeface="Trebuchet MS" panose="020B0603020202020204" pitchFamily="34" charset="0"/>
            </a:rPr>
            <a:t>ο</a:t>
          </a:r>
          <a:r>
            <a:rPr lang="el-GR" sz="3600" kern="1200" dirty="0" smtClean="0">
              <a:solidFill>
                <a:srgbClr val="C00000"/>
              </a:solidFill>
              <a:latin typeface="Trebuchet MS" panose="020B0603020202020204" pitchFamily="34" charset="0"/>
            </a:rPr>
            <a:t>  </a:t>
          </a:r>
          <a:endParaRPr lang="el-GR" sz="3600" kern="1200" dirty="0">
            <a:solidFill>
              <a:srgbClr val="C00000"/>
            </a:solidFill>
            <a:latin typeface="Trebuchet MS" panose="020B0603020202020204" pitchFamily="34" charset="0"/>
          </a:endParaRPr>
        </a:p>
      </dsp:txBody>
      <dsp:txXfrm rot="-5400000">
        <a:off x="-6541" y="3747866"/>
        <a:ext cx="1229845" cy="527077"/>
      </dsp:txXfrm>
    </dsp:sp>
    <dsp:sp modelId="{0642D37C-6B72-46A1-AFA7-9B9CB509A0A9}">
      <dsp:nvSpPr>
        <dsp:cNvPr id="0" name=""/>
        <dsp:cNvSpPr/>
      </dsp:nvSpPr>
      <dsp:spPr>
        <a:xfrm rot="5400000">
          <a:off x="4779554" y="-436390"/>
          <a:ext cx="1141999" cy="8280666"/>
        </a:xfrm>
        <a:prstGeom prst="round2SameRect">
          <a:avLst/>
        </a:prstGeom>
        <a:solidFill>
          <a:schemeClr val="accent1">
            <a:lumMod val="20000"/>
            <a:lumOff val="80000"/>
            <a:alpha val="9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just" defTabSz="977900">
            <a:lnSpc>
              <a:spcPct val="90000"/>
            </a:lnSpc>
            <a:spcBef>
              <a:spcPct val="0"/>
            </a:spcBef>
            <a:spcAft>
              <a:spcPct val="15000"/>
            </a:spcAft>
            <a:buChar char="••"/>
          </a:pPr>
          <a:r>
            <a:rPr lang="el-GR" sz="2200" kern="1200" dirty="0" smtClean="0">
              <a:latin typeface="Trebuchet MS" panose="020B0603020202020204" pitchFamily="34" charset="0"/>
            </a:rPr>
            <a:t>Κατά πόσο το εξ αποστάσεως εκπαιδευτικό υλικό παρουσιάζεται με απλό και κατανοητό τρόπο;</a:t>
          </a:r>
          <a:endParaRPr lang="el-GR" sz="2200" kern="1200" dirty="0">
            <a:latin typeface="Trebuchet MS" panose="020B0603020202020204" pitchFamily="34" charset="0"/>
          </a:endParaRPr>
        </a:p>
      </dsp:txBody>
      <dsp:txXfrm rot="-5400000">
        <a:off x="1210221" y="3188691"/>
        <a:ext cx="8224918" cy="103050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E362DC-A735-4B91-81DE-1112C60E4D9C}">
      <dsp:nvSpPr>
        <dsp:cNvPr id="0" name=""/>
        <dsp:cNvSpPr/>
      </dsp:nvSpPr>
      <dsp:spPr>
        <a:xfrm rot="5400000">
          <a:off x="5792340" y="-3577367"/>
          <a:ext cx="1159008" cy="8313743"/>
        </a:xfrm>
        <a:prstGeom prst="round2SameRect">
          <a:avLst/>
        </a:prstGeom>
        <a:solidFill>
          <a:schemeClr val="accent1">
            <a:lumMod val="20000"/>
            <a:lumOff val="80000"/>
            <a:alpha val="90000"/>
          </a:schemeClr>
        </a:solidFill>
        <a:ln w="19050" cap="flat" cmpd="sng" algn="ctr">
          <a:solidFill>
            <a:srgbClr val="C00000">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l-GR" sz="1800" kern="1200" dirty="0" smtClean="0">
              <a:latin typeface="Trebuchet MS" panose="020B0603020202020204" pitchFamily="34" charset="0"/>
            </a:rPr>
            <a:t>Εισαγωγή</a:t>
          </a:r>
          <a:endParaRPr lang="el-GR" sz="1800" kern="1200" dirty="0">
            <a:latin typeface="Trebuchet MS" panose="020B0603020202020204" pitchFamily="34" charset="0"/>
          </a:endParaRPr>
        </a:p>
        <a:p>
          <a:pPr marL="171450" lvl="1" indent="-171450" algn="l" defTabSz="800100">
            <a:lnSpc>
              <a:spcPct val="90000"/>
            </a:lnSpc>
            <a:spcBef>
              <a:spcPct val="0"/>
            </a:spcBef>
            <a:spcAft>
              <a:spcPct val="15000"/>
            </a:spcAft>
            <a:buChar char="••"/>
          </a:pPr>
          <a:r>
            <a:rPr lang="el-GR" sz="1800" kern="1200" dirty="0" smtClean="0">
              <a:latin typeface="Trebuchet MS" panose="020B0603020202020204" pitchFamily="34" charset="0"/>
            </a:rPr>
            <a:t>Εξ αποστάσεως εκπαίδευση – Σχολική εξ αποστάσεως εκπαίδευση</a:t>
          </a:r>
          <a:endParaRPr lang="el-GR" sz="1800" kern="1200" dirty="0">
            <a:latin typeface="Trebuchet MS" panose="020B0603020202020204" pitchFamily="34" charset="0"/>
          </a:endParaRPr>
        </a:p>
        <a:p>
          <a:pPr marL="171450" lvl="1" indent="-171450" algn="l" defTabSz="800100">
            <a:lnSpc>
              <a:spcPct val="90000"/>
            </a:lnSpc>
            <a:spcBef>
              <a:spcPct val="0"/>
            </a:spcBef>
            <a:spcAft>
              <a:spcPct val="15000"/>
            </a:spcAft>
            <a:buChar char="••"/>
          </a:pPr>
          <a:r>
            <a:rPr lang="el-GR" sz="1800" kern="1200" dirty="0" smtClean="0">
              <a:latin typeface="Trebuchet MS" panose="020B0603020202020204" pitchFamily="34" charset="0"/>
            </a:rPr>
            <a:t>Εξ αποστάσεως εκπαιδευτικό υλικό</a:t>
          </a:r>
          <a:endParaRPr lang="el-GR" sz="1800" kern="1200" dirty="0">
            <a:latin typeface="Trebuchet MS" panose="020B0603020202020204" pitchFamily="34" charset="0"/>
          </a:endParaRPr>
        </a:p>
        <a:p>
          <a:pPr marL="171450" lvl="1" indent="-171450" algn="l" defTabSz="800100">
            <a:lnSpc>
              <a:spcPct val="90000"/>
            </a:lnSpc>
            <a:spcBef>
              <a:spcPct val="0"/>
            </a:spcBef>
            <a:spcAft>
              <a:spcPct val="15000"/>
            </a:spcAft>
            <a:buChar char="••"/>
          </a:pPr>
          <a:r>
            <a:rPr lang="el-GR" sz="1800" kern="1200" dirty="0" smtClean="0">
              <a:latin typeface="Trebuchet MS" panose="020B0603020202020204" pitchFamily="34" charset="0"/>
            </a:rPr>
            <a:t>Στοματική υγιεινή στην Προσχολική ηλικία</a:t>
          </a:r>
          <a:endParaRPr lang="el-GR" sz="1800" kern="1200" dirty="0">
            <a:latin typeface="Trebuchet MS" panose="020B0603020202020204" pitchFamily="34" charset="0"/>
          </a:endParaRPr>
        </a:p>
      </dsp:txBody>
      <dsp:txXfrm rot="-5400000">
        <a:off x="2214973" y="56578"/>
        <a:ext cx="8257165" cy="1045852"/>
      </dsp:txXfrm>
    </dsp:sp>
    <dsp:sp modelId="{C02C4985-28A3-4066-B15A-FCF3321C289C}">
      <dsp:nvSpPr>
        <dsp:cNvPr id="0" name=""/>
        <dsp:cNvSpPr/>
      </dsp:nvSpPr>
      <dsp:spPr>
        <a:xfrm>
          <a:off x="248" y="22941"/>
          <a:ext cx="2229369" cy="1116277"/>
        </a:xfrm>
        <a:prstGeom prst="roundRect">
          <a:avLst/>
        </a:prstGeom>
        <a:solidFill>
          <a:schemeClr val="accent3">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l-GR" sz="2000" b="1" kern="1200" dirty="0" smtClean="0">
              <a:solidFill>
                <a:srgbClr val="C00000"/>
              </a:solidFill>
              <a:latin typeface="Trebuchet MS" panose="020B0603020202020204" pitchFamily="34" charset="0"/>
            </a:rPr>
            <a:t>Θεωρητικό πλαίσιο</a:t>
          </a:r>
          <a:endParaRPr lang="el-GR" sz="2000" b="1" kern="1200" dirty="0">
            <a:solidFill>
              <a:srgbClr val="C00000"/>
            </a:solidFill>
            <a:latin typeface="Trebuchet MS" panose="020B0603020202020204" pitchFamily="34" charset="0"/>
          </a:endParaRPr>
        </a:p>
      </dsp:txBody>
      <dsp:txXfrm>
        <a:off x="54740" y="77433"/>
        <a:ext cx="2120385" cy="1007293"/>
      </dsp:txXfrm>
    </dsp:sp>
    <dsp:sp modelId="{BE982A35-4B28-458A-90AF-26911F16B7DD}">
      <dsp:nvSpPr>
        <dsp:cNvPr id="0" name=""/>
        <dsp:cNvSpPr/>
      </dsp:nvSpPr>
      <dsp:spPr>
        <a:xfrm rot="5400000">
          <a:off x="5950072" y="-2374085"/>
          <a:ext cx="893022" cy="8297246"/>
        </a:xfrm>
        <a:prstGeom prst="round2SameRect">
          <a:avLst/>
        </a:prstGeom>
        <a:solidFill>
          <a:schemeClr val="accent1">
            <a:lumMod val="20000"/>
            <a:lumOff val="80000"/>
            <a:alpha val="90000"/>
          </a:schemeClr>
        </a:solidFill>
        <a:ln w="19050" cap="flat" cmpd="sng" algn="ctr">
          <a:solidFill>
            <a:srgbClr val="C00000">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l-GR" sz="1800" kern="1200" dirty="0" smtClean="0">
              <a:latin typeface="Trebuchet MS" panose="020B0603020202020204" pitchFamily="34" charset="0"/>
            </a:rPr>
            <a:t>Σχεδιασμός και δημιουργία εκπαιδευτικού υλικού για τη στοματική υγιεινή « Δοντάκια γερά – χαμόγελα γλυκά»</a:t>
          </a:r>
          <a:endParaRPr lang="el-GR" sz="1800" kern="1200" dirty="0">
            <a:latin typeface="Trebuchet MS" panose="020B0603020202020204" pitchFamily="34" charset="0"/>
          </a:endParaRPr>
        </a:p>
      </dsp:txBody>
      <dsp:txXfrm rot="-5400000">
        <a:off x="2247960" y="1371621"/>
        <a:ext cx="8253652" cy="805834"/>
      </dsp:txXfrm>
    </dsp:sp>
    <dsp:sp modelId="{80DE2B1E-76BA-46C6-A788-64421628744E}">
      <dsp:nvSpPr>
        <dsp:cNvPr id="0" name=""/>
        <dsp:cNvSpPr/>
      </dsp:nvSpPr>
      <dsp:spPr>
        <a:xfrm>
          <a:off x="248" y="1216399"/>
          <a:ext cx="2247712" cy="1116277"/>
        </a:xfrm>
        <a:prstGeom prst="roundRect">
          <a:avLst/>
        </a:prstGeom>
        <a:solidFill>
          <a:schemeClr val="accent3">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endParaRPr lang="el-GR" sz="2000" kern="1200" dirty="0" smtClean="0">
            <a:latin typeface="Trebuchet MS" panose="020B0603020202020204" pitchFamily="34" charset="0"/>
          </a:endParaRPr>
        </a:p>
        <a:p>
          <a:pPr lvl="0" algn="ctr" defTabSz="889000">
            <a:lnSpc>
              <a:spcPct val="90000"/>
            </a:lnSpc>
            <a:spcBef>
              <a:spcPct val="0"/>
            </a:spcBef>
            <a:spcAft>
              <a:spcPct val="35000"/>
            </a:spcAft>
          </a:pPr>
          <a:r>
            <a:rPr lang="el-GR" sz="2000" b="1" kern="1200" dirty="0" smtClean="0">
              <a:solidFill>
                <a:srgbClr val="C00000"/>
              </a:solidFill>
              <a:latin typeface="Trebuchet MS" panose="020B0603020202020204" pitchFamily="34" charset="0"/>
            </a:rPr>
            <a:t>Δημιουργία εκπαιδευτικού  υλικού </a:t>
          </a:r>
        </a:p>
        <a:p>
          <a:pPr lvl="0" algn="ctr" defTabSz="889000">
            <a:lnSpc>
              <a:spcPct val="90000"/>
            </a:lnSpc>
            <a:spcBef>
              <a:spcPct val="0"/>
            </a:spcBef>
            <a:spcAft>
              <a:spcPct val="35000"/>
            </a:spcAft>
          </a:pPr>
          <a:endParaRPr lang="el-GR" sz="2000" kern="1200" dirty="0">
            <a:latin typeface="Trebuchet MS" panose="020B0603020202020204" pitchFamily="34" charset="0"/>
          </a:endParaRPr>
        </a:p>
      </dsp:txBody>
      <dsp:txXfrm>
        <a:off x="54740" y="1270891"/>
        <a:ext cx="2138728" cy="1007293"/>
      </dsp:txXfrm>
    </dsp:sp>
    <dsp:sp modelId="{01E892FD-448F-42F5-A589-E9B8EA04A412}">
      <dsp:nvSpPr>
        <dsp:cNvPr id="0" name=""/>
        <dsp:cNvSpPr/>
      </dsp:nvSpPr>
      <dsp:spPr>
        <a:xfrm rot="5400000">
          <a:off x="5948619" y="-1196266"/>
          <a:ext cx="893022" cy="8292704"/>
        </a:xfrm>
        <a:prstGeom prst="round2SameRect">
          <a:avLst/>
        </a:prstGeom>
        <a:solidFill>
          <a:schemeClr val="accent1">
            <a:lumMod val="20000"/>
            <a:lumOff val="80000"/>
            <a:alpha val="90000"/>
          </a:schemeClr>
        </a:solidFill>
        <a:ln w="19050" cap="flat" cmpd="sng" algn="ctr">
          <a:solidFill>
            <a:srgbClr val="C00000">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l-GR" sz="1800" kern="1200" dirty="0" smtClean="0">
              <a:latin typeface="Trebuchet MS" panose="020B0603020202020204" pitchFamily="34" charset="0"/>
            </a:rPr>
            <a:t>Μεθοδολογία της έρευνας</a:t>
          </a:r>
          <a:endParaRPr lang="el-GR" sz="1800" kern="1200" dirty="0">
            <a:latin typeface="Trebuchet MS" panose="020B0603020202020204" pitchFamily="34" charset="0"/>
          </a:endParaRPr>
        </a:p>
      </dsp:txBody>
      <dsp:txXfrm rot="-5400000">
        <a:off x="2248778" y="2547169"/>
        <a:ext cx="8249110" cy="805834"/>
      </dsp:txXfrm>
    </dsp:sp>
    <dsp:sp modelId="{92BA0C70-5334-408C-A096-5440EAB9D030}">
      <dsp:nvSpPr>
        <dsp:cNvPr id="0" name=""/>
        <dsp:cNvSpPr/>
      </dsp:nvSpPr>
      <dsp:spPr>
        <a:xfrm>
          <a:off x="0" y="2390067"/>
          <a:ext cx="2248024" cy="1116277"/>
        </a:xfrm>
        <a:prstGeom prst="roundRect">
          <a:avLst/>
        </a:prstGeom>
        <a:solidFill>
          <a:schemeClr val="accent3">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l-GR" sz="2000" b="1" kern="1200" dirty="0" smtClean="0">
              <a:solidFill>
                <a:srgbClr val="C00000"/>
              </a:solidFill>
              <a:latin typeface="Trebuchet MS" panose="020B0603020202020204" pitchFamily="34" charset="0"/>
            </a:rPr>
            <a:t>Μεθοδολογία</a:t>
          </a:r>
          <a:r>
            <a:rPr lang="el-GR" sz="2000" b="1" kern="1200" dirty="0" smtClean="0">
              <a:latin typeface="Trebuchet MS" panose="020B0603020202020204" pitchFamily="34" charset="0"/>
            </a:rPr>
            <a:t> </a:t>
          </a:r>
          <a:endParaRPr lang="el-GR" sz="2000" b="1" kern="1200" dirty="0">
            <a:latin typeface="Trebuchet MS" panose="020B0603020202020204" pitchFamily="34" charset="0"/>
          </a:endParaRPr>
        </a:p>
      </dsp:txBody>
      <dsp:txXfrm>
        <a:off x="54492" y="2444559"/>
        <a:ext cx="2139040" cy="100729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9989E3-4773-4180-A650-2FC3E293CDC0}">
      <dsp:nvSpPr>
        <dsp:cNvPr id="0" name=""/>
        <dsp:cNvSpPr/>
      </dsp:nvSpPr>
      <dsp:spPr>
        <a:xfrm>
          <a:off x="3045254" y="0"/>
          <a:ext cx="4931659" cy="4931659"/>
        </a:xfrm>
        <a:prstGeom prst="quadArrow">
          <a:avLst>
            <a:gd name="adj1" fmla="val 2000"/>
            <a:gd name="adj2" fmla="val 4000"/>
            <a:gd name="adj3" fmla="val 5000"/>
          </a:avLst>
        </a:prstGeom>
        <a:solidFill>
          <a:schemeClr val="accent1">
            <a:lumMod val="50000"/>
          </a:schemeClr>
        </a:solidFill>
        <a:ln>
          <a:solidFill>
            <a:schemeClr val="bg2">
              <a:lumMod val="90000"/>
            </a:schemeClr>
          </a:solidFill>
        </a:ln>
        <a:effectLst/>
      </dsp:spPr>
      <dsp:style>
        <a:lnRef idx="0">
          <a:scrgbClr r="0" g="0" b="0"/>
        </a:lnRef>
        <a:fillRef idx="1">
          <a:scrgbClr r="0" g="0" b="0"/>
        </a:fillRef>
        <a:effectRef idx="0">
          <a:scrgbClr r="0" g="0" b="0"/>
        </a:effectRef>
        <a:fontRef idx="minor"/>
      </dsp:style>
    </dsp:sp>
    <dsp:sp modelId="{155FAB32-917D-4844-AA6D-F9C2A121E2F4}">
      <dsp:nvSpPr>
        <dsp:cNvPr id="0" name=""/>
        <dsp:cNvSpPr/>
      </dsp:nvSpPr>
      <dsp:spPr>
        <a:xfrm>
          <a:off x="139205" y="286430"/>
          <a:ext cx="5017903" cy="1892652"/>
        </a:xfrm>
        <a:prstGeom prst="roundRect">
          <a:avLst/>
        </a:prstGeom>
        <a:solidFill>
          <a:schemeClr val="accent3">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just" defTabSz="800100">
            <a:lnSpc>
              <a:spcPct val="90000"/>
            </a:lnSpc>
            <a:spcBef>
              <a:spcPct val="0"/>
            </a:spcBef>
            <a:spcAft>
              <a:spcPct val="35000"/>
            </a:spcAft>
          </a:pPr>
          <a:endParaRPr lang="el-GR" sz="1800" kern="1200" dirty="0" smtClean="0">
            <a:solidFill>
              <a:schemeClr val="tx1"/>
            </a:solidFill>
            <a:latin typeface="Trebuchet MS" panose="020B0603020202020204" pitchFamily="34" charset="0"/>
          </a:endParaRPr>
        </a:p>
        <a:p>
          <a:pPr lvl="0" algn="just" defTabSz="800100">
            <a:lnSpc>
              <a:spcPct val="90000"/>
            </a:lnSpc>
            <a:spcBef>
              <a:spcPct val="0"/>
            </a:spcBef>
            <a:spcAft>
              <a:spcPct val="35000"/>
            </a:spcAft>
          </a:pPr>
          <a:r>
            <a:rPr lang="el-GR" sz="1600" kern="1200" dirty="0" smtClean="0">
              <a:solidFill>
                <a:schemeClr val="tx1"/>
              </a:solidFill>
              <a:latin typeface="Trebuchet MS" panose="020B0603020202020204" pitchFamily="34" charset="0"/>
            </a:rPr>
            <a:t>Η</a:t>
          </a:r>
          <a:r>
            <a:rPr lang="el-GR" sz="1600" b="1" kern="1200" dirty="0" smtClean="0">
              <a:solidFill>
                <a:schemeClr val="tx1"/>
              </a:solidFill>
              <a:latin typeface="Trebuchet MS" panose="020B0603020202020204" pitchFamily="34" charset="0"/>
            </a:rPr>
            <a:t> ΕξΑΕ </a:t>
          </a:r>
          <a:r>
            <a:rPr lang="el-GR" sz="1600" kern="1200" dirty="0" smtClean="0">
              <a:solidFill>
                <a:schemeClr val="tx1"/>
              </a:solidFill>
              <a:latin typeface="Trebuchet MS" panose="020B0603020202020204" pitchFamily="34" charset="0"/>
            </a:rPr>
            <a:t>αποτελεί ένα τυπικό σύστημα εκπαίδευσης κατά το οποίο οι εκπαιδευόμενοι είναι σε διαφορετικά γεωγραφικά σημεία και συνδέονται τόσο με τον εκπαιδευτή όσο και μεταξύ τους  μέσω διαδραστικών μέσων και τηλεπικοινωνιακών συστημάτων. </a:t>
          </a:r>
        </a:p>
        <a:p>
          <a:pPr lvl="0" algn="ctr" defTabSz="800100">
            <a:lnSpc>
              <a:spcPct val="90000"/>
            </a:lnSpc>
            <a:spcBef>
              <a:spcPct val="0"/>
            </a:spcBef>
            <a:spcAft>
              <a:spcPct val="35000"/>
            </a:spcAft>
          </a:pPr>
          <a:r>
            <a:rPr lang="el-GR" sz="1400" kern="1200" dirty="0" smtClean="0">
              <a:solidFill>
                <a:schemeClr val="tx1"/>
              </a:solidFill>
              <a:latin typeface="Trebuchet MS" panose="020B0603020202020204" pitchFamily="34" charset="0"/>
            </a:rPr>
            <a:t>Αναστασιάδης, 2005</a:t>
          </a:r>
        </a:p>
        <a:p>
          <a:pPr lvl="0" algn="l" defTabSz="800100">
            <a:lnSpc>
              <a:spcPct val="90000"/>
            </a:lnSpc>
            <a:spcBef>
              <a:spcPct val="0"/>
            </a:spcBef>
            <a:spcAft>
              <a:spcPct val="35000"/>
            </a:spcAft>
          </a:pPr>
          <a:r>
            <a:rPr lang="el-GR" sz="1800" kern="1200" dirty="0" smtClean="0">
              <a:solidFill>
                <a:schemeClr val="tx1"/>
              </a:solidFill>
              <a:latin typeface="Trebuchet MS" panose="020B0603020202020204" pitchFamily="34" charset="0"/>
            </a:rPr>
            <a:t>   </a:t>
          </a:r>
          <a:endParaRPr lang="el-GR" sz="1800" kern="1200" dirty="0">
            <a:solidFill>
              <a:schemeClr val="tx1"/>
            </a:solidFill>
            <a:latin typeface="Trebuchet MS" panose="020B0603020202020204" pitchFamily="34" charset="0"/>
          </a:endParaRPr>
        </a:p>
      </dsp:txBody>
      <dsp:txXfrm>
        <a:off x="231597" y="378822"/>
        <a:ext cx="4833119" cy="1707868"/>
      </dsp:txXfrm>
    </dsp:sp>
    <dsp:sp modelId="{5450B7BA-3505-4659-A4FA-A3B41F6A6057}">
      <dsp:nvSpPr>
        <dsp:cNvPr id="0" name=""/>
        <dsp:cNvSpPr/>
      </dsp:nvSpPr>
      <dsp:spPr>
        <a:xfrm>
          <a:off x="5825368" y="360553"/>
          <a:ext cx="5018022" cy="1744367"/>
        </a:xfrm>
        <a:prstGeom prst="roundRect">
          <a:avLst/>
        </a:prstGeom>
        <a:solidFill>
          <a:schemeClr val="accent1">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just" defTabSz="711200">
            <a:lnSpc>
              <a:spcPct val="90000"/>
            </a:lnSpc>
            <a:spcBef>
              <a:spcPct val="0"/>
            </a:spcBef>
            <a:spcAft>
              <a:spcPct val="35000"/>
            </a:spcAft>
          </a:pPr>
          <a:r>
            <a:rPr lang="el-GR" sz="1600" kern="1200" dirty="0" smtClean="0">
              <a:solidFill>
                <a:schemeClr val="tx1"/>
              </a:solidFill>
              <a:latin typeface="Trebuchet MS" panose="020B0603020202020204" pitchFamily="34" charset="0"/>
            </a:rPr>
            <a:t>Ο όρος </a:t>
          </a:r>
          <a:r>
            <a:rPr lang="el-GR" sz="1600" b="1" kern="1200" dirty="0" smtClean="0">
              <a:solidFill>
                <a:schemeClr val="tx1"/>
              </a:solidFill>
              <a:latin typeface="Trebuchet MS" panose="020B0603020202020204" pitchFamily="34" charset="0"/>
            </a:rPr>
            <a:t>Σχολική ΕξΑΕ </a:t>
          </a:r>
          <a:r>
            <a:rPr lang="el-GR" sz="1600" kern="1200" dirty="0" smtClean="0">
              <a:solidFill>
                <a:schemeClr val="tx1"/>
              </a:solidFill>
              <a:latin typeface="Trebuchet MS" panose="020B0603020202020204" pitchFamily="34" charset="0"/>
            </a:rPr>
            <a:t>χρησιμοποιείται τόσο στην Πρωτοβάθμια όσο και τη Δευτεροβάθμια εκπαίδευση για την παροχή εξ αποστάσεως εκπαίδευσης σε μαθητές και ενήλικες καλύπτοντας τις σύγχρονες ανάγκες τους.</a:t>
          </a:r>
        </a:p>
        <a:p>
          <a:pPr lvl="0" algn="ctr" defTabSz="711200">
            <a:lnSpc>
              <a:spcPct val="90000"/>
            </a:lnSpc>
            <a:spcBef>
              <a:spcPct val="0"/>
            </a:spcBef>
            <a:spcAft>
              <a:spcPct val="35000"/>
            </a:spcAft>
          </a:pPr>
          <a:r>
            <a:rPr lang="el-GR" sz="1400" kern="1200" dirty="0" smtClean="0">
              <a:solidFill>
                <a:schemeClr val="tx1"/>
              </a:solidFill>
              <a:latin typeface="Trebuchet MS" panose="020B0603020202020204" pitchFamily="34" charset="0"/>
            </a:rPr>
            <a:t>Βασάλα, 2005 </a:t>
          </a:r>
          <a:endParaRPr lang="el-GR" sz="1400" kern="1200" dirty="0">
            <a:solidFill>
              <a:schemeClr val="tx1"/>
            </a:solidFill>
            <a:latin typeface="Trebuchet MS" panose="020B0603020202020204" pitchFamily="34" charset="0"/>
          </a:endParaRPr>
        </a:p>
      </dsp:txBody>
      <dsp:txXfrm>
        <a:off x="5910521" y="445706"/>
        <a:ext cx="4847716" cy="1574061"/>
      </dsp:txXfrm>
    </dsp:sp>
    <dsp:sp modelId="{3CC35A42-9081-47DE-ABBA-F93C3FD9952A}">
      <dsp:nvSpPr>
        <dsp:cNvPr id="0" name=""/>
        <dsp:cNvSpPr/>
      </dsp:nvSpPr>
      <dsp:spPr>
        <a:xfrm>
          <a:off x="286898" y="2749656"/>
          <a:ext cx="4890114" cy="1972663"/>
        </a:xfrm>
        <a:prstGeom prst="roundRect">
          <a:avLst/>
        </a:prstGeom>
        <a:solidFill>
          <a:schemeClr val="accent1">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just" defTabSz="711200">
            <a:lnSpc>
              <a:spcPct val="90000"/>
            </a:lnSpc>
            <a:spcBef>
              <a:spcPct val="0"/>
            </a:spcBef>
            <a:spcAft>
              <a:spcPct val="35000"/>
            </a:spcAft>
          </a:pPr>
          <a:r>
            <a:rPr lang="el-GR" sz="1600" kern="1200" dirty="0" smtClean="0">
              <a:solidFill>
                <a:schemeClr val="tx1"/>
              </a:solidFill>
              <a:latin typeface="Trebuchet MS" panose="020B0603020202020204" pitchFamily="34" charset="0"/>
            </a:rPr>
            <a:t>Ο </a:t>
          </a:r>
          <a:r>
            <a:rPr lang="el-GR" sz="1600" b="1" kern="1200" dirty="0" smtClean="0">
              <a:solidFill>
                <a:schemeClr val="tx1"/>
              </a:solidFill>
              <a:latin typeface="Trebuchet MS" panose="020B0603020202020204" pitchFamily="34" charset="0"/>
            </a:rPr>
            <a:t>ρόλος του εκπαιδευτικού υλικού στην ΕξΑΕ </a:t>
          </a:r>
          <a:r>
            <a:rPr lang="el-GR" sz="1600" kern="1200" dirty="0" smtClean="0">
              <a:solidFill>
                <a:schemeClr val="tx1"/>
              </a:solidFill>
              <a:latin typeface="Trebuchet MS" panose="020B0603020202020204" pitchFamily="34" charset="0"/>
            </a:rPr>
            <a:t>είναι να οδηγήσει το διδασκόμενο στην ανακαλυπτική μάθηση, στην αυτοαξιολόγηση, στη συνεχή ανατροφοδότηση και τη διερεύνηση.</a:t>
          </a:r>
        </a:p>
        <a:p>
          <a:pPr lvl="0" algn="ctr" defTabSz="711200">
            <a:lnSpc>
              <a:spcPct val="90000"/>
            </a:lnSpc>
            <a:spcBef>
              <a:spcPct val="0"/>
            </a:spcBef>
            <a:spcAft>
              <a:spcPct val="35000"/>
            </a:spcAft>
          </a:pPr>
          <a:r>
            <a:rPr lang="en-US" sz="1400" kern="1200" dirty="0" smtClean="0">
              <a:solidFill>
                <a:schemeClr val="tx1"/>
              </a:solidFill>
              <a:latin typeface="Trebuchet MS" panose="020B0603020202020204" pitchFamily="34" charset="0"/>
            </a:rPr>
            <a:t>Holmberg, 1995, </a:t>
          </a:r>
          <a:r>
            <a:rPr lang="el-GR" sz="1400" kern="1200" dirty="0" smtClean="0">
              <a:solidFill>
                <a:schemeClr val="tx1"/>
              </a:solidFill>
              <a:latin typeface="Trebuchet MS" panose="020B0603020202020204" pitchFamily="34" charset="0"/>
            </a:rPr>
            <a:t>όπ. αναφ. στο Μανούσου, 2009</a:t>
          </a:r>
          <a:endParaRPr lang="el-GR" sz="1400" kern="1200" dirty="0">
            <a:solidFill>
              <a:schemeClr val="tx1"/>
            </a:solidFill>
            <a:latin typeface="Trebuchet MS" panose="020B0603020202020204" pitchFamily="34" charset="0"/>
          </a:endParaRPr>
        </a:p>
      </dsp:txBody>
      <dsp:txXfrm>
        <a:off x="383195" y="2845953"/>
        <a:ext cx="4697520" cy="1780069"/>
      </dsp:txXfrm>
    </dsp:sp>
    <dsp:sp modelId="{678C9271-EB92-4E38-9555-B93877560FCD}">
      <dsp:nvSpPr>
        <dsp:cNvPr id="0" name=""/>
        <dsp:cNvSpPr/>
      </dsp:nvSpPr>
      <dsp:spPr>
        <a:xfrm>
          <a:off x="5825378" y="2759776"/>
          <a:ext cx="4728770" cy="2051293"/>
        </a:xfrm>
        <a:prstGeom prst="roundRect">
          <a:avLst/>
        </a:prstGeom>
        <a:solidFill>
          <a:schemeClr val="accent3">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just" defTabSz="711200">
            <a:lnSpc>
              <a:spcPct val="90000"/>
            </a:lnSpc>
            <a:spcBef>
              <a:spcPct val="0"/>
            </a:spcBef>
            <a:spcAft>
              <a:spcPct val="35000"/>
            </a:spcAft>
          </a:pPr>
          <a:r>
            <a:rPr lang="el-GR" sz="1600" kern="1200" dirty="0" smtClean="0">
              <a:solidFill>
                <a:schemeClr val="tx1"/>
              </a:solidFill>
              <a:latin typeface="Trebuchet MS" panose="020B0603020202020204" pitchFamily="34" charset="0"/>
            </a:rPr>
            <a:t>Η </a:t>
          </a:r>
          <a:r>
            <a:rPr lang="el-GR" sz="1600" b="1" kern="1200" dirty="0" smtClean="0">
              <a:solidFill>
                <a:schemeClr val="tx1"/>
              </a:solidFill>
              <a:latin typeface="Trebuchet MS" panose="020B0603020202020204" pitchFamily="34" charset="0"/>
            </a:rPr>
            <a:t>Στοματική υγεία</a:t>
          </a:r>
          <a:r>
            <a:rPr lang="el-GR" sz="1600" kern="1200" dirty="0" smtClean="0">
              <a:solidFill>
                <a:schemeClr val="tx1"/>
              </a:solidFill>
              <a:latin typeface="Trebuchet MS" panose="020B0603020202020204" pitchFamily="34" charset="0"/>
            </a:rPr>
            <a:t> είναι σημαντική για τη γενική υγεία των παιδιών. Η ποιότητα ζωής του ανθρώπου συνδέεται με την υγεία των δοντιών, των ούλων, του ουρανίσκου, των χειλιών.</a:t>
          </a:r>
        </a:p>
        <a:p>
          <a:pPr lvl="0" algn="ctr" defTabSz="711200">
            <a:lnSpc>
              <a:spcPct val="90000"/>
            </a:lnSpc>
            <a:spcBef>
              <a:spcPct val="0"/>
            </a:spcBef>
            <a:spcAft>
              <a:spcPct val="35000"/>
            </a:spcAft>
          </a:pPr>
          <a:r>
            <a:rPr lang="en-US" sz="1400" kern="1200" dirty="0" smtClean="0">
              <a:solidFill>
                <a:schemeClr val="tx1"/>
              </a:solidFill>
              <a:latin typeface="Trebuchet MS" panose="020B0603020202020204" pitchFamily="34" charset="0"/>
            </a:rPr>
            <a:t>Who, 2003</a:t>
          </a:r>
          <a:r>
            <a:rPr lang="el-GR" sz="1400" kern="1200" dirty="0" smtClean="0">
              <a:solidFill>
                <a:schemeClr val="tx1"/>
              </a:solidFill>
              <a:latin typeface="Trebuchet MS" panose="020B0603020202020204" pitchFamily="34" charset="0"/>
            </a:rPr>
            <a:t>  </a:t>
          </a:r>
          <a:endParaRPr lang="el-GR" sz="1400" kern="1200" dirty="0">
            <a:solidFill>
              <a:schemeClr val="tx1"/>
            </a:solidFill>
            <a:latin typeface="Trebuchet MS" panose="020B0603020202020204" pitchFamily="34" charset="0"/>
          </a:endParaRPr>
        </a:p>
      </dsp:txBody>
      <dsp:txXfrm>
        <a:off x="5925514" y="2859912"/>
        <a:ext cx="4528498" cy="185102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30462A-42DD-436E-91D2-F14E00AC0658}">
      <dsp:nvSpPr>
        <dsp:cNvPr id="0" name=""/>
        <dsp:cNvSpPr/>
      </dsp:nvSpPr>
      <dsp:spPr>
        <a:xfrm rot="10800000">
          <a:off x="1376886" y="58205"/>
          <a:ext cx="4458869" cy="837936"/>
        </a:xfrm>
        <a:prstGeom prst="homePlate">
          <a:avLst/>
        </a:prstGeom>
        <a:solidFill>
          <a:schemeClr val="accent1">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9507" tIns="76200" rIns="142240" bIns="76200" numCol="1" spcCol="1270" anchor="ctr" anchorCtr="0">
          <a:noAutofit/>
        </a:bodyPr>
        <a:lstStyle/>
        <a:p>
          <a:pPr lvl="0" algn="ctr" defTabSz="889000">
            <a:lnSpc>
              <a:spcPct val="90000"/>
            </a:lnSpc>
            <a:spcBef>
              <a:spcPct val="0"/>
            </a:spcBef>
            <a:spcAft>
              <a:spcPct val="35000"/>
            </a:spcAft>
          </a:pPr>
          <a:r>
            <a:rPr lang="en-US" sz="2000" b="1" kern="1200" dirty="0" smtClean="0">
              <a:solidFill>
                <a:srgbClr val="C00000"/>
              </a:solidFill>
              <a:latin typeface="Trebuchet MS" panose="020B0603020202020204" pitchFamily="34" charset="0"/>
            </a:rPr>
            <a:t>1</a:t>
          </a:r>
          <a:r>
            <a:rPr lang="el-GR" sz="2000" b="1" kern="1200" baseline="30000" dirty="0" smtClean="0">
              <a:solidFill>
                <a:srgbClr val="C00000"/>
              </a:solidFill>
              <a:latin typeface="Trebuchet MS" panose="020B0603020202020204" pitchFamily="34" charset="0"/>
            </a:rPr>
            <a:t>η</a:t>
          </a:r>
          <a:r>
            <a:rPr lang="el-GR" sz="2000" b="1" kern="1200" dirty="0" smtClean="0">
              <a:solidFill>
                <a:srgbClr val="C00000"/>
              </a:solidFill>
              <a:latin typeface="Trebuchet MS" panose="020B0603020202020204" pitchFamily="34" charset="0"/>
            </a:rPr>
            <a:t> ΔΕ: </a:t>
          </a:r>
          <a:r>
            <a:rPr lang="el-GR" sz="2000" kern="1200" dirty="0" smtClean="0">
              <a:solidFill>
                <a:schemeClr val="tx1"/>
              </a:solidFill>
              <a:latin typeface="Trebuchet MS" panose="020B0603020202020204" pitchFamily="34" charset="0"/>
            </a:rPr>
            <a:t>Ας γνωρίσουμε τα δοντάκια μας</a:t>
          </a:r>
          <a:endParaRPr lang="el-GR" sz="2000" kern="1200" dirty="0">
            <a:solidFill>
              <a:schemeClr val="tx1"/>
            </a:solidFill>
            <a:latin typeface="Trebuchet MS" panose="020B0603020202020204" pitchFamily="34" charset="0"/>
          </a:endParaRPr>
        </a:p>
      </dsp:txBody>
      <dsp:txXfrm rot="10800000">
        <a:off x="1586370" y="58205"/>
        <a:ext cx="4249385" cy="837936"/>
      </dsp:txXfrm>
    </dsp:sp>
    <dsp:sp modelId="{B8C4165C-0FE5-4DE0-8C0A-BA38B08D6E48}">
      <dsp:nvSpPr>
        <dsp:cNvPr id="0" name=""/>
        <dsp:cNvSpPr/>
      </dsp:nvSpPr>
      <dsp:spPr>
        <a:xfrm>
          <a:off x="897134" y="10"/>
          <a:ext cx="903857" cy="895955"/>
        </a:xfrm>
        <a:prstGeom prst="ellipse">
          <a:avLst/>
        </a:prstGeom>
        <a:blipFill rotWithShape="1">
          <a:blip xmlns:r="http://schemas.openxmlformats.org/officeDocument/2006/relationships" r:embed="rId1"/>
          <a:stretch>
            <a:fillRect/>
          </a:stretch>
        </a:blip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dsp:style>
    </dsp:sp>
    <dsp:sp modelId="{90A0C429-27BC-459A-A5BC-402D07B936CB}">
      <dsp:nvSpPr>
        <dsp:cNvPr id="0" name=""/>
        <dsp:cNvSpPr/>
      </dsp:nvSpPr>
      <dsp:spPr>
        <a:xfrm rot="10800000">
          <a:off x="1344085" y="1182438"/>
          <a:ext cx="4458869" cy="837936"/>
        </a:xfrm>
        <a:prstGeom prst="homePlate">
          <a:avLst/>
        </a:prstGeom>
        <a:solidFill>
          <a:schemeClr val="accent1">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9507" tIns="76200" rIns="142240" bIns="76200" numCol="1" spcCol="1270" anchor="ctr" anchorCtr="0">
          <a:noAutofit/>
        </a:bodyPr>
        <a:lstStyle/>
        <a:p>
          <a:pPr lvl="0" algn="ctr" defTabSz="889000">
            <a:lnSpc>
              <a:spcPct val="90000"/>
            </a:lnSpc>
            <a:spcBef>
              <a:spcPct val="0"/>
            </a:spcBef>
            <a:spcAft>
              <a:spcPct val="35000"/>
            </a:spcAft>
          </a:pPr>
          <a:r>
            <a:rPr lang="el-GR" sz="2000" b="1" kern="1200" dirty="0" smtClean="0">
              <a:solidFill>
                <a:srgbClr val="C00000"/>
              </a:solidFill>
              <a:latin typeface="Trebuchet MS" panose="020B0603020202020204" pitchFamily="34" charset="0"/>
            </a:rPr>
            <a:t>2</a:t>
          </a:r>
          <a:r>
            <a:rPr lang="el-GR" sz="2000" b="1" kern="1200" baseline="30000" dirty="0" smtClean="0">
              <a:solidFill>
                <a:srgbClr val="C00000"/>
              </a:solidFill>
              <a:latin typeface="Trebuchet MS" panose="020B0603020202020204" pitchFamily="34" charset="0"/>
            </a:rPr>
            <a:t>η</a:t>
          </a:r>
          <a:r>
            <a:rPr lang="el-GR" sz="2000" b="1" kern="1200" dirty="0" smtClean="0">
              <a:solidFill>
                <a:srgbClr val="C00000"/>
              </a:solidFill>
              <a:latin typeface="Trebuchet MS" panose="020B0603020202020204" pitchFamily="34" charset="0"/>
            </a:rPr>
            <a:t> ΔΕ: </a:t>
          </a:r>
          <a:r>
            <a:rPr lang="el-GR" sz="2000" b="0" kern="1200" dirty="0" smtClean="0">
              <a:solidFill>
                <a:schemeClr val="tx2"/>
              </a:solidFill>
              <a:latin typeface="Trebuchet MS" panose="020B0603020202020204" pitchFamily="34" charset="0"/>
            </a:rPr>
            <a:t>Αρρωσταίνουν τα δοντάκια μας;</a:t>
          </a:r>
          <a:endParaRPr lang="el-GR" sz="2000" b="0" kern="1200" dirty="0">
            <a:solidFill>
              <a:schemeClr val="tx2"/>
            </a:solidFill>
            <a:latin typeface="Trebuchet MS" panose="020B0603020202020204" pitchFamily="34" charset="0"/>
          </a:endParaRPr>
        </a:p>
      </dsp:txBody>
      <dsp:txXfrm rot="10800000">
        <a:off x="1553569" y="1182438"/>
        <a:ext cx="4249385" cy="837936"/>
      </dsp:txXfrm>
    </dsp:sp>
    <dsp:sp modelId="{5970E98B-90DD-48AC-97C5-12C259D8DF95}">
      <dsp:nvSpPr>
        <dsp:cNvPr id="0" name=""/>
        <dsp:cNvSpPr/>
      </dsp:nvSpPr>
      <dsp:spPr>
        <a:xfrm>
          <a:off x="902111" y="1146097"/>
          <a:ext cx="883948" cy="910619"/>
        </a:xfrm>
        <a:prstGeom prst="ellipse">
          <a:avLst/>
        </a:prstGeom>
        <a:blipFill rotWithShape="1">
          <a:blip xmlns:r="http://schemas.openxmlformats.org/officeDocument/2006/relationships" r:embed="rId2"/>
          <a:stretch>
            <a:fillRect/>
          </a:stretch>
        </a:blip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dsp:style>
    </dsp:sp>
    <dsp:sp modelId="{400BFCBF-5F32-4BAB-862D-1D6368F0FFC7}">
      <dsp:nvSpPr>
        <dsp:cNvPr id="0" name=""/>
        <dsp:cNvSpPr/>
      </dsp:nvSpPr>
      <dsp:spPr>
        <a:xfrm rot="10800000">
          <a:off x="1381474" y="2306847"/>
          <a:ext cx="4458869" cy="837936"/>
        </a:xfrm>
        <a:prstGeom prst="homePlate">
          <a:avLst/>
        </a:prstGeom>
        <a:solidFill>
          <a:schemeClr val="accent1">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9507" tIns="76200" rIns="142240" bIns="76200" numCol="1" spcCol="1270" anchor="ctr" anchorCtr="0">
          <a:noAutofit/>
        </a:bodyPr>
        <a:lstStyle/>
        <a:p>
          <a:pPr lvl="0" algn="ctr" defTabSz="889000">
            <a:lnSpc>
              <a:spcPct val="90000"/>
            </a:lnSpc>
            <a:spcBef>
              <a:spcPct val="0"/>
            </a:spcBef>
            <a:spcAft>
              <a:spcPct val="35000"/>
            </a:spcAft>
          </a:pPr>
          <a:r>
            <a:rPr lang="el-GR" sz="2000" b="1" kern="1200" dirty="0" smtClean="0">
              <a:solidFill>
                <a:srgbClr val="C00000"/>
              </a:solidFill>
              <a:latin typeface="Trebuchet MS" panose="020B0603020202020204" pitchFamily="34" charset="0"/>
            </a:rPr>
            <a:t>3</a:t>
          </a:r>
          <a:r>
            <a:rPr lang="el-GR" sz="2000" b="1" kern="1200" baseline="30000" dirty="0" smtClean="0">
              <a:solidFill>
                <a:srgbClr val="C00000"/>
              </a:solidFill>
              <a:latin typeface="Trebuchet MS" panose="020B0603020202020204" pitchFamily="34" charset="0"/>
            </a:rPr>
            <a:t>η</a:t>
          </a:r>
          <a:r>
            <a:rPr lang="el-GR" sz="2000" b="1" kern="1200" dirty="0" smtClean="0">
              <a:solidFill>
                <a:srgbClr val="C00000"/>
              </a:solidFill>
              <a:latin typeface="Trebuchet MS" panose="020B0603020202020204" pitchFamily="34" charset="0"/>
            </a:rPr>
            <a:t> ΔΕ: </a:t>
          </a:r>
          <a:r>
            <a:rPr lang="el-GR" sz="2000" kern="1200" dirty="0" smtClean="0">
              <a:solidFill>
                <a:schemeClr val="tx2"/>
              </a:solidFill>
              <a:latin typeface="Trebuchet MS" panose="020B0603020202020204" pitchFamily="34" charset="0"/>
            </a:rPr>
            <a:t>Μαθαίνουμε να φροντίζουμε τα δόντια μας</a:t>
          </a:r>
          <a:endParaRPr lang="el-GR" sz="2000" kern="1200" dirty="0">
            <a:solidFill>
              <a:schemeClr val="tx2"/>
            </a:solidFill>
            <a:latin typeface="Trebuchet MS" panose="020B0603020202020204" pitchFamily="34" charset="0"/>
          </a:endParaRPr>
        </a:p>
      </dsp:txBody>
      <dsp:txXfrm rot="10800000">
        <a:off x="1590958" y="2306847"/>
        <a:ext cx="4249385" cy="837936"/>
      </dsp:txXfrm>
    </dsp:sp>
    <dsp:sp modelId="{45FA7D4F-C9D6-49EF-9F03-9174E47767D3}">
      <dsp:nvSpPr>
        <dsp:cNvPr id="0" name=""/>
        <dsp:cNvSpPr/>
      </dsp:nvSpPr>
      <dsp:spPr>
        <a:xfrm>
          <a:off x="864722" y="2319189"/>
          <a:ext cx="1033503" cy="813251"/>
        </a:xfrm>
        <a:prstGeom prst="ellipse">
          <a:avLst/>
        </a:prstGeom>
        <a:blipFill rotWithShape="1">
          <a:blip xmlns:r="http://schemas.openxmlformats.org/officeDocument/2006/relationships" r:embed="rId3"/>
          <a:stretch>
            <a:fillRect/>
          </a:stretch>
        </a:blip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982E6E-D276-47D8-A738-3A2068208D1E}">
      <dsp:nvSpPr>
        <dsp:cNvPr id="0" name=""/>
        <dsp:cNvSpPr/>
      </dsp:nvSpPr>
      <dsp:spPr>
        <a:xfrm rot="16200000">
          <a:off x="732436" y="1031563"/>
          <a:ext cx="2162477" cy="3627349"/>
        </a:xfrm>
        <a:prstGeom prst="downArrow">
          <a:avLst>
            <a:gd name="adj1" fmla="val 50000"/>
            <a:gd name="adj2" fmla="val 35000"/>
          </a:avLst>
        </a:prstGeom>
        <a:solidFill>
          <a:schemeClr val="accent1">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endParaRPr lang="el-GR" sz="2800" kern="1200" dirty="0">
            <a:solidFill>
              <a:schemeClr val="tx2"/>
            </a:solidFill>
            <a:latin typeface="Trebuchet MS" panose="020B0603020202020204" pitchFamily="34" charset="0"/>
          </a:endParaRPr>
        </a:p>
      </dsp:txBody>
      <dsp:txXfrm rot="5400000">
        <a:off x="1" y="2304618"/>
        <a:ext cx="3248916" cy="1081239"/>
      </dsp:txXfrm>
    </dsp:sp>
    <dsp:sp modelId="{453A43F2-612E-47E1-90C7-CB7B734F6727}">
      <dsp:nvSpPr>
        <dsp:cNvPr id="0" name=""/>
        <dsp:cNvSpPr/>
      </dsp:nvSpPr>
      <dsp:spPr>
        <a:xfrm rot="5400000">
          <a:off x="5080496" y="1023824"/>
          <a:ext cx="2162438" cy="3371017"/>
        </a:xfrm>
        <a:prstGeom prst="downArrow">
          <a:avLst>
            <a:gd name="adj1" fmla="val 50000"/>
            <a:gd name="adj2" fmla="val 35000"/>
          </a:avLst>
        </a:prstGeom>
        <a:solidFill>
          <a:schemeClr val="accent3">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lvl="0" algn="ctr" defTabSz="1733550">
            <a:lnSpc>
              <a:spcPct val="90000"/>
            </a:lnSpc>
            <a:spcBef>
              <a:spcPct val="0"/>
            </a:spcBef>
            <a:spcAft>
              <a:spcPct val="35000"/>
            </a:spcAft>
          </a:pPr>
          <a:endParaRPr lang="el-GR" sz="3900" kern="1200" dirty="0"/>
        </a:p>
      </dsp:txBody>
      <dsp:txXfrm rot="-5400000">
        <a:off x="4854634" y="2168723"/>
        <a:ext cx="2992590" cy="108121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8721B4-A86C-4474-8794-52DBB68B058B}">
      <dsp:nvSpPr>
        <dsp:cNvPr id="0" name=""/>
        <dsp:cNvSpPr/>
      </dsp:nvSpPr>
      <dsp:spPr>
        <a:xfrm rot="5400000">
          <a:off x="-374328" y="1438591"/>
          <a:ext cx="1654072" cy="199667"/>
        </a:xfrm>
        <a:prstGeom prst="rect">
          <a:avLst/>
        </a:prstGeom>
        <a:solidFill>
          <a:schemeClr val="accent5">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 modelId="{26F86A8F-813B-4A88-8F96-01811E9A12BE}">
      <dsp:nvSpPr>
        <dsp:cNvPr id="0" name=""/>
        <dsp:cNvSpPr/>
      </dsp:nvSpPr>
      <dsp:spPr>
        <a:xfrm>
          <a:off x="4087" y="379875"/>
          <a:ext cx="2218531" cy="1331118"/>
        </a:xfrm>
        <a:prstGeom prst="roundRect">
          <a:avLst>
            <a:gd name="adj" fmla="val 10000"/>
          </a:avLst>
        </a:prstGeom>
        <a:solidFill>
          <a:schemeClr val="accent1">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solidFill>
                <a:schemeClr val="tx2"/>
              </a:solidFill>
              <a:latin typeface="Trebuchet MS" panose="020B0603020202020204" pitchFamily="34" charset="0"/>
            </a:rPr>
            <a:t>Chamilo</a:t>
          </a:r>
        </a:p>
        <a:p>
          <a:pPr lvl="0" algn="ctr" defTabSz="977900">
            <a:lnSpc>
              <a:spcPct val="90000"/>
            </a:lnSpc>
            <a:spcBef>
              <a:spcPct val="0"/>
            </a:spcBef>
            <a:spcAft>
              <a:spcPct val="35000"/>
            </a:spcAft>
          </a:pPr>
          <a:r>
            <a:rPr lang="en-US" sz="2200" kern="1200" dirty="0" smtClean="0">
              <a:solidFill>
                <a:schemeClr val="tx2"/>
              </a:solidFill>
              <a:latin typeface="Trebuchet MS" panose="020B0603020202020204" pitchFamily="34" charset="0"/>
            </a:rPr>
            <a:t>H5P</a:t>
          </a:r>
          <a:endParaRPr lang="el-GR" sz="2200" kern="1200" dirty="0">
            <a:solidFill>
              <a:schemeClr val="tx2"/>
            </a:solidFill>
            <a:latin typeface="Trebuchet MS" panose="020B0603020202020204" pitchFamily="34" charset="0"/>
          </a:endParaRPr>
        </a:p>
      </dsp:txBody>
      <dsp:txXfrm>
        <a:off x="43074" y="418862"/>
        <a:ext cx="2140557" cy="1253144"/>
      </dsp:txXfrm>
    </dsp:sp>
    <dsp:sp modelId="{97F77D8E-1837-4482-BC67-A822BF06E9BF}">
      <dsp:nvSpPr>
        <dsp:cNvPr id="0" name=""/>
        <dsp:cNvSpPr/>
      </dsp:nvSpPr>
      <dsp:spPr>
        <a:xfrm rot="5400000">
          <a:off x="-374328" y="3102489"/>
          <a:ext cx="1654072" cy="199667"/>
        </a:xfrm>
        <a:prstGeom prst="rect">
          <a:avLst/>
        </a:prstGeom>
        <a:solidFill>
          <a:schemeClr val="accent5">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 modelId="{88473B98-EAAF-478C-876B-4D502BC7AA1B}">
      <dsp:nvSpPr>
        <dsp:cNvPr id="0" name=""/>
        <dsp:cNvSpPr/>
      </dsp:nvSpPr>
      <dsp:spPr>
        <a:xfrm>
          <a:off x="4087" y="2043774"/>
          <a:ext cx="2218531" cy="1331118"/>
        </a:xfrm>
        <a:prstGeom prst="roundRect">
          <a:avLst>
            <a:gd name="adj" fmla="val 10000"/>
          </a:avLst>
        </a:prstGeom>
        <a:solidFill>
          <a:schemeClr val="accent3">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solidFill>
                <a:schemeClr val="tx2"/>
              </a:solidFill>
              <a:latin typeface="Trebuchet MS" panose="020B0603020202020204" pitchFamily="34" charset="0"/>
            </a:rPr>
            <a:t>Doodly</a:t>
          </a:r>
        </a:p>
        <a:p>
          <a:pPr lvl="0" algn="ctr" defTabSz="977900">
            <a:lnSpc>
              <a:spcPct val="90000"/>
            </a:lnSpc>
            <a:spcBef>
              <a:spcPct val="0"/>
            </a:spcBef>
            <a:spcAft>
              <a:spcPct val="35000"/>
            </a:spcAft>
          </a:pPr>
          <a:r>
            <a:rPr lang="en-US" sz="2200" kern="1200" dirty="0" smtClean="0">
              <a:solidFill>
                <a:schemeClr val="tx2"/>
              </a:solidFill>
              <a:latin typeface="Trebuchet MS" panose="020B0603020202020204" pitchFamily="34" charset="0"/>
            </a:rPr>
            <a:t>Plotagon</a:t>
          </a:r>
          <a:endParaRPr lang="el-GR" sz="2200" kern="1200" dirty="0">
            <a:solidFill>
              <a:schemeClr val="tx2"/>
            </a:solidFill>
            <a:latin typeface="Trebuchet MS" panose="020B0603020202020204" pitchFamily="34" charset="0"/>
          </a:endParaRPr>
        </a:p>
      </dsp:txBody>
      <dsp:txXfrm>
        <a:off x="43074" y="2082761"/>
        <a:ext cx="2140557" cy="1253144"/>
      </dsp:txXfrm>
    </dsp:sp>
    <dsp:sp modelId="{337C1789-B29C-4A10-8DE3-1B9A98D5A771}">
      <dsp:nvSpPr>
        <dsp:cNvPr id="0" name=""/>
        <dsp:cNvSpPr/>
      </dsp:nvSpPr>
      <dsp:spPr>
        <a:xfrm>
          <a:off x="457620" y="3934438"/>
          <a:ext cx="2940820" cy="199667"/>
        </a:xfrm>
        <a:prstGeom prst="rect">
          <a:avLst/>
        </a:prstGeom>
        <a:solidFill>
          <a:schemeClr val="accent5">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 modelId="{41ADF013-AB9F-4DCB-9166-F89001B60BB1}">
      <dsp:nvSpPr>
        <dsp:cNvPr id="0" name=""/>
        <dsp:cNvSpPr/>
      </dsp:nvSpPr>
      <dsp:spPr>
        <a:xfrm>
          <a:off x="4087" y="3707672"/>
          <a:ext cx="2218531" cy="1331118"/>
        </a:xfrm>
        <a:prstGeom prst="roundRect">
          <a:avLst>
            <a:gd name="adj" fmla="val 10000"/>
          </a:avLst>
        </a:prstGeom>
        <a:solidFill>
          <a:schemeClr val="accent1">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solidFill>
                <a:schemeClr val="tx2"/>
              </a:solidFill>
              <a:latin typeface="Trebuchet MS" panose="020B0603020202020204" pitchFamily="34" charset="0"/>
            </a:rPr>
            <a:t>Blippar</a:t>
          </a:r>
        </a:p>
        <a:p>
          <a:pPr lvl="0" algn="ctr" defTabSz="977900">
            <a:lnSpc>
              <a:spcPct val="90000"/>
            </a:lnSpc>
            <a:spcBef>
              <a:spcPct val="0"/>
            </a:spcBef>
            <a:spcAft>
              <a:spcPct val="35000"/>
            </a:spcAft>
          </a:pPr>
          <a:r>
            <a:rPr lang="en-US" sz="2200" kern="1200" dirty="0" smtClean="0">
              <a:solidFill>
                <a:schemeClr val="tx2"/>
              </a:solidFill>
              <a:latin typeface="Trebuchet MS" panose="020B0603020202020204" pitchFamily="34" charset="0"/>
            </a:rPr>
            <a:t>Padlet</a:t>
          </a:r>
          <a:endParaRPr lang="el-GR" sz="2200" kern="1200" dirty="0">
            <a:solidFill>
              <a:schemeClr val="tx2"/>
            </a:solidFill>
            <a:latin typeface="Trebuchet MS" panose="020B0603020202020204" pitchFamily="34" charset="0"/>
          </a:endParaRPr>
        </a:p>
      </dsp:txBody>
      <dsp:txXfrm>
        <a:off x="43074" y="3746659"/>
        <a:ext cx="2140557" cy="1253144"/>
      </dsp:txXfrm>
    </dsp:sp>
    <dsp:sp modelId="{B3AEB561-2A41-4C13-B479-1C36F52D0177}">
      <dsp:nvSpPr>
        <dsp:cNvPr id="0" name=""/>
        <dsp:cNvSpPr/>
      </dsp:nvSpPr>
      <dsp:spPr>
        <a:xfrm rot="16200000">
          <a:off x="2557781" y="3083953"/>
          <a:ext cx="1691143" cy="199667"/>
        </a:xfrm>
        <a:prstGeom prst="rect">
          <a:avLst/>
        </a:prstGeom>
        <a:solidFill>
          <a:schemeClr val="accent5">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 modelId="{B72B3703-57F2-4C10-856B-16A73CA9CA7F}">
      <dsp:nvSpPr>
        <dsp:cNvPr id="0" name=""/>
        <dsp:cNvSpPr/>
      </dsp:nvSpPr>
      <dsp:spPr>
        <a:xfrm>
          <a:off x="2954734" y="3707672"/>
          <a:ext cx="2218531" cy="1331118"/>
        </a:xfrm>
        <a:prstGeom prst="roundRect">
          <a:avLst>
            <a:gd name="adj" fmla="val 10000"/>
          </a:avLst>
        </a:prstGeom>
        <a:solidFill>
          <a:schemeClr val="accent3">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solidFill>
                <a:schemeClr val="tx2"/>
              </a:solidFill>
              <a:latin typeface="Trebuchet MS" panose="020B0603020202020204" pitchFamily="34" charset="0"/>
            </a:rPr>
            <a:t>Jigsawplanet</a:t>
          </a:r>
          <a:endParaRPr lang="el-GR" sz="1900" kern="1200" dirty="0">
            <a:solidFill>
              <a:schemeClr val="tx2"/>
            </a:solidFill>
            <a:latin typeface="Trebuchet MS" panose="020B0603020202020204" pitchFamily="34" charset="0"/>
          </a:endParaRPr>
        </a:p>
      </dsp:txBody>
      <dsp:txXfrm>
        <a:off x="2993721" y="3746659"/>
        <a:ext cx="2140557" cy="1253144"/>
      </dsp:txXfrm>
    </dsp:sp>
    <dsp:sp modelId="{3BD24223-E0C3-492D-9D12-C0C2403D3599}">
      <dsp:nvSpPr>
        <dsp:cNvPr id="0" name=""/>
        <dsp:cNvSpPr/>
      </dsp:nvSpPr>
      <dsp:spPr>
        <a:xfrm rot="16200000">
          <a:off x="2594853" y="1420055"/>
          <a:ext cx="1617000" cy="199667"/>
        </a:xfrm>
        <a:prstGeom prst="rect">
          <a:avLst/>
        </a:prstGeom>
        <a:solidFill>
          <a:schemeClr val="accent5">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 modelId="{F9B96147-44DA-47E5-80F3-EF07A0AAD63C}">
      <dsp:nvSpPr>
        <dsp:cNvPr id="0" name=""/>
        <dsp:cNvSpPr/>
      </dsp:nvSpPr>
      <dsp:spPr>
        <a:xfrm>
          <a:off x="2954734" y="2006702"/>
          <a:ext cx="2218531" cy="1331118"/>
        </a:xfrm>
        <a:prstGeom prst="roundRect">
          <a:avLst>
            <a:gd name="adj" fmla="val 10000"/>
          </a:avLst>
        </a:prstGeom>
        <a:solidFill>
          <a:schemeClr val="accent1">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solidFill>
                <a:schemeClr val="tx2"/>
              </a:solidFill>
              <a:latin typeface="Trebuchet MS" panose="020B0603020202020204" pitchFamily="34" charset="0"/>
            </a:rPr>
            <a:t>Crossword Labs</a:t>
          </a:r>
          <a:endParaRPr lang="el-GR" sz="1900" kern="1200" dirty="0">
            <a:solidFill>
              <a:schemeClr val="tx2"/>
            </a:solidFill>
            <a:latin typeface="Trebuchet MS" panose="020B0603020202020204" pitchFamily="34" charset="0"/>
          </a:endParaRPr>
        </a:p>
      </dsp:txBody>
      <dsp:txXfrm>
        <a:off x="2993721" y="2045689"/>
        <a:ext cx="2140557" cy="1253144"/>
      </dsp:txXfrm>
    </dsp:sp>
    <dsp:sp modelId="{B434111C-F745-45CA-8851-1CEC68CE119B}">
      <dsp:nvSpPr>
        <dsp:cNvPr id="0" name=""/>
        <dsp:cNvSpPr/>
      </dsp:nvSpPr>
      <dsp:spPr>
        <a:xfrm>
          <a:off x="3408266" y="606641"/>
          <a:ext cx="2940820" cy="199667"/>
        </a:xfrm>
        <a:prstGeom prst="rect">
          <a:avLst/>
        </a:prstGeom>
        <a:solidFill>
          <a:schemeClr val="accent5">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 modelId="{36A85A45-75E7-4E40-88FE-D305CB5A5D0D}">
      <dsp:nvSpPr>
        <dsp:cNvPr id="0" name=""/>
        <dsp:cNvSpPr/>
      </dsp:nvSpPr>
      <dsp:spPr>
        <a:xfrm>
          <a:off x="2954734" y="379875"/>
          <a:ext cx="2218531" cy="1331118"/>
        </a:xfrm>
        <a:prstGeom prst="roundRect">
          <a:avLst>
            <a:gd name="adj" fmla="val 10000"/>
          </a:avLst>
        </a:prstGeom>
        <a:solidFill>
          <a:schemeClr val="accent3">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solidFill>
                <a:schemeClr val="tx2"/>
              </a:solidFill>
              <a:latin typeface="Trebuchet MS" panose="020B0603020202020204" pitchFamily="34" charset="0"/>
            </a:rPr>
            <a:t>LearningApps</a:t>
          </a:r>
        </a:p>
        <a:p>
          <a:pPr lvl="0" algn="ctr" defTabSz="844550">
            <a:lnSpc>
              <a:spcPct val="90000"/>
            </a:lnSpc>
            <a:spcBef>
              <a:spcPct val="0"/>
            </a:spcBef>
            <a:spcAft>
              <a:spcPct val="35000"/>
            </a:spcAft>
          </a:pPr>
          <a:r>
            <a:rPr lang="en-US" sz="1900" kern="1200" dirty="0" smtClean="0">
              <a:solidFill>
                <a:schemeClr val="tx2"/>
              </a:solidFill>
              <a:latin typeface="Trebuchet MS" panose="020B0603020202020204" pitchFamily="34" charset="0"/>
            </a:rPr>
            <a:t>Liveworksheets</a:t>
          </a:r>
          <a:endParaRPr lang="el-GR" sz="1900" kern="1200" dirty="0">
            <a:solidFill>
              <a:schemeClr val="tx2"/>
            </a:solidFill>
            <a:latin typeface="Trebuchet MS" panose="020B0603020202020204" pitchFamily="34" charset="0"/>
          </a:endParaRPr>
        </a:p>
      </dsp:txBody>
      <dsp:txXfrm>
        <a:off x="2993721" y="418862"/>
        <a:ext cx="2140557" cy="1253144"/>
      </dsp:txXfrm>
    </dsp:sp>
    <dsp:sp modelId="{3851536F-D6E7-49B1-9DEB-70E4A4F647EC}">
      <dsp:nvSpPr>
        <dsp:cNvPr id="0" name=""/>
        <dsp:cNvSpPr/>
      </dsp:nvSpPr>
      <dsp:spPr>
        <a:xfrm rot="5400000">
          <a:off x="5526964" y="1438591"/>
          <a:ext cx="1654072" cy="199667"/>
        </a:xfrm>
        <a:prstGeom prst="rect">
          <a:avLst/>
        </a:prstGeom>
        <a:solidFill>
          <a:schemeClr val="accent5">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 modelId="{07922FB3-7A00-4105-8671-F59EB13668A5}">
      <dsp:nvSpPr>
        <dsp:cNvPr id="0" name=""/>
        <dsp:cNvSpPr/>
      </dsp:nvSpPr>
      <dsp:spPr>
        <a:xfrm>
          <a:off x="5905380" y="379875"/>
          <a:ext cx="2218531" cy="1331118"/>
        </a:xfrm>
        <a:prstGeom prst="roundRect">
          <a:avLst>
            <a:gd name="adj" fmla="val 10000"/>
          </a:avLst>
        </a:prstGeom>
        <a:solidFill>
          <a:schemeClr val="accent1">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solidFill>
                <a:schemeClr val="tx2"/>
              </a:solidFill>
              <a:latin typeface="Trebuchet MS" panose="020B0603020202020204" pitchFamily="34" charset="0"/>
            </a:rPr>
            <a:t>Powerpoint</a:t>
          </a:r>
          <a:endParaRPr lang="el-GR" sz="1900" kern="1200" dirty="0">
            <a:solidFill>
              <a:schemeClr val="tx2"/>
            </a:solidFill>
            <a:latin typeface="Trebuchet MS" panose="020B0603020202020204" pitchFamily="34" charset="0"/>
          </a:endParaRPr>
        </a:p>
      </dsp:txBody>
      <dsp:txXfrm>
        <a:off x="5944367" y="418862"/>
        <a:ext cx="2140557" cy="1253144"/>
      </dsp:txXfrm>
    </dsp:sp>
    <dsp:sp modelId="{C8B6DC26-DF8C-4AE7-8A5A-484FB3993EFA}">
      <dsp:nvSpPr>
        <dsp:cNvPr id="0" name=""/>
        <dsp:cNvSpPr/>
      </dsp:nvSpPr>
      <dsp:spPr>
        <a:xfrm rot="5400000">
          <a:off x="5526964" y="3102489"/>
          <a:ext cx="1654072" cy="199667"/>
        </a:xfrm>
        <a:prstGeom prst="rect">
          <a:avLst/>
        </a:prstGeom>
        <a:solidFill>
          <a:schemeClr val="accent5">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 modelId="{BD48806F-D6C1-4525-B286-DBBFF6327ED8}">
      <dsp:nvSpPr>
        <dsp:cNvPr id="0" name=""/>
        <dsp:cNvSpPr/>
      </dsp:nvSpPr>
      <dsp:spPr>
        <a:xfrm>
          <a:off x="5905380" y="2043774"/>
          <a:ext cx="2218531" cy="1331118"/>
        </a:xfrm>
        <a:prstGeom prst="roundRect">
          <a:avLst>
            <a:gd name="adj" fmla="val 10000"/>
          </a:avLst>
        </a:prstGeom>
        <a:solidFill>
          <a:schemeClr val="accent3">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solidFill>
                <a:schemeClr val="tx2"/>
              </a:solidFill>
              <a:latin typeface="Trebuchet MS" panose="020B0603020202020204" pitchFamily="34" charset="0"/>
            </a:rPr>
            <a:t>E-me</a:t>
          </a:r>
          <a:endParaRPr lang="el-GR" sz="1900" kern="1200" dirty="0">
            <a:solidFill>
              <a:schemeClr val="tx2"/>
            </a:solidFill>
            <a:latin typeface="Trebuchet MS" panose="020B0603020202020204" pitchFamily="34" charset="0"/>
          </a:endParaRPr>
        </a:p>
      </dsp:txBody>
      <dsp:txXfrm>
        <a:off x="5944367" y="2082761"/>
        <a:ext cx="2140557" cy="1253144"/>
      </dsp:txXfrm>
    </dsp:sp>
    <dsp:sp modelId="{0B027306-05B9-4B96-A336-04A97A45468D}">
      <dsp:nvSpPr>
        <dsp:cNvPr id="0" name=""/>
        <dsp:cNvSpPr/>
      </dsp:nvSpPr>
      <dsp:spPr>
        <a:xfrm>
          <a:off x="5905380" y="3707672"/>
          <a:ext cx="2218531" cy="1331118"/>
        </a:xfrm>
        <a:prstGeom prst="roundRect">
          <a:avLst>
            <a:gd name="adj" fmla="val 10000"/>
          </a:avLst>
        </a:prstGeom>
        <a:solidFill>
          <a:schemeClr val="accent1">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l-GR" sz="1900" kern="1200" dirty="0" smtClean="0">
              <a:solidFill>
                <a:schemeClr val="tx2"/>
              </a:solidFill>
            </a:rPr>
            <a:t>Εργαλεία φωτογράφισης και </a:t>
          </a:r>
        </a:p>
        <a:p>
          <a:pPr lvl="0" algn="ctr" defTabSz="844550">
            <a:lnSpc>
              <a:spcPct val="90000"/>
            </a:lnSpc>
            <a:spcBef>
              <a:spcPct val="0"/>
            </a:spcBef>
            <a:spcAft>
              <a:spcPct val="35000"/>
            </a:spcAft>
          </a:pPr>
          <a:r>
            <a:rPr lang="el-GR" sz="1900" kern="1200" dirty="0" smtClean="0">
              <a:solidFill>
                <a:schemeClr val="tx2"/>
              </a:solidFill>
            </a:rPr>
            <a:t>ηχογράφησης</a:t>
          </a:r>
          <a:endParaRPr lang="el-GR" sz="1900" kern="1200" dirty="0">
            <a:solidFill>
              <a:schemeClr val="tx2"/>
            </a:solidFill>
          </a:endParaRPr>
        </a:p>
      </dsp:txBody>
      <dsp:txXfrm>
        <a:off x="5944367" y="3746659"/>
        <a:ext cx="2140557" cy="125314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0D11FC-32D1-4A60-8833-0BCF864FF93F}">
      <dsp:nvSpPr>
        <dsp:cNvPr id="0" name=""/>
        <dsp:cNvSpPr/>
      </dsp:nvSpPr>
      <dsp:spPr>
        <a:xfrm>
          <a:off x="915377" y="2346"/>
          <a:ext cx="2082297" cy="1249378"/>
        </a:xfrm>
        <a:prstGeom prst="roundRect">
          <a:avLst>
            <a:gd name="adj" fmla="val 10000"/>
          </a:avLst>
        </a:prstGeom>
        <a:solidFill>
          <a:schemeClr val="accent3">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l-GR" sz="1600" b="1" kern="1200" dirty="0" smtClean="0">
              <a:solidFill>
                <a:srgbClr val="C00000"/>
              </a:solidFill>
              <a:latin typeface="Trebuchet MS" panose="020B0603020202020204" pitchFamily="34" charset="0"/>
            </a:rPr>
            <a:t>Είδος έρευνας</a:t>
          </a:r>
        </a:p>
        <a:p>
          <a:pPr lvl="0" algn="ctr" defTabSz="711200">
            <a:lnSpc>
              <a:spcPct val="90000"/>
            </a:lnSpc>
            <a:spcBef>
              <a:spcPct val="0"/>
            </a:spcBef>
            <a:spcAft>
              <a:spcPct val="35000"/>
            </a:spcAft>
          </a:pPr>
          <a:r>
            <a:rPr lang="el-GR" sz="1600" kern="1200" dirty="0" smtClean="0">
              <a:solidFill>
                <a:schemeClr val="tx2"/>
              </a:solidFill>
              <a:latin typeface="Trebuchet MS" panose="020B0603020202020204" pitchFamily="34" charset="0"/>
            </a:rPr>
            <a:t>Ποιοτική έρευνα διαμορφωτικής αξιολόγησης</a:t>
          </a:r>
          <a:endParaRPr lang="el-GR" sz="1600" kern="1200" dirty="0">
            <a:solidFill>
              <a:schemeClr val="tx2"/>
            </a:solidFill>
            <a:latin typeface="Trebuchet MS" panose="020B0603020202020204" pitchFamily="34" charset="0"/>
          </a:endParaRPr>
        </a:p>
      </dsp:txBody>
      <dsp:txXfrm>
        <a:off x="951970" y="38939"/>
        <a:ext cx="2009111" cy="1176192"/>
      </dsp:txXfrm>
    </dsp:sp>
    <dsp:sp modelId="{B8BF8639-D46C-40B6-BE2B-3875A409DDFE}">
      <dsp:nvSpPr>
        <dsp:cNvPr id="0" name=""/>
        <dsp:cNvSpPr/>
      </dsp:nvSpPr>
      <dsp:spPr>
        <a:xfrm>
          <a:off x="3180917" y="368831"/>
          <a:ext cx="441447" cy="5164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l-GR" sz="2300" kern="1200" dirty="0"/>
        </a:p>
      </dsp:txBody>
      <dsp:txXfrm>
        <a:off x="3180917" y="472113"/>
        <a:ext cx="309013" cy="309845"/>
      </dsp:txXfrm>
    </dsp:sp>
    <dsp:sp modelId="{D34B1195-5E3E-470E-9DDE-C33CA6602E23}">
      <dsp:nvSpPr>
        <dsp:cNvPr id="0" name=""/>
        <dsp:cNvSpPr/>
      </dsp:nvSpPr>
      <dsp:spPr>
        <a:xfrm>
          <a:off x="3830593" y="2346"/>
          <a:ext cx="2384855" cy="1249378"/>
        </a:xfrm>
        <a:prstGeom prst="roundRect">
          <a:avLst>
            <a:gd name="adj" fmla="val 10000"/>
          </a:avLst>
        </a:prstGeom>
        <a:solidFill>
          <a:schemeClr val="accent1">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l-GR" sz="1600" b="1" kern="1200" dirty="0" smtClean="0">
              <a:solidFill>
                <a:srgbClr val="C00000"/>
              </a:solidFill>
              <a:latin typeface="Trebuchet MS" panose="020B0603020202020204" pitchFamily="34" charset="0"/>
            </a:rPr>
            <a:t>Δείγμα έρευνας</a:t>
          </a:r>
        </a:p>
        <a:p>
          <a:pPr lvl="0" algn="ctr" defTabSz="711200">
            <a:lnSpc>
              <a:spcPct val="90000"/>
            </a:lnSpc>
            <a:spcBef>
              <a:spcPct val="0"/>
            </a:spcBef>
            <a:spcAft>
              <a:spcPct val="35000"/>
            </a:spcAft>
          </a:pPr>
          <a:r>
            <a:rPr lang="el-GR" sz="1600" kern="1200" dirty="0" smtClean="0">
              <a:solidFill>
                <a:schemeClr val="tx2"/>
              </a:solidFill>
              <a:latin typeface="Trebuchet MS" panose="020B0603020202020204" pitchFamily="34" charset="0"/>
            </a:rPr>
            <a:t>3 ειδικοί στη μεθοδολογία της ΕξΑΕ</a:t>
          </a:r>
        </a:p>
        <a:p>
          <a:pPr lvl="0" algn="ctr" defTabSz="711200">
            <a:lnSpc>
              <a:spcPct val="90000"/>
            </a:lnSpc>
            <a:spcBef>
              <a:spcPct val="0"/>
            </a:spcBef>
            <a:spcAft>
              <a:spcPct val="35000"/>
            </a:spcAft>
          </a:pPr>
          <a:r>
            <a:rPr lang="el-GR" sz="1600" kern="1200" dirty="0" smtClean="0">
              <a:solidFill>
                <a:schemeClr val="tx2"/>
              </a:solidFill>
              <a:latin typeface="Trebuchet MS" panose="020B0603020202020204" pitchFamily="34" charset="0"/>
            </a:rPr>
            <a:t>5 εκπαιδευτικοί ΠΕ 60</a:t>
          </a:r>
          <a:endParaRPr lang="el-GR" sz="1600" kern="1200" dirty="0">
            <a:solidFill>
              <a:schemeClr val="tx2"/>
            </a:solidFill>
            <a:latin typeface="Trebuchet MS" panose="020B0603020202020204" pitchFamily="34" charset="0"/>
          </a:endParaRPr>
        </a:p>
      </dsp:txBody>
      <dsp:txXfrm>
        <a:off x="3867186" y="38939"/>
        <a:ext cx="2311669" cy="1176192"/>
      </dsp:txXfrm>
    </dsp:sp>
    <dsp:sp modelId="{EE246C51-3DB7-4A0D-9231-0B77D78D0F6B}">
      <dsp:nvSpPr>
        <dsp:cNvPr id="0" name=""/>
        <dsp:cNvSpPr/>
      </dsp:nvSpPr>
      <dsp:spPr>
        <a:xfrm>
          <a:off x="6398691" y="368831"/>
          <a:ext cx="441447" cy="5164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l-GR" sz="2300" kern="1200" dirty="0"/>
        </a:p>
      </dsp:txBody>
      <dsp:txXfrm>
        <a:off x="6398691" y="472113"/>
        <a:ext cx="309013" cy="309845"/>
      </dsp:txXfrm>
    </dsp:sp>
    <dsp:sp modelId="{BABC0E6C-9B6E-4818-B6E3-0E75CD9B81B6}">
      <dsp:nvSpPr>
        <dsp:cNvPr id="0" name=""/>
        <dsp:cNvSpPr/>
      </dsp:nvSpPr>
      <dsp:spPr>
        <a:xfrm>
          <a:off x="7048368" y="2346"/>
          <a:ext cx="2082297" cy="1249378"/>
        </a:xfrm>
        <a:prstGeom prst="roundRect">
          <a:avLst>
            <a:gd name="adj" fmla="val 10000"/>
          </a:avLst>
        </a:prstGeom>
        <a:solidFill>
          <a:schemeClr val="accent3">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l-GR" sz="1600" b="1" kern="1200" dirty="0" smtClean="0">
              <a:solidFill>
                <a:srgbClr val="C00000"/>
              </a:solidFill>
              <a:latin typeface="Trebuchet MS" panose="020B0603020202020204" pitchFamily="34" charset="0"/>
            </a:rPr>
            <a:t>Χρονική περίοδος</a:t>
          </a:r>
        </a:p>
        <a:p>
          <a:pPr lvl="0" algn="ctr" defTabSz="711200">
            <a:lnSpc>
              <a:spcPct val="90000"/>
            </a:lnSpc>
            <a:spcBef>
              <a:spcPct val="0"/>
            </a:spcBef>
            <a:spcAft>
              <a:spcPct val="35000"/>
            </a:spcAft>
          </a:pPr>
          <a:r>
            <a:rPr lang="el-GR" sz="1600" kern="1200" dirty="0" smtClean="0">
              <a:solidFill>
                <a:schemeClr val="tx2"/>
              </a:solidFill>
              <a:latin typeface="Trebuchet MS" panose="020B0603020202020204" pitchFamily="34" charset="0"/>
            </a:rPr>
            <a:t>Μάιος 2022</a:t>
          </a:r>
          <a:endParaRPr lang="el-GR" sz="1600" kern="1200" dirty="0">
            <a:solidFill>
              <a:schemeClr val="tx2"/>
            </a:solidFill>
            <a:latin typeface="Trebuchet MS" panose="020B0603020202020204" pitchFamily="34" charset="0"/>
          </a:endParaRPr>
        </a:p>
      </dsp:txBody>
      <dsp:txXfrm>
        <a:off x="7084961" y="38939"/>
        <a:ext cx="2009111" cy="1176192"/>
      </dsp:txXfrm>
    </dsp:sp>
    <dsp:sp modelId="{D5E8DC29-1A20-4857-8130-719C08DD2DC2}">
      <dsp:nvSpPr>
        <dsp:cNvPr id="0" name=""/>
        <dsp:cNvSpPr/>
      </dsp:nvSpPr>
      <dsp:spPr>
        <a:xfrm rot="5400000">
          <a:off x="7868793" y="1397486"/>
          <a:ext cx="441447" cy="5164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l-GR" sz="2300" kern="1200" dirty="0"/>
        </a:p>
      </dsp:txBody>
      <dsp:txXfrm rot="-5400000">
        <a:off x="7934594" y="1434967"/>
        <a:ext cx="309845" cy="309013"/>
      </dsp:txXfrm>
    </dsp:sp>
    <dsp:sp modelId="{66CC2659-9A82-4882-920E-A9215E02FDC5}">
      <dsp:nvSpPr>
        <dsp:cNvPr id="0" name=""/>
        <dsp:cNvSpPr/>
      </dsp:nvSpPr>
      <dsp:spPr>
        <a:xfrm>
          <a:off x="7048368" y="2084644"/>
          <a:ext cx="2082297" cy="1249378"/>
        </a:xfrm>
        <a:prstGeom prst="roundRect">
          <a:avLst>
            <a:gd name="adj" fmla="val 10000"/>
          </a:avLst>
        </a:prstGeom>
        <a:solidFill>
          <a:schemeClr val="accent1">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l-GR" sz="1600" b="1" kern="1200" dirty="0" smtClean="0">
              <a:solidFill>
                <a:srgbClr val="C00000"/>
              </a:solidFill>
              <a:latin typeface="Trebuchet MS" panose="020B0603020202020204" pitchFamily="34" charset="0"/>
            </a:rPr>
            <a:t>Μέθοδος έρευνας</a:t>
          </a:r>
        </a:p>
        <a:p>
          <a:pPr lvl="0" algn="ctr" defTabSz="711200">
            <a:lnSpc>
              <a:spcPct val="90000"/>
            </a:lnSpc>
            <a:spcBef>
              <a:spcPct val="0"/>
            </a:spcBef>
            <a:spcAft>
              <a:spcPct val="35000"/>
            </a:spcAft>
          </a:pPr>
          <a:r>
            <a:rPr lang="el-GR" sz="1600" kern="1200" dirty="0" smtClean="0">
              <a:solidFill>
                <a:schemeClr val="tx2"/>
              </a:solidFill>
              <a:latin typeface="Trebuchet MS" panose="020B0603020202020204" pitchFamily="34" charset="0"/>
            </a:rPr>
            <a:t>Ποιοτική ανάλυση περιεχομένου</a:t>
          </a:r>
          <a:endParaRPr lang="el-GR" sz="1600" kern="1200" dirty="0">
            <a:solidFill>
              <a:schemeClr val="tx2"/>
            </a:solidFill>
            <a:latin typeface="Trebuchet MS" panose="020B0603020202020204" pitchFamily="34" charset="0"/>
          </a:endParaRPr>
        </a:p>
      </dsp:txBody>
      <dsp:txXfrm>
        <a:off x="7084961" y="2121237"/>
        <a:ext cx="2009111" cy="1176192"/>
      </dsp:txXfrm>
    </dsp:sp>
    <dsp:sp modelId="{FF5AD9DF-E952-4ACB-847C-1BEA1419A21F}">
      <dsp:nvSpPr>
        <dsp:cNvPr id="0" name=""/>
        <dsp:cNvSpPr/>
      </dsp:nvSpPr>
      <dsp:spPr>
        <a:xfrm rot="10800000">
          <a:off x="6423678" y="2451128"/>
          <a:ext cx="441447" cy="5164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l-GR" sz="2300" kern="1200" dirty="0"/>
        </a:p>
      </dsp:txBody>
      <dsp:txXfrm rot="10800000">
        <a:off x="6556112" y="2554410"/>
        <a:ext cx="309013" cy="309845"/>
      </dsp:txXfrm>
    </dsp:sp>
    <dsp:sp modelId="{38AA93CC-76B5-463A-9DC9-F668DC1C39EA}">
      <dsp:nvSpPr>
        <dsp:cNvPr id="0" name=""/>
        <dsp:cNvSpPr/>
      </dsp:nvSpPr>
      <dsp:spPr>
        <a:xfrm>
          <a:off x="4133151" y="2084644"/>
          <a:ext cx="2082297" cy="1249378"/>
        </a:xfrm>
        <a:prstGeom prst="roundRect">
          <a:avLst>
            <a:gd name="adj" fmla="val 10000"/>
          </a:avLst>
        </a:prstGeom>
        <a:solidFill>
          <a:schemeClr val="accent3">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l-GR" sz="1600" b="1" kern="1200" dirty="0" smtClean="0">
              <a:solidFill>
                <a:srgbClr val="C00000"/>
              </a:solidFill>
              <a:latin typeface="Trebuchet MS" panose="020B0603020202020204" pitchFamily="34" charset="0"/>
            </a:rPr>
            <a:t>Μονάδα ανάλυσης</a:t>
          </a:r>
        </a:p>
        <a:p>
          <a:pPr lvl="0" algn="ctr" defTabSz="711200">
            <a:lnSpc>
              <a:spcPct val="90000"/>
            </a:lnSpc>
            <a:spcBef>
              <a:spcPct val="0"/>
            </a:spcBef>
            <a:spcAft>
              <a:spcPct val="35000"/>
            </a:spcAft>
          </a:pPr>
          <a:r>
            <a:rPr lang="el-GR" sz="1600" kern="1200" dirty="0" smtClean="0">
              <a:solidFill>
                <a:schemeClr val="tx2"/>
              </a:solidFill>
              <a:latin typeface="Trebuchet MS" panose="020B0603020202020204" pitchFamily="34" charset="0"/>
            </a:rPr>
            <a:t>Λεκτικό σύνολο με νοηματική αυτοτέλεια</a:t>
          </a:r>
          <a:endParaRPr lang="el-GR" sz="1600" kern="1200" dirty="0">
            <a:solidFill>
              <a:schemeClr val="tx2"/>
            </a:solidFill>
            <a:latin typeface="Trebuchet MS" panose="020B0603020202020204" pitchFamily="34" charset="0"/>
          </a:endParaRPr>
        </a:p>
      </dsp:txBody>
      <dsp:txXfrm>
        <a:off x="4169744" y="2121237"/>
        <a:ext cx="2009111" cy="1176192"/>
      </dsp:txXfrm>
    </dsp:sp>
    <dsp:sp modelId="{4D06B005-BA1D-4627-8549-FD7D6CC4145B}">
      <dsp:nvSpPr>
        <dsp:cNvPr id="0" name=""/>
        <dsp:cNvSpPr/>
      </dsp:nvSpPr>
      <dsp:spPr>
        <a:xfrm rot="10800000">
          <a:off x="3508462" y="2451128"/>
          <a:ext cx="441447" cy="5164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l-GR" sz="2300" kern="1200" dirty="0"/>
        </a:p>
      </dsp:txBody>
      <dsp:txXfrm rot="10800000">
        <a:off x="3640896" y="2554410"/>
        <a:ext cx="309013" cy="309845"/>
      </dsp:txXfrm>
    </dsp:sp>
    <dsp:sp modelId="{8CE3153B-396F-49B6-8F54-5AE02125DFEF}">
      <dsp:nvSpPr>
        <dsp:cNvPr id="0" name=""/>
        <dsp:cNvSpPr/>
      </dsp:nvSpPr>
      <dsp:spPr>
        <a:xfrm>
          <a:off x="1217935" y="2084644"/>
          <a:ext cx="2082297" cy="1249378"/>
        </a:xfrm>
        <a:prstGeom prst="roundRect">
          <a:avLst>
            <a:gd name="adj" fmla="val 10000"/>
          </a:avLst>
        </a:prstGeom>
        <a:solidFill>
          <a:schemeClr val="accent1">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l-GR" sz="1600" b="1" kern="1200" dirty="0" smtClean="0">
              <a:solidFill>
                <a:srgbClr val="C00000"/>
              </a:solidFill>
              <a:latin typeface="Trebuchet MS" panose="020B0603020202020204" pitchFamily="34" charset="0"/>
            </a:rPr>
            <a:t>Μέθοδος ανάλυσης</a:t>
          </a:r>
        </a:p>
        <a:p>
          <a:pPr lvl="0" algn="ctr" defTabSz="711200">
            <a:lnSpc>
              <a:spcPct val="90000"/>
            </a:lnSpc>
            <a:spcBef>
              <a:spcPct val="0"/>
            </a:spcBef>
            <a:spcAft>
              <a:spcPct val="35000"/>
            </a:spcAft>
          </a:pPr>
          <a:r>
            <a:rPr lang="el-GR" sz="1600" kern="1200" dirty="0" smtClean="0">
              <a:solidFill>
                <a:schemeClr val="tx2"/>
              </a:solidFill>
              <a:latin typeface="Trebuchet MS" panose="020B0603020202020204" pitchFamily="34" charset="0"/>
            </a:rPr>
            <a:t>Ανάλυση περιεχομένου με το </a:t>
          </a:r>
          <a:r>
            <a:rPr lang="en-US" sz="1600" kern="1200" dirty="0" smtClean="0">
              <a:solidFill>
                <a:schemeClr val="tx2"/>
              </a:solidFill>
              <a:latin typeface="Trebuchet MS" panose="020B0603020202020204" pitchFamily="34" charset="0"/>
            </a:rPr>
            <a:t>Atlas</a:t>
          </a:r>
          <a:r>
            <a:rPr lang="el-GR" sz="1600" kern="1200" dirty="0" smtClean="0">
              <a:solidFill>
                <a:schemeClr val="tx2"/>
              </a:solidFill>
              <a:latin typeface="Trebuchet MS" panose="020B0603020202020204" pitchFamily="34" charset="0"/>
            </a:rPr>
            <a:t> </a:t>
          </a:r>
          <a:r>
            <a:rPr lang="en-US" sz="1600" kern="1200" dirty="0" smtClean="0">
              <a:solidFill>
                <a:schemeClr val="tx2"/>
              </a:solidFill>
              <a:latin typeface="Trebuchet MS" panose="020B0603020202020204" pitchFamily="34" charset="0"/>
            </a:rPr>
            <a:t>-ti</a:t>
          </a:r>
          <a:endParaRPr lang="el-GR" sz="1600" kern="1200" dirty="0" smtClean="0">
            <a:solidFill>
              <a:schemeClr val="tx2"/>
            </a:solidFill>
            <a:latin typeface="Trebuchet MS" panose="020B0603020202020204" pitchFamily="34" charset="0"/>
          </a:endParaRPr>
        </a:p>
      </dsp:txBody>
      <dsp:txXfrm>
        <a:off x="1254528" y="2121237"/>
        <a:ext cx="2009111" cy="1176192"/>
      </dsp:txXfrm>
    </dsp:sp>
    <dsp:sp modelId="{C8E7D575-60D3-44BB-9D0F-DFFC0E46E434}">
      <dsp:nvSpPr>
        <dsp:cNvPr id="0" name=""/>
        <dsp:cNvSpPr/>
      </dsp:nvSpPr>
      <dsp:spPr>
        <a:xfrm rot="5144155">
          <a:off x="2114444" y="3479783"/>
          <a:ext cx="442672" cy="5164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l-GR" sz="2300" kern="1200"/>
        </a:p>
      </dsp:txBody>
      <dsp:txXfrm rot="-5400000">
        <a:off x="2175920" y="3516836"/>
        <a:ext cx="309845" cy="309870"/>
      </dsp:txXfrm>
    </dsp:sp>
    <dsp:sp modelId="{C7CBC425-4322-4754-A806-8560DCF27D0B}">
      <dsp:nvSpPr>
        <dsp:cNvPr id="0" name=""/>
        <dsp:cNvSpPr/>
      </dsp:nvSpPr>
      <dsp:spPr>
        <a:xfrm>
          <a:off x="1217935" y="4166941"/>
          <a:ext cx="2392809" cy="1249378"/>
        </a:xfrm>
        <a:prstGeom prst="roundRect">
          <a:avLst>
            <a:gd name="adj" fmla="val 10000"/>
          </a:avLst>
        </a:prstGeom>
        <a:solidFill>
          <a:schemeClr val="accent3">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l-GR" sz="1600" b="1" kern="1200" dirty="0" smtClean="0">
              <a:solidFill>
                <a:srgbClr val="C00000"/>
              </a:solidFill>
              <a:latin typeface="Trebuchet MS" panose="020B0603020202020204" pitchFamily="34" charset="0"/>
            </a:rPr>
            <a:t>Ερευνητικό εργαλείο</a:t>
          </a:r>
        </a:p>
        <a:p>
          <a:pPr lvl="0" algn="ctr" defTabSz="711200">
            <a:lnSpc>
              <a:spcPct val="90000"/>
            </a:lnSpc>
            <a:spcBef>
              <a:spcPct val="0"/>
            </a:spcBef>
            <a:spcAft>
              <a:spcPct val="35000"/>
            </a:spcAft>
          </a:pPr>
          <a:r>
            <a:rPr lang="el-GR" sz="1600" kern="1200" dirty="0" smtClean="0">
              <a:solidFill>
                <a:schemeClr val="tx2"/>
              </a:solidFill>
              <a:latin typeface="Trebuchet MS" panose="020B0603020202020204" pitchFamily="34" charset="0"/>
            </a:rPr>
            <a:t>Ερωτηματολόγιο ανοικτών και κλειστών ερωτήσεων</a:t>
          </a:r>
          <a:endParaRPr lang="el-GR" sz="1600" kern="1200" dirty="0">
            <a:solidFill>
              <a:schemeClr val="tx2"/>
            </a:solidFill>
            <a:latin typeface="Trebuchet MS" panose="020B0603020202020204" pitchFamily="34" charset="0"/>
          </a:endParaRPr>
        </a:p>
      </dsp:txBody>
      <dsp:txXfrm>
        <a:off x="1254528" y="4203534"/>
        <a:ext cx="2319623" cy="1176192"/>
      </dsp:txXfrm>
    </dsp:sp>
    <dsp:sp modelId="{873C4401-4D6F-4000-8BB3-94BE04D313BB}">
      <dsp:nvSpPr>
        <dsp:cNvPr id="0" name=""/>
        <dsp:cNvSpPr/>
      </dsp:nvSpPr>
      <dsp:spPr>
        <a:xfrm>
          <a:off x="3793987" y="4533426"/>
          <a:ext cx="441447" cy="51640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l-GR" sz="2300" kern="1200"/>
        </a:p>
      </dsp:txBody>
      <dsp:txXfrm>
        <a:off x="3793987" y="4636708"/>
        <a:ext cx="309013" cy="309845"/>
      </dsp:txXfrm>
    </dsp:sp>
    <dsp:sp modelId="{6690F104-A336-4DA8-9E83-41431AB35A7C}">
      <dsp:nvSpPr>
        <dsp:cNvPr id="0" name=""/>
        <dsp:cNvSpPr/>
      </dsp:nvSpPr>
      <dsp:spPr>
        <a:xfrm>
          <a:off x="4443663" y="4166941"/>
          <a:ext cx="3441537" cy="1249378"/>
        </a:xfrm>
        <a:prstGeom prst="roundRect">
          <a:avLst>
            <a:gd name="adj" fmla="val 10000"/>
          </a:avLst>
        </a:prstGeom>
        <a:solidFill>
          <a:schemeClr val="accent1">
            <a:lumMod val="20000"/>
            <a:lumOff val="80000"/>
          </a:schemeClr>
        </a:solidFill>
        <a:ln w="190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endParaRPr lang="el-GR" sz="1600" kern="1200" dirty="0" smtClean="0">
            <a:latin typeface="Trebuchet MS" panose="020B0603020202020204" pitchFamily="34" charset="0"/>
          </a:endParaRPr>
        </a:p>
        <a:p>
          <a:pPr lvl="0" algn="ctr" defTabSz="711200">
            <a:lnSpc>
              <a:spcPct val="90000"/>
            </a:lnSpc>
            <a:spcBef>
              <a:spcPct val="0"/>
            </a:spcBef>
            <a:spcAft>
              <a:spcPct val="35000"/>
            </a:spcAft>
          </a:pPr>
          <a:r>
            <a:rPr lang="el-GR" sz="1600" b="1" kern="1200" dirty="0" smtClean="0">
              <a:solidFill>
                <a:srgbClr val="C00000"/>
              </a:solidFill>
              <a:latin typeface="Trebuchet MS" panose="020B0603020202020204" pitchFamily="34" charset="0"/>
            </a:rPr>
            <a:t>Αξιοπιστία- εγκυρότητα</a:t>
          </a:r>
        </a:p>
        <a:p>
          <a:pPr lvl="0" algn="ctr" defTabSz="711200">
            <a:lnSpc>
              <a:spcPct val="90000"/>
            </a:lnSpc>
            <a:spcBef>
              <a:spcPct val="0"/>
            </a:spcBef>
            <a:spcAft>
              <a:spcPct val="35000"/>
            </a:spcAft>
          </a:pPr>
          <a:r>
            <a:rPr lang="el-GR" sz="1600" kern="1200" dirty="0" smtClean="0">
              <a:solidFill>
                <a:schemeClr val="tx2"/>
              </a:solidFill>
              <a:latin typeface="Trebuchet MS" panose="020B0603020202020204" pitchFamily="34" charset="0"/>
            </a:rPr>
            <a:t>Ανωνυμία συμμετεχόντων</a:t>
          </a:r>
        </a:p>
        <a:p>
          <a:pPr lvl="0" algn="ctr" defTabSz="711200">
            <a:lnSpc>
              <a:spcPct val="90000"/>
            </a:lnSpc>
            <a:spcBef>
              <a:spcPct val="0"/>
            </a:spcBef>
            <a:spcAft>
              <a:spcPct val="35000"/>
            </a:spcAft>
          </a:pPr>
          <a:r>
            <a:rPr lang="el-GR" sz="1600" kern="1200" dirty="0" smtClean="0">
              <a:solidFill>
                <a:schemeClr val="tx2"/>
              </a:solidFill>
              <a:latin typeface="Trebuchet MS" panose="020B0603020202020204" pitchFamily="34" charset="0"/>
            </a:rPr>
            <a:t>Φύλαξη ερωτηματολογίου για πιθανό επανέλεγχο</a:t>
          </a:r>
        </a:p>
        <a:p>
          <a:pPr lvl="0" algn="ctr" defTabSz="711200">
            <a:lnSpc>
              <a:spcPct val="90000"/>
            </a:lnSpc>
            <a:spcBef>
              <a:spcPct val="0"/>
            </a:spcBef>
            <a:spcAft>
              <a:spcPct val="35000"/>
            </a:spcAft>
          </a:pPr>
          <a:endParaRPr lang="el-GR" sz="1600" kern="1200" dirty="0">
            <a:latin typeface="Trebuchet MS" panose="020B0603020202020204" pitchFamily="34" charset="0"/>
          </a:endParaRPr>
        </a:p>
      </dsp:txBody>
      <dsp:txXfrm>
        <a:off x="4480256" y="4203534"/>
        <a:ext cx="3368351" cy="1176192"/>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12.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13.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layout1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a:extLst>
              <a:ext uri="{FF2B5EF4-FFF2-40B4-BE49-F238E27FC236}">
                <a16:creationId xmlns="" xmlns:a16="http://schemas.microsoft.com/office/drawing/2014/main" id="{EB804733-174B-498D-A690-ECA463CFD54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dirty="0"/>
          </a:p>
        </p:txBody>
      </p:sp>
      <p:sp>
        <p:nvSpPr>
          <p:cNvPr id="3" name="Θέση ημερομηνίας 2">
            <a:extLst>
              <a:ext uri="{FF2B5EF4-FFF2-40B4-BE49-F238E27FC236}">
                <a16:creationId xmlns="" xmlns:a16="http://schemas.microsoft.com/office/drawing/2014/main" id="{229AFECF-DD5B-4779-8633-A35ED8F9D51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1925CB3-E140-4BF8-8B22-4844C888A536}" type="datetime1">
              <a:rPr lang="el-GR" smtClean="0"/>
              <a:t>28/10/2022</a:t>
            </a:fld>
            <a:endParaRPr lang="el-GR" dirty="0"/>
          </a:p>
        </p:txBody>
      </p:sp>
      <p:sp>
        <p:nvSpPr>
          <p:cNvPr id="4" name="Θέση υποσέλιδου 3">
            <a:extLst>
              <a:ext uri="{FF2B5EF4-FFF2-40B4-BE49-F238E27FC236}">
                <a16:creationId xmlns="" xmlns:a16="http://schemas.microsoft.com/office/drawing/2014/main" id="{F633E995-5F46-4D05-8DB1-1962EF13A1C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dirty="0"/>
          </a:p>
        </p:txBody>
      </p:sp>
      <p:sp>
        <p:nvSpPr>
          <p:cNvPr id="5" name="Θέση αριθμού διαφάνειας 4">
            <a:extLst>
              <a:ext uri="{FF2B5EF4-FFF2-40B4-BE49-F238E27FC236}">
                <a16:creationId xmlns="" xmlns:a16="http://schemas.microsoft.com/office/drawing/2014/main" id="{D6C2F56C-CD6D-443C-88A7-5ED47005D73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3F2E80D-9FC6-472A-BEAC-CDE4182E566A}" type="slidenum">
              <a:rPr lang="el-GR" smtClean="0"/>
              <a:t>‹#›</a:t>
            </a:fld>
            <a:endParaRPr lang="el-GR" dirty="0"/>
          </a:p>
        </p:txBody>
      </p:sp>
    </p:spTree>
    <p:extLst>
      <p:ext uri="{BB962C8B-B14F-4D97-AF65-F5344CB8AC3E}">
        <p14:creationId xmlns:p14="http://schemas.microsoft.com/office/powerpoint/2010/main" val="18026561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noProof="0" dirty="0"/>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A96EF9-22AE-4667-A523-54E35BDF5198}" type="datetime1">
              <a:rPr lang="el-GR" smtClean="0"/>
              <a:pPr/>
              <a:t>28/10/2022</a:t>
            </a:fld>
            <a:endParaRPr lang="el-GR" dirty="0"/>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noProof="0" dirty="0"/>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noProof="0"/>
              <a:t>Στυλ κειμένου υποδείγματος</a:t>
            </a:r>
          </a:p>
          <a:p>
            <a:pPr lvl="1"/>
            <a:r>
              <a:rPr lang="el-GR" noProof="0"/>
              <a:t>Δεύτερο επίπεδο</a:t>
            </a:r>
          </a:p>
          <a:p>
            <a:pPr lvl="2"/>
            <a:r>
              <a:rPr lang="el-GR" noProof="0"/>
              <a:t>Τρίτο επίπεδο</a:t>
            </a:r>
          </a:p>
          <a:p>
            <a:pPr lvl="3"/>
            <a:r>
              <a:rPr lang="el-GR" noProof="0"/>
              <a:t>Τέταρτο επίπεδο</a:t>
            </a:r>
          </a:p>
          <a:p>
            <a:pPr lvl="4"/>
            <a:r>
              <a:rPr lang="el-GR" noProof="0"/>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noProof="0" dirty="0"/>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CE33FE-2692-4EAE-860C-0FD9C7A8A4FB}" type="slidenum">
              <a:rPr lang="el-GR" noProof="0" smtClean="0"/>
              <a:t>‹#›</a:t>
            </a:fld>
            <a:endParaRPr lang="el-GR" noProof="0" dirty="0"/>
          </a:p>
        </p:txBody>
      </p:sp>
    </p:spTree>
    <p:extLst>
      <p:ext uri="{BB962C8B-B14F-4D97-AF65-F5344CB8AC3E}">
        <p14:creationId xmlns:p14="http://schemas.microsoft.com/office/powerpoint/2010/main" val="3281180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99CE33FE-2692-4EAE-860C-0FD9C7A8A4FB}" type="slidenum">
              <a:rPr lang="el-GR" smtClean="0"/>
              <a:t>1</a:t>
            </a:fld>
            <a:endParaRPr lang="el-GR" dirty="0"/>
          </a:p>
        </p:txBody>
      </p:sp>
    </p:spTree>
    <p:extLst>
      <p:ext uri="{BB962C8B-B14F-4D97-AF65-F5344CB8AC3E}">
        <p14:creationId xmlns:p14="http://schemas.microsoft.com/office/powerpoint/2010/main" val="15402012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886847D-1CF6-46BA-B46B-48BED0604A28}"/>
              </a:ext>
            </a:extLst>
          </p:cNvPr>
          <p:cNvSpPr>
            <a:spLocks noGrp="1"/>
          </p:cNvSpPr>
          <p:nvPr>
            <p:ph type="ctrTitle"/>
          </p:nvPr>
        </p:nvSpPr>
        <p:spPr>
          <a:xfrm>
            <a:off x="1524000" y="1122363"/>
            <a:ext cx="9144000" cy="2387600"/>
          </a:xfrm>
        </p:spPr>
        <p:txBody>
          <a:bodyPr anchor="b"/>
          <a:lstStyle>
            <a:lvl1pPr algn="ctr">
              <a:defRPr sz="6000" b="1" cap="all" spc="1500" baseline="0">
                <a:latin typeface="+mj-lt"/>
                <a:ea typeface="Source Sans Pro SemiBold" panose="020B0603030403020204" pitchFamily="34" charset="0"/>
              </a:defRPr>
            </a:lvl1pPr>
          </a:lstStyle>
          <a:p>
            <a:r>
              <a:rPr lang="en-US"/>
              <a:t>Click to edit Master title style</a:t>
            </a:r>
            <a:endParaRPr lang="en-US" dirty="0"/>
          </a:p>
        </p:txBody>
      </p:sp>
      <p:sp>
        <p:nvSpPr>
          <p:cNvPr id="3" name="Subtitle 2">
            <a:extLst>
              <a:ext uri="{FF2B5EF4-FFF2-40B4-BE49-F238E27FC236}">
                <a16:creationId xmlns="" xmlns:a16="http://schemas.microsoft.com/office/drawing/2014/main" id="{7FB4F5A5-C931-4A4C-B6B1-EF4C95965BFF}"/>
              </a:ext>
            </a:extLst>
          </p:cNvPr>
          <p:cNvSpPr>
            <a:spLocks noGrp="1"/>
          </p:cNvSpPr>
          <p:nvPr>
            <p:ph type="subTitle" idx="1"/>
          </p:nvPr>
        </p:nvSpPr>
        <p:spPr>
          <a:xfrm>
            <a:off x="1524000" y="3602038"/>
            <a:ext cx="9144000" cy="1655762"/>
          </a:xfrm>
        </p:spPr>
        <p:txBody>
          <a:bodyPr/>
          <a:lstStyle>
            <a:lvl1pPr marL="0" indent="0" algn="ctr">
              <a:buNone/>
              <a:defRPr sz="2400" cap="all" spc="4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grpSp>
        <p:nvGrpSpPr>
          <p:cNvPr id="7" name="Graphic 185">
            <a:extLst>
              <a:ext uri="{FF2B5EF4-FFF2-40B4-BE49-F238E27FC236}">
                <a16:creationId xmlns="" xmlns:a16="http://schemas.microsoft.com/office/drawing/2014/main" id="{8A351602-3772-4279-B0D3-A523F6F6EAB3}"/>
              </a:ext>
            </a:extLst>
          </p:cNvPr>
          <p:cNvGrpSpPr/>
          <p:nvPr/>
        </p:nvGrpSpPr>
        <p:grpSpPr>
          <a:xfrm>
            <a:off x="10999563" y="5987064"/>
            <a:ext cx="1054467" cy="469689"/>
            <a:chOff x="9841624" y="4115729"/>
            <a:chExt cx="602170" cy="268223"/>
          </a:xfrm>
          <a:solidFill>
            <a:schemeClr val="tx1"/>
          </a:solidFill>
        </p:grpSpPr>
        <p:sp>
          <p:nvSpPr>
            <p:cNvPr id="8" name="Freeform: Shape 7">
              <a:extLst>
                <a:ext uri="{FF2B5EF4-FFF2-40B4-BE49-F238E27FC236}">
                  <a16:creationId xmlns="" xmlns:a16="http://schemas.microsoft.com/office/drawing/2014/main" id="{A5AAAA75-5FFB-4C07-AD4A-3146773E6CDD}"/>
                </a:ext>
              </a:extLst>
            </p:cNvPr>
            <p:cNvSpPr/>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9" name="Freeform: Shape 8">
              <a:extLst>
                <a:ext uri="{FF2B5EF4-FFF2-40B4-BE49-F238E27FC236}">
                  <a16:creationId xmlns="" xmlns:a16="http://schemas.microsoft.com/office/drawing/2014/main" id="{1479895E-3847-44BB-8404-28F14219FB70}"/>
                </a:ext>
              </a:extLst>
            </p:cNvPr>
            <p:cNvSpPr/>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10" name="Freeform: Shape 9">
              <a:extLst>
                <a:ext uri="{FF2B5EF4-FFF2-40B4-BE49-F238E27FC236}">
                  <a16:creationId xmlns="" xmlns:a16="http://schemas.microsoft.com/office/drawing/2014/main" id="{50E02F68-8149-4236-8D9F-6B550F78B932}"/>
                </a:ext>
              </a:extLst>
            </p:cNvPr>
            <p:cNvSpPr/>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11" name="Freeform: Shape 10">
              <a:extLst>
                <a:ext uri="{FF2B5EF4-FFF2-40B4-BE49-F238E27FC236}">
                  <a16:creationId xmlns="" xmlns:a16="http://schemas.microsoft.com/office/drawing/2014/main" id="{956FCAAB-F073-4561-A484-42C7DD10DC26}"/>
                </a:ext>
              </a:extLst>
            </p:cNvPr>
            <p:cNvSpPr/>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12" name="Freeform: Shape 11">
              <a:extLst>
                <a:ext uri="{FF2B5EF4-FFF2-40B4-BE49-F238E27FC236}">
                  <a16:creationId xmlns="" xmlns:a16="http://schemas.microsoft.com/office/drawing/2014/main" id="{6CF8DB94-87A3-43E9-9BBB-301CFF0FB05B}"/>
                </a:ext>
              </a:extLst>
            </p:cNvPr>
            <p:cNvSpPr/>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grpSp>
      <p:sp>
        <p:nvSpPr>
          <p:cNvPr id="4" name="Date Placeholder 3">
            <a:extLst>
              <a:ext uri="{FF2B5EF4-FFF2-40B4-BE49-F238E27FC236}">
                <a16:creationId xmlns="" xmlns:a16="http://schemas.microsoft.com/office/drawing/2014/main" id="{35DE4AEC-B6E4-439C-B716-EBE3D4D1DC76}"/>
              </a:ext>
            </a:extLst>
          </p:cNvPr>
          <p:cNvSpPr>
            <a:spLocks noGrp="1"/>
          </p:cNvSpPr>
          <p:nvPr>
            <p:ph type="dt" sz="half" idx="10"/>
          </p:nvPr>
        </p:nvSpPr>
        <p:spPr/>
        <p:txBody>
          <a:bodyPr/>
          <a:lstStyle/>
          <a:p>
            <a:fld id="{97BFF81C-1FCB-4DBA-8044-F1A0FCFD45A6}" type="datetime1">
              <a:rPr lang="en-US" smtClean="0"/>
              <a:t>10/28/2022</a:t>
            </a:fld>
            <a:endParaRPr lang="en-US" dirty="0"/>
          </a:p>
        </p:txBody>
      </p:sp>
      <p:sp>
        <p:nvSpPr>
          <p:cNvPr id="5" name="Footer Placeholder 4">
            <a:extLst>
              <a:ext uri="{FF2B5EF4-FFF2-40B4-BE49-F238E27FC236}">
                <a16:creationId xmlns="" xmlns:a16="http://schemas.microsoft.com/office/drawing/2014/main" id="{F478BC18-102E-45BF-8FEA-801E9C59D143}"/>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 xmlns:a16="http://schemas.microsoft.com/office/drawing/2014/main" id="{FAA8BF5F-B1F8-461F-9B3D-7D50D02423E7}"/>
              </a:ext>
            </a:extLst>
          </p:cNvPr>
          <p:cNvSpPr>
            <a:spLocks noGrp="1"/>
          </p:cNvSpPr>
          <p:nvPr>
            <p:ph type="sldNum" sz="quarter" idx="12"/>
          </p:nvPr>
        </p:nvSpPr>
        <p:spPr/>
        <p:txBody>
          <a:bodyPr/>
          <a:lstStyle/>
          <a:p>
            <a:fld id="{F3450C42-9A0B-4425-92C2-70FCF7C45734}" type="slidenum">
              <a:rPr lang="en-US" smtClean="0"/>
              <a:t>‹#›</a:t>
            </a:fld>
            <a:endParaRPr lang="en-US" dirty="0"/>
          </a:p>
        </p:txBody>
      </p:sp>
      <p:sp>
        <p:nvSpPr>
          <p:cNvPr id="14" name="Oval 13">
            <a:extLst>
              <a:ext uri="{FF2B5EF4-FFF2-40B4-BE49-F238E27FC236}">
                <a16:creationId xmlns="" xmlns:a16="http://schemas.microsoft.com/office/drawing/2014/main" id="{7D6BF779-0B8C-4CC2-9268-9506AD0C5331}"/>
              </a:ext>
            </a:extLst>
          </p:cNvPr>
          <p:cNvSpPr/>
          <p:nvPr/>
        </p:nvSpPr>
        <p:spPr>
          <a:xfrm>
            <a:off x="320736" y="652894"/>
            <a:ext cx="319941" cy="319941"/>
          </a:xfrm>
          <a:prstGeom prst="ellipse">
            <a:avLst/>
          </a:prstGeom>
          <a:solidFill>
            <a:schemeClr val="accent3">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Tree>
    <p:extLst>
      <p:ext uri="{BB962C8B-B14F-4D97-AF65-F5344CB8AC3E}">
        <p14:creationId xmlns:p14="http://schemas.microsoft.com/office/powerpoint/2010/main" val="621193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CF3A871-D377-4EC0-9ACF-86842F01E1D0}"/>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 xmlns:a16="http://schemas.microsoft.com/office/drawing/2014/main" id="{F3D53202-92A9-45A3-B812-777DB9578B4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7" name="Graphic 185">
            <a:extLst>
              <a:ext uri="{FF2B5EF4-FFF2-40B4-BE49-F238E27FC236}">
                <a16:creationId xmlns="" xmlns:a16="http://schemas.microsoft.com/office/drawing/2014/main" id="{7196FB0C-3A9D-4892-90C9-21F3459AAD9E}"/>
              </a:ext>
            </a:extLst>
          </p:cNvPr>
          <p:cNvGrpSpPr/>
          <p:nvPr/>
        </p:nvGrpSpPr>
        <p:grpSpPr>
          <a:xfrm>
            <a:off x="10999563" y="5987064"/>
            <a:ext cx="1054467" cy="469689"/>
            <a:chOff x="9841624" y="4115729"/>
            <a:chExt cx="602170" cy="268223"/>
          </a:xfrm>
          <a:solidFill>
            <a:schemeClr val="tx1"/>
          </a:solidFill>
        </p:grpSpPr>
        <p:sp>
          <p:nvSpPr>
            <p:cNvPr id="8" name="Freeform: Shape 7">
              <a:extLst>
                <a:ext uri="{FF2B5EF4-FFF2-40B4-BE49-F238E27FC236}">
                  <a16:creationId xmlns="" xmlns:a16="http://schemas.microsoft.com/office/drawing/2014/main" id="{16938C96-CF0F-4B69-A695-913F11BFC6F0}"/>
                </a:ext>
              </a:extLst>
            </p:cNvPr>
            <p:cNvSpPr/>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9" name="Freeform: Shape 8">
              <a:extLst>
                <a:ext uri="{FF2B5EF4-FFF2-40B4-BE49-F238E27FC236}">
                  <a16:creationId xmlns="" xmlns:a16="http://schemas.microsoft.com/office/drawing/2014/main" id="{3CA7E6BB-6B60-4BF5-9D3E-A3FE782EF5B0}"/>
                </a:ext>
              </a:extLst>
            </p:cNvPr>
            <p:cNvSpPr/>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10" name="Freeform: Shape 9">
              <a:extLst>
                <a:ext uri="{FF2B5EF4-FFF2-40B4-BE49-F238E27FC236}">
                  <a16:creationId xmlns="" xmlns:a16="http://schemas.microsoft.com/office/drawing/2014/main" id="{3F693EDA-57B3-4AEB-863B-B198C2A5A8E3}"/>
                </a:ext>
              </a:extLst>
            </p:cNvPr>
            <p:cNvSpPr/>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11" name="Freeform: Shape 10">
              <a:extLst>
                <a:ext uri="{FF2B5EF4-FFF2-40B4-BE49-F238E27FC236}">
                  <a16:creationId xmlns="" xmlns:a16="http://schemas.microsoft.com/office/drawing/2014/main" id="{B3A04A96-045F-4B6E-AEEE-11A2FA01B4FC}"/>
                </a:ext>
              </a:extLst>
            </p:cNvPr>
            <p:cNvSpPr/>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12" name="Freeform: Shape 11">
              <a:extLst>
                <a:ext uri="{FF2B5EF4-FFF2-40B4-BE49-F238E27FC236}">
                  <a16:creationId xmlns="" xmlns:a16="http://schemas.microsoft.com/office/drawing/2014/main" id="{7FB357DC-5AD3-44F4-879B-5AD6B18AC36F}"/>
                </a:ext>
              </a:extLst>
            </p:cNvPr>
            <p:cNvSpPr/>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grpSp>
      <p:sp>
        <p:nvSpPr>
          <p:cNvPr id="4" name="Date Placeholder 3">
            <a:extLst>
              <a:ext uri="{FF2B5EF4-FFF2-40B4-BE49-F238E27FC236}">
                <a16:creationId xmlns="" xmlns:a16="http://schemas.microsoft.com/office/drawing/2014/main" id="{FA2CA47F-83AD-4BE3-AC2F-6C17883F78C7}"/>
              </a:ext>
            </a:extLst>
          </p:cNvPr>
          <p:cNvSpPr>
            <a:spLocks noGrp="1"/>
          </p:cNvSpPr>
          <p:nvPr>
            <p:ph type="dt" sz="half" idx="10"/>
          </p:nvPr>
        </p:nvSpPr>
        <p:spPr/>
        <p:txBody>
          <a:bodyPr/>
          <a:lstStyle/>
          <a:p>
            <a:fld id="{FB9092B3-2D87-4CDF-B84B-C46E5F5D31F7}" type="datetime1">
              <a:rPr lang="en-US" smtClean="0"/>
              <a:t>10/28/2022</a:t>
            </a:fld>
            <a:endParaRPr lang="en-US" dirty="0"/>
          </a:p>
        </p:txBody>
      </p:sp>
      <p:sp>
        <p:nvSpPr>
          <p:cNvPr id="5" name="Footer Placeholder 4">
            <a:extLst>
              <a:ext uri="{FF2B5EF4-FFF2-40B4-BE49-F238E27FC236}">
                <a16:creationId xmlns="" xmlns:a16="http://schemas.microsoft.com/office/drawing/2014/main" id="{21118A72-3200-4597-A9C5-0D9ECFF3E8CD}"/>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 xmlns:a16="http://schemas.microsoft.com/office/drawing/2014/main" id="{0D70055A-71D4-49B4-8A8F-19AFDB84E958}"/>
              </a:ext>
            </a:extLst>
          </p:cNvPr>
          <p:cNvSpPr>
            <a:spLocks noGrp="1"/>
          </p:cNvSpPr>
          <p:nvPr>
            <p:ph type="sldNum" sz="quarter" idx="12"/>
          </p:nvPr>
        </p:nvSpPr>
        <p:spPr/>
        <p:txBody>
          <a:bodyPr/>
          <a:lstStyle/>
          <a:p>
            <a:fld id="{F3450C42-9A0B-4425-92C2-70FCF7C45734}" type="slidenum">
              <a:rPr lang="en-US" smtClean="0"/>
              <a:t>‹#›</a:t>
            </a:fld>
            <a:endParaRPr lang="en-US" dirty="0"/>
          </a:p>
        </p:txBody>
      </p:sp>
      <p:sp>
        <p:nvSpPr>
          <p:cNvPr id="15" name="Oval 14">
            <a:extLst>
              <a:ext uri="{FF2B5EF4-FFF2-40B4-BE49-F238E27FC236}">
                <a16:creationId xmlns="" xmlns:a16="http://schemas.microsoft.com/office/drawing/2014/main" id="{0B0E5D27-C447-432F-982D-B60FDD6F34AD}"/>
              </a:ext>
            </a:extLst>
          </p:cNvPr>
          <p:cNvSpPr/>
          <p:nvPr/>
        </p:nvSpPr>
        <p:spPr>
          <a:xfrm>
            <a:off x="320736" y="652894"/>
            <a:ext cx="319941" cy="319941"/>
          </a:xfrm>
          <a:prstGeom prst="ellipse">
            <a:avLst/>
          </a:prstGeom>
          <a:solidFill>
            <a:schemeClr val="accent3">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Tree>
    <p:extLst>
      <p:ext uri="{BB962C8B-B14F-4D97-AF65-F5344CB8AC3E}">
        <p14:creationId xmlns:p14="http://schemas.microsoft.com/office/powerpoint/2010/main" val="2454712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F8C59DBB-9256-464D-8A6A-8BDA71541D6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a:extLst>
              <a:ext uri="{FF2B5EF4-FFF2-40B4-BE49-F238E27FC236}">
                <a16:creationId xmlns="" xmlns:a16="http://schemas.microsoft.com/office/drawing/2014/main" id="{6A25E310-E6CB-4838-8E9B-B288DA55277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7" name="Graphic 185">
            <a:extLst>
              <a:ext uri="{FF2B5EF4-FFF2-40B4-BE49-F238E27FC236}">
                <a16:creationId xmlns="" xmlns:a16="http://schemas.microsoft.com/office/drawing/2014/main" id="{BCF412A8-E798-47AD-ABD9-98D76A55D30B}"/>
              </a:ext>
            </a:extLst>
          </p:cNvPr>
          <p:cNvGrpSpPr/>
          <p:nvPr/>
        </p:nvGrpSpPr>
        <p:grpSpPr>
          <a:xfrm>
            <a:off x="10999563" y="5987064"/>
            <a:ext cx="1054467" cy="469689"/>
            <a:chOff x="9841624" y="4115729"/>
            <a:chExt cx="602170" cy="268223"/>
          </a:xfrm>
          <a:solidFill>
            <a:schemeClr val="tx1"/>
          </a:solidFill>
        </p:grpSpPr>
        <p:sp>
          <p:nvSpPr>
            <p:cNvPr id="8" name="Freeform: Shape 7">
              <a:extLst>
                <a:ext uri="{FF2B5EF4-FFF2-40B4-BE49-F238E27FC236}">
                  <a16:creationId xmlns="" xmlns:a16="http://schemas.microsoft.com/office/drawing/2014/main" id="{E70160C5-475D-401A-AEE2-2C04E99A1518}"/>
                </a:ext>
              </a:extLst>
            </p:cNvPr>
            <p:cNvSpPr/>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9" name="Freeform: Shape 8">
              <a:extLst>
                <a:ext uri="{FF2B5EF4-FFF2-40B4-BE49-F238E27FC236}">
                  <a16:creationId xmlns="" xmlns:a16="http://schemas.microsoft.com/office/drawing/2014/main" id="{07CC7CE9-9C7F-49C2-8609-47BF523390F5}"/>
                </a:ext>
              </a:extLst>
            </p:cNvPr>
            <p:cNvSpPr/>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10" name="Freeform: Shape 9">
              <a:extLst>
                <a:ext uri="{FF2B5EF4-FFF2-40B4-BE49-F238E27FC236}">
                  <a16:creationId xmlns="" xmlns:a16="http://schemas.microsoft.com/office/drawing/2014/main" id="{726FD5F1-978C-45AF-9086-D5DBE1F01681}"/>
                </a:ext>
              </a:extLst>
            </p:cNvPr>
            <p:cNvSpPr/>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11" name="Freeform: Shape 10">
              <a:extLst>
                <a:ext uri="{FF2B5EF4-FFF2-40B4-BE49-F238E27FC236}">
                  <a16:creationId xmlns="" xmlns:a16="http://schemas.microsoft.com/office/drawing/2014/main" id="{3873AB1C-723A-4FB4-9B23-65BAF5074833}"/>
                </a:ext>
              </a:extLst>
            </p:cNvPr>
            <p:cNvSpPr/>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12" name="Freeform: Shape 11">
              <a:extLst>
                <a:ext uri="{FF2B5EF4-FFF2-40B4-BE49-F238E27FC236}">
                  <a16:creationId xmlns="" xmlns:a16="http://schemas.microsoft.com/office/drawing/2014/main" id="{61DE5510-5094-4FA4-96E5-AD4841D1C38A}"/>
                </a:ext>
              </a:extLst>
            </p:cNvPr>
            <p:cNvSpPr/>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grpSp>
      <p:sp>
        <p:nvSpPr>
          <p:cNvPr id="4" name="Date Placeholder 3">
            <a:extLst>
              <a:ext uri="{FF2B5EF4-FFF2-40B4-BE49-F238E27FC236}">
                <a16:creationId xmlns="" xmlns:a16="http://schemas.microsoft.com/office/drawing/2014/main" id="{F7CE2202-679F-48B0-B2DD-F6F54711224B}"/>
              </a:ext>
            </a:extLst>
          </p:cNvPr>
          <p:cNvSpPr>
            <a:spLocks noGrp="1"/>
          </p:cNvSpPr>
          <p:nvPr>
            <p:ph type="dt" sz="half" idx="10"/>
          </p:nvPr>
        </p:nvSpPr>
        <p:spPr/>
        <p:txBody>
          <a:bodyPr/>
          <a:lstStyle/>
          <a:p>
            <a:fld id="{3D769E57-47B1-47B0-B526-3153E4B1E729}" type="datetime1">
              <a:rPr lang="en-US" smtClean="0"/>
              <a:t>10/28/2022</a:t>
            </a:fld>
            <a:endParaRPr lang="en-US" dirty="0"/>
          </a:p>
        </p:txBody>
      </p:sp>
      <p:sp>
        <p:nvSpPr>
          <p:cNvPr id="5" name="Footer Placeholder 4">
            <a:extLst>
              <a:ext uri="{FF2B5EF4-FFF2-40B4-BE49-F238E27FC236}">
                <a16:creationId xmlns="" xmlns:a16="http://schemas.microsoft.com/office/drawing/2014/main" id="{D07BC83D-E4C0-49E1-ADA1-1AF403984BDA}"/>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 xmlns:a16="http://schemas.microsoft.com/office/drawing/2014/main" id="{31BF211E-B2EA-4CDC-9E84-B6898394921B}"/>
              </a:ext>
            </a:extLst>
          </p:cNvPr>
          <p:cNvSpPr>
            <a:spLocks noGrp="1"/>
          </p:cNvSpPr>
          <p:nvPr>
            <p:ph type="sldNum" sz="quarter" idx="12"/>
          </p:nvPr>
        </p:nvSpPr>
        <p:spPr/>
        <p:txBody>
          <a:bodyPr/>
          <a:lstStyle/>
          <a:p>
            <a:fld id="{F3450C42-9A0B-4425-92C2-70FCF7C45734}" type="slidenum">
              <a:rPr lang="en-US" smtClean="0"/>
              <a:t>‹#›</a:t>
            </a:fld>
            <a:endParaRPr lang="en-US" dirty="0"/>
          </a:p>
        </p:txBody>
      </p:sp>
      <p:sp>
        <p:nvSpPr>
          <p:cNvPr id="14" name="Oval 13">
            <a:extLst>
              <a:ext uri="{FF2B5EF4-FFF2-40B4-BE49-F238E27FC236}">
                <a16:creationId xmlns="" xmlns:a16="http://schemas.microsoft.com/office/drawing/2014/main" id="{1FE2F5FD-5D31-4C1D-82F8-93624C7B0A3C}"/>
              </a:ext>
            </a:extLst>
          </p:cNvPr>
          <p:cNvSpPr/>
          <p:nvPr/>
        </p:nvSpPr>
        <p:spPr>
          <a:xfrm>
            <a:off x="320736" y="652894"/>
            <a:ext cx="319941" cy="319941"/>
          </a:xfrm>
          <a:prstGeom prst="ellipse">
            <a:avLst/>
          </a:prstGeom>
          <a:solidFill>
            <a:schemeClr val="accent3">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Tree>
    <p:extLst>
      <p:ext uri="{BB962C8B-B14F-4D97-AF65-F5344CB8AC3E}">
        <p14:creationId xmlns:p14="http://schemas.microsoft.com/office/powerpoint/2010/main" val="867985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DF88500-1605-41EA-A15F-9B79DF7E405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 xmlns:a16="http://schemas.microsoft.com/office/drawing/2014/main" id="{C9B14AC8-25A5-4D7F-BF23-CB20AA2ECF5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8" name="Graphic 185">
            <a:extLst>
              <a:ext uri="{FF2B5EF4-FFF2-40B4-BE49-F238E27FC236}">
                <a16:creationId xmlns="" xmlns:a16="http://schemas.microsoft.com/office/drawing/2014/main" id="{8997F1B7-1EE7-4EA5-A5A4-866F9A810C9F}"/>
              </a:ext>
            </a:extLst>
          </p:cNvPr>
          <p:cNvGrpSpPr/>
          <p:nvPr/>
        </p:nvGrpSpPr>
        <p:grpSpPr>
          <a:xfrm>
            <a:off x="10999563" y="5987064"/>
            <a:ext cx="1054467" cy="469689"/>
            <a:chOff x="9841624" y="4115729"/>
            <a:chExt cx="602170" cy="268223"/>
          </a:xfrm>
          <a:solidFill>
            <a:schemeClr val="tx1"/>
          </a:solidFill>
        </p:grpSpPr>
        <p:sp>
          <p:nvSpPr>
            <p:cNvPr id="9" name="Freeform: Shape 8">
              <a:extLst>
                <a:ext uri="{FF2B5EF4-FFF2-40B4-BE49-F238E27FC236}">
                  <a16:creationId xmlns="" xmlns:a16="http://schemas.microsoft.com/office/drawing/2014/main" id="{B5E13483-2FB6-4753-8402-06FDC3498E06}"/>
                </a:ext>
              </a:extLst>
            </p:cNvPr>
            <p:cNvSpPr/>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10" name="Freeform: Shape 9">
              <a:extLst>
                <a:ext uri="{FF2B5EF4-FFF2-40B4-BE49-F238E27FC236}">
                  <a16:creationId xmlns="" xmlns:a16="http://schemas.microsoft.com/office/drawing/2014/main" id="{88F0DF22-F640-4002-B783-DF1C6A9473F6}"/>
                </a:ext>
              </a:extLst>
            </p:cNvPr>
            <p:cNvSpPr/>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11" name="Freeform: Shape 10">
              <a:extLst>
                <a:ext uri="{FF2B5EF4-FFF2-40B4-BE49-F238E27FC236}">
                  <a16:creationId xmlns="" xmlns:a16="http://schemas.microsoft.com/office/drawing/2014/main" id="{9C2787B8-7984-4332-B611-D3D3DE898FE0}"/>
                </a:ext>
              </a:extLst>
            </p:cNvPr>
            <p:cNvSpPr/>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12" name="Freeform: Shape 11">
              <a:extLst>
                <a:ext uri="{FF2B5EF4-FFF2-40B4-BE49-F238E27FC236}">
                  <a16:creationId xmlns="" xmlns:a16="http://schemas.microsoft.com/office/drawing/2014/main" id="{5AF3646C-B3D7-4F57-8FD2-CD93CEB39214}"/>
                </a:ext>
              </a:extLst>
            </p:cNvPr>
            <p:cNvSpPr/>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13" name="Freeform: Shape 12">
              <a:extLst>
                <a:ext uri="{FF2B5EF4-FFF2-40B4-BE49-F238E27FC236}">
                  <a16:creationId xmlns="" xmlns:a16="http://schemas.microsoft.com/office/drawing/2014/main" id="{C65FA7DA-93A0-43A4-834C-0F1BB9806A8C}"/>
                </a:ext>
              </a:extLst>
            </p:cNvPr>
            <p:cNvSpPr/>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grpSp>
      <p:sp>
        <p:nvSpPr>
          <p:cNvPr id="4" name="Date Placeholder 3">
            <a:extLst>
              <a:ext uri="{FF2B5EF4-FFF2-40B4-BE49-F238E27FC236}">
                <a16:creationId xmlns="" xmlns:a16="http://schemas.microsoft.com/office/drawing/2014/main" id="{21995D22-0146-4DE2-9E78-4C00333D499A}"/>
              </a:ext>
            </a:extLst>
          </p:cNvPr>
          <p:cNvSpPr>
            <a:spLocks noGrp="1"/>
          </p:cNvSpPr>
          <p:nvPr>
            <p:ph type="dt" sz="half" idx="10"/>
          </p:nvPr>
        </p:nvSpPr>
        <p:spPr/>
        <p:txBody>
          <a:bodyPr/>
          <a:lstStyle/>
          <a:p>
            <a:fld id="{5A87773D-8987-489A-A650-3D6F7D5C7C38}" type="datetime1">
              <a:rPr lang="en-US" smtClean="0"/>
              <a:t>10/28/2022</a:t>
            </a:fld>
            <a:endParaRPr lang="en-US" dirty="0"/>
          </a:p>
        </p:txBody>
      </p:sp>
      <p:sp>
        <p:nvSpPr>
          <p:cNvPr id="5" name="Footer Placeholder 4">
            <a:extLst>
              <a:ext uri="{FF2B5EF4-FFF2-40B4-BE49-F238E27FC236}">
                <a16:creationId xmlns="" xmlns:a16="http://schemas.microsoft.com/office/drawing/2014/main" id="{6459717A-A1FE-485D-AFFF-2C7026C710AA}"/>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 xmlns:a16="http://schemas.microsoft.com/office/drawing/2014/main" id="{076DB88B-64CF-4100-8F07-D191DD7939F9}"/>
              </a:ext>
            </a:extLst>
          </p:cNvPr>
          <p:cNvSpPr>
            <a:spLocks noGrp="1"/>
          </p:cNvSpPr>
          <p:nvPr>
            <p:ph type="sldNum" sz="quarter" idx="12"/>
          </p:nvPr>
        </p:nvSpPr>
        <p:spPr/>
        <p:txBody>
          <a:bodyPr/>
          <a:lstStyle/>
          <a:p>
            <a:fld id="{F3450C42-9A0B-4425-92C2-70FCF7C45734}" type="slidenum">
              <a:rPr lang="en-US" smtClean="0"/>
              <a:t>‹#›</a:t>
            </a:fld>
            <a:endParaRPr lang="en-US" dirty="0"/>
          </a:p>
        </p:txBody>
      </p:sp>
      <p:sp>
        <p:nvSpPr>
          <p:cNvPr id="14" name="Oval 13">
            <a:extLst>
              <a:ext uri="{FF2B5EF4-FFF2-40B4-BE49-F238E27FC236}">
                <a16:creationId xmlns="" xmlns:a16="http://schemas.microsoft.com/office/drawing/2014/main" id="{104332FF-8349-42A5-B5C8-5EE3825CE252}"/>
              </a:ext>
            </a:extLst>
          </p:cNvPr>
          <p:cNvSpPr/>
          <p:nvPr/>
        </p:nvSpPr>
        <p:spPr>
          <a:xfrm>
            <a:off x="320736" y="652894"/>
            <a:ext cx="319941" cy="319941"/>
          </a:xfrm>
          <a:prstGeom prst="ellipse">
            <a:avLst/>
          </a:prstGeom>
          <a:solidFill>
            <a:schemeClr val="accent3">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Tree>
    <p:extLst>
      <p:ext uri="{BB962C8B-B14F-4D97-AF65-F5344CB8AC3E}">
        <p14:creationId xmlns:p14="http://schemas.microsoft.com/office/powerpoint/2010/main" val="20334080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02BFE6C-EBF1-47DE-8468-E7125172B73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 xmlns:a16="http://schemas.microsoft.com/office/drawing/2014/main" id="{24104992-D139-48DC-BCCE-D71EA23CA2E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grpSp>
        <p:nvGrpSpPr>
          <p:cNvPr id="7" name="Graphic 185">
            <a:extLst>
              <a:ext uri="{FF2B5EF4-FFF2-40B4-BE49-F238E27FC236}">
                <a16:creationId xmlns="" xmlns:a16="http://schemas.microsoft.com/office/drawing/2014/main" id="{A8C5E768-0E62-4DE7-A0AF-93121DA8439E}"/>
              </a:ext>
            </a:extLst>
          </p:cNvPr>
          <p:cNvGrpSpPr/>
          <p:nvPr/>
        </p:nvGrpSpPr>
        <p:grpSpPr>
          <a:xfrm>
            <a:off x="10999563" y="5987064"/>
            <a:ext cx="1054467" cy="469689"/>
            <a:chOff x="9841624" y="4115729"/>
            <a:chExt cx="602170" cy="268223"/>
          </a:xfrm>
          <a:solidFill>
            <a:schemeClr val="tx1"/>
          </a:solidFill>
        </p:grpSpPr>
        <p:sp>
          <p:nvSpPr>
            <p:cNvPr id="8" name="Freeform: Shape 7">
              <a:extLst>
                <a:ext uri="{FF2B5EF4-FFF2-40B4-BE49-F238E27FC236}">
                  <a16:creationId xmlns="" xmlns:a16="http://schemas.microsoft.com/office/drawing/2014/main" id="{6402845F-9E8A-41E1-B051-1AAA46C997A2}"/>
                </a:ext>
              </a:extLst>
            </p:cNvPr>
            <p:cNvSpPr/>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9" name="Freeform: Shape 8">
              <a:extLst>
                <a:ext uri="{FF2B5EF4-FFF2-40B4-BE49-F238E27FC236}">
                  <a16:creationId xmlns="" xmlns:a16="http://schemas.microsoft.com/office/drawing/2014/main" id="{AA45C410-5FD0-4339-A3BC-A865DE4190AF}"/>
                </a:ext>
              </a:extLst>
            </p:cNvPr>
            <p:cNvSpPr/>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10" name="Freeform: Shape 9">
              <a:extLst>
                <a:ext uri="{FF2B5EF4-FFF2-40B4-BE49-F238E27FC236}">
                  <a16:creationId xmlns="" xmlns:a16="http://schemas.microsoft.com/office/drawing/2014/main" id="{C7B0B703-8BA8-483C-A433-C44C809687DE}"/>
                </a:ext>
              </a:extLst>
            </p:cNvPr>
            <p:cNvSpPr/>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11" name="Freeform: Shape 10">
              <a:extLst>
                <a:ext uri="{FF2B5EF4-FFF2-40B4-BE49-F238E27FC236}">
                  <a16:creationId xmlns="" xmlns:a16="http://schemas.microsoft.com/office/drawing/2014/main" id="{ECCFA03D-B879-419B-88B9-F4F3645C8AF5}"/>
                </a:ext>
              </a:extLst>
            </p:cNvPr>
            <p:cNvSpPr/>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12" name="Freeform: Shape 11">
              <a:extLst>
                <a:ext uri="{FF2B5EF4-FFF2-40B4-BE49-F238E27FC236}">
                  <a16:creationId xmlns="" xmlns:a16="http://schemas.microsoft.com/office/drawing/2014/main" id="{B6B0260A-6B2D-4F54-8614-60BC3103E166}"/>
                </a:ext>
              </a:extLst>
            </p:cNvPr>
            <p:cNvSpPr/>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grpSp>
      <p:sp>
        <p:nvSpPr>
          <p:cNvPr id="4" name="Date Placeholder 3">
            <a:extLst>
              <a:ext uri="{FF2B5EF4-FFF2-40B4-BE49-F238E27FC236}">
                <a16:creationId xmlns="" xmlns:a16="http://schemas.microsoft.com/office/drawing/2014/main" id="{751AB8F6-0796-47E9-B1D4-760B7CCFC75D}"/>
              </a:ext>
            </a:extLst>
          </p:cNvPr>
          <p:cNvSpPr>
            <a:spLocks noGrp="1"/>
          </p:cNvSpPr>
          <p:nvPr>
            <p:ph type="dt" sz="half" idx="10"/>
          </p:nvPr>
        </p:nvSpPr>
        <p:spPr/>
        <p:txBody>
          <a:bodyPr/>
          <a:lstStyle/>
          <a:p>
            <a:fld id="{97E150C1-1D78-4D80-810D-E9E86F6E88AB}" type="datetime1">
              <a:rPr lang="en-US" smtClean="0"/>
              <a:t>10/28/2022</a:t>
            </a:fld>
            <a:endParaRPr lang="en-US" dirty="0"/>
          </a:p>
        </p:txBody>
      </p:sp>
      <p:sp>
        <p:nvSpPr>
          <p:cNvPr id="5" name="Footer Placeholder 4">
            <a:extLst>
              <a:ext uri="{FF2B5EF4-FFF2-40B4-BE49-F238E27FC236}">
                <a16:creationId xmlns="" xmlns:a16="http://schemas.microsoft.com/office/drawing/2014/main" id="{37886FC0-7327-44D9-B689-0AE73FD25596}"/>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 xmlns:a16="http://schemas.microsoft.com/office/drawing/2014/main" id="{1219D265-BFBA-4C93-9B1A-B9483AE6BF32}"/>
              </a:ext>
            </a:extLst>
          </p:cNvPr>
          <p:cNvSpPr>
            <a:spLocks noGrp="1"/>
          </p:cNvSpPr>
          <p:nvPr>
            <p:ph type="sldNum" sz="quarter" idx="12"/>
          </p:nvPr>
        </p:nvSpPr>
        <p:spPr/>
        <p:txBody>
          <a:bodyPr/>
          <a:lstStyle/>
          <a:p>
            <a:fld id="{F3450C42-9A0B-4425-92C2-70FCF7C45734}" type="slidenum">
              <a:rPr lang="en-US" smtClean="0"/>
              <a:t>‹#›</a:t>
            </a:fld>
            <a:endParaRPr lang="en-US" dirty="0"/>
          </a:p>
        </p:txBody>
      </p:sp>
      <p:sp>
        <p:nvSpPr>
          <p:cNvPr id="14" name="Oval 13">
            <a:extLst>
              <a:ext uri="{FF2B5EF4-FFF2-40B4-BE49-F238E27FC236}">
                <a16:creationId xmlns="" xmlns:a16="http://schemas.microsoft.com/office/drawing/2014/main" id="{464F5FEB-DE92-47DA-8C46-DC088E8960A4}"/>
              </a:ext>
            </a:extLst>
          </p:cNvPr>
          <p:cNvSpPr/>
          <p:nvPr/>
        </p:nvSpPr>
        <p:spPr>
          <a:xfrm>
            <a:off x="320736" y="652894"/>
            <a:ext cx="319941" cy="319941"/>
          </a:xfrm>
          <a:prstGeom prst="ellipse">
            <a:avLst/>
          </a:prstGeom>
          <a:solidFill>
            <a:schemeClr val="accent3">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Tree>
    <p:extLst>
      <p:ext uri="{BB962C8B-B14F-4D97-AF65-F5344CB8AC3E}">
        <p14:creationId xmlns:p14="http://schemas.microsoft.com/office/powerpoint/2010/main" val="1999529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C7637BE-B22F-40EE-94F0-04549BC56238}"/>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 xmlns:a16="http://schemas.microsoft.com/office/drawing/2014/main" id="{6AA71582-4BAF-4211-AD4A-476ED6EB115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 xmlns:a16="http://schemas.microsoft.com/office/drawing/2014/main" id="{099DCF6B-C800-4345-BAE9-EE9FA65903F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8" name="Graphic 185">
            <a:extLst>
              <a:ext uri="{FF2B5EF4-FFF2-40B4-BE49-F238E27FC236}">
                <a16:creationId xmlns="" xmlns:a16="http://schemas.microsoft.com/office/drawing/2014/main" id="{E6190A1E-5381-43C4-B058-7758339984D6}"/>
              </a:ext>
            </a:extLst>
          </p:cNvPr>
          <p:cNvGrpSpPr/>
          <p:nvPr/>
        </p:nvGrpSpPr>
        <p:grpSpPr>
          <a:xfrm>
            <a:off x="10999563" y="5987064"/>
            <a:ext cx="1054467" cy="469689"/>
            <a:chOff x="9841624" y="4115729"/>
            <a:chExt cx="602170" cy="268223"/>
          </a:xfrm>
          <a:solidFill>
            <a:schemeClr val="tx1"/>
          </a:solidFill>
        </p:grpSpPr>
        <p:sp>
          <p:nvSpPr>
            <p:cNvPr id="9" name="Freeform: Shape 8">
              <a:extLst>
                <a:ext uri="{FF2B5EF4-FFF2-40B4-BE49-F238E27FC236}">
                  <a16:creationId xmlns="" xmlns:a16="http://schemas.microsoft.com/office/drawing/2014/main" id="{F7E35469-0BEA-4E5E-955F-1AA300A62DE5}"/>
                </a:ext>
              </a:extLst>
            </p:cNvPr>
            <p:cNvSpPr/>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10" name="Freeform: Shape 9">
              <a:extLst>
                <a:ext uri="{FF2B5EF4-FFF2-40B4-BE49-F238E27FC236}">
                  <a16:creationId xmlns="" xmlns:a16="http://schemas.microsoft.com/office/drawing/2014/main" id="{58F650BE-565E-4A52-8143-7A87700FC5F5}"/>
                </a:ext>
              </a:extLst>
            </p:cNvPr>
            <p:cNvSpPr/>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11" name="Freeform: Shape 10">
              <a:extLst>
                <a:ext uri="{FF2B5EF4-FFF2-40B4-BE49-F238E27FC236}">
                  <a16:creationId xmlns="" xmlns:a16="http://schemas.microsoft.com/office/drawing/2014/main" id="{286A3F89-AA2A-44E5-915E-C47A069EB685}"/>
                </a:ext>
              </a:extLst>
            </p:cNvPr>
            <p:cNvSpPr/>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12" name="Freeform: Shape 11">
              <a:extLst>
                <a:ext uri="{FF2B5EF4-FFF2-40B4-BE49-F238E27FC236}">
                  <a16:creationId xmlns="" xmlns:a16="http://schemas.microsoft.com/office/drawing/2014/main" id="{5C57F514-AB27-4489-8D3C-01DD1025DDAD}"/>
                </a:ext>
              </a:extLst>
            </p:cNvPr>
            <p:cNvSpPr/>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13" name="Freeform: Shape 12">
              <a:extLst>
                <a:ext uri="{FF2B5EF4-FFF2-40B4-BE49-F238E27FC236}">
                  <a16:creationId xmlns="" xmlns:a16="http://schemas.microsoft.com/office/drawing/2014/main" id="{0141169F-1C39-4D04-AF32-D0D14D004B05}"/>
                </a:ext>
              </a:extLst>
            </p:cNvPr>
            <p:cNvSpPr/>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grpSp>
      <p:sp>
        <p:nvSpPr>
          <p:cNvPr id="5" name="Date Placeholder 4">
            <a:extLst>
              <a:ext uri="{FF2B5EF4-FFF2-40B4-BE49-F238E27FC236}">
                <a16:creationId xmlns="" xmlns:a16="http://schemas.microsoft.com/office/drawing/2014/main" id="{93087465-759F-4895-8FC6-DD464FB918CA}"/>
              </a:ext>
            </a:extLst>
          </p:cNvPr>
          <p:cNvSpPr>
            <a:spLocks noGrp="1"/>
          </p:cNvSpPr>
          <p:nvPr>
            <p:ph type="dt" sz="half" idx="10"/>
          </p:nvPr>
        </p:nvSpPr>
        <p:spPr/>
        <p:txBody>
          <a:bodyPr/>
          <a:lstStyle/>
          <a:p>
            <a:fld id="{29E9CBD8-1588-4B6B-B74D-87480DDE94C0}" type="datetime1">
              <a:rPr lang="en-US" smtClean="0"/>
              <a:t>10/28/2022</a:t>
            </a:fld>
            <a:endParaRPr lang="en-US" dirty="0"/>
          </a:p>
        </p:txBody>
      </p:sp>
      <p:sp>
        <p:nvSpPr>
          <p:cNvPr id="6" name="Footer Placeholder 5">
            <a:extLst>
              <a:ext uri="{FF2B5EF4-FFF2-40B4-BE49-F238E27FC236}">
                <a16:creationId xmlns="" xmlns:a16="http://schemas.microsoft.com/office/drawing/2014/main" id="{92F1AA18-D8A5-44D9-881C-522258ED54D7}"/>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 xmlns:a16="http://schemas.microsoft.com/office/drawing/2014/main" id="{1C1BA574-A76A-4F4C-8CBD-768278B66E72}"/>
              </a:ext>
            </a:extLst>
          </p:cNvPr>
          <p:cNvSpPr>
            <a:spLocks noGrp="1"/>
          </p:cNvSpPr>
          <p:nvPr>
            <p:ph type="sldNum" sz="quarter" idx="12"/>
          </p:nvPr>
        </p:nvSpPr>
        <p:spPr/>
        <p:txBody>
          <a:bodyPr/>
          <a:lstStyle/>
          <a:p>
            <a:fld id="{F3450C42-9A0B-4425-92C2-70FCF7C45734}" type="slidenum">
              <a:rPr lang="en-US" smtClean="0"/>
              <a:t>‹#›</a:t>
            </a:fld>
            <a:endParaRPr lang="en-US" dirty="0"/>
          </a:p>
        </p:txBody>
      </p:sp>
      <p:sp>
        <p:nvSpPr>
          <p:cNvPr id="15" name="Oval 14">
            <a:extLst>
              <a:ext uri="{FF2B5EF4-FFF2-40B4-BE49-F238E27FC236}">
                <a16:creationId xmlns="" xmlns:a16="http://schemas.microsoft.com/office/drawing/2014/main" id="{2793E083-ADC4-4391-83DD-781529A66110}"/>
              </a:ext>
            </a:extLst>
          </p:cNvPr>
          <p:cNvSpPr/>
          <p:nvPr/>
        </p:nvSpPr>
        <p:spPr>
          <a:xfrm>
            <a:off x="320736" y="652894"/>
            <a:ext cx="319941" cy="319941"/>
          </a:xfrm>
          <a:prstGeom prst="ellipse">
            <a:avLst/>
          </a:prstGeom>
          <a:solidFill>
            <a:schemeClr val="accent3">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Tree>
    <p:extLst>
      <p:ext uri="{BB962C8B-B14F-4D97-AF65-F5344CB8AC3E}">
        <p14:creationId xmlns:p14="http://schemas.microsoft.com/office/powerpoint/2010/main" val="241314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431B666-D6BE-4FA8-9CF1-F15FD58B0CBF}"/>
              </a:ext>
            </a:extLst>
          </p:cNvPr>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a:extLst>
              <a:ext uri="{FF2B5EF4-FFF2-40B4-BE49-F238E27FC236}">
                <a16:creationId xmlns="" xmlns:a16="http://schemas.microsoft.com/office/drawing/2014/main" id="{3BCE4B4A-DE64-4563-83CD-C40B1D681D9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A1DA0314-0202-4E6D-8352-C28376A9C08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 xmlns:a16="http://schemas.microsoft.com/office/drawing/2014/main" id="{87B56083-87B4-4603-B6FF-A9EB68E3E69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133708CF-F028-4917-A9CB-59BF5248A20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0" name="Graphic 185">
            <a:extLst>
              <a:ext uri="{FF2B5EF4-FFF2-40B4-BE49-F238E27FC236}">
                <a16:creationId xmlns="" xmlns:a16="http://schemas.microsoft.com/office/drawing/2014/main" id="{81B934BF-E239-47E1-93E9-EA3182162D21}"/>
              </a:ext>
            </a:extLst>
          </p:cNvPr>
          <p:cNvGrpSpPr/>
          <p:nvPr/>
        </p:nvGrpSpPr>
        <p:grpSpPr>
          <a:xfrm>
            <a:off x="10999563" y="5987064"/>
            <a:ext cx="1054467" cy="469689"/>
            <a:chOff x="9841624" y="4115729"/>
            <a:chExt cx="602170" cy="268223"/>
          </a:xfrm>
          <a:solidFill>
            <a:schemeClr val="tx1"/>
          </a:solidFill>
        </p:grpSpPr>
        <p:sp>
          <p:nvSpPr>
            <p:cNvPr id="11" name="Freeform: Shape 10">
              <a:extLst>
                <a:ext uri="{FF2B5EF4-FFF2-40B4-BE49-F238E27FC236}">
                  <a16:creationId xmlns="" xmlns:a16="http://schemas.microsoft.com/office/drawing/2014/main" id="{C3BBF177-5044-426A-93ED-64BDC84BF184}"/>
                </a:ext>
              </a:extLst>
            </p:cNvPr>
            <p:cNvSpPr/>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12" name="Freeform: Shape 11">
              <a:extLst>
                <a:ext uri="{FF2B5EF4-FFF2-40B4-BE49-F238E27FC236}">
                  <a16:creationId xmlns="" xmlns:a16="http://schemas.microsoft.com/office/drawing/2014/main" id="{74270648-77F5-4D28-B691-DA57AA28FD73}"/>
                </a:ext>
              </a:extLst>
            </p:cNvPr>
            <p:cNvSpPr/>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13" name="Freeform: Shape 12">
              <a:extLst>
                <a:ext uri="{FF2B5EF4-FFF2-40B4-BE49-F238E27FC236}">
                  <a16:creationId xmlns="" xmlns:a16="http://schemas.microsoft.com/office/drawing/2014/main" id="{6086B770-2F70-4B7B-9525-286BBD63AD72}"/>
                </a:ext>
              </a:extLst>
            </p:cNvPr>
            <p:cNvSpPr/>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14" name="Freeform: Shape 13">
              <a:extLst>
                <a:ext uri="{FF2B5EF4-FFF2-40B4-BE49-F238E27FC236}">
                  <a16:creationId xmlns="" xmlns:a16="http://schemas.microsoft.com/office/drawing/2014/main" id="{57DDC14D-7AE3-41CD-ADFC-A3601D4F9DF3}"/>
                </a:ext>
              </a:extLst>
            </p:cNvPr>
            <p:cNvSpPr/>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15" name="Freeform: Shape 14">
              <a:extLst>
                <a:ext uri="{FF2B5EF4-FFF2-40B4-BE49-F238E27FC236}">
                  <a16:creationId xmlns="" xmlns:a16="http://schemas.microsoft.com/office/drawing/2014/main" id="{42181834-8401-4B66-85EE-1CBF57807DAB}"/>
                </a:ext>
              </a:extLst>
            </p:cNvPr>
            <p:cNvSpPr/>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grpSp>
      <p:sp>
        <p:nvSpPr>
          <p:cNvPr id="7" name="Date Placeholder 6">
            <a:extLst>
              <a:ext uri="{FF2B5EF4-FFF2-40B4-BE49-F238E27FC236}">
                <a16:creationId xmlns="" xmlns:a16="http://schemas.microsoft.com/office/drawing/2014/main" id="{A433C091-3B62-4087-9A97-63BBE28CFF17}"/>
              </a:ext>
            </a:extLst>
          </p:cNvPr>
          <p:cNvSpPr>
            <a:spLocks noGrp="1"/>
          </p:cNvSpPr>
          <p:nvPr>
            <p:ph type="dt" sz="half" idx="10"/>
          </p:nvPr>
        </p:nvSpPr>
        <p:spPr/>
        <p:txBody>
          <a:bodyPr/>
          <a:lstStyle/>
          <a:p>
            <a:fld id="{AD794440-721C-4D75-BD4F-4CFB3D51CDCA}" type="datetime1">
              <a:rPr lang="en-US" smtClean="0"/>
              <a:t>10/28/2022</a:t>
            </a:fld>
            <a:endParaRPr lang="en-US" dirty="0"/>
          </a:p>
        </p:txBody>
      </p:sp>
      <p:sp>
        <p:nvSpPr>
          <p:cNvPr id="8" name="Footer Placeholder 7">
            <a:extLst>
              <a:ext uri="{FF2B5EF4-FFF2-40B4-BE49-F238E27FC236}">
                <a16:creationId xmlns="" xmlns:a16="http://schemas.microsoft.com/office/drawing/2014/main" id="{870710C3-2723-4847-BCAF-96D9FAE50555}"/>
              </a:ext>
            </a:extLst>
          </p:cNvPr>
          <p:cNvSpPr>
            <a:spLocks noGrp="1"/>
          </p:cNvSpPr>
          <p:nvPr>
            <p:ph type="ftr" sz="quarter" idx="11"/>
          </p:nvPr>
        </p:nvSpPr>
        <p:spPr/>
        <p:txBody>
          <a:bodyPr/>
          <a:lstStyle/>
          <a:p>
            <a:r>
              <a:rPr lang="en-US" dirty="0"/>
              <a:t>Sample Footer Text</a:t>
            </a:r>
          </a:p>
        </p:txBody>
      </p:sp>
      <p:sp>
        <p:nvSpPr>
          <p:cNvPr id="9" name="Slide Number Placeholder 8">
            <a:extLst>
              <a:ext uri="{FF2B5EF4-FFF2-40B4-BE49-F238E27FC236}">
                <a16:creationId xmlns="" xmlns:a16="http://schemas.microsoft.com/office/drawing/2014/main" id="{96618B2C-95AC-4438-97FD-07ACF297B8FE}"/>
              </a:ext>
            </a:extLst>
          </p:cNvPr>
          <p:cNvSpPr>
            <a:spLocks noGrp="1"/>
          </p:cNvSpPr>
          <p:nvPr>
            <p:ph type="sldNum" sz="quarter" idx="12"/>
          </p:nvPr>
        </p:nvSpPr>
        <p:spPr/>
        <p:txBody>
          <a:bodyPr/>
          <a:lstStyle/>
          <a:p>
            <a:fld id="{F3450C42-9A0B-4425-92C2-70FCF7C45734}" type="slidenum">
              <a:rPr lang="en-US" smtClean="0"/>
              <a:t>‹#›</a:t>
            </a:fld>
            <a:endParaRPr lang="en-US" dirty="0"/>
          </a:p>
        </p:txBody>
      </p:sp>
      <p:sp>
        <p:nvSpPr>
          <p:cNvPr id="17" name="Oval 16">
            <a:extLst>
              <a:ext uri="{FF2B5EF4-FFF2-40B4-BE49-F238E27FC236}">
                <a16:creationId xmlns="" xmlns:a16="http://schemas.microsoft.com/office/drawing/2014/main" id="{D6B0F5A7-6E8A-4BCD-8F1F-233ECD21B262}"/>
              </a:ext>
            </a:extLst>
          </p:cNvPr>
          <p:cNvSpPr/>
          <p:nvPr/>
        </p:nvSpPr>
        <p:spPr>
          <a:xfrm>
            <a:off x="320736" y="652894"/>
            <a:ext cx="319941" cy="319941"/>
          </a:xfrm>
          <a:prstGeom prst="ellipse">
            <a:avLst/>
          </a:prstGeom>
          <a:solidFill>
            <a:schemeClr val="accent3">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Tree>
    <p:extLst>
      <p:ext uri="{BB962C8B-B14F-4D97-AF65-F5344CB8AC3E}">
        <p14:creationId xmlns:p14="http://schemas.microsoft.com/office/powerpoint/2010/main" val="1825477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429CF7F-748D-4598-983E-96A2BE26930A}"/>
              </a:ext>
            </a:extLst>
          </p:cNvPr>
          <p:cNvSpPr>
            <a:spLocks noGrp="1"/>
          </p:cNvSpPr>
          <p:nvPr>
            <p:ph type="title"/>
          </p:nvPr>
        </p:nvSpPr>
        <p:spPr/>
        <p:txBody>
          <a:bodyPr/>
          <a:lstStyle/>
          <a:p>
            <a:r>
              <a:rPr lang="en-US"/>
              <a:t>Click to edit Master title style</a:t>
            </a:r>
            <a:endParaRPr lang="en-US" dirty="0"/>
          </a:p>
        </p:txBody>
      </p:sp>
      <p:grpSp>
        <p:nvGrpSpPr>
          <p:cNvPr id="6" name="Graphic 185">
            <a:extLst>
              <a:ext uri="{FF2B5EF4-FFF2-40B4-BE49-F238E27FC236}">
                <a16:creationId xmlns="" xmlns:a16="http://schemas.microsoft.com/office/drawing/2014/main" id="{DFD4D3BE-80D4-4E69-9C76-F0D8517DF690}"/>
              </a:ext>
            </a:extLst>
          </p:cNvPr>
          <p:cNvGrpSpPr/>
          <p:nvPr/>
        </p:nvGrpSpPr>
        <p:grpSpPr>
          <a:xfrm>
            <a:off x="10999563" y="5987064"/>
            <a:ext cx="1054467" cy="469689"/>
            <a:chOff x="9841624" y="4115729"/>
            <a:chExt cx="602170" cy="268223"/>
          </a:xfrm>
          <a:solidFill>
            <a:schemeClr val="tx1"/>
          </a:solidFill>
        </p:grpSpPr>
        <p:sp>
          <p:nvSpPr>
            <p:cNvPr id="7" name="Freeform: Shape 6">
              <a:extLst>
                <a:ext uri="{FF2B5EF4-FFF2-40B4-BE49-F238E27FC236}">
                  <a16:creationId xmlns="" xmlns:a16="http://schemas.microsoft.com/office/drawing/2014/main" id="{A0B6E97F-00E1-4372-8978-8BCBDC9026E6}"/>
                </a:ext>
              </a:extLst>
            </p:cNvPr>
            <p:cNvSpPr/>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8" name="Freeform: Shape 7">
              <a:extLst>
                <a:ext uri="{FF2B5EF4-FFF2-40B4-BE49-F238E27FC236}">
                  <a16:creationId xmlns="" xmlns:a16="http://schemas.microsoft.com/office/drawing/2014/main" id="{CC7651B7-7A30-4AFA-A4D7-0B0C5D2DDAAF}"/>
                </a:ext>
              </a:extLst>
            </p:cNvPr>
            <p:cNvSpPr/>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9" name="Freeform: Shape 8">
              <a:extLst>
                <a:ext uri="{FF2B5EF4-FFF2-40B4-BE49-F238E27FC236}">
                  <a16:creationId xmlns="" xmlns:a16="http://schemas.microsoft.com/office/drawing/2014/main" id="{FD2FC5CA-556B-4409-B084-34753A1F04E6}"/>
                </a:ext>
              </a:extLst>
            </p:cNvPr>
            <p:cNvSpPr/>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10" name="Freeform: Shape 9">
              <a:extLst>
                <a:ext uri="{FF2B5EF4-FFF2-40B4-BE49-F238E27FC236}">
                  <a16:creationId xmlns="" xmlns:a16="http://schemas.microsoft.com/office/drawing/2014/main" id="{3E63FB41-EE1F-4889-9096-3A38936330D5}"/>
                </a:ext>
              </a:extLst>
            </p:cNvPr>
            <p:cNvSpPr/>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11" name="Freeform: Shape 10">
              <a:extLst>
                <a:ext uri="{FF2B5EF4-FFF2-40B4-BE49-F238E27FC236}">
                  <a16:creationId xmlns="" xmlns:a16="http://schemas.microsoft.com/office/drawing/2014/main" id="{0DD19F3B-7B3E-4861-8FDA-D0116C96C16E}"/>
                </a:ext>
              </a:extLst>
            </p:cNvPr>
            <p:cNvSpPr/>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grpSp>
      <p:sp>
        <p:nvSpPr>
          <p:cNvPr id="3" name="Date Placeholder 2">
            <a:extLst>
              <a:ext uri="{FF2B5EF4-FFF2-40B4-BE49-F238E27FC236}">
                <a16:creationId xmlns="" xmlns:a16="http://schemas.microsoft.com/office/drawing/2014/main" id="{410A2C46-C908-4010-AAE2-9FA41B145C4D}"/>
              </a:ext>
            </a:extLst>
          </p:cNvPr>
          <p:cNvSpPr>
            <a:spLocks noGrp="1"/>
          </p:cNvSpPr>
          <p:nvPr>
            <p:ph type="dt" sz="half" idx="10"/>
          </p:nvPr>
        </p:nvSpPr>
        <p:spPr/>
        <p:txBody>
          <a:bodyPr/>
          <a:lstStyle/>
          <a:p>
            <a:fld id="{B2701A64-483B-4532-94FB-D8F90CB6DEE0}" type="datetime1">
              <a:rPr lang="en-US" smtClean="0"/>
              <a:t>10/28/2022</a:t>
            </a:fld>
            <a:endParaRPr lang="en-US" dirty="0"/>
          </a:p>
        </p:txBody>
      </p:sp>
      <p:sp>
        <p:nvSpPr>
          <p:cNvPr id="4" name="Footer Placeholder 3">
            <a:extLst>
              <a:ext uri="{FF2B5EF4-FFF2-40B4-BE49-F238E27FC236}">
                <a16:creationId xmlns="" xmlns:a16="http://schemas.microsoft.com/office/drawing/2014/main" id="{C7CF5279-7D37-4D98-9A70-987C84F62C2B}"/>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 xmlns:a16="http://schemas.microsoft.com/office/drawing/2014/main" id="{2896FAD0-59EF-49AA-BBC6-A0EC184DD2C9}"/>
              </a:ext>
            </a:extLst>
          </p:cNvPr>
          <p:cNvSpPr>
            <a:spLocks noGrp="1"/>
          </p:cNvSpPr>
          <p:nvPr>
            <p:ph type="sldNum" sz="quarter" idx="12"/>
          </p:nvPr>
        </p:nvSpPr>
        <p:spPr/>
        <p:txBody>
          <a:bodyPr/>
          <a:lstStyle/>
          <a:p>
            <a:fld id="{F3450C42-9A0B-4425-92C2-70FCF7C45734}" type="slidenum">
              <a:rPr lang="en-US" smtClean="0"/>
              <a:t>‹#›</a:t>
            </a:fld>
            <a:endParaRPr lang="en-US" dirty="0"/>
          </a:p>
        </p:txBody>
      </p:sp>
      <p:sp>
        <p:nvSpPr>
          <p:cNvPr id="13" name="Oval 12">
            <a:extLst>
              <a:ext uri="{FF2B5EF4-FFF2-40B4-BE49-F238E27FC236}">
                <a16:creationId xmlns="" xmlns:a16="http://schemas.microsoft.com/office/drawing/2014/main" id="{876EB399-18D2-46D5-8757-35FCFF8EA80D}"/>
              </a:ext>
            </a:extLst>
          </p:cNvPr>
          <p:cNvSpPr/>
          <p:nvPr/>
        </p:nvSpPr>
        <p:spPr>
          <a:xfrm>
            <a:off x="320736" y="652894"/>
            <a:ext cx="319941" cy="319941"/>
          </a:xfrm>
          <a:prstGeom prst="ellipse">
            <a:avLst/>
          </a:prstGeom>
          <a:solidFill>
            <a:schemeClr val="accent3">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Tree>
    <p:extLst>
      <p:ext uri="{BB962C8B-B14F-4D97-AF65-F5344CB8AC3E}">
        <p14:creationId xmlns:p14="http://schemas.microsoft.com/office/powerpoint/2010/main" val="36846726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5" name="Graphic 185">
            <a:extLst>
              <a:ext uri="{FF2B5EF4-FFF2-40B4-BE49-F238E27FC236}">
                <a16:creationId xmlns="" xmlns:a16="http://schemas.microsoft.com/office/drawing/2014/main" id="{773CCE17-EE0F-40E0-B7AE-CF7677B64709}"/>
              </a:ext>
            </a:extLst>
          </p:cNvPr>
          <p:cNvGrpSpPr/>
          <p:nvPr/>
        </p:nvGrpSpPr>
        <p:grpSpPr>
          <a:xfrm>
            <a:off x="10999563" y="5987064"/>
            <a:ext cx="1054467" cy="469689"/>
            <a:chOff x="9841624" y="4115729"/>
            <a:chExt cx="602170" cy="268223"/>
          </a:xfrm>
          <a:solidFill>
            <a:schemeClr val="tx1"/>
          </a:solidFill>
        </p:grpSpPr>
        <p:sp>
          <p:nvSpPr>
            <p:cNvPr id="6" name="Freeform: Shape 5">
              <a:extLst>
                <a:ext uri="{FF2B5EF4-FFF2-40B4-BE49-F238E27FC236}">
                  <a16:creationId xmlns="" xmlns:a16="http://schemas.microsoft.com/office/drawing/2014/main" id="{B0AC6C4E-6EA5-454A-AB84-8B94D8B585EC}"/>
                </a:ext>
              </a:extLst>
            </p:cNvPr>
            <p:cNvSpPr/>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7" name="Freeform: Shape 6">
              <a:extLst>
                <a:ext uri="{FF2B5EF4-FFF2-40B4-BE49-F238E27FC236}">
                  <a16:creationId xmlns="" xmlns:a16="http://schemas.microsoft.com/office/drawing/2014/main" id="{B4329338-925B-4677-BA6E-4357D37DB545}"/>
                </a:ext>
              </a:extLst>
            </p:cNvPr>
            <p:cNvSpPr/>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8" name="Freeform: Shape 7">
              <a:extLst>
                <a:ext uri="{FF2B5EF4-FFF2-40B4-BE49-F238E27FC236}">
                  <a16:creationId xmlns="" xmlns:a16="http://schemas.microsoft.com/office/drawing/2014/main" id="{334C0A08-043F-4818-BA1D-BCC9F811A873}"/>
                </a:ext>
              </a:extLst>
            </p:cNvPr>
            <p:cNvSpPr/>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9" name="Freeform: Shape 8">
              <a:extLst>
                <a:ext uri="{FF2B5EF4-FFF2-40B4-BE49-F238E27FC236}">
                  <a16:creationId xmlns="" xmlns:a16="http://schemas.microsoft.com/office/drawing/2014/main" id="{DCB185DD-ED0D-4633-8098-95C4A6F177CC}"/>
                </a:ext>
              </a:extLst>
            </p:cNvPr>
            <p:cNvSpPr/>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10" name="Freeform: Shape 9">
              <a:extLst>
                <a:ext uri="{FF2B5EF4-FFF2-40B4-BE49-F238E27FC236}">
                  <a16:creationId xmlns="" xmlns:a16="http://schemas.microsoft.com/office/drawing/2014/main" id="{2AD50526-B611-40B6-BB45-AE82F0EF5992}"/>
                </a:ext>
              </a:extLst>
            </p:cNvPr>
            <p:cNvSpPr/>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grpSp>
      <p:sp>
        <p:nvSpPr>
          <p:cNvPr id="2" name="Date Placeholder 1">
            <a:extLst>
              <a:ext uri="{FF2B5EF4-FFF2-40B4-BE49-F238E27FC236}">
                <a16:creationId xmlns="" xmlns:a16="http://schemas.microsoft.com/office/drawing/2014/main" id="{0708C302-4224-4668-8CAC-3267172A0C93}"/>
              </a:ext>
            </a:extLst>
          </p:cNvPr>
          <p:cNvSpPr>
            <a:spLocks noGrp="1"/>
          </p:cNvSpPr>
          <p:nvPr>
            <p:ph type="dt" sz="half" idx="10"/>
          </p:nvPr>
        </p:nvSpPr>
        <p:spPr/>
        <p:txBody>
          <a:bodyPr/>
          <a:lstStyle/>
          <a:p>
            <a:fld id="{6F18FB39-20FB-4E2E-B861-45B709B9C3C5}" type="datetime1">
              <a:rPr lang="en-US" smtClean="0"/>
              <a:t>10/28/2022</a:t>
            </a:fld>
            <a:endParaRPr lang="en-US" dirty="0"/>
          </a:p>
        </p:txBody>
      </p:sp>
      <p:sp>
        <p:nvSpPr>
          <p:cNvPr id="3" name="Footer Placeholder 2">
            <a:extLst>
              <a:ext uri="{FF2B5EF4-FFF2-40B4-BE49-F238E27FC236}">
                <a16:creationId xmlns="" xmlns:a16="http://schemas.microsoft.com/office/drawing/2014/main" id="{F0C8FC22-AEB6-4BAF-BF93-41A2C757CCC7}"/>
              </a:ext>
            </a:extLst>
          </p:cNvPr>
          <p:cNvSpPr>
            <a:spLocks noGrp="1"/>
          </p:cNvSpPr>
          <p:nvPr>
            <p:ph type="ftr" sz="quarter" idx="11"/>
          </p:nvPr>
        </p:nvSpPr>
        <p:spPr/>
        <p:txBody>
          <a:bodyPr/>
          <a:lstStyle/>
          <a:p>
            <a:r>
              <a:rPr lang="en-US" dirty="0"/>
              <a:t>Sample Footer Text</a:t>
            </a:r>
          </a:p>
        </p:txBody>
      </p:sp>
      <p:sp>
        <p:nvSpPr>
          <p:cNvPr id="4" name="Slide Number Placeholder 3">
            <a:extLst>
              <a:ext uri="{FF2B5EF4-FFF2-40B4-BE49-F238E27FC236}">
                <a16:creationId xmlns="" xmlns:a16="http://schemas.microsoft.com/office/drawing/2014/main" id="{252CA88A-5462-4F17-AFA0-52721ADDBB8F}"/>
              </a:ext>
            </a:extLst>
          </p:cNvPr>
          <p:cNvSpPr>
            <a:spLocks noGrp="1"/>
          </p:cNvSpPr>
          <p:nvPr>
            <p:ph type="sldNum" sz="quarter" idx="12"/>
          </p:nvPr>
        </p:nvSpPr>
        <p:spPr/>
        <p:txBody>
          <a:bodyPr/>
          <a:lstStyle/>
          <a:p>
            <a:fld id="{F3450C42-9A0B-4425-92C2-70FCF7C45734}" type="slidenum">
              <a:rPr lang="en-US" smtClean="0"/>
              <a:t>‹#›</a:t>
            </a:fld>
            <a:endParaRPr lang="en-US" dirty="0"/>
          </a:p>
        </p:txBody>
      </p:sp>
      <p:sp>
        <p:nvSpPr>
          <p:cNvPr id="12" name="Oval 11">
            <a:extLst>
              <a:ext uri="{FF2B5EF4-FFF2-40B4-BE49-F238E27FC236}">
                <a16:creationId xmlns="" xmlns:a16="http://schemas.microsoft.com/office/drawing/2014/main" id="{70CCC791-94D7-4BB8-9EDF-423CEA1F6215}"/>
              </a:ext>
            </a:extLst>
          </p:cNvPr>
          <p:cNvSpPr/>
          <p:nvPr/>
        </p:nvSpPr>
        <p:spPr>
          <a:xfrm>
            <a:off x="320736" y="652894"/>
            <a:ext cx="319941" cy="319941"/>
          </a:xfrm>
          <a:prstGeom prst="ellipse">
            <a:avLst/>
          </a:prstGeom>
          <a:solidFill>
            <a:schemeClr val="accent3">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Tree>
    <p:extLst>
      <p:ext uri="{BB962C8B-B14F-4D97-AF65-F5344CB8AC3E}">
        <p14:creationId xmlns:p14="http://schemas.microsoft.com/office/powerpoint/2010/main" val="24981288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3E6AC37-C5B5-462A-BE4A-E55CEBF2A34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 xmlns:a16="http://schemas.microsoft.com/office/drawing/2014/main" id="{6A4B007F-32A8-4688-BBEF-4FCB99DF5E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 xmlns:a16="http://schemas.microsoft.com/office/drawing/2014/main" id="{1DF2E2EB-BF8A-44A4-8AE0-BD6C31B1D9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grpSp>
        <p:nvGrpSpPr>
          <p:cNvPr id="8" name="Graphic 185">
            <a:extLst>
              <a:ext uri="{FF2B5EF4-FFF2-40B4-BE49-F238E27FC236}">
                <a16:creationId xmlns="" xmlns:a16="http://schemas.microsoft.com/office/drawing/2014/main" id="{FC9E188F-54C8-4547-9F8C-525712AD7DB6}"/>
              </a:ext>
            </a:extLst>
          </p:cNvPr>
          <p:cNvGrpSpPr/>
          <p:nvPr/>
        </p:nvGrpSpPr>
        <p:grpSpPr>
          <a:xfrm>
            <a:off x="10999563" y="5987064"/>
            <a:ext cx="1054467" cy="469689"/>
            <a:chOff x="9841624" y="4115729"/>
            <a:chExt cx="602170" cy="268223"/>
          </a:xfrm>
          <a:solidFill>
            <a:schemeClr val="tx1"/>
          </a:solidFill>
        </p:grpSpPr>
        <p:sp>
          <p:nvSpPr>
            <p:cNvPr id="9" name="Freeform: Shape 8">
              <a:extLst>
                <a:ext uri="{FF2B5EF4-FFF2-40B4-BE49-F238E27FC236}">
                  <a16:creationId xmlns="" xmlns:a16="http://schemas.microsoft.com/office/drawing/2014/main" id="{B99C4538-3939-47A9-A590-09FF21960653}"/>
                </a:ext>
              </a:extLst>
            </p:cNvPr>
            <p:cNvSpPr/>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10" name="Freeform: Shape 9">
              <a:extLst>
                <a:ext uri="{FF2B5EF4-FFF2-40B4-BE49-F238E27FC236}">
                  <a16:creationId xmlns="" xmlns:a16="http://schemas.microsoft.com/office/drawing/2014/main" id="{7541CA75-5D05-4996-A26D-CE0C909CD5F7}"/>
                </a:ext>
              </a:extLst>
            </p:cNvPr>
            <p:cNvSpPr/>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11" name="Freeform: Shape 10">
              <a:extLst>
                <a:ext uri="{FF2B5EF4-FFF2-40B4-BE49-F238E27FC236}">
                  <a16:creationId xmlns="" xmlns:a16="http://schemas.microsoft.com/office/drawing/2014/main" id="{86305856-26BC-4BCC-BEF3-5E9CED941775}"/>
                </a:ext>
              </a:extLst>
            </p:cNvPr>
            <p:cNvSpPr/>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12" name="Freeform: Shape 11">
              <a:extLst>
                <a:ext uri="{FF2B5EF4-FFF2-40B4-BE49-F238E27FC236}">
                  <a16:creationId xmlns="" xmlns:a16="http://schemas.microsoft.com/office/drawing/2014/main" id="{BC69651C-AC37-4CD2-8367-19297D7E2389}"/>
                </a:ext>
              </a:extLst>
            </p:cNvPr>
            <p:cNvSpPr/>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13" name="Freeform: Shape 12">
              <a:extLst>
                <a:ext uri="{FF2B5EF4-FFF2-40B4-BE49-F238E27FC236}">
                  <a16:creationId xmlns="" xmlns:a16="http://schemas.microsoft.com/office/drawing/2014/main" id="{C3E9031B-BA8D-4D9D-9BB3-A16F7A80F854}"/>
                </a:ext>
              </a:extLst>
            </p:cNvPr>
            <p:cNvSpPr/>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grpSp>
      <p:sp>
        <p:nvSpPr>
          <p:cNvPr id="5" name="Date Placeholder 4">
            <a:extLst>
              <a:ext uri="{FF2B5EF4-FFF2-40B4-BE49-F238E27FC236}">
                <a16:creationId xmlns="" xmlns:a16="http://schemas.microsoft.com/office/drawing/2014/main" id="{269840A2-CF60-4C47-B955-E65BC451FE73}"/>
              </a:ext>
            </a:extLst>
          </p:cNvPr>
          <p:cNvSpPr>
            <a:spLocks noGrp="1"/>
          </p:cNvSpPr>
          <p:nvPr>
            <p:ph type="dt" sz="half" idx="10"/>
          </p:nvPr>
        </p:nvSpPr>
        <p:spPr/>
        <p:txBody>
          <a:bodyPr/>
          <a:lstStyle/>
          <a:p>
            <a:fld id="{AC48AC19-8BD6-476C-9770-8884373BCF00}" type="datetime1">
              <a:rPr lang="en-US" smtClean="0"/>
              <a:t>10/28/2022</a:t>
            </a:fld>
            <a:endParaRPr lang="en-US" dirty="0"/>
          </a:p>
        </p:txBody>
      </p:sp>
      <p:sp>
        <p:nvSpPr>
          <p:cNvPr id="6" name="Footer Placeholder 5">
            <a:extLst>
              <a:ext uri="{FF2B5EF4-FFF2-40B4-BE49-F238E27FC236}">
                <a16:creationId xmlns="" xmlns:a16="http://schemas.microsoft.com/office/drawing/2014/main" id="{3179DC6E-CC55-47AB-A405-5FB7EE2D191D}"/>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 xmlns:a16="http://schemas.microsoft.com/office/drawing/2014/main" id="{6D5D5E7D-EBA7-4DB0-8C78-7EB8A85FA4FF}"/>
              </a:ext>
            </a:extLst>
          </p:cNvPr>
          <p:cNvSpPr>
            <a:spLocks noGrp="1"/>
          </p:cNvSpPr>
          <p:nvPr>
            <p:ph type="sldNum" sz="quarter" idx="12"/>
          </p:nvPr>
        </p:nvSpPr>
        <p:spPr/>
        <p:txBody>
          <a:bodyPr/>
          <a:lstStyle/>
          <a:p>
            <a:fld id="{F3450C42-9A0B-4425-92C2-70FCF7C45734}" type="slidenum">
              <a:rPr lang="en-US" smtClean="0"/>
              <a:t>‹#›</a:t>
            </a:fld>
            <a:endParaRPr lang="en-US" dirty="0"/>
          </a:p>
        </p:txBody>
      </p:sp>
      <p:sp>
        <p:nvSpPr>
          <p:cNvPr id="15" name="Oval 14">
            <a:extLst>
              <a:ext uri="{FF2B5EF4-FFF2-40B4-BE49-F238E27FC236}">
                <a16:creationId xmlns="" xmlns:a16="http://schemas.microsoft.com/office/drawing/2014/main" id="{C5B051DE-636E-4B3C-9886-2055CE23E49A}"/>
              </a:ext>
            </a:extLst>
          </p:cNvPr>
          <p:cNvSpPr/>
          <p:nvPr/>
        </p:nvSpPr>
        <p:spPr>
          <a:xfrm>
            <a:off x="320736" y="652894"/>
            <a:ext cx="319941" cy="319941"/>
          </a:xfrm>
          <a:prstGeom prst="ellipse">
            <a:avLst/>
          </a:prstGeom>
          <a:solidFill>
            <a:schemeClr val="accent3">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Tree>
    <p:extLst>
      <p:ext uri="{BB962C8B-B14F-4D97-AF65-F5344CB8AC3E}">
        <p14:creationId xmlns:p14="http://schemas.microsoft.com/office/powerpoint/2010/main" val="2804543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9F1D355-3146-41D1-B7DC-20B8ACE390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a:extLst>
              <a:ext uri="{FF2B5EF4-FFF2-40B4-BE49-F238E27FC236}">
                <a16:creationId xmlns="" xmlns:a16="http://schemas.microsoft.com/office/drawing/2014/main" id="{FAD4AAFB-E8F8-4FD1-8C6A-ED2C3FAD503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 xmlns:a16="http://schemas.microsoft.com/office/drawing/2014/main" id="{2E051AF1-B16F-43B9-95CC-C17B570DEC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grpSp>
        <p:nvGrpSpPr>
          <p:cNvPr id="8" name="Graphic 185">
            <a:extLst>
              <a:ext uri="{FF2B5EF4-FFF2-40B4-BE49-F238E27FC236}">
                <a16:creationId xmlns="" xmlns:a16="http://schemas.microsoft.com/office/drawing/2014/main" id="{C8B77273-9FF7-4B93-8385-AD09A5F86AE5}"/>
              </a:ext>
            </a:extLst>
          </p:cNvPr>
          <p:cNvGrpSpPr/>
          <p:nvPr/>
        </p:nvGrpSpPr>
        <p:grpSpPr>
          <a:xfrm>
            <a:off x="10999563" y="5987064"/>
            <a:ext cx="1054467" cy="469689"/>
            <a:chOff x="9841624" y="4115729"/>
            <a:chExt cx="602170" cy="268223"/>
          </a:xfrm>
          <a:solidFill>
            <a:schemeClr val="tx1"/>
          </a:solidFill>
        </p:grpSpPr>
        <p:sp>
          <p:nvSpPr>
            <p:cNvPr id="9" name="Freeform: Shape 8">
              <a:extLst>
                <a:ext uri="{FF2B5EF4-FFF2-40B4-BE49-F238E27FC236}">
                  <a16:creationId xmlns="" xmlns:a16="http://schemas.microsoft.com/office/drawing/2014/main" id="{3117A673-3729-4EAD-9E8C-52BEBF74B857}"/>
                </a:ext>
              </a:extLst>
            </p:cNvPr>
            <p:cNvSpPr/>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10" name="Freeform: Shape 9">
              <a:extLst>
                <a:ext uri="{FF2B5EF4-FFF2-40B4-BE49-F238E27FC236}">
                  <a16:creationId xmlns="" xmlns:a16="http://schemas.microsoft.com/office/drawing/2014/main" id="{EE8DB752-94CD-4A94-BDE3-DD285EB89F3F}"/>
                </a:ext>
              </a:extLst>
            </p:cNvPr>
            <p:cNvSpPr/>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11" name="Freeform: Shape 10">
              <a:extLst>
                <a:ext uri="{FF2B5EF4-FFF2-40B4-BE49-F238E27FC236}">
                  <a16:creationId xmlns="" xmlns:a16="http://schemas.microsoft.com/office/drawing/2014/main" id="{32F8DDFC-E5CA-4F36-B2BE-BCE49D4F6C95}"/>
                </a:ext>
              </a:extLst>
            </p:cNvPr>
            <p:cNvSpPr/>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12" name="Freeform: Shape 11">
              <a:extLst>
                <a:ext uri="{FF2B5EF4-FFF2-40B4-BE49-F238E27FC236}">
                  <a16:creationId xmlns="" xmlns:a16="http://schemas.microsoft.com/office/drawing/2014/main" id="{0BB589AE-2F9C-4C83-8DC7-1205CB037525}"/>
                </a:ext>
              </a:extLst>
            </p:cNvPr>
            <p:cNvSpPr/>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13" name="Freeform: Shape 12">
              <a:extLst>
                <a:ext uri="{FF2B5EF4-FFF2-40B4-BE49-F238E27FC236}">
                  <a16:creationId xmlns="" xmlns:a16="http://schemas.microsoft.com/office/drawing/2014/main" id="{7AC9A2DE-3C9E-4CD0-8C7A-CC5F9F9942E4}"/>
                </a:ext>
              </a:extLst>
            </p:cNvPr>
            <p:cNvSpPr/>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grpSp>
      <p:sp>
        <p:nvSpPr>
          <p:cNvPr id="5" name="Date Placeholder 4">
            <a:extLst>
              <a:ext uri="{FF2B5EF4-FFF2-40B4-BE49-F238E27FC236}">
                <a16:creationId xmlns="" xmlns:a16="http://schemas.microsoft.com/office/drawing/2014/main" id="{D68C8714-2467-4715-934E-6787C84F7929}"/>
              </a:ext>
            </a:extLst>
          </p:cNvPr>
          <p:cNvSpPr>
            <a:spLocks noGrp="1"/>
          </p:cNvSpPr>
          <p:nvPr>
            <p:ph type="dt" sz="half" idx="10"/>
          </p:nvPr>
        </p:nvSpPr>
        <p:spPr/>
        <p:txBody>
          <a:bodyPr/>
          <a:lstStyle/>
          <a:p>
            <a:fld id="{F3F68C53-8AD1-4F09-9486-FB3406B99CFA}" type="datetime1">
              <a:rPr lang="en-US" smtClean="0"/>
              <a:t>10/28/2022</a:t>
            </a:fld>
            <a:endParaRPr lang="en-US" dirty="0"/>
          </a:p>
        </p:txBody>
      </p:sp>
      <p:sp>
        <p:nvSpPr>
          <p:cNvPr id="6" name="Footer Placeholder 5">
            <a:extLst>
              <a:ext uri="{FF2B5EF4-FFF2-40B4-BE49-F238E27FC236}">
                <a16:creationId xmlns="" xmlns:a16="http://schemas.microsoft.com/office/drawing/2014/main" id="{A46F13D6-03EC-4D31-8BB1-9FFDE3633C21}"/>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 xmlns:a16="http://schemas.microsoft.com/office/drawing/2014/main" id="{7C65D4DD-A2A4-4DF6-9527-E5F12FEB936C}"/>
              </a:ext>
            </a:extLst>
          </p:cNvPr>
          <p:cNvSpPr>
            <a:spLocks noGrp="1"/>
          </p:cNvSpPr>
          <p:nvPr>
            <p:ph type="sldNum" sz="quarter" idx="12"/>
          </p:nvPr>
        </p:nvSpPr>
        <p:spPr/>
        <p:txBody>
          <a:bodyPr/>
          <a:lstStyle/>
          <a:p>
            <a:fld id="{F3450C42-9A0B-4425-92C2-70FCF7C45734}" type="slidenum">
              <a:rPr lang="en-US" smtClean="0"/>
              <a:t>‹#›</a:t>
            </a:fld>
            <a:endParaRPr lang="en-US" dirty="0"/>
          </a:p>
        </p:txBody>
      </p:sp>
      <p:sp>
        <p:nvSpPr>
          <p:cNvPr id="15" name="Oval 14">
            <a:extLst>
              <a:ext uri="{FF2B5EF4-FFF2-40B4-BE49-F238E27FC236}">
                <a16:creationId xmlns="" xmlns:a16="http://schemas.microsoft.com/office/drawing/2014/main" id="{FD202F3A-9FDE-4E11-B865-FBAEC415F880}"/>
              </a:ext>
            </a:extLst>
          </p:cNvPr>
          <p:cNvSpPr/>
          <p:nvPr/>
        </p:nvSpPr>
        <p:spPr>
          <a:xfrm>
            <a:off x="320736" y="652894"/>
            <a:ext cx="319941" cy="319941"/>
          </a:xfrm>
          <a:prstGeom prst="ellipse">
            <a:avLst/>
          </a:prstGeom>
          <a:solidFill>
            <a:schemeClr val="accent3">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Tree>
    <p:extLst>
      <p:ext uri="{BB962C8B-B14F-4D97-AF65-F5344CB8AC3E}">
        <p14:creationId xmlns:p14="http://schemas.microsoft.com/office/powerpoint/2010/main" val="5621495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1633F5C3-CD4B-4472-B59A-49D460CB1C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 xmlns:a16="http://schemas.microsoft.com/office/drawing/2014/main" id="{7772236B-AB2C-4D6F-AE15-700992DA917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 xmlns:a16="http://schemas.microsoft.com/office/drawing/2014/main" id="{8090F509-07BE-4446-8772-F44E09936B7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1" cap="all" spc="100" baseline="0">
                <a:solidFill>
                  <a:schemeClr val="tx1">
                    <a:tint val="75000"/>
                  </a:schemeClr>
                </a:solidFill>
                <a:latin typeface="+mn-lt"/>
                <a:ea typeface="Source Sans Pro SemiBold" panose="020B0603030403020204" pitchFamily="34" charset="0"/>
              </a:defRPr>
            </a:lvl1pPr>
          </a:lstStyle>
          <a:p>
            <a:fld id="{BA543EDD-D0D2-447F-B24F-3717AF4B109D}" type="datetime1">
              <a:rPr lang="en-US" smtClean="0"/>
              <a:pPr/>
              <a:t>10/28/2022</a:t>
            </a:fld>
            <a:endParaRPr lang="en-US" dirty="0"/>
          </a:p>
        </p:txBody>
      </p:sp>
      <p:sp>
        <p:nvSpPr>
          <p:cNvPr id="5" name="Footer Placeholder 4">
            <a:extLst>
              <a:ext uri="{FF2B5EF4-FFF2-40B4-BE49-F238E27FC236}">
                <a16:creationId xmlns="" xmlns:a16="http://schemas.microsoft.com/office/drawing/2014/main" id="{501B927E-3833-4F85-99B5-56B5F1E540D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cap="all" spc="100" baseline="0">
                <a:solidFill>
                  <a:schemeClr val="tx1">
                    <a:tint val="75000"/>
                  </a:schemeClr>
                </a:solidFill>
                <a:latin typeface="+mn-lt"/>
                <a:ea typeface="Source Sans Pro SemiBold" panose="020B0603030403020204" pitchFamily="34" charset="0"/>
              </a:defRPr>
            </a:lvl1pPr>
          </a:lstStyle>
          <a:p>
            <a:r>
              <a:rPr lang="en-US" dirty="0"/>
              <a:t>Sample Footer Text</a:t>
            </a:r>
          </a:p>
        </p:txBody>
      </p:sp>
      <p:sp>
        <p:nvSpPr>
          <p:cNvPr id="6" name="Slide Number Placeholder 5">
            <a:extLst>
              <a:ext uri="{FF2B5EF4-FFF2-40B4-BE49-F238E27FC236}">
                <a16:creationId xmlns="" xmlns:a16="http://schemas.microsoft.com/office/drawing/2014/main" id="{E628CB64-4E98-43DE-B543-7BE5B329DBA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cap="all" spc="100" baseline="0">
                <a:solidFill>
                  <a:schemeClr val="tx1">
                    <a:tint val="75000"/>
                  </a:schemeClr>
                </a:solidFill>
                <a:latin typeface="+mn-lt"/>
                <a:ea typeface="Source Sans Pro SemiBold" panose="020B0603030403020204" pitchFamily="34" charset="0"/>
              </a:defRPr>
            </a:lvl1pPr>
          </a:lstStyle>
          <a:p>
            <a:fld id="{F3450C42-9A0B-4425-92C2-70FCF7C45734}" type="slidenum">
              <a:rPr lang="en-US" smtClean="0"/>
              <a:pPr/>
              <a:t>‹#›</a:t>
            </a:fld>
            <a:endParaRPr lang="en-US" dirty="0"/>
          </a:p>
        </p:txBody>
      </p:sp>
    </p:spTree>
    <p:extLst>
      <p:ext uri="{BB962C8B-B14F-4D97-AF65-F5344CB8AC3E}">
        <p14:creationId xmlns:p14="http://schemas.microsoft.com/office/powerpoint/2010/main" val="4071355626"/>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66" r:id="rId6"/>
    <p:sldLayoutId id="2147483662" r:id="rId7"/>
    <p:sldLayoutId id="2147483663" r:id="rId8"/>
    <p:sldLayoutId id="2147483664" r:id="rId9"/>
    <p:sldLayoutId id="2147483665" r:id="rId10"/>
    <p:sldLayoutId id="2147483667"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 Id="rId9" Type="http://schemas.openxmlformats.org/officeDocument/2006/relationships/hyperlink" Target="http://chamilo.datacenter.uoc.gr/metchamilo/courses/DONTAKIAGERAXAMOGELAGLYKA/index.php?id_session=0" TargetMode="Externa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7.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4.xml.rels><?xml version="1.0" encoding="UTF-8" standalone="yes"?>
<Relationships xmlns="http://schemas.openxmlformats.org/package/2006/relationships"><Relationship Id="rId8" Type="http://schemas.openxmlformats.org/officeDocument/2006/relationships/diagramData" Target="../diagrams/data12.xml"/><Relationship Id="rId3" Type="http://schemas.openxmlformats.org/officeDocument/2006/relationships/diagramData" Target="../diagrams/data11.xml"/><Relationship Id="rId7" Type="http://schemas.microsoft.com/office/2007/relationships/diagramDrawing" Target="../diagrams/drawing11.xml"/><Relationship Id="rId12" Type="http://schemas.microsoft.com/office/2007/relationships/diagramDrawing" Target="../diagrams/drawing12.xml"/><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diagramColors" Target="../diagrams/colors11.xml"/><Relationship Id="rId11" Type="http://schemas.openxmlformats.org/officeDocument/2006/relationships/diagramColors" Target="../diagrams/colors12.xml"/><Relationship Id="rId5" Type="http://schemas.openxmlformats.org/officeDocument/2006/relationships/diagramQuickStyle" Target="../diagrams/quickStyle11.xml"/><Relationship Id="rId10" Type="http://schemas.openxmlformats.org/officeDocument/2006/relationships/diagramQuickStyle" Target="../diagrams/quickStyle12.xml"/><Relationship Id="rId4" Type="http://schemas.openxmlformats.org/officeDocument/2006/relationships/diagramLayout" Target="../diagrams/layout11.xml"/><Relationship Id="rId9" Type="http://schemas.openxmlformats.org/officeDocument/2006/relationships/diagramLayout" Target="../diagrams/layout1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6.xml.rels><?xml version="1.0" encoding="UTF-8" standalone="yes"?>
<Relationships xmlns="http://schemas.openxmlformats.org/package/2006/relationships"><Relationship Id="rId8" Type="http://schemas.openxmlformats.org/officeDocument/2006/relationships/diagramData" Target="../diagrams/data15.xml"/><Relationship Id="rId3" Type="http://schemas.openxmlformats.org/officeDocument/2006/relationships/diagramData" Target="../diagrams/data14.xml"/><Relationship Id="rId7" Type="http://schemas.microsoft.com/office/2007/relationships/diagramDrawing" Target="../diagrams/drawing14.xml"/><Relationship Id="rId12" Type="http://schemas.microsoft.com/office/2007/relationships/diagramDrawing" Target="../diagrams/drawing15.xml"/><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diagramColors" Target="../diagrams/colors14.xml"/><Relationship Id="rId11" Type="http://schemas.openxmlformats.org/officeDocument/2006/relationships/diagramColors" Target="../diagrams/colors15.xml"/><Relationship Id="rId5" Type="http://schemas.openxmlformats.org/officeDocument/2006/relationships/diagramQuickStyle" Target="../diagrams/quickStyle14.xml"/><Relationship Id="rId10" Type="http://schemas.openxmlformats.org/officeDocument/2006/relationships/diagramQuickStyle" Target="../diagrams/quickStyle15.xml"/><Relationship Id="rId4" Type="http://schemas.openxmlformats.org/officeDocument/2006/relationships/diagramLayout" Target="../diagrams/layout14.xml"/><Relationship Id="rId9" Type="http://schemas.openxmlformats.org/officeDocument/2006/relationships/diagramLayout" Target="../diagrams/layout15.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3.png"/><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4.png"/><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0" name="Rectangle 49">
            <a:extLst>
              <a:ext uri="{FF2B5EF4-FFF2-40B4-BE49-F238E27FC236}">
                <a16:creationId xmlns="" xmlns:a16="http://schemas.microsoft.com/office/drawing/2014/main" id="{3A397E3E-B90C-4D82-BAAA-36F7AC6A456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 xmlns:a16="http://schemas.microsoft.com/office/drawing/2014/main" id="{E16C8D8F-10E9-4498-ABDB-0F923F8B683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1124561"/>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solidFill>
            <a:schemeClr val="tx1"/>
          </a:solidFill>
          <a:ln w="9525" cap="flat">
            <a:noFill/>
            <a:prstDash val="solid"/>
            <a:miter/>
          </a:ln>
        </p:spPr>
        <p:txBody>
          <a:bodyPr wrap="square" rtlCol="0" anchor="ctr">
            <a:noAutofit/>
          </a:bodyPr>
          <a:lstStyle/>
          <a:p>
            <a:endParaRPr lang="en-US" dirty="0"/>
          </a:p>
        </p:txBody>
      </p:sp>
      <p:sp>
        <p:nvSpPr>
          <p:cNvPr id="54" name="Freeform: Shape 53">
            <a:extLst>
              <a:ext uri="{FF2B5EF4-FFF2-40B4-BE49-F238E27FC236}">
                <a16:creationId xmlns="" xmlns:a16="http://schemas.microsoft.com/office/drawing/2014/main" id="{2DA1274F-9232-42BF-B9FE-B95EA14CF41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1124561"/>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solidFill>
            <a:schemeClr val="accent3">
              <a:alpha val="20000"/>
            </a:schemeClr>
          </a:solidFill>
          <a:ln w="9525" cap="flat">
            <a:noFill/>
            <a:prstDash val="solid"/>
            <a:miter/>
          </a:ln>
        </p:spPr>
        <p:txBody>
          <a:bodyPr wrap="square" rtlCol="0" anchor="ctr">
            <a:noAutofit/>
          </a:bodyPr>
          <a:lstStyle/>
          <a:p>
            <a:endParaRPr lang="en-US" dirty="0"/>
          </a:p>
        </p:txBody>
      </p:sp>
      <p:sp>
        <p:nvSpPr>
          <p:cNvPr id="56" name="Freeform: Shape 55">
            <a:extLst>
              <a:ext uri="{FF2B5EF4-FFF2-40B4-BE49-F238E27FC236}">
                <a16:creationId xmlns="" xmlns:a16="http://schemas.microsoft.com/office/drawing/2014/main" id="{1E5A83E3-8A11-4492-BB6E-F5F2240316F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1564296"/>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solidFill>
            <a:schemeClr val="tx1"/>
          </a:solidFill>
          <a:ln w="9525" cap="flat">
            <a:noFill/>
            <a:prstDash val="solid"/>
            <a:miter/>
          </a:ln>
        </p:spPr>
        <p:txBody>
          <a:bodyPr wrap="square" rtlCol="0" anchor="ctr">
            <a:noAutofit/>
          </a:bodyPr>
          <a:lstStyle/>
          <a:p>
            <a:endParaRPr lang="en-US" dirty="0"/>
          </a:p>
        </p:txBody>
      </p:sp>
      <p:sp>
        <p:nvSpPr>
          <p:cNvPr id="58" name="Freeform: Shape 57">
            <a:extLst>
              <a:ext uri="{FF2B5EF4-FFF2-40B4-BE49-F238E27FC236}">
                <a16:creationId xmlns="" xmlns:a16="http://schemas.microsoft.com/office/drawing/2014/main" id="{BE5AF1D6-62CC-4988-9174-993F112DC2A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1564296"/>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solidFill>
            <a:schemeClr val="accent3">
              <a:alpha val="20000"/>
            </a:schemeClr>
          </a:solidFill>
          <a:ln w="9525" cap="flat">
            <a:noFill/>
            <a:prstDash val="solid"/>
            <a:miter/>
          </a:ln>
        </p:spPr>
        <p:txBody>
          <a:bodyPr wrap="square" rtlCol="0" anchor="ctr">
            <a:noAutofit/>
          </a:bodyPr>
          <a:lstStyle/>
          <a:p>
            <a:endParaRPr lang="en-US" dirty="0"/>
          </a:p>
        </p:txBody>
      </p:sp>
      <p:sp>
        <p:nvSpPr>
          <p:cNvPr id="60" name="Freeform: Shape 59">
            <a:extLst>
              <a:ext uri="{FF2B5EF4-FFF2-40B4-BE49-F238E27FC236}">
                <a16:creationId xmlns="" xmlns:a16="http://schemas.microsoft.com/office/drawing/2014/main" id="{8CF5E676-CA04-4CED-9F1E-5026ED66E66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2782347" cy="2943932"/>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accent1"/>
              </a:solidFill>
            </a:endParaRPr>
          </a:p>
        </p:txBody>
      </p:sp>
      <p:sp>
        <p:nvSpPr>
          <p:cNvPr id="62" name="Freeform: Shape 61">
            <a:extLst>
              <a:ext uri="{FF2B5EF4-FFF2-40B4-BE49-F238E27FC236}">
                <a16:creationId xmlns="" xmlns:a16="http://schemas.microsoft.com/office/drawing/2014/main" id="{6BA9E676-A8FC-4C2F-8D78-C13ED8ABDBA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2782347" cy="2943932"/>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chemeClr val="accent1">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accent1"/>
              </a:solidFill>
            </a:endParaRPr>
          </a:p>
        </p:txBody>
      </p:sp>
      <p:sp>
        <p:nvSpPr>
          <p:cNvPr id="64" name="Freeform: Shape 63">
            <a:extLst>
              <a:ext uri="{FF2B5EF4-FFF2-40B4-BE49-F238E27FC236}">
                <a16:creationId xmlns="" xmlns:a16="http://schemas.microsoft.com/office/drawing/2014/main" id="{A2B5CBEA-F125-49B6-8335-227C325B112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9765207" y="4529611"/>
            <a:ext cx="2426793" cy="2328389"/>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66" name="Freeform: Shape 65">
            <a:extLst>
              <a:ext uri="{FF2B5EF4-FFF2-40B4-BE49-F238E27FC236}">
                <a16:creationId xmlns="" xmlns:a16="http://schemas.microsoft.com/office/drawing/2014/main" id="{EECD79B5-5FC5-495F-BFD6-346C16E787A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9765207" y="4529611"/>
            <a:ext cx="2426793" cy="2328389"/>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3">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68" name="Rectangle 67">
            <a:extLst>
              <a:ext uri="{FF2B5EF4-FFF2-40B4-BE49-F238E27FC236}">
                <a16:creationId xmlns="" xmlns:a16="http://schemas.microsoft.com/office/drawing/2014/main" id="{2C1D3151-5F97-4860-B56C-C98BD62CC25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821898" y="819446"/>
            <a:ext cx="8751370" cy="5402463"/>
          </a:xfrm>
          <a:prstGeom prst="rect">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a:extLst>
              <a:ext uri="{FF2B5EF4-FFF2-40B4-BE49-F238E27FC236}">
                <a16:creationId xmlns="" xmlns:a16="http://schemas.microsoft.com/office/drawing/2014/main" id="{32D9D048-3063-435A-8C23-26C1907E961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821898" y="819446"/>
            <a:ext cx="8751370" cy="5402463"/>
          </a:xfrm>
          <a:prstGeom prst="rect">
            <a:avLst/>
          </a:prstGeom>
          <a:solidFill>
            <a:schemeClr val="accent1">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72" name="Rectangle 71">
            <a:extLst>
              <a:ext uri="{FF2B5EF4-FFF2-40B4-BE49-F238E27FC236}">
                <a16:creationId xmlns="" xmlns:a16="http://schemas.microsoft.com/office/drawing/2014/main" id="{8DE96824-E506-4448-8704-5EC7BF7BC51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720315" y="727769"/>
            <a:ext cx="8751370" cy="5402463"/>
          </a:xfrm>
          <a:prstGeom prst="rect">
            <a:avLst/>
          </a:prstGeom>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Oval 73">
            <a:extLst>
              <a:ext uri="{FF2B5EF4-FFF2-40B4-BE49-F238E27FC236}">
                <a16:creationId xmlns="" xmlns:a16="http://schemas.microsoft.com/office/drawing/2014/main" id="{4D1A5E71-B6B6-486A-8CDC-C7ABD9B903F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429446" y="4786746"/>
            <a:ext cx="620727" cy="620727"/>
          </a:xfrm>
          <a:prstGeom prst="ellipse">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76" name="Oval 75">
            <a:extLst>
              <a:ext uri="{FF2B5EF4-FFF2-40B4-BE49-F238E27FC236}">
                <a16:creationId xmlns="" xmlns:a16="http://schemas.microsoft.com/office/drawing/2014/main" id="{B6C541AE-9B02-44C0-B8C6-B2DEA7ED381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429446" y="4786746"/>
            <a:ext cx="620727" cy="620727"/>
          </a:xfrm>
          <a:prstGeom prst="ellipse">
            <a:avLst/>
          </a:pr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 name="TextBox 3"/>
          <p:cNvSpPr txBox="1"/>
          <p:nvPr/>
        </p:nvSpPr>
        <p:spPr>
          <a:xfrm>
            <a:off x="1821898" y="72022"/>
            <a:ext cx="8711414" cy="523220"/>
          </a:xfrm>
          <a:prstGeom prst="rect">
            <a:avLst/>
          </a:prstGeom>
          <a:noFill/>
        </p:spPr>
        <p:txBody>
          <a:bodyPr wrap="square" rtlCol="0">
            <a:spAutoFit/>
          </a:bodyPr>
          <a:lstStyle/>
          <a:p>
            <a:pPr lvl="0" algn="ctr" defTabSz="914400" fontAlgn="base">
              <a:spcBef>
                <a:spcPct val="0"/>
              </a:spcBef>
              <a:spcAft>
                <a:spcPct val="0"/>
              </a:spcAft>
            </a:pPr>
            <a:r>
              <a:rPr lang="el-GR" sz="1400" dirty="0">
                <a:solidFill>
                  <a:prstClr val="black"/>
                </a:solidFill>
                <a:latin typeface="Book Antiqua" panose="02040602050305030304" pitchFamily="18" charset="0"/>
              </a:rPr>
              <a:t>Πρόγραμμα Μεταπτυχιακών Σπουδών: </a:t>
            </a:r>
            <a:endParaRPr lang="en-US" sz="1400" dirty="0">
              <a:solidFill>
                <a:prstClr val="black"/>
              </a:solidFill>
              <a:latin typeface="Book Antiqua" panose="02040602050305030304" pitchFamily="18" charset="0"/>
            </a:endParaRPr>
          </a:p>
          <a:p>
            <a:pPr lvl="0" algn="ctr" defTabSz="914400" fontAlgn="base">
              <a:spcBef>
                <a:spcPct val="0"/>
              </a:spcBef>
              <a:spcAft>
                <a:spcPct val="0"/>
              </a:spcAft>
            </a:pPr>
            <a:r>
              <a:rPr lang="el-GR" sz="1400" dirty="0">
                <a:solidFill>
                  <a:prstClr val="black"/>
                </a:solidFill>
                <a:latin typeface="Book Antiqua" panose="02040602050305030304" pitchFamily="18" charset="0"/>
              </a:rPr>
              <a:t>«Επιστήμες της Αγωγής - Εξ Αποστάσεως Εκπαίδευση  με την χρήση των ΤΠΕ (e-Learning)»</a:t>
            </a:r>
            <a:endParaRPr lang="el-GR" sz="1200" dirty="0">
              <a:solidFill>
                <a:prstClr val="black"/>
              </a:solidFill>
              <a:latin typeface="Book Antiqua" panose="02040602050305030304" pitchFamily="18" charset="0"/>
            </a:endParaRPr>
          </a:p>
        </p:txBody>
      </p:sp>
      <p:sp>
        <p:nvSpPr>
          <p:cNvPr id="2" name="TextBox 1"/>
          <p:cNvSpPr txBox="1"/>
          <p:nvPr/>
        </p:nvSpPr>
        <p:spPr>
          <a:xfrm>
            <a:off x="2268134" y="918355"/>
            <a:ext cx="7858897" cy="1569660"/>
          </a:xfrm>
          <a:prstGeom prst="rect">
            <a:avLst/>
          </a:prstGeom>
          <a:noFill/>
        </p:spPr>
        <p:txBody>
          <a:bodyPr wrap="square" rtlCol="0">
            <a:spAutoFit/>
          </a:bodyPr>
          <a:lstStyle/>
          <a:p>
            <a:pPr lvl="0" algn="just"/>
            <a:r>
              <a:rPr lang="el-GR" sz="2400" dirty="0">
                <a:solidFill>
                  <a:schemeClr val="accent1">
                    <a:lumMod val="50000"/>
                  </a:schemeClr>
                </a:solidFill>
                <a:latin typeface="Trebuchet MS" panose="020B0603020202020204" pitchFamily="34" charset="0"/>
              </a:rPr>
              <a:t>Σχεδιασμός, ανάπτυξη, αποτίμηση εκπαιδευτικού υλικού με τη μέθοδο της ΕξΑΕ στην Προσχολική ηλικία στο πλαίσιο της θεματικής ενότητας: Στοματική Υγιεινή «Δοντάκια γερά  – χαμόγελα γλυκά»</a:t>
            </a:r>
          </a:p>
        </p:txBody>
      </p:sp>
      <p:sp>
        <p:nvSpPr>
          <p:cNvPr id="3" name="TextBox 2"/>
          <p:cNvSpPr txBox="1"/>
          <p:nvPr/>
        </p:nvSpPr>
        <p:spPr>
          <a:xfrm>
            <a:off x="4312508" y="2829697"/>
            <a:ext cx="3566984" cy="461665"/>
          </a:xfrm>
          <a:prstGeom prst="rect">
            <a:avLst/>
          </a:prstGeom>
          <a:noFill/>
        </p:spPr>
        <p:txBody>
          <a:bodyPr wrap="square" rtlCol="0">
            <a:spAutoFit/>
          </a:bodyPr>
          <a:lstStyle/>
          <a:p>
            <a:pPr lvl="0"/>
            <a:r>
              <a:rPr lang="el-GR" sz="2400" dirty="0">
                <a:solidFill>
                  <a:srgbClr val="000000"/>
                </a:solidFill>
                <a:latin typeface="Trebuchet MS" panose="020B0603020202020204" pitchFamily="34" charset="0"/>
              </a:rPr>
              <a:t>Ευαγγελία Καμαριανάκη</a:t>
            </a:r>
          </a:p>
        </p:txBody>
      </p:sp>
      <p:sp>
        <p:nvSpPr>
          <p:cNvPr id="5" name="TextBox 4"/>
          <p:cNvSpPr txBox="1"/>
          <p:nvPr/>
        </p:nvSpPr>
        <p:spPr>
          <a:xfrm>
            <a:off x="4977712" y="3558434"/>
            <a:ext cx="2236574" cy="369332"/>
          </a:xfrm>
          <a:prstGeom prst="rect">
            <a:avLst/>
          </a:prstGeom>
          <a:noFill/>
        </p:spPr>
        <p:txBody>
          <a:bodyPr wrap="square" rtlCol="0">
            <a:spAutoFit/>
          </a:bodyPr>
          <a:lstStyle/>
          <a:p>
            <a:pPr lvl="0"/>
            <a:r>
              <a:rPr lang="el-GR" dirty="0">
                <a:solidFill>
                  <a:schemeClr val="accent1">
                    <a:lumMod val="50000"/>
                  </a:schemeClr>
                </a:solidFill>
                <a:latin typeface="Trebuchet MS" panose="020B0603020202020204" pitchFamily="34" charset="0"/>
              </a:rPr>
              <a:t>Επιτροπή κρίσης ΔΕ</a:t>
            </a:r>
          </a:p>
        </p:txBody>
      </p:sp>
      <p:graphicFrame>
        <p:nvGraphicFramePr>
          <p:cNvPr id="24" name="Πίνακας 23"/>
          <p:cNvGraphicFramePr>
            <a:graphicFrameLocks noGrp="1"/>
          </p:cNvGraphicFramePr>
          <p:nvPr>
            <p:extLst>
              <p:ext uri="{D42A27DB-BD31-4B8C-83A1-F6EECF244321}">
                <p14:modId xmlns:p14="http://schemas.microsoft.com/office/powerpoint/2010/main" val="4165651985"/>
              </p:ext>
            </p:extLst>
          </p:nvPr>
        </p:nvGraphicFramePr>
        <p:xfrm>
          <a:off x="2239570" y="4035873"/>
          <a:ext cx="7876069" cy="1371600"/>
        </p:xfrm>
        <a:graphic>
          <a:graphicData uri="http://schemas.openxmlformats.org/drawingml/2006/table">
            <a:tbl>
              <a:tblPr firstRow="1" bandRow="1"/>
              <a:tblGrid>
                <a:gridCol w="2285930">
                  <a:extLst>
                    <a:ext uri="{9D8B030D-6E8A-4147-A177-3AD203B41FA5}">
                      <a16:colId xmlns="" xmlns:a16="http://schemas.microsoft.com/office/drawing/2014/main" val="20000"/>
                    </a:ext>
                  </a:extLst>
                </a:gridCol>
                <a:gridCol w="2982354">
                  <a:extLst>
                    <a:ext uri="{9D8B030D-6E8A-4147-A177-3AD203B41FA5}">
                      <a16:colId xmlns="" xmlns:a16="http://schemas.microsoft.com/office/drawing/2014/main" val="20001"/>
                    </a:ext>
                  </a:extLst>
                </a:gridCol>
                <a:gridCol w="2607785">
                  <a:extLst>
                    <a:ext uri="{9D8B030D-6E8A-4147-A177-3AD203B41FA5}">
                      <a16:colId xmlns="" xmlns:a16="http://schemas.microsoft.com/office/drawing/2014/main" val="20002"/>
                    </a:ext>
                  </a:extLst>
                </a:gridCol>
              </a:tblGrid>
              <a:tr h="1104761">
                <a:tc>
                  <a:txBody>
                    <a:bodyPr/>
                    <a:lstStyle>
                      <a:lvl1pPr marL="0" algn="l" defTabSz="914400" rtl="0" eaLnBrk="1" latinLnBrk="0" hangingPunct="1">
                        <a:defRPr sz="1800" b="1" kern="1200">
                          <a:solidFill>
                            <a:schemeClr val="lt1"/>
                          </a:solidFill>
                          <a:latin typeface="Avenir Next LT Pro"/>
                        </a:defRPr>
                      </a:lvl1pPr>
                      <a:lvl2pPr marL="457200" algn="l" defTabSz="914400" rtl="0" eaLnBrk="1" latinLnBrk="0" hangingPunct="1">
                        <a:defRPr sz="1800" b="1" kern="1200">
                          <a:solidFill>
                            <a:schemeClr val="lt1"/>
                          </a:solidFill>
                          <a:latin typeface="Avenir Next LT Pro"/>
                        </a:defRPr>
                      </a:lvl2pPr>
                      <a:lvl3pPr marL="914400" algn="l" defTabSz="914400" rtl="0" eaLnBrk="1" latinLnBrk="0" hangingPunct="1">
                        <a:defRPr sz="1800" b="1" kern="1200">
                          <a:solidFill>
                            <a:schemeClr val="lt1"/>
                          </a:solidFill>
                          <a:latin typeface="Avenir Next LT Pro"/>
                        </a:defRPr>
                      </a:lvl3pPr>
                      <a:lvl4pPr marL="1371600" algn="l" defTabSz="914400" rtl="0" eaLnBrk="1" latinLnBrk="0" hangingPunct="1">
                        <a:defRPr sz="1800" b="1" kern="1200">
                          <a:solidFill>
                            <a:schemeClr val="lt1"/>
                          </a:solidFill>
                          <a:latin typeface="Avenir Next LT Pro"/>
                        </a:defRPr>
                      </a:lvl4pPr>
                      <a:lvl5pPr marL="1828800" algn="l" defTabSz="914400" rtl="0" eaLnBrk="1" latinLnBrk="0" hangingPunct="1">
                        <a:defRPr sz="1800" b="1" kern="1200">
                          <a:solidFill>
                            <a:schemeClr val="lt1"/>
                          </a:solidFill>
                          <a:latin typeface="Avenir Next LT Pro"/>
                        </a:defRPr>
                      </a:lvl5pPr>
                      <a:lvl6pPr marL="2286000" algn="l" defTabSz="914400" rtl="0" eaLnBrk="1" latinLnBrk="0" hangingPunct="1">
                        <a:defRPr sz="1800" b="1" kern="1200">
                          <a:solidFill>
                            <a:schemeClr val="lt1"/>
                          </a:solidFill>
                          <a:latin typeface="Avenir Next LT Pro"/>
                        </a:defRPr>
                      </a:lvl6pPr>
                      <a:lvl7pPr marL="2743200" algn="l" defTabSz="914400" rtl="0" eaLnBrk="1" latinLnBrk="0" hangingPunct="1">
                        <a:defRPr sz="1800" b="1" kern="1200">
                          <a:solidFill>
                            <a:schemeClr val="lt1"/>
                          </a:solidFill>
                          <a:latin typeface="Avenir Next LT Pro"/>
                        </a:defRPr>
                      </a:lvl7pPr>
                      <a:lvl8pPr marL="3200400" algn="l" defTabSz="914400" rtl="0" eaLnBrk="1" latinLnBrk="0" hangingPunct="1">
                        <a:defRPr sz="1800" b="1" kern="1200">
                          <a:solidFill>
                            <a:schemeClr val="lt1"/>
                          </a:solidFill>
                          <a:latin typeface="Avenir Next LT Pro"/>
                        </a:defRPr>
                      </a:lvl8pPr>
                      <a:lvl9pPr marL="3657600" algn="l" defTabSz="914400" rtl="0" eaLnBrk="1" latinLnBrk="0" hangingPunct="1">
                        <a:defRPr sz="1800" b="1" kern="1200">
                          <a:solidFill>
                            <a:schemeClr val="lt1"/>
                          </a:solidFill>
                          <a:latin typeface="Avenir Next LT Pro"/>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l-GR" sz="1600" b="0" i="0" u="none" strike="noStrike" kern="1200" cap="none" spc="0" normalizeH="0" baseline="0" noProof="0" dirty="0" smtClean="0">
                        <a:ln>
                          <a:noFill/>
                        </a:ln>
                        <a:solidFill>
                          <a:srgbClr val="000000"/>
                        </a:solidFill>
                        <a:effectLst/>
                        <a:uLnTx/>
                        <a:uFillTx/>
                        <a:latin typeface="Trebuchet MS" panose="020B0603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1600" b="0" i="0" u="none" strike="noStrike" kern="1200" cap="none" spc="0" normalizeH="0" baseline="0" noProof="0" dirty="0" smtClean="0">
                          <a:ln>
                            <a:noFill/>
                          </a:ln>
                          <a:solidFill>
                            <a:srgbClr val="000000"/>
                          </a:solidFill>
                          <a:effectLst/>
                          <a:uLnTx/>
                          <a:uFillTx/>
                          <a:latin typeface="Trebuchet MS" panose="020B0603020202020204" pitchFamily="34" charset="0"/>
                          <a:ea typeface="+mn-ea"/>
                          <a:cs typeface="+mn-cs"/>
                        </a:rPr>
                        <a:t>Λάμπρος Καρβούνης</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1600" b="0" i="0" u="none" strike="noStrike" kern="1200" cap="none" spc="0" normalizeH="0" baseline="0" noProof="0" dirty="0" smtClean="0">
                          <a:ln>
                            <a:noFill/>
                          </a:ln>
                          <a:solidFill>
                            <a:srgbClr val="000000"/>
                          </a:solidFill>
                          <a:effectLst/>
                          <a:uLnTx/>
                          <a:uFillTx/>
                          <a:latin typeface="Trebuchet MS" panose="020B0603020202020204" pitchFamily="34" charset="0"/>
                          <a:ea typeface="+mn-ea"/>
                          <a:cs typeface="+mn-cs"/>
                        </a:rPr>
                        <a:t>Διδάκτωρ ΠΤΔΕ Παν. Κρήτης</a:t>
                      </a:r>
                    </a:p>
                    <a:p>
                      <a:endParaRPr lang="el-GR" sz="1800" b="1" kern="1200" dirty="0">
                        <a:solidFill>
                          <a:schemeClr val="lt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venir Next LT Pro"/>
                        </a:defRPr>
                      </a:lvl1pPr>
                      <a:lvl2pPr marL="457200" algn="l" defTabSz="914400" rtl="0" eaLnBrk="1" latinLnBrk="0" hangingPunct="1">
                        <a:defRPr sz="1800" b="1" kern="1200">
                          <a:solidFill>
                            <a:schemeClr val="lt1"/>
                          </a:solidFill>
                          <a:latin typeface="Avenir Next LT Pro"/>
                        </a:defRPr>
                      </a:lvl2pPr>
                      <a:lvl3pPr marL="914400" algn="l" defTabSz="914400" rtl="0" eaLnBrk="1" latinLnBrk="0" hangingPunct="1">
                        <a:defRPr sz="1800" b="1" kern="1200">
                          <a:solidFill>
                            <a:schemeClr val="lt1"/>
                          </a:solidFill>
                          <a:latin typeface="Avenir Next LT Pro"/>
                        </a:defRPr>
                      </a:lvl3pPr>
                      <a:lvl4pPr marL="1371600" algn="l" defTabSz="914400" rtl="0" eaLnBrk="1" latinLnBrk="0" hangingPunct="1">
                        <a:defRPr sz="1800" b="1" kern="1200">
                          <a:solidFill>
                            <a:schemeClr val="lt1"/>
                          </a:solidFill>
                          <a:latin typeface="Avenir Next LT Pro"/>
                        </a:defRPr>
                      </a:lvl4pPr>
                      <a:lvl5pPr marL="1828800" algn="l" defTabSz="914400" rtl="0" eaLnBrk="1" latinLnBrk="0" hangingPunct="1">
                        <a:defRPr sz="1800" b="1" kern="1200">
                          <a:solidFill>
                            <a:schemeClr val="lt1"/>
                          </a:solidFill>
                          <a:latin typeface="Avenir Next LT Pro"/>
                        </a:defRPr>
                      </a:lvl5pPr>
                      <a:lvl6pPr marL="2286000" algn="l" defTabSz="914400" rtl="0" eaLnBrk="1" latinLnBrk="0" hangingPunct="1">
                        <a:defRPr sz="1800" b="1" kern="1200">
                          <a:solidFill>
                            <a:schemeClr val="lt1"/>
                          </a:solidFill>
                          <a:latin typeface="Avenir Next LT Pro"/>
                        </a:defRPr>
                      </a:lvl6pPr>
                      <a:lvl7pPr marL="2743200" algn="l" defTabSz="914400" rtl="0" eaLnBrk="1" latinLnBrk="0" hangingPunct="1">
                        <a:defRPr sz="1800" b="1" kern="1200">
                          <a:solidFill>
                            <a:schemeClr val="lt1"/>
                          </a:solidFill>
                          <a:latin typeface="Avenir Next LT Pro"/>
                        </a:defRPr>
                      </a:lvl7pPr>
                      <a:lvl8pPr marL="3200400" algn="l" defTabSz="914400" rtl="0" eaLnBrk="1" latinLnBrk="0" hangingPunct="1">
                        <a:defRPr sz="1800" b="1" kern="1200">
                          <a:solidFill>
                            <a:schemeClr val="lt1"/>
                          </a:solidFill>
                          <a:latin typeface="Avenir Next LT Pro"/>
                        </a:defRPr>
                      </a:lvl8pPr>
                      <a:lvl9pPr marL="3657600" algn="l" defTabSz="914400" rtl="0" eaLnBrk="1" latinLnBrk="0" hangingPunct="1">
                        <a:defRPr sz="1800" b="1" kern="1200">
                          <a:solidFill>
                            <a:schemeClr val="lt1"/>
                          </a:solidFill>
                          <a:latin typeface="Avenir Next LT Pro"/>
                        </a:defRPr>
                      </a:lvl9pPr>
                    </a:lstStyle>
                    <a:p>
                      <a:r>
                        <a:rPr lang="el-GR" sz="1800" b="1" kern="1200" dirty="0" smtClean="0">
                          <a:solidFill>
                            <a:schemeClr val="lt1"/>
                          </a:solidFill>
                          <a:effectLst/>
                          <a:latin typeface="+mn-lt"/>
                          <a:ea typeface="+mn-ea"/>
                          <a:cs typeface="+mn-cs"/>
                        </a:rPr>
                        <a:t>Μιχαήλ»</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1600" b="0" i="0" u="none" strike="noStrike" kern="1200" cap="none" spc="0" normalizeH="0" baseline="0" noProof="0" dirty="0" smtClean="0">
                          <a:ln>
                            <a:noFill/>
                          </a:ln>
                          <a:solidFill>
                            <a:srgbClr val="000000"/>
                          </a:solidFill>
                          <a:effectLst/>
                          <a:uLnTx/>
                          <a:uFillTx/>
                          <a:latin typeface="Trebuchet MS" panose="020B0603020202020204" pitchFamily="34" charset="0"/>
                          <a:ea typeface="+mn-ea"/>
                          <a:cs typeface="+mn-cs"/>
                        </a:rPr>
                        <a:t>Μιχαήλ Καλογιαννάκης  Αναπληρωτής Καθηγητής ΠΤΠΕ Παν. Κρήτης</a:t>
                      </a:r>
                    </a:p>
                    <a:p>
                      <a:pPr marL="0" marR="0" lvl="0" indent="0" algn="l" defTabSz="457200" rtl="0" eaLnBrk="1" fontAlgn="auto" latinLnBrk="0" hangingPunct="1">
                        <a:lnSpc>
                          <a:spcPct val="100000"/>
                        </a:lnSpc>
                        <a:spcBef>
                          <a:spcPts val="0"/>
                        </a:spcBef>
                        <a:spcAft>
                          <a:spcPts val="0"/>
                        </a:spcAft>
                        <a:buClrTx/>
                        <a:buSzTx/>
                        <a:buFontTx/>
                        <a:buNone/>
                        <a:tabLst/>
                        <a:defRPr/>
                      </a:pPr>
                      <a:r>
                        <a:rPr lang="el-GR" sz="1800" b="1" kern="1200" dirty="0" smtClean="0">
                          <a:solidFill>
                            <a:schemeClr val="lt1"/>
                          </a:solidFill>
                          <a:effectLst/>
                          <a:latin typeface="+mn-lt"/>
                          <a:ea typeface="+mn-ea"/>
                          <a:cs typeface="+mn-cs"/>
                        </a:rPr>
                        <a:t>ΤΠΕ Παν. Κρήτης</a:t>
                      </a:r>
                      <a:endParaRPr lang="el-GR" sz="1800" b="1" kern="1200" dirty="0">
                        <a:solidFill>
                          <a:schemeClr val="lt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venir Next LT Pro"/>
                        </a:defRPr>
                      </a:lvl1pPr>
                      <a:lvl2pPr marL="457200" algn="l" defTabSz="914400" rtl="0" eaLnBrk="1" latinLnBrk="0" hangingPunct="1">
                        <a:defRPr sz="1800" b="1" kern="1200">
                          <a:solidFill>
                            <a:schemeClr val="lt1"/>
                          </a:solidFill>
                          <a:latin typeface="Avenir Next LT Pro"/>
                        </a:defRPr>
                      </a:lvl2pPr>
                      <a:lvl3pPr marL="914400" algn="l" defTabSz="914400" rtl="0" eaLnBrk="1" latinLnBrk="0" hangingPunct="1">
                        <a:defRPr sz="1800" b="1" kern="1200">
                          <a:solidFill>
                            <a:schemeClr val="lt1"/>
                          </a:solidFill>
                          <a:latin typeface="Avenir Next LT Pro"/>
                        </a:defRPr>
                      </a:lvl3pPr>
                      <a:lvl4pPr marL="1371600" algn="l" defTabSz="914400" rtl="0" eaLnBrk="1" latinLnBrk="0" hangingPunct="1">
                        <a:defRPr sz="1800" b="1" kern="1200">
                          <a:solidFill>
                            <a:schemeClr val="lt1"/>
                          </a:solidFill>
                          <a:latin typeface="Avenir Next LT Pro"/>
                        </a:defRPr>
                      </a:lvl4pPr>
                      <a:lvl5pPr marL="1828800" algn="l" defTabSz="914400" rtl="0" eaLnBrk="1" latinLnBrk="0" hangingPunct="1">
                        <a:defRPr sz="1800" b="1" kern="1200">
                          <a:solidFill>
                            <a:schemeClr val="lt1"/>
                          </a:solidFill>
                          <a:latin typeface="Avenir Next LT Pro"/>
                        </a:defRPr>
                      </a:lvl5pPr>
                      <a:lvl6pPr marL="2286000" algn="l" defTabSz="914400" rtl="0" eaLnBrk="1" latinLnBrk="0" hangingPunct="1">
                        <a:defRPr sz="1800" b="1" kern="1200">
                          <a:solidFill>
                            <a:schemeClr val="lt1"/>
                          </a:solidFill>
                          <a:latin typeface="Avenir Next LT Pro"/>
                        </a:defRPr>
                      </a:lvl6pPr>
                      <a:lvl7pPr marL="2743200" algn="l" defTabSz="914400" rtl="0" eaLnBrk="1" latinLnBrk="0" hangingPunct="1">
                        <a:defRPr sz="1800" b="1" kern="1200">
                          <a:solidFill>
                            <a:schemeClr val="lt1"/>
                          </a:solidFill>
                          <a:latin typeface="Avenir Next LT Pro"/>
                        </a:defRPr>
                      </a:lvl7pPr>
                      <a:lvl8pPr marL="3200400" algn="l" defTabSz="914400" rtl="0" eaLnBrk="1" latinLnBrk="0" hangingPunct="1">
                        <a:defRPr sz="1800" b="1" kern="1200">
                          <a:solidFill>
                            <a:schemeClr val="lt1"/>
                          </a:solidFill>
                          <a:latin typeface="Avenir Next LT Pro"/>
                        </a:defRPr>
                      </a:lvl8pPr>
                      <a:lvl9pPr marL="3657600" algn="l" defTabSz="914400" rtl="0" eaLnBrk="1" latinLnBrk="0" hangingPunct="1">
                        <a:defRPr sz="1800" b="1" kern="1200">
                          <a:solidFill>
                            <a:schemeClr val="lt1"/>
                          </a:solidFill>
                          <a:latin typeface="Avenir Next LT Pro"/>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l-GR" sz="1600" b="0" i="0" u="none" strike="noStrike" kern="1200" cap="none" spc="0" normalizeH="0" baseline="0" noProof="0" dirty="0" smtClean="0">
                        <a:ln>
                          <a:noFill/>
                        </a:ln>
                        <a:solidFill>
                          <a:srgbClr val="000000"/>
                        </a:solidFill>
                        <a:effectLst/>
                        <a:uLnTx/>
                        <a:uFillTx/>
                        <a:latin typeface="Trebuchet MS" panose="020B0603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1600" b="0" i="0" u="none" strike="noStrike" kern="1200" cap="none" spc="0" normalizeH="0" baseline="0" noProof="0" dirty="0" smtClean="0">
                          <a:ln>
                            <a:noFill/>
                          </a:ln>
                          <a:solidFill>
                            <a:srgbClr val="000000"/>
                          </a:solidFill>
                          <a:effectLst/>
                          <a:uLnTx/>
                          <a:uFillTx/>
                          <a:latin typeface="Trebuchet MS" panose="020B0603020202020204" pitchFamily="34" charset="0"/>
                          <a:ea typeface="+mn-ea"/>
                          <a:cs typeface="+mn-cs"/>
                        </a:rPr>
                        <a:t>Χαράλαμπος Μουζάκης</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1600" b="0" i="0" u="none" strike="noStrike" kern="1200" cap="none" spc="0" normalizeH="0" baseline="0" noProof="0" dirty="0" smtClean="0">
                          <a:ln>
                            <a:noFill/>
                          </a:ln>
                          <a:solidFill>
                            <a:srgbClr val="000000"/>
                          </a:solidFill>
                          <a:effectLst/>
                          <a:uLnTx/>
                          <a:uFillTx/>
                          <a:latin typeface="Trebuchet MS" panose="020B0603020202020204" pitchFamily="34" charset="0"/>
                          <a:ea typeface="+mn-ea"/>
                          <a:cs typeface="+mn-cs"/>
                        </a:rPr>
                        <a:t>Διδάκτωρ ΠΤΔΕ ΕΚΠΑ</a:t>
                      </a:r>
                    </a:p>
                    <a:p>
                      <a:endParaRPr lang="el-GR" sz="1800" b="1" kern="1200" dirty="0">
                        <a:solidFill>
                          <a:schemeClr val="lt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 xmlns:a16="http://schemas.microsoft.com/office/drawing/2014/main" val="10000"/>
                  </a:ext>
                </a:extLst>
              </a:tr>
            </a:tbl>
          </a:graphicData>
        </a:graphic>
      </p:graphicFrame>
      <p:sp>
        <p:nvSpPr>
          <p:cNvPr id="7" name="TextBox 6"/>
          <p:cNvSpPr txBox="1"/>
          <p:nvPr/>
        </p:nvSpPr>
        <p:spPr>
          <a:xfrm>
            <a:off x="5211460" y="5542965"/>
            <a:ext cx="1769077" cy="369332"/>
          </a:xfrm>
          <a:prstGeom prst="rect">
            <a:avLst/>
          </a:prstGeom>
          <a:noFill/>
        </p:spPr>
        <p:txBody>
          <a:bodyPr wrap="square" rtlCol="0">
            <a:spAutoFit/>
          </a:bodyPr>
          <a:lstStyle/>
          <a:p>
            <a:r>
              <a:rPr lang="el-GR" dirty="0" smtClean="0">
                <a:solidFill>
                  <a:schemeClr val="accent1">
                    <a:lumMod val="50000"/>
                  </a:schemeClr>
                </a:solidFill>
                <a:latin typeface="Trebuchet MS" panose="020B0603020202020204" pitchFamily="34" charset="0"/>
              </a:rPr>
              <a:t>Ρέθυμνο, 2022</a:t>
            </a:r>
            <a:endParaRPr lang="el-GR" dirty="0">
              <a:solidFill>
                <a:schemeClr val="accent1">
                  <a:lumMod val="50000"/>
                </a:schemeClr>
              </a:solidFill>
              <a:latin typeface="Trebuchet MS" panose="020B0603020202020204" pitchFamily="34" charset="0"/>
            </a:endParaRPr>
          </a:p>
        </p:txBody>
      </p:sp>
    </p:spTree>
    <p:extLst>
      <p:ext uri="{BB962C8B-B14F-4D97-AF65-F5344CB8AC3E}">
        <p14:creationId xmlns:p14="http://schemas.microsoft.com/office/powerpoint/2010/main" val="1286326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Ορθογώνιο 2"/>
          <p:cNvSpPr/>
          <p:nvPr/>
        </p:nvSpPr>
        <p:spPr>
          <a:xfrm>
            <a:off x="797450" y="510916"/>
            <a:ext cx="8257389" cy="646331"/>
          </a:xfrm>
          <a:prstGeom prst="rect">
            <a:avLst/>
          </a:prstGeom>
        </p:spPr>
        <p:txBody>
          <a:bodyPr wrap="none">
            <a:spAutoFit/>
          </a:bodyPr>
          <a:lstStyle/>
          <a:p>
            <a:pPr lvl="0"/>
            <a:r>
              <a:rPr lang="en-US" sz="3600" dirty="0" smtClean="0">
                <a:solidFill>
                  <a:srgbClr val="FF80BD">
                    <a:lumMod val="50000"/>
                  </a:srgbClr>
                </a:solidFill>
                <a:latin typeface="Trebuchet MS" panose="020B0603020202020204" pitchFamily="34" charset="0"/>
              </a:rPr>
              <a:t>6</a:t>
            </a:r>
            <a:r>
              <a:rPr lang="el-GR" sz="3600" dirty="0" smtClean="0">
                <a:solidFill>
                  <a:srgbClr val="FF80BD">
                    <a:lumMod val="50000"/>
                  </a:srgbClr>
                </a:solidFill>
                <a:latin typeface="Trebuchet MS" panose="020B0603020202020204" pitchFamily="34" charset="0"/>
              </a:rPr>
              <a:t>. Παραγόμενο εκπαιδευτικό υλικό 2/3</a:t>
            </a:r>
            <a:endParaRPr lang="el-GR" dirty="0">
              <a:solidFill>
                <a:prstClr val="black"/>
              </a:solidFill>
            </a:endParaRPr>
          </a:p>
        </p:txBody>
      </p:sp>
      <p:cxnSp>
        <p:nvCxnSpPr>
          <p:cNvPr id="4" name="15 - Ευθεία γραμμή σύνδεσης"/>
          <p:cNvCxnSpPr/>
          <p:nvPr/>
        </p:nvCxnSpPr>
        <p:spPr bwMode="auto">
          <a:xfrm flipV="1">
            <a:off x="753610" y="1208460"/>
            <a:ext cx="9873049" cy="2"/>
          </a:xfrm>
          <a:prstGeom prst="line">
            <a:avLst/>
          </a:prstGeom>
          <a:ln>
            <a:headEnd type="none" w="med" len="med"/>
            <a:tailEnd type="none" w="med" len="med"/>
          </a:ln>
        </p:spPr>
        <p:style>
          <a:lnRef idx="1">
            <a:schemeClr val="accent3"/>
          </a:lnRef>
          <a:fillRef idx="0">
            <a:schemeClr val="accent3"/>
          </a:fillRef>
          <a:effectRef idx="0">
            <a:schemeClr val="accent3"/>
          </a:effectRef>
          <a:fontRef idx="minor">
            <a:schemeClr val="tx1"/>
          </a:fontRef>
        </p:style>
      </p:cxn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54225" y="191556"/>
            <a:ext cx="954002" cy="967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7" name="Διάγραμμα 6"/>
          <p:cNvGraphicFramePr/>
          <p:nvPr>
            <p:extLst>
              <p:ext uri="{D42A27DB-BD31-4B8C-83A1-F6EECF244321}">
                <p14:modId xmlns:p14="http://schemas.microsoft.com/office/powerpoint/2010/main" val="3596673106"/>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p:cNvSpPr txBox="1"/>
          <p:nvPr/>
        </p:nvSpPr>
        <p:spPr>
          <a:xfrm>
            <a:off x="2236573" y="3257490"/>
            <a:ext cx="3076832" cy="400110"/>
          </a:xfrm>
          <a:prstGeom prst="rect">
            <a:avLst/>
          </a:prstGeom>
          <a:noFill/>
        </p:spPr>
        <p:txBody>
          <a:bodyPr wrap="square" rtlCol="0">
            <a:spAutoFit/>
          </a:bodyPr>
          <a:lstStyle/>
          <a:p>
            <a:r>
              <a:rPr lang="el-GR" sz="2000" dirty="0" smtClean="0">
                <a:latin typeface="Trebuchet MS" panose="020B0603020202020204" pitchFamily="34" charset="0"/>
              </a:rPr>
              <a:t>ΔΕΠΠΣ – ΑΠΣ, 2003</a:t>
            </a:r>
            <a:endParaRPr lang="el-GR" sz="2000" dirty="0">
              <a:latin typeface="Trebuchet MS" panose="020B0603020202020204" pitchFamily="34" charset="0"/>
            </a:endParaRPr>
          </a:p>
        </p:txBody>
      </p:sp>
      <p:sp>
        <p:nvSpPr>
          <p:cNvPr id="11" name="TextBox 10"/>
          <p:cNvSpPr txBox="1"/>
          <p:nvPr/>
        </p:nvSpPr>
        <p:spPr>
          <a:xfrm>
            <a:off x="7092779" y="3027176"/>
            <a:ext cx="2805384" cy="707886"/>
          </a:xfrm>
          <a:prstGeom prst="rect">
            <a:avLst/>
          </a:prstGeom>
          <a:noFill/>
        </p:spPr>
        <p:txBody>
          <a:bodyPr wrap="square" rtlCol="0">
            <a:spAutoFit/>
          </a:bodyPr>
          <a:lstStyle/>
          <a:p>
            <a:pPr algn="ctr"/>
            <a:r>
              <a:rPr lang="el-GR" sz="2000" dirty="0" smtClean="0">
                <a:latin typeface="Trebuchet MS" panose="020B0603020202020204" pitchFamily="34" charset="0"/>
              </a:rPr>
              <a:t>Αρχές Πολυμεσικής Μάθησης του </a:t>
            </a:r>
            <a:r>
              <a:rPr lang="en-US" sz="2000" dirty="0" smtClean="0">
                <a:latin typeface="Trebuchet MS" panose="020B0603020202020204" pitchFamily="34" charset="0"/>
              </a:rPr>
              <a:t>Mayer</a:t>
            </a:r>
            <a:endParaRPr lang="el-GR" sz="2000" dirty="0">
              <a:latin typeface="Trebuchet MS" panose="020B0603020202020204" pitchFamily="34" charset="0"/>
            </a:endParaRPr>
          </a:p>
        </p:txBody>
      </p:sp>
      <p:pic>
        <p:nvPicPr>
          <p:cNvPr id="13" name="Εικόνα 1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743932">
            <a:off x="6397991" y="5176827"/>
            <a:ext cx="1389574" cy="1290319"/>
          </a:xfrm>
          <a:prstGeom prst="rect">
            <a:avLst/>
          </a:prstGeom>
        </p:spPr>
      </p:pic>
      <p:sp>
        <p:nvSpPr>
          <p:cNvPr id="14" name="TextBox 13"/>
          <p:cNvSpPr txBox="1"/>
          <p:nvPr/>
        </p:nvSpPr>
        <p:spPr>
          <a:xfrm>
            <a:off x="2366319" y="5795319"/>
            <a:ext cx="4052880" cy="369332"/>
          </a:xfrm>
          <a:prstGeom prst="rect">
            <a:avLst/>
          </a:prstGeom>
          <a:noFill/>
        </p:spPr>
        <p:txBody>
          <a:bodyPr wrap="square" rtlCol="0">
            <a:spAutoFit/>
          </a:bodyPr>
          <a:lstStyle/>
          <a:p>
            <a:pPr algn="ctr"/>
            <a:r>
              <a:rPr lang="el-GR" dirty="0" smtClean="0">
                <a:solidFill>
                  <a:srgbClr val="C00000"/>
                </a:solidFill>
                <a:latin typeface="Trebuchet MS" panose="020B0603020202020204" pitchFamily="34" charset="0"/>
                <a:hlinkClick r:id="rId9"/>
              </a:rPr>
              <a:t>Δοντάκια γερά – χαμόγελα γλυκά</a:t>
            </a:r>
            <a:endParaRPr lang="el-GR" dirty="0">
              <a:solidFill>
                <a:srgbClr val="C00000"/>
              </a:solidFill>
              <a:latin typeface="Trebuchet MS" panose="020B0603020202020204" pitchFamily="34" charset="0"/>
            </a:endParaRPr>
          </a:p>
        </p:txBody>
      </p:sp>
    </p:spTree>
    <p:extLst>
      <p:ext uri="{BB962C8B-B14F-4D97-AF65-F5344CB8AC3E}">
        <p14:creationId xmlns:p14="http://schemas.microsoft.com/office/powerpoint/2010/main" val="9351970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Ορθογώνιο 2"/>
          <p:cNvSpPr/>
          <p:nvPr/>
        </p:nvSpPr>
        <p:spPr>
          <a:xfrm>
            <a:off x="797450" y="510916"/>
            <a:ext cx="8257389" cy="646331"/>
          </a:xfrm>
          <a:prstGeom prst="rect">
            <a:avLst/>
          </a:prstGeom>
        </p:spPr>
        <p:txBody>
          <a:bodyPr wrap="none">
            <a:spAutoFit/>
          </a:bodyPr>
          <a:lstStyle/>
          <a:p>
            <a:pPr lvl="0"/>
            <a:r>
              <a:rPr lang="en-US" sz="3600" dirty="0" smtClean="0">
                <a:solidFill>
                  <a:srgbClr val="FF80BD">
                    <a:lumMod val="50000"/>
                  </a:srgbClr>
                </a:solidFill>
                <a:latin typeface="Trebuchet MS" panose="020B0603020202020204" pitchFamily="34" charset="0"/>
              </a:rPr>
              <a:t>6</a:t>
            </a:r>
            <a:r>
              <a:rPr lang="el-GR" sz="3600" dirty="0" smtClean="0">
                <a:solidFill>
                  <a:srgbClr val="FF80BD">
                    <a:lumMod val="50000"/>
                  </a:srgbClr>
                </a:solidFill>
                <a:latin typeface="Trebuchet MS" panose="020B0603020202020204" pitchFamily="34" charset="0"/>
              </a:rPr>
              <a:t>. Παραγόμενο εκπαιδευτικό υλικό 3/3</a:t>
            </a:r>
            <a:endParaRPr lang="el-GR" dirty="0">
              <a:solidFill>
                <a:prstClr val="black"/>
              </a:solidFill>
            </a:endParaRPr>
          </a:p>
        </p:txBody>
      </p:sp>
      <p:cxnSp>
        <p:nvCxnSpPr>
          <p:cNvPr id="4" name="15 - Ευθεία γραμμή σύνδεσης"/>
          <p:cNvCxnSpPr/>
          <p:nvPr/>
        </p:nvCxnSpPr>
        <p:spPr bwMode="auto">
          <a:xfrm flipV="1">
            <a:off x="753610" y="1208460"/>
            <a:ext cx="9873049" cy="2"/>
          </a:xfrm>
          <a:prstGeom prst="line">
            <a:avLst/>
          </a:prstGeom>
          <a:ln>
            <a:headEnd type="none" w="med" len="med"/>
            <a:tailEnd type="none" w="med" len="med"/>
          </a:ln>
        </p:spPr>
        <p:style>
          <a:lnRef idx="1">
            <a:schemeClr val="accent3"/>
          </a:lnRef>
          <a:fillRef idx="0">
            <a:schemeClr val="accent3"/>
          </a:fillRef>
          <a:effectRef idx="0">
            <a:schemeClr val="accent3"/>
          </a:effectRef>
          <a:fontRef idx="minor">
            <a:schemeClr val="tx1"/>
          </a:fontRef>
        </p:style>
      </p:cxn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54225" y="191556"/>
            <a:ext cx="954002" cy="967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4" name="Διάγραμμα 13"/>
          <p:cNvGraphicFramePr/>
          <p:nvPr>
            <p:extLst>
              <p:ext uri="{D42A27DB-BD31-4B8C-83A1-F6EECF244321}">
                <p14:modId xmlns:p14="http://schemas.microsoft.com/office/powerpoint/2010/main" val="1375755005"/>
              </p:ext>
            </p:extLst>
          </p:nvPr>
        </p:nvGraphicFramePr>
        <p:xfrm>
          <a:off x="1626134" y="1311475"/>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351970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786713" y="394555"/>
            <a:ext cx="7356389" cy="646331"/>
          </a:xfrm>
          <a:prstGeom prst="rect">
            <a:avLst/>
          </a:prstGeom>
        </p:spPr>
        <p:txBody>
          <a:bodyPr wrap="square">
            <a:spAutoFit/>
          </a:bodyPr>
          <a:lstStyle/>
          <a:p>
            <a:r>
              <a:rPr lang="el-GR" sz="3600" dirty="0" smtClean="0">
                <a:solidFill>
                  <a:srgbClr val="FF80BD">
                    <a:lumMod val="50000"/>
                  </a:srgbClr>
                </a:solidFill>
                <a:latin typeface="Trebuchet MS" panose="020B0603020202020204" pitchFamily="34" charset="0"/>
              </a:rPr>
              <a:t>7. Μεθοδολογία</a:t>
            </a:r>
            <a:endParaRPr lang="el-GR" dirty="0"/>
          </a:p>
        </p:txBody>
      </p:sp>
      <p:cxnSp>
        <p:nvCxnSpPr>
          <p:cNvPr id="3" name="15 - Ευθεία γραμμή σύνδεσης"/>
          <p:cNvCxnSpPr/>
          <p:nvPr/>
        </p:nvCxnSpPr>
        <p:spPr bwMode="auto">
          <a:xfrm flipV="1">
            <a:off x="753610" y="1063097"/>
            <a:ext cx="9873049" cy="2"/>
          </a:xfrm>
          <a:prstGeom prst="line">
            <a:avLst/>
          </a:prstGeom>
          <a:ln>
            <a:headEnd type="none" w="med" len="med"/>
            <a:tailEnd type="none" w="med" len="med"/>
          </a:ln>
        </p:spPr>
        <p:style>
          <a:lnRef idx="1">
            <a:schemeClr val="accent3"/>
          </a:lnRef>
          <a:fillRef idx="0">
            <a:schemeClr val="accent3"/>
          </a:fillRef>
          <a:effectRef idx="0">
            <a:schemeClr val="accent3"/>
          </a:effectRef>
          <a:fontRef idx="minor">
            <a:schemeClr val="tx1"/>
          </a:fontRef>
        </p:style>
      </p:cxnSp>
      <p:sp>
        <p:nvSpPr>
          <p:cNvPr id="45" name="Στρογγυλεμένο ορθογώνιο 4"/>
          <p:cNvSpPr/>
          <p:nvPr/>
        </p:nvSpPr>
        <p:spPr>
          <a:xfrm>
            <a:off x="6278539" y="4539192"/>
            <a:ext cx="1483258" cy="968746"/>
          </a:xfrm>
          <a:prstGeom prst="rect">
            <a:avLst/>
          </a:prstGeom>
          <a:scene3d>
            <a:camera prst="orthographicFront"/>
            <a:lightRig rig="chilly" dir="t"/>
          </a:scene3d>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endParaRPr lang="el-GR" sz="1600" kern="1200" dirty="0"/>
          </a:p>
        </p:txBody>
      </p:sp>
      <p:graphicFrame>
        <p:nvGraphicFramePr>
          <p:cNvPr id="71" name="Διάγραμμα 70"/>
          <p:cNvGraphicFramePr/>
          <p:nvPr>
            <p:extLst>
              <p:ext uri="{D42A27DB-BD31-4B8C-83A1-F6EECF244321}">
                <p14:modId xmlns:p14="http://schemas.microsoft.com/office/powerpoint/2010/main" val="480967343"/>
              </p:ext>
            </p:extLst>
          </p:nvPr>
        </p:nvGraphicFramePr>
        <p:xfrm>
          <a:off x="1099751" y="1201579"/>
          <a:ext cx="10046043"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178689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734582" y="535630"/>
            <a:ext cx="8287846" cy="646331"/>
          </a:xfrm>
          <a:prstGeom prst="rect">
            <a:avLst/>
          </a:prstGeom>
        </p:spPr>
        <p:txBody>
          <a:bodyPr wrap="none">
            <a:spAutoFit/>
          </a:bodyPr>
          <a:lstStyle/>
          <a:p>
            <a:pPr lvl="0"/>
            <a:r>
              <a:rPr lang="el-GR" sz="3600" dirty="0" smtClean="0">
                <a:solidFill>
                  <a:srgbClr val="FF80BD">
                    <a:lumMod val="50000"/>
                  </a:srgbClr>
                </a:solidFill>
                <a:latin typeface="Trebuchet MS" panose="020B0603020202020204" pitchFamily="34" charset="0"/>
              </a:rPr>
              <a:t>8. Αποτελέσματα – Κύρια ευρήματα 1/3</a:t>
            </a:r>
            <a:endParaRPr lang="el-GR" dirty="0">
              <a:solidFill>
                <a:prstClr val="black"/>
              </a:solidFill>
            </a:endParaRPr>
          </a:p>
        </p:txBody>
      </p:sp>
      <p:cxnSp>
        <p:nvCxnSpPr>
          <p:cNvPr id="3" name="15 - Ευθεία γραμμή σύνδεσης"/>
          <p:cNvCxnSpPr/>
          <p:nvPr/>
        </p:nvCxnSpPr>
        <p:spPr bwMode="auto">
          <a:xfrm flipV="1">
            <a:off x="734582" y="1177669"/>
            <a:ext cx="9873049" cy="2"/>
          </a:xfrm>
          <a:prstGeom prst="line">
            <a:avLst/>
          </a:prstGeom>
          <a:ln>
            <a:headEnd type="none" w="med" len="med"/>
            <a:tailEnd type="none" w="med" len="med"/>
          </a:ln>
        </p:spPr>
        <p:style>
          <a:lnRef idx="1">
            <a:schemeClr val="accent3"/>
          </a:lnRef>
          <a:fillRef idx="0">
            <a:schemeClr val="accent3"/>
          </a:fillRef>
          <a:effectRef idx="0">
            <a:schemeClr val="accent3"/>
          </a:effectRef>
          <a:fontRef idx="minor">
            <a:schemeClr val="tx1"/>
          </a:fontRef>
        </p:style>
      </p:cxn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22428" y="59712"/>
            <a:ext cx="1270750" cy="9518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4" name="Διάγραμμα 3"/>
          <p:cNvGraphicFramePr/>
          <p:nvPr>
            <p:extLst>
              <p:ext uri="{D42A27DB-BD31-4B8C-83A1-F6EECF244321}">
                <p14:modId xmlns:p14="http://schemas.microsoft.com/office/powerpoint/2010/main" val="3141210583"/>
              </p:ext>
            </p:extLst>
          </p:nvPr>
        </p:nvGraphicFramePr>
        <p:xfrm>
          <a:off x="0" y="1881201"/>
          <a:ext cx="11998411" cy="49767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Ορθογώνιο 4"/>
          <p:cNvSpPr/>
          <p:nvPr/>
        </p:nvSpPr>
        <p:spPr>
          <a:xfrm>
            <a:off x="0" y="2242926"/>
            <a:ext cx="2524897" cy="19173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l-GR" sz="1400" dirty="0" smtClean="0">
                <a:solidFill>
                  <a:schemeClr val="tx2"/>
                </a:solidFill>
                <a:latin typeface="Trebuchet MS" panose="020B0603020202020204" pitchFamily="34" charset="0"/>
              </a:rPr>
              <a:t>Βιβλιογραφική τεκμηρίωση</a:t>
            </a:r>
          </a:p>
          <a:p>
            <a:pPr marL="285750" indent="-285750">
              <a:buFont typeface="Arial" panose="020B0604020202020204" pitchFamily="34" charset="0"/>
              <a:buChar char="•"/>
            </a:pPr>
            <a:r>
              <a:rPr lang="el-GR" sz="1400" dirty="0" smtClean="0">
                <a:solidFill>
                  <a:schemeClr val="tx2"/>
                </a:solidFill>
                <a:latin typeface="Trebuchet MS" panose="020B0603020202020204" pitchFamily="34" charset="0"/>
              </a:rPr>
              <a:t>Επάρκεια σε πηγές </a:t>
            </a:r>
          </a:p>
          <a:p>
            <a:pPr marL="285750" indent="-285750">
              <a:buFont typeface="Arial" panose="020B0604020202020204" pitchFamily="34" charset="0"/>
              <a:buChar char="•"/>
            </a:pPr>
            <a:r>
              <a:rPr lang="el-GR" sz="1400" dirty="0" smtClean="0">
                <a:solidFill>
                  <a:schemeClr val="tx2"/>
                </a:solidFill>
                <a:latin typeface="Trebuchet MS" panose="020B0603020202020204" pitchFamily="34" charset="0"/>
              </a:rPr>
              <a:t>Συγκριτική ανάλυση πληροφοριών</a:t>
            </a:r>
          </a:p>
          <a:p>
            <a:pPr marL="285750" indent="-285750">
              <a:buFont typeface="Arial" panose="020B0604020202020204" pitchFamily="34" charset="0"/>
              <a:buChar char="•"/>
            </a:pPr>
            <a:r>
              <a:rPr lang="el-GR" sz="1400" dirty="0" smtClean="0">
                <a:solidFill>
                  <a:schemeClr val="tx2"/>
                </a:solidFill>
                <a:latin typeface="Trebuchet MS" panose="020B0603020202020204" pitchFamily="34" charset="0"/>
              </a:rPr>
              <a:t>Εμπλουτισμός με ερμηνεία / κριτική συζήτηση πληροφοριών </a:t>
            </a:r>
          </a:p>
          <a:p>
            <a:pPr marL="285750" indent="-285750">
              <a:buFont typeface="Arial" panose="020B0604020202020204" pitchFamily="34" charset="0"/>
              <a:buChar char="•"/>
            </a:pPr>
            <a:endParaRPr lang="el-GR" sz="1600" dirty="0">
              <a:solidFill>
                <a:schemeClr val="tx2"/>
              </a:solidFill>
              <a:latin typeface="Trebuchet MS" panose="020B0603020202020204" pitchFamily="34" charset="0"/>
            </a:endParaRPr>
          </a:p>
        </p:txBody>
      </p:sp>
      <p:sp>
        <p:nvSpPr>
          <p:cNvPr id="7" name="Ορθογώνιο 6"/>
          <p:cNvSpPr/>
          <p:nvPr/>
        </p:nvSpPr>
        <p:spPr>
          <a:xfrm>
            <a:off x="2891481" y="1272746"/>
            <a:ext cx="2779624" cy="29778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l-GR" sz="1400" dirty="0" smtClean="0">
              <a:solidFill>
                <a:schemeClr val="tx2"/>
              </a:solidFill>
              <a:latin typeface="Trebuchet MS" panose="020B0603020202020204" pitchFamily="34" charset="0"/>
            </a:endParaRPr>
          </a:p>
          <a:p>
            <a:pPr marL="285750" indent="-285750">
              <a:buFont typeface="Arial" panose="020B0604020202020204" pitchFamily="34" charset="0"/>
              <a:buChar char="•"/>
            </a:pPr>
            <a:r>
              <a:rPr lang="el-GR" sz="1400" dirty="0" smtClean="0">
                <a:solidFill>
                  <a:schemeClr val="tx2"/>
                </a:solidFill>
                <a:latin typeface="Trebuchet MS" panose="020B0603020202020204" pitchFamily="34" charset="0"/>
              </a:rPr>
              <a:t>Ύφος γραφής φιλικό</a:t>
            </a:r>
          </a:p>
          <a:p>
            <a:pPr marL="285750" indent="-285750">
              <a:buFont typeface="Arial" panose="020B0604020202020204" pitchFamily="34" charset="0"/>
              <a:buChar char="•"/>
            </a:pPr>
            <a:r>
              <a:rPr lang="el-GR" sz="1400" dirty="0" smtClean="0">
                <a:solidFill>
                  <a:schemeClr val="tx2"/>
                </a:solidFill>
                <a:latin typeface="Trebuchet MS" panose="020B0603020202020204" pitchFamily="34" charset="0"/>
              </a:rPr>
              <a:t>Χρήση προσωπικών – κτητικών αντωνυμιών</a:t>
            </a:r>
          </a:p>
          <a:p>
            <a:pPr marL="285750" indent="-285750">
              <a:buFont typeface="Arial" panose="020B0604020202020204" pitchFamily="34" charset="0"/>
              <a:buChar char="•"/>
            </a:pPr>
            <a:r>
              <a:rPr lang="el-GR" sz="1400" dirty="0" smtClean="0">
                <a:solidFill>
                  <a:schemeClr val="tx2"/>
                </a:solidFill>
                <a:latin typeface="Trebuchet MS" panose="020B0603020202020204" pitchFamily="34" charset="0"/>
              </a:rPr>
              <a:t>Χρήση καθομιλούμενης γλώσσας</a:t>
            </a:r>
          </a:p>
          <a:p>
            <a:pPr marL="285750" indent="-285750">
              <a:buFont typeface="Arial" panose="020B0604020202020204" pitchFamily="34" charset="0"/>
              <a:buChar char="•"/>
            </a:pPr>
            <a:r>
              <a:rPr lang="el-GR" sz="1400" dirty="0" smtClean="0">
                <a:solidFill>
                  <a:schemeClr val="tx2"/>
                </a:solidFill>
                <a:latin typeface="Trebuchet MS" panose="020B0603020202020204" pitchFamily="34" charset="0"/>
              </a:rPr>
              <a:t>Ευανάγνωστη γραφή</a:t>
            </a:r>
          </a:p>
          <a:p>
            <a:pPr marL="285750" indent="-285750">
              <a:buFont typeface="Arial" panose="020B0604020202020204" pitchFamily="34" charset="0"/>
              <a:buChar char="•"/>
            </a:pPr>
            <a:r>
              <a:rPr lang="el-GR" sz="1400" dirty="0" smtClean="0">
                <a:solidFill>
                  <a:schemeClr val="tx2"/>
                </a:solidFill>
                <a:latin typeface="Trebuchet MS" panose="020B0603020202020204" pitchFamily="34" charset="0"/>
              </a:rPr>
              <a:t>Σωστή πυκνότητα κειμένου – πληροφοριών</a:t>
            </a:r>
          </a:p>
          <a:p>
            <a:pPr marL="285750" indent="-285750">
              <a:buFont typeface="Arial" panose="020B0604020202020204" pitchFamily="34" charset="0"/>
              <a:buChar char="•"/>
            </a:pPr>
            <a:r>
              <a:rPr lang="el-GR" sz="1400" dirty="0" smtClean="0">
                <a:solidFill>
                  <a:schemeClr val="tx2"/>
                </a:solidFill>
                <a:latin typeface="Trebuchet MS" panose="020B0603020202020204" pitchFamily="34" charset="0"/>
              </a:rPr>
              <a:t> Τμηματική παρουσίαση υλικού</a:t>
            </a:r>
          </a:p>
          <a:p>
            <a:pPr marL="285750" indent="-285750">
              <a:buFont typeface="Arial" panose="020B0604020202020204" pitchFamily="34" charset="0"/>
              <a:buChar char="•"/>
            </a:pPr>
            <a:r>
              <a:rPr lang="el-GR" sz="1400" dirty="0" smtClean="0">
                <a:solidFill>
                  <a:schemeClr val="tx2"/>
                </a:solidFill>
                <a:latin typeface="Trebuchet MS" panose="020B0603020202020204" pitchFamily="34" charset="0"/>
              </a:rPr>
              <a:t>Ελάχιστο κείμενο</a:t>
            </a:r>
          </a:p>
          <a:p>
            <a:pPr marL="285750" indent="-285750">
              <a:buFont typeface="Arial" panose="020B0604020202020204" pitchFamily="34" charset="0"/>
              <a:buChar char="•"/>
            </a:pPr>
            <a:r>
              <a:rPr lang="el-GR" sz="1400" dirty="0" smtClean="0">
                <a:solidFill>
                  <a:schemeClr val="tx2"/>
                </a:solidFill>
                <a:latin typeface="Trebuchet MS" panose="020B0603020202020204" pitchFamily="34" charset="0"/>
              </a:rPr>
              <a:t>Κατάλληλες εικόνες – βίντεο</a:t>
            </a:r>
          </a:p>
          <a:p>
            <a:pPr marL="285750" indent="-285750">
              <a:buFont typeface="Arial" panose="020B0604020202020204" pitchFamily="34" charset="0"/>
              <a:buChar char="•"/>
            </a:pPr>
            <a:r>
              <a:rPr lang="el-GR" sz="1400" dirty="0" smtClean="0">
                <a:solidFill>
                  <a:schemeClr val="tx2"/>
                </a:solidFill>
                <a:latin typeface="Trebuchet MS" panose="020B0603020202020204" pitchFamily="34" charset="0"/>
              </a:rPr>
              <a:t>Ξεκούραστες χρωματικές συνθέσεις</a:t>
            </a:r>
          </a:p>
          <a:p>
            <a:pPr marL="285750" indent="-285750" algn="ctr">
              <a:buFont typeface="Arial" panose="020B0604020202020204" pitchFamily="34" charset="0"/>
              <a:buChar char="•"/>
            </a:pPr>
            <a:endParaRPr lang="el-GR" sz="1400" dirty="0">
              <a:solidFill>
                <a:schemeClr val="tx2"/>
              </a:solidFill>
              <a:latin typeface="Trebuchet MS" panose="020B0603020202020204" pitchFamily="34" charset="0"/>
            </a:endParaRPr>
          </a:p>
        </p:txBody>
      </p:sp>
      <p:sp>
        <p:nvSpPr>
          <p:cNvPr id="8" name="Ορθογώνιο 7"/>
          <p:cNvSpPr/>
          <p:nvPr/>
        </p:nvSpPr>
        <p:spPr>
          <a:xfrm>
            <a:off x="5885934" y="2491092"/>
            <a:ext cx="2467233" cy="16691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l-GR" sz="1400" dirty="0" smtClean="0">
                <a:solidFill>
                  <a:schemeClr val="tx2"/>
                </a:solidFill>
                <a:latin typeface="Trebuchet MS" panose="020B0603020202020204" pitchFamily="34" charset="0"/>
              </a:rPr>
              <a:t>Κατανοητά και αναγνωρίσιμα κουμπιά και εικονίδια</a:t>
            </a:r>
          </a:p>
          <a:p>
            <a:pPr marL="285750" indent="-285750">
              <a:buFont typeface="Arial" panose="020B0604020202020204" pitchFamily="34" charset="0"/>
              <a:buChar char="•"/>
            </a:pPr>
            <a:r>
              <a:rPr lang="el-GR" sz="1400" dirty="0" smtClean="0">
                <a:solidFill>
                  <a:schemeClr val="tx2"/>
                </a:solidFill>
                <a:latin typeface="Trebuchet MS" panose="020B0603020202020204" pitchFamily="34" charset="0"/>
              </a:rPr>
              <a:t>Εύκολη πλοήγηση</a:t>
            </a:r>
          </a:p>
          <a:p>
            <a:pPr marL="285750" indent="-285750">
              <a:buFont typeface="Arial" panose="020B0604020202020204" pitchFamily="34" charset="0"/>
              <a:buChar char="•"/>
            </a:pPr>
            <a:r>
              <a:rPr lang="el-GR" sz="1400" dirty="0" smtClean="0">
                <a:solidFill>
                  <a:schemeClr val="tx2"/>
                </a:solidFill>
                <a:latin typeface="Trebuchet MS" panose="020B0603020202020204" pitchFamily="34" charset="0"/>
              </a:rPr>
              <a:t>Αξιοπιστία υπερσυνδέσμων</a:t>
            </a:r>
            <a:endParaRPr lang="el-GR" sz="1400" dirty="0">
              <a:solidFill>
                <a:schemeClr val="tx2"/>
              </a:solidFill>
              <a:latin typeface="Trebuchet MS" panose="020B0603020202020204" pitchFamily="34" charset="0"/>
            </a:endParaRPr>
          </a:p>
        </p:txBody>
      </p:sp>
      <p:sp>
        <p:nvSpPr>
          <p:cNvPr id="9" name="Ορθογώνιο 8"/>
          <p:cNvSpPr/>
          <p:nvPr/>
        </p:nvSpPr>
        <p:spPr>
          <a:xfrm>
            <a:off x="8896865" y="2491092"/>
            <a:ext cx="2448633" cy="16461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l-GR" sz="1400" dirty="0" smtClean="0">
                <a:solidFill>
                  <a:schemeClr val="tx2"/>
                </a:solidFill>
                <a:latin typeface="Trebuchet MS" panose="020B0603020202020204" pitchFamily="34" charset="0"/>
              </a:rPr>
              <a:t>Κατάλληλες συμβουλές μελέτης</a:t>
            </a:r>
          </a:p>
          <a:p>
            <a:pPr marL="285750" indent="-285750">
              <a:buFont typeface="Arial" panose="020B0604020202020204" pitchFamily="34" charset="0"/>
              <a:buChar char="•"/>
            </a:pPr>
            <a:r>
              <a:rPr lang="el-GR" sz="1400" dirty="0" smtClean="0">
                <a:solidFill>
                  <a:schemeClr val="tx2"/>
                </a:solidFill>
                <a:latin typeface="Trebuchet MS" panose="020B0603020202020204" pitchFamily="34" charset="0"/>
              </a:rPr>
              <a:t>Έμφαση σε συγκεκριμένα σημεία</a:t>
            </a:r>
          </a:p>
          <a:p>
            <a:pPr marL="285750" indent="-285750">
              <a:buFont typeface="Arial" panose="020B0604020202020204" pitchFamily="34" charset="0"/>
              <a:buChar char="•"/>
            </a:pPr>
            <a:r>
              <a:rPr lang="el-GR" sz="1400" dirty="0" smtClean="0">
                <a:solidFill>
                  <a:schemeClr val="tx2"/>
                </a:solidFill>
                <a:latin typeface="Trebuchet MS" panose="020B0603020202020204" pitchFamily="34" charset="0"/>
              </a:rPr>
              <a:t>Επεξηγηματικά σχόλια</a:t>
            </a:r>
            <a:endParaRPr lang="el-GR" sz="1400" dirty="0">
              <a:solidFill>
                <a:schemeClr val="tx2"/>
              </a:solidFill>
              <a:latin typeface="Trebuchet MS" panose="020B0603020202020204" pitchFamily="34" charset="0"/>
            </a:endParaRPr>
          </a:p>
        </p:txBody>
      </p:sp>
      <p:sp>
        <p:nvSpPr>
          <p:cNvPr id="11" name="Ορθογώνιο 10"/>
          <p:cNvSpPr/>
          <p:nvPr/>
        </p:nvSpPr>
        <p:spPr>
          <a:xfrm>
            <a:off x="5885935" y="4559643"/>
            <a:ext cx="2467232" cy="156554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l-GR" sz="1400" dirty="0" smtClean="0">
                <a:solidFill>
                  <a:schemeClr val="tx2"/>
                </a:solidFill>
                <a:latin typeface="Trebuchet MS" panose="020B0603020202020204" pitchFamily="34" charset="0"/>
              </a:rPr>
              <a:t>Σαφήνεια σκοπού και προσδοκώμενων μαθησιακών αποτελεσμάτων</a:t>
            </a:r>
          </a:p>
          <a:p>
            <a:pPr marL="285750" indent="-285750">
              <a:buFont typeface="Arial" panose="020B0604020202020204" pitchFamily="34" charset="0"/>
              <a:buChar char="•"/>
            </a:pPr>
            <a:r>
              <a:rPr lang="el-GR" sz="1400" dirty="0" smtClean="0">
                <a:solidFill>
                  <a:schemeClr val="tx2"/>
                </a:solidFill>
                <a:latin typeface="Trebuchet MS" panose="020B0603020202020204" pitchFamily="34" charset="0"/>
              </a:rPr>
              <a:t>Έλεγχος προόδου με βάση τα προσδοκώμενα αποτελέσματα</a:t>
            </a:r>
            <a:endParaRPr lang="el-GR" sz="1400" dirty="0">
              <a:solidFill>
                <a:schemeClr val="tx2"/>
              </a:solidFill>
              <a:latin typeface="Trebuchet MS" panose="020B0603020202020204" pitchFamily="34" charset="0"/>
            </a:endParaRPr>
          </a:p>
        </p:txBody>
      </p:sp>
      <p:sp>
        <p:nvSpPr>
          <p:cNvPr id="12" name="Ορθογώνιο 11"/>
          <p:cNvSpPr/>
          <p:nvPr/>
        </p:nvSpPr>
        <p:spPr>
          <a:xfrm>
            <a:off x="2897335" y="4559643"/>
            <a:ext cx="2601421" cy="156554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l-GR" sz="1400" dirty="0" smtClean="0">
                <a:solidFill>
                  <a:schemeClr val="tx2"/>
                </a:solidFill>
                <a:latin typeface="Trebuchet MS" panose="020B0603020202020204" pitchFamily="34" charset="0"/>
              </a:rPr>
              <a:t>Δραστηριότητες ανάπτυξης διαύλων επικοινωνίας</a:t>
            </a:r>
          </a:p>
          <a:p>
            <a:pPr marL="285750" indent="-285750">
              <a:buFont typeface="Arial" panose="020B0604020202020204" pitchFamily="34" charset="0"/>
              <a:buChar char="•"/>
            </a:pPr>
            <a:r>
              <a:rPr lang="el-GR" sz="1400" dirty="0" smtClean="0">
                <a:solidFill>
                  <a:schemeClr val="tx2"/>
                </a:solidFill>
                <a:latin typeface="Trebuchet MS" panose="020B0603020202020204" pitchFamily="34" charset="0"/>
              </a:rPr>
              <a:t>Δραστηριότητες συσχέτισης νέων δεδομένων στη δική τους πραγματικότητα</a:t>
            </a:r>
            <a:endParaRPr lang="el-GR" sz="1400" dirty="0">
              <a:solidFill>
                <a:schemeClr val="tx2"/>
              </a:solidFill>
              <a:latin typeface="Trebuchet MS" panose="020B0603020202020204" pitchFamily="34" charset="0"/>
            </a:endParaRPr>
          </a:p>
        </p:txBody>
      </p:sp>
      <p:sp>
        <p:nvSpPr>
          <p:cNvPr id="13" name="Ορθογώνιο 12"/>
          <p:cNvSpPr/>
          <p:nvPr/>
        </p:nvSpPr>
        <p:spPr>
          <a:xfrm>
            <a:off x="-1" y="4631900"/>
            <a:ext cx="2524897" cy="14932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l-GR" sz="1400" dirty="0" smtClean="0">
                <a:solidFill>
                  <a:schemeClr val="tx2"/>
                </a:solidFill>
                <a:latin typeface="Trebuchet MS" panose="020B0603020202020204" pitchFamily="34" charset="0"/>
              </a:rPr>
              <a:t>Ενθάρρυνση για ανταλλαγή απόψεων μέσω δραστηριοτήτων</a:t>
            </a:r>
          </a:p>
          <a:p>
            <a:pPr marL="285750" indent="-285750">
              <a:buFont typeface="Arial" panose="020B0604020202020204" pitchFamily="34" charset="0"/>
              <a:buChar char="•"/>
            </a:pPr>
            <a:r>
              <a:rPr lang="el-GR" sz="1400" dirty="0" smtClean="0">
                <a:solidFill>
                  <a:schemeClr val="tx2"/>
                </a:solidFill>
                <a:latin typeface="Trebuchet MS" panose="020B0603020202020204" pitchFamily="34" charset="0"/>
              </a:rPr>
              <a:t>Ενθάρρυνση ενσωμάτωσης απόψεων</a:t>
            </a:r>
            <a:endParaRPr lang="el-GR" sz="1400" dirty="0">
              <a:solidFill>
                <a:schemeClr val="tx2"/>
              </a:solidFill>
              <a:latin typeface="Trebuchet MS" panose="020B0603020202020204" pitchFamily="34" charset="0"/>
            </a:endParaRPr>
          </a:p>
        </p:txBody>
      </p:sp>
      <p:sp>
        <p:nvSpPr>
          <p:cNvPr id="16" name="Ψαλίδισμα διαγώνιας γωνίας του ορθογωνίου 15"/>
          <p:cNvSpPr/>
          <p:nvPr/>
        </p:nvSpPr>
        <p:spPr>
          <a:xfrm>
            <a:off x="8309919" y="1285103"/>
            <a:ext cx="2903838" cy="729049"/>
          </a:xfrm>
          <a:prstGeom prst="snip2DiagRect">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solidFill>
                  <a:schemeClr val="tx2"/>
                </a:solidFill>
                <a:latin typeface="Trebuchet MS" panose="020B0603020202020204" pitchFamily="34" charset="0"/>
              </a:rPr>
              <a:t>Αποτελέσματα έρευνας από ειδικούς στην ΕξΑΕ</a:t>
            </a:r>
            <a:endParaRPr lang="el-GR" sz="1600" b="1" dirty="0">
              <a:solidFill>
                <a:schemeClr val="tx2"/>
              </a:solidFill>
              <a:latin typeface="Trebuchet MS" panose="020B0603020202020204" pitchFamily="34" charset="0"/>
            </a:endParaRPr>
          </a:p>
        </p:txBody>
      </p:sp>
    </p:spTree>
    <p:extLst>
      <p:ext uri="{BB962C8B-B14F-4D97-AF65-F5344CB8AC3E}">
        <p14:creationId xmlns:p14="http://schemas.microsoft.com/office/powerpoint/2010/main" val="4275936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down)">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down)">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wipe(down)">
                                      <p:cBhvr>
                                        <p:cTn id="3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P spid="11" grpId="0" animBg="1"/>
      <p:bldP spid="12" grpId="0" animBg="1"/>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734582" y="535630"/>
            <a:ext cx="8287846" cy="646331"/>
          </a:xfrm>
          <a:prstGeom prst="rect">
            <a:avLst/>
          </a:prstGeom>
        </p:spPr>
        <p:txBody>
          <a:bodyPr wrap="none">
            <a:spAutoFit/>
          </a:bodyPr>
          <a:lstStyle/>
          <a:p>
            <a:pPr lvl="0"/>
            <a:r>
              <a:rPr lang="el-GR" sz="3600" dirty="0" smtClean="0">
                <a:solidFill>
                  <a:srgbClr val="FF80BD">
                    <a:lumMod val="50000"/>
                  </a:srgbClr>
                </a:solidFill>
                <a:latin typeface="Trebuchet MS" panose="020B0603020202020204" pitchFamily="34" charset="0"/>
              </a:rPr>
              <a:t>8. Αποτελέσματα – Κύρια ευρήματα </a:t>
            </a:r>
            <a:r>
              <a:rPr lang="en-US" sz="3600" dirty="0" smtClean="0">
                <a:solidFill>
                  <a:srgbClr val="FF80BD">
                    <a:lumMod val="50000"/>
                  </a:srgbClr>
                </a:solidFill>
                <a:latin typeface="Trebuchet MS" panose="020B0603020202020204" pitchFamily="34" charset="0"/>
              </a:rPr>
              <a:t>2</a:t>
            </a:r>
            <a:r>
              <a:rPr lang="el-GR" sz="3600" dirty="0" smtClean="0">
                <a:solidFill>
                  <a:srgbClr val="FF80BD">
                    <a:lumMod val="50000"/>
                  </a:srgbClr>
                </a:solidFill>
                <a:latin typeface="Trebuchet MS" panose="020B0603020202020204" pitchFamily="34" charset="0"/>
              </a:rPr>
              <a:t>/3</a:t>
            </a:r>
            <a:endParaRPr lang="el-GR" dirty="0">
              <a:solidFill>
                <a:prstClr val="black"/>
              </a:solidFill>
            </a:endParaRPr>
          </a:p>
        </p:txBody>
      </p:sp>
      <p:cxnSp>
        <p:nvCxnSpPr>
          <p:cNvPr id="3" name="15 - Ευθεία γραμμή σύνδεσης"/>
          <p:cNvCxnSpPr/>
          <p:nvPr/>
        </p:nvCxnSpPr>
        <p:spPr bwMode="auto">
          <a:xfrm flipV="1">
            <a:off x="734582" y="1181959"/>
            <a:ext cx="9873049" cy="2"/>
          </a:xfrm>
          <a:prstGeom prst="line">
            <a:avLst/>
          </a:prstGeom>
          <a:ln>
            <a:headEnd type="none" w="med" len="med"/>
            <a:tailEnd type="none" w="med" len="med"/>
          </a:ln>
        </p:spPr>
        <p:style>
          <a:lnRef idx="1">
            <a:schemeClr val="accent3"/>
          </a:lnRef>
          <a:fillRef idx="0">
            <a:schemeClr val="accent3"/>
          </a:fillRef>
          <a:effectRef idx="0">
            <a:schemeClr val="accent3"/>
          </a:effectRef>
          <a:fontRef idx="minor">
            <a:schemeClr val="tx1"/>
          </a:fontRef>
        </p:style>
      </p:cxn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22428" y="-10139"/>
            <a:ext cx="1270750" cy="9518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Διάγραμμα 4"/>
          <p:cNvGraphicFramePr/>
          <p:nvPr>
            <p:extLst>
              <p:ext uri="{D42A27DB-BD31-4B8C-83A1-F6EECF244321}">
                <p14:modId xmlns:p14="http://schemas.microsoft.com/office/powerpoint/2010/main" val="1715099818"/>
              </p:ext>
            </p:extLst>
          </p:nvPr>
        </p:nvGraphicFramePr>
        <p:xfrm>
          <a:off x="1760151" y="1337504"/>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Διάγραμμα 5"/>
          <p:cNvGraphicFramePr/>
          <p:nvPr>
            <p:extLst>
              <p:ext uri="{D42A27DB-BD31-4B8C-83A1-F6EECF244321}">
                <p14:modId xmlns:p14="http://schemas.microsoft.com/office/powerpoint/2010/main" val="1892017460"/>
              </p:ext>
            </p:extLst>
          </p:nvPr>
        </p:nvGraphicFramePr>
        <p:xfrm>
          <a:off x="1834291" y="1439333"/>
          <a:ext cx="7952260" cy="509739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7" name="Στρογγυλεμένο ορθογώνιο 6"/>
          <p:cNvSpPr/>
          <p:nvPr/>
        </p:nvSpPr>
        <p:spPr>
          <a:xfrm>
            <a:off x="2038219" y="1579520"/>
            <a:ext cx="3632887" cy="1695021"/>
          </a:xfrm>
          <a:prstGeom prst="roundRect">
            <a:avLst/>
          </a:prstGeom>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l-GR" sz="1600" dirty="0" smtClean="0">
                <a:solidFill>
                  <a:schemeClr val="tx2"/>
                </a:solidFill>
                <a:latin typeface="Trebuchet MS" panose="020B0603020202020204" pitchFamily="34" charset="0"/>
              </a:rPr>
              <a:t>Απλά, κατανοητά, αναγνωρίσιμα κουμπιά – εικονίδια</a:t>
            </a:r>
          </a:p>
          <a:p>
            <a:pPr marL="285750" indent="-285750">
              <a:buFont typeface="Arial" panose="020B0604020202020204" pitchFamily="34" charset="0"/>
              <a:buChar char="•"/>
            </a:pPr>
            <a:r>
              <a:rPr lang="el-GR" sz="1600" dirty="0" smtClean="0">
                <a:solidFill>
                  <a:schemeClr val="tx2"/>
                </a:solidFill>
                <a:latin typeface="Trebuchet MS" panose="020B0603020202020204" pitchFamily="34" charset="0"/>
              </a:rPr>
              <a:t>Εύκολη πλοήγηση</a:t>
            </a:r>
          </a:p>
          <a:p>
            <a:pPr marL="285750" indent="-285750">
              <a:buFont typeface="Arial" panose="020B0604020202020204" pitchFamily="34" charset="0"/>
              <a:buChar char="•"/>
            </a:pPr>
            <a:r>
              <a:rPr lang="el-GR" sz="1600" dirty="0" smtClean="0">
                <a:solidFill>
                  <a:schemeClr val="tx2"/>
                </a:solidFill>
                <a:latin typeface="Trebuchet MS" panose="020B0603020202020204" pitchFamily="34" charset="0"/>
              </a:rPr>
              <a:t>Συσχέτιση υπερσυνδέσμων με περιεχόμενο</a:t>
            </a:r>
            <a:endParaRPr lang="el-GR" sz="1600" dirty="0">
              <a:solidFill>
                <a:schemeClr val="tx2"/>
              </a:solidFill>
              <a:latin typeface="Trebuchet MS" panose="020B0603020202020204" pitchFamily="34" charset="0"/>
            </a:endParaRPr>
          </a:p>
        </p:txBody>
      </p:sp>
      <p:sp>
        <p:nvSpPr>
          <p:cNvPr id="8" name="Στρογγυλεμένο ορθογώνιο 7"/>
          <p:cNvSpPr/>
          <p:nvPr/>
        </p:nvSpPr>
        <p:spPr>
          <a:xfrm>
            <a:off x="5997146" y="1567163"/>
            <a:ext cx="3561803" cy="1623026"/>
          </a:xfrm>
          <a:prstGeom prst="roundRect">
            <a:avLst/>
          </a:prstGeom>
          <a:solidFill>
            <a:schemeClr val="accent3">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l-GR" sz="1600" dirty="0" smtClean="0">
                <a:solidFill>
                  <a:schemeClr val="tx2"/>
                </a:solidFill>
                <a:latin typeface="Trebuchet MS" panose="020B0603020202020204" pitchFamily="34" charset="0"/>
              </a:rPr>
              <a:t>Δραστηριότητες συναισθηματικής εμπλοκής</a:t>
            </a:r>
          </a:p>
          <a:p>
            <a:pPr marL="285750" indent="-285750">
              <a:buFont typeface="Arial" panose="020B0604020202020204" pitchFamily="34" charset="0"/>
              <a:buChar char="•"/>
            </a:pPr>
            <a:r>
              <a:rPr lang="el-GR" sz="1600" dirty="0" smtClean="0">
                <a:solidFill>
                  <a:schemeClr val="tx2"/>
                </a:solidFill>
                <a:latin typeface="Trebuchet MS" panose="020B0603020202020204" pitchFamily="34" charset="0"/>
              </a:rPr>
              <a:t>Συσχέτιση δραστηριοτήτων με προσωπικό βίωμα</a:t>
            </a:r>
          </a:p>
          <a:p>
            <a:pPr marL="285750" indent="-285750">
              <a:buFont typeface="Arial" panose="020B0604020202020204" pitchFamily="34" charset="0"/>
              <a:buChar char="•"/>
            </a:pPr>
            <a:r>
              <a:rPr lang="el-GR" sz="1600" dirty="0" smtClean="0">
                <a:solidFill>
                  <a:schemeClr val="tx2"/>
                </a:solidFill>
                <a:latin typeface="Trebuchet MS" panose="020B0603020202020204" pitchFamily="34" charset="0"/>
              </a:rPr>
              <a:t>Δραστηριότητες ενθάρρυνσης ανταλλαγής απόψεων</a:t>
            </a:r>
            <a:endParaRPr lang="el-GR" sz="1600" dirty="0">
              <a:solidFill>
                <a:schemeClr val="tx2"/>
              </a:solidFill>
              <a:latin typeface="Trebuchet MS" panose="020B0603020202020204" pitchFamily="34" charset="0"/>
            </a:endParaRPr>
          </a:p>
        </p:txBody>
      </p:sp>
      <p:sp>
        <p:nvSpPr>
          <p:cNvPr id="9" name="Στρογγυλεμένο ορθογώνιο 8"/>
          <p:cNvSpPr/>
          <p:nvPr/>
        </p:nvSpPr>
        <p:spPr>
          <a:xfrm>
            <a:off x="2038219" y="4819135"/>
            <a:ext cx="3632887" cy="1433384"/>
          </a:xfrm>
          <a:prstGeom prst="roundRect">
            <a:avLst/>
          </a:prstGeom>
          <a:solidFill>
            <a:schemeClr val="accent3">
              <a:lumMod val="20000"/>
              <a:lumOff val="80000"/>
            </a:schemeClr>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r>
              <a:rPr lang="el-GR" sz="1600" dirty="0" smtClean="0">
                <a:solidFill>
                  <a:schemeClr val="tx2"/>
                </a:solidFill>
                <a:latin typeface="Trebuchet MS" panose="020B0603020202020204" pitchFamily="34" charset="0"/>
              </a:rPr>
              <a:t>Απόλυτη κάλυψη εκπαιδευτικών στόχων</a:t>
            </a:r>
            <a:endParaRPr lang="el-GR" sz="1600" dirty="0">
              <a:solidFill>
                <a:schemeClr val="tx2"/>
              </a:solidFill>
              <a:latin typeface="Trebuchet MS" panose="020B0603020202020204" pitchFamily="34" charset="0"/>
            </a:endParaRPr>
          </a:p>
        </p:txBody>
      </p:sp>
      <p:sp>
        <p:nvSpPr>
          <p:cNvPr id="10" name="Στρογγυλεμένο ορθογώνιο 9"/>
          <p:cNvSpPr/>
          <p:nvPr/>
        </p:nvSpPr>
        <p:spPr>
          <a:xfrm>
            <a:off x="5997145" y="4819135"/>
            <a:ext cx="3561803" cy="1433384"/>
          </a:xfrm>
          <a:prstGeom prst="roundRect">
            <a:avLst/>
          </a:prstGeom>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l-GR" sz="1600" dirty="0" smtClean="0">
                <a:solidFill>
                  <a:schemeClr val="tx2"/>
                </a:solidFill>
                <a:latin typeface="Trebuchet MS" panose="020B0603020202020204" pitchFamily="34" charset="0"/>
              </a:rPr>
              <a:t>Απλό, φιλικό ύφος γραφής</a:t>
            </a:r>
          </a:p>
          <a:p>
            <a:pPr marL="285750" indent="-285750">
              <a:buFont typeface="Arial" panose="020B0604020202020204" pitchFamily="34" charset="0"/>
              <a:buChar char="•"/>
            </a:pPr>
            <a:r>
              <a:rPr lang="el-GR" sz="1600" dirty="0" smtClean="0">
                <a:solidFill>
                  <a:schemeClr val="tx2"/>
                </a:solidFill>
                <a:latin typeface="Trebuchet MS" panose="020B0603020202020204" pitchFamily="34" charset="0"/>
              </a:rPr>
              <a:t>Μη πυκνότητα γραφής</a:t>
            </a:r>
          </a:p>
          <a:p>
            <a:pPr marL="285750" indent="-285750">
              <a:buFont typeface="Arial" panose="020B0604020202020204" pitchFamily="34" charset="0"/>
              <a:buChar char="•"/>
            </a:pPr>
            <a:r>
              <a:rPr lang="el-GR" sz="1600" dirty="0" smtClean="0">
                <a:solidFill>
                  <a:schemeClr val="tx2"/>
                </a:solidFill>
                <a:latin typeface="Trebuchet MS" panose="020B0603020202020204" pitchFamily="34" charset="0"/>
              </a:rPr>
              <a:t>Τμηματική παρουσίαση υλικού</a:t>
            </a:r>
            <a:endParaRPr lang="el-GR" sz="1600" dirty="0">
              <a:solidFill>
                <a:schemeClr val="tx2"/>
              </a:solidFill>
              <a:latin typeface="Trebuchet MS" panose="020B0603020202020204" pitchFamily="34" charset="0"/>
            </a:endParaRPr>
          </a:p>
        </p:txBody>
      </p:sp>
    </p:spTree>
    <p:extLst>
      <p:ext uri="{BB962C8B-B14F-4D97-AF65-F5344CB8AC3E}">
        <p14:creationId xmlns:p14="http://schemas.microsoft.com/office/powerpoint/2010/main" val="3356638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734582" y="535630"/>
            <a:ext cx="8287846" cy="646331"/>
          </a:xfrm>
          <a:prstGeom prst="rect">
            <a:avLst/>
          </a:prstGeom>
        </p:spPr>
        <p:txBody>
          <a:bodyPr wrap="none">
            <a:spAutoFit/>
          </a:bodyPr>
          <a:lstStyle/>
          <a:p>
            <a:pPr lvl="0"/>
            <a:r>
              <a:rPr lang="el-GR" sz="3600" dirty="0" smtClean="0">
                <a:solidFill>
                  <a:srgbClr val="FF80BD">
                    <a:lumMod val="50000"/>
                  </a:srgbClr>
                </a:solidFill>
                <a:latin typeface="Trebuchet MS" panose="020B0603020202020204" pitchFamily="34" charset="0"/>
              </a:rPr>
              <a:t>8. Αποτελέσματα – Κύρια ευρήματα </a:t>
            </a:r>
            <a:r>
              <a:rPr lang="en-US" sz="3600" dirty="0" smtClean="0">
                <a:solidFill>
                  <a:srgbClr val="FF80BD">
                    <a:lumMod val="50000"/>
                  </a:srgbClr>
                </a:solidFill>
                <a:latin typeface="Trebuchet MS" panose="020B0603020202020204" pitchFamily="34" charset="0"/>
              </a:rPr>
              <a:t>3</a:t>
            </a:r>
            <a:r>
              <a:rPr lang="el-GR" sz="3600" dirty="0" smtClean="0">
                <a:solidFill>
                  <a:srgbClr val="FF80BD">
                    <a:lumMod val="50000"/>
                  </a:srgbClr>
                </a:solidFill>
                <a:latin typeface="Trebuchet MS" panose="020B0603020202020204" pitchFamily="34" charset="0"/>
              </a:rPr>
              <a:t>/3</a:t>
            </a:r>
            <a:endParaRPr lang="el-GR" dirty="0">
              <a:solidFill>
                <a:prstClr val="black"/>
              </a:solidFill>
            </a:endParaRPr>
          </a:p>
        </p:txBody>
      </p:sp>
      <p:cxnSp>
        <p:nvCxnSpPr>
          <p:cNvPr id="3" name="15 - Ευθεία γραμμή σύνδεσης"/>
          <p:cNvCxnSpPr/>
          <p:nvPr/>
        </p:nvCxnSpPr>
        <p:spPr bwMode="auto">
          <a:xfrm flipV="1">
            <a:off x="734582" y="1181959"/>
            <a:ext cx="9873049" cy="2"/>
          </a:xfrm>
          <a:prstGeom prst="line">
            <a:avLst/>
          </a:prstGeom>
          <a:ln>
            <a:headEnd type="none" w="med" len="med"/>
            <a:tailEnd type="none" w="med" len="med"/>
          </a:ln>
        </p:spPr>
        <p:style>
          <a:lnRef idx="1">
            <a:schemeClr val="accent3"/>
          </a:lnRef>
          <a:fillRef idx="0">
            <a:schemeClr val="accent3"/>
          </a:fillRef>
          <a:effectRef idx="0">
            <a:schemeClr val="accent3"/>
          </a:effectRef>
          <a:fontRef idx="minor">
            <a:schemeClr val="tx1"/>
          </a:fontRef>
        </p:style>
      </p:cxn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22428" y="59712"/>
            <a:ext cx="1270750" cy="9518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4" name="Διάγραμμα 3"/>
          <p:cNvGraphicFramePr/>
          <p:nvPr>
            <p:extLst>
              <p:ext uri="{D42A27DB-BD31-4B8C-83A1-F6EECF244321}">
                <p14:modId xmlns:p14="http://schemas.microsoft.com/office/powerpoint/2010/main" val="3924454828"/>
              </p:ext>
            </p:extLst>
          </p:nvPr>
        </p:nvGraphicFramePr>
        <p:xfrm>
          <a:off x="111210" y="1572284"/>
          <a:ext cx="11195221" cy="4865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566384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934994" y="443982"/>
            <a:ext cx="6096000" cy="646331"/>
          </a:xfrm>
          <a:prstGeom prst="rect">
            <a:avLst/>
          </a:prstGeom>
        </p:spPr>
        <p:txBody>
          <a:bodyPr>
            <a:spAutoFit/>
          </a:bodyPr>
          <a:lstStyle/>
          <a:p>
            <a:pPr lvl="0"/>
            <a:r>
              <a:rPr lang="el-GR" sz="3600" dirty="0" smtClean="0">
                <a:solidFill>
                  <a:srgbClr val="FF80BD">
                    <a:lumMod val="50000"/>
                  </a:srgbClr>
                </a:solidFill>
                <a:latin typeface="Trebuchet MS" panose="020B0603020202020204" pitchFamily="34" charset="0"/>
              </a:rPr>
              <a:t>9. Συμπεράσματα 1/2 </a:t>
            </a:r>
            <a:endParaRPr lang="el-GR" dirty="0">
              <a:solidFill>
                <a:prstClr val="black"/>
              </a:solidFill>
            </a:endParaRPr>
          </a:p>
        </p:txBody>
      </p:sp>
      <p:cxnSp>
        <p:nvCxnSpPr>
          <p:cNvPr id="4" name="15 - Ευθεία γραμμή σύνδεσης"/>
          <p:cNvCxnSpPr/>
          <p:nvPr/>
        </p:nvCxnSpPr>
        <p:spPr bwMode="auto">
          <a:xfrm flipV="1">
            <a:off x="734582" y="1181959"/>
            <a:ext cx="9873049" cy="2"/>
          </a:xfrm>
          <a:prstGeom prst="line">
            <a:avLst/>
          </a:prstGeom>
          <a:ln>
            <a:headEnd type="none" w="med" len="med"/>
            <a:tailEnd type="none" w="med" len="med"/>
          </a:ln>
        </p:spPr>
        <p:style>
          <a:lnRef idx="1">
            <a:schemeClr val="accent3"/>
          </a:lnRef>
          <a:fillRef idx="0">
            <a:schemeClr val="accent3"/>
          </a:fillRef>
          <a:effectRef idx="0">
            <a:schemeClr val="accent3"/>
          </a:effectRef>
          <a:fontRef idx="minor">
            <a:schemeClr val="tx1"/>
          </a:fontRef>
        </p:style>
      </p:cxn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16514" y="19697"/>
            <a:ext cx="1162264" cy="1162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Διάγραμμα 4"/>
          <p:cNvGraphicFramePr/>
          <p:nvPr>
            <p:extLst>
              <p:ext uri="{D42A27DB-BD31-4B8C-83A1-F6EECF244321}">
                <p14:modId xmlns:p14="http://schemas.microsoft.com/office/powerpoint/2010/main" val="967753"/>
              </p:ext>
            </p:extLst>
          </p:nvPr>
        </p:nvGraphicFramePr>
        <p:xfrm>
          <a:off x="317198" y="1181961"/>
          <a:ext cx="8196607" cy="29699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2" name="Διάγραμμα 11"/>
          <p:cNvGraphicFramePr/>
          <p:nvPr>
            <p:extLst>
              <p:ext uri="{D42A27DB-BD31-4B8C-83A1-F6EECF244321}">
                <p14:modId xmlns:p14="http://schemas.microsoft.com/office/powerpoint/2010/main" val="2615906067"/>
              </p:ext>
            </p:extLst>
          </p:nvPr>
        </p:nvGraphicFramePr>
        <p:xfrm>
          <a:off x="334359" y="3893239"/>
          <a:ext cx="8265943" cy="296476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6184599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934994" y="443982"/>
            <a:ext cx="6096000" cy="646331"/>
          </a:xfrm>
          <a:prstGeom prst="rect">
            <a:avLst/>
          </a:prstGeom>
        </p:spPr>
        <p:txBody>
          <a:bodyPr>
            <a:spAutoFit/>
          </a:bodyPr>
          <a:lstStyle/>
          <a:p>
            <a:pPr lvl="0"/>
            <a:r>
              <a:rPr lang="el-GR" sz="3600" dirty="0" smtClean="0">
                <a:solidFill>
                  <a:srgbClr val="FF80BD">
                    <a:lumMod val="50000"/>
                  </a:srgbClr>
                </a:solidFill>
                <a:latin typeface="Trebuchet MS" panose="020B0603020202020204" pitchFamily="34" charset="0"/>
              </a:rPr>
              <a:t>9. Συμπεράσματα </a:t>
            </a:r>
            <a:r>
              <a:rPr lang="en-US" sz="3600" dirty="0" smtClean="0">
                <a:solidFill>
                  <a:srgbClr val="FF80BD">
                    <a:lumMod val="50000"/>
                  </a:srgbClr>
                </a:solidFill>
                <a:latin typeface="Trebuchet MS" panose="020B0603020202020204" pitchFamily="34" charset="0"/>
              </a:rPr>
              <a:t>2</a:t>
            </a:r>
            <a:r>
              <a:rPr lang="el-GR" sz="3600" dirty="0" smtClean="0">
                <a:solidFill>
                  <a:srgbClr val="FF80BD">
                    <a:lumMod val="50000"/>
                  </a:srgbClr>
                </a:solidFill>
                <a:latin typeface="Trebuchet MS" panose="020B0603020202020204" pitchFamily="34" charset="0"/>
              </a:rPr>
              <a:t>/2 </a:t>
            </a:r>
            <a:endParaRPr lang="el-GR" dirty="0">
              <a:solidFill>
                <a:prstClr val="black"/>
              </a:solidFill>
            </a:endParaRPr>
          </a:p>
        </p:txBody>
      </p:sp>
      <p:cxnSp>
        <p:nvCxnSpPr>
          <p:cNvPr id="4" name="15 - Ευθεία γραμμή σύνδεσης"/>
          <p:cNvCxnSpPr/>
          <p:nvPr/>
        </p:nvCxnSpPr>
        <p:spPr bwMode="auto">
          <a:xfrm flipV="1">
            <a:off x="734582" y="1181959"/>
            <a:ext cx="9873049" cy="2"/>
          </a:xfrm>
          <a:prstGeom prst="line">
            <a:avLst/>
          </a:prstGeom>
          <a:ln w="19050">
            <a:headEnd type="none" w="med" len="med"/>
            <a:tailEnd type="none" w="med" len="med"/>
          </a:ln>
        </p:spPr>
        <p:style>
          <a:lnRef idx="1">
            <a:schemeClr val="accent3"/>
          </a:lnRef>
          <a:fillRef idx="0">
            <a:schemeClr val="accent3"/>
          </a:fillRef>
          <a:effectRef idx="0">
            <a:schemeClr val="accent3"/>
          </a:effectRef>
          <a:fontRef idx="minor">
            <a:schemeClr val="tx1"/>
          </a:fontRef>
        </p:style>
      </p:cxn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16514" y="19697"/>
            <a:ext cx="1162264" cy="1162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3" name="Διάγραμμα 2"/>
          <p:cNvGraphicFramePr/>
          <p:nvPr>
            <p:extLst>
              <p:ext uri="{D42A27DB-BD31-4B8C-83A1-F6EECF244321}">
                <p14:modId xmlns:p14="http://schemas.microsoft.com/office/powerpoint/2010/main" val="1504096891"/>
              </p:ext>
            </p:extLst>
          </p:nvPr>
        </p:nvGraphicFramePr>
        <p:xfrm>
          <a:off x="1832960" y="1461073"/>
          <a:ext cx="7676292" cy="47667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742812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Ορθογώνιο 2"/>
          <p:cNvSpPr/>
          <p:nvPr/>
        </p:nvSpPr>
        <p:spPr>
          <a:xfrm>
            <a:off x="741266" y="523273"/>
            <a:ext cx="7205819" cy="646331"/>
          </a:xfrm>
          <a:prstGeom prst="rect">
            <a:avLst/>
          </a:prstGeom>
        </p:spPr>
        <p:txBody>
          <a:bodyPr wrap="none">
            <a:spAutoFit/>
          </a:bodyPr>
          <a:lstStyle/>
          <a:p>
            <a:r>
              <a:rPr lang="el-GR" sz="3600" dirty="0" smtClean="0">
                <a:solidFill>
                  <a:srgbClr val="FF80BD">
                    <a:lumMod val="50000"/>
                  </a:srgbClr>
                </a:solidFill>
                <a:latin typeface="Trebuchet MS" panose="020B0603020202020204" pitchFamily="34" charset="0"/>
              </a:rPr>
              <a:t>10. Βιβλιογραφικές αναφορές 1/2</a:t>
            </a:r>
            <a:endParaRPr lang="el-GR" dirty="0"/>
          </a:p>
        </p:txBody>
      </p:sp>
      <p:cxnSp>
        <p:nvCxnSpPr>
          <p:cNvPr id="4" name="15 - Ευθεία γραμμή σύνδεσης"/>
          <p:cNvCxnSpPr/>
          <p:nvPr/>
        </p:nvCxnSpPr>
        <p:spPr bwMode="auto">
          <a:xfrm flipV="1">
            <a:off x="734582" y="1181959"/>
            <a:ext cx="9873049" cy="2"/>
          </a:xfrm>
          <a:prstGeom prst="line">
            <a:avLst/>
          </a:prstGeom>
          <a:ln w="19050">
            <a:headEnd type="none" w="med" len="med"/>
            <a:tailEnd type="none" w="med" len="med"/>
          </a:ln>
        </p:spPr>
        <p:style>
          <a:lnRef idx="1">
            <a:schemeClr val="accent3"/>
          </a:lnRef>
          <a:fillRef idx="0">
            <a:schemeClr val="accent3"/>
          </a:fillRef>
          <a:effectRef idx="0">
            <a:schemeClr val="accent3"/>
          </a:effectRef>
          <a:fontRef idx="minor">
            <a:schemeClr val="tx1"/>
          </a:fontRef>
        </p:style>
      </p:cxn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08999" y="186809"/>
            <a:ext cx="2229138" cy="995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Ψαλίδισμα μίας γωνίας του ορθογωνίου 4"/>
          <p:cNvSpPr/>
          <p:nvPr/>
        </p:nvSpPr>
        <p:spPr>
          <a:xfrm>
            <a:off x="271850" y="1445741"/>
            <a:ext cx="10577382" cy="4806778"/>
          </a:xfrm>
          <a:prstGeom prst="snip1Rect">
            <a:avLst/>
          </a:prstGeom>
          <a:solidFill>
            <a:schemeClr val="accent1">
              <a:lumMod val="20000"/>
              <a:lumOff val="80000"/>
            </a:schemeClr>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l-GR" sz="1400" dirty="0" smtClean="0">
                <a:solidFill>
                  <a:schemeClr val="tx2"/>
                </a:solidFill>
                <a:latin typeface="Trebuchet MS" panose="020B0603020202020204" pitchFamily="34" charset="0"/>
              </a:rPr>
              <a:t>Αναστασιάδης, Π. (2005). Νέες Τεχνολογίες και Εξ Αποστάσεως Εκπαίδευση στην υπηρεσία της Δια Βίου Μάθησης: Προς μια νέα «Κοινωνική Συμφωνία» για την άρση των συνεπειών του Ψηφιακού Δυϊσμού». Στο Α. Λιοναράκης (Επιμ.) ,Πρακτικά 3ου Διεθνούς Συνεδρίου Ανοικτής &amp; εξ Αποστάσεως Εκπαίδευσης Παιδαγωγικές και Τεχνολογικές Εφαρμογές, Ελληνικό Ανοικτό Πανεπιστήμιο, Ελληνικό Δίκτυο Ανοικτής &amp; εξ Αποστάσεως Εκπαίδευσης. Πάτρα.</a:t>
            </a:r>
            <a:endParaRPr lang="el-GR" dirty="0"/>
          </a:p>
          <a:p>
            <a:pPr algn="just"/>
            <a:endParaRPr lang="el-GR" dirty="0" smtClean="0"/>
          </a:p>
          <a:p>
            <a:pPr algn="just"/>
            <a:r>
              <a:rPr lang="el-GR" sz="1400" dirty="0">
                <a:solidFill>
                  <a:schemeClr val="tx2"/>
                </a:solidFill>
                <a:latin typeface="Trebuchet MS" panose="020B0603020202020204" pitchFamily="34" charset="0"/>
              </a:rPr>
              <a:t>Βασάλα, Π. (2005). Εξ Αποστάσεως Σχολική Εκπαίδευση. Στο Α. Λιοναράκης (Επιμ.), Ανοικτή και εξ Αποστάσεως Εκπαίδευση: Παιδαγωγικές και Τεχνολογικές Εφαρμογές (σσ. 53-80). Πάτρα: Ελληνικό Ανοικτό Πανεπιστήμιο</a:t>
            </a:r>
            <a:r>
              <a:rPr lang="el-GR" sz="1400" dirty="0" smtClean="0">
                <a:solidFill>
                  <a:schemeClr val="tx2"/>
                </a:solidFill>
                <a:latin typeface="Trebuchet MS" panose="020B0603020202020204" pitchFamily="34" charset="0"/>
              </a:rPr>
              <a:t>.</a:t>
            </a:r>
          </a:p>
          <a:p>
            <a:pPr algn="just"/>
            <a:endParaRPr lang="el-GR" sz="1400" dirty="0" smtClean="0">
              <a:solidFill>
                <a:schemeClr val="tx2"/>
              </a:solidFill>
              <a:latin typeface="Trebuchet MS" panose="020B0603020202020204" pitchFamily="34" charset="0"/>
            </a:endParaRPr>
          </a:p>
          <a:p>
            <a:pPr algn="just"/>
            <a:r>
              <a:rPr lang="el-GR" sz="1400" dirty="0">
                <a:solidFill>
                  <a:schemeClr val="tx2"/>
                </a:solidFill>
                <a:latin typeface="Trebuchet MS" panose="020B0603020202020204" pitchFamily="34" charset="0"/>
              </a:rPr>
              <a:t>ΔΕΠΠΣ-ΑΠΣ (2003). Διαθεματικό ενιαίο πλαίσιο προγραμμάτων σπουδών και αναλυτικά προγράμματα σπουδών υποχρεωτικής εκπαίδευσης. Αθήνα: ΥΠΕΠΘ-ΠΙ, ΦΕΚ 304Β/13- 03-2003. </a:t>
            </a:r>
            <a:endParaRPr lang="el-GR" sz="1400" dirty="0" smtClean="0">
              <a:solidFill>
                <a:schemeClr val="tx2"/>
              </a:solidFill>
              <a:latin typeface="Trebuchet MS" panose="020B0603020202020204" pitchFamily="34" charset="0"/>
            </a:endParaRPr>
          </a:p>
          <a:p>
            <a:pPr algn="just"/>
            <a:endParaRPr lang="el-GR" sz="1400" dirty="0" smtClean="0">
              <a:solidFill>
                <a:schemeClr val="tx2"/>
              </a:solidFill>
              <a:latin typeface="Trebuchet MS" panose="020B0603020202020204" pitchFamily="34" charset="0"/>
            </a:endParaRPr>
          </a:p>
          <a:p>
            <a:pPr algn="just"/>
            <a:r>
              <a:rPr lang="el-GR" sz="1400" dirty="0">
                <a:solidFill>
                  <a:schemeClr val="tx2"/>
                </a:solidFill>
                <a:latin typeface="Trebuchet MS" panose="020B0603020202020204" pitchFamily="34" charset="0"/>
              </a:rPr>
              <a:t>Καπριδάκη, Μ. (2019). Σχεδιασμός, ανάπτυξη και αποτίμηση συμπληρωματικού εκπαιδευτικού υλικού με τη μεθοδολογία της ΕξΑΕ στην τοπική ιστορία της </a:t>
            </a:r>
            <a:r>
              <a:rPr lang="el-GR" sz="1400" dirty="0" smtClean="0">
                <a:solidFill>
                  <a:schemeClr val="tx2"/>
                </a:solidFill>
                <a:latin typeface="Trebuchet MS" panose="020B0603020202020204" pitchFamily="34" charset="0"/>
              </a:rPr>
              <a:t>Στ’ </a:t>
            </a:r>
            <a:r>
              <a:rPr lang="el-GR" sz="1400" dirty="0">
                <a:solidFill>
                  <a:schemeClr val="tx2"/>
                </a:solidFill>
                <a:latin typeface="Trebuchet MS" panose="020B0603020202020204" pitchFamily="34" charset="0"/>
              </a:rPr>
              <a:t>τάξης με θέμα: «Μάχη της Κρήτης. Αντίσταση και αντίποινα». (Διπλωματική Εργασία). Πανεπιστήμιο Κρήτης, Ρέθυμνο. </a:t>
            </a:r>
            <a:endParaRPr lang="el-GR" sz="1400" dirty="0" smtClean="0">
              <a:solidFill>
                <a:schemeClr val="tx2"/>
              </a:solidFill>
              <a:latin typeface="Trebuchet MS" panose="020B0603020202020204" pitchFamily="34" charset="0"/>
            </a:endParaRPr>
          </a:p>
          <a:p>
            <a:pPr algn="just"/>
            <a:endParaRPr lang="el-GR" sz="1400" dirty="0" smtClean="0">
              <a:solidFill>
                <a:schemeClr val="tx2"/>
              </a:solidFill>
              <a:latin typeface="Trebuchet MS" panose="020B0603020202020204" pitchFamily="34" charset="0"/>
            </a:endParaRPr>
          </a:p>
          <a:p>
            <a:pPr algn="just"/>
            <a:r>
              <a:rPr lang="el-GR" sz="1400" dirty="0">
                <a:solidFill>
                  <a:schemeClr val="tx2"/>
                </a:solidFill>
                <a:latin typeface="Trebuchet MS" panose="020B0603020202020204" pitchFamily="34" charset="0"/>
              </a:rPr>
              <a:t>Κατσαντώνη, Ε. Α. (2017). Σχεδιασμός και Ανάπτυξη Διαδραστικού Διαθεματικού Εκπαιδευτικού Ψηφιακού Υλικού “Κατοχή &amp; Εμφύλιος” για τη διδασκαλία της Ιστορίας Στ΄ Δημοτικού. Διεθνές Συνέδριο για την Ανοικτή &amp; εξ Αποστάσεως Εκπαίδευση, 9(3Α), 52-65.</a:t>
            </a:r>
          </a:p>
          <a:p>
            <a:pPr algn="just"/>
            <a:endParaRPr lang="el-GR" sz="1400" dirty="0">
              <a:solidFill>
                <a:schemeClr val="tx2"/>
              </a:solidFill>
              <a:latin typeface="Trebuchet MS" panose="020B0603020202020204" pitchFamily="34" charset="0"/>
            </a:endParaRPr>
          </a:p>
        </p:txBody>
      </p:sp>
    </p:spTree>
    <p:extLst>
      <p:ext uri="{BB962C8B-B14F-4D97-AF65-F5344CB8AC3E}">
        <p14:creationId xmlns:p14="http://schemas.microsoft.com/office/powerpoint/2010/main" val="376822616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Ορθογώνιο 2"/>
          <p:cNvSpPr/>
          <p:nvPr/>
        </p:nvSpPr>
        <p:spPr>
          <a:xfrm>
            <a:off x="741266" y="523273"/>
            <a:ext cx="7345281" cy="646331"/>
          </a:xfrm>
          <a:prstGeom prst="rect">
            <a:avLst/>
          </a:prstGeom>
        </p:spPr>
        <p:txBody>
          <a:bodyPr wrap="none">
            <a:spAutoFit/>
          </a:bodyPr>
          <a:lstStyle/>
          <a:p>
            <a:r>
              <a:rPr lang="el-GR" sz="3600" dirty="0" smtClean="0">
                <a:solidFill>
                  <a:srgbClr val="FF80BD">
                    <a:lumMod val="50000"/>
                  </a:srgbClr>
                </a:solidFill>
                <a:latin typeface="Trebuchet MS" panose="020B0603020202020204" pitchFamily="34" charset="0"/>
              </a:rPr>
              <a:t>10. Βιβλιογραφικές αναφορές 2/2 </a:t>
            </a:r>
            <a:endParaRPr lang="el-GR" dirty="0"/>
          </a:p>
        </p:txBody>
      </p:sp>
      <p:cxnSp>
        <p:nvCxnSpPr>
          <p:cNvPr id="4" name="15 - Ευθεία γραμμή σύνδεσης"/>
          <p:cNvCxnSpPr/>
          <p:nvPr/>
        </p:nvCxnSpPr>
        <p:spPr bwMode="auto">
          <a:xfrm flipV="1">
            <a:off x="734582" y="1181959"/>
            <a:ext cx="9873049" cy="2"/>
          </a:xfrm>
          <a:prstGeom prst="line">
            <a:avLst/>
          </a:prstGeom>
          <a:ln w="19050">
            <a:headEnd type="none" w="med" len="med"/>
            <a:tailEnd type="none" w="med" len="med"/>
          </a:ln>
        </p:spPr>
        <p:style>
          <a:lnRef idx="1">
            <a:schemeClr val="accent3"/>
          </a:lnRef>
          <a:fillRef idx="0">
            <a:schemeClr val="accent3"/>
          </a:fillRef>
          <a:effectRef idx="0">
            <a:schemeClr val="accent3"/>
          </a:effectRef>
          <a:fontRef idx="minor">
            <a:schemeClr val="tx1"/>
          </a:fontRef>
        </p:style>
      </p:cxn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08999" y="186809"/>
            <a:ext cx="2229138" cy="995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Ψαλίδισμα μίας γωνίας του ορθογωνίου 4"/>
          <p:cNvSpPr/>
          <p:nvPr/>
        </p:nvSpPr>
        <p:spPr>
          <a:xfrm>
            <a:off x="271850" y="1445740"/>
            <a:ext cx="10577382" cy="5301049"/>
          </a:xfrm>
          <a:prstGeom prst="snip1Rect">
            <a:avLst/>
          </a:prstGeom>
          <a:solidFill>
            <a:schemeClr val="accent1">
              <a:lumMod val="20000"/>
              <a:lumOff val="80000"/>
            </a:schemeClr>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l-GR" sz="1400" dirty="0" smtClean="0">
                <a:solidFill>
                  <a:schemeClr val="tx2"/>
                </a:solidFill>
                <a:latin typeface="Trebuchet MS" panose="020B0603020202020204" pitchFamily="34" charset="0"/>
              </a:rPr>
              <a:t>Μανούσου</a:t>
            </a:r>
            <a:r>
              <a:rPr lang="el-GR" sz="1400" dirty="0">
                <a:solidFill>
                  <a:schemeClr val="tx2"/>
                </a:solidFill>
                <a:latin typeface="Trebuchet MS" panose="020B0603020202020204" pitchFamily="34" charset="0"/>
              </a:rPr>
              <a:t>, Ε. (2009). Σχεδιασμός και Δημιουργία Παιδαγωγικού Υλικού για εξ αποστάσεως εκπαίδευση και Διαδραστικές Τηλεδιασκέψεις. Στο Π. Πολίτης (Επιμ</a:t>
            </a:r>
            <a:r>
              <a:rPr lang="el-GR" sz="1400" i="1" dirty="0">
                <a:solidFill>
                  <a:schemeClr val="tx2"/>
                </a:solidFill>
                <a:latin typeface="Trebuchet MS" panose="020B0603020202020204" pitchFamily="34" charset="0"/>
              </a:rPr>
              <a:t>.), Πρακτικά του 1ου Εκπαιδευτικού Συνεδρίου για την «Ένταξη και χρήση των ΤΠΕ στην εκπαιδευτική διαδικασία»</a:t>
            </a:r>
            <a:r>
              <a:rPr lang="el-GR" sz="1400" dirty="0">
                <a:solidFill>
                  <a:schemeClr val="tx2"/>
                </a:solidFill>
                <a:latin typeface="Trebuchet MS" panose="020B0603020202020204" pitchFamily="34" charset="0"/>
              </a:rPr>
              <a:t>, 24-26 Απριλίου 2009 (σσ. 1-6).ΕΤΠΕ-ΠΤΔΕ Πανεπιστημίου Θεσσαλίας. Βόλος. </a:t>
            </a:r>
            <a:endParaRPr lang="el-GR" sz="1400" dirty="0" smtClean="0">
              <a:solidFill>
                <a:schemeClr val="tx2"/>
              </a:solidFill>
              <a:latin typeface="Trebuchet MS" panose="020B0603020202020204" pitchFamily="34" charset="0"/>
            </a:endParaRPr>
          </a:p>
          <a:p>
            <a:pPr algn="just"/>
            <a:endParaRPr lang="el-GR" sz="1400" dirty="0">
              <a:solidFill>
                <a:schemeClr val="tx2"/>
              </a:solidFill>
              <a:latin typeface="Trebuchet MS" panose="020B0603020202020204" pitchFamily="34" charset="0"/>
            </a:endParaRPr>
          </a:p>
          <a:p>
            <a:pPr algn="just"/>
            <a:r>
              <a:rPr lang="el-GR" sz="1400" dirty="0">
                <a:solidFill>
                  <a:schemeClr val="tx2"/>
                </a:solidFill>
                <a:latin typeface="Trebuchet MS" panose="020B0603020202020204" pitchFamily="34" charset="0"/>
              </a:rPr>
              <a:t>Μπαγιαρτάκη, Κ. (2021). Σχεδιασμός, Υλοποίηση και Αποτίμηση Εκπαιδευτικού Υλικού με τη μεθοδολογία της Εξαε για τη διδασκαλία της Ιστορίας στη Δευτεροβάθμια Εκπαίδευση. (Διπλωματική Εργασία). Πανεπιστήμιο Κρήτης, Ρέθυμνο. </a:t>
            </a:r>
            <a:endParaRPr lang="el-GR" sz="1400" dirty="0" smtClean="0">
              <a:solidFill>
                <a:schemeClr val="tx2"/>
              </a:solidFill>
              <a:latin typeface="Trebuchet MS" panose="020B0603020202020204" pitchFamily="34" charset="0"/>
            </a:endParaRPr>
          </a:p>
          <a:p>
            <a:pPr algn="just"/>
            <a:endParaRPr lang="el-GR" sz="1400" dirty="0">
              <a:solidFill>
                <a:schemeClr val="tx2"/>
              </a:solidFill>
              <a:latin typeface="Trebuchet MS" panose="020B0603020202020204" pitchFamily="34" charset="0"/>
            </a:endParaRPr>
          </a:p>
          <a:p>
            <a:pPr algn="just"/>
            <a:r>
              <a:rPr lang="el-GR" sz="1400" dirty="0">
                <a:solidFill>
                  <a:schemeClr val="tx2"/>
                </a:solidFill>
                <a:latin typeface="Trebuchet MS" panose="020B0603020202020204" pitchFamily="34" charset="0"/>
              </a:rPr>
              <a:t>Ποργιαζίδου, Α. (2021). Σχεδιασμός, υλοποίηση και αποτίμηση μιας ολοκληρωμένης παρέμβασης συμπληρωματικής σχολικής ΕξΑΕ με τη χρήση διαδραστικού εκπαιδευτικού υλικού και εφαρμογών επαυξημένης πραγματικότητας για τη διδασκαλία της τοπικής ιστορίας σε μαθητές Δημοτικού: Η περίπτωση της Σπιναλόγκας. (Διπλωματική Εργασία). Πανεπιστήμιο Κρήτης, Ρέθυμνο.</a:t>
            </a:r>
            <a:r>
              <a:rPr lang="el-GR" sz="1400" i="1" dirty="0"/>
              <a:t> </a:t>
            </a:r>
            <a:endParaRPr lang="el-GR" sz="1400" i="1" dirty="0" smtClean="0"/>
          </a:p>
          <a:p>
            <a:pPr algn="just"/>
            <a:endParaRPr lang="el-GR" sz="1400" i="1" dirty="0"/>
          </a:p>
          <a:p>
            <a:pPr algn="just"/>
            <a:r>
              <a:rPr lang="el-GR" sz="1400" dirty="0"/>
              <a:t> </a:t>
            </a:r>
            <a:r>
              <a:rPr lang="el-GR" sz="1400" dirty="0">
                <a:solidFill>
                  <a:schemeClr val="tx2"/>
                </a:solidFill>
                <a:latin typeface="Trebuchet MS" panose="020B0603020202020204" pitchFamily="34" charset="0"/>
              </a:rPr>
              <a:t>Ροκάκη, Α. (2020). Σχεδιασμός, υλοποίηση, αποτίμηση εκπαιδευτικού υλικού με τη μέθοδο της ΕξΑΕ για τη διδασκαλία της τοπικής ιστορίας στην πρωτοβάθμια εκπαίδευση, σε μαθητές </a:t>
            </a:r>
            <a:r>
              <a:rPr lang="el-GR" sz="1400" dirty="0" smtClean="0">
                <a:solidFill>
                  <a:schemeClr val="tx2"/>
                </a:solidFill>
                <a:latin typeface="Trebuchet MS" panose="020B0603020202020204" pitchFamily="34" charset="0"/>
              </a:rPr>
              <a:t>Γ’ Δημοτικού</a:t>
            </a:r>
            <a:r>
              <a:rPr lang="el-GR" sz="1400" dirty="0">
                <a:solidFill>
                  <a:schemeClr val="tx2"/>
                </a:solidFill>
                <a:latin typeface="Trebuchet MS" panose="020B0603020202020204" pitchFamily="34" charset="0"/>
              </a:rPr>
              <a:t>: Η περίπτωση της Κνωσού. (Διπλωματική Εργασία). Πανεπιστήμιο Κρήτης, Ρέθυμνο. </a:t>
            </a:r>
          </a:p>
          <a:p>
            <a:pPr algn="just"/>
            <a:endParaRPr lang="el-GR" sz="1400" dirty="0" smtClean="0">
              <a:solidFill>
                <a:schemeClr val="tx2"/>
              </a:solidFill>
              <a:latin typeface="Trebuchet MS" panose="020B0603020202020204" pitchFamily="34" charset="0"/>
            </a:endParaRPr>
          </a:p>
          <a:p>
            <a:pPr algn="just"/>
            <a:r>
              <a:rPr lang="el-GR" sz="1400" dirty="0">
                <a:solidFill>
                  <a:schemeClr val="tx2"/>
                </a:solidFill>
                <a:latin typeface="Trebuchet MS" panose="020B0603020202020204" pitchFamily="34" charset="0"/>
              </a:rPr>
              <a:t>Στρατικόπουλος, Κ. (2021). Σχεδιασμός, υλοποίηση και αποτίμηση διαδραστικού εκπαιδευτικού υλικού για ενήλικες, με τη μέθοδο της ΕξΑΕ &amp; τη χρήση εφαρμογών επαυξημένης πραγματικότητας, στο θεματικό πεδίο της τοπικής ιστορίας: η περίπτωση της πόλης του Ρεθύμνου. (Διπλωματική εργασία). Πανεπιστήμιο Κρήτης, Ρέθυμνο. </a:t>
            </a:r>
          </a:p>
          <a:p>
            <a:pPr algn="just"/>
            <a:endParaRPr lang="el-GR" sz="1400" dirty="0">
              <a:solidFill>
                <a:schemeClr val="tx2"/>
              </a:solidFill>
              <a:latin typeface="Trebuchet MS" panose="020B0603020202020204" pitchFamily="34" charset="0"/>
            </a:endParaRPr>
          </a:p>
          <a:p>
            <a:pPr algn="just"/>
            <a:r>
              <a:rPr lang="en-US" sz="1400" dirty="0">
                <a:solidFill>
                  <a:schemeClr val="tx2"/>
                </a:solidFill>
                <a:latin typeface="Trebuchet MS" panose="020B0603020202020204" pitchFamily="34" charset="0"/>
              </a:rPr>
              <a:t>World Health Organization (2003</a:t>
            </a:r>
            <a:r>
              <a:rPr lang="en-US" sz="1400" i="1" dirty="0">
                <a:solidFill>
                  <a:schemeClr val="tx2"/>
                </a:solidFill>
                <a:latin typeface="Trebuchet MS" panose="020B0603020202020204" pitchFamily="34" charset="0"/>
              </a:rPr>
              <a:t>). Information Series on School Health Document Eleven. Oral Health Promotion: An Essential Element of a Health-Promoting School</a:t>
            </a:r>
            <a:r>
              <a:rPr lang="en-US" sz="1400" dirty="0">
                <a:solidFill>
                  <a:schemeClr val="tx2"/>
                </a:solidFill>
                <a:latin typeface="Trebuchet MS" panose="020B0603020202020204" pitchFamily="34" charset="0"/>
              </a:rPr>
              <a:t>. Geneva</a:t>
            </a:r>
            <a:r>
              <a:rPr lang="el-GR" sz="1400" dirty="0"/>
              <a:t>. </a:t>
            </a:r>
            <a:endParaRPr lang="el-GR" sz="1400" dirty="0">
              <a:solidFill>
                <a:schemeClr val="tx2"/>
              </a:solidFill>
              <a:latin typeface="Trebuchet MS" panose="020B0603020202020204" pitchFamily="34" charset="0"/>
            </a:endParaRPr>
          </a:p>
        </p:txBody>
      </p:sp>
    </p:spTree>
    <p:extLst>
      <p:ext uri="{BB962C8B-B14F-4D97-AF65-F5344CB8AC3E}">
        <p14:creationId xmlns:p14="http://schemas.microsoft.com/office/powerpoint/2010/main" val="8308752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Στρογγυλεμένο ορθογώνιο 15"/>
          <p:cNvSpPr/>
          <p:nvPr/>
        </p:nvSpPr>
        <p:spPr>
          <a:xfrm>
            <a:off x="8406713" y="4662277"/>
            <a:ext cx="3286897" cy="1186249"/>
          </a:xfrm>
          <a:prstGeom prst="roundRect">
            <a:avLst/>
          </a:prstGeom>
          <a:solidFill>
            <a:schemeClr val="accent3">
              <a:lumMod val="20000"/>
              <a:lumOff val="80000"/>
            </a:schemeClr>
          </a:solidFill>
          <a:ln w="19050">
            <a:solidFill>
              <a:srgbClr val="C00000"/>
            </a:solidFill>
          </a:ln>
          <a:effectLst>
            <a:outerShdw blurRad="50800" dist="38100" dir="5400000" algn="t"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pPr algn="ctr"/>
            <a:endParaRPr lang="el-GR" dirty="0">
              <a:latin typeface="Trebuchet MS" panose="020B0603020202020204" pitchFamily="34" charset="0"/>
            </a:endParaRPr>
          </a:p>
        </p:txBody>
      </p:sp>
      <p:sp>
        <p:nvSpPr>
          <p:cNvPr id="15" name="Στρογγυλεμένο ορθογώνιο 14"/>
          <p:cNvSpPr/>
          <p:nvPr/>
        </p:nvSpPr>
        <p:spPr>
          <a:xfrm>
            <a:off x="8289324" y="1519365"/>
            <a:ext cx="3521676" cy="1223319"/>
          </a:xfrm>
          <a:prstGeom prst="roundRect">
            <a:avLst/>
          </a:prstGeom>
          <a:ln w="19050">
            <a:solidFill>
              <a:schemeClr val="bg2">
                <a:lumMod val="90000"/>
              </a:schemeClr>
            </a:solidFill>
          </a:ln>
          <a:effectLst>
            <a:outerShdw blurRad="50800" dist="38100" dir="5400000" algn="t"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rtlCol="0" anchor="ctr"/>
          <a:lstStyle/>
          <a:p>
            <a:pPr algn="ctr"/>
            <a:endParaRPr lang="el-GR" dirty="0"/>
          </a:p>
        </p:txBody>
      </p:sp>
      <p:sp>
        <p:nvSpPr>
          <p:cNvPr id="2" name="Ορθογώνιο 1"/>
          <p:cNvSpPr/>
          <p:nvPr/>
        </p:nvSpPr>
        <p:spPr>
          <a:xfrm>
            <a:off x="753610" y="547986"/>
            <a:ext cx="2727029" cy="646331"/>
          </a:xfrm>
          <a:prstGeom prst="rect">
            <a:avLst/>
          </a:prstGeom>
        </p:spPr>
        <p:txBody>
          <a:bodyPr wrap="none">
            <a:spAutoFit/>
          </a:bodyPr>
          <a:lstStyle/>
          <a:p>
            <a:pPr lvl="0"/>
            <a:r>
              <a:rPr lang="el-GR" sz="3600" dirty="0">
                <a:solidFill>
                  <a:schemeClr val="accent1">
                    <a:lumMod val="50000"/>
                  </a:schemeClr>
                </a:solidFill>
                <a:latin typeface="Trebuchet MS" panose="020B0603020202020204" pitchFamily="34" charset="0"/>
              </a:rPr>
              <a:t>Ευχαριστίες</a:t>
            </a:r>
            <a:r>
              <a:rPr lang="el-GR" sz="3200" dirty="0">
                <a:solidFill>
                  <a:schemeClr val="accent1">
                    <a:lumMod val="50000"/>
                  </a:schemeClr>
                </a:solidFill>
                <a:latin typeface="Trebuchet MS" panose="020B0603020202020204" pitchFamily="34" charset="0"/>
              </a:rPr>
              <a:t> </a:t>
            </a:r>
          </a:p>
        </p:txBody>
      </p:sp>
      <p:cxnSp>
        <p:nvCxnSpPr>
          <p:cNvPr id="3" name="15 - Ευθεία γραμμή σύνδεσης"/>
          <p:cNvCxnSpPr/>
          <p:nvPr/>
        </p:nvCxnSpPr>
        <p:spPr bwMode="auto">
          <a:xfrm flipV="1">
            <a:off x="753610" y="1208460"/>
            <a:ext cx="9873049" cy="2"/>
          </a:xfrm>
          <a:prstGeom prst="line">
            <a:avLst/>
          </a:prstGeom>
          <a:ln>
            <a:headEnd type="none" w="med" len="med"/>
            <a:tailEnd type="none" w="med" len="med"/>
          </a:ln>
        </p:spPr>
        <p:style>
          <a:lnRef idx="1">
            <a:schemeClr val="accent3"/>
          </a:lnRef>
          <a:fillRef idx="0">
            <a:schemeClr val="accent3"/>
          </a:fillRef>
          <a:effectRef idx="0">
            <a:schemeClr val="accent3"/>
          </a:effectRef>
          <a:fontRef idx="minor">
            <a:schemeClr val="tx1"/>
          </a:fontRef>
        </p:style>
      </p:cxnSp>
      <p:sp>
        <p:nvSpPr>
          <p:cNvPr id="4" name="Στρογγυλεμένο ορθογώνιο 3"/>
          <p:cNvSpPr/>
          <p:nvPr/>
        </p:nvSpPr>
        <p:spPr>
          <a:xfrm>
            <a:off x="580768" y="1581665"/>
            <a:ext cx="3286897" cy="1186249"/>
          </a:xfrm>
          <a:prstGeom prst="roundRect">
            <a:avLst/>
          </a:prstGeom>
          <a:solidFill>
            <a:schemeClr val="accent3">
              <a:lumMod val="20000"/>
              <a:lumOff val="80000"/>
            </a:schemeClr>
          </a:solidFill>
          <a:ln w="19050">
            <a:solidFill>
              <a:srgbClr val="C00000"/>
            </a:solidFill>
          </a:ln>
          <a:effectLst>
            <a:outerShdw blurRad="50800" dist="38100" dir="5400000" algn="t"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pPr algn="ctr"/>
            <a:r>
              <a:rPr lang="el-GR" dirty="0" smtClean="0">
                <a:latin typeface="Trebuchet MS" panose="020B0603020202020204" pitchFamily="34" charset="0"/>
              </a:rPr>
              <a:t>Στην τριμελή επιτροπή επίβλεψης</a:t>
            </a:r>
            <a:endParaRPr lang="el-GR" dirty="0">
              <a:latin typeface="Trebuchet MS" panose="020B0603020202020204" pitchFamily="34" charset="0"/>
            </a:endParaRPr>
          </a:p>
        </p:txBody>
      </p:sp>
      <p:sp>
        <p:nvSpPr>
          <p:cNvPr id="5" name="Στρογγυλεμένο ορθογώνιο 4"/>
          <p:cNvSpPr/>
          <p:nvPr/>
        </p:nvSpPr>
        <p:spPr>
          <a:xfrm>
            <a:off x="463378" y="4625207"/>
            <a:ext cx="3521676" cy="1223319"/>
          </a:xfrm>
          <a:prstGeom prst="roundRect">
            <a:avLst/>
          </a:prstGeom>
          <a:ln w="19050">
            <a:solidFill>
              <a:schemeClr val="bg2">
                <a:lumMod val="90000"/>
              </a:schemeClr>
            </a:solidFill>
          </a:ln>
          <a:effectLst>
            <a:outerShdw blurRad="50800" dist="38100" dir="5400000" algn="t"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rtlCol="0" anchor="ctr"/>
          <a:lstStyle/>
          <a:p>
            <a:pPr algn="ctr"/>
            <a:endParaRPr lang="el-GR" dirty="0"/>
          </a:p>
        </p:txBody>
      </p:sp>
      <p:sp>
        <p:nvSpPr>
          <p:cNvPr id="7" name="TextBox 6"/>
          <p:cNvSpPr txBox="1"/>
          <p:nvPr/>
        </p:nvSpPr>
        <p:spPr>
          <a:xfrm>
            <a:off x="8698685" y="1807860"/>
            <a:ext cx="2977978" cy="646331"/>
          </a:xfrm>
          <a:prstGeom prst="rect">
            <a:avLst/>
          </a:prstGeom>
          <a:noFill/>
        </p:spPr>
        <p:txBody>
          <a:bodyPr wrap="square" rtlCol="0">
            <a:spAutoFit/>
          </a:bodyPr>
          <a:lstStyle/>
          <a:p>
            <a:pPr algn="ctr"/>
            <a:r>
              <a:rPr lang="el-GR" dirty="0" smtClean="0">
                <a:latin typeface="Trebuchet MS" panose="020B0603020202020204" pitchFamily="34" charset="0"/>
              </a:rPr>
              <a:t>Στην ομάδα μου 3 &amp; ο κούκος</a:t>
            </a:r>
            <a:endParaRPr lang="el-GR" dirty="0">
              <a:latin typeface="Trebuchet MS" panose="020B0603020202020204" pitchFamily="34" charset="0"/>
            </a:endParaRPr>
          </a:p>
        </p:txBody>
      </p:sp>
      <p:sp>
        <p:nvSpPr>
          <p:cNvPr id="8" name="TextBox 7"/>
          <p:cNvSpPr txBox="1"/>
          <p:nvPr/>
        </p:nvSpPr>
        <p:spPr>
          <a:xfrm>
            <a:off x="753610" y="4913700"/>
            <a:ext cx="2879124" cy="646331"/>
          </a:xfrm>
          <a:prstGeom prst="rect">
            <a:avLst/>
          </a:prstGeom>
          <a:noFill/>
        </p:spPr>
        <p:txBody>
          <a:bodyPr wrap="square" rtlCol="0">
            <a:spAutoFit/>
          </a:bodyPr>
          <a:lstStyle/>
          <a:p>
            <a:pPr algn="ctr"/>
            <a:r>
              <a:rPr lang="el-GR" dirty="0" smtClean="0">
                <a:latin typeface="Trebuchet MS" panose="020B0603020202020204" pitchFamily="34" charset="0"/>
              </a:rPr>
              <a:t>Στους συμμετέχοντες στην έρευνα </a:t>
            </a:r>
            <a:endParaRPr lang="el-GR" dirty="0">
              <a:latin typeface="Trebuchet MS" panose="020B0603020202020204" pitchFamily="34" charset="0"/>
            </a:endParaRPr>
          </a:p>
        </p:txBody>
      </p:sp>
      <p:sp>
        <p:nvSpPr>
          <p:cNvPr id="9" name="TextBox 8"/>
          <p:cNvSpPr txBox="1"/>
          <p:nvPr/>
        </p:nvSpPr>
        <p:spPr>
          <a:xfrm>
            <a:off x="8866702" y="5052199"/>
            <a:ext cx="2641943" cy="369332"/>
          </a:xfrm>
          <a:prstGeom prst="rect">
            <a:avLst/>
          </a:prstGeom>
          <a:noFill/>
        </p:spPr>
        <p:txBody>
          <a:bodyPr wrap="square" rtlCol="0">
            <a:spAutoFit/>
          </a:bodyPr>
          <a:lstStyle/>
          <a:p>
            <a:pPr algn="ctr"/>
            <a:r>
              <a:rPr lang="el-GR" dirty="0" smtClean="0">
                <a:latin typeface="Trebuchet MS" panose="020B0603020202020204" pitchFamily="34" charset="0"/>
              </a:rPr>
              <a:t>Στην οικογένειά μου</a:t>
            </a:r>
            <a:endParaRPr lang="el-GR" dirty="0">
              <a:latin typeface="Trebuchet MS" panose="020B0603020202020204" pitchFamily="34" charset="0"/>
            </a:endParaRPr>
          </a:p>
        </p:txBody>
      </p:sp>
      <p:sp>
        <p:nvSpPr>
          <p:cNvPr id="14" name="Στρογγυλεμένο ορθογώνιο 13"/>
          <p:cNvSpPr/>
          <p:nvPr/>
        </p:nvSpPr>
        <p:spPr>
          <a:xfrm>
            <a:off x="4335162" y="3200398"/>
            <a:ext cx="3521676" cy="1223319"/>
          </a:xfrm>
          <a:prstGeom prst="roundRect">
            <a:avLst/>
          </a:prstGeom>
          <a:ln w="19050">
            <a:solidFill>
              <a:schemeClr val="bg2">
                <a:lumMod val="90000"/>
              </a:schemeClr>
            </a:solidFill>
          </a:ln>
          <a:effectLst>
            <a:outerShdw blurRad="50800" dist="38100" dir="5400000" algn="t"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rtlCol="0" anchor="ctr"/>
          <a:lstStyle/>
          <a:p>
            <a:pPr algn="ctr"/>
            <a:endParaRPr lang="el-GR" dirty="0"/>
          </a:p>
        </p:txBody>
      </p:sp>
      <p:sp>
        <p:nvSpPr>
          <p:cNvPr id="10" name="TextBox 9"/>
          <p:cNvSpPr txBox="1"/>
          <p:nvPr/>
        </p:nvSpPr>
        <p:spPr>
          <a:xfrm>
            <a:off x="4872681" y="3645242"/>
            <a:ext cx="2446638" cy="370702"/>
          </a:xfrm>
          <a:prstGeom prst="rect">
            <a:avLst/>
          </a:prstGeom>
          <a:noFill/>
        </p:spPr>
        <p:txBody>
          <a:bodyPr wrap="square" rtlCol="0">
            <a:spAutoFit/>
          </a:bodyPr>
          <a:lstStyle/>
          <a:p>
            <a:pPr algn="ctr"/>
            <a:r>
              <a:rPr lang="el-GR" dirty="0" smtClean="0">
                <a:latin typeface="Trebuchet MS" panose="020B0603020202020204" pitchFamily="34" charset="0"/>
              </a:rPr>
              <a:t>Στον άντρα μου</a:t>
            </a:r>
            <a:endParaRPr lang="el-GR" dirty="0">
              <a:latin typeface="Trebuchet MS" panose="020B0603020202020204" pitchFamily="34" charset="0"/>
            </a:endParaRPr>
          </a:p>
        </p:txBody>
      </p:sp>
    </p:spTree>
    <p:extLst>
      <p:ext uri="{BB962C8B-B14F-4D97-AF65-F5344CB8AC3E}">
        <p14:creationId xmlns:p14="http://schemas.microsoft.com/office/powerpoint/2010/main" val="12782710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15 - Ευθεία γραμμή σύνδεσης"/>
          <p:cNvCxnSpPr/>
          <p:nvPr/>
        </p:nvCxnSpPr>
        <p:spPr bwMode="auto">
          <a:xfrm flipV="1">
            <a:off x="734582" y="1181959"/>
            <a:ext cx="9873049" cy="2"/>
          </a:xfrm>
          <a:prstGeom prst="line">
            <a:avLst/>
          </a:prstGeom>
          <a:ln w="19050">
            <a:headEnd type="none" w="med" len="med"/>
            <a:tailEnd type="none" w="med" len="med"/>
          </a:ln>
        </p:spPr>
        <p:style>
          <a:lnRef idx="1">
            <a:schemeClr val="accent3"/>
          </a:lnRef>
          <a:fillRef idx="0">
            <a:schemeClr val="accent3"/>
          </a:fillRef>
          <a:effectRef idx="0">
            <a:schemeClr val="accent3"/>
          </a:effectRef>
          <a:fontRef idx="minor">
            <a:schemeClr val="tx1"/>
          </a:fontRef>
        </p:style>
      </p:cxnSp>
      <p:sp>
        <p:nvSpPr>
          <p:cNvPr id="4" name="TextBox 3"/>
          <p:cNvSpPr txBox="1"/>
          <p:nvPr/>
        </p:nvSpPr>
        <p:spPr>
          <a:xfrm>
            <a:off x="4683209" y="2875343"/>
            <a:ext cx="7414053" cy="1323439"/>
          </a:xfrm>
          <a:prstGeom prst="rect">
            <a:avLst/>
          </a:prstGeom>
          <a:noFill/>
        </p:spPr>
        <p:txBody>
          <a:bodyPr wrap="square" rtlCol="0">
            <a:spAutoFit/>
          </a:bodyPr>
          <a:lstStyle/>
          <a:p>
            <a:pPr algn="ctr"/>
            <a:r>
              <a:rPr lang="el-GR" sz="4000" dirty="0" smtClean="0">
                <a:solidFill>
                  <a:schemeClr val="accent3">
                    <a:lumMod val="60000"/>
                    <a:lumOff val="40000"/>
                  </a:schemeClr>
                </a:solidFill>
                <a:latin typeface="Trebuchet MS" panose="020B0603020202020204" pitchFamily="34" charset="0"/>
              </a:rPr>
              <a:t>Σας ευχαριστώ για την προσοχή σας.</a:t>
            </a:r>
            <a:endParaRPr lang="el-GR" sz="4000" dirty="0">
              <a:solidFill>
                <a:schemeClr val="accent3">
                  <a:lumMod val="60000"/>
                  <a:lumOff val="40000"/>
                </a:schemeClr>
              </a:solidFill>
              <a:latin typeface="Trebuchet MS" panose="020B0603020202020204" pitchFamily="34" charset="0"/>
            </a:endParaRPr>
          </a:p>
        </p:txBody>
      </p:sp>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497" y="2824667"/>
            <a:ext cx="4522802" cy="2748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7149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963674" y="461488"/>
            <a:ext cx="2353529" cy="646331"/>
          </a:xfrm>
          <a:prstGeom prst="rect">
            <a:avLst/>
          </a:prstGeom>
        </p:spPr>
        <p:txBody>
          <a:bodyPr wrap="none">
            <a:spAutoFit/>
          </a:bodyPr>
          <a:lstStyle/>
          <a:p>
            <a:pPr lvl="0"/>
            <a:r>
              <a:rPr lang="el-GR" sz="3600" dirty="0" smtClean="0">
                <a:solidFill>
                  <a:srgbClr val="FF80BD">
                    <a:lumMod val="50000"/>
                  </a:srgbClr>
                </a:solidFill>
                <a:latin typeface="Trebuchet MS" panose="020B0603020202020204" pitchFamily="34" charset="0"/>
              </a:rPr>
              <a:t>1. Σκοπός</a:t>
            </a:r>
            <a:r>
              <a:rPr lang="el-GR" sz="3200" dirty="0" smtClean="0">
                <a:solidFill>
                  <a:srgbClr val="FF80BD">
                    <a:lumMod val="50000"/>
                  </a:srgbClr>
                </a:solidFill>
                <a:latin typeface="Trebuchet MS" panose="020B0603020202020204" pitchFamily="34" charset="0"/>
              </a:rPr>
              <a:t> </a:t>
            </a:r>
            <a:endParaRPr lang="el-GR" sz="3200" dirty="0">
              <a:solidFill>
                <a:srgbClr val="FF80BD">
                  <a:lumMod val="50000"/>
                </a:srgbClr>
              </a:solidFill>
              <a:latin typeface="Trebuchet MS" panose="020B0603020202020204" pitchFamily="34" charset="0"/>
            </a:endParaRPr>
          </a:p>
        </p:txBody>
      </p:sp>
      <p:sp>
        <p:nvSpPr>
          <p:cNvPr id="8" name="Στρογγυλεμένο ορθογώνιο 7"/>
          <p:cNvSpPr/>
          <p:nvPr/>
        </p:nvSpPr>
        <p:spPr>
          <a:xfrm>
            <a:off x="2141598" y="2187145"/>
            <a:ext cx="8336931" cy="2755558"/>
          </a:xfrm>
          <a:prstGeom prst="roundRect">
            <a:avLst/>
          </a:prstGeom>
          <a:solidFill>
            <a:schemeClr val="accent3">
              <a:lumMod val="20000"/>
              <a:lumOff val="80000"/>
            </a:schemeClr>
          </a:solidFill>
          <a:ln w="28575">
            <a:solidFill>
              <a:srgbClr val="C00000"/>
            </a:solid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7" name="TextBox 6"/>
          <p:cNvSpPr txBox="1"/>
          <p:nvPr/>
        </p:nvSpPr>
        <p:spPr>
          <a:xfrm>
            <a:off x="2424220" y="2410762"/>
            <a:ext cx="7771685" cy="2308324"/>
          </a:xfrm>
          <a:prstGeom prst="rect">
            <a:avLst/>
          </a:prstGeom>
          <a:noFill/>
        </p:spPr>
        <p:txBody>
          <a:bodyPr wrap="square" rtlCol="0">
            <a:spAutoFit/>
          </a:bodyPr>
          <a:lstStyle/>
          <a:p>
            <a:pPr algn="just"/>
            <a:r>
              <a:rPr lang="el-GR" sz="2400" dirty="0">
                <a:latin typeface="Trebuchet MS" panose="020B0603020202020204" pitchFamily="34" charset="0"/>
                <a:ea typeface="Times New Roman"/>
              </a:rPr>
              <a:t>Σκοπός της </a:t>
            </a:r>
            <a:r>
              <a:rPr lang="el-GR" sz="2400" dirty="0" smtClean="0">
                <a:latin typeface="Trebuchet MS" panose="020B0603020202020204" pitchFamily="34" charset="0"/>
                <a:ea typeface="Times New Roman"/>
              </a:rPr>
              <a:t>παρούσας διπλωματικής </a:t>
            </a:r>
            <a:r>
              <a:rPr lang="el-GR" sz="2400" dirty="0">
                <a:latin typeface="Trebuchet MS" panose="020B0603020202020204" pitchFamily="34" charset="0"/>
                <a:ea typeface="Times New Roman"/>
              </a:rPr>
              <a:t>εργασίας </a:t>
            </a:r>
            <a:r>
              <a:rPr lang="el-GR" sz="2400" dirty="0" smtClean="0">
                <a:latin typeface="Trebuchet MS" panose="020B0603020202020204" pitchFamily="34" charset="0"/>
                <a:ea typeface="Times New Roman"/>
              </a:rPr>
              <a:t>είναι ο </a:t>
            </a:r>
            <a:r>
              <a:rPr lang="el-GR" sz="2400" b="1" dirty="0" smtClean="0">
                <a:latin typeface="Trebuchet MS" panose="020B0603020202020204" pitchFamily="34" charset="0"/>
                <a:ea typeface="Times New Roman"/>
              </a:rPr>
              <a:t>σχεδιασμός,</a:t>
            </a:r>
            <a:r>
              <a:rPr lang="el-GR" sz="2400" dirty="0" smtClean="0">
                <a:latin typeface="Trebuchet MS" panose="020B0603020202020204" pitchFamily="34" charset="0"/>
                <a:ea typeface="Times New Roman"/>
              </a:rPr>
              <a:t> </a:t>
            </a:r>
            <a:r>
              <a:rPr lang="el-GR" sz="2400" dirty="0">
                <a:latin typeface="Trebuchet MS" panose="020B0603020202020204" pitchFamily="34" charset="0"/>
                <a:ea typeface="Times New Roman"/>
              </a:rPr>
              <a:t>η </a:t>
            </a:r>
            <a:r>
              <a:rPr lang="el-GR" sz="2400" b="1" dirty="0">
                <a:latin typeface="Trebuchet MS" panose="020B0603020202020204" pitchFamily="34" charset="0"/>
                <a:ea typeface="Times New Roman"/>
              </a:rPr>
              <a:t>δημιουργία</a:t>
            </a:r>
            <a:r>
              <a:rPr lang="el-GR" sz="2400" dirty="0">
                <a:latin typeface="Trebuchet MS" panose="020B0603020202020204" pitchFamily="34" charset="0"/>
                <a:ea typeface="Times New Roman"/>
              </a:rPr>
              <a:t> και η </a:t>
            </a:r>
            <a:r>
              <a:rPr lang="el-GR" sz="2400" b="1" dirty="0">
                <a:latin typeface="Trebuchet MS" panose="020B0603020202020204" pitchFamily="34" charset="0"/>
                <a:ea typeface="Times New Roman"/>
              </a:rPr>
              <a:t>αποτίμηση εκπαιδευτικού υλικού </a:t>
            </a:r>
            <a:r>
              <a:rPr lang="el-GR" sz="2400" dirty="0">
                <a:latin typeface="Trebuchet MS" panose="020B0603020202020204" pitchFamily="34" charset="0"/>
                <a:ea typeface="Times New Roman"/>
              </a:rPr>
              <a:t>με τη </a:t>
            </a:r>
            <a:r>
              <a:rPr lang="el-GR" sz="2400" b="1" dirty="0">
                <a:latin typeface="Trebuchet MS" panose="020B0603020202020204" pitchFamily="34" charset="0"/>
                <a:ea typeface="Times New Roman"/>
              </a:rPr>
              <a:t>μέθοδο της ΕξΑΕ </a:t>
            </a:r>
            <a:r>
              <a:rPr lang="el-GR" sz="2400" dirty="0">
                <a:latin typeface="Trebuchet MS" panose="020B0603020202020204" pitchFamily="34" charset="0"/>
                <a:ea typeface="Times New Roman"/>
              </a:rPr>
              <a:t>στη </a:t>
            </a:r>
            <a:r>
              <a:rPr lang="el-GR" sz="2400" b="1" dirty="0">
                <a:latin typeface="Trebuchet MS" panose="020B0603020202020204" pitchFamily="34" charset="0"/>
                <a:ea typeface="Times New Roman"/>
              </a:rPr>
              <a:t>Στοματική υγιεινή </a:t>
            </a:r>
            <a:r>
              <a:rPr lang="el-GR" sz="2400" dirty="0" smtClean="0">
                <a:latin typeface="Trebuchet MS" panose="020B0603020202020204" pitchFamily="34" charset="0"/>
                <a:ea typeface="Times New Roman"/>
              </a:rPr>
              <a:t>«Δοντάκια </a:t>
            </a:r>
            <a:r>
              <a:rPr lang="el-GR" sz="2400" dirty="0">
                <a:latin typeface="Trebuchet MS" panose="020B0603020202020204" pitchFamily="34" charset="0"/>
                <a:ea typeface="Times New Roman"/>
              </a:rPr>
              <a:t>γερά – χαμόγελα γλυκά». Το εξ αποστάσεως εκπαιδευτικό υλικό απευθύνεται σε μαθητές </a:t>
            </a:r>
            <a:r>
              <a:rPr lang="el-GR" sz="2400" b="1" dirty="0">
                <a:latin typeface="Trebuchet MS" panose="020B0603020202020204" pitchFamily="34" charset="0"/>
                <a:ea typeface="Times New Roman"/>
              </a:rPr>
              <a:t>Προσχολικής Αγωγής</a:t>
            </a:r>
            <a:r>
              <a:rPr lang="el-GR" sz="2400" dirty="0">
                <a:latin typeface="Trebuchet MS" panose="020B0603020202020204" pitchFamily="34" charset="0"/>
                <a:ea typeface="Times New Roman"/>
              </a:rPr>
              <a:t>. </a:t>
            </a:r>
            <a:endParaRPr lang="el-GR" sz="2400" dirty="0">
              <a:latin typeface="Trebuchet MS" panose="020B0603020202020204" pitchFamily="34" charset="0"/>
            </a:endParaRPr>
          </a:p>
        </p:txBody>
      </p:sp>
      <p:pic>
        <p:nvPicPr>
          <p:cNvPr id="1028" name="Picture 4" descr="Ακριβή Vector Art Stock Images | Depositphot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99945" y="18533"/>
            <a:ext cx="1495960" cy="1271556"/>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15 - Ευθεία γραμμή σύνδεσης"/>
          <p:cNvCxnSpPr/>
          <p:nvPr/>
        </p:nvCxnSpPr>
        <p:spPr bwMode="auto">
          <a:xfrm flipV="1">
            <a:off x="753610" y="1208460"/>
            <a:ext cx="9873049" cy="2"/>
          </a:xfrm>
          <a:prstGeom prst="line">
            <a:avLst/>
          </a:prstGeom>
          <a:ln>
            <a:headEnd type="none" w="med" len="med"/>
            <a:tailEnd type="none" w="med" len="med"/>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39303182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Ορθογώνιο 2"/>
          <p:cNvSpPr/>
          <p:nvPr/>
        </p:nvSpPr>
        <p:spPr>
          <a:xfrm>
            <a:off x="919514" y="510915"/>
            <a:ext cx="7082388" cy="646331"/>
          </a:xfrm>
          <a:prstGeom prst="rect">
            <a:avLst/>
          </a:prstGeom>
        </p:spPr>
        <p:txBody>
          <a:bodyPr wrap="none">
            <a:spAutoFit/>
          </a:bodyPr>
          <a:lstStyle/>
          <a:p>
            <a:pPr lvl="0"/>
            <a:r>
              <a:rPr lang="el-GR" sz="3600" dirty="0" smtClean="0">
                <a:solidFill>
                  <a:srgbClr val="FF80BD">
                    <a:lumMod val="50000"/>
                  </a:srgbClr>
                </a:solidFill>
                <a:latin typeface="Trebuchet MS" panose="020B0603020202020204" pitchFamily="34" charset="0"/>
              </a:rPr>
              <a:t>2. Συνεισφορά της διπλωματικής</a:t>
            </a:r>
            <a:r>
              <a:rPr lang="el-GR" sz="3200" dirty="0" smtClean="0">
                <a:solidFill>
                  <a:srgbClr val="FF80BD">
                    <a:lumMod val="50000"/>
                  </a:srgbClr>
                </a:solidFill>
                <a:latin typeface="Trebuchet MS" panose="020B0603020202020204" pitchFamily="34" charset="0"/>
              </a:rPr>
              <a:t> </a:t>
            </a:r>
            <a:endParaRPr lang="el-GR" sz="3200" dirty="0">
              <a:solidFill>
                <a:srgbClr val="FF80BD">
                  <a:lumMod val="50000"/>
                </a:srgbClr>
              </a:solidFill>
              <a:latin typeface="Trebuchet MS" panose="020B0603020202020204" pitchFamily="34" charset="0"/>
            </a:endParaRPr>
          </a:p>
        </p:txBody>
      </p:sp>
      <p:cxnSp>
        <p:nvCxnSpPr>
          <p:cNvPr id="4" name="15 - Ευθεία γραμμή σύνδεσης"/>
          <p:cNvCxnSpPr/>
          <p:nvPr/>
        </p:nvCxnSpPr>
        <p:spPr bwMode="auto">
          <a:xfrm flipV="1">
            <a:off x="753610" y="1208460"/>
            <a:ext cx="9873049" cy="2"/>
          </a:xfrm>
          <a:prstGeom prst="line">
            <a:avLst/>
          </a:prstGeom>
          <a:ln>
            <a:headEnd type="none" w="med" len="med"/>
            <a:tailEnd type="none" w="med" len="med"/>
          </a:ln>
        </p:spPr>
        <p:style>
          <a:lnRef idx="1">
            <a:schemeClr val="accent3"/>
          </a:lnRef>
          <a:fillRef idx="0">
            <a:schemeClr val="accent3"/>
          </a:fillRef>
          <a:effectRef idx="0">
            <a:schemeClr val="accent3"/>
          </a:effectRef>
          <a:fontRef idx="minor">
            <a:schemeClr val="tx1"/>
          </a:fontRef>
        </p:style>
      </p:cxnSp>
      <p:graphicFrame>
        <p:nvGraphicFramePr>
          <p:cNvPr id="5" name="Διάγραμμα 4"/>
          <p:cNvGraphicFramePr/>
          <p:nvPr>
            <p:extLst>
              <p:ext uri="{D42A27DB-BD31-4B8C-83A1-F6EECF244321}">
                <p14:modId xmlns:p14="http://schemas.microsoft.com/office/powerpoint/2010/main" val="1341590318"/>
              </p:ext>
            </p:extLst>
          </p:nvPr>
        </p:nvGraphicFramePr>
        <p:xfrm>
          <a:off x="1868464" y="1782348"/>
          <a:ext cx="7371492" cy="41118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697880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Ορθογώνιο 2"/>
          <p:cNvSpPr/>
          <p:nvPr/>
        </p:nvSpPr>
        <p:spPr>
          <a:xfrm>
            <a:off x="860853" y="345127"/>
            <a:ext cx="7220465" cy="646331"/>
          </a:xfrm>
          <a:prstGeom prst="rect">
            <a:avLst/>
          </a:prstGeom>
        </p:spPr>
        <p:txBody>
          <a:bodyPr wrap="square">
            <a:spAutoFit/>
          </a:bodyPr>
          <a:lstStyle/>
          <a:p>
            <a:pPr lvl="0"/>
            <a:r>
              <a:rPr lang="el-GR" sz="3600" dirty="0" smtClean="0">
                <a:solidFill>
                  <a:srgbClr val="FF80BD">
                    <a:lumMod val="50000"/>
                  </a:srgbClr>
                </a:solidFill>
                <a:latin typeface="Trebuchet MS" panose="020B0603020202020204" pitchFamily="34" charset="0"/>
              </a:rPr>
              <a:t>3. Ερευνητικά ερωτήματα 1/2</a:t>
            </a:r>
            <a:endParaRPr lang="el-GR" sz="3200" dirty="0">
              <a:solidFill>
                <a:srgbClr val="FF80BD">
                  <a:lumMod val="50000"/>
                </a:srgbClr>
              </a:solidFill>
              <a:latin typeface="Trebuchet MS" panose="020B0603020202020204" pitchFamily="34" charset="0"/>
            </a:endParaRPr>
          </a:p>
        </p:txBody>
      </p:sp>
      <p:cxnSp>
        <p:nvCxnSpPr>
          <p:cNvPr id="4" name="15 - Ευθεία γραμμή σύνδεσης"/>
          <p:cNvCxnSpPr/>
          <p:nvPr/>
        </p:nvCxnSpPr>
        <p:spPr bwMode="auto">
          <a:xfrm flipV="1">
            <a:off x="753610" y="1208460"/>
            <a:ext cx="9873049" cy="2"/>
          </a:xfrm>
          <a:prstGeom prst="line">
            <a:avLst/>
          </a:prstGeom>
          <a:ln>
            <a:headEnd type="none" w="med" len="med"/>
            <a:tailEnd type="none" w="med" len="med"/>
          </a:ln>
        </p:spPr>
        <p:style>
          <a:lnRef idx="1">
            <a:schemeClr val="accent3"/>
          </a:lnRef>
          <a:fillRef idx="0">
            <a:schemeClr val="accent3"/>
          </a:fillRef>
          <a:effectRef idx="0">
            <a:schemeClr val="accent3"/>
          </a:effectRef>
          <a:fontRef idx="minor">
            <a:schemeClr val="tx1"/>
          </a:fontRef>
        </p:style>
      </p:cxnSp>
      <p:pic>
        <p:nvPicPr>
          <p:cNvPr id="2050" name="Picture 2" descr="ΕΡΩΤΗΜΑΤΑ ΑΝΑΖΗΤΟΥΝ ΑΠΑΝΤΗΣΕΙΣ | ΕΛΛΗΝΙΚΗ ΓΡΑΜΜΑΤΕΙΑ ΟΜΟΙΟΠΑΘΗΤΙΚΗΣ"/>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40084" y="212358"/>
            <a:ext cx="996104" cy="99610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Διάγραμμα 7"/>
          <p:cNvGraphicFramePr/>
          <p:nvPr>
            <p:extLst>
              <p:ext uri="{D42A27DB-BD31-4B8C-83A1-F6EECF244321}">
                <p14:modId xmlns:p14="http://schemas.microsoft.com/office/powerpoint/2010/main" val="2084105136"/>
              </p:ext>
            </p:extLst>
          </p:nvPr>
        </p:nvGraphicFramePr>
        <p:xfrm>
          <a:off x="1142313" y="1482478"/>
          <a:ext cx="9484346" cy="48936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057021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Ορθογώνιο 2"/>
          <p:cNvSpPr/>
          <p:nvPr/>
        </p:nvSpPr>
        <p:spPr>
          <a:xfrm>
            <a:off x="860853" y="345127"/>
            <a:ext cx="7220465" cy="646331"/>
          </a:xfrm>
          <a:prstGeom prst="rect">
            <a:avLst/>
          </a:prstGeom>
        </p:spPr>
        <p:txBody>
          <a:bodyPr wrap="square">
            <a:spAutoFit/>
          </a:bodyPr>
          <a:lstStyle/>
          <a:p>
            <a:pPr lvl="0"/>
            <a:r>
              <a:rPr lang="el-GR" sz="3600" dirty="0" smtClean="0">
                <a:solidFill>
                  <a:srgbClr val="FF80BD">
                    <a:lumMod val="50000"/>
                  </a:srgbClr>
                </a:solidFill>
                <a:latin typeface="Trebuchet MS" panose="020B0603020202020204" pitchFamily="34" charset="0"/>
              </a:rPr>
              <a:t>3. Ερευνητικά ερωτήματα 2/2</a:t>
            </a:r>
            <a:endParaRPr lang="el-GR" sz="3200" dirty="0">
              <a:solidFill>
                <a:srgbClr val="FF80BD">
                  <a:lumMod val="50000"/>
                </a:srgbClr>
              </a:solidFill>
              <a:latin typeface="Trebuchet MS" panose="020B0603020202020204" pitchFamily="34" charset="0"/>
            </a:endParaRPr>
          </a:p>
        </p:txBody>
      </p:sp>
      <p:cxnSp>
        <p:nvCxnSpPr>
          <p:cNvPr id="4" name="15 - Ευθεία γραμμή σύνδεσης"/>
          <p:cNvCxnSpPr/>
          <p:nvPr/>
        </p:nvCxnSpPr>
        <p:spPr bwMode="auto">
          <a:xfrm flipV="1">
            <a:off x="753610" y="1208460"/>
            <a:ext cx="9873049" cy="2"/>
          </a:xfrm>
          <a:prstGeom prst="line">
            <a:avLst/>
          </a:prstGeom>
          <a:ln>
            <a:headEnd type="none" w="med" len="med"/>
            <a:tailEnd type="none" w="med" len="med"/>
          </a:ln>
        </p:spPr>
        <p:style>
          <a:lnRef idx="1">
            <a:schemeClr val="accent3"/>
          </a:lnRef>
          <a:fillRef idx="0">
            <a:schemeClr val="accent3"/>
          </a:fillRef>
          <a:effectRef idx="0">
            <a:schemeClr val="accent3"/>
          </a:effectRef>
          <a:fontRef idx="minor">
            <a:schemeClr val="tx1"/>
          </a:fontRef>
        </p:style>
      </p:cxnSp>
      <p:pic>
        <p:nvPicPr>
          <p:cNvPr id="2050" name="Picture 2" descr="ΕΡΩΤΗΜΑΤΑ ΑΝΑΖΗΤΟΥΝ ΑΠΑΝΤΗΣΕΙΣ | ΕΛΛΗΝΙΚΗ ΓΡΑΜΜΑΤΕΙΑ ΟΜΟΙΟΠΑΘΗΤΙΚΗΣ"/>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40084" y="212358"/>
            <a:ext cx="996104" cy="99610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Διάγραμμα 7"/>
          <p:cNvGraphicFramePr/>
          <p:nvPr>
            <p:extLst>
              <p:ext uri="{D42A27DB-BD31-4B8C-83A1-F6EECF244321}">
                <p14:modId xmlns:p14="http://schemas.microsoft.com/office/powerpoint/2010/main" val="1025787953"/>
              </p:ext>
            </p:extLst>
          </p:nvPr>
        </p:nvGraphicFramePr>
        <p:xfrm>
          <a:off x="1142313" y="1420694"/>
          <a:ext cx="9484346" cy="48936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196965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Ορθογώνιο 2"/>
          <p:cNvSpPr/>
          <p:nvPr/>
        </p:nvSpPr>
        <p:spPr>
          <a:xfrm>
            <a:off x="832391" y="547987"/>
            <a:ext cx="4717958" cy="646331"/>
          </a:xfrm>
          <a:prstGeom prst="rect">
            <a:avLst/>
          </a:prstGeom>
        </p:spPr>
        <p:txBody>
          <a:bodyPr wrap="none">
            <a:spAutoFit/>
          </a:bodyPr>
          <a:lstStyle/>
          <a:p>
            <a:r>
              <a:rPr lang="el-GR" sz="3600" dirty="0" smtClean="0">
                <a:solidFill>
                  <a:srgbClr val="FF80BD">
                    <a:lumMod val="50000"/>
                  </a:srgbClr>
                </a:solidFill>
                <a:latin typeface="Trebuchet MS" panose="020B0603020202020204" pitchFamily="34" charset="0"/>
              </a:rPr>
              <a:t>4. Δομή της εργασίας</a:t>
            </a:r>
            <a:endParaRPr lang="el-GR" dirty="0"/>
          </a:p>
        </p:txBody>
      </p:sp>
      <p:cxnSp>
        <p:nvCxnSpPr>
          <p:cNvPr id="4" name="15 - Ευθεία γραμμή σύνδεσης"/>
          <p:cNvCxnSpPr/>
          <p:nvPr/>
        </p:nvCxnSpPr>
        <p:spPr bwMode="auto">
          <a:xfrm flipV="1">
            <a:off x="753610" y="1208460"/>
            <a:ext cx="9873049" cy="2"/>
          </a:xfrm>
          <a:prstGeom prst="line">
            <a:avLst/>
          </a:prstGeom>
          <a:ln>
            <a:headEnd type="none" w="med" len="med"/>
            <a:tailEnd type="none" w="med" len="med"/>
          </a:ln>
        </p:spPr>
        <p:style>
          <a:lnRef idx="1">
            <a:schemeClr val="accent3"/>
          </a:lnRef>
          <a:fillRef idx="0">
            <a:schemeClr val="accent3"/>
          </a:fillRef>
          <a:effectRef idx="0">
            <a:schemeClr val="accent3"/>
          </a:effectRef>
          <a:fontRef idx="minor">
            <a:schemeClr val="tx1"/>
          </a:fontRef>
        </p:style>
      </p:cxnSp>
      <p:graphicFrame>
        <p:nvGraphicFramePr>
          <p:cNvPr id="6" name="Διάγραμμα 5"/>
          <p:cNvGraphicFramePr/>
          <p:nvPr>
            <p:extLst>
              <p:ext uri="{D42A27DB-BD31-4B8C-83A1-F6EECF244321}">
                <p14:modId xmlns:p14="http://schemas.microsoft.com/office/powerpoint/2010/main" val="1364788303"/>
              </p:ext>
            </p:extLst>
          </p:nvPr>
        </p:nvGraphicFramePr>
        <p:xfrm>
          <a:off x="753610" y="1386931"/>
          <a:ext cx="10545455" cy="35063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3" name="Ομάδα 12"/>
          <p:cNvGrpSpPr/>
          <p:nvPr/>
        </p:nvGrpSpPr>
        <p:grpSpPr>
          <a:xfrm>
            <a:off x="753610" y="4944814"/>
            <a:ext cx="2249082" cy="1129974"/>
            <a:chOff x="0" y="1712"/>
            <a:chExt cx="2462454" cy="1129974"/>
          </a:xfrm>
        </p:grpSpPr>
        <p:sp>
          <p:nvSpPr>
            <p:cNvPr id="14" name="Στρογγυλεμένο ορθογώνιο 13"/>
            <p:cNvSpPr/>
            <p:nvPr/>
          </p:nvSpPr>
          <p:spPr>
            <a:xfrm>
              <a:off x="0" y="1712"/>
              <a:ext cx="2462454" cy="1129974"/>
            </a:xfrm>
            <a:prstGeom prst="roundRect">
              <a:avLst/>
            </a:prstGeom>
            <a:solidFill>
              <a:schemeClr val="accent3">
                <a:lumMod val="20000"/>
                <a:lumOff val="80000"/>
              </a:schemeClr>
            </a:solidFill>
            <a:ln w="19050">
              <a:solidFill>
                <a:srgbClr val="C00000"/>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5" name="Στρογγυλεμένο ορθογώνιο 4"/>
            <p:cNvSpPr/>
            <p:nvPr/>
          </p:nvSpPr>
          <p:spPr>
            <a:xfrm>
              <a:off x="55161" y="56873"/>
              <a:ext cx="2352132" cy="10196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4780" tIns="72390" rIns="144780" bIns="72390" numCol="1" spcCol="1270" anchor="ctr" anchorCtr="0">
              <a:noAutofit/>
            </a:bodyPr>
            <a:lstStyle/>
            <a:p>
              <a:pPr lvl="0" algn="ctr" defTabSz="1689100">
                <a:lnSpc>
                  <a:spcPct val="90000"/>
                </a:lnSpc>
                <a:spcBef>
                  <a:spcPct val="0"/>
                </a:spcBef>
                <a:spcAft>
                  <a:spcPct val="35000"/>
                </a:spcAft>
              </a:pPr>
              <a:endParaRPr lang="el-GR" sz="3800" kern="1200" dirty="0"/>
            </a:p>
          </p:txBody>
        </p:sp>
      </p:grpSp>
      <p:grpSp>
        <p:nvGrpSpPr>
          <p:cNvPr id="16" name="Ομάδα 15"/>
          <p:cNvGrpSpPr/>
          <p:nvPr/>
        </p:nvGrpSpPr>
        <p:grpSpPr>
          <a:xfrm>
            <a:off x="3002691" y="5021305"/>
            <a:ext cx="8402594" cy="998322"/>
            <a:chOff x="2393629" y="2491153"/>
            <a:chExt cx="4549250" cy="903979"/>
          </a:xfrm>
        </p:grpSpPr>
        <p:sp>
          <p:nvSpPr>
            <p:cNvPr id="17" name="Στρογγύλεμα της γωνίας της ίδιας πλευράς του ορθογωνίου 16"/>
            <p:cNvSpPr/>
            <p:nvPr/>
          </p:nvSpPr>
          <p:spPr>
            <a:xfrm rot="5400000">
              <a:off x="4216264" y="668518"/>
              <a:ext cx="903979" cy="4549250"/>
            </a:xfrm>
            <a:prstGeom prst="round2SameRect">
              <a:avLst/>
            </a:prstGeom>
            <a:solidFill>
              <a:schemeClr val="accent1">
                <a:lumMod val="20000"/>
                <a:lumOff val="80000"/>
                <a:alpha val="90000"/>
              </a:schemeClr>
            </a:solidFill>
            <a:ln w="19050">
              <a:solidFill>
                <a:srgbClr val="C00000">
                  <a:alpha val="90000"/>
                </a:srgbClr>
              </a:solid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8" name="Στρογγύλεμα της γωνίας της ίδιας πλευράς του ορθογωνίου 4"/>
            <p:cNvSpPr/>
            <p:nvPr/>
          </p:nvSpPr>
          <p:spPr>
            <a:xfrm>
              <a:off x="2393629" y="2535283"/>
              <a:ext cx="4333567" cy="815721"/>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endParaRPr lang="el-GR" sz="2500" kern="1200" dirty="0"/>
            </a:p>
            <a:p>
              <a:pPr marL="228600" lvl="1" indent="-228600" algn="l" defTabSz="1111250">
                <a:lnSpc>
                  <a:spcPct val="90000"/>
                </a:lnSpc>
                <a:spcBef>
                  <a:spcPct val="0"/>
                </a:spcBef>
                <a:spcAft>
                  <a:spcPct val="15000"/>
                </a:spcAft>
                <a:buChar char="••"/>
              </a:pPr>
              <a:endParaRPr lang="el-GR" sz="2500" kern="1200" dirty="0"/>
            </a:p>
          </p:txBody>
        </p:sp>
      </p:grpSp>
      <p:sp>
        <p:nvSpPr>
          <p:cNvPr id="19" name="TextBox 18"/>
          <p:cNvSpPr txBox="1"/>
          <p:nvPr/>
        </p:nvSpPr>
        <p:spPr>
          <a:xfrm>
            <a:off x="848337" y="5013280"/>
            <a:ext cx="2103973" cy="1015663"/>
          </a:xfrm>
          <a:prstGeom prst="rect">
            <a:avLst/>
          </a:prstGeom>
          <a:noFill/>
        </p:spPr>
        <p:txBody>
          <a:bodyPr wrap="square" rtlCol="0">
            <a:spAutoFit/>
          </a:bodyPr>
          <a:lstStyle/>
          <a:p>
            <a:pPr algn="ctr"/>
            <a:r>
              <a:rPr lang="el-GR" sz="2000" b="1" dirty="0" smtClean="0">
                <a:solidFill>
                  <a:srgbClr val="C00000"/>
                </a:solidFill>
                <a:latin typeface="Trebuchet MS" panose="020B0603020202020204" pitchFamily="34" charset="0"/>
              </a:rPr>
              <a:t>Αποτίμηση εκπαιδευτικού υλικού</a:t>
            </a:r>
            <a:endParaRPr lang="el-GR" sz="2000" b="1" dirty="0">
              <a:solidFill>
                <a:srgbClr val="C00000"/>
              </a:solidFill>
              <a:latin typeface="Trebuchet MS" panose="020B0603020202020204" pitchFamily="34" charset="0"/>
            </a:endParaRPr>
          </a:p>
        </p:txBody>
      </p:sp>
      <p:sp>
        <p:nvSpPr>
          <p:cNvPr id="20" name="TextBox 19"/>
          <p:cNvSpPr txBox="1"/>
          <p:nvPr/>
        </p:nvSpPr>
        <p:spPr>
          <a:xfrm>
            <a:off x="3191370" y="5096297"/>
            <a:ext cx="5226908" cy="923330"/>
          </a:xfrm>
          <a:prstGeom prst="rect">
            <a:avLst/>
          </a:prstGeom>
          <a:noFill/>
        </p:spPr>
        <p:txBody>
          <a:bodyPr wrap="square" rtlCol="0">
            <a:spAutoFit/>
          </a:bodyPr>
          <a:lstStyle/>
          <a:p>
            <a:pPr marL="285750" indent="-285750">
              <a:buFontTx/>
              <a:buChar char="•"/>
            </a:pPr>
            <a:r>
              <a:rPr lang="el-GR" dirty="0" smtClean="0"/>
              <a:t>Παρουσίαση και ανάλυση αποτελεσμάτων </a:t>
            </a:r>
          </a:p>
          <a:p>
            <a:pPr marL="285750" indent="-285750">
              <a:buFontTx/>
              <a:buChar char="•"/>
            </a:pPr>
            <a:r>
              <a:rPr lang="el-GR" dirty="0" smtClean="0"/>
              <a:t>Συμπεράσματα - προτάσεις</a:t>
            </a:r>
          </a:p>
          <a:p>
            <a:endParaRPr lang="el-GR" dirty="0"/>
          </a:p>
        </p:txBody>
      </p:sp>
      <p:pic>
        <p:nvPicPr>
          <p:cNvPr id="205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18279" y="484078"/>
            <a:ext cx="1207636" cy="6349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419468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717562" y="560343"/>
            <a:ext cx="4814138" cy="646331"/>
          </a:xfrm>
          <a:prstGeom prst="rect">
            <a:avLst/>
          </a:prstGeom>
        </p:spPr>
        <p:txBody>
          <a:bodyPr wrap="none">
            <a:spAutoFit/>
          </a:bodyPr>
          <a:lstStyle/>
          <a:p>
            <a:pPr lvl="0"/>
            <a:r>
              <a:rPr lang="el-GR" sz="3600" dirty="0" smtClean="0">
                <a:solidFill>
                  <a:srgbClr val="FF80BD">
                    <a:lumMod val="50000"/>
                  </a:srgbClr>
                </a:solidFill>
                <a:latin typeface="Trebuchet MS" panose="020B0603020202020204" pitchFamily="34" charset="0"/>
              </a:rPr>
              <a:t>5. Θεωρητικό πλαίσιο </a:t>
            </a:r>
            <a:endParaRPr lang="el-GR" dirty="0">
              <a:solidFill>
                <a:prstClr val="black"/>
              </a:solidFill>
            </a:endParaRPr>
          </a:p>
        </p:txBody>
      </p:sp>
      <p:cxnSp>
        <p:nvCxnSpPr>
          <p:cNvPr id="3" name="15 - Ευθεία γραμμή σύνδεσης"/>
          <p:cNvCxnSpPr/>
          <p:nvPr/>
        </p:nvCxnSpPr>
        <p:spPr bwMode="auto">
          <a:xfrm flipV="1">
            <a:off x="753610" y="1208460"/>
            <a:ext cx="9873049" cy="2"/>
          </a:xfrm>
          <a:prstGeom prst="line">
            <a:avLst/>
          </a:prstGeom>
          <a:ln>
            <a:headEnd type="none" w="med" len="med"/>
            <a:tailEnd type="none" w="med" len="med"/>
          </a:ln>
        </p:spPr>
        <p:style>
          <a:lnRef idx="1">
            <a:schemeClr val="accent3"/>
          </a:lnRef>
          <a:fillRef idx="0">
            <a:schemeClr val="accent3"/>
          </a:fillRef>
          <a:effectRef idx="0">
            <a:schemeClr val="accent3"/>
          </a:effectRef>
          <a:fontRef idx="minor">
            <a:schemeClr val="tx1"/>
          </a:fontRef>
        </p:style>
      </p:cxnSp>
      <p:graphicFrame>
        <p:nvGraphicFramePr>
          <p:cNvPr id="4" name="Διάγραμμα 3"/>
          <p:cNvGraphicFramePr/>
          <p:nvPr>
            <p:extLst>
              <p:ext uri="{D42A27DB-BD31-4B8C-83A1-F6EECF244321}">
                <p14:modId xmlns:p14="http://schemas.microsoft.com/office/powerpoint/2010/main" val="2207072059"/>
              </p:ext>
            </p:extLst>
          </p:nvPr>
        </p:nvGraphicFramePr>
        <p:xfrm>
          <a:off x="432486" y="1626803"/>
          <a:ext cx="11022227" cy="49316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16538" y="423593"/>
            <a:ext cx="1382370" cy="678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982333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Ορθογώνιο 2"/>
          <p:cNvSpPr/>
          <p:nvPr/>
        </p:nvSpPr>
        <p:spPr>
          <a:xfrm>
            <a:off x="797450" y="510916"/>
            <a:ext cx="8356775" cy="646331"/>
          </a:xfrm>
          <a:prstGeom prst="rect">
            <a:avLst/>
          </a:prstGeom>
        </p:spPr>
        <p:txBody>
          <a:bodyPr wrap="none">
            <a:spAutoFit/>
          </a:bodyPr>
          <a:lstStyle/>
          <a:p>
            <a:pPr lvl="0"/>
            <a:r>
              <a:rPr lang="en-US" sz="3600" dirty="0" smtClean="0">
                <a:solidFill>
                  <a:srgbClr val="FF80BD">
                    <a:lumMod val="50000"/>
                  </a:srgbClr>
                </a:solidFill>
                <a:latin typeface="Trebuchet MS" panose="020B0603020202020204" pitchFamily="34" charset="0"/>
              </a:rPr>
              <a:t>6</a:t>
            </a:r>
            <a:r>
              <a:rPr lang="el-GR" sz="3600" dirty="0" smtClean="0">
                <a:solidFill>
                  <a:srgbClr val="FF80BD">
                    <a:lumMod val="50000"/>
                  </a:srgbClr>
                </a:solidFill>
                <a:latin typeface="Trebuchet MS" panose="020B0603020202020204" pitchFamily="34" charset="0"/>
              </a:rPr>
              <a:t>. Παραγόμενο εκπαιδευτικό υλικό 1/3</a:t>
            </a:r>
            <a:endParaRPr lang="el-GR" dirty="0">
              <a:solidFill>
                <a:prstClr val="black"/>
              </a:solidFill>
            </a:endParaRPr>
          </a:p>
        </p:txBody>
      </p:sp>
      <p:cxnSp>
        <p:nvCxnSpPr>
          <p:cNvPr id="4" name="15 - Ευθεία γραμμή σύνδεσης"/>
          <p:cNvCxnSpPr/>
          <p:nvPr/>
        </p:nvCxnSpPr>
        <p:spPr bwMode="auto">
          <a:xfrm flipV="1">
            <a:off x="753610" y="1208460"/>
            <a:ext cx="9873049" cy="2"/>
          </a:xfrm>
          <a:prstGeom prst="line">
            <a:avLst/>
          </a:prstGeom>
          <a:ln>
            <a:headEnd type="none" w="med" len="med"/>
            <a:tailEnd type="none" w="med" len="med"/>
          </a:ln>
        </p:spPr>
        <p:style>
          <a:lnRef idx="1">
            <a:schemeClr val="accent3"/>
          </a:lnRef>
          <a:fillRef idx="0">
            <a:schemeClr val="accent3"/>
          </a:fillRef>
          <a:effectRef idx="0">
            <a:schemeClr val="accent3"/>
          </a:effectRef>
          <a:fontRef idx="minor">
            <a:schemeClr val="tx1"/>
          </a:fontRef>
        </p:style>
      </p:cxn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54225" y="191556"/>
            <a:ext cx="954002" cy="967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Στρογγυλεμένο ορθογώνιο 5"/>
          <p:cNvSpPr/>
          <p:nvPr/>
        </p:nvSpPr>
        <p:spPr>
          <a:xfrm>
            <a:off x="2607156" y="1396311"/>
            <a:ext cx="7024070" cy="1699751"/>
          </a:xfrm>
          <a:prstGeom prst="roundRect">
            <a:avLst/>
          </a:prstGeom>
          <a:solidFill>
            <a:schemeClr val="accent3">
              <a:lumMod val="20000"/>
              <a:lumOff val="80000"/>
            </a:schemeClr>
          </a:solidFill>
          <a:ln w="28575">
            <a:solidFill>
              <a:srgbClr val="C00000"/>
            </a:solid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graphicFrame>
        <p:nvGraphicFramePr>
          <p:cNvPr id="2" name="Διάγραμμα 1"/>
          <p:cNvGraphicFramePr/>
          <p:nvPr>
            <p:extLst>
              <p:ext uri="{D42A27DB-BD31-4B8C-83A1-F6EECF244321}">
                <p14:modId xmlns:p14="http://schemas.microsoft.com/office/powerpoint/2010/main" val="434811964"/>
              </p:ext>
            </p:extLst>
          </p:nvPr>
        </p:nvGraphicFramePr>
        <p:xfrm>
          <a:off x="2607156" y="3429000"/>
          <a:ext cx="6705067" cy="31447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2879124" y="1618735"/>
            <a:ext cx="6153665" cy="1477328"/>
          </a:xfrm>
          <a:prstGeom prst="rect">
            <a:avLst/>
          </a:prstGeom>
          <a:noFill/>
        </p:spPr>
        <p:txBody>
          <a:bodyPr wrap="square" rtlCol="0">
            <a:spAutoFit/>
          </a:bodyPr>
          <a:lstStyle/>
          <a:p>
            <a:pPr algn="just"/>
            <a:r>
              <a:rPr lang="el-GR" b="1" dirty="0" smtClean="0">
                <a:latin typeface="Trebuchet MS" panose="020B0603020202020204" pitchFamily="34" charset="0"/>
              </a:rPr>
              <a:t>Σκοπός  του εκπαιδευτικού υλικού</a:t>
            </a:r>
            <a:r>
              <a:rPr lang="el-GR" dirty="0" smtClean="0">
                <a:latin typeface="Trebuchet MS" panose="020B0603020202020204" pitchFamily="34" charset="0"/>
              </a:rPr>
              <a:t> είναι η γνωριμία με τα δόντια, την υγιεινή τους αλλά και τους εχθρούς και τους φίλους τους, φέρνοντας σε επαφή τους μαθητές και τους εκπαιδευτικούς με τις αρχές της εξ αποστάσεως εκπαίδευσης.</a:t>
            </a:r>
            <a:endParaRPr lang="el-GR" dirty="0">
              <a:latin typeface="Trebuchet MS" panose="020B0603020202020204" pitchFamily="34" charset="0"/>
            </a:endParaRPr>
          </a:p>
        </p:txBody>
      </p:sp>
    </p:spTree>
    <p:extLst>
      <p:ext uri="{BB962C8B-B14F-4D97-AF65-F5344CB8AC3E}">
        <p14:creationId xmlns:p14="http://schemas.microsoft.com/office/powerpoint/2010/main" val="884626063"/>
      </p:ext>
    </p:extLst>
  </p:cSld>
  <p:clrMapOvr>
    <a:masterClrMapping/>
  </p:clrMapOvr>
  <p:timing>
    <p:tnLst>
      <p:par>
        <p:cTn id="1" dur="indefinite" restart="never" nodeType="tmRoot"/>
      </p:par>
    </p:tnLst>
  </p:timing>
</p:sld>
</file>

<file path=ppt/theme/theme1.xml><?xml version="1.0" encoding="utf-8"?>
<a:theme xmlns:a="http://schemas.openxmlformats.org/drawingml/2006/main" name="FunkyShapesVTI">
  <a:themeElements>
    <a:clrScheme name="Custom 15">
      <a:dk1>
        <a:sysClr val="windowText" lastClr="000000"/>
      </a:dk1>
      <a:lt1>
        <a:sysClr val="window" lastClr="FFFFFF"/>
      </a:lt1>
      <a:dk2>
        <a:srgbClr val="2D2D2D"/>
      </a:dk2>
      <a:lt2>
        <a:srgbClr val="F3FFF8"/>
      </a:lt2>
      <a:accent1>
        <a:srgbClr val="FF80BD"/>
      </a:accent1>
      <a:accent2>
        <a:srgbClr val="1EB9D3"/>
      </a:accent2>
      <a:accent3>
        <a:srgbClr val="21C46B"/>
      </a:accent3>
      <a:accent4>
        <a:srgbClr val="EA9600"/>
      </a:accent4>
      <a:accent5>
        <a:srgbClr val="F43B56"/>
      </a:accent5>
      <a:accent6>
        <a:srgbClr val="4B56E8"/>
      </a:accent6>
      <a:hlink>
        <a:srgbClr val="8F61FF"/>
      </a:hlink>
      <a:folHlink>
        <a:srgbClr val="F900A0"/>
      </a:folHlink>
    </a:clrScheme>
    <a:fontScheme name="Source Sans Pro">
      <a:majorFont>
        <a:latin typeface="Source Sans Pro"/>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FunkyShapesVTI" id="{A7F40C41-3FB2-45B0-B0D6-DFB7FDD9B7AD}" vid="{C49381A0-09CD-46EE-B141-E2CDD87ABFE3}"/>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TF10001119</Template>
  <TotalTime>1014</TotalTime>
  <Words>1375</Words>
  <Application>Microsoft Office PowerPoint</Application>
  <PresentationFormat>Προσαρμογή</PresentationFormat>
  <Paragraphs>217</Paragraphs>
  <Slides>20</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20</vt:i4>
      </vt:variant>
    </vt:vector>
  </HeadingPairs>
  <TitlesOfParts>
    <vt:vector size="21" baseType="lpstr">
      <vt:lpstr>FunkyShapesVTI</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Μαρία</dc:creator>
  <cp:lastModifiedBy>Βαγγελιώ</cp:lastModifiedBy>
  <cp:revision>162</cp:revision>
  <dcterms:created xsi:type="dcterms:W3CDTF">2022-09-17T15:20:53Z</dcterms:created>
  <dcterms:modified xsi:type="dcterms:W3CDTF">2022-10-28T16:34:17Z</dcterms:modified>
</cp:coreProperties>
</file>