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66" r:id="rId1"/>
  </p:sldMasterIdLst>
  <p:notesMasterIdLst>
    <p:notesMasterId r:id="rId31"/>
  </p:notesMasterIdLst>
  <p:sldIdLst>
    <p:sldId id="1482" r:id="rId2"/>
    <p:sldId id="2023" r:id="rId3"/>
    <p:sldId id="2013" r:id="rId4"/>
    <p:sldId id="2087" r:id="rId5"/>
    <p:sldId id="2020" r:id="rId6"/>
    <p:sldId id="2074" r:id="rId7"/>
    <p:sldId id="2075" r:id="rId8"/>
    <p:sldId id="2086" r:id="rId9"/>
    <p:sldId id="2079" r:id="rId10"/>
    <p:sldId id="2080" r:id="rId11"/>
    <p:sldId id="2030" r:id="rId12"/>
    <p:sldId id="2102" r:id="rId13"/>
    <p:sldId id="2100" r:id="rId14"/>
    <p:sldId id="2099" r:id="rId15"/>
    <p:sldId id="2088" r:id="rId16"/>
    <p:sldId id="2059" r:id="rId17"/>
    <p:sldId id="2101" r:id="rId18"/>
    <p:sldId id="2050" r:id="rId19"/>
    <p:sldId id="2092" r:id="rId20"/>
    <p:sldId id="2094" r:id="rId21"/>
    <p:sldId id="2098" r:id="rId22"/>
    <p:sldId id="2089" r:id="rId23"/>
    <p:sldId id="2076" r:id="rId24"/>
    <p:sldId id="2090" r:id="rId25"/>
    <p:sldId id="2091" r:id="rId26"/>
    <p:sldId id="310" r:id="rId27"/>
    <p:sldId id="313" r:id="rId28"/>
    <p:sldId id="2037" r:id="rId29"/>
    <p:sldId id="2019" r:id="rId30"/>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90CCAF"/>
    <a:srgbClr val="FFA54B"/>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1" autoAdjust="0"/>
    <p:restoredTop sz="89481" autoAdjust="0"/>
  </p:normalViewPr>
  <p:slideViewPr>
    <p:cSldViewPr>
      <p:cViewPr varScale="1">
        <p:scale>
          <a:sx n="96" d="100"/>
          <a:sy n="96" d="100"/>
        </p:scale>
        <p:origin x="438" y="78"/>
      </p:cViewPr>
      <p:guideLst>
        <p:guide orient="horz" pos="2160"/>
        <p:guide pos="2880"/>
      </p:guideLst>
    </p:cSldViewPr>
  </p:slideViewPr>
  <p:outlineViewPr>
    <p:cViewPr>
      <p:scale>
        <a:sx n="75" d="100"/>
        <a:sy n="75" d="100"/>
      </p:scale>
      <p:origin x="0" y="-132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5" d="100"/>
          <a:sy n="65" d="100"/>
        </p:scale>
        <p:origin x="335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image" Target="../media/image2.jpeg"/></Relationships>
</file>

<file path=ppt/diagrams/_rels/data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image" Target="../media/image24.jpg"/></Relationships>
</file>

<file path=ppt/diagrams/_rels/data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image" Target="../media/image2.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image" Target="../media/image24.jpg"/></Relationships>
</file>

<file path=ppt/diagrams/_rels/drawing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7591D3-973D-4809-B1D4-6A4DC57B0284}" type="doc">
      <dgm:prSet loTypeId="urn:microsoft.com/office/officeart/2005/8/layout/vList2" loCatId="list" qsTypeId="urn:microsoft.com/office/officeart/2005/8/quickstyle/simple3" qsCatId="simple" csTypeId="urn:microsoft.com/office/officeart/2005/8/colors/accent6_2" csCatId="accent6" phldr="1"/>
      <dgm:spPr/>
      <dgm:t>
        <a:bodyPr/>
        <a:lstStyle/>
        <a:p>
          <a:endParaRPr lang="en-GB"/>
        </a:p>
      </dgm:t>
    </dgm:pt>
    <dgm:pt modelId="{A7718DBF-4D50-45B0-8DBF-AA48624A3911}">
      <dgm:prSet phldrT="[Κείμενο]" custT="1"/>
      <dgm:spPr>
        <a:solidFill>
          <a:srgbClr val="1B8391"/>
        </a:solidFill>
      </dgm:spPr>
      <dgm:t>
        <a:bodyPr/>
        <a:lstStyle/>
        <a:p>
          <a:r>
            <a:rPr lang="el-GR" sz="2800" b="1" dirty="0">
              <a:solidFill>
                <a:schemeClr val="bg1"/>
              </a:solidFill>
              <a:effectLst>
                <a:outerShdw blurRad="38100" dist="38100" dir="2700000" algn="tl">
                  <a:srgbClr val="000000">
                    <a:alpha val="43137"/>
                  </a:srgbClr>
                </a:outerShdw>
              </a:effectLst>
            </a:rPr>
            <a:t>Στην τριμελή Επιτροπή Επίβλεψης </a:t>
          </a:r>
          <a:endParaRPr lang="en-GB" sz="2800" b="1" dirty="0">
            <a:solidFill>
              <a:schemeClr val="bg1"/>
            </a:solidFill>
            <a:effectLst>
              <a:outerShdw blurRad="38100" dist="38100" dir="2700000" algn="tl">
                <a:srgbClr val="000000">
                  <a:alpha val="43137"/>
                </a:srgbClr>
              </a:outerShdw>
            </a:effectLst>
          </a:endParaRPr>
        </a:p>
      </dgm:t>
    </dgm:pt>
    <dgm:pt modelId="{62D43FC0-514B-4872-8988-634920D3D1BD}" type="parTrans" cxnId="{57832ED2-4B58-4118-BB4A-F5391F276FB5}">
      <dgm:prSet/>
      <dgm:spPr/>
      <dgm:t>
        <a:bodyPr/>
        <a:lstStyle/>
        <a:p>
          <a:endParaRPr lang="en-GB"/>
        </a:p>
      </dgm:t>
    </dgm:pt>
    <dgm:pt modelId="{E7FACF3F-DCCC-4494-B77F-6CDE59BA23C3}" type="sibTrans" cxnId="{57832ED2-4B58-4118-BB4A-F5391F276FB5}">
      <dgm:prSet/>
      <dgm:spPr/>
      <dgm:t>
        <a:bodyPr/>
        <a:lstStyle/>
        <a:p>
          <a:endParaRPr lang="en-GB"/>
        </a:p>
      </dgm:t>
    </dgm:pt>
    <dgm:pt modelId="{5634B5C3-277D-4ECC-A007-B8CB32F68F0A}">
      <dgm:prSet phldrT="[Κείμενο]" custT="1"/>
      <dgm:spPr/>
      <dgm:t>
        <a:bodyPr/>
        <a:lstStyle/>
        <a:p>
          <a:r>
            <a:rPr lang="el-GR" sz="2400" dirty="0">
              <a:effectLst>
                <a:outerShdw blurRad="38100" dist="38100" dir="2700000" algn="tl">
                  <a:srgbClr val="000000">
                    <a:alpha val="43137"/>
                  </a:srgbClr>
                </a:outerShdw>
              </a:effectLst>
            </a:rPr>
            <a:t>κ. Γεώργιο Φιλιππούση (Καθηγητή Σ.Ε.Π., Ε.Α.Π.) </a:t>
          </a:r>
          <a:endParaRPr lang="en-GB" sz="2400" dirty="0"/>
        </a:p>
      </dgm:t>
    </dgm:pt>
    <dgm:pt modelId="{1623ADB0-5B8A-49BA-8D8B-6B5B8D41DF36}" type="parTrans" cxnId="{F516E2E2-526D-49C7-98C3-962AF0971936}">
      <dgm:prSet/>
      <dgm:spPr/>
      <dgm:t>
        <a:bodyPr/>
        <a:lstStyle/>
        <a:p>
          <a:endParaRPr lang="en-GB"/>
        </a:p>
      </dgm:t>
    </dgm:pt>
    <dgm:pt modelId="{500B451F-A789-4667-9B8C-29ABDB77575D}" type="sibTrans" cxnId="{F516E2E2-526D-49C7-98C3-962AF0971936}">
      <dgm:prSet/>
      <dgm:spPr/>
      <dgm:t>
        <a:bodyPr/>
        <a:lstStyle/>
        <a:p>
          <a:endParaRPr lang="en-GB"/>
        </a:p>
      </dgm:t>
    </dgm:pt>
    <dgm:pt modelId="{CA6B6DEE-21EC-4725-BE8B-22FC658ED31A}">
      <dgm:prSet custT="1"/>
      <dgm:spPr/>
      <dgm:t>
        <a:bodyPr/>
        <a:lstStyle/>
        <a:p>
          <a:r>
            <a:rPr lang="el-GR" sz="2400" dirty="0">
              <a:effectLst>
                <a:outerShdw blurRad="38100" dist="38100" dir="2700000" algn="tl">
                  <a:srgbClr val="000000">
                    <a:alpha val="43137"/>
                  </a:srgbClr>
                </a:outerShdw>
              </a:effectLst>
            </a:rPr>
            <a:t>κ. Λ. Καρβούνη (Διδάκτορα Πανεπιστήμιου Κρήτης </a:t>
          </a:r>
        </a:p>
      </dgm:t>
    </dgm:pt>
    <dgm:pt modelId="{3C5F4B3D-95B7-4218-B08C-D09AE5C6134E}" type="parTrans" cxnId="{B9EF7FD7-B7A1-4422-836A-A0067393D85D}">
      <dgm:prSet/>
      <dgm:spPr/>
      <dgm:t>
        <a:bodyPr/>
        <a:lstStyle/>
        <a:p>
          <a:endParaRPr lang="en-GB"/>
        </a:p>
      </dgm:t>
    </dgm:pt>
    <dgm:pt modelId="{1B444089-987B-4D70-B3E4-0A2D38E89C26}" type="sibTrans" cxnId="{B9EF7FD7-B7A1-4422-836A-A0067393D85D}">
      <dgm:prSet/>
      <dgm:spPr/>
      <dgm:t>
        <a:bodyPr/>
        <a:lstStyle/>
        <a:p>
          <a:endParaRPr lang="en-GB"/>
        </a:p>
      </dgm:t>
    </dgm:pt>
    <dgm:pt modelId="{B54E78FF-4087-4813-9A00-15D4B046DD10}">
      <dgm:prSet custT="1"/>
      <dgm:spPr/>
      <dgm:t>
        <a:bodyPr/>
        <a:lstStyle/>
        <a:p>
          <a:r>
            <a:rPr lang="el-GR" sz="2400" dirty="0">
              <a:effectLst>
                <a:outerShdw blurRad="38100" dist="38100" dir="2700000" algn="tl">
                  <a:srgbClr val="000000">
                    <a:alpha val="43137"/>
                  </a:srgbClr>
                </a:outerShdw>
              </a:effectLst>
            </a:rPr>
            <a:t>κ. Ε. Χαλκιαδάκη (ΕΔΙΠ Πανεπιστημίου Κρήτης) </a:t>
          </a:r>
        </a:p>
      </dgm:t>
    </dgm:pt>
    <dgm:pt modelId="{8E51CAA6-54C6-4721-8CB6-237373A6E1B6}" type="parTrans" cxnId="{C838BB1A-F2FA-4215-BE76-95A0AC499FBC}">
      <dgm:prSet/>
      <dgm:spPr/>
      <dgm:t>
        <a:bodyPr/>
        <a:lstStyle/>
        <a:p>
          <a:endParaRPr lang="en-GB"/>
        </a:p>
      </dgm:t>
    </dgm:pt>
    <dgm:pt modelId="{C3C38937-E297-4C81-8657-AB54603DCDE0}" type="sibTrans" cxnId="{C838BB1A-F2FA-4215-BE76-95A0AC499FBC}">
      <dgm:prSet/>
      <dgm:spPr/>
      <dgm:t>
        <a:bodyPr/>
        <a:lstStyle/>
        <a:p>
          <a:endParaRPr lang="en-GB"/>
        </a:p>
      </dgm:t>
    </dgm:pt>
    <dgm:pt modelId="{C2EC61AE-D62F-4FC3-A631-0BDA02A359C4}">
      <dgm:prSet phldrT="[Κείμενο]" custT="1"/>
      <dgm:spPr/>
      <dgm:t>
        <a:bodyPr/>
        <a:lstStyle/>
        <a:p>
          <a:endParaRPr lang="en-GB" sz="2800" dirty="0"/>
        </a:p>
      </dgm:t>
    </dgm:pt>
    <dgm:pt modelId="{00A40EB0-2A71-4E86-BF15-0A83CE503CDC}" type="parTrans" cxnId="{A20333D3-B9D0-4BE3-9784-FD07CC7FF558}">
      <dgm:prSet/>
      <dgm:spPr/>
      <dgm:t>
        <a:bodyPr/>
        <a:lstStyle/>
        <a:p>
          <a:endParaRPr lang="el-GR"/>
        </a:p>
      </dgm:t>
    </dgm:pt>
    <dgm:pt modelId="{3000576F-A3B2-4EF3-BB9B-28001FB770BD}" type="sibTrans" cxnId="{A20333D3-B9D0-4BE3-9784-FD07CC7FF558}">
      <dgm:prSet/>
      <dgm:spPr/>
      <dgm:t>
        <a:bodyPr/>
        <a:lstStyle/>
        <a:p>
          <a:endParaRPr lang="el-GR"/>
        </a:p>
      </dgm:t>
    </dgm:pt>
    <dgm:pt modelId="{A88C8B4D-8326-42B7-82E5-93F6091615EA}" type="pres">
      <dgm:prSet presAssocID="{907591D3-973D-4809-B1D4-6A4DC57B0284}" presName="linear" presStyleCnt="0">
        <dgm:presLayoutVars>
          <dgm:animLvl val="lvl"/>
          <dgm:resizeHandles val="exact"/>
        </dgm:presLayoutVars>
      </dgm:prSet>
      <dgm:spPr/>
    </dgm:pt>
    <dgm:pt modelId="{2E971370-EEB9-4260-82BF-C766048C992D}" type="pres">
      <dgm:prSet presAssocID="{A7718DBF-4D50-45B0-8DBF-AA48624A3911}" presName="parentText" presStyleLbl="node1" presStyleIdx="0" presStyleCnt="1" custScaleY="47882" custLinFactNeighborX="1045" custLinFactNeighborY="581">
        <dgm:presLayoutVars>
          <dgm:chMax val="0"/>
          <dgm:bulletEnabled val="1"/>
        </dgm:presLayoutVars>
      </dgm:prSet>
      <dgm:spPr/>
    </dgm:pt>
    <dgm:pt modelId="{C0C40DAC-FB94-4547-818D-5F8102F41166}" type="pres">
      <dgm:prSet presAssocID="{A7718DBF-4D50-45B0-8DBF-AA48624A3911}" presName="childText" presStyleLbl="revTx" presStyleIdx="0" presStyleCnt="1">
        <dgm:presLayoutVars>
          <dgm:bulletEnabled val="1"/>
        </dgm:presLayoutVars>
      </dgm:prSet>
      <dgm:spPr/>
    </dgm:pt>
  </dgm:ptLst>
  <dgm:cxnLst>
    <dgm:cxn modelId="{DE10240E-234D-4786-88C4-DA5FAD95504F}" type="presOf" srcId="{5634B5C3-277D-4ECC-A007-B8CB32F68F0A}" destId="{C0C40DAC-FB94-4547-818D-5F8102F41166}" srcOrd="0" destOrd="1" presId="urn:microsoft.com/office/officeart/2005/8/layout/vList2"/>
    <dgm:cxn modelId="{1D1C8116-C3BF-480F-921D-B654330C712A}" type="presOf" srcId="{CA6B6DEE-21EC-4725-BE8B-22FC658ED31A}" destId="{C0C40DAC-FB94-4547-818D-5F8102F41166}" srcOrd="0" destOrd="2" presId="urn:microsoft.com/office/officeart/2005/8/layout/vList2"/>
    <dgm:cxn modelId="{C838BB1A-F2FA-4215-BE76-95A0AC499FBC}" srcId="{A7718DBF-4D50-45B0-8DBF-AA48624A3911}" destId="{B54E78FF-4087-4813-9A00-15D4B046DD10}" srcOrd="3" destOrd="0" parTransId="{8E51CAA6-54C6-4721-8CB6-237373A6E1B6}" sibTransId="{C3C38937-E297-4C81-8657-AB54603DCDE0}"/>
    <dgm:cxn modelId="{93763049-D4FA-48A0-A9B1-DFAE12B56DE7}" type="presOf" srcId="{C2EC61AE-D62F-4FC3-A631-0BDA02A359C4}" destId="{C0C40DAC-FB94-4547-818D-5F8102F41166}" srcOrd="0" destOrd="0" presId="urn:microsoft.com/office/officeart/2005/8/layout/vList2"/>
    <dgm:cxn modelId="{ACF3526D-BB61-4576-8BA7-FCEAFF2E7183}" type="presOf" srcId="{A7718DBF-4D50-45B0-8DBF-AA48624A3911}" destId="{2E971370-EEB9-4260-82BF-C766048C992D}" srcOrd="0" destOrd="0" presId="urn:microsoft.com/office/officeart/2005/8/layout/vList2"/>
    <dgm:cxn modelId="{8F4AC1AB-43DB-4BC3-B52C-66C42792EE67}" type="presOf" srcId="{B54E78FF-4087-4813-9A00-15D4B046DD10}" destId="{C0C40DAC-FB94-4547-818D-5F8102F41166}" srcOrd="0" destOrd="3" presId="urn:microsoft.com/office/officeart/2005/8/layout/vList2"/>
    <dgm:cxn modelId="{57832ED2-4B58-4118-BB4A-F5391F276FB5}" srcId="{907591D3-973D-4809-B1D4-6A4DC57B0284}" destId="{A7718DBF-4D50-45B0-8DBF-AA48624A3911}" srcOrd="0" destOrd="0" parTransId="{62D43FC0-514B-4872-8988-634920D3D1BD}" sibTransId="{E7FACF3F-DCCC-4494-B77F-6CDE59BA23C3}"/>
    <dgm:cxn modelId="{A20333D3-B9D0-4BE3-9784-FD07CC7FF558}" srcId="{A7718DBF-4D50-45B0-8DBF-AA48624A3911}" destId="{C2EC61AE-D62F-4FC3-A631-0BDA02A359C4}" srcOrd="0" destOrd="0" parTransId="{00A40EB0-2A71-4E86-BF15-0A83CE503CDC}" sibTransId="{3000576F-A3B2-4EF3-BB9B-28001FB770BD}"/>
    <dgm:cxn modelId="{B9EF7FD7-B7A1-4422-836A-A0067393D85D}" srcId="{A7718DBF-4D50-45B0-8DBF-AA48624A3911}" destId="{CA6B6DEE-21EC-4725-BE8B-22FC658ED31A}" srcOrd="2" destOrd="0" parTransId="{3C5F4B3D-95B7-4218-B08C-D09AE5C6134E}" sibTransId="{1B444089-987B-4D70-B3E4-0A2D38E89C26}"/>
    <dgm:cxn modelId="{26BF75DD-178B-4BE9-9636-74025CB9439E}" type="presOf" srcId="{907591D3-973D-4809-B1D4-6A4DC57B0284}" destId="{A88C8B4D-8326-42B7-82E5-93F6091615EA}" srcOrd="0" destOrd="0" presId="urn:microsoft.com/office/officeart/2005/8/layout/vList2"/>
    <dgm:cxn modelId="{F516E2E2-526D-49C7-98C3-962AF0971936}" srcId="{A7718DBF-4D50-45B0-8DBF-AA48624A3911}" destId="{5634B5C3-277D-4ECC-A007-B8CB32F68F0A}" srcOrd="1" destOrd="0" parTransId="{1623ADB0-5B8A-49BA-8D8B-6B5B8D41DF36}" sibTransId="{500B451F-A789-4667-9B8C-29ABDB77575D}"/>
    <dgm:cxn modelId="{C8D66F8E-1AF9-4E19-9589-BC8FD2D2C727}" type="presParOf" srcId="{A88C8B4D-8326-42B7-82E5-93F6091615EA}" destId="{2E971370-EEB9-4260-82BF-C766048C992D}" srcOrd="0" destOrd="0" presId="urn:microsoft.com/office/officeart/2005/8/layout/vList2"/>
    <dgm:cxn modelId="{657C5ACD-6042-47C4-87E6-73A82811EC83}" type="presParOf" srcId="{A88C8B4D-8326-42B7-82E5-93F6091615EA}" destId="{C0C40DAC-FB94-4547-818D-5F8102F4116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DF1C6D5-DA64-49AE-8FE8-5EEAFAF1E108}"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l-GR"/>
        </a:p>
      </dgm:t>
    </dgm:pt>
    <dgm:pt modelId="{A3A5867C-77D2-4A40-AFAF-D4996A8FB4C1}">
      <dgm:prSet custT="1"/>
      <dgm:spPr/>
      <dgm:t>
        <a:bodyPr/>
        <a:lstStyle/>
        <a:p>
          <a:pPr rtl="0"/>
          <a:r>
            <a:rPr lang="el-GR" sz="1600" b="1" dirty="0">
              <a:solidFill>
                <a:schemeClr val="tx1"/>
              </a:solidFill>
            </a:rPr>
            <a:t>Είδος έρευνας:</a:t>
          </a:r>
        </a:p>
      </dgm:t>
    </dgm:pt>
    <dgm:pt modelId="{D1B981FE-568B-4A30-8A7F-EC07B1643A03}" type="parTrans" cxnId="{589C000E-7FA6-43B5-A11F-7A91CD02DED9}">
      <dgm:prSet/>
      <dgm:spPr/>
      <dgm:t>
        <a:bodyPr/>
        <a:lstStyle/>
        <a:p>
          <a:endParaRPr lang="el-GR"/>
        </a:p>
      </dgm:t>
    </dgm:pt>
    <dgm:pt modelId="{188D043A-04DF-48A3-9F47-74302D665EBD}" type="sibTrans" cxnId="{589C000E-7FA6-43B5-A11F-7A91CD02DED9}">
      <dgm:prSet/>
      <dgm:spPr/>
      <dgm:t>
        <a:bodyPr/>
        <a:lstStyle/>
        <a:p>
          <a:endParaRPr lang="el-GR"/>
        </a:p>
      </dgm:t>
    </dgm:pt>
    <dgm:pt modelId="{5305FEFA-B7C5-4137-BCF5-AC3EEF801C9B}">
      <dgm:prSet custT="1"/>
      <dgm:spPr/>
      <dgm:t>
        <a:bodyPr/>
        <a:lstStyle/>
        <a:p>
          <a:pPr rtl="0"/>
          <a:r>
            <a:rPr lang="el-GR" sz="1600" b="1" dirty="0">
              <a:solidFill>
                <a:schemeClr val="tx1"/>
              </a:solidFill>
            </a:rPr>
            <a:t>Χρονική περίοδος διενέργειας έρευνας</a:t>
          </a:r>
          <a:r>
            <a:rPr lang="en-US" sz="1600" b="1" dirty="0">
              <a:solidFill>
                <a:schemeClr val="tx1"/>
              </a:solidFill>
            </a:rPr>
            <a:t>:</a:t>
          </a:r>
          <a:r>
            <a:rPr lang="el-GR" sz="1600" b="1" dirty="0">
              <a:solidFill>
                <a:schemeClr val="tx1"/>
              </a:solidFill>
            </a:rPr>
            <a:t> </a:t>
          </a:r>
        </a:p>
      </dgm:t>
    </dgm:pt>
    <dgm:pt modelId="{F2EB5C9A-4E76-4DBB-9D17-E871888F88C2}" type="parTrans" cxnId="{FD212226-E4D7-45B2-9D7C-9266B37BD7FC}">
      <dgm:prSet/>
      <dgm:spPr/>
      <dgm:t>
        <a:bodyPr/>
        <a:lstStyle/>
        <a:p>
          <a:endParaRPr lang="el-GR"/>
        </a:p>
      </dgm:t>
    </dgm:pt>
    <dgm:pt modelId="{2C96E5EC-2867-44BD-9FCC-FB54F4D583C0}" type="sibTrans" cxnId="{FD212226-E4D7-45B2-9D7C-9266B37BD7FC}">
      <dgm:prSet/>
      <dgm:spPr/>
      <dgm:t>
        <a:bodyPr/>
        <a:lstStyle/>
        <a:p>
          <a:endParaRPr lang="el-GR"/>
        </a:p>
      </dgm:t>
    </dgm:pt>
    <dgm:pt modelId="{7D0FE48A-0016-4042-915B-ADB59A1EC236}">
      <dgm:prSet custT="1"/>
      <dgm:spPr/>
      <dgm:t>
        <a:bodyPr/>
        <a:lstStyle/>
        <a:p>
          <a:pPr rtl="0">
            <a:buFontTx/>
            <a:buNone/>
          </a:pPr>
          <a:r>
            <a:rPr lang="el-GR" sz="1600" b="1" dirty="0"/>
            <a:t>Διαμορφωτική Αξιολόγηση  ΕΥ </a:t>
          </a:r>
        </a:p>
      </dgm:t>
    </dgm:pt>
    <dgm:pt modelId="{99E45393-2BB7-4673-B02E-06299EA81252}" type="parTrans" cxnId="{FDD74CC8-B26F-4DFC-8EAD-7C626D546067}">
      <dgm:prSet/>
      <dgm:spPr/>
      <dgm:t>
        <a:bodyPr/>
        <a:lstStyle/>
        <a:p>
          <a:endParaRPr lang="el-GR"/>
        </a:p>
      </dgm:t>
    </dgm:pt>
    <dgm:pt modelId="{0B0C4AB1-A3A8-4B17-9455-A08B4807DA3A}" type="sibTrans" cxnId="{FDD74CC8-B26F-4DFC-8EAD-7C626D546067}">
      <dgm:prSet/>
      <dgm:spPr/>
      <dgm:t>
        <a:bodyPr/>
        <a:lstStyle/>
        <a:p>
          <a:endParaRPr lang="el-GR"/>
        </a:p>
      </dgm:t>
    </dgm:pt>
    <dgm:pt modelId="{99A48A71-CB5E-4D44-A444-C84835BCAF17}">
      <dgm:prSet custT="1"/>
      <dgm:spPr/>
      <dgm:t>
        <a:bodyPr/>
        <a:lstStyle/>
        <a:p>
          <a:pPr rtl="0">
            <a:buFontTx/>
            <a:buNone/>
          </a:pPr>
          <a:r>
            <a:rPr lang="el-GR" sz="1600" b="1" dirty="0"/>
            <a:t>Απρίλιος – Ιούλιος 2022 </a:t>
          </a:r>
        </a:p>
      </dgm:t>
    </dgm:pt>
    <dgm:pt modelId="{3D6035F7-C58B-4060-87CB-F3BE869BB6A7}" type="parTrans" cxnId="{7DFAE3A1-8559-4853-B85A-AA59E681828A}">
      <dgm:prSet/>
      <dgm:spPr/>
      <dgm:t>
        <a:bodyPr/>
        <a:lstStyle/>
        <a:p>
          <a:endParaRPr lang="el-GR"/>
        </a:p>
      </dgm:t>
    </dgm:pt>
    <dgm:pt modelId="{35231EF7-3198-4576-9A8E-7A433D75DDD2}" type="sibTrans" cxnId="{7DFAE3A1-8559-4853-B85A-AA59E681828A}">
      <dgm:prSet/>
      <dgm:spPr/>
      <dgm:t>
        <a:bodyPr/>
        <a:lstStyle/>
        <a:p>
          <a:endParaRPr lang="el-GR"/>
        </a:p>
      </dgm:t>
    </dgm:pt>
    <dgm:pt modelId="{D76BA453-726E-4CB5-A056-BF70D0C6ABAF}">
      <dgm:prSet custT="1"/>
      <dgm:spPr/>
      <dgm:t>
        <a:bodyPr/>
        <a:lstStyle/>
        <a:p>
          <a:pPr rtl="0"/>
          <a:r>
            <a:rPr lang="el-GR" sz="1600" b="1" dirty="0">
              <a:solidFill>
                <a:schemeClr val="tx1"/>
              </a:solidFill>
            </a:rPr>
            <a:t>Μέσο συλλογής δεδομένων:</a:t>
          </a:r>
          <a:endParaRPr lang="el-GR" sz="1600" dirty="0">
            <a:solidFill>
              <a:schemeClr val="tx1"/>
            </a:solidFill>
          </a:endParaRPr>
        </a:p>
      </dgm:t>
    </dgm:pt>
    <dgm:pt modelId="{7F773571-7ABD-4BA7-82D4-233E6EC9DB39}" type="parTrans" cxnId="{0416E3F9-9953-49C0-BDEA-AEA156DBE729}">
      <dgm:prSet/>
      <dgm:spPr/>
      <dgm:t>
        <a:bodyPr/>
        <a:lstStyle/>
        <a:p>
          <a:endParaRPr lang="el-GR"/>
        </a:p>
      </dgm:t>
    </dgm:pt>
    <dgm:pt modelId="{93355AB3-44AB-4D93-A9FC-860AB6E06846}" type="sibTrans" cxnId="{0416E3F9-9953-49C0-BDEA-AEA156DBE729}">
      <dgm:prSet/>
      <dgm:spPr/>
      <dgm:t>
        <a:bodyPr/>
        <a:lstStyle/>
        <a:p>
          <a:endParaRPr lang="el-GR"/>
        </a:p>
      </dgm:t>
    </dgm:pt>
    <dgm:pt modelId="{3323CD06-CC47-43D5-BF09-66DE3218FDA9}">
      <dgm:prSet custT="1"/>
      <dgm:spPr/>
      <dgm:t>
        <a:bodyPr/>
        <a:lstStyle/>
        <a:p>
          <a:pPr rtl="0"/>
          <a:r>
            <a:rPr lang="el-GR" sz="1600" dirty="0"/>
            <a:t>Ειδικών στην ΕξΑΕ</a:t>
          </a:r>
        </a:p>
      </dgm:t>
    </dgm:pt>
    <dgm:pt modelId="{57660F10-A264-4D7D-B25F-374C6ADAE344}" type="parTrans" cxnId="{6018885D-BA38-4C70-92A6-40B21E4D24B9}">
      <dgm:prSet/>
      <dgm:spPr/>
      <dgm:t>
        <a:bodyPr/>
        <a:lstStyle/>
        <a:p>
          <a:endParaRPr lang="el-GR"/>
        </a:p>
      </dgm:t>
    </dgm:pt>
    <dgm:pt modelId="{EBD3B0B3-CC95-4B81-BE2C-FA6E203E1B43}" type="sibTrans" cxnId="{6018885D-BA38-4C70-92A6-40B21E4D24B9}">
      <dgm:prSet/>
      <dgm:spPr/>
      <dgm:t>
        <a:bodyPr/>
        <a:lstStyle/>
        <a:p>
          <a:endParaRPr lang="el-GR"/>
        </a:p>
      </dgm:t>
    </dgm:pt>
    <dgm:pt modelId="{C836E304-44FF-4A53-8941-6B58E335F3E5}">
      <dgm:prSet custT="1"/>
      <dgm:spPr/>
      <dgm:t>
        <a:bodyPr/>
        <a:lstStyle/>
        <a:p>
          <a:pPr rtl="0"/>
          <a:r>
            <a:rPr lang="el-GR" sz="1600" b="1" dirty="0">
              <a:solidFill>
                <a:schemeClr val="tx1"/>
              </a:solidFill>
            </a:rPr>
            <a:t>Δειγματοληψία:</a:t>
          </a:r>
          <a:endParaRPr lang="el-GR" sz="1600" dirty="0">
            <a:solidFill>
              <a:schemeClr val="tx1"/>
            </a:solidFill>
          </a:endParaRPr>
        </a:p>
      </dgm:t>
    </dgm:pt>
    <dgm:pt modelId="{316AF39E-92E8-4E66-93B7-AA464B3ACB38}" type="parTrans" cxnId="{211CA621-E4A7-4A15-8D0B-329CB4053CC4}">
      <dgm:prSet/>
      <dgm:spPr/>
      <dgm:t>
        <a:bodyPr/>
        <a:lstStyle/>
        <a:p>
          <a:endParaRPr lang="el-GR"/>
        </a:p>
      </dgm:t>
    </dgm:pt>
    <dgm:pt modelId="{94AC824F-FD34-4E05-A673-2D305EE0F77D}" type="sibTrans" cxnId="{211CA621-E4A7-4A15-8D0B-329CB4053CC4}">
      <dgm:prSet/>
      <dgm:spPr/>
      <dgm:t>
        <a:bodyPr/>
        <a:lstStyle/>
        <a:p>
          <a:endParaRPr lang="el-GR"/>
        </a:p>
      </dgm:t>
    </dgm:pt>
    <dgm:pt modelId="{A1316BFB-1D3B-457E-9EEE-1A7737AB585A}">
      <dgm:prSet custT="1"/>
      <dgm:spPr/>
      <dgm:t>
        <a:bodyPr/>
        <a:lstStyle/>
        <a:p>
          <a:pPr rtl="0"/>
          <a:r>
            <a:rPr lang="el-GR" sz="1600" dirty="0"/>
            <a:t>3 ειδικοί στην ΕξΑΕ(3 κριτικοί αναγνώστες, ειδικοί στην ΕξΑΕ)</a:t>
          </a:r>
        </a:p>
      </dgm:t>
    </dgm:pt>
    <dgm:pt modelId="{6178CAE6-6870-46C9-AD87-6AD22E3E961F}" type="parTrans" cxnId="{D1D65D27-4AE2-467B-B474-B4B43B2BF660}">
      <dgm:prSet/>
      <dgm:spPr/>
      <dgm:t>
        <a:bodyPr/>
        <a:lstStyle/>
        <a:p>
          <a:endParaRPr lang="el-GR"/>
        </a:p>
      </dgm:t>
    </dgm:pt>
    <dgm:pt modelId="{9B84DCA3-237F-484D-B051-D6D23CCFE5F2}" type="sibTrans" cxnId="{D1D65D27-4AE2-467B-B474-B4B43B2BF660}">
      <dgm:prSet/>
      <dgm:spPr/>
      <dgm:t>
        <a:bodyPr/>
        <a:lstStyle/>
        <a:p>
          <a:endParaRPr lang="el-GR"/>
        </a:p>
      </dgm:t>
    </dgm:pt>
    <dgm:pt modelId="{6F2A1553-3DF4-4A66-91DD-591C816CC91C}">
      <dgm:prSet custT="1"/>
      <dgm:spPr/>
      <dgm:t>
        <a:bodyPr/>
        <a:lstStyle/>
        <a:p>
          <a:pPr rtl="0"/>
          <a:r>
            <a:rPr lang="el-GR" sz="1600" dirty="0"/>
            <a:t>17 ειδικοί στο Γνωστικό Αντικείμενο (17 φοιτητές Αρχ. Σχολής Πολυτεχνείου Κρήτης)</a:t>
          </a:r>
        </a:p>
      </dgm:t>
    </dgm:pt>
    <dgm:pt modelId="{69F3C087-4C63-40FA-B552-5AEBDB285679}" type="parTrans" cxnId="{2938ECA2-FE69-4D3C-9AE5-488E2411CB46}">
      <dgm:prSet/>
      <dgm:spPr/>
      <dgm:t>
        <a:bodyPr/>
        <a:lstStyle/>
        <a:p>
          <a:endParaRPr lang="el-GR"/>
        </a:p>
      </dgm:t>
    </dgm:pt>
    <dgm:pt modelId="{B17FFEBC-6F6F-41A1-937F-D07F88068A51}" type="sibTrans" cxnId="{2938ECA2-FE69-4D3C-9AE5-488E2411CB46}">
      <dgm:prSet/>
      <dgm:spPr/>
      <dgm:t>
        <a:bodyPr/>
        <a:lstStyle/>
        <a:p>
          <a:endParaRPr lang="el-GR"/>
        </a:p>
      </dgm:t>
    </dgm:pt>
    <dgm:pt modelId="{FC113DC9-6072-4970-AB11-FB3E18BAE0F3}">
      <dgm:prSet custT="1"/>
      <dgm:spPr/>
      <dgm:t>
        <a:bodyPr/>
        <a:lstStyle/>
        <a:p>
          <a:pPr rtl="0">
            <a:buFontTx/>
            <a:buNone/>
          </a:pPr>
          <a:r>
            <a:rPr lang="el-GR" sz="1600" dirty="0"/>
            <a:t>Έρευνα απόψεων με </a:t>
          </a:r>
          <a:r>
            <a:rPr lang="el-GR" sz="1600" b="1" dirty="0"/>
            <a:t>Ποιοτική Ανάλυση Περιεχομένου</a:t>
          </a:r>
        </a:p>
      </dgm:t>
    </dgm:pt>
    <dgm:pt modelId="{D02E984B-74F6-4EDE-A3F5-1A809F9AE6E8}" type="sibTrans" cxnId="{7B0BFD02-AED0-4C91-940A-63B0C11BC591}">
      <dgm:prSet/>
      <dgm:spPr/>
      <dgm:t>
        <a:bodyPr/>
        <a:lstStyle/>
        <a:p>
          <a:endParaRPr lang="el-GR"/>
        </a:p>
      </dgm:t>
    </dgm:pt>
    <dgm:pt modelId="{A902B1D7-112A-436E-9A93-F911B3AC1516}" type="parTrans" cxnId="{7B0BFD02-AED0-4C91-940A-63B0C11BC591}">
      <dgm:prSet/>
      <dgm:spPr/>
      <dgm:t>
        <a:bodyPr/>
        <a:lstStyle/>
        <a:p>
          <a:endParaRPr lang="el-GR"/>
        </a:p>
      </dgm:t>
    </dgm:pt>
    <dgm:pt modelId="{DA65EE03-B0A0-41D2-A726-1C4A8FF478F0}">
      <dgm:prSet custT="1"/>
      <dgm:spPr/>
      <dgm:t>
        <a:bodyPr/>
        <a:lstStyle/>
        <a:p>
          <a:pPr rtl="0"/>
          <a:r>
            <a:rPr lang="el-GR" sz="1600" b="1" dirty="0">
              <a:solidFill>
                <a:schemeClr val="tx1"/>
              </a:solidFill>
            </a:rPr>
            <a:t>Μεθοδολογική προσέγγιση</a:t>
          </a:r>
          <a:r>
            <a:rPr lang="en-US" sz="1600" b="1" dirty="0">
              <a:solidFill>
                <a:schemeClr val="tx1"/>
              </a:solidFill>
            </a:rPr>
            <a:t>: </a:t>
          </a:r>
          <a:endParaRPr lang="el-GR" sz="1600" dirty="0">
            <a:solidFill>
              <a:schemeClr val="tx1"/>
            </a:solidFill>
          </a:endParaRPr>
        </a:p>
      </dgm:t>
    </dgm:pt>
    <dgm:pt modelId="{DCC1F119-5F6A-4331-9448-EE20704F058A}" type="sibTrans" cxnId="{1AEA6D94-617D-4516-BB4E-A91E521E48F3}">
      <dgm:prSet/>
      <dgm:spPr/>
      <dgm:t>
        <a:bodyPr/>
        <a:lstStyle/>
        <a:p>
          <a:endParaRPr lang="el-GR"/>
        </a:p>
      </dgm:t>
    </dgm:pt>
    <dgm:pt modelId="{6DC35BF9-03BB-4606-BE94-BE7312328021}" type="parTrans" cxnId="{1AEA6D94-617D-4516-BB4E-A91E521E48F3}">
      <dgm:prSet/>
      <dgm:spPr/>
      <dgm:t>
        <a:bodyPr/>
        <a:lstStyle/>
        <a:p>
          <a:endParaRPr lang="el-GR"/>
        </a:p>
      </dgm:t>
    </dgm:pt>
    <dgm:pt modelId="{70F6B1A0-9B15-466A-B804-5AA1D8828085}">
      <dgm:prSet custT="1"/>
      <dgm:spPr/>
      <dgm:t>
        <a:bodyPr/>
        <a:lstStyle/>
        <a:p>
          <a:pPr rtl="0">
            <a:buFontTx/>
            <a:buNone/>
          </a:pPr>
          <a:r>
            <a:rPr lang="el-GR" sz="1600" b="1" dirty="0"/>
            <a:t>Σκόπιμη δειγματοληψία ειδικών</a:t>
          </a:r>
        </a:p>
      </dgm:t>
    </dgm:pt>
    <dgm:pt modelId="{D616EA91-36ED-4D2D-8781-7A9F48CC76B5}" type="parTrans" cxnId="{FB24117B-63B3-4E81-B354-3B7DBB7E5D9B}">
      <dgm:prSet/>
      <dgm:spPr/>
      <dgm:t>
        <a:bodyPr/>
        <a:lstStyle/>
        <a:p>
          <a:endParaRPr lang="el-GR"/>
        </a:p>
      </dgm:t>
    </dgm:pt>
    <dgm:pt modelId="{4883E835-3D7A-41BB-ACDF-C376A34D9584}" type="sibTrans" cxnId="{FB24117B-63B3-4E81-B354-3B7DBB7E5D9B}">
      <dgm:prSet/>
      <dgm:spPr/>
      <dgm:t>
        <a:bodyPr/>
        <a:lstStyle/>
        <a:p>
          <a:endParaRPr lang="el-GR"/>
        </a:p>
      </dgm:t>
    </dgm:pt>
    <dgm:pt modelId="{735F7C0A-D279-447D-B9E6-52816F010B3D}">
      <dgm:prSet custT="1"/>
      <dgm:spPr/>
      <dgm:t>
        <a:bodyPr/>
        <a:lstStyle/>
        <a:p>
          <a:pPr rtl="0">
            <a:buFontTx/>
            <a:buNone/>
          </a:pPr>
          <a:r>
            <a:rPr lang="el-GR" sz="1600" b="1" dirty="0"/>
            <a:t>Ερωτηματολόγια Ανοικτών Ερωτήσεων</a:t>
          </a:r>
        </a:p>
      </dgm:t>
    </dgm:pt>
    <dgm:pt modelId="{D3A4E306-9990-476B-B09D-E9C29EB06EE5}" type="parTrans" cxnId="{7FBE6FE1-3E65-45AF-AA93-175D5F81CC2F}">
      <dgm:prSet/>
      <dgm:spPr/>
      <dgm:t>
        <a:bodyPr/>
        <a:lstStyle/>
        <a:p>
          <a:endParaRPr lang="el-GR"/>
        </a:p>
      </dgm:t>
    </dgm:pt>
    <dgm:pt modelId="{CD68BA7E-BC77-4516-AC81-8D1FAC6D8C15}" type="sibTrans" cxnId="{7FBE6FE1-3E65-45AF-AA93-175D5F81CC2F}">
      <dgm:prSet/>
      <dgm:spPr/>
      <dgm:t>
        <a:bodyPr/>
        <a:lstStyle/>
        <a:p>
          <a:endParaRPr lang="el-GR"/>
        </a:p>
      </dgm:t>
    </dgm:pt>
    <dgm:pt modelId="{97A86BC3-70B1-40B9-8F74-A4111092769A}">
      <dgm:prSet custT="1"/>
      <dgm:spPr/>
      <dgm:t>
        <a:bodyPr/>
        <a:lstStyle/>
        <a:p>
          <a:pPr rtl="0"/>
          <a:r>
            <a:rPr lang="el-GR" sz="1600" b="1" dirty="0">
              <a:solidFill>
                <a:schemeClr val="tx1"/>
              </a:solidFill>
            </a:rPr>
            <a:t>Επεξεργασία δεδομένων</a:t>
          </a:r>
          <a:r>
            <a:rPr lang="en-US" sz="1600" b="1" dirty="0">
              <a:solidFill>
                <a:schemeClr val="tx1"/>
              </a:solidFill>
            </a:rPr>
            <a:t>:</a:t>
          </a:r>
          <a:endParaRPr lang="el-GR" sz="1600" b="1" dirty="0">
            <a:solidFill>
              <a:schemeClr val="tx1"/>
            </a:solidFill>
          </a:endParaRPr>
        </a:p>
      </dgm:t>
    </dgm:pt>
    <dgm:pt modelId="{F9006926-425E-417F-9F12-AD90645FBEC4}" type="parTrans" cxnId="{91AECD22-7552-45CC-9D18-702B58C2E0BE}">
      <dgm:prSet/>
      <dgm:spPr/>
      <dgm:t>
        <a:bodyPr/>
        <a:lstStyle/>
        <a:p>
          <a:endParaRPr lang="el-GR"/>
        </a:p>
      </dgm:t>
    </dgm:pt>
    <dgm:pt modelId="{269CA1F5-21F9-4135-9C7A-02C0A00AF93C}" type="sibTrans" cxnId="{91AECD22-7552-45CC-9D18-702B58C2E0BE}">
      <dgm:prSet/>
      <dgm:spPr/>
      <dgm:t>
        <a:bodyPr/>
        <a:lstStyle/>
        <a:p>
          <a:endParaRPr lang="el-GR"/>
        </a:p>
      </dgm:t>
    </dgm:pt>
    <dgm:pt modelId="{3DC78DC9-F68A-4357-9D13-E989E0A94680}">
      <dgm:prSet custT="1"/>
      <dgm:spPr/>
      <dgm:t>
        <a:bodyPr/>
        <a:lstStyle/>
        <a:p>
          <a:pPr rtl="0"/>
          <a:r>
            <a:rPr lang="el-GR" sz="1600" dirty="0"/>
            <a:t>Ειδικών στο Γνωστικό Αντικείμενο</a:t>
          </a:r>
        </a:p>
      </dgm:t>
    </dgm:pt>
    <dgm:pt modelId="{3BB32DC0-5BCE-4E27-9FC8-CE2BE5C93F28}" type="parTrans" cxnId="{FA8AB8D4-5F55-40D0-BD8B-850477897A15}">
      <dgm:prSet/>
      <dgm:spPr/>
      <dgm:t>
        <a:bodyPr/>
        <a:lstStyle/>
        <a:p>
          <a:endParaRPr lang="el-GR"/>
        </a:p>
      </dgm:t>
    </dgm:pt>
    <dgm:pt modelId="{D118334E-64DA-4CFB-A9D4-C116B0BDA661}" type="sibTrans" cxnId="{FA8AB8D4-5F55-40D0-BD8B-850477897A15}">
      <dgm:prSet/>
      <dgm:spPr/>
      <dgm:t>
        <a:bodyPr/>
        <a:lstStyle/>
        <a:p>
          <a:endParaRPr lang="el-GR"/>
        </a:p>
      </dgm:t>
    </dgm:pt>
    <dgm:pt modelId="{72797078-E859-4783-8DBC-EA4FB911A6F9}" type="pres">
      <dgm:prSet presAssocID="{BDF1C6D5-DA64-49AE-8FE8-5EEAFAF1E108}" presName="Name0" presStyleCnt="0">
        <dgm:presLayoutVars>
          <dgm:dir/>
          <dgm:animLvl val="lvl"/>
          <dgm:resizeHandles val="exact"/>
        </dgm:presLayoutVars>
      </dgm:prSet>
      <dgm:spPr/>
    </dgm:pt>
    <dgm:pt modelId="{C0513E6E-F909-4206-B901-E66DF3893E5E}" type="pres">
      <dgm:prSet presAssocID="{A3A5867C-77D2-4A40-AFAF-D4996A8FB4C1}" presName="linNode" presStyleCnt="0"/>
      <dgm:spPr/>
    </dgm:pt>
    <dgm:pt modelId="{04BD3691-D6F2-4267-A153-FE70A4340A6A}" type="pres">
      <dgm:prSet presAssocID="{A3A5867C-77D2-4A40-AFAF-D4996A8FB4C1}" presName="parentText" presStyleLbl="node1" presStyleIdx="0" presStyleCnt="6">
        <dgm:presLayoutVars>
          <dgm:chMax val="1"/>
          <dgm:bulletEnabled val="1"/>
        </dgm:presLayoutVars>
      </dgm:prSet>
      <dgm:spPr/>
    </dgm:pt>
    <dgm:pt modelId="{C2C8D124-299A-4350-BF34-1FA8831856FD}" type="pres">
      <dgm:prSet presAssocID="{A3A5867C-77D2-4A40-AFAF-D4996A8FB4C1}" presName="descendantText" presStyleLbl="alignAccFollowNode1" presStyleIdx="0" presStyleCnt="5">
        <dgm:presLayoutVars>
          <dgm:bulletEnabled val="1"/>
        </dgm:presLayoutVars>
      </dgm:prSet>
      <dgm:spPr/>
    </dgm:pt>
    <dgm:pt modelId="{742CD7E7-DD5C-48CF-9AB0-7DBFF87254BD}" type="pres">
      <dgm:prSet presAssocID="{188D043A-04DF-48A3-9F47-74302D665EBD}" presName="sp" presStyleCnt="0"/>
      <dgm:spPr/>
    </dgm:pt>
    <dgm:pt modelId="{9CCBE7C5-8893-4CAB-8FC5-DA4DE5D6BF14}" type="pres">
      <dgm:prSet presAssocID="{5305FEFA-B7C5-4137-BCF5-AC3EEF801C9B}" presName="linNode" presStyleCnt="0"/>
      <dgm:spPr/>
    </dgm:pt>
    <dgm:pt modelId="{B3485697-FC46-4E12-9701-11899EFB011A}" type="pres">
      <dgm:prSet presAssocID="{5305FEFA-B7C5-4137-BCF5-AC3EEF801C9B}" presName="parentText" presStyleLbl="node1" presStyleIdx="1" presStyleCnt="6">
        <dgm:presLayoutVars>
          <dgm:chMax val="1"/>
          <dgm:bulletEnabled val="1"/>
        </dgm:presLayoutVars>
      </dgm:prSet>
      <dgm:spPr/>
    </dgm:pt>
    <dgm:pt modelId="{EA4C5970-D6E8-4831-B657-167721793220}" type="pres">
      <dgm:prSet presAssocID="{5305FEFA-B7C5-4137-BCF5-AC3EEF801C9B}" presName="descendantText" presStyleLbl="alignAccFollowNode1" presStyleIdx="1" presStyleCnt="5">
        <dgm:presLayoutVars>
          <dgm:bulletEnabled val="1"/>
        </dgm:presLayoutVars>
      </dgm:prSet>
      <dgm:spPr/>
    </dgm:pt>
    <dgm:pt modelId="{DA63050D-3135-49BD-9A77-69DAE2BC2702}" type="pres">
      <dgm:prSet presAssocID="{2C96E5EC-2867-44BD-9FCC-FB54F4D583C0}" presName="sp" presStyleCnt="0"/>
      <dgm:spPr/>
    </dgm:pt>
    <dgm:pt modelId="{D83B3465-55D4-4361-B20F-AE8735E04DC6}" type="pres">
      <dgm:prSet presAssocID="{DA65EE03-B0A0-41D2-A726-1C4A8FF478F0}" presName="linNode" presStyleCnt="0"/>
      <dgm:spPr/>
    </dgm:pt>
    <dgm:pt modelId="{5D18D1AD-586C-4C05-AC02-2C9C71352E1D}" type="pres">
      <dgm:prSet presAssocID="{DA65EE03-B0A0-41D2-A726-1C4A8FF478F0}" presName="parentText" presStyleLbl="node1" presStyleIdx="2" presStyleCnt="6">
        <dgm:presLayoutVars>
          <dgm:chMax val="1"/>
          <dgm:bulletEnabled val="1"/>
        </dgm:presLayoutVars>
      </dgm:prSet>
      <dgm:spPr/>
    </dgm:pt>
    <dgm:pt modelId="{EA9AB259-7DFA-45A5-911E-7634BEEA0FC6}" type="pres">
      <dgm:prSet presAssocID="{DA65EE03-B0A0-41D2-A726-1C4A8FF478F0}" presName="descendantText" presStyleLbl="alignAccFollowNode1" presStyleIdx="2" presStyleCnt="5">
        <dgm:presLayoutVars>
          <dgm:bulletEnabled val="1"/>
        </dgm:presLayoutVars>
      </dgm:prSet>
      <dgm:spPr/>
    </dgm:pt>
    <dgm:pt modelId="{03621209-3B80-488F-A214-005A665E3CA4}" type="pres">
      <dgm:prSet presAssocID="{DCC1F119-5F6A-4331-9448-EE20704F058A}" presName="sp" presStyleCnt="0"/>
      <dgm:spPr/>
    </dgm:pt>
    <dgm:pt modelId="{E50E56BF-CEC0-4150-8E99-E55CAE9C5715}" type="pres">
      <dgm:prSet presAssocID="{D76BA453-726E-4CB5-A056-BF70D0C6ABAF}" presName="linNode" presStyleCnt="0"/>
      <dgm:spPr/>
    </dgm:pt>
    <dgm:pt modelId="{E9A7FD81-091D-4CC6-879D-00908CA91257}" type="pres">
      <dgm:prSet presAssocID="{D76BA453-726E-4CB5-A056-BF70D0C6ABAF}" presName="parentText" presStyleLbl="node1" presStyleIdx="3" presStyleCnt="6">
        <dgm:presLayoutVars>
          <dgm:chMax val="1"/>
          <dgm:bulletEnabled val="1"/>
        </dgm:presLayoutVars>
      </dgm:prSet>
      <dgm:spPr/>
    </dgm:pt>
    <dgm:pt modelId="{B4D2DBF1-9417-413E-AE17-1EDEC641F686}" type="pres">
      <dgm:prSet presAssocID="{D76BA453-726E-4CB5-A056-BF70D0C6ABAF}" presName="descendantText" presStyleLbl="alignAccFollowNode1" presStyleIdx="3" presStyleCnt="5" custScaleY="138077">
        <dgm:presLayoutVars>
          <dgm:bulletEnabled val="1"/>
        </dgm:presLayoutVars>
      </dgm:prSet>
      <dgm:spPr/>
    </dgm:pt>
    <dgm:pt modelId="{6CC47386-0EF0-4F66-80C9-393CD3CB637F}" type="pres">
      <dgm:prSet presAssocID="{93355AB3-44AB-4D93-A9FC-860AB6E06846}" presName="sp" presStyleCnt="0"/>
      <dgm:spPr/>
    </dgm:pt>
    <dgm:pt modelId="{239BE479-6EAC-4876-8E54-006D47DB99BF}" type="pres">
      <dgm:prSet presAssocID="{C836E304-44FF-4A53-8941-6B58E335F3E5}" presName="linNode" presStyleCnt="0"/>
      <dgm:spPr/>
    </dgm:pt>
    <dgm:pt modelId="{5EAE3EAD-B239-4C25-BD15-B87D55B5CFA6}" type="pres">
      <dgm:prSet presAssocID="{C836E304-44FF-4A53-8941-6B58E335F3E5}" presName="parentText" presStyleLbl="node1" presStyleIdx="4" presStyleCnt="6" custScaleY="202663" custLinFactNeighborX="-154" custLinFactNeighborY="-4123">
        <dgm:presLayoutVars>
          <dgm:chMax val="1"/>
          <dgm:bulletEnabled val="1"/>
        </dgm:presLayoutVars>
      </dgm:prSet>
      <dgm:spPr/>
    </dgm:pt>
    <dgm:pt modelId="{E6E54F90-9AA4-4E3F-92EE-948A79ABDAF5}" type="pres">
      <dgm:prSet presAssocID="{C836E304-44FF-4A53-8941-6B58E335F3E5}" presName="descendantText" presStyleLbl="alignAccFollowNode1" presStyleIdx="4" presStyleCnt="5" custScaleX="103422" custScaleY="241562" custLinFactNeighborX="-1156" custLinFactNeighborY="6360">
        <dgm:presLayoutVars>
          <dgm:bulletEnabled val="1"/>
        </dgm:presLayoutVars>
      </dgm:prSet>
      <dgm:spPr/>
    </dgm:pt>
    <dgm:pt modelId="{5AC8BCF5-7238-4D51-BAF7-AE9FD32CF701}" type="pres">
      <dgm:prSet presAssocID="{94AC824F-FD34-4E05-A673-2D305EE0F77D}" presName="sp" presStyleCnt="0"/>
      <dgm:spPr/>
    </dgm:pt>
    <dgm:pt modelId="{FD39E41F-4A83-4043-8358-867D9173CF75}" type="pres">
      <dgm:prSet presAssocID="{97A86BC3-70B1-40B9-8F74-A4111092769A}" presName="linNode" presStyleCnt="0"/>
      <dgm:spPr/>
    </dgm:pt>
    <dgm:pt modelId="{C97EBAB6-E361-42C9-851F-CB144FC83003}" type="pres">
      <dgm:prSet presAssocID="{97A86BC3-70B1-40B9-8F74-A4111092769A}" presName="parentText" presStyleLbl="node1" presStyleIdx="5" presStyleCnt="6" custScaleY="208762" custLinFactY="68465" custLinFactNeighborX="-273" custLinFactNeighborY="100000">
        <dgm:presLayoutVars>
          <dgm:chMax val="1"/>
          <dgm:bulletEnabled val="1"/>
        </dgm:presLayoutVars>
      </dgm:prSet>
      <dgm:spPr/>
    </dgm:pt>
  </dgm:ptLst>
  <dgm:cxnLst>
    <dgm:cxn modelId="{16538700-0A9D-4678-B3CC-16CBBE83FEE1}" type="presOf" srcId="{D76BA453-726E-4CB5-A056-BF70D0C6ABAF}" destId="{E9A7FD81-091D-4CC6-879D-00908CA91257}" srcOrd="0" destOrd="0" presId="urn:microsoft.com/office/officeart/2005/8/layout/vList5"/>
    <dgm:cxn modelId="{7B0BFD02-AED0-4C91-940A-63B0C11BC591}" srcId="{DA65EE03-B0A0-41D2-A726-1C4A8FF478F0}" destId="{FC113DC9-6072-4970-AB11-FB3E18BAE0F3}" srcOrd="0" destOrd="0" parTransId="{A902B1D7-112A-436E-9A93-F911B3AC1516}" sibTransId="{D02E984B-74F6-4EDE-A3F5-1A809F9AE6E8}"/>
    <dgm:cxn modelId="{589C000E-7FA6-43B5-A11F-7A91CD02DED9}" srcId="{BDF1C6D5-DA64-49AE-8FE8-5EEAFAF1E108}" destId="{A3A5867C-77D2-4A40-AFAF-D4996A8FB4C1}" srcOrd="0" destOrd="0" parTransId="{D1B981FE-568B-4A30-8A7F-EC07B1643A03}" sibTransId="{188D043A-04DF-48A3-9F47-74302D665EBD}"/>
    <dgm:cxn modelId="{211CA621-E4A7-4A15-8D0B-329CB4053CC4}" srcId="{BDF1C6D5-DA64-49AE-8FE8-5EEAFAF1E108}" destId="{C836E304-44FF-4A53-8941-6B58E335F3E5}" srcOrd="4" destOrd="0" parTransId="{316AF39E-92E8-4E66-93B7-AA464B3ACB38}" sibTransId="{94AC824F-FD34-4E05-A673-2D305EE0F77D}"/>
    <dgm:cxn modelId="{91AECD22-7552-45CC-9D18-702B58C2E0BE}" srcId="{BDF1C6D5-DA64-49AE-8FE8-5EEAFAF1E108}" destId="{97A86BC3-70B1-40B9-8F74-A4111092769A}" srcOrd="5" destOrd="0" parTransId="{F9006926-425E-417F-9F12-AD90645FBEC4}" sibTransId="{269CA1F5-21F9-4135-9C7A-02C0A00AF93C}"/>
    <dgm:cxn modelId="{FD212226-E4D7-45B2-9D7C-9266B37BD7FC}" srcId="{BDF1C6D5-DA64-49AE-8FE8-5EEAFAF1E108}" destId="{5305FEFA-B7C5-4137-BCF5-AC3EEF801C9B}" srcOrd="1" destOrd="0" parTransId="{F2EB5C9A-4E76-4DBB-9D17-E871888F88C2}" sibTransId="{2C96E5EC-2867-44BD-9FCC-FB54F4D583C0}"/>
    <dgm:cxn modelId="{D1D65D27-4AE2-467B-B474-B4B43B2BF660}" srcId="{C836E304-44FF-4A53-8941-6B58E335F3E5}" destId="{A1316BFB-1D3B-457E-9EEE-1A7737AB585A}" srcOrd="1" destOrd="0" parTransId="{6178CAE6-6870-46C9-AD87-6AD22E3E961F}" sibTransId="{9B84DCA3-237F-484D-B051-D6D23CCFE5F2}"/>
    <dgm:cxn modelId="{56EB573A-9EA1-4A61-962E-E98665A84045}" type="presOf" srcId="{DA65EE03-B0A0-41D2-A726-1C4A8FF478F0}" destId="{5D18D1AD-586C-4C05-AC02-2C9C71352E1D}" srcOrd="0" destOrd="0" presId="urn:microsoft.com/office/officeart/2005/8/layout/vList5"/>
    <dgm:cxn modelId="{CB1D963A-C658-455C-9BA5-4688F1F95619}" type="presOf" srcId="{735F7C0A-D279-447D-B9E6-52816F010B3D}" destId="{B4D2DBF1-9417-413E-AE17-1EDEC641F686}" srcOrd="0" destOrd="0" presId="urn:microsoft.com/office/officeart/2005/8/layout/vList5"/>
    <dgm:cxn modelId="{DAF18D3D-B806-47BA-BB86-5C91FB503DDB}" type="presOf" srcId="{70F6B1A0-9B15-466A-B804-5AA1D8828085}" destId="{E6E54F90-9AA4-4E3F-92EE-948A79ABDAF5}" srcOrd="0" destOrd="0" presId="urn:microsoft.com/office/officeart/2005/8/layout/vList5"/>
    <dgm:cxn modelId="{FEF0715B-C55F-4296-A7E0-E58BB45A0155}" type="presOf" srcId="{3323CD06-CC47-43D5-BF09-66DE3218FDA9}" destId="{B4D2DBF1-9417-413E-AE17-1EDEC641F686}" srcOrd="0" destOrd="1" presId="urn:microsoft.com/office/officeart/2005/8/layout/vList5"/>
    <dgm:cxn modelId="{CCC4495D-0BF4-4163-A2C5-48915B424FE5}" type="presOf" srcId="{5305FEFA-B7C5-4137-BCF5-AC3EEF801C9B}" destId="{B3485697-FC46-4E12-9701-11899EFB011A}" srcOrd="0" destOrd="0" presId="urn:microsoft.com/office/officeart/2005/8/layout/vList5"/>
    <dgm:cxn modelId="{6018885D-BA38-4C70-92A6-40B21E4D24B9}" srcId="{D76BA453-726E-4CB5-A056-BF70D0C6ABAF}" destId="{3323CD06-CC47-43D5-BF09-66DE3218FDA9}" srcOrd="1" destOrd="0" parTransId="{57660F10-A264-4D7D-B25F-374C6ADAE344}" sibTransId="{EBD3B0B3-CC95-4B81-BE2C-FA6E203E1B43}"/>
    <dgm:cxn modelId="{A13C4648-BA90-4E16-B6B8-26132FC6EFA1}" type="presOf" srcId="{A3A5867C-77D2-4A40-AFAF-D4996A8FB4C1}" destId="{04BD3691-D6F2-4267-A153-FE70A4340A6A}" srcOrd="0" destOrd="0" presId="urn:microsoft.com/office/officeart/2005/8/layout/vList5"/>
    <dgm:cxn modelId="{D7E75A6E-5387-409E-9D8B-EAE64FED0C3D}" type="presOf" srcId="{A1316BFB-1D3B-457E-9EEE-1A7737AB585A}" destId="{E6E54F90-9AA4-4E3F-92EE-948A79ABDAF5}" srcOrd="0" destOrd="1" presId="urn:microsoft.com/office/officeart/2005/8/layout/vList5"/>
    <dgm:cxn modelId="{FB24117B-63B3-4E81-B354-3B7DBB7E5D9B}" srcId="{C836E304-44FF-4A53-8941-6B58E335F3E5}" destId="{70F6B1A0-9B15-466A-B804-5AA1D8828085}" srcOrd="0" destOrd="0" parTransId="{D616EA91-36ED-4D2D-8781-7A9F48CC76B5}" sibTransId="{4883E835-3D7A-41BB-ACDF-C376A34D9584}"/>
    <dgm:cxn modelId="{70B87089-017A-4A42-BFDB-8FFB43A6539B}" type="presOf" srcId="{3DC78DC9-F68A-4357-9D13-E989E0A94680}" destId="{B4D2DBF1-9417-413E-AE17-1EDEC641F686}" srcOrd="0" destOrd="2" presId="urn:microsoft.com/office/officeart/2005/8/layout/vList5"/>
    <dgm:cxn modelId="{1AEA6D94-617D-4516-BB4E-A91E521E48F3}" srcId="{BDF1C6D5-DA64-49AE-8FE8-5EEAFAF1E108}" destId="{DA65EE03-B0A0-41D2-A726-1C4A8FF478F0}" srcOrd="2" destOrd="0" parTransId="{6DC35BF9-03BB-4606-BE94-BE7312328021}" sibTransId="{DCC1F119-5F6A-4331-9448-EE20704F058A}"/>
    <dgm:cxn modelId="{BAA32299-2109-4ECD-B70C-C567B7807F0A}" type="presOf" srcId="{97A86BC3-70B1-40B9-8F74-A4111092769A}" destId="{C97EBAB6-E361-42C9-851F-CB144FC83003}" srcOrd="0" destOrd="0" presId="urn:microsoft.com/office/officeart/2005/8/layout/vList5"/>
    <dgm:cxn modelId="{7DFAE3A1-8559-4853-B85A-AA59E681828A}" srcId="{5305FEFA-B7C5-4137-BCF5-AC3EEF801C9B}" destId="{99A48A71-CB5E-4D44-A444-C84835BCAF17}" srcOrd="0" destOrd="0" parTransId="{3D6035F7-C58B-4060-87CB-F3BE869BB6A7}" sibTransId="{35231EF7-3198-4576-9A8E-7A433D75DDD2}"/>
    <dgm:cxn modelId="{2938ECA2-FE69-4D3C-9AE5-488E2411CB46}" srcId="{C836E304-44FF-4A53-8941-6B58E335F3E5}" destId="{6F2A1553-3DF4-4A66-91DD-591C816CC91C}" srcOrd="2" destOrd="0" parTransId="{69F3C087-4C63-40FA-B552-5AEBDB285679}" sibTransId="{B17FFEBC-6F6F-41A1-937F-D07F88068A51}"/>
    <dgm:cxn modelId="{ECB88BB9-A1BC-40B1-BC3F-1521A5E9B3A1}" type="presOf" srcId="{C836E304-44FF-4A53-8941-6B58E335F3E5}" destId="{5EAE3EAD-B239-4C25-BD15-B87D55B5CFA6}" srcOrd="0" destOrd="0" presId="urn:microsoft.com/office/officeart/2005/8/layout/vList5"/>
    <dgm:cxn modelId="{FDD74CC8-B26F-4DFC-8EAD-7C626D546067}" srcId="{A3A5867C-77D2-4A40-AFAF-D4996A8FB4C1}" destId="{7D0FE48A-0016-4042-915B-ADB59A1EC236}" srcOrd="0" destOrd="0" parTransId="{99E45393-2BB7-4673-B02E-06299EA81252}" sibTransId="{0B0C4AB1-A3A8-4B17-9455-A08B4807DA3A}"/>
    <dgm:cxn modelId="{37409DCB-411A-4EDB-974F-8339FBB2205F}" type="presOf" srcId="{BDF1C6D5-DA64-49AE-8FE8-5EEAFAF1E108}" destId="{72797078-E859-4783-8DBC-EA4FB911A6F9}" srcOrd="0" destOrd="0" presId="urn:microsoft.com/office/officeart/2005/8/layout/vList5"/>
    <dgm:cxn modelId="{C9F40BCD-FC83-4765-BB96-8F1FDEDA7ED8}" type="presOf" srcId="{FC113DC9-6072-4970-AB11-FB3E18BAE0F3}" destId="{EA9AB259-7DFA-45A5-911E-7634BEEA0FC6}" srcOrd="0" destOrd="0" presId="urn:microsoft.com/office/officeart/2005/8/layout/vList5"/>
    <dgm:cxn modelId="{FA8AB8D4-5F55-40D0-BD8B-850477897A15}" srcId="{D76BA453-726E-4CB5-A056-BF70D0C6ABAF}" destId="{3DC78DC9-F68A-4357-9D13-E989E0A94680}" srcOrd="2" destOrd="0" parTransId="{3BB32DC0-5BCE-4E27-9FC8-CE2BE5C93F28}" sibTransId="{D118334E-64DA-4CFB-A9D4-C116B0BDA661}"/>
    <dgm:cxn modelId="{7FBE6FE1-3E65-45AF-AA93-175D5F81CC2F}" srcId="{D76BA453-726E-4CB5-A056-BF70D0C6ABAF}" destId="{735F7C0A-D279-447D-B9E6-52816F010B3D}" srcOrd="0" destOrd="0" parTransId="{D3A4E306-9990-476B-B09D-E9C29EB06EE5}" sibTransId="{CD68BA7E-BC77-4516-AC81-8D1FAC6D8C15}"/>
    <dgm:cxn modelId="{C2F3C1E1-919C-4389-949F-32C1F1B8C0D2}" type="presOf" srcId="{6F2A1553-3DF4-4A66-91DD-591C816CC91C}" destId="{E6E54F90-9AA4-4E3F-92EE-948A79ABDAF5}" srcOrd="0" destOrd="2" presId="urn:microsoft.com/office/officeart/2005/8/layout/vList5"/>
    <dgm:cxn modelId="{3F56BFE3-2FFF-467D-BB05-C469C2C19046}" type="presOf" srcId="{7D0FE48A-0016-4042-915B-ADB59A1EC236}" destId="{C2C8D124-299A-4350-BF34-1FA8831856FD}" srcOrd="0" destOrd="0" presId="urn:microsoft.com/office/officeart/2005/8/layout/vList5"/>
    <dgm:cxn modelId="{1932B4ED-CA16-49EE-9426-E81746F193A2}" type="presOf" srcId="{99A48A71-CB5E-4D44-A444-C84835BCAF17}" destId="{EA4C5970-D6E8-4831-B657-167721793220}" srcOrd="0" destOrd="0" presId="urn:microsoft.com/office/officeart/2005/8/layout/vList5"/>
    <dgm:cxn modelId="{0416E3F9-9953-49C0-BDEA-AEA156DBE729}" srcId="{BDF1C6D5-DA64-49AE-8FE8-5EEAFAF1E108}" destId="{D76BA453-726E-4CB5-A056-BF70D0C6ABAF}" srcOrd="3" destOrd="0" parTransId="{7F773571-7ABD-4BA7-82D4-233E6EC9DB39}" sibTransId="{93355AB3-44AB-4D93-A9FC-860AB6E06846}"/>
    <dgm:cxn modelId="{C07A0378-1B5E-4865-9FCB-9301BE7C2E63}" type="presParOf" srcId="{72797078-E859-4783-8DBC-EA4FB911A6F9}" destId="{C0513E6E-F909-4206-B901-E66DF3893E5E}" srcOrd="0" destOrd="0" presId="urn:microsoft.com/office/officeart/2005/8/layout/vList5"/>
    <dgm:cxn modelId="{8A9F3716-3831-4816-B38E-134900C9F221}" type="presParOf" srcId="{C0513E6E-F909-4206-B901-E66DF3893E5E}" destId="{04BD3691-D6F2-4267-A153-FE70A4340A6A}" srcOrd="0" destOrd="0" presId="urn:microsoft.com/office/officeart/2005/8/layout/vList5"/>
    <dgm:cxn modelId="{837B4749-1834-45C0-8FAF-D6CF7E645A7F}" type="presParOf" srcId="{C0513E6E-F909-4206-B901-E66DF3893E5E}" destId="{C2C8D124-299A-4350-BF34-1FA8831856FD}" srcOrd="1" destOrd="0" presId="urn:microsoft.com/office/officeart/2005/8/layout/vList5"/>
    <dgm:cxn modelId="{469B8E58-A85A-4A8B-9FE3-F8BB823438CF}" type="presParOf" srcId="{72797078-E859-4783-8DBC-EA4FB911A6F9}" destId="{742CD7E7-DD5C-48CF-9AB0-7DBFF87254BD}" srcOrd="1" destOrd="0" presId="urn:microsoft.com/office/officeart/2005/8/layout/vList5"/>
    <dgm:cxn modelId="{3656BC45-8857-4FF5-8B50-8F7AF1DB4D3E}" type="presParOf" srcId="{72797078-E859-4783-8DBC-EA4FB911A6F9}" destId="{9CCBE7C5-8893-4CAB-8FC5-DA4DE5D6BF14}" srcOrd="2" destOrd="0" presId="urn:microsoft.com/office/officeart/2005/8/layout/vList5"/>
    <dgm:cxn modelId="{AEEC929B-03D2-46DA-812C-8215CB91EA66}" type="presParOf" srcId="{9CCBE7C5-8893-4CAB-8FC5-DA4DE5D6BF14}" destId="{B3485697-FC46-4E12-9701-11899EFB011A}" srcOrd="0" destOrd="0" presId="urn:microsoft.com/office/officeart/2005/8/layout/vList5"/>
    <dgm:cxn modelId="{01478A7B-B4E4-4DE9-B1A3-6FB3FF04D0BC}" type="presParOf" srcId="{9CCBE7C5-8893-4CAB-8FC5-DA4DE5D6BF14}" destId="{EA4C5970-D6E8-4831-B657-167721793220}" srcOrd="1" destOrd="0" presId="urn:microsoft.com/office/officeart/2005/8/layout/vList5"/>
    <dgm:cxn modelId="{7F652931-DE9E-4473-8E76-1823CD9A586A}" type="presParOf" srcId="{72797078-E859-4783-8DBC-EA4FB911A6F9}" destId="{DA63050D-3135-49BD-9A77-69DAE2BC2702}" srcOrd="3" destOrd="0" presId="urn:microsoft.com/office/officeart/2005/8/layout/vList5"/>
    <dgm:cxn modelId="{A6A63A21-C7F1-48AF-BE19-FB7AA63C34CF}" type="presParOf" srcId="{72797078-E859-4783-8DBC-EA4FB911A6F9}" destId="{D83B3465-55D4-4361-B20F-AE8735E04DC6}" srcOrd="4" destOrd="0" presId="urn:microsoft.com/office/officeart/2005/8/layout/vList5"/>
    <dgm:cxn modelId="{777ED300-C293-4A26-AD24-6B3DA66F875C}" type="presParOf" srcId="{D83B3465-55D4-4361-B20F-AE8735E04DC6}" destId="{5D18D1AD-586C-4C05-AC02-2C9C71352E1D}" srcOrd="0" destOrd="0" presId="urn:microsoft.com/office/officeart/2005/8/layout/vList5"/>
    <dgm:cxn modelId="{92C9C881-723C-461E-975D-02FA138AED18}" type="presParOf" srcId="{D83B3465-55D4-4361-B20F-AE8735E04DC6}" destId="{EA9AB259-7DFA-45A5-911E-7634BEEA0FC6}" srcOrd="1" destOrd="0" presId="urn:microsoft.com/office/officeart/2005/8/layout/vList5"/>
    <dgm:cxn modelId="{DFA74181-AED1-4F6C-8F4D-17AE773C9F96}" type="presParOf" srcId="{72797078-E859-4783-8DBC-EA4FB911A6F9}" destId="{03621209-3B80-488F-A214-005A665E3CA4}" srcOrd="5" destOrd="0" presId="urn:microsoft.com/office/officeart/2005/8/layout/vList5"/>
    <dgm:cxn modelId="{AC08271F-A9C5-48CB-848A-ECF86FB8CEC7}" type="presParOf" srcId="{72797078-E859-4783-8DBC-EA4FB911A6F9}" destId="{E50E56BF-CEC0-4150-8E99-E55CAE9C5715}" srcOrd="6" destOrd="0" presId="urn:microsoft.com/office/officeart/2005/8/layout/vList5"/>
    <dgm:cxn modelId="{208106F0-0CD5-4153-8023-AE804DB7C870}" type="presParOf" srcId="{E50E56BF-CEC0-4150-8E99-E55CAE9C5715}" destId="{E9A7FD81-091D-4CC6-879D-00908CA91257}" srcOrd="0" destOrd="0" presId="urn:microsoft.com/office/officeart/2005/8/layout/vList5"/>
    <dgm:cxn modelId="{CD07F901-7E98-4EBD-AA28-1FEF5F24BE66}" type="presParOf" srcId="{E50E56BF-CEC0-4150-8E99-E55CAE9C5715}" destId="{B4D2DBF1-9417-413E-AE17-1EDEC641F686}" srcOrd="1" destOrd="0" presId="urn:microsoft.com/office/officeart/2005/8/layout/vList5"/>
    <dgm:cxn modelId="{680F4D13-AE35-4E78-86F7-6E8CCEC704E6}" type="presParOf" srcId="{72797078-E859-4783-8DBC-EA4FB911A6F9}" destId="{6CC47386-0EF0-4F66-80C9-393CD3CB637F}" srcOrd="7" destOrd="0" presId="urn:microsoft.com/office/officeart/2005/8/layout/vList5"/>
    <dgm:cxn modelId="{D869DE62-0889-45FD-8047-0AFF5294D4E1}" type="presParOf" srcId="{72797078-E859-4783-8DBC-EA4FB911A6F9}" destId="{239BE479-6EAC-4876-8E54-006D47DB99BF}" srcOrd="8" destOrd="0" presId="urn:microsoft.com/office/officeart/2005/8/layout/vList5"/>
    <dgm:cxn modelId="{99C59332-CF74-47DE-B7E2-98971209B60B}" type="presParOf" srcId="{239BE479-6EAC-4876-8E54-006D47DB99BF}" destId="{5EAE3EAD-B239-4C25-BD15-B87D55B5CFA6}" srcOrd="0" destOrd="0" presId="urn:microsoft.com/office/officeart/2005/8/layout/vList5"/>
    <dgm:cxn modelId="{231CF1A4-B8E1-4D1A-ABA9-F001865DF627}" type="presParOf" srcId="{239BE479-6EAC-4876-8E54-006D47DB99BF}" destId="{E6E54F90-9AA4-4E3F-92EE-948A79ABDAF5}" srcOrd="1" destOrd="0" presId="urn:microsoft.com/office/officeart/2005/8/layout/vList5"/>
    <dgm:cxn modelId="{B8D76355-61F8-401A-ABEC-53EA260070FA}" type="presParOf" srcId="{72797078-E859-4783-8DBC-EA4FB911A6F9}" destId="{5AC8BCF5-7238-4D51-BAF7-AE9FD32CF701}" srcOrd="9" destOrd="0" presId="urn:microsoft.com/office/officeart/2005/8/layout/vList5"/>
    <dgm:cxn modelId="{D513683B-C2EE-4441-9EC2-CBDCE515EB3A}" type="presParOf" srcId="{72797078-E859-4783-8DBC-EA4FB911A6F9}" destId="{FD39E41F-4A83-4043-8358-867D9173CF75}" srcOrd="10" destOrd="0" presId="urn:microsoft.com/office/officeart/2005/8/layout/vList5"/>
    <dgm:cxn modelId="{C792D79D-1FCC-44B4-BD97-184778850751}" type="presParOf" srcId="{FD39E41F-4A83-4043-8358-867D9173CF75}" destId="{C97EBAB6-E361-42C9-851F-CB144FC8300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BA0849D0-D6DB-469C-8CD1-923E789CA292}" type="doc">
      <dgm:prSet loTypeId="urn:microsoft.com/office/officeart/2005/8/layout/vList5" loCatId="list" qsTypeId="urn:microsoft.com/office/officeart/2005/8/quickstyle/simple1" qsCatId="simple" csTypeId="urn:microsoft.com/office/officeart/2005/8/colors/accent4_2" csCatId="accent4" phldr="1"/>
      <dgm:spPr/>
      <dgm:t>
        <a:bodyPr/>
        <a:lstStyle/>
        <a:p>
          <a:endParaRPr lang="el-GR"/>
        </a:p>
      </dgm:t>
    </dgm:pt>
    <dgm:pt modelId="{C54E5396-6FBE-478A-AC94-DE42E6F74BF0}">
      <dgm:prSet/>
      <dgm:spPr/>
      <dgm:t>
        <a:bodyPr/>
        <a:lstStyle/>
        <a:p>
          <a:pPr algn="l"/>
          <a:r>
            <a:rPr lang="el-GR" dirty="0"/>
            <a:t>Ανώνυμο ερωτηματολόγιο (διασφάλιση αξιοπιστίας απαντήσεων)</a:t>
          </a:r>
        </a:p>
      </dgm:t>
    </dgm:pt>
    <dgm:pt modelId="{4ED44980-364F-4037-A68E-C42EDDD7B916}" type="parTrans" cxnId="{CABAC863-AD3D-44BE-8317-88DD8D30A637}">
      <dgm:prSet/>
      <dgm:spPr/>
      <dgm:t>
        <a:bodyPr/>
        <a:lstStyle/>
        <a:p>
          <a:endParaRPr lang="el-GR"/>
        </a:p>
      </dgm:t>
    </dgm:pt>
    <dgm:pt modelId="{BF84D34A-12C3-4C2C-A256-B4C67DBBE2C8}" type="sibTrans" cxnId="{CABAC863-AD3D-44BE-8317-88DD8D30A637}">
      <dgm:prSet/>
      <dgm:spPr/>
      <dgm:t>
        <a:bodyPr/>
        <a:lstStyle/>
        <a:p>
          <a:endParaRPr lang="el-GR"/>
        </a:p>
      </dgm:t>
    </dgm:pt>
    <dgm:pt modelId="{AD992D91-3886-4B61-A849-C100BB042FC2}">
      <dgm:prSet/>
      <dgm:spPr/>
      <dgm:t>
        <a:bodyPr/>
        <a:lstStyle/>
        <a:p>
          <a:pPr algn="l"/>
          <a:r>
            <a:rPr lang="el-GR"/>
            <a:t>Αποφυγή σύνθετων ερωτήσεων</a:t>
          </a:r>
          <a:endParaRPr lang="el-GR" dirty="0"/>
        </a:p>
      </dgm:t>
    </dgm:pt>
    <dgm:pt modelId="{FA76AC05-A8C9-46BA-9726-08274BEADA42}" type="parTrans" cxnId="{E520AF2B-1144-4C46-A28F-CA7228367A51}">
      <dgm:prSet/>
      <dgm:spPr/>
      <dgm:t>
        <a:bodyPr/>
        <a:lstStyle/>
        <a:p>
          <a:endParaRPr lang="el-GR"/>
        </a:p>
      </dgm:t>
    </dgm:pt>
    <dgm:pt modelId="{8F06995E-CE09-47A4-9CA9-E7F41D7B554B}" type="sibTrans" cxnId="{E520AF2B-1144-4C46-A28F-CA7228367A51}">
      <dgm:prSet/>
      <dgm:spPr/>
      <dgm:t>
        <a:bodyPr/>
        <a:lstStyle/>
        <a:p>
          <a:endParaRPr lang="el-GR"/>
        </a:p>
      </dgm:t>
    </dgm:pt>
    <dgm:pt modelId="{55F352F1-D185-40BF-AAED-448F9EDBB677}">
      <dgm:prSet/>
      <dgm:spPr/>
      <dgm:t>
        <a:bodyPr/>
        <a:lstStyle/>
        <a:p>
          <a:r>
            <a:rPr lang="el-GR" dirty="0"/>
            <a:t>Αποφυγή ερωτήσεων που κατευθύνουν την απάντηση</a:t>
          </a:r>
        </a:p>
      </dgm:t>
    </dgm:pt>
    <dgm:pt modelId="{E9368735-F67B-4602-8CE2-572F5D4B69AA}" type="parTrans" cxnId="{8EAEEFE6-F6BC-4CAC-BFA6-B9589ACD29A7}">
      <dgm:prSet/>
      <dgm:spPr/>
      <dgm:t>
        <a:bodyPr/>
        <a:lstStyle/>
        <a:p>
          <a:endParaRPr lang="el-GR"/>
        </a:p>
      </dgm:t>
    </dgm:pt>
    <dgm:pt modelId="{5D57E7E8-C595-4ED9-8D8F-E84303C0CC76}" type="sibTrans" cxnId="{8EAEEFE6-F6BC-4CAC-BFA6-B9589ACD29A7}">
      <dgm:prSet/>
      <dgm:spPr/>
      <dgm:t>
        <a:bodyPr/>
        <a:lstStyle/>
        <a:p>
          <a:endParaRPr lang="el-GR"/>
        </a:p>
      </dgm:t>
    </dgm:pt>
    <dgm:pt modelId="{AB3F4179-E597-4E13-8A75-FC6918E75BBA}">
      <dgm:prSet/>
      <dgm:spPr/>
      <dgm:t>
        <a:bodyPr/>
        <a:lstStyle/>
        <a:p>
          <a:r>
            <a:rPr lang="el-GR" dirty="0"/>
            <a:t>Συντομία στις ερωτήσεις ανοιχτού τύπου</a:t>
          </a:r>
        </a:p>
      </dgm:t>
    </dgm:pt>
    <dgm:pt modelId="{432052D7-EF11-48B8-A225-EEFC5D3F5593}" type="parTrans" cxnId="{6586EAE2-2F30-4FC7-9B06-CEFCFD8E646D}">
      <dgm:prSet/>
      <dgm:spPr/>
      <dgm:t>
        <a:bodyPr/>
        <a:lstStyle/>
        <a:p>
          <a:endParaRPr lang="el-GR"/>
        </a:p>
      </dgm:t>
    </dgm:pt>
    <dgm:pt modelId="{904E64D1-95B7-49E0-80F6-53B1A2E6E072}" type="sibTrans" cxnId="{6586EAE2-2F30-4FC7-9B06-CEFCFD8E646D}">
      <dgm:prSet/>
      <dgm:spPr/>
      <dgm:t>
        <a:bodyPr/>
        <a:lstStyle/>
        <a:p>
          <a:endParaRPr lang="el-GR"/>
        </a:p>
      </dgm:t>
    </dgm:pt>
    <dgm:pt modelId="{362B8785-4767-4BE0-AE5E-F0A05027C6D3}">
      <dgm:prSet/>
      <dgm:spPr/>
      <dgm:t>
        <a:bodyPr/>
        <a:lstStyle/>
        <a:p>
          <a:r>
            <a:rPr lang="el-GR" dirty="0"/>
            <a:t>Απλό Λεξιλόγιο &amp; Συντακτική Δομή </a:t>
          </a:r>
        </a:p>
      </dgm:t>
    </dgm:pt>
    <dgm:pt modelId="{09A61F51-A30A-4BAB-810A-B1153AA1889D}" type="parTrans" cxnId="{FDEE2268-E923-43E0-AF52-77EFE0449F32}">
      <dgm:prSet/>
      <dgm:spPr/>
      <dgm:t>
        <a:bodyPr/>
        <a:lstStyle/>
        <a:p>
          <a:endParaRPr lang="el-GR"/>
        </a:p>
      </dgm:t>
    </dgm:pt>
    <dgm:pt modelId="{1C4E167B-A2D5-4B99-8851-B56FE9A12923}" type="sibTrans" cxnId="{FDEE2268-E923-43E0-AF52-77EFE0449F32}">
      <dgm:prSet/>
      <dgm:spPr/>
      <dgm:t>
        <a:bodyPr/>
        <a:lstStyle/>
        <a:p>
          <a:endParaRPr lang="el-GR"/>
        </a:p>
      </dgm:t>
    </dgm:pt>
    <dgm:pt modelId="{CFD5D311-2119-4378-9AA1-465DD8F0CD2D}" type="pres">
      <dgm:prSet presAssocID="{BA0849D0-D6DB-469C-8CD1-923E789CA292}" presName="Name0" presStyleCnt="0">
        <dgm:presLayoutVars>
          <dgm:dir/>
          <dgm:animLvl val="lvl"/>
          <dgm:resizeHandles val="exact"/>
        </dgm:presLayoutVars>
      </dgm:prSet>
      <dgm:spPr/>
    </dgm:pt>
    <dgm:pt modelId="{BFFC7B98-7BF6-44F5-BB60-4AB7BF084A8C}" type="pres">
      <dgm:prSet presAssocID="{C54E5396-6FBE-478A-AC94-DE42E6F74BF0}" presName="linNode" presStyleCnt="0"/>
      <dgm:spPr/>
    </dgm:pt>
    <dgm:pt modelId="{31DE3E64-72BE-4A7A-82C6-1B2F49889C60}" type="pres">
      <dgm:prSet presAssocID="{C54E5396-6FBE-478A-AC94-DE42E6F74BF0}" presName="parentText" presStyleLbl="node1" presStyleIdx="0" presStyleCnt="5" custScaleX="180955">
        <dgm:presLayoutVars>
          <dgm:chMax val="1"/>
          <dgm:bulletEnabled val="1"/>
        </dgm:presLayoutVars>
      </dgm:prSet>
      <dgm:spPr/>
    </dgm:pt>
    <dgm:pt modelId="{AFC76E48-72C4-4DDB-B304-6351659C4D5F}" type="pres">
      <dgm:prSet presAssocID="{BF84D34A-12C3-4C2C-A256-B4C67DBBE2C8}" presName="sp" presStyleCnt="0"/>
      <dgm:spPr/>
    </dgm:pt>
    <dgm:pt modelId="{A826C9DE-5144-44A3-9F9E-E3F57F03C7EC}" type="pres">
      <dgm:prSet presAssocID="{AD992D91-3886-4B61-A849-C100BB042FC2}" presName="linNode" presStyleCnt="0"/>
      <dgm:spPr/>
    </dgm:pt>
    <dgm:pt modelId="{23A7D7D6-8B2A-4D28-B170-9BDF86A20A83}" type="pres">
      <dgm:prSet presAssocID="{AD992D91-3886-4B61-A849-C100BB042FC2}" presName="parentText" presStyleLbl="node1" presStyleIdx="1" presStyleCnt="5" custScaleX="182481" custLinFactNeighborX="-1508" custLinFactNeighborY="-2507">
        <dgm:presLayoutVars>
          <dgm:chMax val="1"/>
          <dgm:bulletEnabled val="1"/>
        </dgm:presLayoutVars>
      </dgm:prSet>
      <dgm:spPr/>
    </dgm:pt>
    <dgm:pt modelId="{E96AFD38-E737-4A30-9905-A825D68D394E}" type="pres">
      <dgm:prSet presAssocID="{8F06995E-CE09-47A4-9CA9-E7F41D7B554B}" presName="sp" presStyleCnt="0"/>
      <dgm:spPr/>
    </dgm:pt>
    <dgm:pt modelId="{0810868A-1C53-4F27-B845-A76D8A83EFAF}" type="pres">
      <dgm:prSet presAssocID="{55F352F1-D185-40BF-AAED-448F9EDBB677}" presName="linNode" presStyleCnt="0"/>
      <dgm:spPr/>
    </dgm:pt>
    <dgm:pt modelId="{28725628-A11E-453B-91CC-B210AC192F9D}" type="pres">
      <dgm:prSet presAssocID="{55F352F1-D185-40BF-AAED-448F9EDBB677}" presName="parentText" presStyleLbl="node1" presStyleIdx="2" presStyleCnt="5" custScaleX="182480">
        <dgm:presLayoutVars>
          <dgm:chMax val="1"/>
          <dgm:bulletEnabled val="1"/>
        </dgm:presLayoutVars>
      </dgm:prSet>
      <dgm:spPr/>
    </dgm:pt>
    <dgm:pt modelId="{E278C280-0B12-4D01-B667-0624E412150E}" type="pres">
      <dgm:prSet presAssocID="{5D57E7E8-C595-4ED9-8D8F-E84303C0CC76}" presName="sp" presStyleCnt="0"/>
      <dgm:spPr/>
    </dgm:pt>
    <dgm:pt modelId="{D1883076-73AC-410C-AE05-16FB183908B9}" type="pres">
      <dgm:prSet presAssocID="{362B8785-4767-4BE0-AE5E-F0A05027C6D3}" presName="linNode" presStyleCnt="0"/>
      <dgm:spPr/>
    </dgm:pt>
    <dgm:pt modelId="{4235407D-FB6F-4DC4-BAB2-4FFFA861EEC1}" type="pres">
      <dgm:prSet presAssocID="{362B8785-4767-4BE0-AE5E-F0A05027C6D3}" presName="parentText" presStyleLbl="node1" presStyleIdx="3" presStyleCnt="5" custScaleX="182481">
        <dgm:presLayoutVars>
          <dgm:chMax val="1"/>
          <dgm:bulletEnabled val="1"/>
        </dgm:presLayoutVars>
      </dgm:prSet>
      <dgm:spPr/>
    </dgm:pt>
    <dgm:pt modelId="{7A3035A9-39CA-405C-97F8-33F830BFA4A0}" type="pres">
      <dgm:prSet presAssocID="{1C4E167B-A2D5-4B99-8851-B56FE9A12923}" presName="sp" presStyleCnt="0"/>
      <dgm:spPr/>
    </dgm:pt>
    <dgm:pt modelId="{3CB67024-7514-4F18-AA14-178F0DBDB7D5}" type="pres">
      <dgm:prSet presAssocID="{AB3F4179-E597-4E13-8A75-FC6918E75BBA}" presName="linNode" presStyleCnt="0"/>
      <dgm:spPr/>
    </dgm:pt>
    <dgm:pt modelId="{B9C7E9CF-8CBD-4C93-BA43-FA603CAF22B7}" type="pres">
      <dgm:prSet presAssocID="{AB3F4179-E597-4E13-8A75-FC6918E75BBA}" presName="parentText" presStyleLbl="node1" presStyleIdx="4" presStyleCnt="5" custScaleX="180955">
        <dgm:presLayoutVars>
          <dgm:chMax val="1"/>
          <dgm:bulletEnabled val="1"/>
        </dgm:presLayoutVars>
      </dgm:prSet>
      <dgm:spPr/>
    </dgm:pt>
  </dgm:ptLst>
  <dgm:cxnLst>
    <dgm:cxn modelId="{E520AF2B-1144-4C46-A28F-CA7228367A51}" srcId="{BA0849D0-D6DB-469C-8CD1-923E789CA292}" destId="{AD992D91-3886-4B61-A849-C100BB042FC2}" srcOrd="1" destOrd="0" parTransId="{FA76AC05-A8C9-46BA-9726-08274BEADA42}" sibTransId="{8F06995E-CE09-47A4-9CA9-E7F41D7B554B}"/>
    <dgm:cxn modelId="{1ADD0539-6E5C-4F07-A2F2-C36119EBDBB3}" type="presOf" srcId="{AD992D91-3886-4B61-A849-C100BB042FC2}" destId="{23A7D7D6-8B2A-4D28-B170-9BDF86A20A83}" srcOrd="0" destOrd="0" presId="urn:microsoft.com/office/officeart/2005/8/layout/vList5"/>
    <dgm:cxn modelId="{00541361-DB52-4487-9590-63440E7D6CFD}" type="presOf" srcId="{55F352F1-D185-40BF-AAED-448F9EDBB677}" destId="{28725628-A11E-453B-91CC-B210AC192F9D}" srcOrd="0" destOrd="0" presId="urn:microsoft.com/office/officeart/2005/8/layout/vList5"/>
    <dgm:cxn modelId="{CABAC863-AD3D-44BE-8317-88DD8D30A637}" srcId="{BA0849D0-D6DB-469C-8CD1-923E789CA292}" destId="{C54E5396-6FBE-478A-AC94-DE42E6F74BF0}" srcOrd="0" destOrd="0" parTransId="{4ED44980-364F-4037-A68E-C42EDDD7B916}" sibTransId="{BF84D34A-12C3-4C2C-A256-B4C67DBBE2C8}"/>
    <dgm:cxn modelId="{FDEE2268-E923-43E0-AF52-77EFE0449F32}" srcId="{BA0849D0-D6DB-469C-8CD1-923E789CA292}" destId="{362B8785-4767-4BE0-AE5E-F0A05027C6D3}" srcOrd="3" destOrd="0" parTransId="{09A61F51-A30A-4BAB-810A-B1153AA1889D}" sibTransId="{1C4E167B-A2D5-4B99-8851-B56FE9A12923}"/>
    <dgm:cxn modelId="{0039CE6C-018F-4080-A4F7-FDA14141FD59}" type="presOf" srcId="{AB3F4179-E597-4E13-8A75-FC6918E75BBA}" destId="{B9C7E9CF-8CBD-4C93-BA43-FA603CAF22B7}" srcOrd="0" destOrd="0" presId="urn:microsoft.com/office/officeart/2005/8/layout/vList5"/>
    <dgm:cxn modelId="{D7A8B788-468E-4478-81BF-293D4B020ADD}" type="presOf" srcId="{C54E5396-6FBE-478A-AC94-DE42E6F74BF0}" destId="{31DE3E64-72BE-4A7A-82C6-1B2F49889C60}" srcOrd="0" destOrd="0" presId="urn:microsoft.com/office/officeart/2005/8/layout/vList5"/>
    <dgm:cxn modelId="{6D8F649C-093C-47B0-B16F-7C75929A3BFC}" type="presOf" srcId="{BA0849D0-D6DB-469C-8CD1-923E789CA292}" destId="{CFD5D311-2119-4378-9AA1-465DD8F0CD2D}" srcOrd="0" destOrd="0" presId="urn:microsoft.com/office/officeart/2005/8/layout/vList5"/>
    <dgm:cxn modelId="{6586EAE2-2F30-4FC7-9B06-CEFCFD8E646D}" srcId="{BA0849D0-D6DB-469C-8CD1-923E789CA292}" destId="{AB3F4179-E597-4E13-8A75-FC6918E75BBA}" srcOrd="4" destOrd="0" parTransId="{432052D7-EF11-48B8-A225-EEFC5D3F5593}" sibTransId="{904E64D1-95B7-49E0-80F6-53B1A2E6E072}"/>
    <dgm:cxn modelId="{8EAEEFE6-F6BC-4CAC-BFA6-B9589ACD29A7}" srcId="{BA0849D0-D6DB-469C-8CD1-923E789CA292}" destId="{55F352F1-D185-40BF-AAED-448F9EDBB677}" srcOrd="2" destOrd="0" parTransId="{E9368735-F67B-4602-8CE2-572F5D4B69AA}" sibTransId="{5D57E7E8-C595-4ED9-8D8F-E84303C0CC76}"/>
    <dgm:cxn modelId="{2E2831EF-F3C1-47C8-9461-7C5C92DA5571}" type="presOf" srcId="{362B8785-4767-4BE0-AE5E-F0A05027C6D3}" destId="{4235407D-FB6F-4DC4-BAB2-4FFFA861EEC1}" srcOrd="0" destOrd="0" presId="urn:microsoft.com/office/officeart/2005/8/layout/vList5"/>
    <dgm:cxn modelId="{95C144D2-E320-49E0-A292-1A90A2ADC4D8}" type="presParOf" srcId="{CFD5D311-2119-4378-9AA1-465DD8F0CD2D}" destId="{BFFC7B98-7BF6-44F5-BB60-4AB7BF084A8C}" srcOrd="0" destOrd="0" presId="urn:microsoft.com/office/officeart/2005/8/layout/vList5"/>
    <dgm:cxn modelId="{E68B440F-A5E8-4E89-9359-882D47EC6FE3}" type="presParOf" srcId="{BFFC7B98-7BF6-44F5-BB60-4AB7BF084A8C}" destId="{31DE3E64-72BE-4A7A-82C6-1B2F49889C60}" srcOrd="0" destOrd="0" presId="urn:microsoft.com/office/officeart/2005/8/layout/vList5"/>
    <dgm:cxn modelId="{0FB90F69-9458-47D4-97D4-1C3793BEB4D6}" type="presParOf" srcId="{CFD5D311-2119-4378-9AA1-465DD8F0CD2D}" destId="{AFC76E48-72C4-4DDB-B304-6351659C4D5F}" srcOrd="1" destOrd="0" presId="urn:microsoft.com/office/officeart/2005/8/layout/vList5"/>
    <dgm:cxn modelId="{327E40B5-3DDB-4887-B92E-1AEAF66A119B}" type="presParOf" srcId="{CFD5D311-2119-4378-9AA1-465DD8F0CD2D}" destId="{A826C9DE-5144-44A3-9F9E-E3F57F03C7EC}" srcOrd="2" destOrd="0" presId="urn:microsoft.com/office/officeart/2005/8/layout/vList5"/>
    <dgm:cxn modelId="{4607102B-5A52-422C-B774-FFB7136AB52B}" type="presParOf" srcId="{A826C9DE-5144-44A3-9F9E-E3F57F03C7EC}" destId="{23A7D7D6-8B2A-4D28-B170-9BDF86A20A83}" srcOrd="0" destOrd="0" presId="urn:microsoft.com/office/officeart/2005/8/layout/vList5"/>
    <dgm:cxn modelId="{66799A74-35CC-4740-A706-FDE4D30E6CB2}" type="presParOf" srcId="{CFD5D311-2119-4378-9AA1-465DD8F0CD2D}" destId="{E96AFD38-E737-4A30-9905-A825D68D394E}" srcOrd="3" destOrd="0" presId="urn:microsoft.com/office/officeart/2005/8/layout/vList5"/>
    <dgm:cxn modelId="{11402878-A6EB-402A-A424-4D1914D116F2}" type="presParOf" srcId="{CFD5D311-2119-4378-9AA1-465DD8F0CD2D}" destId="{0810868A-1C53-4F27-B845-A76D8A83EFAF}" srcOrd="4" destOrd="0" presId="urn:microsoft.com/office/officeart/2005/8/layout/vList5"/>
    <dgm:cxn modelId="{19A8E1D6-B169-4953-9FF1-16E5A510B2CF}" type="presParOf" srcId="{0810868A-1C53-4F27-B845-A76D8A83EFAF}" destId="{28725628-A11E-453B-91CC-B210AC192F9D}" srcOrd="0" destOrd="0" presId="urn:microsoft.com/office/officeart/2005/8/layout/vList5"/>
    <dgm:cxn modelId="{681C16C1-8BF6-4997-8693-1080FBCD25A7}" type="presParOf" srcId="{CFD5D311-2119-4378-9AA1-465DD8F0CD2D}" destId="{E278C280-0B12-4D01-B667-0624E412150E}" srcOrd="5" destOrd="0" presId="urn:microsoft.com/office/officeart/2005/8/layout/vList5"/>
    <dgm:cxn modelId="{50D725C5-038C-4986-98DD-CF9FFDCD3DB6}" type="presParOf" srcId="{CFD5D311-2119-4378-9AA1-465DD8F0CD2D}" destId="{D1883076-73AC-410C-AE05-16FB183908B9}" srcOrd="6" destOrd="0" presId="urn:microsoft.com/office/officeart/2005/8/layout/vList5"/>
    <dgm:cxn modelId="{5B72B2C9-8945-48BF-A9DF-CC0EBE935D2C}" type="presParOf" srcId="{D1883076-73AC-410C-AE05-16FB183908B9}" destId="{4235407D-FB6F-4DC4-BAB2-4FFFA861EEC1}" srcOrd="0" destOrd="0" presId="urn:microsoft.com/office/officeart/2005/8/layout/vList5"/>
    <dgm:cxn modelId="{17BB91F2-A9D9-40C8-A92E-B0B5712957C7}" type="presParOf" srcId="{CFD5D311-2119-4378-9AA1-465DD8F0CD2D}" destId="{7A3035A9-39CA-405C-97F8-33F830BFA4A0}" srcOrd="7" destOrd="0" presId="urn:microsoft.com/office/officeart/2005/8/layout/vList5"/>
    <dgm:cxn modelId="{9032F50F-6559-434C-8D63-8B85F558B32B}" type="presParOf" srcId="{CFD5D311-2119-4378-9AA1-465DD8F0CD2D}" destId="{3CB67024-7514-4F18-AA14-178F0DBDB7D5}" srcOrd="8" destOrd="0" presId="urn:microsoft.com/office/officeart/2005/8/layout/vList5"/>
    <dgm:cxn modelId="{C9FD3D5A-38D0-4D62-A25F-46DBF42177D1}" type="presParOf" srcId="{3CB67024-7514-4F18-AA14-178F0DBDB7D5}" destId="{B9C7E9CF-8CBD-4C93-BA43-FA603CAF22B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0849D0-D6DB-469C-8CD1-923E789CA292}" type="doc">
      <dgm:prSet loTypeId="urn:microsoft.com/office/officeart/2005/8/layout/list1" loCatId="list" qsTypeId="urn:microsoft.com/office/officeart/2005/8/quickstyle/simple4" qsCatId="simple" csTypeId="urn:microsoft.com/office/officeart/2005/8/colors/accent3_3" csCatId="accent3" phldr="1"/>
      <dgm:spPr/>
      <dgm:t>
        <a:bodyPr/>
        <a:lstStyle/>
        <a:p>
          <a:endParaRPr lang="el-GR"/>
        </a:p>
      </dgm:t>
    </dgm:pt>
    <dgm:pt modelId="{12DAE1CA-8CD2-4583-8739-0DE634ED5268}">
      <dgm:prSet custT="1"/>
      <dgm:spPr>
        <a:scene3d>
          <a:camera prst="orthographicFront">
            <a:rot lat="0" lon="0" rev="0"/>
          </a:camera>
          <a:lightRig rig="balanced" dir="t">
            <a:rot lat="0" lon="0" rev="8700000"/>
          </a:lightRig>
        </a:scene3d>
        <a:sp3d>
          <a:bevelT w="190500" h="38100"/>
        </a:sp3d>
      </dgm:spPr>
      <dgm:t>
        <a:bodyPr/>
        <a:lstStyle/>
        <a:p>
          <a:r>
            <a:rPr lang="el-GR" sz="1800" b="1" i="0" u="none" strike="noStrike" dirty="0">
              <a:solidFill>
                <a:schemeClr val="tx1"/>
              </a:solidFill>
              <a:effectLst/>
              <a:latin typeface="+mn-lt"/>
            </a:rPr>
            <a:t>1. Επιστημονική συνοχή / Τεκμηρίωση ΕΥ</a:t>
          </a:r>
          <a:endParaRPr lang="el-GR" sz="1800" b="1" dirty="0">
            <a:solidFill>
              <a:schemeClr val="tx1"/>
            </a:solidFill>
            <a:latin typeface="+mn-lt"/>
          </a:endParaRPr>
        </a:p>
      </dgm:t>
    </dgm:pt>
    <dgm:pt modelId="{9F29A3CD-8759-40C3-AD91-3D715C943D3F}" type="parTrans" cxnId="{FA477727-56FF-4FD2-8336-B62A7328B23B}">
      <dgm:prSet/>
      <dgm:spPr/>
      <dgm:t>
        <a:bodyPr/>
        <a:lstStyle/>
        <a:p>
          <a:endParaRPr lang="el-GR"/>
        </a:p>
      </dgm:t>
    </dgm:pt>
    <dgm:pt modelId="{90FA191E-B91B-47DF-A975-AE45DCC42A9D}" type="sibTrans" cxnId="{FA477727-56FF-4FD2-8336-B62A7328B23B}">
      <dgm:prSet/>
      <dgm:spPr/>
      <dgm:t>
        <a:bodyPr/>
        <a:lstStyle/>
        <a:p>
          <a:endParaRPr lang="el-GR"/>
        </a:p>
      </dgm:t>
    </dgm:pt>
    <dgm:pt modelId="{FC731291-8F2C-4598-878E-852EFF284BFA}">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b="0" i="0" u="none" dirty="0">
              <a:solidFill>
                <a:schemeClr val="tx1"/>
              </a:solidFill>
            </a:rPr>
            <a:t>Υπάρχει </a:t>
          </a:r>
          <a:r>
            <a:rPr lang="el-GR" sz="1400" b="1" i="0" u="none" dirty="0">
              <a:solidFill>
                <a:schemeClr val="tx1"/>
              </a:solidFill>
            </a:rPr>
            <a:t>επιστημονική</a:t>
          </a:r>
          <a:r>
            <a:rPr lang="el-GR" sz="1400" b="0" i="0" u="none" dirty="0">
              <a:solidFill>
                <a:schemeClr val="tx1"/>
              </a:solidFill>
            </a:rPr>
            <a:t> παράθεση πληροφοριών με βιβλιογραφική τεκμηρίωση μέσα από δ</a:t>
          </a:r>
          <a:r>
            <a:rPr lang="el-GR" sz="1400" dirty="0">
              <a:solidFill>
                <a:schemeClr val="tx1"/>
              </a:solidFill>
            </a:rPr>
            <a:t>ιαφορετικές </a:t>
          </a:r>
          <a:r>
            <a:rPr lang="el-GR" sz="1400" b="1" dirty="0">
              <a:solidFill>
                <a:schemeClr val="tx1"/>
              </a:solidFill>
            </a:rPr>
            <a:t>πηγές </a:t>
          </a:r>
          <a:r>
            <a:rPr lang="el-GR" sz="1400" dirty="0">
              <a:solidFill>
                <a:schemeClr val="tx1"/>
              </a:solidFill>
            </a:rPr>
            <a:t>που προσφέρουν </a:t>
          </a:r>
          <a:r>
            <a:rPr lang="el-GR" sz="1400" b="1" dirty="0">
              <a:solidFill>
                <a:schemeClr val="tx1"/>
              </a:solidFill>
            </a:rPr>
            <a:t>συγκριτική ανάλυση και ερμηνεία </a:t>
          </a:r>
          <a:r>
            <a:rPr lang="el-GR" sz="1400" dirty="0">
              <a:solidFill>
                <a:schemeClr val="tx1"/>
              </a:solidFill>
            </a:rPr>
            <a:t>του περιεχομένου.</a:t>
          </a:r>
          <a:endParaRPr lang="el-GR" sz="1300" dirty="0">
            <a:solidFill>
              <a:schemeClr val="tx1"/>
            </a:solidFill>
          </a:endParaRPr>
        </a:p>
      </dgm:t>
    </dgm:pt>
    <dgm:pt modelId="{11CAD236-61D9-4167-AB43-C55461FF76A0}" type="parTrans" cxnId="{5DB70941-700D-486F-8111-51BC740DE6A1}">
      <dgm:prSet/>
      <dgm:spPr/>
      <dgm:t>
        <a:bodyPr/>
        <a:lstStyle/>
        <a:p>
          <a:endParaRPr lang="el-GR"/>
        </a:p>
      </dgm:t>
    </dgm:pt>
    <dgm:pt modelId="{E2BE8B7E-5FBA-4B62-B22D-AC2EDE8AE482}" type="sibTrans" cxnId="{5DB70941-700D-486F-8111-51BC740DE6A1}">
      <dgm:prSet/>
      <dgm:spPr/>
      <dgm:t>
        <a:bodyPr/>
        <a:lstStyle/>
        <a:p>
          <a:endParaRPr lang="el-GR"/>
        </a:p>
      </dgm:t>
    </dgm:pt>
    <dgm:pt modelId="{39B7551A-34B5-4556-8319-C6929BC8045A}">
      <dgm:prSet phldrT="[Κείμενο]" custT="1"/>
      <dgm:spPr>
        <a:scene3d>
          <a:camera prst="orthographicFront">
            <a:rot lat="0" lon="0" rev="0"/>
          </a:camera>
          <a:lightRig rig="balanced" dir="t">
            <a:rot lat="0" lon="0" rev="8700000"/>
          </a:lightRig>
        </a:scene3d>
        <a:sp3d>
          <a:bevelT w="190500" h="38100"/>
        </a:sp3d>
      </dgm:spPr>
      <dgm:t>
        <a:bodyPr/>
        <a:lstStyle/>
        <a:p>
          <a:r>
            <a:rPr lang="el-GR" sz="1800" b="1" dirty="0">
              <a:solidFill>
                <a:schemeClr val="tx1"/>
              </a:solidFill>
            </a:rPr>
            <a:t>3. Ευχρηστία </a:t>
          </a:r>
        </a:p>
      </dgm:t>
    </dgm:pt>
    <dgm:pt modelId="{4CA9AFE6-2F38-49BA-8719-B7FBAE2CEB09}" type="sibTrans" cxnId="{93B3163D-B33E-46DD-A7E3-880F25CC32A5}">
      <dgm:prSet/>
      <dgm:spPr/>
      <dgm:t>
        <a:bodyPr/>
        <a:lstStyle/>
        <a:p>
          <a:endParaRPr lang="el-GR"/>
        </a:p>
      </dgm:t>
    </dgm:pt>
    <dgm:pt modelId="{C706309A-0EBF-486A-84C0-FA21BC605394}" type="parTrans" cxnId="{93B3163D-B33E-46DD-A7E3-880F25CC32A5}">
      <dgm:prSet/>
      <dgm:spPr/>
      <dgm:t>
        <a:bodyPr/>
        <a:lstStyle/>
        <a:p>
          <a:endParaRPr lang="el-GR"/>
        </a:p>
      </dgm:t>
    </dgm:pt>
    <dgm:pt modelId="{A41BC5DC-CB07-4FD6-A0C2-120F57A678D0}">
      <dgm:prSet custT="1"/>
      <dgm:spPr>
        <a:scene3d>
          <a:camera prst="orthographicFront">
            <a:rot lat="0" lon="0" rev="0"/>
          </a:camera>
          <a:lightRig rig="balanced" dir="t">
            <a:rot lat="0" lon="0" rev="8700000"/>
          </a:lightRig>
        </a:scene3d>
        <a:sp3d>
          <a:bevelT w="190500" h="38100"/>
        </a:sp3d>
      </dgm:spPr>
      <dgm:t>
        <a:bodyPr/>
        <a:lstStyle/>
        <a:p>
          <a:r>
            <a:rPr lang="el-GR" sz="1800" b="1" i="0" u="none" strike="noStrike" dirty="0">
              <a:solidFill>
                <a:schemeClr val="tx1"/>
              </a:solidFill>
              <a:effectLst/>
              <a:latin typeface="+mn-lt"/>
            </a:rPr>
            <a:t>2. Απλή - κατανοητή παρουσίαση γνωστικού αντικειμένου</a:t>
          </a:r>
          <a:endParaRPr lang="el-GR" sz="1800" b="1" dirty="0">
            <a:solidFill>
              <a:schemeClr val="tx1"/>
            </a:solidFill>
            <a:latin typeface="+mn-lt"/>
          </a:endParaRPr>
        </a:p>
      </dgm:t>
    </dgm:pt>
    <dgm:pt modelId="{EFD41EC2-8827-47FC-BDC7-FC6329586110}" type="sibTrans" cxnId="{B7EC4B09-B94F-483C-AE41-F3D80EBD8595}">
      <dgm:prSet/>
      <dgm:spPr/>
      <dgm:t>
        <a:bodyPr/>
        <a:lstStyle/>
        <a:p>
          <a:endParaRPr lang="el-GR"/>
        </a:p>
      </dgm:t>
    </dgm:pt>
    <dgm:pt modelId="{E7D723A0-F021-4F29-9853-02A5B6D11E6D}" type="parTrans" cxnId="{B7EC4B09-B94F-483C-AE41-F3D80EBD8595}">
      <dgm:prSet/>
      <dgm:spPr/>
      <dgm:t>
        <a:bodyPr/>
        <a:lstStyle/>
        <a:p>
          <a:endParaRPr lang="el-GR"/>
        </a:p>
      </dgm:t>
    </dgm:pt>
    <dgm:pt modelId="{7E914511-8956-4CD6-98F1-5F0A76026AA6}">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Κατανοητή και απλή παρουσίαση του γνωστικού αντικειμένου  με </a:t>
          </a:r>
          <a:r>
            <a:rPr lang="el-GR" sz="1400" b="1" dirty="0">
              <a:solidFill>
                <a:schemeClr val="tx1"/>
              </a:solidFill>
            </a:rPr>
            <a:t>φιλικό ύφος </a:t>
          </a:r>
          <a:r>
            <a:rPr lang="el-GR" sz="1400" dirty="0">
              <a:solidFill>
                <a:schemeClr val="tx1"/>
              </a:solidFill>
            </a:rPr>
            <a:t>και χρήση </a:t>
          </a:r>
          <a:r>
            <a:rPr lang="el-GR" sz="1400" b="1" dirty="0">
              <a:solidFill>
                <a:schemeClr val="tx1"/>
              </a:solidFill>
            </a:rPr>
            <a:t>καθομιλουμένης γλώσσας,</a:t>
          </a:r>
          <a:r>
            <a:rPr lang="el-GR" sz="1400" dirty="0">
              <a:solidFill>
                <a:schemeClr val="tx1"/>
              </a:solidFill>
            </a:rPr>
            <a:t> </a:t>
          </a:r>
          <a:r>
            <a:rPr lang="el-GR" sz="1400" b="1" dirty="0">
              <a:solidFill>
                <a:schemeClr val="tx1"/>
              </a:solidFill>
            </a:rPr>
            <a:t>ευανάγνωστη</a:t>
          </a:r>
          <a:r>
            <a:rPr lang="el-GR" sz="1400" dirty="0">
              <a:solidFill>
                <a:schemeClr val="tx1"/>
              </a:solidFill>
            </a:rPr>
            <a:t> γραφή, </a:t>
          </a:r>
          <a:r>
            <a:rPr lang="el-GR" sz="1400" b="1" dirty="0">
              <a:solidFill>
                <a:schemeClr val="tx1"/>
              </a:solidFill>
            </a:rPr>
            <a:t>τμηματική παρουσίαση </a:t>
          </a:r>
          <a:r>
            <a:rPr lang="el-GR" sz="1400" dirty="0">
              <a:solidFill>
                <a:schemeClr val="tx1"/>
              </a:solidFill>
            </a:rPr>
            <a:t>μέσα από εικόνες, βίντεο, διαγραμματική απεικόνιση και χρωματικές συνθέσεις. </a:t>
          </a:r>
        </a:p>
      </dgm:t>
    </dgm:pt>
    <dgm:pt modelId="{03BD78A3-0580-4859-AD5E-F122B611496B}" type="sibTrans" cxnId="{A63482C6-3F07-4CBA-A6FD-524433179BA7}">
      <dgm:prSet/>
      <dgm:spPr/>
      <dgm:t>
        <a:bodyPr/>
        <a:lstStyle/>
        <a:p>
          <a:endParaRPr lang="el-GR"/>
        </a:p>
      </dgm:t>
    </dgm:pt>
    <dgm:pt modelId="{5FBA8DBA-AA2A-41B3-BEDB-C8A410745E2B}" type="parTrans" cxnId="{A63482C6-3F07-4CBA-A6FD-524433179BA7}">
      <dgm:prSet/>
      <dgm:spPr/>
      <dgm:t>
        <a:bodyPr/>
        <a:lstStyle/>
        <a:p>
          <a:endParaRPr lang="el-GR"/>
        </a:p>
      </dgm:t>
    </dgm:pt>
    <dgm:pt modelId="{23ACD95E-36B8-4073-8C60-B9A20D878A83}">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Εύκολη πλοήγηση με πάτημα κουμπιών για τα οποία δίδεται επεξήγηση στην αρχή κάθε ενότητας.</a:t>
          </a:r>
        </a:p>
      </dgm:t>
    </dgm:pt>
    <dgm:pt modelId="{3975F778-6E35-438C-8B92-5178210CE946}" type="parTrans" cxnId="{695138CC-9483-4863-B3A5-D22C5B879B3C}">
      <dgm:prSet/>
      <dgm:spPr/>
      <dgm:t>
        <a:bodyPr/>
        <a:lstStyle/>
        <a:p>
          <a:endParaRPr lang="el-GR"/>
        </a:p>
      </dgm:t>
    </dgm:pt>
    <dgm:pt modelId="{F3DE7E6D-0486-4C2B-A897-45F3F9F6F34F}" type="sibTrans" cxnId="{695138CC-9483-4863-B3A5-D22C5B879B3C}">
      <dgm:prSet/>
      <dgm:spPr/>
      <dgm:t>
        <a:bodyPr/>
        <a:lstStyle/>
        <a:p>
          <a:endParaRPr lang="el-GR"/>
        </a:p>
      </dgm:t>
    </dgm:pt>
    <dgm:pt modelId="{13CF6635-FC40-4015-B9B3-C32514A74F60}">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Χρήσιμοι και αξιόπιστοι </a:t>
          </a:r>
          <a:r>
            <a:rPr lang="el-GR" sz="1400" b="1" dirty="0">
              <a:solidFill>
                <a:schemeClr val="tx1"/>
              </a:solidFill>
            </a:rPr>
            <a:t>υπερσυνδέσμοι</a:t>
          </a:r>
          <a:r>
            <a:rPr lang="el-GR" sz="1400" dirty="0">
              <a:solidFill>
                <a:schemeClr val="tx1"/>
              </a:solidFill>
            </a:rPr>
            <a:t> για περαιτέρω μελέτη.</a:t>
          </a:r>
        </a:p>
      </dgm:t>
    </dgm:pt>
    <dgm:pt modelId="{57474FAB-F1C3-431B-B675-5C0046463762}" type="parTrans" cxnId="{16BE6636-EC8E-4A54-B455-8E607F0C7825}">
      <dgm:prSet/>
      <dgm:spPr/>
      <dgm:t>
        <a:bodyPr/>
        <a:lstStyle/>
        <a:p>
          <a:endParaRPr lang="el-GR"/>
        </a:p>
      </dgm:t>
    </dgm:pt>
    <dgm:pt modelId="{F85633AD-878A-4D4C-8CCA-F99120BF324F}" type="sibTrans" cxnId="{16BE6636-EC8E-4A54-B455-8E607F0C7825}">
      <dgm:prSet/>
      <dgm:spPr/>
      <dgm:t>
        <a:bodyPr/>
        <a:lstStyle/>
        <a:p>
          <a:endParaRPr lang="el-GR"/>
        </a:p>
      </dgm:t>
    </dgm:pt>
    <dgm:pt modelId="{A26798B8-0593-4F43-B37D-05C4B21C4966}" type="pres">
      <dgm:prSet presAssocID="{BA0849D0-D6DB-469C-8CD1-923E789CA292}" presName="linear" presStyleCnt="0">
        <dgm:presLayoutVars>
          <dgm:dir/>
          <dgm:animLvl val="lvl"/>
          <dgm:resizeHandles val="exact"/>
        </dgm:presLayoutVars>
      </dgm:prSet>
      <dgm:spPr/>
    </dgm:pt>
    <dgm:pt modelId="{A269ABE7-DFA0-4674-8194-39E08615200E}" type="pres">
      <dgm:prSet presAssocID="{12DAE1CA-8CD2-4583-8739-0DE634ED5268}" presName="parentLin" presStyleCnt="0"/>
      <dgm:spPr/>
    </dgm:pt>
    <dgm:pt modelId="{3813A66A-7428-41A1-A45D-EBCE29F94E2B}" type="pres">
      <dgm:prSet presAssocID="{12DAE1CA-8CD2-4583-8739-0DE634ED5268}" presName="parentLeftMargin" presStyleLbl="node1" presStyleIdx="0" presStyleCnt="3"/>
      <dgm:spPr/>
    </dgm:pt>
    <dgm:pt modelId="{11C67F82-6E19-46F8-805D-06016FB3AAF7}" type="pres">
      <dgm:prSet presAssocID="{12DAE1CA-8CD2-4583-8739-0DE634ED5268}" presName="parentText" presStyleLbl="node1" presStyleIdx="0" presStyleCnt="3">
        <dgm:presLayoutVars>
          <dgm:chMax val="0"/>
          <dgm:bulletEnabled val="1"/>
        </dgm:presLayoutVars>
      </dgm:prSet>
      <dgm:spPr/>
    </dgm:pt>
    <dgm:pt modelId="{C533F7A8-E160-42D7-B9A2-9121FC8C275D}" type="pres">
      <dgm:prSet presAssocID="{12DAE1CA-8CD2-4583-8739-0DE634ED5268}" presName="negativeSpace" presStyleCnt="0"/>
      <dgm:spPr/>
    </dgm:pt>
    <dgm:pt modelId="{1D87CAA4-544F-44F1-A306-F8D7EBF77FDF}" type="pres">
      <dgm:prSet presAssocID="{12DAE1CA-8CD2-4583-8739-0DE634ED5268}" presName="childText" presStyleLbl="conFgAcc1" presStyleIdx="0" presStyleCnt="3">
        <dgm:presLayoutVars>
          <dgm:bulletEnabled val="1"/>
        </dgm:presLayoutVars>
      </dgm:prSet>
      <dgm:spPr/>
    </dgm:pt>
    <dgm:pt modelId="{C21DFA25-1E92-4F94-ABA0-D17F195AD6C7}" type="pres">
      <dgm:prSet presAssocID="{90FA191E-B91B-47DF-A975-AE45DCC42A9D}" presName="spaceBetweenRectangles" presStyleCnt="0"/>
      <dgm:spPr/>
    </dgm:pt>
    <dgm:pt modelId="{AA18C075-80EB-4759-90B9-AF59360DC9E1}" type="pres">
      <dgm:prSet presAssocID="{A41BC5DC-CB07-4FD6-A0C2-120F57A678D0}" presName="parentLin" presStyleCnt="0"/>
      <dgm:spPr/>
    </dgm:pt>
    <dgm:pt modelId="{8730D401-A735-4CD1-A8F0-CCB276FFC2B8}" type="pres">
      <dgm:prSet presAssocID="{A41BC5DC-CB07-4FD6-A0C2-120F57A678D0}" presName="parentLeftMargin" presStyleLbl="node1" presStyleIdx="0" presStyleCnt="3"/>
      <dgm:spPr/>
    </dgm:pt>
    <dgm:pt modelId="{D8B659D6-488A-4227-9FC3-3C9133708CB9}" type="pres">
      <dgm:prSet presAssocID="{A41BC5DC-CB07-4FD6-A0C2-120F57A678D0}" presName="parentText" presStyleLbl="node1" presStyleIdx="1" presStyleCnt="3">
        <dgm:presLayoutVars>
          <dgm:chMax val="0"/>
          <dgm:bulletEnabled val="1"/>
        </dgm:presLayoutVars>
      </dgm:prSet>
      <dgm:spPr/>
    </dgm:pt>
    <dgm:pt modelId="{3F67D6C8-4512-463D-99FB-9CD115050023}" type="pres">
      <dgm:prSet presAssocID="{A41BC5DC-CB07-4FD6-A0C2-120F57A678D0}" presName="negativeSpace" presStyleCnt="0"/>
      <dgm:spPr/>
    </dgm:pt>
    <dgm:pt modelId="{D6C1C9C1-6D9D-407B-8980-BC0A33551B3D}" type="pres">
      <dgm:prSet presAssocID="{A41BC5DC-CB07-4FD6-A0C2-120F57A678D0}" presName="childText" presStyleLbl="conFgAcc1" presStyleIdx="1" presStyleCnt="3">
        <dgm:presLayoutVars>
          <dgm:bulletEnabled val="1"/>
        </dgm:presLayoutVars>
      </dgm:prSet>
      <dgm:spPr/>
    </dgm:pt>
    <dgm:pt modelId="{01FA5AE8-A8AD-4714-9138-4EF8A498E244}" type="pres">
      <dgm:prSet presAssocID="{EFD41EC2-8827-47FC-BDC7-FC6329586110}" presName="spaceBetweenRectangles" presStyleCnt="0"/>
      <dgm:spPr/>
    </dgm:pt>
    <dgm:pt modelId="{6FEAEB87-1FA6-49D4-9059-F23435597FE6}" type="pres">
      <dgm:prSet presAssocID="{39B7551A-34B5-4556-8319-C6929BC8045A}" presName="parentLin" presStyleCnt="0"/>
      <dgm:spPr/>
    </dgm:pt>
    <dgm:pt modelId="{F076239E-6E88-43B1-A5A8-53E0FFA5234D}" type="pres">
      <dgm:prSet presAssocID="{39B7551A-34B5-4556-8319-C6929BC8045A}" presName="parentLeftMargin" presStyleLbl="node1" presStyleIdx="1" presStyleCnt="3"/>
      <dgm:spPr/>
    </dgm:pt>
    <dgm:pt modelId="{73FCC668-D6CF-4D1A-A03C-BB31F89E4B7E}" type="pres">
      <dgm:prSet presAssocID="{39B7551A-34B5-4556-8319-C6929BC8045A}" presName="parentText" presStyleLbl="node1" presStyleIdx="2" presStyleCnt="3">
        <dgm:presLayoutVars>
          <dgm:chMax val="0"/>
          <dgm:bulletEnabled val="1"/>
        </dgm:presLayoutVars>
      </dgm:prSet>
      <dgm:spPr/>
    </dgm:pt>
    <dgm:pt modelId="{50E63D09-07FD-430F-9D56-85098B0891B3}" type="pres">
      <dgm:prSet presAssocID="{39B7551A-34B5-4556-8319-C6929BC8045A}" presName="negativeSpace" presStyleCnt="0"/>
      <dgm:spPr/>
    </dgm:pt>
    <dgm:pt modelId="{B578B804-3C9E-49AB-A201-7E8741818DC7}" type="pres">
      <dgm:prSet presAssocID="{39B7551A-34B5-4556-8319-C6929BC8045A}" presName="childText" presStyleLbl="conFgAcc1" presStyleIdx="2" presStyleCnt="3">
        <dgm:presLayoutVars>
          <dgm:bulletEnabled val="1"/>
        </dgm:presLayoutVars>
      </dgm:prSet>
      <dgm:spPr/>
    </dgm:pt>
  </dgm:ptLst>
  <dgm:cxnLst>
    <dgm:cxn modelId="{ED1E6500-BBD1-4DA8-9386-6C03B33A416E}" type="presOf" srcId="{23ACD95E-36B8-4073-8C60-B9A20D878A83}" destId="{B578B804-3C9E-49AB-A201-7E8741818DC7}" srcOrd="0" destOrd="0" presId="urn:microsoft.com/office/officeart/2005/8/layout/list1"/>
    <dgm:cxn modelId="{B7EC4B09-B94F-483C-AE41-F3D80EBD8595}" srcId="{BA0849D0-D6DB-469C-8CD1-923E789CA292}" destId="{A41BC5DC-CB07-4FD6-A0C2-120F57A678D0}" srcOrd="1" destOrd="0" parTransId="{E7D723A0-F021-4F29-9853-02A5B6D11E6D}" sibTransId="{EFD41EC2-8827-47FC-BDC7-FC6329586110}"/>
    <dgm:cxn modelId="{E6A0C40C-159B-459C-88EE-FB3F34FD557B}" type="presOf" srcId="{A41BC5DC-CB07-4FD6-A0C2-120F57A678D0}" destId="{D8B659D6-488A-4227-9FC3-3C9133708CB9}" srcOrd="1" destOrd="0" presId="urn:microsoft.com/office/officeart/2005/8/layout/list1"/>
    <dgm:cxn modelId="{FA477727-56FF-4FD2-8336-B62A7328B23B}" srcId="{BA0849D0-D6DB-469C-8CD1-923E789CA292}" destId="{12DAE1CA-8CD2-4583-8739-0DE634ED5268}" srcOrd="0" destOrd="0" parTransId="{9F29A3CD-8759-40C3-AD91-3D715C943D3F}" sibTransId="{90FA191E-B91B-47DF-A975-AE45DCC42A9D}"/>
    <dgm:cxn modelId="{16BE6636-EC8E-4A54-B455-8E607F0C7825}" srcId="{39B7551A-34B5-4556-8319-C6929BC8045A}" destId="{13CF6635-FC40-4015-B9B3-C32514A74F60}" srcOrd="1" destOrd="0" parTransId="{57474FAB-F1C3-431B-B675-5C0046463762}" sibTransId="{F85633AD-878A-4D4C-8CCA-F99120BF324F}"/>
    <dgm:cxn modelId="{41DFA638-7536-4B1E-BFA2-F2AC87D50699}" type="presOf" srcId="{39B7551A-34B5-4556-8319-C6929BC8045A}" destId="{73FCC668-D6CF-4D1A-A03C-BB31F89E4B7E}" srcOrd="1" destOrd="0" presId="urn:microsoft.com/office/officeart/2005/8/layout/list1"/>
    <dgm:cxn modelId="{6118D23C-64D7-47BD-877B-1381A2575E0A}" type="presOf" srcId="{7E914511-8956-4CD6-98F1-5F0A76026AA6}" destId="{D6C1C9C1-6D9D-407B-8980-BC0A33551B3D}" srcOrd="0" destOrd="0" presId="urn:microsoft.com/office/officeart/2005/8/layout/list1"/>
    <dgm:cxn modelId="{93B3163D-B33E-46DD-A7E3-880F25CC32A5}" srcId="{BA0849D0-D6DB-469C-8CD1-923E789CA292}" destId="{39B7551A-34B5-4556-8319-C6929BC8045A}" srcOrd="2" destOrd="0" parTransId="{C706309A-0EBF-486A-84C0-FA21BC605394}" sibTransId="{4CA9AFE6-2F38-49BA-8719-B7FBAE2CEB09}"/>
    <dgm:cxn modelId="{5DB70941-700D-486F-8111-51BC740DE6A1}" srcId="{12DAE1CA-8CD2-4583-8739-0DE634ED5268}" destId="{FC731291-8F2C-4598-878E-852EFF284BFA}" srcOrd="0" destOrd="0" parTransId="{11CAD236-61D9-4167-AB43-C55461FF76A0}" sibTransId="{E2BE8B7E-5FBA-4B62-B22D-AC2EDE8AE482}"/>
    <dgm:cxn modelId="{9993A679-DEDF-4B9E-A009-D5E7E1C3DA19}" type="presOf" srcId="{39B7551A-34B5-4556-8319-C6929BC8045A}" destId="{F076239E-6E88-43B1-A5A8-53E0FFA5234D}" srcOrd="0" destOrd="0" presId="urn:microsoft.com/office/officeart/2005/8/layout/list1"/>
    <dgm:cxn modelId="{91522A9E-A8EF-49B8-B13F-7A66E2712C82}" type="presOf" srcId="{A41BC5DC-CB07-4FD6-A0C2-120F57A678D0}" destId="{8730D401-A735-4CD1-A8F0-CCB276FFC2B8}" srcOrd="0" destOrd="0" presId="urn:microsoft.com/office/officeart/2005/8/layout/list1"/>
    <dgm:cxn modelId="{15EB56AB-8206-4462-BAE4-A00AF7A1F16E}" type="presOf" srcId="{12DAE1CA-8CD2-4583-8739-0DE634ED5268}" destId="{11C67F82-6E19-46F8-805D-06016FB3AAF7}" srcOrd="1" destOrd="0" presId="urn:microsoft.com/office/officeart/2005/8/layout/list1"/>
    <dgm:cxn modelId="{4EF634BC-0F69-4B1A-9B95-60D50ECA4C2B}" type="presOf" srcId="{FC731291-8F2C-4598-878E-852EFF284BFA}" destId="{1D87CAA4-544F-44F1-A306-F8D7EBF77FDF}" srcOrd="0" destOrd="0" presId="urn:microsoft.com/office/officeart/2005/8/layout/list1"/>
    <dgm:cxn modelId="{6DE7E0BC-6D94-47D6-A4FB-17BB79899239}" type="presOf" srcId="{13CF6635-FC40-4015-B9B3-C32514A74F60}" destId="{B578B804-3C9E-49AB-A201-7E8741818DC7}" srcOrd="0" destOrd="1" presId="urn:microsoft.com/office/officeart/2005/8/layout/list1"/>
    <dgm:cxn modelId="{A63482C6-3F07-4CBA-A6FD-524433179BA7}" srcId="{A41BC5DC-CB07-4FD6-A0C2-120F57A678D0}" destId="{7E914511-8956-4CD6-98F1-5F0A76026AA6}" srcOrd="0" destOrd="0" parTransId="{5FBA8DBA-AA2A-41B3-BEDB-C8A410745E2B}" sibTransId="{03BD78A3-0580-4859-AD5E-F122B611496B}"/>
    <dgm:cxn modelId="{ADA1EEC7-E46D-4416-A5C6-AB3408CB21FF}" type="presOf" srcId="{12DAE1CA-8CD2-4583-8739-0DE634ED5268}" destId="{3813A66A-7428-41A1-A45D-EBCE29F94E2B}" srcOrd="0" destOrd="0" presId="urn:microsoft.com/office/officeart/2005/8/layout/list1"/>
    <dgm:cxn modelId="{695138CC-9483-4863-B3A5-D22C5B879B3C}" srcId="{39B7551A-34B5-4556-8319-C6929BC8045A}" destId="{23ACD95E-36B8-4073-8C60-B9A20D878A83}" srcOrd="0" destOrd="0" parTransId="{3975F778-6E35-438C-8B92-5178210CE946}" sibTransId="{F3DE7E6D-0486-4C2B-A897-45F3F9F6F34F}"/>
    <dgm:cxn modelId="{FA7E70F2-38BC-4C1A-9268-B36B7D944F92}" type="presOf" srcId="{BA0849D0-D6DB-469C-8CD1-923E789CA292}" destId="{A26798B8-0593-4F43-B37D-05C4B21C4966}" srcOrd="0" destOrd="0" presId="urn:microsoft.com/office/officeart/2005/8/layout/list1"/>
    <dgm:cxn modelId="{46D7FB95-9BAB-489E-81D5-27BF5A3DBC1D}" type="presParOf" srcId="{A26798B8-0593-4F43-B37D-05C4B21C4966}" destId="{A269ABE7-DFA0-4674-8194-39E08615200E}" srcOrd="0" destOrd="0" presId="urn:microsoft.com/office/officeart/2005/8/layout/list1"/>
    <dgm:cxn modelId="{62670DD2-BC4D-4CDE-A7D2-0AFE17CD88F3}" type="presParOf" srcId="{A269ABE7-DFA0-4674-8194-39E08615200E}" destId="{3813A66A-7428-41A1-A45D-EBCE29F94E2B}" srcOrd="0" destOrd="0" presId="urn:microsoft.com/office/officeart/2005/8/layout/list1"/>
    <dgm:cxn modelId="{9A3F6B47-91EB-47F1-88E8-334750CF8A1E}" type="presParOf" srcId="{A269ABE7-DFA0-4674-8194-39E08615200E}" destId="{11C67F82-6E19-46F8-805D-06016FB3AAF7}" srcOrd="1" destOrd="0" presId="urn:microsoft.com/office/officeart/2005/8/layout/list1"/>
    <dgm:cxn modelId="{8B69BAD0-7F79-471D-AB96-E44764CAE30C}" type="presParOf" srcId="{A26798B8-0593-4F43-B37D-05C4B21C4966}" destId="{C533F7A8-E160-42D7-B9A2-9121FC8C275D}" srcOrd="1" destOrd="0" presId="urn:microsoft.com/office/officeart/2005/8/layout/list1"/>
    <dgm:cxn modelId="{DC54DA11-118C-4D22-9212-9FDCAEFBB321}" type="presParOf" srcId="{A26798B8-0593-4F43-B37D-05C4B21C4966}" destId="{1D87CAA4-544F-44F1-A306-F8D7EBF77FDF}" srcOrd="2" destOrd="0" presId="urn:microsoft.com/office/officeart/2005/8/layout/list1"/>
    <dgm:cxn modelId="{8FCA7F91-46CE-4799-A38E-E2094C46B96A}" type="presParOf" srcId="{A26798B8-0593-4F43-B37D-05C4B21C4966}" destId="{C21DFA25-1E92-4F94-ABA0-D17F195AD6C7}" srcOrd="3" destOrd="0" presId="urn:microsoft.com/office/officeart/2005/8/layout/list1"/>
    <dgm:cxn modelId="{A8F947E1-B939-4176-B9EF-D1572DC8425E}" type="presParOf" srcId="{A26798B8-0593-4F43-B37D-05C4B21C4966}" destId="{AA18C075-80EB-4759-90B9-AF59360DC9E1}" srcOrd="4" destOrd="0" presId="urn:microsoft.com/office/officeart/2005/8/layout/list1"/>
    <dgm:cxn modelId="{655AA1FA-DDAE-43E8-B0BC-97D981BFF03E}" type="presParOf" srcId="{AA18C075-80EB-4759-90B9-AF59360DC9E1}" destId="{8730D401-A735-4CD1-A8F0-CCB276FFC2B8}" srcOrd="0" destOrd="0" presId="urn:microsoft.com/office/officeart/2005/8/layout/list1"/>
    <dgm:cxn modelId="{02233ADD-0BEE-4454-9E61-0EBAF3D240CE}" type="presParOf" srcId="{AA18C075-80EB-4759-90B9-AF59360DC9E1}" destId="{D8B659D6-488A-4227-9FC3-3C9133708CB9}" srcOrd="1" destOrd="0" presId="urn:microsoft.com/office/officeart/2005/8/layout/list1"/>
    <dgm:cxn modelId="{35A6C579-679D-46CC-90B1-6BC712CBEB87}" type="presParOf" srcId="{A26798B8-0593-4F43-B37D-05C4B21C4966}" destId="{3F67D6C8-4512-463D-99FB-9CD115050023}" srcOrd="5" destOrd="0" presId="urn:microsoft.com/office/officeart/2005/8/layout/list1"/>
    <dgm:cxn modelId="{C63E0760-AE17-4DCC-868E-4B7178D17CD5}" type="presParOf" srcId="{A26798B8-0593-4F43-B37D-05C4B21C4966}" destId="{D6C1C9C1-6D9D-407B-8980-BC0A33551B3D}" srcOrd="6" destOrd="0" presId="urn:microsoft.com/office/officeart/2005/8/layout/list1"/>
    <dgm:cxn modelId="{C71224CC-9C92-4383-882C-7D813A44C17E}" type="presParOf" srcId="{A26798B8-0593-4F43-B37D-05C4B21C4966}" destId="{01FA5AE8-A8AD-4714-9138-4EF8A498E244}" srcOrd="7" destOrd="0" presId="urn:microsoft.com/office/officeart/2005/8/layout/list1"/>
    <dgm:cxn modelId="{1FEE7113-FAD9-435D-8824-70C81DCFC71D}" type="presParOf" srcId="{A26798B8-0593-4F43-B37D-05C4B21C4966}" destId="{6FEAEB87-1FA6-49D4-9059-F23435597FE6}" srcOrd="8" destOrd="0" presId="urn:microsoft.com/office/officeart/2005/8/layout/list1"/>
    <dgm:cxn modelId="{48D25812-DE3B-4A6C-8810-E7A3DB214680}" type="presParOf" srcId="{6FEAEB87-1FA6-49D4-9059-F23435597FE6}" destId="{F076239E-6E88-43B1-A5A8-53E0FFA5234D}" srcOrd="0" destOrd="0" presId="urn:microsoft.com/office/officeart/2005/8/layout/list1"/>
    <dgm:cxn modelId="{6C06F236-EA23-4082-8841-F1BA16C8ACB3}" type="presParOf" srcId="{6FEAEB87-1FA6-49D4-9059-F23435597FE6}" destId="{73FCC668-D6CF-4D1A-A03C-BB31F89E4B7E}" srcOrd="1" destOrd="0" presId="urn:microsoft.com/office/officeart/2005/8/layout/list1"/>
    <dgm:cxn modelId="{81A0D3D1-FEFF-415E-9534-054892E911D7}" type="presParOf" srcId="{A26798B8-0593-4F43-B37D-05C4B21C4966}" destId="{50E63D09-07FD-430F-9D56-85098B0891B3}" srcOrd="9" destOrd="0" presId="urn:microsoft.com/office/officeart/2005/8/layout/list1"/>
    <dgm:cxn modelId="{6E03E9FD-9A03-4945-ADD9-BE90DB0A7E65}" type="presParOf" srcId="{A26798B8-0593-4F43-B37D-05C4B21C4966}" destId="{B578B804-3C9E-49AB-A201-7E8741818DC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A0849D0-D6DB-469C-8CD1-923E789CA292}" type="doc">
      <dgm:prSet loTypeId="urn:microsoft.com/office/officeart/2005/8/layout/list1" loCatId="list" qsTypeId="urn:microsoft.com/office/officeart/2005/8/quickstyle/simple4" qsCatId="simple" csTypeId="urn:microsoft.com/office/officeart/2005/8/colors/accent3_3" csCatId="accent3" phldr="1"/>
      <dgm:spPr/>
      <dgm:t>
        <a:bodyPr/>
        <a:lstStyle/>
        <a:p>
          <a:endParaRPr lang="el-GR"/>
        </a:p>
      </dgm:t>
    </dgm:pt>
    <dgm:pt modelId="{12DAE1CA-8CD2-4583-8739-0DE634ED5268}">
      <dgm:prSet custT="1"/>
      <dgm:spPr>
        <a:scene3d>
          <a:camera prst="orthographicFront">
            <a:rot lat="0" lon="0" rev="0"/>
          </a:camera>
          <a:lightRig rig="balanced" dir="t">
            <a:rot lat="0" lon="0" rev="8700000"/>
          </a:lightRig>
        </a:scene3d>
        <a:sp3d>
          <a:bevelT w="190500" h="38100"/>
        </a:sp3d>
      </dgm:spPr>
      <dgm:t>
        <a:bodyPr/>
        <a:lstStyle/>
        <a:p>
          <a:r>
            <a:rPr lang="el-GR" sz="2000" b="1" i="0" u="none" strike="noStrike" dirty="0">
              <a:solidFill>
                <a:schemeClr val="tx1"/>
              </a:solidFill>
              <a:effectLst/>
              <a:latin typeface="+mn-lt"/>
            </a:rPr>
            <a:t>4.</a:t>
          </a:r>
          <a:r>
            <a:rPr lang="en-US" sz="2000" b="1" i="0" u="none" strike="noStrike" dirty="0">
              <a:solidFill>
                <a:schemeClr val="tx1"/>
              </a:solidFill>
              <a:effectLst/>
              <a:latin typeface="+mn-lt"/>
            </a:rPr>
            <a:t> </a:t>
          </a:r>
          <a:r>
            <a:rPr lang="el-GR" sz="1800" b="1" i="0" u="none" strike="noStrike" dirty="0">
              <a:solidFill>
                <a:schemeClr val="tx1"/>
              </a:solidFill>
              <a:effectLst/>
              <a:latin typeface="+mn-lt"/>
            </a:rPr>
            <a:t>Υποστήριξη - καθοδήγηση στη μελέτη του εκπαιδευόμενου</a:t>
          </a:r>
        </a:p>
      </dgm:t>
    </dgm:pt>
    <dgm:pt modelId="{9F29A3CD-8759-40C3-AD91-3D715C943D3F}" type="parTrans" cxnId="{FA477727-56FF-4FD2-8336-B62A7328B23B}">
      <dgm:prSet/>
      <dgm:spPr/>
      <dgm:t>
        <a:bodyPr/>
        <a:lstStyle/>
        <a:p>
          <a:endParaRPr lang="el-GR"/>
        </a:p>
      </dgm:t>
    </dgm:pt>
    <dgm:pt modelId="{90FA191E-B91B-47DF-A975-AE45DCC42A9D}" type="sibTrans" cxnId="{FA477727-56FF-4FD2-8336-B62A7328B23B}">
      <dgm:prSet/>
      <dgm:spPr/>
      <dgm:t>
        <a:bodyPr/>
        <a:lstStyle/>
        <a:p>
          <a:endParaRPr lang="el-GR"/>
        </a:p>
      </dgm:t>
    </dgm:pt>
    <dgm:pt modelId="{3D07F268-008F-4893-AC97-6F9D73125D5D}">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Το ΕΥ παρέχει </a:t>
          </a:r>
          <a:r>
            <a:rPr lang="el-GR" sz="1400" b="1" dirty="0">
              <a:solidFill>
                <a:schemeClr val="tx1"/>
              </a:solidFill>
            </a:rPr>
            <a:t>συμβουλές</a:t>
          </a:r>
          <a:r>
            <a:rPr lang="el-GR" sz="1400" dirty="0">
              <a:solidFill>
                <a:schemeClr val="tx1"/>
              </a:solidFill>
            </a:rPr>
            <a:t> και οδηγίες μελέτης, ενώ δίνει έμφαση σε </a:t>
          </a:r>
          <a:r>
            <a:rPr lang="el-GR" sz="1400" b="1" dirty="0">
              <a:solidFill>
                <a:schemeClr val="tx1"/>
              </a:solidFill>
            </a:rPr>
            <a:t>σημεία </a:t>
          </a:r>
          <a:r>
            <a:rPr lang="el-GR" sz="1400" dirty="0">
              <a:solidFill>
                <a:schemeClr val="tx1"/>
              </a:solidFill>
            </a:rPr>
            <a:t>και </a:t>
          </a:r>
          <a:r>
            <a:rPr lang="el-GR" sz="1400" b="1" dirty="0">
              <a:solidFill>
                <a:schemeClr val="tx1"/>
              </a:solidFill>
            </a:rPr>
            <a:t>επεξηγηματικά σχόλια.</a:t>
          </a:r>
        </a:p>
      </dgm:t>
    </dgm:pt>
    <dgm:pt modelId="{26679F7A-125E-4937-9BDA-74EA772371E3}" type="parTrans" cxnId="{6C7F5FE9-E36C-46B2-8680-F5E974E6FAF3}">
      <dgm:prSet/>
      <dgm:spPr/>
      <dgm:t>
        <a:bodyPr/>
        <a:lstStyle/>
        <a:p>
          <a:endParaRPr lang="el-GR"/>
        </a:p>
      </dgm:t>
    </dgm:pt>
    <dgm:pt modelId="{23CDC027-FA42-4267-8970-E09D839CCD8F}" type="sibTrans" cxnId="{6C7F5FE9-E36C-46B2-8680-F5E974E6FAF3}">
      <dgm:prSet/>
      <dgm:spPr/>
      <dgm:t>
        <a:bodyPr/>
        <a:lstStyle/>
        <a:p>
          <a:endParaRPr lang="el-GR"/>
        </a:p>
      </dgm:t>
    </dgm:pt>
    <dgm:pt modelId="{39B7551A-34B5-4556-8319-C6929BC8045A}">
      <dgm:prSet phldrT="[Κείμενο]" custT="1"/>
      <dgm:spPr>
        <a:scene3d>
          <a:camera prst="orthographicFront">
            <a:rot lat="0" lon="0" rev="0"/>
          </a:camera>
          <a:lightRig rig="balanced" dir="t">
            <a:rot lat="0" lon="0" rev="8700000"/>
          </a:lightRig>
        </a:scene3d>
        <a:sp3d>
          <a:bevelT w="190500" h="38100"/>
        </a:sp3d>
      </dgm:spPr>
      <dgm:t>
        <a:bodyPr/>
        <a:lstStyle/>
        <a:p>
          <a:pPr>
            <a:buNone/>
          </a:pPr>
          <a:r>
            <a:rPr lang="el-GR" sz="1800" b="1" i="0" u="none" strike="noStrike" dirty="0">
              <a:solidFill>
                <a:schemeClr val="tx1"/>
              </a:solidFill>
              <a:effectLst/>
              <a:latin typeface="+mn-lt"/>
            </a:rPr>
            <a:t>6. Δυνατότητα αναστοχασμού - αυτοαξιολόγησης στον εκπαιδευόμενο</a:t>
          </a:r>
          <a:endParaRPr lang="el-GR" sz="1800" b="1" dirty="0">
            <a:solidFill>
              <a:schemeClr val="tx1"/>
            </a:solidFill>
            <a:latin typeface="+mn-lt"/>
          </a:endParaRPr>
        </a:p>
      </dgm:t>
    </dgm:pt>
    <dgm:pt modelId="{4CA9AFE6-2F38-49BA-8719-B7FBAE2CEB09}" type="sibTrans" cxnId="{93B3163D-B33E-46DD-A7E3-880F25CC32A5}">
      <dgm:prSet/>
      <dgm:spPr/>
      <dgm:t>
        <a:bodyPr/>
        <a:lstStyle/>
        <a:p>
          <a:endParaRPr lang="el-GR"/>
        </a:p>
      </dgm:t>
    </dgm:pt>
    <dgm:pt modelId="{C706309A-0EBF-486A-84C0-FA21BC605394}" type="parTrans" cxnId="{93B3163D-B33E-46DD-A7E3-880F25CC32A5}">
      <dgm:prSet/>
      <dgm:spPr/>
      <dgm:t>
        <a:bodyPr/>
        <a:lstStyle/>
        <a:p>
          <a:endParaRPr lang="el-GR"/>
        </a:p>
      </dgm:t>
    </dgm:pt>
    <dgm:pt modelId="{A41BC5DC-CB07-4FD6-A0C2-120F57A678D0}">
      <dgm:prSet custT="1"/>
      <dgm:spPr>
        <a:scene3d>
          <a:camera prst="orthographicFront">
            <a:rot lat="0" lon="0" rev="0"/>
          </a:camera>
          <a:lightRig rig="balanced" dir="t">
            <a:rot lat="0" lon="0" rev="8700000"/>
          </a:lightRig>
        </a:scene3d>
        <a:sp3d>
          <a:bevelT w="190500" h="38100"/>
        </a:sp3d>
      </dgm:spPr>
      <dgm:t>
        <a:bodyPr/>
        <a:lstStyle/>
        <a:p>
          <a:pPr>
            <a:buNone/>
          </a:pPr>
          <a:r>
            <a:rPr lang="el-GR" sz="2000" b="0" i="0" u="none" strike="noStrike" dirty="0">
              <a:effectLst/>
              <a:latin typeface="+mn-lt"/>
            </a:rPr>
            <a:t> </a:t>
          </a:r>
          <a:r>
            <a:rPr lang="el-GR" sz="2000" b="1" i="0" u="none" strike="noStrike" dirty="0">
              <a:solidFill>
                <a:schemeClr val="tx1"/>
              </a:solidFill>
              <a:effectLst/>
              <a:latin typeface="+mn-lt"/>
            </a:rPr>
            <a:t>5. </a:t>
          </a:r>
          <a:r>
            <a:rPr lang="el-GR" sz="1800" b="1" i="0" u="none" strike="noStrike" dirty="0">
              <a:solidFill>
                <a:schemeClr val="tx1"/>
              </a:solidFill>
              <a:effectLst/>
              <a:latin typeface="+mn-lt"/>
            </a:rPr>
            <a:t>Υποστήριξη αλληλεπίδρασης με τον εκπαιδευόμενο στη μελέτη του</a:t>
          </a:r>
          <a:endParaRPr lang="el-GR" sz="1800" b="1" dirty="0">
            <a:solidFill>
              <a:schemeClr val="tx1"/>
            </a:solidFill>
            <a:latin typeface="+mn-lt"/>
          </a:endParaRPr>
        </a:p>
      </dgm:t>
    </dgm:pt>
    <dgm:pt modelId="{EFD41EC2-8827-47FC-BDC7-FC6329586110}" type="sibTrans" cxnId="{B7EC4B09-B94F-483C-AE41-F3D80EBD8595}">
      <dgm:prSet/>
      <dgm:spPr/>
      <dgm:t>
        <a:bodyPr/>
        <a:lstStyle/>
        <a:p>
          <a:endParaRPr lang="el-GR"/>
        </a:p>
      </dgm:t>
    </dgm:pt>
    <dgm:pt modelId="{E7D723A0-F021-4F29-9853-02A5B6D11E6D}" type="parTrans" cxnId="{B7EC4B09-B94F-483C-AE41-F3D80EBD8595}">
      <dgm:prSet/>
      <dgm:spPr/>
      <dgm:t>
        <a:bodyPr/>
        <a:lstStyle/>
        <a:p>
          <a:endParaRPr lang="el-GR"/>
        </a:p>
      </dgm:t>
    </dgm:pt>
    <dgm:pt modelId="{7E914511-8956-4CD6-98F1-5F0A76026AA6}">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Δραστηριότητες που ενθαρρύνουν τον </a:t>
          </a:r>
          <a:r>
            <a:rPr lang="el-GR" sz="1400" dirty="0" err="1">
              <a:solidFill>
                <a:schemeClr val="tx1"/>
              </a:solidFill>
            </a:rPr>
            <a:t>εκπ</a:t>
          </a:r>
          <a:r>
            <a:rPr lang="el-GR" sz="1400" dirty="0">
              <a:solidFill>
                <a:schemeClr val="tx1"/>
              </a:solidFill>
            </a:rPr>
            <a:t>/νο να  </a:t>
          </a:r>
          <a:r>
            <a:rPr lang="el-GR" sz="1400" b="1" dirty="0">
              <a:solidFill>
                <a:schemeClr val="tx1"/>
              </a:solidFill>
            </a:rPr>
            <a:t>εκφράσει</a:t>
          </a:r>
          <a:r>
            <a:rPr lang="el-GR" sz="1400" dirty="0">
              <a:solidFill>
                <a:schemeClr val="tx1"/>
              </a:solidFill>
            </a:rPr>
            <a:t> και να </a:t>
          </a:r>
          <a:r>
            <a:rPr lang="el-GR" sz="1400" b="1" dirty="0">
              <a:solidFill>
                <a:schemeClr val="tx1"/>
              </a:solidFill>
            </a:rPr>
            <a:t>ανταλλάξει </a:t>
          </a:r>
          <a:r>
            <a:rPr lang="el-GR" sz="1400" dirty="0">
              <a:solidFill>
                <a:schemeClr val="tx1"/>
              </a:solidFill>
            </a:rPr>
            <a:t> απόψεις, να διατυπώσει </a:t>
          </a:r>
          <a:r>
            <a:rPr lang="el-GR" sz="1400" b="1" dirty="0">
              <a:solidFill>
                <a:schemeClr val="tx1"/>
              </a:solidFill>
            </a:rPr>
            <a:t>ερωτήσεις</a:t>
          </a:r>
          <a:r>
            <a:rPr lang="el-GR" sz="1400" dirty="0">
              <a:solidFill>
                <a:schemeClr val="tx1"/>
              </a:solidFill>
            </a:rPr>
            <a:t>, να εμπλακεί </a:t>
          </a:r>
          <a:r>
            <a:rPr lang="el-GR" sz="1400" b="1" dirty="0">
              <a:solidFill>
                <a:schemeClr val="tx1"/>
              </a:solidFill>
            </a:rPr>
            <a:t>συναισθηματικά</a:t>
          </a:r>
          <a:r>
            <a:rPr lang="el-GR" sz="1400" dirty="0">
              <a:solidFill>
                <a:schemeClr val="tx1"/>
              </a:solidFill>
            </a:rPr>
            <a:t> με βάση τα ενδιαφέροντα του και  να αισθανθεί </a:t>
          </a:r>
          <a:r>
            <a:rPr lang="el-GR" sz="1400" b="1" dirty="0">
              <a:solidFill>
                <a:schemeClr val="tx1"/>
              </a:solidFill>
            </a:rPr>
            <a:t>μέλος</a:t>
          </a:r>
          <a:r>
            <a:rPr lang="el-GR" sz="1400" dirty="0">
              <a:solidFill>
                <a:schemeClr val="tx1"/>
              </a:solidFill>
            </a:rPr>
            <a:t> μιας ομάδας.</a:t>
          </a:r>
        </a:p>
      </dgm:t>
    </dgm:pt>
    <dgm:pt modelId="{03BD78A3-0580-4859-AD5E-F122B611496B}" type="sibTrans" cxnId="{A63482C6-3F07-4CBA-A6FD-524433179BA7}">
      <dgm:prSet/>
      <dgm:spPr/>
      <dgm:t>
        <a:bodyPr/>
        <a:lstStyle/>
        <a:p>
          <a:endParaRPr lang="el-GR"/>
        </a:p>
      </dgm:t>
    </dgm:pt>
    <dgm:pt modelId="{5FBA8DBA-AA2A-41B3-BEDB-C8A410745E2B}" type="parTrans" cxnId="{A63482C6-3F07-4CBA-A6FD-524433179BA7}">
      <dgm:prSet/>
      <dgm:spPr/>
      <dgm:t>
        <a:bodyPr/>
        <a:lstStyle/>
        <a:p>
          <a:endParaRPr lang="el-GR"/>
        </a:p>
      </dgm:t>
    </dgm:pt>
    <dgm:pt modelId="{23ACD95E-36B8-4073-8C60-B9A20D878A83}">
      <dgm:prSet custT="1"/>
      <dgm:spPr>
        <a:scene3d>
          <a:camera prst="orthographicFront">
            <a:rot lat="0" lon="0" rev="0"/>
          </a:camera>
          <a:lightRig rig="balanced" dir="t">
            <a:rot lat="0" lon="0" rev="8700000"/>
          </a:lightRig>
        </a:scene3d>
        <a:sp3d>
          <a:bevelT w="190500" h="38100"/>
        </a:sp3d>
      </dgm:spPr>
      <dgm:t>
        <a:bodyPr/>
        <a:lstStyle/>
        <a:p>
          <a:pPr>
            <a:buFont typeface="Wingdings" panose="05000000000000000000" pitchFamily="2" charset="2"/>
            <a:buChar char="ü"/>
          </a:pPr>
          <a:r>
            <a:rPr lang="el-GR" sz="1400" dirty="0">
              <a:solidFill>
                <a:schemeClr val="tx1"/>
              </a:solidFill>
            </a:rPr>
            <a:t>Δραστηριότητες που ενθαρρύνουν την αυτοαξιολόγηση και την ανάπτυξη κριτικής σκέψης, ανατροφοδότησης και σύνδεσης και εφαρμογής νέας γνώσης με τη δική του πραγματικότητα.</a:t>
          </a:r>
        </a:p>
      </dgm:t>
    </dgm:pt>
    <dgm:pt modelId="{3975F778-6E35-438C-8B92-5178210CE946}" type="parTrans" cxnId="{695138CC-9483-4863-B3A5-D22C5B879B3C}">
      <dgm:prSet/>
      <dgm:spPr/>
      <dgm:t>
        <a:bodyPr/>
        <a:lstStyle/>
        <a:p>
          <a:endParaRPr lang="el-GR"/>
        </a:p>
      </dgm:t>
    </dgm:pt>
    <dgm:pt modelId="{F3DE7E6D-0486-4C2B-A897-45F3F9F6F34F}" type="sibTrans" cxnId="{695138CC-9483-4863-B3A5-D22C5B879B3C}">
      <dgm:prSet/>
      <dgm:spPr/>
      <dgm:t>
        <a:bodyPr/>
        <a:lstStyle/>
        <a:p>
          <a:endParaRPr lang="el-GR"/>
        </a:p>
      </dgm:t>
    </dgm:pt>
    <dgm:pt modelId="{3E209EF9-FEB1-4718-AD65-08810DC4E67E}">
      <dgm:prSet phldrT="[Κείμενο]" custT="1"/>
      <dgm:spPr>
        <a:scene3d>
          <a:camera prst="orthographicFront">
            <a:rot lat="0" lon="0" rev="0"/>
          </a:camera>
          <a:lightRig rig="balanced" dir="t">
            <a:rot lat="0" lon="0" rev="8700000"/>
          </a:lightRig>
        </a:scene3d>
        <a:sp3d>
          <a:bevelT w="190500" h="38100"/>
        </a:sp3d>
      </dgm:spPr>
      <dgm:t>
        <a:bodyPr/>
        <a:lstStyle/>
        <a:p>
          <a:endParaRPr lang="el-GR" sz="1800" b="0" i="0" u="none" strike="noStrike" dirty="0">
            <a:effectLst/>
            <a:latin typeface="+mn-lt"/>
          </a:endParaRPr>
        </a:p>
        <a:p>
          <a:endParaRPr lang="el-GR" sz="1800" b="1" i="0" u="none" strike="noStrike" dirty="0">
            <a:solidFill>
              <a:schemeClr val="tx1"/>
            </a:solidFill>
            <a:effectLst/>
            <a:latin typeface="+mn-lt"/>
          </a:endParaRPr>
        </a:p>
        <a:p>
          <a:r>
            <a:rPr lang="el-GR" sz="1800" b="1" i="0" u="none" strike="noStrike" dirty="0">
              <a:solidFill>
                <a:schemeClr val="tx1"/>
              </a:solidFill>
              <a:effectLst/>
              <a:latin typeface="+mn-lt"/>
            </a:rPr>
            <a:t>7. Σαφήνεια σκοπού και προσδοκώμενων μαθησιακών αποτελεσμάτων</a:t>
          </a:r>
        </a:p>
        <a:p>
          <a:r>
            <a:rPr lang="el-GR" sz="1400" b="0" i="0" u="none" strike="noStrike" dirty="0">
              <a:solidFill>
                <a:schemeClr val="tx1"/>
              </a:solidFill>
              <a:effectLst/>
              <a:latin typeface="+mn-lt"/>
            </a:rPr>
            <a:t>Διατυπώνεται με σαφήνεια ο σκοπός τα ΠΜΑ και μπορεί να ελέγξει την πρόοδό του.</a:t>
          </a:r>
        </a:p>
        <a:p>
          <a:endParaRPr lang="el-GR" sz="1800" b="0" dirty="0">
            <a:latin typeface="+mn-lt"/>
          </a:endParaRPr>
        </a:p>
      </dgm:t>
    </dgm:pt>
    <dgm:pt modelId="{1151637D-5C17-4E2D-84A4-6884A60D2F32}" type="parTrans" cxnId="{77C7E3BA-8178-40E8-BB3F-8E4B688C1301}">
      <dgm:prSet/>
      <dgm:spPr/>
      <dgm:t>
        <a:bodyPr/>
        <a:lstStyle/>
        <a:p>
          <a:endParaRPr lang="el-GR"/>
        </a:p>
      </dgm:t>
    </dgm:pt>
    <dgm:pt modelId="{9A76CB2D-70EE-4D1C-871A-E12F41F5312B}" type="sibTrans" cxnId="{77C7E3BA-8178-40E8-BB3F-8E4B688C1301}">
      <dgm:prSet/>
      <dgm:spPr/>
      <dgm:t>
        <a:bodyPr/>
        <a:lstStyle/>
        <a:p>
          <a:endParaRPr lang="el-GR"/>
        </a:p>
      </dgm:t>
    </dgm:pt>
    <dgm:pt modelId="{9A3F7346-8450-4532-A2F4-8937F6B576BE}" type="pres">
      <dgm:prSet presAssocID="{BA0849D0-D6DB-469C-8CD1-923E789CA292}" presName="linear" presStyleCnt="0">
        <dgm:presLayoutVars>
          <dgm:dir/>
          <dgm:animLvl val="lvl"/>
          <dgm:resizeHandles val="exact"/>
        </dgm:presLayoutVars>
      </dgm:prSet>
      <dgm:spPr/>
    </dgm:pt>
    <dgm:pt modelId="{AEC2EEC3-25E0-4FA4-AE14-BA1CCEEDE6B2}" type="pres">
      <dgm:prSet presAssocID="{12DAE1CA-8CD2-4583-8739-0DE634ED5268}" presName="parentLin" presStyleCnt="0"/>
      <dgm:spPr/>
    </dgm:pt>
    <dgm:pt modelId="{7E133D3E-E18E-405D-8E60-D7241C138479}" type="pres">
      <dgm:prSet presAssocID="{12DAE1CA-8CD2-4583-8739-0DE634ED5268}" presName="parentLeftMargin" presStyleLbl="node1" presStyleIdx="0" presStyleCnt="4"/>
      <dgm:spPr/>
    </dgm:pt>
    <dgm:pt modelId="{CAD09AFC-0448-46EC-822D-C3C4FF401A42}" type="pres">
      <dgm:prSet presAssocID="{12DAE1CA-8CD2-4583-8739-0DE634ED5268}" presName="parentText" presStyleLbl="node1" presStyleIdx="0" presStyleCnt="4">
        <dgm:presLayoutVars>
          <dgm:chMax val="0"/>
          <dgm:bulletEnabled val="1"/>
        </dgm:presLayoutVars>
      </dgm:prSet>
      <dgm:spPr/>
    </dgm:pt>
    <dgm:pt modelId="{2CDA9069-C46C-44AB-9A68-3318A4D9C5F0}" type="pres">
      <dgm:prSet presAssocID="{12DAE1CA-8CD2-4583-8739-0DE634ED5268}" presName="negativeSpace" presStyleCnt="0"/>
      <dgm:spPr/>
    </dgm:pt>
    <dgm:pt modelId="{0C4496D9-5B5B-4750-AD1B-144942478DFF}" type="pres">
      <dgm:prSet presAssocID="{12DAE1CA-8CD2-4583-8739-0DE634ED5268}" presName="childText" presStyleLbl="conFgAcc1" presStyleIdx="0" presStyleCnt="4">
        <dgm:presLayoutVars>
          <dgm:bulletEnabled val="1"/>
        </dgm:presLayoutVars>
      </dgm:prSet>
      <dgm:spPr/>
    </dgm:pt>
    <dgm:pt modelId="{640EE0C4-FEAB-4BC9-927F-5C27B4A916BB}" type="pres">
      <dgm:prSet presAssocID="{90FA191E-B91B-47DF-A975-AE45DCC42A9D}" presName="spaceBetweenRectangles" presStyleCnt="0"/>
      <dgm:spPr/>
    </dgm:pt>
    <dgm:pt modelId="{84940FC7-49F0-4D5E-AEAF-D8C5B56EA28D}" type="pres">
      <dgm:prSet presAssocID="{A41BC5DC-CB07-4FD6-A0C2-120F57A678D0}" presName="parentLin" presStyleCnt="0"/>
      <dgm:spPr/>
    </dgm:pt>
    <dgm:pt modelId="{B3BBB464-5FF9-4951-8754-25644AC37FE1}" type="pres">
      <dgm:prSet presAssocID="{A41BC5DC-CB07-4FD6-A0C2-120F57A678D0}" presName="parentLeftMargin" presStyleLbl="node1" presStyleIdx="0" presStyleCnt="4"/>
      <dgm:spPr/>
    </dgm:pt>
    <dgm:pt modelId="{3039AF47-6BBB-4257-B9F8-98B9DFEED2C7}" type="pres">
      <dgm:prSet presAssocID="{A41BC5DC-CB07-4FD6-A0C2-120F57A678D0}" presName="parentText" presStyleLbl="node1" presStyleIdx="1" presStyleCnt="4">
        <dgm:presLayoutVars>
          <dgm:chMax val="0"/>
          <dgm:bulletEnabled val="1"/>
        </dgm:presLayoutVars>
      </dgm:prSet>
      <dgm:spPr/>
    </dgm:pt>
    <dgm:pt modelId="{F8529ACD-45D4-4F60-8365-4BEF752DDB54}" type="pres">
      <dgm:prSet presAssocID="{A41BC5DC-CB07-4FD6-A0C2-120F57A678D0}" presName="negativeSpace" presStyleCnt="0"/>
      <dgm:spPr/>
    </dgm:pt>
    <dgm:pt modelId="{7011149E-36A0-427F-8D41-719EC74F1418}" type="pres">
      <dgm:prSet presAssocID="{A41BC5DC-CB07-4FD6-A0C2-120F57A678D0}" presName="childText" presStyleLbl="conFgAcc1" presStyleIdx="1" presStyleCnt="4">
        <dgm:presLayoutVars>
          <dgm:bulletEnabled val="1"/>
        </dgm:presLayoutVars>
      </dgm:prSet>
      <dgm:spPr/>
    </dgm:pt>
    <dgm:pt modelId="{BBD634EB-7511-432C-BA93-44F0D544013A}" type="pres">
      <dgm:prSet presAssocID="{EFD41EC2-8827-47FC-BDC7-FC6329586110}" presName="spaceBetweenRectangles" presStyleCnt="0"/>
      <dgm:spPr/>
    </dgm:pt>
    <dgm:pt modelId="{C0EA9A5A-7076-4CDC-BCAA-FEAF32734C8D}" type="pres">
      <dgm:prSet presAssocID="{39B7551A-34B5-4556-8319-C6929BC8045A}" presName="parentLin" presStyleCnt="0"/>
      <dgm:spPr/>
    </dgm:pt>
    <dgm:pt modelId="{F63C89CD-4FB1-41A9-88A2-811EA43A6AB7}" type="pres">
      <dgm:prSet presAssocID="{39B7551A-34B5-4556-8319-C6929BC8045A}" presName="parentLeftMargin" presStyleLbl="node1" presStyleIdx="1" presStyleCnt="4"/>
      <dgm:spPr/>
    </dgm:pt>
    <dgm:pt modelId="{DD05119E-F403-4751-BD1B-E87ACD062BC1}" type="pres">
      <dgm:prSet presAssocID="{39B7551A-34B5-4556-8319-C6929BC8045A}" presName="parentText" presStyleLbl="node1" presStyleIdx="2" presStyleCnt="4">
        <dgm:presLayoutVars>
          <dgm:chMax val="0"/>
          <dgm:bulletEnabled val="1"/>
        </dgm:presLayoutVars>
      </dgm:prSet>
      <dgm:spPr/>
    </dgm:pt>
    <dgm:pt modelId="{7362382D-CF08-4C30-A325-C0EE94715C27}" type="pres">
      <dgm:prSet presAssocID="{39B7551A-34B5-4556-8319-C6929BC8045A}" presName="negativeSpace" presStyleCnt="0"/>
      <dgm:spPr/>
    </dgm:pt>
    <dgm:pt modelId="{AF12872A-4453-4F1D-ACCE-3D129B5EEAE3}" type="pres">
      <dgm:prSet presAssocID="{39B7551A-34B5-4556-8319-C6929BC8045A}" presName="childText" presStyleLbl="conFgAcc1" presStyleIdx="2" presStyleCnt="4">
        <dgm:presLayoutVars>
          <dgm:bulletEnabled val="1"/>
        </dgm:presLayoutVars>
      </dgm:prSet>
      <dgm:spPr/>
    </dgm:pt>
    <dgm:pt modelId="{DC4EF759-D323-4925-AD32-703003B359B7}" type="pres">
      <dgm:prSet presAssocID="{4CA9AFE6-2F38-49BA-8719-B7FBAE2CEB09}" presName="spaceBetweenRectangles" presStyleCnt="0"/>
      <dgm:spPr/>
    </dgm:pt>
    <dgm:pt modelId="{23EBDA57-90A5-4BCF-A745-2A12FFE6C250}" type="pres">
      <dgm:prSet presAssocID="{3E209EF9-FEB1-4718-AD65-08810DC4E67E}" presName="parentLin" presStyleCnt="0"/>
      <dgm:spPr/>
    </dgm:pt>
    <dgm:pt modelId="{CDAC1C5C-21E8-4246-BBB1-2446A919BE57}" type="pres">
      <dgm:prSet presAssocID="{3E209EF9-FEB1-4718-AD65-08810DC4E67E}" presName="parentLeftMargin" presStyleLbl="node1" presStyleIdx="2" presStyleCnt="4"/>
      <dgm:spPr/>
    </dgm:pt>
    <dgm:pt modelId="{5ACCCAC6-4CD3-4DD7-AFCC-27A89B9897C5}" type="pres">
      <dgm:prSet presAssocID="{3E209EF9-FEB1-4718-AD65-08810DC4E67E}" presName="parentText" presStyleLbl="node1" presStyleIdx="3" presStyleCnt="4">
        <dgm:presLayoutVars>
          <dgm:chMax val="0"/>
          <dgm:bulletEnabled val="1"/>
        </dgm:presLayoutVars>
      </dgm:prSet>
      <dgm:spPr/>
    </dgm:pt>
    <dgm:pt modelId="{22DBEA46-8BFC-4A5B-B627-B944A4690E00}" type="pres">
      <dgm:prSet presAssocID="{3E209EF9-FEB1-4718-AD65-08810DC4E67E}" presName="negativeSpace" presStyleCnt="0"/>
      <dgm:spPr/>
    </dgm:pt>
    <dgm:pt modelId="{9835469D-B1B4-4985-99AD-66432999ECF9}" type="pres">
      <dgm:prSet presAssocID="{3E209EF9-FEB1-4718-AD65-08810DC4E67E}" presName="childText" presStyleLbl="conFgAcc1" presStyleIdx="3" presStyleCnt="4" custScaleY="135022">
        <dgm:presLayoutVars>
          <dgm:bulletEnabled val="1"/>
        </dgm:presLayoutVars>
      </dgm:prSet>
      <dgm:spPr>
        <a:ln>
          <a:solidFill>
            <a:schemeClr val="accent4">
              <a:lumMod val="75000"/>
            </a:schemeClr>
          </a:solidFill>
        </a:ln>
      </dgm:spPr>
    </dgm:pt>
  </dgm:ptLst>
  <dgm:cxnLst>
    <dgm:cxn modelId="{B7EC4B09-B94F-483C-AE41-F3D80EBD8595}" srcId="{BA0849D0-D6DB-469C-8CD1-923E789CA292}" destId="{A41BC5DC-CB07-4FD6-A0C2-120F57A678D0}" srcOrd="1" destOrd="0" parTransId="{E7D723A0-F021-4F29-9853-02A5B6D11E6D}" sibTransId="{EFD41EC2-8827-47FC-BDC7-FC6329586110}"/>
    <dgm:cxn modelId="{2A33BD1C-1F3F-4AFE-8B91-087BA25B6167}" type="presOf" srcId="{A41BC5DC-CB07-4FD6-A0C2-120F57A678D0}" destId="{3039AF47-6BBB-4257-B9F8-98B9DFEED2C7}" srcOrd="1" destOrd="0" presId="urn:microsoft.com/office/officeart/2005/8/layout/list1"/>
    <dgm:cxn modelId="{FA477727-56FF-4FD2-8336-B62A7328B23B}" srcId="{BA0849D0-D6DB-469C-8CD1-923E789CA292}" destId="{12DAE1CA-8CD2-4583-8739-0DE634ED5268}" srcOrd="0" destOrd="0" parTransId="{9F29A3CD-8759-40C3-AD91-3D715C943D3F}" sibTransId="{90FA191E-B91B-47DF-A975-AE45DCC42A9D}"/>
    <dgm:cxn modelId="{6BE1AC3B-C63C-44C5-B084-E48FA51F680A}" type="presOf" srcId="{7E914511-8956-4CD6-98F1-5F0A76026AA6}" destId="{7011149E-36A0-427F-8D41-719EC74F1418}" srcOrd="0" destOrd="0" presId="urn:microsoft.com/office/officeart/2005/8/layout/list1"/>
    <dgm:cxn modelId="{93B3163D-B33E-46DD-A7E3-880F25CC32A5}" srcId="{BA0849D0-D6DB-469C-8CD1-923E789CA292}" destId="{39B7551A-34B5-4556-8319-C6929BC8045A}" srcOrd="2" destOrd="0" parTransId="{C706309A-0EBF-486A-84C0-FA21BC605394}" sibTransId="{4CA9AFE6-2F38-49BA-8719-B7FBAE2CEB09}"/>
    <dgm:cxn modelId="{E4FF2F65-95DB-4792-87C4-A449F1D0B1FE}" type="presOf" srcId="{23ACD95E-36B8-4073-8C60-B9A20D878A83}" destId="{AF12872A-4453-4F1D-ACCE-3D129B5EEAE3}" srcOrd="0" destOrd="0" presId="urn:microsoft.com/office/officeart/2005/8/layout/list1"/>
    <dgm:cxn modelId="{FA556245-2EFA-47AC-BDBC-8821E3D29251}" type="presOf" srcId="{39B7551A-34B5-4556-8319-C6929BC8045A}" destId="{F63C89CD-4FB1-41A9-88A2-811EA43A6AB7}" srcOrd="0" destOrd="0" presId="urn:microsoft.com/office/officeart/2005/8/layout/list1"/>
    <dgm:cxn modelId="{372AE27E-D420-436B-A20F-D7357EEDC036}" type="presOf" srcId="{12DAE1CA-8CD2-4583-8739-0DE634ED5268}" destId="{CAD09AFC-0448-46EC-822D-C3C4FF401A42}" srcOrd="1" destOrd="0" presId="urn:microsoft.com/office/officeart/2005/8/layout/list1"/>
    <dgm:cxn modelId="{15DB8B89-7681-425C-8785-D6FF5C33DD41}" type="presOf" srcId="{12DAE1CA-8CD2-4583-8739-0DE634ED5268}" destId="{7E133D3E-E18E-405D-8E60-D7241C138479}" srcOrd="0" destOrd="0" presId="urn:microsoft.com/office/officeart/2005/8/layout/list1"/>
    <dgm:cxn modelId="{93B7A6A5-F869-4CC6-BA21-BDF8EAEE1D5C}" type="presOf" srcId="{A41BC5DC-CB07-4FD6-A0C2-120F57A678D0}" destId="{B3BBB464-5FF9-4951-8754-25644AC37FE1}" srcOrd="0" destOrd="0" presId="urn:microsoft.com/office/officeart/2005/8/layout/list1"/>
    <dgm:cxn modelId="{77C7E3BA-8178-40E8-BB3F-8E4B688C1301}" srcId="{BA0849D0-D6DB-469C-8CD1-923E789CA292}" destId="{3E209EF9-FEB1-4718-AD65-08810DC4E67E}" srcOrd="3" destOrd="0" parTransId="{1151637D-5C17-4E2D-84A4-6884A60D2F32}" sibTransId="{9A76CB2D-70EE-4D1C-871A-E12F41F5312B}"/>
    <dgm:cxn modelId="{A63482C6-3F07-4CBA-A6FD-524433179BA7}" srcId="{A41BC5DC-CB07-4FD6-A0C2-120F57A678D0}" destId="{7E914511-8956-4CD6-98F1-5F0A76026AA6}" srcOrd="0" destOrd="0" parTransId="{5FBA8DBA-AA2A-41B3-BEDB-C8A410745E2B}" sibTransId="{03BD78A3-0580-4859-AD5E-F122B611496B}"/>
    <dgm:cxn modelId="{695138CC-9483-4863-B3A5-D22C5B879B3C}" srcId="{39B7551A-34B5-4556-8319-C6929BC8045A}" destId="{23ACD95E-36B8-4073-8C60-B9A20D878A83}" srcOrd="0" destOrd="0" parTransId="{3975F778-6E35-438C-8B92-5178210CE946}" sibTransId="{F3DE7E6D-0486-4C2B-A897-45F3F9F6F34F}"/>
    <dgm:cxn modelId="{1A2270D0-7BAB-4939-99C1-A37EC98ADAFD}" type="presOf" srcId="{3E209EF9-FEB1-4718-AD65-08810DC4E67E}" destId="{CDAC1C5C-21E8-4246-BBB1-2446A919BE57}" srcOrd="0" destOrd="0" presId="urn:microsoft.com/office/officeart/2005/8/layout/list1"/>
    <dgm:cxn modelId="{28C9AFD7-97FF-45D2-8C3C-77141AE9EE2B}" type="presOf" srcId="{3E209EF9-FEB1-4718-AD65-08810DC4E67E}" destId="{5ACCCAC6-4CD3-4DD7-AFCC-27A89B9897C5}" srcOrd="1" destOrd="0" presId="urn:microsoft.com/office/officeart/2005/8/layout/list1"/>
    <dgm:cxn modelId="{BB53CBE4-833F-417F-8644-A3DB9BA7185F}" type="presOf" srcId="{39B7551A-34B5-4556-8319-C6929BC8045A}" destId="{DD05119E-F403-4751-BD1B-E87ACD062BC1}" srcOrd="1" destOrd="0" presId="urn:microsoft.com/office/officeart/2005/8/layout/list1"/>
    <dgm:cxn modelId="{6C7F5FE9-E36C-46B2-8680-F5E974E6FAF3}" srcId="{12DAE1CA-8CD2-4583-8739-0DE634ED5268}" destId="{3D07F268-008F-4893-AC97-6F9D73125D5D}" srcOrd="0" destOrd="0" parTransId="{26679F7A-125E-4937-9BDA-74EA772371E3}" sibTransId="{23CDC027-FA42-4267-8970-E09D839CCD8F}"/>
    <dgm:cxn modelId="{A2A295EE-60A6-43BC-94C3-39F1300A4B89}" type="presOf" srcId="{BA0849D0-D6DB-469C-8CD1-923E789CA292}" destId="{9A3F7346-8450-4532-A2F4-8937F6B576BE}" srcOrd="0" destOrd="0" presId="urn:microsoft.com/office/officeart/2005/8/layout/list1"/>
    <dgm:cxn modelId="{7AFCF3F5-A065-421D-AF00-6621EADA277D}" type="presOf" srcId="{3D07F268-008F-4893-AC97-6F9D73125D5D}" destId="{0C4496D9-5B5B-4750-AD1B-144942478DFF}" srcOrd="0" destOrd="0" presId="urn:microsoft.com/office/officeart/2005/8/layout/list1"/>
    <dgm:cxn modelId="{4CADAB34-6637-4400-9D58-BF4BFEA21AB7}" type="presParOf" srcId="{9A3F7346-8450-4532-A2F4-8937F6B576BE}" destId="{AEC2EEC3-25E0-4FA4-AE14-BA1CCEEDE6B2}" srcOrd="0" destOrd="0" presId="urn:microsoft.com/office/officeart/2005/8/layout/list1"/>
    <dgm:cxn modelId="{EF5FC343-3D26-405A-A0A7-17F420B96D04}" type="presParOf" srcId="{AEC2EEC3-25E0-4FA4-AE14-BA1CCEEDE6B2}" destId="{7E133D3E-E18E-405D-8E60-D7241C138479}" srcOrd="0" destOrd="0" presId="urn:microsoft.com/office/officeart/2005/8/layout/list1"/>
    <dgm:cxn modelId="{6B3A6822-C223-4308-81B2-C734E07DE397}" type="presParOf" srcId="{AEC2EEC3-25E0-4FA4-AE14-BA1CCEEDE6B2}" destId="{CAD09AFC-0448-46EC-822D-C3C4FF401A42}" srcOrd="1" destOrd="0" presId="urn:microsoft.com/office/officeart/2005/8/layout/list1"/>
    <dgm:cxn modelId="{6FFCA149-6641-4829-991B-29A0FB52DB38}" type="presParOf" srcId="{9A3F7346-8450-4532-A2F4-8937F6B576BE}" destId="{2CDA9069-C46C-44AB-9A68-3318A4D9C5F0}" srcOrd="1" destOrd="0" presId="urn:microsoft.com/office/officeart/2005/8/layout/list1"/>
    <dgm:cxn modelId="{B6506428-111B-4911-A9F6-67343B383F2C}" type="presParOf" srcId="{9A3F7346-8450-4532-A2F4-8937F6B576BE}" destId="{0C4496D9-5B5B-4750-AD1B-144942478DFF}" srcOrd="2" destOrd="0" presId="urn:microsoft.com/office/officeart/2005/8/layout/list1"/>
    <dgm:cxn modelId="{1BB4A39C-C29D-46CD-8372-4412C14735A7}" type="presParOf" srcId="{9A3F7346-8450-4532-A2F4-8937F6B576BE}" destId="{640EE0C4-FEAB-4BC9-927F-5C27B4A916BB}" srcOrd="3" destOrd="0" presId="urn:microsoft.com/office/officeart/2005/8/layout/list1"/>
    <dgm:cxn modelId="{7E6539EA-6E7D-4E58-8EA3-90FCA9924CC0}" type="presParOf" srcId="{9A3F7346-8450-4532-A2F4-8937F6B576BE}" destId="{84940FC7-49F0-4D5E-AEAF-D8C5B56EA28D}" srcOrd="4" destOrd="0" presId="urn:microsoft.com/office/officeart/2005/8/layout/list1"/>
    <dgm:cxn modelId="{7F780B03-0D9C-4215-B188-A6F42AC745C4}" type="presParOf" srcId="{84940FC7-49F0-4D5E-AEAF-D8C5B56EA28D}" destId="{B3BBB464-5FF9-4951-8754-25644AC37FE1}" srcOrd="0" destOrd="0" presId="urn:microsoft.com/office/officeart/2005/8/layout/list1"/>
    <dgm:cxn modelId="{A112B569-A853-441B-8EB7-E1309757253A}" type="presParOf" srcId="{84940FC7-49F0-4D5E-AEAF-D8C5B56EA28D}" destId="{3039AF47-6BBB-4257-B9F8-98B9DFEED2C7}" srcOrd="1" destOrd="0" presId="urn:microsoft.com/office/officeart/2005/8/layout/list1"/>
    <dgm:cxn modelId="{6B8FDA43-AD0C-4833-A752-8C8BB2F833C8}" type="presParOf" srcId="{9A3F7346-8450-4532-A2F4-8937F6B576BE}" destId="{F8529ACD-45D4-4F60-8365-4BEF752DDB54}" srcOrd="5" destOrd="0" presId="urn:microsoft.com/office/officeart/2005/8/layout/list1"/>
    <dgm:cxn modelId="{350461B9-01D1-4993-98B7-A850A0B8A115}" type="presParOf" srcId="{9A3F7346-8450-4532-A2F4-8937F6B576BE}" destId="{7011149E-36A0-427F-8D41-719EC74F1418}" srcOrd="6" destOrd="0" presId="urn:microsoft.com/office/officeart/2005/8/layout/list1"/>
    <dgm:cxn modelId="{7739AA20-1760-4BBC-801F-EFA6E40F8657}" type="presParOf" srcId="{9A3F7346-8450-4532-A2F4-8937F6B576BE}" destId="{BBD634EB-7511-432C-BA93-44F0D544013A}" srcOrd="7" destOrd="0" presId="urn:microsoft.com/office/officeart/2005/8/layout/list1"/>
    <dgm:cxn modelId="{D9B82441-C84E-43B8-B6B1-C88E41EF2DAA}" type="presParOf" srcId="{9A3F7346-8450-4532-A2F4-8937F6B576BE}" destId="{C0EA9A5A-7076-4CDC-BCAA-FEAF32734C8D}" srcOrd="8" destOrd="0" presId="urn:microsoft.com/office/officeart/2005/8/layout/list1"/>
    <dgm:cxn modelId="{07E8C10D-232F-498A-A959-A9B7A17A563E}" type="presParOf" srcId="{C0EA9A5A-7076-4CDC-BCAA-FEAF32734C8D}" destId="{F63C89CD-4FB1-41A9-88A2-811EA43A6AB7}" srcOrd="0" destOrd="0" presId="urn:microsoft.com/office/officeart/2005/8/layout/list1"/>
    <dgm:cxn modelId="{3F4C277F-6BF7-4D5C-B8BC-A28B51C2B662}" type="presParOf" srcId="{C0EA9A5A-7076-4CDC-BCAA-FEAF32734C8D}" destId="{DD05119E-F403-4751-BD1B-E87ACD062BC1}" srcOrd="1" destOrd="0" presId="urn:microsoft.com/office/officeart/2005/8/layout/list1"/>
    <dgm:cxn modelId="{4A88D447-97D1-43A6-81D3-201A1A377E7B}" type="presParOf" srcId="{9A3F7346-8450-4532-A2F4-8937F6B576BE}" destId="{7362382D-CF08-4C30-A325-C0EE94715C27}" srcOrd="9" destOrd="0" presId="urn:microsoft.com/office/officeart/2005/8/layout/list1"/>
    <dgm:cxn modelId="{0A7095DC-C85A-4FA1-AD54-3FCD2B228F48}" type="presParOf" srcId="{9A3F7346-8450-4532-A2F4-8937F6B576BE}" destId="{AF12872A-4453-4F1D-ACCE-3D129B5EEAE3}" srcOrd="10" destOrd="0" presId="urn:microsoft.com/office/officeart/2005/8/layout/list1"/>
    <dgm:cxn modelId="{772B61A6-E64C-47A6-A06D-AADE5EB2E531}" type="presParOf" srcId="{9A3F7346-8450-4532-A2F4-8937F6B576BE}" destId="{DC4EF759-D323-4925-AD32-703003B359B7}" srcOrd="11" destOrd="0" presId="urn:microsoft.com/office/officeart/2005/8/layout/list1"/>
    <dgm:cxn modelId="{BD5237A8-E166-44C9-BF45-4FF7DFBD42B7}" type="presParOf" srcId="{9A3F7346-8450-4532-A2F4-8937F6B576BE}" destId="{23EBDA57-90A5-4BCF-A745-2A12FFE6C250}" srcOrd="12" destOrd="0" presId="urn:microsoft.com/office/officeart/2005/8/layout/list1"/>
    <dgm:cxn modelId="{D0193E31-7785-4254-A5A2-BAE34E9DD6E8}" type="presParOf" srcId="{23EBDA57-90A5-4BCF-A745-2A12FFE6C250}" destId="{CDAC1C5C-21E8-4246-BBB1-2446A919BE57}" srcOrd="0" destOrd="0" presId="urn:microsoft.com/office/officeart/2005/8/layout/list1"/>
    <dgm:cxn modelId="{5F74306A-3269-4860-A7E1-003EE2B912D6}" type="presParOf" srcId="{23EBDA57-90A5-4BCF-A745-2A12FFE6C250}" destId="{5ACCCAC6-4CD3-4DD7-AFCC-27A89B9897C5}" srcOrd="1" destOrd="0" presId="urn:microsoft.com/office/officeart/2005/8/layout/list1"/>
    <dgm:cxn modelId="{C383AC0F-2D99-4911-8D7D-BB7B35EB0584}" type="presParOf" srcId="{9A3F7346-8450-4532-A2F4-8937F6B576BE}" destId="{22DBEA46-8BFC-4A5B-B627-B944A4690E00}" srcOrd="13" destOrd="0" presId="urn:microsoft.com/office/officeart/2005/8/layout/list1"/>
    <dgm:cxn modelId="{AF480B33-D205-4CAC-B091-1A9A428C48B7}" type="presParOf" srcId="{9A3F7346-8450-4532-A2F4-8937F6B576BE}" destId="{9835469D-B1B4-4985-99AD-66432999ECF9}"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A0849D0-D6DB-469C-8CD1-923E789CA292}" type="doc">
      <dgm:prSet loTypeId="urn:microsoft.com/office/officeart/2008/layout/RadialCluster" loCatId="cycle" qsTypeId="urn:microsoft.com/office/officeart/2005/8/quickstyle/simple4" qsCatId="simple" csTypeId="urn:microsoft.com/office/officeart/2005/8/colors/accent1_1" csCatId="accent1" phldr="1"/>
      <dgm:spPr/>
      <dgm:t>
        <a:bodyPr/>
        <a:lstStyle/>
        <a:p>
          <a:endParaRPr lang="el-GR"/>
        </a:p>
      </dgm:t>
    </dgm:pt>
    <dgm:pt modelId="{12DAE1CA-8CD2-4583-8739-0DE634ED5268}">
      <dgm:prSet/>
      <dgm:spPr>
        <a:solidFill>
          <a:schemeClr val="accent4">
            <a:lumMod val="20000"/>
            <a:lumOff val="80000"/>
          </a:schemeClr>
        </a:solidFill>
        <a:ln w="38100">
          <a:solidFill>
            <a:schemeClr val="accent4">
              <a:lumMod val="75000"/>
            </a:schemeClr>
          </a:solidFill>
        </a:ln>
      </dgm:spPr>
      <dgm:t>
        <a:bodyPr/>
        <a:lstStyle/>
        <a:p>
          <a:r>
            <a:rPr lang="el-GR" b="1" i="0" u="none" strike="noStrike" dirty="0">
              <a:effectLst/>
              <a:latin typeface="Times New Roman" panose="02020603050405020304" pitchFamily="18" charset="0"/>
            </a:rPr>
            <a:t>Αρχές Πολυμεσικής Μάθησης</a:t>
          </a:r>
          <a:endParaRPr lang="el-GR" dirty="0"/>
        </a:p>
      </dgm:t>
    </dgm:pt>
    <dgm:pt modelId="{9F29A3CD-8759-40C3-AD91-3D715C943D3F}" type="parTrans" cxnId="{FA477727-56FF-4FD2-8336-B62A7328B23B}">
      <dgm:prSet/>
      <dgm:spPr/>
      <dgm:t>
        <a:bodyPr/>
        <a:lstStyle/>
        <a:p>
          <a:endParaRPr lang="el-GR"/>
        </a:p>
      </dgm:t>
    </dgm:pt>
    <dgm:pt modelId="{90FA191E-B91B-47DF-A975-AE45DCC42A9D}" type="sibTrans" cxnId="{FA477727-56FF-4FD2-8336-B62A7328B23B}">
      <dgm:prSet/>
      <dgm:spPr/>
      <dgm:t>
        <a:bodyPr/>
        <a:lstStyle/>
        <a:p>
          <a:endParaRPr lang="el-GR"/>
        </a:p>
      </dgm:t>
    </dgm:pt>
    <dgm:pt modelId="{FC731291-8F2C-4598-878E-852EFF284BFA}">
      <dgm:prSet custT="1"/>
      <dgm:spPr>
        <a:ln w="28575">
          <a:solidFill>
            <a:schemeClr val="accent4">
              <a:lumMod val="75000"/>
            </a:schemeClr>
          </a:solidFill>
        </a:ln>
      </dgm:spPr>
      <dgm:t>
        <a:bodyPr/>
        <a:lstStyle/>
        <a:p>
          <a:r>
            <a:rPr lang="el-GR" sz="1800" b="1" dirty="0"/>
            <a:t>Πολυμεσική Αρχή</a:t>
          </a:r>
          <a:endParaRPr lang="en-US" sz="1800" b="1" dirty="0"/>
        </a:p>
        <a:p>
          <a:r>
            <a:rPr lang="en-US" sz="1300" dirty="0"/>
            <a:t>(</a:t>
          </a:r>
          <a:r>
            <a:rPr lang="el-GR" sz="1300" dirty="0"/>
            <a:t>κείμενο, εικόνες, βίντεο)</a:t>
          </a:r>
        </a:p>
      </dgm:t>
    </dgm:pt>
    <dgm:pt modelId="{11CAD236-61D9-4167-AB43-C55461FF76A0}" type="parTrans" cxnId="{5DB70941-700D-486F-8111-51BC740DE6A1}">
      <dgm:prSet/>
      <dgm:spPr/>
      <dgm:t>
        <a:bodyPr/>
        <a:lstStyle/>
        <a:p>
          <a:endParaRPr lang="el-GR"/>
        </a:p>
      </dgm:t>
    </dgm:pt>
    <dgm:pt modelId="{E2BE8B7E-5FBA-4B62-B22D-AC2EDE8AE482}" type="sibTrans" cxnId="{5DB70941-700D-486F-8111-51BC740DE6A1}">
      <dgm:prSet/>
      <dgm:spPr/>
      <dgm:t>
        <a:bodyPr/>
        <a:lstStyle/>
        <a:p>
          <a:endParaRPr lang="el-GR"/>
        </a:p>
      </dgm:t>
    </dgm:pt>
    <dgm:pt modelId="{3D07F268-008F-4893-AC97-6F9D73125D5D}">
      <dgm:prSet custT="1"/>
      <dgm:spPr>
        <a:ln w="28575">
          <a:solidFill>
            <a:schemeClr val="accent4">
              <a:lumMod val="75000"/>
            </a:schemeClr>
          </a:solidFill>
        </a:ln>
      </dgm:spPr>
      <dgm:t>
        <a:bodyPr/>
        <a:lstStyle/>
        <a:p>
          <a:r>
            <a:rPr lang="el-GR" sz="1800" b="1" i="0" u="none" dirty="0"/>
            <a:t>Κατάτμησης</a:t>
          </a:r>
        </a:p>
        <a:p>
          <a:r>
            <a:rPr lang="el-GR" sz="1400" b="0" i="0" u="none" dirty="0"/>
            <a:t>(τμηματική παρουσίαση πληροφοριών)</a:t>
          </a:r>
          <a:endParaRPr lang="el-GR" sz="1400" b="0" dirty="0"/>
        </a:p>
      </dgm:t>
    </dgm:pt>
    <dgm:pt modelId="{26679F7A-125E-4937-9BDA-74EA772371E3}" type="parTrans" cxnId="{6C7F5FE9-E36C-46B2-8680-F5E974E6FAF3}">
      <dgm:prSet/>
      <dgm:spPr/>
      <dgm:t>
        <a:bodyPr/>
        <a:lstStyle/>
        <a:p>
          <a:endParaRPr lang="el-GR"/>
        </a:p>
      </dgm:t>
    </dgm:pt>
    <dgm:pt modelId="{23CDC027-FA42-4267-8970-E09D839CCD8F}" type="sibTrans" cxnId="{6C7F5FE9-E36C-46B2-8680-F5E974E6FAF3}">
      <dgm:prSet/>
      <dgm:spPr/>
      <dgm:t>
        <a:bodyPr/>
        <a:lstStyle/>
        <a:p>
          <a:endParaRPr lang="el-GR"/>
        </a:p>
      </dgm:t>
    </dgm:pt>
    <dgm:pt modelId="{38F0E253-FC35-4218-BD12-A10EB31B0A8F}">
      <dgm:prSet custT="1"/>
      <dgm:spPr>
        <a:ln w="28575">
          <a:solidFill>
            <a:schemeClr val="accent4">
              <a:lumMod val="75000"/>
            </a:schemeClr>
          </a:solidFill>
        </a:ln>
      </dgm:spPr>
      <dgm:t>
        <a:bodyPr/>
        <a:lstStyle/>
        <a:p>
          <a:r>
            <a:rPr lang="el-GR" sz="1800" b="1"/>
            <a:t>Προπαίδευσης</a:t>
          </a:r>
          <a:endParaRPr lang="el-GR" sz="1400" b="0" dirty="0"/>
        </a:p>
      </dgm:t>
    </dgm:pt>
    <dgm:pt modelId="{C6327E41-8962-422A-AC64-9231262F5076}" type="parTrans" cxnId="{5191969D-0F6E-4AE3-9882-F885ED55B39C}">
      <dgm:prSet/>
      <dgm:spPr/>
      <dgm:t>
        <a:bodyPr/>
        <a:lstStyle/>
        <a:p>
          <a:endParaRPr lang="el-GR"/>
        </a:p>
      </dgm:t>
    </dgm:pt>
    <dgm:pt modelId="{89A8B42A-20EB-4F3F-889A-8B975E88BAF1}" type="sibTrans" cxnId="{5191969D-0F6E-4AE3-9882-F885ED55B39C}">
      <dgm:prSet/>
      <dgm:spPr/>
      <dgm:t>
        <a:bodyPr/>
        <a:lstStyle/>
        <a:p>
          <a:endParaRPr lang="el-GR"/>
        </a:p>
      </dgm:t>
    </dgm:pt>
    <dgm:pt modelId="{F692D64B-38DC-448B-8C80-112A74E4A84D}">
      <dgm:prSet custT="1"/>
      <dgm:spPr>
        <a:ln w="28575">
          <a:solidFill>
            <a:schemeClr val="accent4">
              <a:lumMod val="75000"/>
            </a:schemeClr>
          </a:solidFill>
        </a:ln>
      </dgm:spPr>
      <dgm:t>
        <a:bodyPr/>
        <a:lstStyle/>
        <a:p>
          <a:r>
            <a:rPr lang="el-GR" sz="1800" b="1"/>
            <a:t>Σηματοδότησης</a:t>
          </a:r>
        </a:p>
        <a:p>
          <a:r>
            <a:rPr lang="el-GR" sz="1400"/>
            <a:t>(σύμβολα, σήματα, βέλη γραμματοσειρά κτλ. σε σημαντικά στοιχεία)</a:t>
          </a:r>
          <a:endParaRPr lang="el-GR" sz="1400" dirty="0"/>
        </a:p>
      </dgm:t>
    </dgm:pt>
    <dgm:pt modelId="{B968A0E5-320B-45ED-A1E5-3FE52C0F3BE1}" type="parTrans" cxnId="{FBB57274-18E1-4366-81E8-57C4E8F1A6CD}">
      <dgm:prSet/>
      <dgm:spPr/>
      <dgm:t>
        <a:bodyPr/>
        <a:lstStyle/>
        <a:p>
          <a:endParaRPr lang="el-GR"/>
        </a:p>
      </dgm:t>
    </dgm:pt>
    <dgm:pt modelId="{6D470896-5992-49EC-8FE8-E939A859FCFE}" type="sibTrans" cxnId="{FBB57274-18E1-4366-81E8-57C4E8F1A6CD}">
      <dgm:prSet/>
      <dgm:spPr/>
      <dgm:t>
        <a:bodyPr/>
        <a:lstStyle/>
        <a:p>
          <a:endParaRPr lang="el-GR"/>
        </a:p>
      </dgm:t>
    </dgm:pt>
    <dgm:pt modelId="{23F8785D-2278-4DD9-9F3D-1AEF28FF99AC}">
      <dgm:prSet custT="1"/>
      <dgm:spPr>
        <a:ln w="28575">
          <a:solidFill>
            <a:schemeClr val="accent4">
              <a:lumMod val="75000"/>
            </a:schemeClr>
          </a:solidFill>
        </a:ln>
      </dgm:spPr>
      <dgm:t>
        <a:bodyPr/>
        <a:lstStyle/>
        <a:p>
          <a:r>
            <a:rPr lang="el-GR" sz="1800" b="1" dirty="0"/>
            <a:t>Προσωποποίησης</a:t>
          </a:r>
        </a:p>
        <a:p>
          <a:r>
            <a:rPr lang="el-GR" sz="1400" dirty="0"/>
            <a:t>(φιλική γλώσσα, β΄ πρόσωπο, </a:t>
          </a:r>
          <a:r>
            <a:rPr lang="en-US" sz="1400" dirty="0"/>
            <a:t>avatar)</a:t>
          </a:r>
          <a:endParaRPr lang="el-GR" sz="1400" dirty="0"/>
        </a:p>
        <a:p>
          <a:r>
            <a:rPr lang="el-GR" sz="1400" b="1" dirty="0"/>
            <a:t>Φωνής</a:t>
          </a:r>
          <a:r>
            <a:rPr lang="el-GR" sz="1400" dirty="0"/>
            <a:t> (φιλικό ύφος)</a:t>
          </a:r>
        </a:p>
        <a:p>
          <a:r>
            <a:rPr lang="el-GR" sz="1400" dirty="0"/>
            <a:t>Εικόνας </a:t>
          </a:r>
        </a:p>
      </dgm:t>
    </dgm:pt>
    <dgm:pt modelId="{20F3CE8B-BB7D-4517-888C-090AA0884ABF}" type="parTrans" cxnId="{8DC09A01-59ED-43A0-8B9B-65D84EEB0603}">
      <dgm:prSet/>
      <dgm:spPr/>
      <dgm:t>
        <a:bodyPr/>
        <a:lstStyle/>
        <a:p>
          <a:endParaRPr lang="el-GR"/>
        </a:p>
      </dgm:t>
    </dgm:pt>
    <dgm:pt modelId="{A8590F6F-A106-4CBF-BD05-F4ED786DE2B6}" type="sibTrans" cxnId="{8DC09A01-59ED-43A0-8B9B-65D84EEB0603}">
      <dgm:prSet/>
      <dgm:spPr/>
      <dgm:t>
        <a:bodyPr/>
        <a:lstStyle/>
        <a:p>
          <a:endParaRPr lang="el-GR"/>
        </a:p>
      </dgm:t>
    </dgm:pt>
    <dgm:pt modelId="{39B7551A-34B5-4556-8319-C6929BC8045A}">
      <dgm:prSet phldrT="[Κείμενο]" custT="1"/>
      <dgm:spPr/>
      <dgm:t>
        <a:bodyPr/>
        <a:lstStyle/>
        <a:p>
          <a:endParaRPr lang="el-GR"/>
        </a:p>
      </dgm:t>
    </dgm:pt>
    <dgm:pt modelId="{4CA9AFE6-2F38-49BA-8719-B7FBAE2CEB09}" type="sibTrans" cxnId="{93B3163D-B33E-46DD-A7E3-880F25CC32A5}">
      <dgm:prSet/>
      <dgm:spPr/>
      <dgm:t>
        <a:bodyPr/>
        <a:lstStyle/>
        <a:p>
          <a:endParaRPr lang="el-GR"/>
        </a:p>
      </dgm:t>
    </dgm:pt>
    <dgm:pt modelId="{C706309A-0EBF-486A-84C0-FA21BC605394}" type="parTrans" cxnId="{93B3163D-B33E-46DD-A7E3-880F25CC32A5}">
      <dgm:prSet/>
      <dgm:spPr/>
      <dgm:t>
        <a:bodyPr/>
        <a:lstStyle/>
        <a:p>
          <a:endParaRPr lang="el-GR"/>
        </a:p>
      </dgm:t>
    </dgm:pt>
    <dgm:pt modelId="{A41BC5DC-CB07-4FD6-A0C2-120F57A678D0}">
      <dgm:prSet/>
      <dgm:spPr/>
      <dgm:t>
        <a:bodyPr/>
        <a:lstStyle/>
        <a:p>
          <a:endParaRPr lang="el-GR"/>
        </a:p>
      </dgm:t>
    </dgm:pt>
    <dgm:pt modelId="{EFD41EC2-8827-47FC-BDC7-FC6329586110}" type="sibTrans" cxnId="{B7EC4B09-B94F-483C-AE41-F3D80EBD8595}">
      <dgm:prSet/>
      <dgm:spPr/>
      <dgm:t>
        <a:bodyPr/>
        <a:lstStyle/>
        <a:p>
          <a:endParaRPr lang="el-GR"/>
        </a:p>
      </dgm:t>
    </dgm:pt>
    <dgm:pt modelId="{E7D723A0-F021-4F29-9853-02A5B6D11E6D}" type="parTrans" cxnId="{B7EC4B09-B94F-483C-AE41-F3D80EBD8595}">
      <dgm:prSet/>
      <dgm:spPr/>
      <dgm:t>
        <a:bodyPr/>
        <a:lstStyle/>
        <a:p>
          <a:endParaRPr lang="el-GR"/>
        </a:p>
      </dgm:t>
    </dgm:pt>
    <dgm:pt modelId="{7E914511-8956-4CD6-98F1-5F0A76026AA6}">
      <dgm:prSet custT="1"/>
      <dgm:spPr/>
      <dgm:t>
        <a:bodyPr/>
        <a:lstStyle/>
        <a:p>
          <a:endParaRPr lang="el-GR"/>
        </a:p>
      </dgm:t>
    </dgm:pt>
    <dgm:pt modelId="{03BD78A3-0580-4859-AD5E-F122B611496B}" type="sibTrans" cxnId="{A63482C6-3F07-4CBA-A6FD-524433179BA7}">
      <dgm:prSet/>
      <dgm:spPr/>
      <dgm:t>
        <a:bodyPr/>
        <a:lstStyle/>
        <a:p>
          <a:endParaRPr lang="el-GR"/>
        </a:p>
      </dgm:t>
    </dgm:pt>
    <dgm:pt modelId="{5FBA8DBA-AA2A-41B3-BEDB-C8A410745E2B}" type="parTrans" cxnId="{A63482C6-3F07-4CBA-A6FD-524433179BA7}">
      <dgm:prSet/>
      <dgm:spPr/>
      <dgm:t>
        <a:bodyPr/>
        <a:lstStyle/>
        <a:p>
          <a:endParaRPr lang="el-GR"/>
        </a:p>
      </dgm:t>
    </dgm:pt>
    <dgm:pt modelId="{DB7CEA8A-CB6A-4D8F-B0BF-8DCDE42CD52B}">
      <dgm:prSet custT="1"/>
      <dgm:spPr/>
      <dgm:t>
        <a:bodyPr/>
        <a:lstStyle/>
        <a:p>
          <a:endParaRPr lang="el-GR"/>
        </a:p>
      </dgm:t>
    </dgm:pt>
    <dgm:pt modelId="{D2DD42D2-4A42-4B31-89E6-36101AECEBB4}" type="parTrans" cxnId="{751A4DB0-D6A2-4BD1-BB7F-C9F54689B9E6}">
      <dgm:prSet/>
      <dgm:spPr/>
      <dgm:t>
        <a:bodyPr/>
        <a:lstStyle/>
        <a:p>
          <a:endParaRPr lang="el-GR"/>
        </a:p>
      </dgm:t>
    </dgm:pt>
    <dgm:pt modelId="{EF4C93E3-A933-4044-BDB8-C3EA1377E7E4}" type="sibTrans" cxnId="{751A4DB0-D6A2-4BD1-BB7F-C9F54689B9E6}">
      <dgm:prSet/>
      <dgm:spPr/>
      <dgm:t>
        <a:bodyPr/>
        <a:lstStyle/>
        <a:p>
          <a:endParaRPr lang="el-GR"/>
        </a:p>
      </dgm:t>
    </dgm:pt>
    <dgm:pt modelId="{59DD0E35-C58A-4BE7-85F1-769723EE0B93}">
      <dgm:prSet custT="1"/>
      <dgm:spPr/>
      <dgm:t>
        <a:bodyPr/>
        <a:lstStyle/>
        <a:p>
          <a:endParaRPr lang="el-GR"/>
        </a:p>
      </dgm:t>
    </dgm:pt>
    <dgm:pt modelId="{2F6B8688-1034-4E51-ACB7-9BB54C0A9DEF}" type="parTrans" cxnId="{E2B8F8C0-4B6B-4FA0-B32F-D7DC6EDE0BF4}">
      <dgm:prSet/>
      <dgm:spPr/>
      <dgm:t>
        <a:bodyPr/>
        <a:lstStyle/>
        <a:p>
          <a:endParaRPr lang="el-GR"/>
        </a:p>
      </dgm:t>
    </dgm:pt>
    <dgm:pt modelId="{02DAF132-760F-4FAC-BD9D-15051D7CD122}" type="sibTrans" cxnId="{E2B8F8C0-4B6B-4FA0-B32F-D7DC6EDE0BF4}">
      <dgm:prSet/>
      <dgm:spPr/>
      <dgm:t>
        <a:bodyPr/>
        <a:lstStyle/>
        <a:p>
          <a:endParaRPr lang="el-GR"/>
        </a:p>
      </dgm:t>
    </dgm:pt>
    <dgm:pt modelId="{C94EBDDC-A199-4211-B0DB-BF28E99307A8}">
      <dgm:prSet custT="1"/>
      <dgm:spPr/>
      <dgm:t>
        <a:bodyPr/>
        <a:lstStyle/>
        <a:p>
          <a:endParaRPr lang="el-GR"/>
        </a:p>
      </dgm:t>
    </dgm:pt>
    <dgm:pt modelId="{45C354ED-4F1A-4F95-87EA-2E3D3FCF28F0}" type="parTrans" cxnId="{E50196A6-8C38-471F-9EDE-915A85E075E3}">
      <dgm:prSet/>
      <dgm:spPr/>
      <dgm:t>
        <a:bodyPr/>
        <a:lstStyle/>
        <a:p>
          <a:endParaRPr lang="el-GR"/>
        </a:p>
      </dgm:t>
    </dgm:pt>
    <dgm:pt modelId="{CB6D5108-5CE1-4D47-A70B-52209DF384C3}" type="sibTrans" cxnId="{E50196A6-8C38-471F-9EDE-915A85E075E3}">
      <dgm:prSet/>
      <dgm:spPr/>
      <dgm:t>
        <a:bodyPr/>
        <a:lstStyle/>
        <a:p>
          <a:endParaRPr lang="el-GR"/>
        </a:p>
      </dgm:t>
    </dgm:pt>
    <dgm:pt modelId="{9328E1E5-75C2-49E0-A833-D3191105B5A2}">
      <dgm:prSet custT="1"/>
      <dgm:spPr/>
      <dgm:t>
        <a:bodyPr/>
        <a:lstStyle/>
        <a:p>
          <a:endParaRPr lang="el-GR"/>
        </a:p>
      </dgm:t>
    </dgm:pt>
    <dgm:pt modelId="{D3652AE8-AB44-47E5-B742-B1FA76B73918}" type="parTrans" cxnId="{ECF95F88-4E9E-450C-BFC6-B47629E5BF79}">
      <dgm:prSet/>
      <dgm:spPr/>
      <dgm:t>
        <a:bodyPr/>
        <a:lstStyle/>
        <a:p>
          <a:endParaRPr lang="el-GR"/>
        </a:p>
      </dgm:t>
    </dgm:pt>
    <dgm:pt modelId="{CED5FF07-D0F6-4E60-B591-0FCB2E21AFE8}" type="sibTrans" cxnId="{ECF95F88-4E9E-450C-BFC6-B47629E5BF79}">
      <dgm:prSet/>
      <dgm:spPr/>
      <dgm:t>
        <a:bodyPr/>
        <a:lstStyle/>
        <a:p>
          <a:endParaRPr lang="el-GR"/>
        </a:p>
      </dgm:t>
    </dgm:pt>
    <dgm:pt modelId="{23ACD95E-36B8-4073-8C60-B9A20D878A83}">
      <dgm:prSet custT="1"/>
      <dgm:spPr/>
      <dgm:t>
        <a:bodyPr/>
        <a:lstStyle/>
        <a:p>
          <a:endParaRPr lang="el-GR"/>
        </a:p>
      </dgm:t>
    </dgm:pt>
    <dgm:pt modelId="{3975F778-6E35-438C-8B92-5178210CE946}" type="parTrans" cxnId="{695138CC-9483-4863-B3A5-D22C5B879B3C}">
      <dgm:prSet/>
      <dgm:spPr/>
      <dgm:t>
        <a:bodyPr/>
        <a:lstStyle/>
        <a:p>
          <a:endParaRPr lang="el-GR"/>
        </a:p>
      </dgm:t>
    </dgm:pt>
    <dgm:pt modelId="{F3DE7E6D-0486-4C2B-A897-45F3F9F6F34F}" type="sibTrans" cxnId="{695138CC-9483-4863-B3A5-D22C5B879B3C}">
      <dgm:prSet/>
      <dgm:spPr/>
      <dgm:t>
        <a:bodyPr/>
        <a:lstStyle/>
        <a:p>
          <a:endParaRPr lang="el-GR"/>
        </a:p>
      </dgm:t>
    </dgm:pt>
    <dgm:pt modelId="{3E9643AF-99C6-4A64-9D2F-8EEF440A869A}">
      <dgm:prSet/>
      <dgm:spPr/>
      <dgm:t>
        <a:bodyPr/>
        <a:lstStyle/>
        <a:p>
          <a:endParaRPr lang="el-GR" sz="1700" dirty="0"/>
        </a:p>
      </dgm:t>
    </dgm:pt>
    <dgm:pt modelId="{92FDAD41-2ACF-4E42-BAED-5AA6E97DB7D3}" type="parTrans" cxnId="{C5DBE24B-977D-4A34-A517-3EBA901AA5E9}">
      <dgm:prSet/>
      <dgm:spPr/>
      <dgm:t>
        <a:bodyPr/>
        <a:lstStyle/>
        <a:p>
          <a:endParaRPr lang="el-GR"/>
        </a:p>
      </dgm:t>
    </dgm:pt>
    <dgm:pt modelId="{0C8FFBFB-F1AF-47CB-89CD-D37E8BC5DD4B}" type="sibTrans" cxnId="{C5DBE24B-977D-4A34-A517-3EBA901AA5E9}">
      <dgm:prSet/>
      <dgm:spPr/>
      <dgm:t>
        <a:bodyPr/>
        <a:lstStyle/>
        <a:p>
          <a:endParaRPr lang="el-GR"/>
        </a:p>
      </dgm:t>
    </dgm:pt>
    <dgm:pt modelId="{466BE465-B3A3-46E2-989E-4EE2B5E3807F}">
      <dgm:prSet custT="1"/>
      <dgm:spPr/>
      <dgm:t>
        <a:bodyPr/>
        <a:lstStyle/>
        <a:p>
          <a:endParaRPr lang="el-GR"/>
        </a:p>
      </dgm:t>
    </dgm:pt>
    <dgm:pt modelId="{EC9A91D9-60F0-4863-9059-82F417584AF1}" type="parTrans" cxnId="{D85AD500-C887-46BA-BD63-7E2045767F1E}">
      <dgm:prSet/>
      <dgm:spPr/>
      <dgm:t>
        <a:bodyPr/>
        <a:lstStyle/>
        <a:p>
          <a:endParaRPr lang="el-GR"/>
        </a:p>
      </dgm:t>
    </dgm:pt>
    <dgm:pt modelId="{2C27C71A-094C-4E53-A8D7-96AD4C1146C7}" type="sibTrans" cxnId="{D85AD500-C887-46BA-BD63-7E2045767F1E}">
      <dgm:prSet/>
      <dgm:spPr/>
      <dgm:t>
        <a:bodyPr/>
        <a:lstStyle/>
        <a:p>
          <a:endParaRPr lang="el-GR"/>
        </a:p>
      </dgm:t>
    </dgm:pt>
    <dgm:pt modelId="{13CF6635-FC40-4015-B9B3-C32514A74F60}">
      <dgm:prSet custT="1"/>
      <dgm:spPr/>
      <dgm:t>
        <a:bodyPr/>
        <a:lstStyle/>
        <a:p>
          <a:endParaRPr lang="el-GR"/>
        </a:p>
      </dgm:t>
    </dgm:pt>
    <dgm:pt modelId="{57474FAB-F1C3-431B-B675-5C0046463762}" type="parTrans" cxnId="{16BE6636-EC8E-4A54-B455-8E607F0C7825}">
      <dgm:prSet/>
      <dgm:spPr/>
      <dgm:t>
        <a:bodyPr/>
        <a:lstStyle/>
        <a:p>
          <a:endParaRPr lang="el-GR"/>
        </a:p>
      </dgm:t>
    </dgm:pt>
    <dgm:pt modelId="{F85633AD-878A-4D4C-8CCA-F99120BF324F}" type="sibTrans" cxnId="{16BE6636-EC8E-4A54-B455-8E607F0C7825}">
      <dgm:prSet/>
      <dgm:spPr/>
      <dgm:t>
        <a:bodyPr/>
        <a:lstStyle/>
        <a:p>
          <a:endParaRPr lang="el-GR"/>
        </a:p>
      </dgm:t>
    </dgm:pt>
    <dgm:pt modelId="{CE2B06B3-385B-40F9-810C-F1FAD4E9A7F0}">
      <dgm:prSet/>
      <dgm:spPr/>
      <dgm:t>
        <a:bodyPr/>
        <a:lstStyle/>
        <a:p>
          <a:endParaRPr lang="el-GR" dirty="0"/>
        </a:p>
      </dgm:t>
    </dgm:pt>
    <dgm:pt modelId="{C6EE8D20-EE7B-4960-A5A8-BC9B26E3A963}" type="parTrans" cxnId="{2AEBBF00-3297-4A93-9B24-93C8DAA82E73}">
      <dgm:prSet/>
      <dgm:spPr/>
      <dgm:t>
        <a:bodyPr/>
        <a:lstStyle/>
        <a:p>
          <a:endParaRPr lang="el-GR"/>
        </a:p>
      </dgm:t>
    </dgm:pt>
    <dgm:pt modelId="{4C1057EA-B232-425B-A44D-F6812608C730}" type="sibTrans" cxnId="{2AEBBF00-3297-4A93-9B24-93C8DAA82E73}">
      <dgm:prSet/>
      <dgm:spPr/>
      <dgm:t>
        <a:bodyPr/>
        <a:lstStyle/>
        <a:p>
          <a:endParaRPr lang="el-GR"/>
        </a:p>
      </dgm:t>
    </dgm:pt>
    <dgm:pt modelId="{0BE261EB-C8A4-4AB9-BEAC-E5B2B8865A3E}">
      <dgm:prSet custT="1"/>
      <dgm:spPr/>
      <dgm:t>
        <a:bodyPr/>
        <a:lstStyle/>
        <a:p>
          <a:endParaRPr lang="el-GR" sz="1400" dirty="0"/>
        </a:p>
      </dgm:t>
    </dgm:pt>
    <dgm:pt modelId="{7B36F538-DE02-47E1-89DE-4FA5CD9F6F2E}" type="parTrans" cxnId="{7C2C0CED-B1C0-4677-8E4F-5A1F54F549DB}">
      <dgm:prSet/>
      <dgm:spPr/>
      <dgm:t>
        <a:bodyPr/>
        <a:lstStyle/>
        <a:p>
          <a:endParaRPr lang="el-GR"/>
        </a:p>
      </dgm:t>
    </dgm:pt>
    <dgm:pt modelId="{3D2A9901-E6B6-4D77-909C-AAA29C4B70A2}" type="sibTrans" cxnId="{7C2C0CED-B1C0-4677-8E4F-5A1F54F549DB}">
      <dgm:prSet/>
      <dgm:spPr/>
      <dgm:t>
        <a:bodyPr/>
        <a:lstStyle/>
        <a:p>
          <a:endParaRPr lang="el-GR"/>
        </a:p>
      </dgm:t>
    </dgm:pt>
    <dgm:pt modelId="{B79FF8FD-09BB-460D-A17E-E71522C68FA0}">
      <dgm:prSet custT="1"/>
      <dgm:spPr>
        <a:ln w="28575">
          <a:solidFill>
            <a:schemeClr val="accent4">
              <a:lumMod val="75000"/>
            </a:schemeClr>
          </a:solidFill>
        </a:ln>
      </dgm:spPr>
      <dgm:t>
        <a:bodyPr/>
        <a:lstStyle/>
        <a:p>
          <a:r>
            <a:rPr lang="el-GR" sz="1800" b="1" dirty="0"/>
            <a:t>Συνοχής</a:t>
          </a:r>
        </a:p>
        <a:p>
          <a:r>
            <a:rPr lang="el-GR" sz="1400" dirty="0"/>
            <a:t>(Σχετικές πληροφορίες)</a:t>
          </a:r>
        </a:p>
        <a:p>
          <a:r>
            <a:rPr lang="el-GR" sz="1800" b="1" dirty="0"/>
            <a:t>Συνάφειας</a:t>
          </a:r>
        </a:p>
        <a:p>
          <a:r>
            <a:rPr lang="el-GR" sz="1400" dirty="0"/>
            <a:t>(χρονικά και χωρικά)</a:t>
          </a:r>
        </a:p>
        <a:p>
          <a:r>
            <a:rPr lang="el-GR" sz="1800" b="1" dirty="0"/>
            <a:t>Πλεονασμού</a:t>
          </a:r>
        </a:p>
      </dgm:t>
    </dgm:pt>
    <dgm:pt modelId="{7EEC0D37-0B45-479A-8284-AFAD183B2649}" type="parTrans" cxnId="{FA627838-255A-4105-BEE1-18CD8D40E3C4}">
      <dgm:prSet/>
      <dgm:spPr/>
      <dgm:t>
        <a:bodyPr/>
        <a:lstStyle/>
        <a:p>
          <a:endParaRPr lang="el-GR"/>
        </a:p>
      </dgm:t>
    </dgm:pt>
    <dgm:pt modelId="{CA654E51-7A27-4B20-9C2F-5630AA2CBCBA}" type="sibTrans" cxnId="{FA627838-255A-4105-BEE1-18CD8D40E3C4}">
      <dgm:prSet/>
      <dgm:spPr/>
      <dgm:t>
        <a:bodyPr/>
        <a:lstStyle/>
        <a:p>
          <a:endParaRPr lang="el-GR"/>
        </a:p>
      </dgm:t>
    </dgm:pt>
    <dgm:pt modelId="{A27DA483-0F82-43E7-8237-FCB1ADA1646D}">
      <dgm:prSet custT="1"/>
      <dgm:spPr/>
      <dgm:t>
        <a:bodyPr/>
        <a:lstStyle/>
        <a:p>
          <a:endParaRPr lang="el-GR" sz="1400" dirty="0"/>
        </a:p>
      </dgm:t>
    </dgm:pt>
    <dgm:pt modelId="{EEE05585-3C59-4EAD-8AC8-DE2236BA303D}" type="parTrans" cxnId="{9314100B-ABFF-47F8-9851-A948B7DAB682}">
      <dgm:prSet/>
      <dgm:spPr/>
      <dgm:t>
        <a:bodyPr/>
        <a:lstStyle/>
        <a:p>
          <a:endParaRPr lang="el-GR"/>
        </a:p>
      </dgm:t>
    </dgm:pt>
    <dgm:pt modelId="{51602CA7-A9DB-4DE5-BFAA-E36B12EAF261}" type="sibTrans" cxnId="{9314100B-ABFF-47F8-9851-A948B7DAB682}">
      <dgm:prSet/>
      <dgm:spPr/>
      <dgm:t>
        <a:bodyPr/>
        <a:lstStyle/>
        <a:p>
          <a:endParaRPr lang="el-GR"/>
        </a:p>
      </dgm:t>
    </dgm:pt>
    <dgm:pt modelId="{3356992D-F769-4313-865E-812999C88C9A}">
      <dgm:prSet custT="1"/>
      <dgm:spPr/>
      <dgm:t>
        <a:bodyPr/>
        <a:lstStyle/>
        <a:p>
          <a:endParaRPr lang="el-GR" sz="1400" dirty="0"/>
        </a:p>
      </dgm:t>
    </dgm:pt>
    <dgm:pt modelId="{8591702D-FD4C-4F8A-BA2C-BF8A9A9D762E}" type="parTrans" cxnId="{D244B6C8-C47C-481A-80BB-B258FE8C375E}">
      <dgm:prSet/>
      <dgm:spPr/>
      <dgm:t>
        <a:bodyPr/>
        <a:lstStyle/>
        <a:p>
          <a:endParaRPr lang="el-GR"/>
        </a:p>
      </dgm:t>
    </dgm:pt>
    <dgm:pt modelId="{8ED6116D-0F91-47C5-B849-16A21F53CCF9}" type="sibTrans" cxnId="{D244B6C8-C47C-481A-80BB-B258FE8C375E}">
      <dgm:prSet/>
      <dgm:spPr/>
      <dgm:t>
        <a:bodyPr/>
        <a:lstStyle/>
        <a:p>
          <a:endParaRPr lang="el-GR"/>
        </a:p>
      </dgm:t>
    </dgm:pt>
    <dgm:pt modelId="{703323D2-6922-457E-A8D5-12F234741B85}">
      <dgm:prSet custT="1"/>
      <dgm:spPr/>
      <dgm:t>
        <a:bodyPr/>
        <a:lstStyle/>
        <a:p>
          <a:endParaRPr lang="el-GR" sz="1400" dirty="0"/>
        </a:p>
      </dgm:t>
    </dgm:pt>
    <dgm:pt modelId="{195A6035-B82C-47F0-A9EA-47A1278BE58D}" type="parTrans" cxnId="{CE2BA393-A34F-40AB-B074-4A8C208100DE}">
      <dgm:prSet/>
      <dgm:spPr/>
      <dgm:t>
        <a:bodyPr/>
        <a:lstStyle/>
        <a:p>
          <a:endParaRPr lang="el-GR"/>
        </a:p>
      </dgm:t>
    </dgm:pt>
    <dgm:pt modelId="{DD6417CB-A6FB-4A0C-82F8-894B3D1D1ECD}" type="sibTrans" cxnId="{CE2BA393-A34F-40AB-B074-4A8C208100DE}">
      <dgm:prSet/>
      <dgm:spPr/>
      <dgm:t>
        <a:bodyPr/>
        <a:lstStyle/>
        <a:p>
          <a:endParaRPr lang="el-GR"/>
        </a:p>
      </dgm:t>
    </dgm:pt>
    <dgm:pt modelId="{7C73C5D5-DC9F-448C-AE1F-3CC8168FC1A6}">
      <dgm:prSet custT="1"/>
      <dgm:spPr>
        <a:ln w="28575">
          <a:solidFill>
            <a:schemeClr val="accent4">
              <a:lumMod val="75000"/>
            </a:schemeClr>
          </a:solidFill>
        </a:ln>
      </dgm:spPr>
      <dgm:t>
        <a:bodyPr/>
        <a:lstStyle/>
        <a:p>
          <a:r>
            <a:rPr lang="el-GR" sz="1800" b="1" dirty="0"/>
            <a:t>Τροπικότητας</a:t>
          </a:r>
        </a:p>
        <a:p>
          <a:r>
            <a:rPr lang="el-GR" sz="1400" b="0" dirty="0"/>
            <a:t>(ποικιλία παρουσίασης βίντεο εικόνες κτλ.)</a:t>
          </a:r>
        </a:p>
      </dgm:t>
    </dgm:pt>
    <dgm:pt modelId="{E976EED8-649A-4573-98B9-56CCA7B005D9}" type="parTrans" cxnId="{27D894FD-FB4E-4A56-A303-8738C97ED4A5}">
      <dgm:prSet/>
      <dgm:spPr/>
      <dgm:t>
        <a:bodyPr/>
        <a:lstStyle/>
        <a:p>
          <a:endParaRPr lang="el-GR"/>
        </a:p>
      </dgm:t>
    </dgm:pt>
    <dgm:pt modelId="{C6038F7B-DB21-4BE2-91E6-3A8E4B817391}" type="sibTrans" cxnId="{27D894FD-FB4E-4A56-A303-8738C97ED4A5}">
      <dgm:prSet/>
      <dgm:spPr/>
      <dgm:t>
        <a:bodyPr/>
        <a:lstStyle/>
        <a:p>
          <a:endParaRPr lang="el-GR"/>
        </a:p>
      </dgm:t>
    </dgm:pt>
    <dgm:pt modelId="{EFC05F30-BDB3-40D0-94E3-7978B2BED515}">
      <dgm:prSet custT="1"/>
      <dgm:spPr/>
      <dgm:t>
        <a:bodyPr/>
        <a:lstStyle/>
        <a:p>
          <a:endParaRPr lang="el-GR"/>
        </a:p>
      </dgm:t>
    </dgm:pt>
    <dgm:pt modelId="{8C1B1272-AE21-46CF-BE21-34542F224223}" type="parTrans" cxnId="{AEB91DF7-4A30-49E8-9E9F-B3052ADE9FD5}">
      <dgm:prSet/>
      <dgm:spPr/>
      <dgm:t>
        <a:bodyPr/>
        <a:lstStyle/>
        <a:p>
          <a:endParaRPr lang="el-GR"/>
        </a:p>
      </dgm:t>
    </dgm:pt>
    <dgm:pt modelId="{9DE04BC5-A435-4DB3-806C-729FEAC70583}" type="sibTrans" cxnId="{AEB91DF7-4A30-49E8-9E9F-B3052ADE9FD5}">
      <dgm:prSet/>
      <dgm:spPr/>
      <dgm:t>
        <a:bodyPr/>
        <a:lstStyle/>
        <a:p>
          <a:endParaRPr lang="el-GR"/>
        </a:p>
      </dgm:t>
    </dgm:pt>
    <dgm:pt modelId="{0137FA93-00A7-40BE-A0E2-0AE64E3F74A2}">
      <dgm:prSet custT="1"/>
      <dgm:spPr/>
      <dgm:t>
        <a:bodyPr/>
        <a:lstStyle/>
        <a:p>
          <a:endParaRPr lang="el-GR" sz="1400" b="1" dirty="0"/>
        </a:p>
      </dgm:t>
    </dgm:pt>
    <dgm:pt modelId="{0ADC163B-5567-425E-B2F5-E7CD21DE2280}" type="parTrans" cxnId="{72A82494-3D66-4261-840B-E71348622E18}">
      <dgm:prSet/>
      <dgm:spPr/>
      <dgm:t>
        <a:bodyPr/>
        <a:lstStyle/>
        <a:p>
          <a:endParaRPr lang="el-GR"/>
        </a:p>
      </dgm:t>
    </dgm:pt>
    <dgm:pt modelId="{1AF46F73-4E0F-4D97-93B1-07FAE105B78C}" type="sibTrans" cxnId="{72A82494-3D66-4261-840B-E71348622E18}">
      <dgm:prSet/>
      <dgm:spPr/>
      <dgm:t>
        <a:bodyPr/>
        <a:lstStyle/>
        <a:p>
          <a:endParaRPr lang="el-GR"/>
        </a:p>
      </dgm:t>
    </dgm:pt>
    <dgm:pt modelId="{70CD0C03-553F-4281-8F29-C759F1F6BD73}">
      <dgm:prSet custScaleX="164064" custRadScaleRad="164276" custRadScaleInc="29493"/>
      <dgm:spPr/>
      <dgm:t>
        <a:bodyPr/>
        <a:lstStyle/>
        <a:p>
          <a:endParaRPr lang="el-GR"/>
        </a:p>
      </dgm:t>
    </dgm:pt>
    <dgm:pt modelId="{7D5B30BF-6120-4DAB-B7BA-6310652129D5}" type="parTrans" cxnId="{5A84F67C-878D-472E-AD32-D4BC0A1D64A5}">
      <dgm:prSet/>
      <dgm:spPr/>
      <dgm:t>
        <a:bodyPr/>
        <a:lstStyle/>
        <a:p>
          <a:endParaRPr lang="el-GR"/>
        </a:p>
      </dgm:t>
    </dgm:pt>
    <dgm:pt modelId="{7614900D-D94F-4233-8261-DAFC533FB7A1}" type="sibTrans" cxnId="{5A84F67C-878D-472E-AD32-D4BC0A1D64A5}">
      <dgm:prSet/>
      <dgm:spPr/>
      <dgm:t>
        <a:bodyPr/>
        <a:lstStyle/>
        <a:p>
          <a:endParaRPr lang="el-GR"/>
        </a:p>
      </dgm:t>
    </dgm:pt>
    <dgm:pt modelId="{9ABA0248-D7F3-48F5-A46A-343250DCF5B7}" type="pres">
      <dgm:prSet presAssocID="{BA0849D0-D6DB-469C-8CD1-923E789CA292}" presName="Name0" presStyleCnt="0">
        <dgm:presLayoutVars>
          <dgm:chMax val="1"/>
          <dgm:chPref val="1"/>
          <dgm:dir/>
          <dgm:animOne val="branch"/>
          <dgm:animLvl val="lvl"/>
        </dgm:presLayoutVars>
      </dgm:prSet>
      <dgm:spPr/>
    </dgm:pt>
    <dgm:pt modelId="{EA7FA571-F8BE-4CF3-85CB-7C2586F3BA69}" type="pres">
      <dgm:prSet presAssocID="{12DAE1CA-8CD2-4583-8739-0DE634ED5268}" presName="singleCycle" presStyleCnt="0"/>
      <dgm:spPr/>
    </dgm:pt>
    <dgm:pt modelId="{02CAFE22-1DB9-46C8-BA8C-31EE480267FE}" type="pres">
      <dgm:prSet presAssocID="{12DAE1CA-8CD2-4583-8739-0DE634ED5268}" presName="singleCenter" presStyleLbl="node1" presStyleIdx="0" presStyleCnt="8" custScaleX="160259" custScaleY="115534" custLinFactNeighborX="647" custLinFactNeighborY="-6757">
        <dgm:presLayoutVars>
          <dgm:chMax val="7"/>
          <dgm:chPref val="7"/>
        </dgm:presLayoutVars>
      </dgm:prSet>
      <dgm:spPr/>
    </dgm:pt>
    <dgm:pt modelId="{4240EC08-3AFA-4F57-BAB2-449F089BCF25}" type="pres">
      <dgm:prSet presAssocID="{11CAD236-61D9-4167-AB43-C55461FF76A0}" presName="Name56" presStyleLbl="parChTrans1D2" presStyleIdx="0" presStyleCnt="7"/>
      <dgm:spPr/>
    </dgm:pt>
    <dgm:pt modelId="{9EDA3ECB-C51B-492F-97A7-31BE9C76A10D}" type="pres">
      <dgm:prSet presAssocID="{FC731291-8F2C-4598-878E-852EFF284BFA}" presName="text0" presStyleLbl="node1" presStyleIdx="1" presStyleCnt="8" custScaleX="249629" custRadScaleRad="96596" custRadScaleInc="584">
        <dgm:presLayoutVars>
          <dgm:bulletEnabled val="1"/>
        </dgm:presLayoutVars>
      </dgm:prSet>
      <dgm:spPr/>
    </dgm:pt>
    <dgm:pt modelId="{FE0C91D3-23EF-4FF2-B7D5-575618E14AE3}" type="pres">
      <dgm:prSet presAssocID="{26679F7A-125E-4937-9BDA-74EA772371E3}" presName="Name56" presStyleLbl="parChTrans1D2" presStyleIdx="1" presStyleCnt="7"/>
      <dgm:spPr/>
    </dgm:pt>
    <dgm:pt modelId="{DDA42BD7-4D44-43B6-9E4A-CC661408654A}" type="pres">
      <dgm:prSet presAssocID="{3D07F268-008F-4893-AC97-6F9D73125D5D}" presName="text0" presStyleLbl="node1" presStyleIdx="2" presStyleCnt="8" custScaleX="199366" custRadScaleRad="168579" custRadScaleInc="31718">
        <dgm:presLayoutVars>
          <dgm:bulletEnabled val="1"/>
        </dgm:presLayoutVars>
      </dgm:prSet>
      <dgm:spPr/>
    </dgm:pt>
    <dgm:pt modelId="{B08D5A0C-C701-4B12-8088-09A5E7B7C373}" type="pres">
      <dgm:prSet presAssocID="{C6327E41-8962-422A-AC64-9231262F5076}" presName="Name56" presStyleLbl="parChTrans1D2" presStyleIdx="2" presStyleCnt="7"/>
      <dgm:spPr/>
    </dgm:pt>
    <dgm:pt modelId="{B045281D-5243-469F-9E7A-FCAF7451AF13}" type="pres">
      <dgm:prSet presAssocID="{38F0E253-FC35-4218-BD12-A10EB31B0A8F}" presName="text0" presStyleLbl="node1" presStyleIdx="3" presStyleCnt="8" custScaleX="214641" custRadScaleRad="146631" custRadScaleInc="-62340">
        <dgm:presLayoutVars>
          <dgm:bulletEnabled val="1"/>
        </dgm:presLayoutVars>
      </dgm:prSet>
      <dgm:spPr/>
    </dgm:pt>
    <dgm:pt modelId="{865A5A21-B31F-48FD-95B6-0107F2D95489}" type="pres">
      <dgm:prSet presAssocID="{B968A0E5-320B-45ED-A1E5-3FE52C0F3BE1}" presName="Name56" presStyleLbl="parChTrans1D2" presStyleIdx="3" presStyleCnt="7"/>
      <dgm:spPr/>
    </dgm:pt>
    <dgm:pt modelId="{190BFAEC-B129-4534-8D12-4D51C4AD0813}" type="pres">
      <dgm:prSet presAssocID="{F692D64B-38DC-448B-8C80-112A74E4A84D}" presName="text0" presStyleLbl="node1" presStyleIdx="4" presStyleCnt="8" custScaleX="226583" custScaleY="131275" custRadScaleRad="164232" custRadScaleInc="-153295">
        <dgm:presLayoutVars>
          <dgm:bulletEnabled val="1"/>
        </dgm:presLayoutVars>
      </dgm:prSet>
      <dgm:spPr/>
    </dgm:pt>
    <dgm:pt modelId="{04C09869-C62C-430C-A6DA-777C25262141}" type="pres">
      <dgm:prSet presAssocID="{20F3CE8B-BB7D-4517-888C-090AA0884ABF}" presName="Name56" presStyleLbl="parChTrans1D2" presStyleIdx="4" presStyleCnt="7"/>
      <dgm:spPr/>
    </dgm:pt>
    <dgm:pt modelId="{F0E5B222-65BB-40E1-8C36-5CF587BA0A18}" type="pres">
      <dgm:prSet presAssocID="{23F8785D-2278-4DD9-9F3D-1AEF28FF99AC}" presName="text0" presStyleLbl="node1" presStyleIdx="5" presStyleCnt="8" custScaleX="260780" custScaleY="145162" custRadScaleRad="82385" custRadScaleInc="-106565">
        <dgm:presLayoutVars>
          <dgm:bulletEnabled val="1"/>
        </dgm:presLayoutVars>
      </dgm:prSet>
      <dgm:spPr/>
    </dgm:pt>
    <dgm:pt modelId="{2945532C-5A8D-4F6E-9AD7-6F9B57BD156F}" type="pres">
      <dgm:prSet presAssocID="{7EEC0D37-0B45-479A-8284-AFAD183B2649}" presName="Name56" presStyleLbl="parChTrans1D2" presStyleIdx="5" presStyleCnt="7"/>
      <dgm:spPr/>
    </dgm:pt>
    <dgm:pt modelId="{1430B990-A83D-4539-86CE-A704F7B24E41}" type="pres">
      <dgm:prSet presAssocID="{B79FF8FD-09BB-460D-A17E-E71522C68FA0}" presName="text0" presStyleLbl="node1" presStyleIdx="6" presStyleCnt="8" custScaleX="191165" custScaleY="241812" custRadScaleRad="176101" custRadScaleInc="-33064">
        <dgm:presLayoutVars>
          <dgm:bulletEnabled val="1"/>
        </dgm:presLayoutVars>
      </dgm:prSet>
      <dgm:spPr/>
    </dgm:pt>
    <dgm:pt modelId="{715591D2-1E8B-412B-A502-88E43296C818}" type="pres">
      <dgm:prSet presAssocID="{E976EED8-649A-4573-98B9-56CCA7B005D9}" presName="Name56" presStyleLbl="parChTrans1D2" presStyleIdx="6" presStyleCnt="7"/>
      <dgm:spPr/>
    </dgm:pt>
    <dgm:pt modelId="{144FB9D2-CE29-40D6-9DAE-18F1DEC6B31F}" type="pres">
      <dgm:prSet presAssocID="{7C73C5D5-DC9F-448C-AE1F-3CC8168FC1A6}" presName="text0" presStyleLbl="node1" presStyleIdx="7" presStyleCnt="8" custScaleX="228830" custScaleY="207890" custRadScaleRad="177901" custRadScaleInc="-64501">
        <dgm:presLayoutVars>
          <dgm:bulletEnabled val="1"/>
        </dgm:presLayoutVars>
      </dgm:prSet>
      <dgm:spPr/>
    </dgm:pt>
  </dgm:ptLst>
  <dgm:cxnLst>
    <dgm:cxn modelId="{E5D89200-EBAD-49C3-A1C4-37251E70C64A}" type="presOf" srcId="{FC731291-8F2C-4598-878E-852EFF284BFA}" destId="{9EDA3ECB-C51B-492F-97A7-31BE9C76A10D}" srcOrd="0" destOrd="0" presId="urn:microsoft.com/office/officeart/2008/layout/RadialCluster"/>
    <dgm:cxn modelId="{2AEBBF00-3297-4A93-9B24-93C8DAA82E73}" srcId="{BA0849D0-D6DB-469C-8CD1-923E789CA292}" destId="{CE2B06B3-385B-40F9-810C-F1FAD4E9A7F0}" srcOrd="3" destOrd="0" parTransId="{C6EE8D20-EE7B-4960-A5A8-BC9B26E3A963}" sibTransId="{4C1057EA-B232-425B-A44D-F6812608C730}"/>
    <dgm:cxn modelId="{D85AD500-C887-46BA-BD63-7E2045767F1E}" srcId="{39B7551A-34B5-4556-8319-C6929BC8045A}" destId="{466BE465-B3A3-46E2-989E-4EE2B5E3807F}" srcOrd="1" destOrd="0" parTransId="{EC9A91D9-60F0-4863-9059-82F417584AF1}" sibTransId="{2C27C71A-094C-4E53-A8D7-96AD4C1146C7}"/>
    <dgm:cxn modelId="{8DC09A01-59ED-43A0-8B9B-65D84EEB0603}" srcId="{12DAE1CA-8CD2-4583-8739-0DE634ED5268}" destId="{23F8785D-2278-4DD9-9F3D-1AEF28FF99AC}" srcOrd="4" destOrd="0" parTransId="{20F3CE8B-BB7D-4517-888C-090AA0884ABF}" sibTransId="{A8590F6F-A106-4CBF-BD05-F4ED786DE2B6}"/>
    <dgm:cxn modelId="{F8549702-A24E-4FB9-B118-B3F2F7AE789C}" type="presOf" srcId="{11CAD236-61D9-4167-AB43-C55461FF76A0}" destId="{4240EC08-3AFA-4F57-BAB2-449F089BCF25}" srcOrd="0" destOrd="0" presId="urn:microsoft.com/office/officeart/2008/layout/RadialCluster"/>
    <dgm:cxn modelId="{B7EC4B09-B94F-483C-AE41-F3D80EBD8595}" srcId="{BA0849D0-D6DB-469C-8CD1-923E789CA292}" destId="{A41BC5DC-CB07-4FD6-A0C2-120F57A678D0}" srcOrd="1" destOrd="0" parTransId="{E7D723A0-F021-4F29-9853-02A5B6D11E6D}" sibTransId="{EFD41EC2-8827-47FC-BDC7-FC6329586110}"/>
    <dgm:cxn modelId="{9314100B-ABFF-47F8-9851-A948B7DAB682}" srcId="{12DAE1CA-8CD2-4583-8739-0DE634ED5268}" destId="{A27DA483-0F82-43E7-8237-FCB1ADA1646D}" srcOrd="9" destOrd="0" parTransId="{EEE05585-3C59-4EAD-8AC8-DE2236BA303D}" sibTransId="{51602CA7-A9DB-4DE5-BFAA-E36B12EAF261}"/>
    <dgm:cxn modelId="{B598D81D-1DE6-43CA-B31E-A19FD42B2FEE}" type="presOf" srcId="{7C73C5D5-DC9F-448C-AE1F-3CC8168FC1A6}" destId="{144FB9D2-CE29-40D6-9DAE-18F1DEC6B31F}" srcOrd="0" destOrd="0" presId="urn:microsoft.com/office/officeart/2008/layout/RadialCluster"/>
    <dgm:cxn modelId="{FA477727-56FF-4FD2-8336-B62A7328B23B}" srcId="{BA0849D0-D6DB-469C-8CD1-923E789CA292}" destId="{12DAE1CA-8CD2-4583-8739-0DE634ED5268}" srcOrd="0" destOrd="0" parTransId="{9F29A3CD-8759-40C3-AD91-3D715C943D3F}" sibTransId="{90FA191E-B91B-47DF-A975-AE45DCC42A9D}"/>
    <dgm:cxn modelId="{16BE6636-EC8E-4A54-B455-8E607F0C7825}" srcId="{39B7551A-34B5-4556-8319-C6929BC8045A}" destId="{13CF6635-FC40-4015-B9B3-C32514A74F60}" srcOrd="2" destOrd="0" parTransId="{57474FAB-F1C3-431B-B675-5C0046463762}" sibTransId="{F85633AD-878A-4D4C-8CCA-F99120BF324F}"/>
    <dgm:cxn modelId="{FA627838-255A-4105-BEE1-18CD8D40E3C4}" srcId="{12DAE1CA-8CD2-4583-8739-0DE634ED5268}" destId="{B79FF8FD-09BB-460D-A17E-E71522C68FA0}" srcOrd="5" destOrd="0" parTransId="{7EEC0D37-0B45-479A-8284-AFAD183B2649}" sibTransId="{CA654E51-7A27-4B20-9C2F-5630AA2CBCBA}"/>
    <dgm:cxn modelId="{93B3163D-B33E-46DD-A7E3-880F25CC32A5}" srcId="{BA0849D0-D6DB-469C-8CD1-923E789CA292}" destId="{39B7551A-34B5-4556-8319-C6929BC8045A}" srcOrd="2" destOrd="0" parTransId="{C706309A-0EBF-486A-84C0-FA21BC605394}" sibTransId="{4CA9AFE6-2F38-49BA-8719-B7FBAE2CEB09}"/>
    <dgm:cxn modelId="{5DB70941-700D-486F-8111-51BC740DE6A1}" srcId="{12DAE1CA-8CD2-4583-8739-0DE634ED5268}" destId="{FC731291-8F2C-4598-878E-852EFF284BFA}" srcOrd="0" destOrd="0" parTransId="{11CAD236-61D9-4167-AB43-C55461FF76A0}" sibTransId="{E2BE8B7E-5FBA-4B62-B22D-AC2EDE8AE482}"/>
    <dgm:cxn modelId="{69B61164-A08D-4CAF-9387-8B9684EAB752}" type="presOf" srcId="{B968A0E5-320B-45ED-A1E5-3FE52C0F3BE1}" destId="{865A5A21-B31F-48FD-95B6-0107F2D95489}" srcOrd="0" destOrd="0" presId="urn:microsoft.com/office/officeart/2008/layout/RadialCluster"/>
    <dgm:cxn modelId="{4DF3CD6B-D2DA-4087-BFC2-2FEAA9D6288F}" type="presOf" srcId="{23F8785D-2278-4DD9-9F3D-1AEF28FF99AC}" destId="{F0E5B222-65BB-40E1-8C36-5CF587BA0A18}" srcOrd="0" destOrd="0" presId="urn:microsoft.com/office/officeart/2008/layout/RadialCluster"/>
    <dgm:cxn modelId="{C5DBE24B-977D-4A34-A517-3EBA901AA5E9}" srcId="{39B7551A-34B5-4556-8319-C6929BC8045A}" destId="{3E9643AF-99C6-4A64-9D2F-8EEF440A869A}" srcOrd="3" destOrd="0" parTransId="{92FDAD41-2ACF-4E42-BAED-5AA6E97DB7D3}" sibTransId="{0C8FFBFB-F1AF-47CB-89CD-D37E8BC5DD4B}"/>
    <dgm:cxn modelId="{FBB57274-18E1-4366-81E8-57C4E8F1A6CD}" srcId="{12DAE1CA-8CD2-4583-8739-0DE634ED5268}" destId="{F692D64B-38DC-448B-8C80-112A74E4A84D}" srcOrd="3" destOrd="0" parTransId="{B968A0E5-320B-45ED-A1E5-3FE52C0F3BE1}" sibTransId="{6D470896-5992-49EC-8FE8-E939A859FCFE}"/>
    <dgm:cxn modelId="{5A84F67C-878D-472E-AD32-D4BC0A1D64A5}" srcId="{BA0849D0-D6DB-469C-8CD1-923E789CA292}" destId="{70CD0C03-553F-4281-8F29-C759F1F6BD73}" srcOrd="4" destOrd="0" parTransId="{7D5B30BF-6120-4DAB-B7BA-6310652129D5}" sibTransId="{7614900D-D94F-4233-8261-DAFC533FB7A1}"/>
    <dgm:cxn modelId="{ECF95F88-4E9E-450C-BFC6-B47629E5BF79}" srcId="{A41BC5DC-CB07-4FD6-A0C2-120F57A678D0}" destId="{9328E1E5-75C2-49E0-A833-D3191105B5A2}" srcOrd="4" destOrd="0" parTransId="{D3652AE8-AB44-47E5-B742-B1FA76B73918}" sibTransId="{CED5FF07-D0F6-4E60-B591-0FCB2E21AFE8}"/>
    <dgm:cxn modelId="{96640993-4F08-44DD-9405-6BCAB12B29DB}" type="presOf" srcId="{B79FF8FD-09BB-460D-A17E-E71522C68FA0}" destId="{1430B990-A83D-4539-86CE-A704F7B24E41}" srcOrd="0" destOrd="0" presId="urn:microsoft.com/office/officeart/2008/layout/RadialCluster"/>
    <dgm:cxn modelId="{CE2BA393-A34F-40AB-B074-4A8C208100DE}" srcId="{12DAE1CA-8CD2-4583-8739-0DE634ED5268}" destId="{703323D2-6922-457E-A8D5-12F234741B85}" srcOrd="11" destOrd="0" parTransId="{195A6035-B82C-47F0-A9EA-47A1278BE58D}" sibTransId="{DD6417CB-A6FB-4A0C-82F8-894B3D1D1ECD}"/>
    <dgm:cxn modelId="{06BDC293-CBF6-46EA-B5C7-302D2AE6049D}" type="presOf" srcId="{F692D64B-38DC-448B-8C80-112A74E4A84D}" destId="{190BFAEC-B129-4534-8D12-4D51C4AD0813}" srcOrd="0" destOrd="0" presId="urn:microsoft.com/office/officeart/2008/layout/RadialCluster"/>
    <dgm:cxn modelId="{A42D1494-B50F-425F-B12C-13A995FD4B41}" type="presOf" srcId="{E976EED8-649A-4573-98B9-56CCA7B005D9}" destId="{715591D2-1E8B-412B-A502-88E43296C818}" srcOrd="0" destOrd="0" presId="urn:microsoft.com/office/officeart/2008/layout/RadialCluster"/>
    <dgm:cxn modelId="{72A82494-3D66-4261-840B-E71348622E18}" srcId="{12DAE1CA-8CD2-4583-8739-0DE634ED5268}" destId="{0137FA93-00A7-40BE-A0E2-0AE64E3F74A2}" srcOrd="7" destOrd="0" parTransId="{0ADC163B-5567-425E-B2F5-E7CD21DE2280}" sibTransId="{1AF46F73-4E0F-4D97-93B1-07FAE105B78C}"/>
    <dgm:cxn modelId="{5191969D-0F6E-4AE3-9882-F885ED55B39C}" srcId="{12DAE1CA-8CD2-4583-8739-0DE634ED5268}" destId="{38F0E253-FC35-4218-BD12-A10EB31B0A8F}" srcOrd="2" destOrd="0" parTransId="{C6327E41-8962-422A-AC64-9231262F5076}" sibTransId="{89A8B42A-20EB-4F3F-889A-8B975E88BAF1}"/>
    <dgm:cxn modelId="{E50196A6-8C38-471F-9EDE-915A85E075E3}" srcId="{A41BC5DC-CB07-4FD6-A0C2-120F57A678D0}" destId="{C94EBDDC-A199-4211-B0DB-BF28E99307A8}" srcOrd="3" destOrd="0" parTransId="{45C354ED-4F1A-4F95-87EA-2E3D3FCF28F0}" sibTransId="{CB6D5108-5CE1-4D47-A70B-52209DF384C3}"/>
    <dgm:cxn modelId="{023053AD-FAFA-4307-B9EF-6DAC8F4273A1}" type="presOf" srcId="{20F3CE8B-BB7D-4517-888C-090AA0884ABF}" destId="{04C09869-C62C-430C-A6DA-777C25262141}" srcOrd="0" destOrd="0" presId="urn:microsoft.com/office/officeart/2008/layout/RadialCluster"/>
    <dgm:cxn modelId="{751A4DB0-D6A2-4BD1-BB7F-C9F54689B9E6}" srcId="{A41BC5DC-CB07-4FD6-A0C2-120F57A678D0}" destId="{DB7CEA8A-CB6A-4D8F-B0BF-8DCDE42CD52B}" srcOrd="1" destOrd="0" parTransId="{D2DD42D2-4A42-4B31-89E6-36101AECEBB4}" sibTransId="{EF4C93E3-A933-4044-BDB8-C3EA1377E7E4}"/>
    <dgm:cxn modelId="{6321CBBB-B198-4840-880D-BB4BBFE58C10}" type="presOf" srcId="{C6327E41-8962-422A-AC64-9231262F5076}" destId="{B08D5A0C-C701-4B12-8088-09A5E7B7C373}" srcOrd="0" destOrd="0" presId="urn:microsoft.com/office/officeart/2008/layout/RadialCluster"/>
    <dgm:cxn modelId="{4F4AEEC0-0164-4AB4-8F6B-5F2A359D49CC}" type="presOf" srcId="{7EEC0D37-0B45-479A-8284-AFAD183B2649}" destId="{2945532C-5A8D-4F6E-9AD7-6F9B57BD156F}" srcOrd="0" destOrd="0" presId="urn:microsoft.com/office/officeart/2008/layout/RadialCluster"/>
    <dgm:cxn modelId="{E2B8F8C0-4B6B-4FA0-B32F-D7DC6EDE0BF4}" srcId="{A41BC5DC-CB07-4FD6-A0C2-120F57A678D0}" destId="{59DD0E35-C58A-4BE7-85F1-769723EE0B93}" srcOrd="2" destOrd="0" parTransId="{2F6B8688-1034-4E51-ACB7-9BB54C0A9DEF}" sibTransId="{02DAF132-760F-4FAC-BD9D-15051D7CD122}"/>
    <dgm:cxn modelId="{A63482C6-3F07-4CBA-A6FD-524433179BA7}" srcId="{A41BC5DC-CB07-4FD6-A0C2-120F57A678D0}" destId="{7E914511-8956-4CD6-98F1-5F0A76026AA6}" srcOrd="0" destOrd="0" parTransId="{5FBA8DBA-AA2A-41B3-BEDB-C8A410745E2B}" sibTransId="{03BD78A3-0580-4859-AD5E-F122B611496B}"/>
    <dgm:cxn modelId="{D244B6C8-C47C-481A-80BB-B258FE8C375E}" srcId="{12DAE1CA-8CD2-4583-8739-0DE634ED5268}" destId="{3356992D-F769-4313-865E-812999C88C9A}" srcOrd="10" destOrd="0" parTransId="{8591702D-FD4C-4F8A-BA2C-BF8A9A9D762E}" sibTransId="{8ED6116D-0F91-47C5-B849-16A21F53CCF9}"/>
    <dgm:cxn modelId="{695138CC-9483-4863-B3A5-D22C5B879B3C}" srcId="{39B7551A-34B5-4556-8319-C6929BC8045A}" destId="{23ACD95E-36B8-4073-8C60-B9A20D878A83}" srcOrd="0" destOrd="0" parTransId="{3975F778-6E35-438C-8B92-5178210CE946}" sibTransId="{F3DE7E6D-0486-4C2B-A897-45F3F9F6F34F}"/>
    <dgm:cxn modelId="{E96D80D1-BAE6-4C16-8372-3C13876E92C1}" type="presOf" srcId="{3D07F268-008F-4893-AC97-6F9D73125D5D}" destId="{DDA42BD7-4D44-43B6-9E4A-CC661408654A}" srcOrd="0" destOrd="0" presId="urn:microsoft.com/office/officeart/2008/layout/RadialCluster"/>
    <dgm:cxn modelId="{F80340DA-8C1E-4EF8-87EB-CFBB67B7A607}" type="presOf" srcId="{BA0849D0-D6DB-469C-8CD1-923E789CA292}" destId="{9ABA0248-D7F3-48F5-A46A-343250DCF5B7}" srcOrd="0" destOrd="0" presId="urn:microsoft.com/office/officeart/2008/layout/RadialCluster"/>
    <dgm:cxn modelId="{640960E3-A1AF-4E9F-947D-E5D28D08E197}" type="presOf" srcId="{12DAE1CA-8CD2-4583-8739-0DE634ED5268}" destId="{02CAFE22-1DB9-46C8-BA8C-31EE480267FE}" srcOrd="0" destOrd="0" presId="urn:microsoft.com/office/officeart/2008/layout/RadialCluster"/>
    <dgm:cxn modelId="{AD1D71E4-8F14-46A1-BB24-401CD022BC24}" type="presOf" srcId="{38F0E253-FC35-4218-BD12-A10EB31B0A8F}" destId="{B045281D-5243-469F-9E7A-FCAF7451AF13}" srcOrd="0" destOrd="0" presId="urn:microsoft.com/office/officeart/2008/layout/RadialCluster"/>
    <dgm:cxn modelId="{B0339EE4-FEDD-430C-89D9-8BE7147FA9FA}" type="presOf" srcId="{26679F7A-125E-4937-9BDA-74EA772371E3}" destId="{FE0C91D3-23EF-4FF2-B7D5-575618E14AE3}" srcOrd="0" destOrd="0" presId="urn:microsoft.com/office/officeart/2008/layout/RadialCluster"/>
    <dgm:cxn modelId="{6C7F5FE9-E36C-46B2-8680-F5E974E6FAF3}" srcId="{12DAE1CA-8CD2-4583-8739-0DE634ED5268}" destId="{3D07F268-008F-4893-AC97-6F9D73125D5D}" srcOrd="1" destOrd="0" parTransId="{26679F7A-125E-4937-9BDA-74EA772371E3}" sibTransId="{23CDC027-FA42-4267-8970-E09D839CCD8F}"/>
    <dgm:cxn modelId="{7C2C0CED-B1C0-4677-8E4F-5A1F54F549DB}" srcId="{12DAE1CA-8CD2-4583-8739-0DE634ED5268}" destId="{0BE261EB-C8A4-4AB9-BEAC-E5B2B8865A3E}" srcOrd="12" destOrd="0" parTransId="{7B36F538-DE02-47E1-89DE-4FA5CD9F6F2E}" sibTransId="{3D2A9901-E6B6-4D77-909C-AAA29C4B70A2}"/>
    <dgm:cxn modelId="{AEB91DF7-4A30-49E8-9E9F-B3052ADE9FD5}" srcId="{12DAE1CA-8CD2-4583-8739-0DE634ED5268}" destId="{EFC05F30-BDB3-40D0-94E3-7978B2BED515}" srcOrd="8" destOrd="0" parTransId="{8C1B1272-AE21-46CF-BE21-34542F224223}" sibTransId="{9DE04BC5-A435-4DB3-806C-729FEAC70583}"/>
    <dgm:cxn modelId="{27D894FD-FB4E-4A56-A303-8738C97ED4A5}" srcId="{12DAE1CA-8CD2-4583-8739-0DE634ED5268}" destId="{7C73C5D5-DC9F-448C-AE1F-3CC8168FC1A6}" srcOrd="6" destOrd="0" parTransId="{E976EED8-649A-4573-98B9-56CCA7B005D9}" sibTransId="{C6038F7B-DB21-4BE2-91E6-3A8E4B817391}"/>
    <dgm:cxn modelId="{4985AE0A-B720-4E32-AEF0-16B53C31F48F}" type="presParOf" srcId="{9ABA0248-D7F3-48F5-A46A-343250DCF5B7}" destId="{EA7FA571-F8BE-4CF3-85CB-7C2586F3BA69}" srcOrd="0" destOrd="0" presId="urn:microsoft.com/office/officeart/2008/layout/RadialCluster"/>
    <dgm:cxn modelId="{B1235E4E-423B-4995-A0A9-827EE0F6EBD4}" type="presParOf" srcId="{EA7FA571-F8BE-4CF3-85CB-7C2586F3BA69}" destId="{02CAFE22-1DB9-46C8-BA8C-31EE480267FE}" srcOrd="0" destOrd="0" presId="urn:microsoft.com/office/officeart/2008/layout/RadialCluster"/>
    <dgm:cxn modelId="{E2638870-7487-4CC9-8E35-364F468E4D24}" type="presParOf" srcId="{EA7FA571-F8BE-4CF3-85CB-7C2586F3BA69}" destId="{4240EC08-3AFA-4F57-BAB2-449F089BCF25}" srcOrd="1" destOrd="0" presId="urn:microsoft.com/office/officeart/2008/layout/RadialCluster"/>
    <dgm:cxn modelId="{D88C57E7-904D-4BF5-984C-8BDB978382B3}" type="presParOf" srcId="{EA7FA571-F8BE-4CF3-85CB-7C2586F3BA69}" destId="{9EDA3ECB-C51B-492F-97A7-31BE9C76A10D}" srcOrd="2" destOrd="0" presId="urn:microsoft.com/office/officeart/2008/layout/RadialCluster"/>
    <dgm:cxn modelId="{0161031A-2A73-42EB-B2BF-11BFDA07871A}" type="presParOf" srcId="{EA7FA571-F8BE-4CF3-85CB-7C2586F3BA69}" destId="{FE0C91D3-23EF-4FF2-B7D5-575618E14AE3}" srcOrd="3" destOrd="0" presId="urn:microsoft.com/office/officeart/2008/layout/RadialCluster"/>
    <dgm:cxn modelId="{CF4337E3-3A27-400C-B9B5-8AE2C6EC33F7}" type="presParOf" srcId="{EA7FA571-F8BE-4CF3-85CB-7C2586F3BA69}" destId="{DDA42BD7-4D44-43B6-9E4A-CC661408654A}" srcOrd="4" destOrd="0" presId="urn:microsoft.com/office/officeart/2008/layout/RadialCluster"/>
    <dgm:cxn modelId="{7FF38148-553B-4489-8259-09B4C490073E}" type="presParOf" srcId="{EA7FA571-F8BE-4CF3-85CB-7C2586F3BA69}" destId="{B08D5A0C-C701-4B12-8088-09A5E7B7C373}" srcOrd="5" destOrd="0" presId="urn:microsoft.com/office/officeart/2008/layout/RadialCluster"/>
    <dgm:cxn modelId="{80B05477-A856-4411-A70E-4EF07C7B0413}" type="presParOf" srcId="{EA7FA571-F8BE-4CF3-85CB-7C2586F3BA69}" destId="{B045281D-5243-469F-9E7A-FCAF7451AF13}" srcOrd="6" destOrd="0" presId="urn:microsoft.com/office/officeart/2008/layout/RadialCluster"/>
    <dgm:cxn modelId="{F7DA751F-B373-4B5E-BD41-476C1D16FED4}" type="presParOf" srcId="{EA7FA571-F8BE-4CF3-85CB-7C2586F3BA69}" destId="{865A5A21-B31F-48FD-95B6-0107F2D95489}" srcOrd="7" destOrd="0" presId="urn:microsoft.com/office/officeart/2008/layout/RadialCluster"/>
    <dgm:cxn modelId="{C32FEDB7-76F3-4A8B-9EE4-481CF2E91F5A}" type="presParOf" srcId="{EA7FA571-F8BE-4CF3-85CB-7C2586F3BA69}" destId="{190BFAEC-B129-4534-8D12-4D51C4AD0813}" srcOrd="8" destOrd="0" presId="urn:microsoft.com/office/officeart/2008/layout/RadialCluster"/>
    <dgm:cxn modelId="{4EC837EB-4FC5-4B80-945D-171E587D7A5A}" type="presParOf" srcId="{EA7FA571-F8BE-4CF3-85CB-7C2586F3BA69}" destId="{04C09869-C62C-430C-A6DA-777C25262141}" srcOrd="9" destOrd="0" presId="urn:microsoft.com/office/officeart/2008/layout/RadialCluster"/>
    <dgm:cxn modelId="{EEA77379-5102-41E1-84AB-4AE97ACA126B}" type="presParOf" srcId="{EA7FA571-F8BE-4CF3-85CB-7C2586F3BA69}" destId="{F0E5B222-65BB-40E1-8C36-5CF587BA0A18}" srcOrd="10" destOrd="0" presId="urn:microsoft.com/office/officeart/2008/layout/RadialCluster"/>
    <dgm:cxn modelId="{4E813D9F-E458-4CD9-A70D-670F167AA960}" type="presParOf" srcId="{EA7FA571-F8BE-4CF3-85CB-7C2586F3BA69}" destId="{2945532C-5A8D-4F6E-9AD7-6F9B57BD156F}" srcOrd="11" destOrd="0" presId="urn:microsoft.com/office/officeart/2008/layout/RadialCluster"/>
    <dgm:cxn modelId="{AAB1E188-0D0E-440F-8F2A-CB79007B3D36}" type="presParOf" srcId="{EA7FA571-F8BE-4CF3-85CB-7C2586F3BA69}" destId="{1430B990-A83D-4539-86CE-A704F7B24E41}" srcOrd="12" destOrd="0" presId="urn:microsoft.com/office/officeart/2008/layout/RadialCluster"/>
    <dgm:cxn modelId="{73DBA3C4-22B5-4051-A114-3725F68DC47D}" type="presParOf" srcId="{EA7FA571-F8BE-4CF3-85CB-7C2586F3BA69}" destId="{715591D2-1E8B-412B-A502-88E43296C818}" srcOrd="13" destOrd="0" presId="urn:microsoft.com/office/officeart/2008/layout/RadialCluster"/>
    <dgm:cxn modelId="{9109AA8B-5CF2-42B4-A6D5-9F611132A4D0}" type="presParOf" srcId="{EA7FA571-F8BE-4CF3-85CB-7C2586F3BA69}" destId="{144FB9D2-CE29-40D6-9DAE-18F1DEC6B31F}"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540676B-ECC9-454A-B50C-631F5D747FBA}"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el-GR"/>
        </a:p>
      </dgm:t>
    </dgm:pt>
    <dgm:pt modelId="{E6ADB4A5-939E-492A-8E93-E8CFD1CF5585}">
      <dgm:prSet phldrT="[Κείμενο]" custT="1"/>
      <dgm:spPr/>
      <dgm:t>
        <a:bodyPr/>
        <a:lstStyle/>
        <a:p>
          <a:r>
            <a:rPr lang="en-US" sz="2000" b="1" dirty="0"/>
            <a:t>E.E. 9- </a:t>
          </a:r>
          <a:r>
            <a:rPr lang="el-GR" sz="2000" b="1" dirty="0"/>
            <a:t>Δυνατά σημεία</a:t>
          </a:r>
        </a:p>
      </dgm:t>
    </dgm:pt>
    <dgm:pt modelId="{159AA286-3CFE-4B81-A7D8-BF77EF590B29}" type="parTrans" cxnId="{34EDDD8A-8B9E-417A-8246-B53784AEEFD4}">
      <dgm:prSet/>
      <dgm:spPr/>
      <dgm:t>
        <a:bodyPr/>
        <a:lstStyle/>
        <a:p>
          <a:endParaRPr lang="el-GR"/>
        </a:p>
      </dgm:t>
    </dgm:pt>
    <dgm:pt modelId="{03073F5B-6B12-483E-823D-B8FC18EB8843}" type="sibTrans" cxnId="{34EDDD8A-8B9E-417A-8246-B53784AEEFD4}">
      <dgm:prSet/>
      <dgm:spPr/>
      <dgm:t>
        <a:bodyPr/>
        <a:lstStyle/>
        <a:p>
          <a:endParaRPr lang="el-GR"/>
        </a:p>
      </dgm:t>
    </dgm:pt>
    <dgm:pt modelId="{25C17170-BDDC-4199-8786-89388615114C}">
      <dgm:prSet phldrT="[Κείμενο]" custT="1"/>
      <dgm:spPr/>
      <dgm:t>
        <a:bodyPr/>
        <a:lstStyle/>
        <a:p>
          <a:r>
            <a:rPr lang="el-GR" sz="2000" b="1" dirty="0"/>
            <a:t>Ε.Ε. 10- Προτάσεις </a:t>
          </a:r>
        </a:p>
      </dgm:t>
    </dgm:pt>
    <dgm:pt modelId="{71068F31-A1BD-46D6-965A-F846E195643D}" type="parTrans" cxnId="{36069C04-A99D-4A0A-87AF-69ED29DFDAD3}">
      <dgm:prSet/>
      <dgm:spPr/>
      <dgm:t>
        <a:bodyPr/>
        <a:lstStyle/>
        <a:p>
          <a:endParaRPr lang="el-GR"/>
        </a:p>
      </dgm:t>
    </dgm:pt>
    <dgm:pt modelId="{A3EA0595-1DB1-4BAE-9395-C037E6B8076D}" type="sibTrans" cxnId="{36069C04-A99D-4A0A-87AF-69ED29DFDAD3}">
      <dgm:prSet/>
      <dgm:spPr/>
      <dgm:t>
        <a:bodyPr/>
        <a:lstStyle/>
        <a:p>
          <a:endParaRPr lang="el-GR"/>
        </a:p>
      </dgm:t>
    </dgm:pt>
    <dgm:pt modelId="{CFE020BA-88B1-4816-A37C-B1B48E192294}">
      <dgm:prSet custT="1"/>
      <dgm:spPr/>
      <dgm:t>
        <a:bodyPr/>
        <a:lstStyle/>
        <a:p>
          <a:pPr>
            <a:buFontTx/>
            <a:buNone/>
          </a:pPr>
          <a:r>
            <a:rPr lang="el-GR" sz="1800" b="0" dirty="0"/>
            <a:t>    Διαδραστικότητα, πολυμεσική και τμηματική παρουσίαση, βίντεο, ψηφιακή αφήγηση, ποικιλία δραστηριοτήτων, υπερσύνδεσμοι, διαρκής ανατροφοδότηση, το ίδιο το γνωστικό αντικείμενο.</a:t>
          </a:r>
        </a:p>
      </dgm:t>
    </dgm:pt>
    <dgm:pt modelId="{137A1B04-977F-4F8B-9280-D5313244713D}" type="parTrans" cxnId="{868774FC-B64C-4A9E-A879-74222CE21AA4}">
      <dgm:prSet/>
      <dgm:spPr/>
      <dgm:t>
        <a:bodyPr/>
        <a:lstStyle/>
        <a:p>
          <a:endParaRPr lang="el-GR"/>
        </a:p>
      </dgm:t>
    </dgm:pt>
    <dgm:pt modelId="{F93D9E21-59DF-47DB-B8EA-1CBFA43FE022}" type="sibTrans" cxnId="{868774FC-B64C-4A9E-A879-74222CE21AA4}">
      <dgm:prSet/>
      <dgm:spPr/>
      <dgm:t>
        <a:bodyPr/>
        <a:lstStyle/>
        <a:p>
          <a:endParaRPr lang="el-GR"/>
        </a:p>
      </dgm:t>
    </dgm:pt>
    <dgm:pt modelId="{78CA0CB3-803F-4D6D-9882-FFE7002E9DD5}">
      <dgm:prSet custT="1"/>
      <dgm:spPr/>
      <dgm:t>
        <a:bodyPr/>
        <a:lstStyle/>
        <a:p>
          <a:pPr>
            <a:buFontTx/>
            <a:buNone/>
          </a:pPr>
          <a:r>
            <a:rPr lang="el-GR" sz="1800" dirty="0"/>
            <a:t>Δεν προτείνεται κάποια αλλαγή, καθώς το ΕΥ στο σύνολό</a:t>
          </a:r>
        </a:p>
      </dgm:t>
    </dgm:pt>
    <dgm:pt modelId="{50B1CCC9-F98F-4679-B1F9-EA0993B6D5A8}" type="parTrans" cxnId="{70C3C912-29CE-481A-90D1-3237FB4F4EA6}">
      <dgm:prSet/>
      <dgm:spPr/>
      <dgm:t>
        <a:bodyPr/>
        <a:lstStyle/>
        <a:p>
          <a:endParaRPr lang="el-GR"/>
        </a:p>
      </dgm:t>
    </dgm:pt>
    <dgm:pt modelId="{3AEC1161-6EB6-4A48-8FAA-DDEC9C23CFC4}" type="sibTrans" cxnId="{70C3C912-29CE-481A-90D1-3237FB4F4EA6}">
      <dgm:prSet/>
      <dgm:spPr/>
      <dgm:t>
        <a:bodyPr/>
        <a:lstStyle/>
        <a:p>
          <a:endParaRPr lang="el-GR"/>
        </a:p>
      </dgm:t>
    </dgm:pt>
    <dgm:pt modelId="{C4B50B48-6C66-481A-8E8E-2056D87661F5}">
      <dgm:prSet custT="1"/>
      <dgm:spPr/>
      <dgm:t>
        <a:bodyPr/>
        <a:lstStyle/>
        <a:p>
          <a:pPr>
            <a:buFontTx/>
            <a:buNone/>
          </a:pPr>
          <a:r>
            <a:rPr lang="el-GR" sz="1800" dirty="0"/>
            <a:t>του τηρεί τις αρχές και μεθόδους της ΕξΑΕ και τις αρχές της</a:t>
          </a:r>
        </a:p>
      </dgm:t>
    </dgm:pt>
    <dgm:pt modelId="{D7094C13-1CA6-4072-AEFD-F8BEB7357E29}" type="parTrans" cxnId="{54BDB021-CDCE-4DEB-8EC0-5717B7CCA743}">
      <dgm:prSet/>
      <dgm:spPr/>
      <dgm:t>
        <a:bodyPr/>
        <a:lstStyle/>
        <a:p>
          <a:endParaRPr lang="el-GR"/>
        </a:p>
      </dgm:t>
    </dgm:pt>
    <dgm:pt modelId="{B4FD2BF8-ED44-48F6-AC5A-7E4A06055EB7}" type="sibTrans" cxnId="{54BDB021-CDCE-4DEB-8EC0-5717B7CCA743}">
      <dgm:prSet/>
      <dgm:spPr/>
      <dgm:t>
        <a:bodyPr/>
        <a:lstStyle/>
        <a:p>
          <a:endParaRPr lang="el-GR"/>
        </a:p>
      </dgm:t>
    </dgm:pt>
    <dgm:pt modelId="{3845DE55-DE02-4F19-8FBC-E3BEDBA27831}">
      <dgm:prSet custT="1"/>
      <dgm:spPr/>
      <dgm:t>
        <a:bodyPr/>
        <a:lstStyle/>
        <a:p>
          <a:pPr>
            <a:buFontTx/>
            <a:buNone/>
          </a:pPr>
          <a:r>
            <a:rPr lang="el-GR" sz="1800" dirty="0"/>
            <a:t>πολυμεσικής μάθησης.</a:t>
          </a:r>
        </a:p>
      </dgm:t>
    </dgm:pt>
    <dgm:pt modelId="{7BBE960C-53E2-40CC-A0AA-F55ABBE3784E}" type="parTrans" cxnId="{C8F02E63-2D53-4C68-B705-2CAB32D8D671}">
      <dgm:prSet/>
      <dgm:spPr/>
      <dgm:t>
        <a:bodyPr/>
        <a:lstStyle/>
        <a:p>
          <a:endParaRPr lang="el-GR"/>
        </a:p>
      </dgm:t>
    </dgm:pt>
    <dgm:pt modelId="{93837497-126D-456F-8DE3-B0831355E18B}" type="sibTrans" cxnId="{C8F02E63-2D53-4C68-B705-2CAB32D8D671}">
      <dgm:prSet/>
      <dgm:spPr/>
      <dgm:t>
        <a:bodyPr/>
        <a:lstStyle/>
        <a:p>
          <a:endParaRPr lang="el-GR"/>
        </a:p>
      </dgm:t>
    </dgm:pt>
    <dgm:pt modelId="{0F33A9BC-9849-43FF-B709-CAFC858600D3}" type="pres">
      <dgm:prSet presAssocID="{9540676B-ECC9-454A-B50C-631F5D747FBA}" presName="linear" presStyleCnt="0">
        <dgm:presLayoutVars>
          <dgm:dir/>
          <dgm:animLvl val="lvl"/>
          <dgm:resizeHandles val="exact"/>
        </dgm:presLayoutVars>
      </dgm:prSet>
      <dgm:spPr/>
    </dgm:pt>
    <dgm:pt modelId="{314CA195-4EAE-4459-85F7-1A631FBD3E05}" type="pres">
      <dgm:prSet presAssocID="{E6ADB4A5-939E-492A-8E93-E8CFD1CF5585}" presName="parentLin" presStyleCnt="0"/>
      <dgm:spPr/>
    </dgm:pt>
    <dgm:pt modelId="{38295685-46E2-4CD7-950F-7311F8941BF7}" type="pres">
      <dgm:prSet presAssocID="{E6ADB4A5-939E-492A-8E93-E8CFD1CF5585}" presName="parentLeftMargin" presStyleLbl="node1" presStyleIdx="0" presStyleCnt="2"/>
      <dgm:spPr/>
    </dgm:pt>
    <dgm:pt modelId="{29D5FCC3-935E-48CD-8369-96EB00C2EAEF}" type="pres">
      <dgm:prSet presAssocID="{E6ADB4A5-939E-492A-8E93-E8CFD1CF5585}" presName="parentText" presStyleLbl="node1" presStyleIdx="0" presStyleCnt="2">
        <dgm:presLayoutVars>
          <dgm:chMax val="0"/>
          <dgm:bulletEnabled val="1"/>
        </dgm:presLayoutVars>
      </dgm:prSet>
      <dgm:spPr/>
    </dgm:pt>
    <dgm:pt modelId="{2CEAE614-F32B-4EA4-A2AD-70CEF8D6704F}" type="pres">
      <dgm:prSet presAssocID="{E6ADB4A5-939E-492A-8E93-E8CFD1CF5585}" presName="negativeSpace" presStyleCnt="0"/>
      <dgm:spPr/>
    </dgm:pt>
    <dgm:pt modelId="{423AE4CA-E41C-48DF-803D-275156F1FBD2}" type="pres">
      <dgm:prSet presAssocID="{E6ADB4A5-939E-492A-8E93-E8CFD1CF5585}" presName="childText" presStyleLbl="conFgAcc1" presStyleIdx="0" presStyleCnt="2">
        <dgm:presLayoutVars>
          <dgm:bulletEnabled val="1"/>
        </dgm:presLayoutVars>
      </dgm:prSet>
      <dgm:spPr/>
    </dgm:pt>
    <dgm:pt modelId="{FC201A63-E1EB-40C9-912D-04758F4FCC79}" type="pres">
      <dgm:prSet presAssocID="{03073F5B-6B12-483E-823D-B8FC18EB8843}" presName="spaceBetweenRectangles" presStyleCnt="0"/>
      <dgm:spPr/>
    </dgm:pt>
    <dgm:pt modelId="{EFD6A21A-8642-4A04-A20A-C7297EDFC8CB}" type="pres">
      <dgm:prSet presAssocID="{25C17170-BDDC-4199-8786-89388615114C}" presName="parentLin" presStyleCnt="0"/>
      <dgm:spPr/>
    </dgm:pt>
    <dgm:pt modelId="{51215FA9-A112-4C80-8611-2379054DAD4E}" type="pres">
      <dgm:prSet presAssocID="{25C17170-BDDC-4199-8786-89388615114C}" presName="parentLeftMargin" presStyleLbl="node1" presStyleIdx="0" presStyleCnt="2"/>
      <dgm:spPr/>
    </dgm:pt>
    <dgm:pt modelId="{5ABB6469-6E6A-4A5B-AF77-8A96BB5F3318}" type="pres">
      <dgm:prSet presAssocID="{25C17170-BDDC-4199-8786-89388615114C}" presName="parentText" presStyleLbl="node1" presStyleIdx="1" presStyleCnt="2">
        <dgm:presLayoutVars>
          <dgm:chMax val="0"/>
          <dgm:bulletEnabled val="1"/>
        </dgm:presLayoutVars>
      </dgm:prSet>
      <dgm:spPr/>
    </dgm:pt>
    <dgm:pt modelId="{A7ABD837-0A03-45BE-82FF-8CB337ABA50A}" type="pres">
      <dgm:prSet presAssocID="{25C17170-BDDC-4199-8786-89388615114C}" presName="negativeSpace" presStyleCnt="0"/>
      <dgm:spPr/>
    </dgm:pt>
    <dgm:pt modelId="{26B0EF5E-713C-4925-9E1D-3D605C10B9D7}" type="pres">
      <dgm:prSet presAssocID="{25C17170-BDDC-4199-8786-89388615114C}" presName="childText" presStyleLbl="conFgAcc1" presStyleIdx="1" presStyleCnt="2">
        <dgm:presLayoutVars>
          <dgm:bulletEnabled val="1"/>
        </dgm:presLayoutVars>
      </dgm:prSet>
      <dgm:spPr/>
    </dgm:pt>
  </dgm:ptLst>
  <dgm:cxnLst>
    <dgm:cxn modelId="{36069C04-A99D-4A0A-87AF-69ED29DFDAD3}" srcId="{9540676B-ECC9-454A-B50C-631F5D747FBA}" destId="{25C17170-BDDC-4199-8786-89388615114C}" srcOrd="1" destOrd="0" parTransId="{71068F31-A1BD-46D6-965A-F846E195643D}" sibTransId="{A3EA0595-1DB1-4BAE-9395-C037E6B8076D}"/>
    <dgm:cxn modelId="{0DBFCE04-755E-4EB8-B637-47D75ACF403E}" type="presOf" srcId="{78CA0CB3-803F-4D6D-9882-FFE7002E9DD5}" destId="{26B0EF5E-713C-4925-9E1D-3D605C10B9D7}" srcOrd="0" destOrd="0" presId="urn:microsoft.com/office/officeart/2005/8/layout/list1"/>
    <dgm:cxn modelId="{70C3C912-29CE-481A-90D1-3237FB4F4EA6}" srcId="{25C17170-BDDC-4199-8786-89388615114C}" destId="{78CA0CB3-803F-4D6D-9882-FFE7002E9DD5}" srcOrd="0" destOrd="0" parTransId="{50B1CCC9-F98F-4679-B1F9-EA0993B6D5A8}" sibTransId="{3AEC1161-6EB6-4A48-8FAA-DDEC9C23CFC4}"/>
    <dgm:cxn modelId="{54BDB021-CDCE-4DEB-8EC0-5717B7CCA743}" srcId="{25C17170-BDDC-4199-8786-89388615114C}" destId="{C4B50B48-6C66-481A-8E8E-2056D87661F5}" srcOrd="1" destOrd="0" parTransId="{D7094C13-1CA6-4072-AEFD-F8BEB7357E29}" sibTransId="{B4FD2BF8-ED44-48F6-AC5A-7E4A06055EB7}"/>
    <dgm:cxn modelId="{D8DB453A-F97A-47B9-ABAE-0C8579BEE634}" type="presOf" srcId="{CFE020BA-88B1-4816-A37C-B1B48E192294}" destId="{423AE4CA-E41C-48DF-803D-275156F1FBD2}" srcOrd="0" destOrd="0" presId="urn:microsoft.com/office/officeart/2005/8/layout/list1"/>
    <dgm:cxn modelId="{4AE6C041-88C4-452B-9E4B-BB1A49E0B151}" type="presOf" srcId="{E6ADB4A5-939E-492A-8E93-E8CFD1CF5585}" destId="{38295685-46E2-4CD7-950F-7311F8941BF7}" srcOrd="0" destOrd="0" presId="urn:microsoft.com/office/officeart/2005/8/layout/list1"/>
    <dgm:cxn modelId="{0CB8F841-E88D-427D-AD39-9895645987BB}" type="presOf" srcId="{25C17170-BDDC-4199-8786-89388615114C}" destId="{51215FA9-A112-4C80-8611-2379054DAD4E}" srcOrd="0" destOrd="0" presId="urn:microsoft.com/office/officeart/2005/8/layout/list1"/>
    <dgm:cxn modelId="{C8F02E63-2D53-4C68-B705-2CAB32D8D671}" srcId="{25C17170-BDDC-4199-8786-89388615114C}" destId="{3845DE55-DE02-4F19-8FBC-E3BEDBA27831}" srcOrd="2" destOrd="0" parTransId="{7BBE960C-53E2-40CC-A0AA-F55ABBE3784E}" sibTransId="{93837497-126D-456F-8DE3-B0831355E18B}"/>
    <dgm:cxn modelId="{942AEB58-43A3-4950-898C-2C94B439833E}" type="presOf" srcId="{C4B50B48-6C66-481A-8E8E-2056D87661F5}" destId="{26B0EF5E-713C-4925-9E1D-3D605C10B9D7}" srcOrd="0" destOrd="1" presId="urn:microsoft.com/office/officeart/2005/8/layout/list1"/>
    <dgm:cxn modelId="{34EDDD8A-8B9E-417A-8246-B53784AEEFD4}" srcId="{9540676B-ECC9-454A-B50C-631F5D747FBA}" destId="{E6ADB4A5-939E-492A-8E93-E8CFD1CF5585}" srcOrd="0" destOrd="0" parTransId="{159AA286-3CFE-4B81-A7D8-BF77EF590B29}" sibTransId="{03073F5B-6B12-483E-823D-B8FC18EB8843}"/>
    <dgm:cxn modelId="{454E8EB2-A7B5-4588-87C6-AC66447B8A3A}" type="presOf" srcId="{E6ADB4A5-939E-492A-8E93-E8CFD1CF5585}" destId="{29D5FCC3-935E-48CD-8369-96EB00C2EAEF}" srcOrd="1" destOrd="0" presId="urn:microsoft.com/office/officeart/2005/8/layout/list1"/>
    <dgm:cxn modelId="{81C6D6CC-626B-4424-AE4A-CCBE96410CD2}" type="presOf" srcId="{3845DE55-DE02-4F19-8FBC-E3BEDBA27831}" destId="{26B0EF5E-713C-4925-9E1D-3D605C10B9D7}" srcOrd="0" destOrd="2" presId="urn:microsoft.com/office/officeart/2005/8/layout/list1"/>
    <dgm:cxn modelId="{33FA0CCD-30B5-4C8E-8E09-C8313BDE2059}" type="presOf" srcId="{9540676B-ECC9-454A-B50C-631F5D747FBA}" destId="{0F33A9BC-9849-43FF-B709-CAFC858600D3}" srcOrd="0" destOrd="0" presId="urn:microsoft.com/office/officeart/2005/8/layout/list1"/>
    <dgm:cxn modelId="{1F075ED9-8449-493F-A05B-B4448060F219}" type="presOf" srcId="{25C17170-BDDC-4199-8786-89388615114C}" destId="{5ABB6469-6E6A-4A5B-AF77-8A96BB5F3318}" srcOrd="1" destOrd="0" presId="urn:microsoft.com/office/officeart/2005/8/layout/list1"/>
    <dgm:cxn modelId="{868774FC-B64C-4A9E-A879-74222CE21AA4}" srcId="{E6ADB4A5-939E-492A-8E93-E8CFD1CF5585}" destId="{CFE020BA-88B1-4816-A37C-B1B48E192294}" srcOrd="0" destOrd="0" parTransId="{137A1B04-977F-4F8B-9280-D5313244713D}" sibTransId="{F93D9E21-59DF-47DB-B8EA-1CBFA43FE022}"/>
    <dgm:cxn modelId="{7238A88C-5E1E-4F97-A84F-9B5033AFBF87}" type="presParOf" srcId="{0F33A9BC-9849-43FF-B709-CAFC858600D3}" destId="{314CA195-4EAE-4459-85F7-1A631FBD3E05}" srcOrd="0" destOrd="0" presId="urn:microsoft.com/office/officeart/2005/8/layout/list1"/>
    <dgm:cxn modelId="{01A014FE-DB89-4C8F-851E-94F9C0BEA99D}" type="presParOf" srcId="{314CA195-4EAE-4459-85F7-1A631FBD3E05}" destId="{38295685-46E2-4CD7-950F-7311F8941BF7}" srcOrd="0" destOrd="0" presId="urn:microsoft.com/office/officeart/2005/8/layout/list1"/>
    <dgm:cxn modelId="{6535E5F6-5FA6-472B-B47C-599EB6046492}" type="presParOf" srcId="{314CA195-4EAE-4459-85F7-1A631FBD3E05}" destId="{29D5FCC3-935E-48CD-8369-96EB00C2EAEF}" srcOrd="1" destOrd="0" presId="urn:microsoft.com/office/officeart/2005/8/layout/list1"/>
    <dgm:cxn modelId="{605CEB7F-3413-4643-B37F-47CE0CF21D8A}" type="presParOf" srcId="{0F33A9BC-9849-43FF-B709-CAFC858600D3}" destId="{2CEAE614-F32B-4EA4-A2AD-70CEF8D6704F}" srcOrd="1" destOrd="0" presId="urn:microsoft.com/office/officeart/2005/8/layout/list1"/>
    <dgm:cxn modelId="{0FDDD75B-5467-436F-A8D4-A5B93E3ACC42}" type="presParOf" srcId="{0F33A9BC-9849-43FF-B709-CAFC858600D3}" destId="{423AE4CA-E41C-48DF-803D-275156F1FBD2}" srcOrd="2" destOrd="0" presId="urn:microsoft.com/office/officeart/2005/8/layout/list1"/>
    <dgm:cxn modelId="{56E9C786-CD96-4ED0-8342-26289AC3DF5D}" type="presParOf" srcId="{0F33A9BC-9849-43FF-B709-CAFC858600D3}" destId="{FC201A63-E1EB-40C9-912D-04758F4FCC79}" srcOrd="3" destOrd="0" presId="urn:microsoft.com/office/officeart/2005/8/layout/list1"/>
    <dgm:cxn modelId="{D19AF3D9-B155-4B35-85BF-807C9DDA9EDE}" type="presParOf" srcId="{0F33A9BC-9849-43FF-B709-CAFC858600D3}" destId="{EFD6A21A-8642-4A04-A20A-C7297EDFC8CB}" srcOrd="4" destOrd="0" presId="urn:microsoft.com/office/officeart/2005/8/layout/list1"/>
    <dgm:cxn modelId="{79A3DD19-2C1A-48AD-8729-CD44B736B420}" type="presParOf" srcId="{EFD6A21A-8642-4A04-A20A-C7297EDFC8CB}" destId="{51215FA9-A112-4C80-8611-2379054DAD4E}" srcOrd="0" destOrd="0" presId="urn:microsoft.com/office/officeart/2005/8/layout/list1"/>
    <dgm:cxn modelId="{0153FB6D-0CF3-4376-B661-B9FA7E9FB95A}" type="presParOf" srcId="{EFD6A21A-8642-4A04-A20A-C7297EDFC8CB}" destId="{5ABB6469-6E6A-4A5B-AF77-8A96BB5F3318}" srcOrd="1" destOrd="0" presId="urn:microsoft.com/office/officeart/2005/8/layout/list1"/>
    <dgm:cxn modelId="{9A3B9A23-2F9F-4D5F-98F9-C3FD6244304D}" type="presParOf" srcId="{0F33A9BC-9849-43FF-B709-CAFC858600D3}" destId="{A7ABD837-0A03-45BE-82FF-8CB337ABA50A}" srcOrd="5" destOrd="0" presId="urn:microsoft.com/office/officeart/2005/8/layout/list1"/>
    <dgm:cxn modelId="{BA1A41C9-7ED6-4FA2-8DC7-6A7B8CDB620A}" type="presParOf" srcId="{0F33A9BC-9849-43FF-B709-CAFC858600D3}" destId="{26B0EF5E-713C-4925-9E1D-3D605C10B9D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FCB8C9F-0BE3-447D-A7EA-E43299635694}" type="doc">
      <dgm:prSet loTypeId="urn:microsoft.com/office/officeart/2005/8/layout/lProcess2" loCatId="list" qsTypeId="urn:microsoft.com/office/officeart/2005/8/quickstyle/simple1" qsCatId="simple" csTypeId="urn:microsoft.com/office/officeart/2005/8/colors/accent3_2" csCatId="accent3" phldr="1"/>
      <dgm:spPr/>
      <dgm:t>
        <a:bodyPr/>
        <a:lstStyle/>
        <a:p>
          <a:endParaRPr lang="el-GR"/>
        </a:p>
      </dgm:t>
    </dgm:pt>
    <dgm:pt modelId="{FCE27D7F-F404-4AFC-B361-3D43552E91E0}">
      <dgm:prSet phldrT="[Κείμενο]"/>
      <dgm:spPr>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dgm:spPr>
      <dgm:t>
        <a:bodyPr/>
        <a:lstStyle/>
        <a:p>
          <a:r>
            <a:rPr lang="el-GR" b="1" dirty="0">
              <a:solidFill>
                <a:schemeClr val="tx1"/>
              </a:solidFill>
            </a:rPr>
            <a:t>1. Παρουσίαση ΕΥ</a:t>
          </a:r>
        </a:p>
      </dgm:t>
    </dgm:pt>
    <dgm:pt modelId="{23F65587-5E3F-4B19-A142-F9AE2BD4E245}" type="parTrans" cxnId="{46B872A4-751D-4BB4-84B1-2AD25FDD4CCA}">
      <dgm:prSet/>
      <dgm:spPr/>
      <dgm:t>
        <a:bodyPr/>
        <a:lstStyle/>
        <a:p>
          <a:endParaRPr lang="el-GR"/>
        </a:p>
      </dgm:t>
    </dgm:pt>
    <dgm:pt modelId="{6D3F6C6B-C1FF-4CE2-89B0-A765206F086A}" type="sibTrans" cxnId="{46B872A4-751D-4BB4-84B1-2AD25FDD4CCA}">
      <dgm:prSet/>
      <dgm:spPr/>
      <dgm:t>
        <a:bodyPr/>
        <a:lstStyle/>
        <a:p>
          <a:endParaRPr lang="el-GR"/>
        </a:p>
      </dgm:t>
    </dgm:pt>
    <dgm:pt modelId="{AE2776FD-EE1F-4262-A135-93EAD4921453}">
      <dgm:prSet phldrT="[Κείμενο]" custT="1"/>
      <dgm:spPr/>
      <dgm:t>
        <a:bodyPr/>
        <a:lstStyle/>
        <a:p>
          <a:pPr>
            <a:buFontTx/>
            <a:buNone/>
          </a:pPr>
          <a:r>
            <a:rPr lang="el-GR" sz="1800" b="0" dirty="0">
              <a:solidFill>
                <a:schemeClr val="tx1"/>
              </a:solidFill>
            </a:rPr>
            <a:t>Ευχάριστο, </a:t>
          </a:r>
        </a:p>
        <a:p>
          <a:pPr>
            <a:buFontTx/>
            <a:buNone/>
          </a:pPr>
          <a:r>
            <a:rPr lang="el-GR" sz="1800" b="0" dirty="0">
              <a:solidFill>
                <a:schemeClr val="tx1"/>
              </a:solidFill>
            </a:rPr>
            <a:t>καλή δομή</a:t>
          </a:r>
        </a:p>
      </dgm:t>
    </dgm:pt>
    <dgm:pt modelId="{1D6F0E67-5FC8-4B15-B76B-8FF221228224}" type="parTrans" cxnId="{3A034C81-00EC-40E3-89ED-55DBE95CA4C6}">
      <dgm:prSet/>
      <dgm:spPr/>
      <dgm:t>
        <a:bodyPr/>
        <a:lstStyle/>
        <a:p>
          <a:endParaRPr lang="el-GR"/>
        </a:p>
      </dgm:t>
    </dgm:pt>
    <dgm:pt modelId="{E91AE7BB-4034-4A7C-AC66-B01652C463E5}" type="sibTrans" cxnId="{3A034C81-00EC-40E3-89ED-55DBE95CA4C6}">
      <dgm:prSet/>
      <dgm:spPr/>
      <dgm:t>
        <a:bodyPr/>
        <a:lstStyle/>
        <a:p>
          <a:endParaRPr lang="el-GR"/>
        </a:p>
      </dgm:t>
    </dgm:pt>
    <dgm:pt modelId="{C6F0D3FB-1A59-471D-A76A-7EC188FA95E1}">
      <dgm:prSet phldrT="[Κείμενο]" custT="1"/>
      <dgm:spPr/>
      <dgm:t>
        <a:bodyPr/>
        <a:lstStyle/>
        <a:p>
          <a:pPr>
            <a:buFontTx/>
            <a:buNone/>
          </a:pPr>
          <a:r>
            <a:rPr lang="el-GR" sz="1800" b="0" dirty="0">
              <a:solidFill>
                <a:schemeClr val="tx1"/>
              </a:solidFill>
            </a:rPr>
            <a:t>Ενδιαφέρον,</a:t>
          </a:r>
        </a:p>
        <a:p>
          <a:pPr>
            <a:buFontTx/>
            <a:buNone/>
          </a:pPr>
          <a:r>
            <a:rPr lang="el-GR" sz="1800" b="0" dirty="0">
              <a:solidFill>
                <a:schemeClr val="tx1"/>
              </a:solidFill>
            </a:rPr>
            <a:t>ελκυστικό, διαδραστικό</a:t>
          </a:r>
        </a:p>
      </dgm:t>
    </dgm:pt>
    <dgm:pt modelId="{6F1B5542-4BE0-45A4-BD94-88D994FEF796}" type="parTrans" cxnId="{D8BB77F9-4AE0-42E6-9682-48857944E3D8}">
      <dgm:prSet/>
      <dgm:spPr/>
      <dgm:t>
        <a:bodyPr/>
        <a:lstStyle/>
        <a:p>
          <a:endParaRPr lang="el-GR"/>
        </a:p>
      </dgm:t>
    </dgm:pt>
    <dgm:pt modelId="{BF7BF632-053F-4BAF-A384-BE69BBF96692}" type="sibTrans" cxnId="{D8BB77F9-4AE0-42E6-9682-48857944E3D8}">
      <dgm:prSet/>
      <dgm:spPr/>
      <dgm:t>
        <a:bodyPr/>
        <a:lstStyle/>
        <a:p>
          <a:endParaRPr lang="el-GR"/>
        </a:p>
      </dgm:t>
    </dgm:pt>
    <dgm:pt modelId="{F11A1D4F-92DB-4F41-AEDF-3486113578B6}">
      <dgm:prSet phldrT="[Κείμενο]"/>
      <dgm:spPr/>
      <dgm:t>
        <a:bodyPr/>
        <a:lstStyle/>
        <a:p>
          <a:r>
            <a:rPr lang="el-GR" b="1" dirty="0">
              <a:solidFill>
                <a:schemeClr val="tx1"/>
              </a:solidFill>
            </a:rPr>
            <a:t>2. Ευχρηστία ΕΥ</a:t>
          </a:r>
        </a:p>
      </dgm:t>
    </dgm:pt>
    <dgm:pt modelId="{50A86428-67E3-4A37-8CB2-8F2CBB5FEF2B}" type="parTrans" cxnId="{8AD7F33B-A015-4621-A181-2FE214FF2A4A}">
      <dgm:prSet/>
      <dgm:spPr/>
      <dgm:t>
        <a:bodyPr/>
        <a:lstStyle/>
        <a:p>
          <a:endParaRPr lang="el-GR"/>
        </a:p>
      </dgm:t>
    </dgm:pt>
    <dgm:pt modelId="{763851AE-8381-4CA9-B774-FFDFA0308189}" type="sibTrans" cxnId="{8AD7F33B-A015-4621-A181-2FE214FF2A4A}">
      <dgm:prSet/>
      <dgm:spPr/>
      <dgm:t>
        <a:bodyPr/>
        <a:lstStyle/>
        <a:p>
          <a:endParaRPr lang="el-GR"/>
        </a:p>
      </dgm:t>
    </dgm:pt>
    <dgm:pt modelId="{FC424A52-6AAC-4E7F-9654-0D1B06A56A41}">
      <dgm:prSet phldrT="[Κείμενο]" custT="1"/>
      <dgm:spPr/>
      <dgm:t>
        <a:bodyPr/>
        <a:lstStyle/>
        <a:p>
          <a:pPr algn="l">
            <a:buFontTx/>
            <a:buNone/>
          </a:pPr>
          <a:r>
            <a:rPr lang="el-GR" sz="1800" b="0" dirty="0">
              <a:solidFill>
                <a:schemeClr val="tx1"/>
              </a:solidFill>
            </a:rPr>
            <a:t>Εύκολο με κουμπιά και σαφείς οδηγίες σε κάθε ενότητα περιεχόμενα και σύμβολα επισήμανσης </a:t>
          </a:r>
        </a:p>
      </dgm:t>
    </dgm:pt>
    <dgm:pt modelId="{E47482DB-BA57-459E-A384-14D22762A9F5}" type="parTrans" cxnId="{3247ED91-DA05-4CF2-B6FF-E69F4F6CAC4E}">
      <dgm:prSet/>
      <dgm:spPr/>
      <dgm:t>
        <a:bodyPr/>
        <a:lstStyle/>
        <a:p>
          <a:endParaRPr lang="el-GR"/>
        </a:p>
      </dgm:t>
    </dgm:pt>
    <dgm:pt modelId="{050FE172-E98B-4DB0-9B12-A75A1456670A}" type="sibTrans" cxnId="{3247ED91-DA05-4CF2-B6FF-E69F4F6CAC4E}">
      <dgm:prSet/>
      <dgm:spPr/>
      <dgm:t>
        <a:bodyPr/>
        <a:lstStyle/>
        <a:p>
          <a:endParaRPr lang="el-GR"/>
        </a:p>
      </dgm:t>
    </dgm:pt>
    <dgm:pt modelId="{A673D080-AEA8-48E1-A7A5-E56715451883}">
      <dgm:prSet phldrT="[Κείμενο]"/>
      <dgm:spPr/>
      <dgm:t>
        <a:bodyPr/>
        <a:lstStyle/>
        <a:p>
          <a:r>
            <a:rPr lang="el-GR" b="1" dirty="0">
              <a:solidFill>
                <a:schemeClr val="tx1"/>
              </a:solidFill>
            </a:rPr>
            <a:t>3. Ανάπτυξη ενδιαφέροντος για γνωστικό αντικείμενο ΕΥ</a:t>
          </a:r>
        </a:p>
      </dgm:t>
    </dgm:pt>
    <dgm:pt modelId="{32E7130B-EB6E-403F-97E1-068A9858BF66}" type="parTrans" cxnId="{71A865AE-3059-48C2-A665-29124286BD8E}">
      <dgm:prSet/>
      <dgm:spPr/>
      <dgm:t>
        <a:bodyPr/>
        <a:lstStyle/>
        <a:p>
          <a:endParaRPr lang="el-GR"/>
        </a:p>
      </dgm:t>
    </dgm:pt>
    <dgm:pt modelId="{0D4550E5-8B1C-4A71-B5FD-A800511C32EB}" type="sibTrans" cxnId="{71A865AE-3059-48C2-A665-29124286BD8E}">
      <dgm:prSet/>
      <dgm:spPr/>
      <dgm:t>
        <a:bodyPr/>
        <a:lstStyle/>
        <a:p>
          <a:endParaRPr lang="el-GR"/>
        </a:p>
      </dgm:t>
    </dgm:pt>
    <dgm:pt modelId="{6385E8A6-2E29-40A3-A8D8-E98352D3FB1D}">
      <dgm:prSet phldrT="[Κείμενο]" custT="1"/>
      <dgm:spPr/>
      <dgm:t>
        <a:bodyPr/>
        <a:lstStyle/>
        <a:p>
          <a:pPr algn="l">
            <a:buFontTx/>
            <a:buNone/>
          </a:pPr>
          <a:r>
            <a:rPr lang="el-GR" sz="1800" b="0" i="0" u="none" strike="noStrike" dirty="0">
              <a:solidFill>
                <a:schemeClr val="tx1"/>
              </a:solidFill>
              <a:effectLst/>
              <a:latin typeface="+mn-lt"/>
            </a:rPr>
            <a:t>Πληροφορίες μέσα από απλά και κατανοητά κείμενα, βίντεο</a:t>
          </a:r>
        </a:p>
        <a:p>
          <a:pPr algn="l">
            <a:buFontTx/>
            <a:buNone/>
          </a:pPr>
          <a:r>
            <a:rPr lang="el-GR" sz="1800" b="0" i="0" u="none" strike="noStrike" dirty="0">
              <a:solidFill>
                <a:schemeClr val="tx1"/>
              </a:solidFill>
              <a:effectLst/>
              <a:latin typeface="+mn-lt"/>
            </a:rPr>
            <a:t>Έμαθαν αρκετές πληροφορίες για την ιστορία της πόλης της Ρόδου</a:t>
          </a:r>
          <a:endParaRPr lang="el-GR" sz="1800" b="0" dirty="0">
            <a:solidFill>
              <a:schemeClr val="tx1"/>
            </a:solidFill>
            <a:latin typeface="+mn-lt"/>
          </a:endParaRPr>
        </a:p>
      </dgm:t>
    </dgm:pt>
    <dgm:pt modelId="{1010B862-57A4-4606-8FA5-984BD8006CD5}" type="parTrans" cxnId="{4B922C67-77BC-4D9F-88C0-34752562A347}">
      <dgm:prSet/>
      <dgm:spPr/>
      <dgm:t>
        <a:bodyPr/>
        <a:lstStyle/>
        <a:p>
          <a:endParaRPr lang="el-GR"/>
        </a:p>
      </dgm:t>
    </dgm:pt>
    <dgm:pt modelId="{62EC2E55-5488-4261-AFBE-3BAC684359D0}" type="sibTrans" cxnId="{4B922C67-77BC-4D9F-88C0-34752562A347}">
      <dgm:prSet/>
      <dgm:spPr/>
      <dgm:t>
        <a:bodyPr/>
        <a:lstStyle/>
        <a:p>
          <a:endParaRPr lang="el-GR"/>
        </a:p>
      </dgm:t>
    </dgm:pt>
    <dgm:pt modelId="{2A299E65-39C0-430C-93C1-4E658ABF672C}" type="pres">
      <dgm:prSet presAssocID="{CFCB8C9F-0BE3-447D-A7EA-E43299635694}" presName="theList" presStyleCnt="0">
        <dgm:presLayoutVars>
          <dgm:dir/>
          <dgm:animLvl val="lvl"/>
          <dgm:resizeHandles val="exact"/>
        </dgm:presLayoutVars>
      </dgm:prSet>
      <dgm:spPr/>
    </dgm:pt>
    <dgm:pt modelId="{68F1693C-B965-4455-9D72-0BF4748EC24D}" type="pres">
      <dgm:prSet presAssocID="{FCE27D7F-F404-4AFC-B361-3D43552E91E0}" presName="compNode" presStyleCnt="0"/>
      <dgm:spPr/>
    </dgm:pt>
    <dgm:pt modelId="{CFE30B41-1CCD-4093-AEA0-74F9D3DB6C7C}" type="pres">
      <dgm:prSet presAssocID="{FCE27D7F-F404-4AFC-B361-3D43552E91E0}" presName="aNode" presStyleLbl="bgShp" presStyleIdx="0" presStyleCnt="3" custLinFactNeighborX="4263"/>
      <dgm:spPr/>
    </dgm:pt>
    <dgm:pt modelId="{56751017-13F4-4EDB-9B9A-7007C1EE4FE3}" type="pres">
      <dgm:prSet presAssocID="{FCE27D7F-F404-4AFC-B361-3D43552E91E0}" presName="textNode" presStyleLbl="bgShp" presStyleIdx="0" presStyleCnt="3"/>
      <dgm:spPr/>
    </dgm:pt>
    <dgm:pt modelId="{06E4CAD5-35FA-4F93-A1C2-91D71EFEC354}" type="pres">
      <dgm:prSet presAssocID="{FCE27D7F-F404-4AFC-B361-3D43552E91E0}" presName="compChildNode" presStyleCnt="0"/>
      <dgm:spPr/>
    </dgm:pt>
    <dgm:pt modelId="{54A58CC5-E178-4FCB-B43C-77B665CEC64D}" type="pres">
      <dgm:prSet presAssocID="{FCE27D7F-F404-4AFC-B361-3D43552E91E0}" presName="theInnerList" presStyleCnt="0"/>
      <dgm:spPr/>
    </dgm:pt>
    <dgm:pt modelId="{1F9B08B9-BF52-49C5-9069-08EDCE6A202B}" type="pres">
      <dgm:prSet presAssocID="{AE2776FD-EE1F-4262-A135-93EAD4921453}" presName="childNode" presStyleLbl="node1" presStyleIdx="0" presStyleCnt="4">
        <dgm:presLayoutVars>
          <dgm:bulletEnabled val="1"/>
        </dgm:presLayoutVars>
      </dgm:prSet>
      <dgm:spPr/>
    </dgm:pt>
    <dgm:pt modelId="{945B72A4-7A71-4CEA-8FD7-CFAF5B1FBCA2}" type="pres">
      <dgm:prSet presAssocID="{AE2776FD-EE1F-4262-A135-93EAD4921453}" presName="aSpace2" presStyleCnt="0"/>
      <dgm:spPr/>
    </dgm:pt>
    <dgm:pt modelId="{4C8D8947-B9C7-4B0C-9752-1E57279DE246}" type="pres">
      <dgm:prSet presAssocID="{C6F0D3FB-1A59-471D-A76A-7EC188FA95E1}" presName="childNode" presStyleLbl="node1" presStyleIdx="1" presStyleCnt="4">
        <dgm:presLayoutVars>
          <dgm:bulletEnabled val="1"/>
        </dgm:presLayoutVars>
      </dgm:prSet>
      <dgm:spPr/>
    </dgm:pt>
    <dgm:pt modelId="{261C1FA6-2562-42A5-BD17-883767E2FD61}" type="pres">
      <dgm:prSet presAssocID="{FCE27D7F-F404-4AFC-B361-3D43552E91E0}" presName="aSpace" presStyleCnt="0"/>
      <dgm:spPr/>
    </dgm:pt>
    <dgm:pt modelId="{18F5CFE3-60DD-4D77-A473-927328F109EB}" type="pres">
      <dgm:prSet presAssocID="{F11A1D4F-92DB-4F41-AEDF-3486113578B6}" presName="compNode" presStyleCnt="0"/>
      <dgm:spPr/>
    </dgm:pt>
    <dgm:pt modelId="{99E7B867-490D-4FA4-9260-32AB62792524}" type="pres">
      <dgm:prSet presAssocID="{F11A1D4F-92DB-4F41-AEDF-3486113578B6}" presName="aNode" presStyleLbl="bgShp" presStyleIdx="1" presStyleCnt="3"/>
      <dgm:spPr/>
    </dgm:pt>
    <dgm:pt modelId="{EFFAED2C-3C85-4B45-9297-67DE18139D82}" type="pres">
      <dgm:prSet presAssocID="{F11A1D4F-92DB-4F41-AEDF-3486113578B6}" presName="textNode" presStyleLbl="bgShp" presStyleIdx="1" presStyleCnt="3"/>
      <dgm:spPr/>
    </dgm:pt>
    <dgm:pt modelId="{44CE718E-B7D4-465A-BEAA-C0C9E17B71BD}" type="pres">
      <dgm:prSet presAssocID="{F11A1D4F-92DB-4F41-AEDF-3486113578B6}" presName="compChildNode" presStyleCnt="0"/>
      <dgm:spPr/>
    </dgm:pt>
    <dgm:pt modelId="{C82A8E82-8AE0-4937-B6CA-144C42CB8E62}" type="pres">
      <dgm:prSet presAssocID="{F11A1D4F-92DB-4F41-AEDF-3486113578B6}" presName="theInnerList" presStyleCnt="0"/>
      <dgm:spPr/>
    </dgm:pt>
    <dgm:pt modelId="{24BF2DFE-D789-485A-A586-626CF4B6FDC9}" type="pres">
      <dgm:prSet presAssocID="{FC424A52-6AAC-4E7F-9654-0D1B06A56A41}" presName="childNode" presStyleLbl="node1" presStyleIdx="2" presStyleCnt="4">
        <dgm:presLayoutVars>
          <dgm:bulletEnabled val="1"/>
        </dgm:presLayoutVars>
      </dgm:prSet>
      <dgm:spPr/>
    </dgm:pt>
    <dgm:pt modelId="{86C4C0FD-7690-4100-81AB-E5509A175B1F}" type="pres">
      <dgm:prSet presAssocID="{F11A1D4F-92DB-4F41-AEDF-3486113578B6}" presName="aSpace" presStyleCnt="0"/>
      <dgm:spPr/>
    </dgm:pt>
    <dgm:pt modelId="{027E3EC3-66FB-4ED4-BFE0-023B78FCE535}" type="pres">
      <dgm:prSet presAssocID="{A673D080-AEA8-48E1-A7A5-E56715451883}" presName="compNode" presStyleCnt="0"/>
      <dgm:spPr/>
    </dgm:pt>
    <dgm:pt modelId="{E675150E-5DC3-4EE4-8604-575C410AF6AB}" type="pres">
      <dgm:prSet presAssocID="{A673D080-AEA8-48E1-A7A5-E56715451883}" presName="aNode" presStyleLbl="bgShp" presStyleIdx="2" presStyleCnt="3" custLinFactNeighborX="2852" custLinFactNeighborY="1638"/>
      <dgm:spPr/>
    </dgm:pt>
    <dgm:pt modelId="{9F69951A-2EFB-4831-8713-207655665BFD}" type="pres">
      <dgm:prSet presAssocID="{A673D080-AEA8-48E1-A7A5-E56715451883}" presName="textNode" presStyleLbl="bgShp" presStyleIdx="2" presStyleCnt="3"/>
      <dgm:spPr/>
    </dgm:pt>
    <dgm:pt modelId="{128F4EFC-24E3-4F6A-AD77-3DB668443591}" type="pres">
      <dgm:prSet presAssocID="{A673D080-AEA8-48E1-A7A5-E56715451883}" presName="compChildNode" presStyleCnt="0"/>
      <dgm:spPr/>
    </dgm:pt>
    <dgm:pt modelId="{BFCCAEEF-39A3-41EC-885E-9A0EA53182FC}" type="pres">
      <dgm:prSet presAssocID="{A673D080-AEA8-48E1-A7A5-E56715451883}" presName="theInnerList" presStyleCnt="0"/>
      <dgm:spPr/>
    </dgm:pt>
    <dgm:pt modelId="{DFB4BFB4-FAEF-4182-AFEE-89A98BB9DFCF}" type="pres">
      <dgm:prSet presAssocID="{6385E8A6-2E29-40A3-A8D8-E98352D3FB1D}" presName="childNode" presStyleLbl="node1" presStyleIdx="3" presStyleCnt="4">
        <dgm:presLayoutVars>
          <dgm:bulletEnabled val="1"/>
        </dgm:presLayoutVars>
      </dgm:prSet>
      <dgm:spPr/>
    </dgm:pt>
  </dgm:ptLst>
  <dgm:cxnLst>
    <dgm:cxn modelId="{A5BF832C-7FB7-4502-9971-C596560FFA31}" type="presOf" srcId="{F11A1D4F-92DB-4F41-AEDF-3486113578B6}" destId="{99E7B867-490D-4FA4-9260-32AB62792524}" srcOrd="0" destOrd="0" presId="urn:microsoft.com/office/officeart/2005/8/layout/lProcess2"/>
    <dgm:cxn modelId="{8AD7F33B-A015-4621-A181-2FE214FF2A4A}" srcId="{CFCB8C9F-0BE3-447D-A7EA-E43299635694}" destId="{F11A1D4F-92DB-4F41-AEDF-3486113578B6}" srcOrd="1" destOrd="0" parTransId="{50A86428-67E3-4A37-8CB2-8F2CBB5FEF2B}" sibTransId="{763851AE-8381-4CA9-B774-FFDFA0308189}"/>
    <dgm:cxn modelId="{4B922C67-77BC-4D9F-88C0-34752562A347}" srcId="{A673D080-AEA8-48E1-A7A5-E56715451883}" destId="{6385E8A6-2E29-40A3-A8D8-E98352D3FB1D}" srcOrd="0" destOrd="0" parTransId="{1010B862-57A4-4606-8FA5-984BD8006CD5}" sibTransId="{62EC2E55-5488-4261-AFBE-3BAC684359D0}"/>
    <dgm:cxn modelId="{C8C20D48-8D59-4735-944A-58676066E22F}" type="presOf" srcId="{FCE27D7F-F404-4AFC-B361-3D43552E91E0}" destId="{56751017-13F4-4EDB-9B9A-7007C1EE4FE3}" srcOrd="1" destOrd="0" presId="urn:microsoft.com/office/officeart/2005/8/layout/lProcess2"/>
    <dgm:cxn modelId="{F1CB136D-DB25-4F39-8EA1-630ADCDBE187}" type="presOf" srcId="{CFCB8C9F-0BE3-447D-A7EA-E43299635694}" destId="{2A299E65-39C0-430C-93C1-4E658ABF672C}" srcOrd="0" destOrd="0" presId="urn:microsoft.com/office/officeart/2005/8/layout/lProcess2"/>
    <dgm:cxn modelId="{5B01F058-AE7E-4B2D-887F-06062F2183C2}" type="presOf" srcId="{C6F0D3FB-1A59-471D-A76A-7EC188FA95E1}" destId="{4C8D8947-B9C7-4B0C-9752-1E57279DE246}" srcOrd="0" destOrd="0" presId="urn:microsoft.com/office/officeart/2005/8/layout/lProcess2"/>
    <dgm:cxn modelId="{3A034C81-00EC-40E3-89ED-55DBE95CA4C6}" srcId="{FCE27D7F-F404-4AFC-B361-3D43552E91E0}" destId="{AE2776FD-EE1F-4262-A135-93EAD4921453}" srcOrd="0" destOrd="0" parTransId="{1D6F0E67-5FC8-4B15-B76B-8FF221228224}" sibTransId="{E91AE7BB-4034-4A7C-AC66-B01652C463E5}"/>
    <dgm:cxn modelId="{E596CE81-A0ED-4C6A-ACCE-F272E7113CAA}" type="presOf" srcId="{F11A1D4F-92DB-4F41-AEDF-3486113578B6}" destId="{EFFAED2C-3C85-4B45-9297-67DE18139D82}" srcOrd="1" destOrd="0" presId="urn:microsoft.com/office/officeart/2005/8/layout/lProcess2"/>
    <dgm:cxn modelId="{44C8CA85-DB9C-47DA-AEFE-0967E6094D0F}" type="presOf" srcId="{FCE27D7F-F404-4AFC-B361-3D43552E91E0}" destId="{CFE30B41-1CCD-4093-AEA0-74F9D3DB6C7C}" srcOrd="0" destOrd="0" presId="urn:microsoft.com/office/officeart/2005/8/layout/lProcess2"/>
    <dgm:cxn modelId="{3247ED91-DA05-4CF2-B6FF-E69F4F6CAC4E}" srcId="{F11A1D4F-92DB-4F41-AEDF-3486113578B6}" destId="{FC424A52-6AAC-4E7F-9654-0D1B06A56A41}" srcOrd="0" destOrd="0" parTransId="{E47482DB-BA57-459E-A384-14D22762A9F5}" sibTransId="{050FE172-E98B-4DB0-9B12-A75A1456670A}"/>
    <dgm:cxn modelId="{46B872A4-751D-4BB4-84B1-2AD25FDD4CCA}" srcId="{CFCB8C9F-0BE3-447D-A7EA-E43299635694}" destId="{FCE27D7F-F404-4AFC-B361-3D43552E91E0}" srcOrd="0" destOrd="0" parTransId="{23F65587-5E3F-4B19-A142-F9AE2BD4E245}" sibTransId="{6D3F6C6B-C1FF-4CE2-89B0-A765206F086A}"/>
    <dgm:cxn modelId="{20A343A6-2FAB-43C7-A433-ECE692A318B9}" type="presOf" srcId="{6385E8A6-2E29-40A3-A8D8-E98352D3FB1D}" destId="{DFB4BFB4-FAEF-4182-AFEE-89A98BB9DFCF}" srcOrd="0" destOrd="0" presId="urn:microsoft.com/office/officeart/2005/8/layout/lProcess2"/>
    <dgm:cxn modelId="{71A865AE-3059-48C2-A665-29124286BD8E}" srcId="{CFCB8C9F-0BE3-447D-A7EA-E43299635694}" destId="{A673D080-AEA8-48E1-A7A5-E56715451883}" srcOrd="2" destOrd="0" parTransId="{32E7130B-EB6E-403F-97E1-068A9858BF66}" sibTransId="{0D4550E5-8B1C-4A71-B5FD-A800511C32EB}"/>
    <dgm:cxn modelId="{BC52CFC1-95E6-43FD-87F7-C4D235DC9FCE}" type="presOf" srcId="{AE2776FD-EE1F-4262-A135-93EAD4921453}" destId="{1F9B08B9-BF52-49C5-9069-08EDCE6A202B}" srcOrd="0" destOrd="0" presId="urn:microsoft.com/office/officeart/2005/8/layout/lProcess2"/>
    <dgm:cxn modelId="{13FC76CE-0783-4AC6-B8FA-3E1C6D3C662A}" type="presOf" srcId="{A673D080-AEA8-48E1-A7A5-E56715451883}" destId="{9F69951A-2EFB-4831-8713-207655665BFD}" srcOrd="1" destOrd="0" presId="urn:microsoft.com/office/officeart/2005/8/layout/lProcess2"/>
    <dgm:cxn modelId="{EC273AE3-E748-4736-B660-89FAB72A62D6}" type="presOf" srcId="{A673D080-AEA8-48E1-A7A5-E56715451883}" destId="{E675150E-5DC3-4EE4-8604-575C410AF6AB}" srcOrd="0" destOrd="0" presId="urn:microsoft.com/office/officeart/2005/8/layout/lProcess2"/>
    <dgm:cxn modelId="{FD6AE4EB-BAB4-4999-A53D-ECD9C8199CFC}" type="presOf" srcId="{FC424A52-6AAC-4E7F-9654-0D1B06A56A41}" destId="{24BF2DFE-D789-485A-A586-626CF4B6FDC9}" srcOrd="0" destOrd="0" presId="urn:microsoft.com/office/officeart/2005/8/layout/lProcess2"/>
    <dgm:cxn modelId="{D8BB77F9-4AE0-42E6-9682-48857944E3D8}" srcId="{FCE27D7F-F404-4AFC-B361-3D43552E91E0}" destId="{C6F0D3FB-1A59-471D-A76A-7EC188FA95E1}" srcOrd="1" destOrd="0" parTransId="{6F1B5542-4BE0-45A4-BD94-88D994FEF796}" sibTransId="{BF7BF632-053F-4BAF-A384-BE69BBF96692}"/>
    <dgm:cxn modelId="{2AAB3D83-985D-40C5-967F-A434B9F502F1}" type="presParOf" srcId="{2A299E65-39C0-430C-93C1-4E658ABF672C}" destId="{68F1693C-B965-4455-9D72-0BF4748EC24D}" srcOrd="0" destOrd="0" presId="urn:microsoft.com/office/officeart/2005/8/layout/lProcess2"/>
    <dgm:cxn modelId="{98FAD884-33F1-4D29-ABBC-014EDF5AA31B}" type="presParOf" srcId="{68F1693C-B965-4455-9D72-0BF4748EC24D}" destId="{CFE30B41-1CCD-4093-AEA0-74F9D3DB6C7C}" srcOrd="0" destOrd="0" presId="urn:microsoft.com/office/officeart/2005/8/layout/lProcess2"/>
    <dgm:cxn modelId="{98F5C2FF-A6AE-4BB5-B4DB-6F536F666B4F}" type="presParOf" srcId="{68F1693C-B965-4455-9D72-0BF4748EC24D}" destId="{56751017-13F4-4EDB-9B9A-7007C1EE4FE3}" srcOrd="1" destOrd="0" presId="urn:microsoft.com/office/officeart/2005/8/layout/lProcess2"/>
    <dgm:cxn modelId="{8EC90FF8-9E57-4D05-BFFE-F7F5606319B5}" type="presParOf" srcId="{68F1693C-B965-4455-9D72-0BF4748EC24D}" destId="{06E4CAD5-35FA-4F93-A1C2-91D71EFEC354}" srcOrd="2" destOrd="0" presId="urn:microsoft.com/office/officeart/2005/8/layout/lProcess2"/>
    <dgm:cxn modelId="{47C5F7CC-FDD5-4913-89E6-D6079CCB0B24}" type="presParOf" srcId="{06E4CAD5-35FA-4F93-A1C2-91D71EFEC354}" destId="{54A58CC5-E178-4FCB-B43C-77B665CEC64D}" srcOrd="0" destOrd="0" presId="urn:microsoft.com/office/officeart/2005/8/layout/lProcess2"/>
    <dgm:cxn modelId="{B80074CF-9946-464E-B71F-556D0D4EB66A}" type="presParOf" srcId="{54A58CC5-E178-4FCB-B43C-77B665CEC64D}" destId="{1F9B08B9-BF52-49C5-9069-08EDCE6A202B}" srcOrd="0" destOrd="0" presId="urn:microsoft.com/office/officeart/2005/8/layout/lProcess2"/>
    <dgm:cxn modelId="{EE41A5D9-00D0-4B8C-B6FF-E4996C0791D6}" type="presParOf" srcId="{54A58CC5-E178-4FCB-B43C-77B665CEC64D}" destId="{945B72A4-7A71-4CEA-8FD7-CFAF5B1FBCA2}" srcOrd="1" destOrd="0" presId="urn:microsoft.com/office/officeart/2005/8/layout/lProcess2"/>
    <dgm:cxn modelId="{D9A4DBCC-41F6-4CA5-9A3C-DCD37C39AAE8}" type="presParOf" srcId="{54A58CC5-E178-4FCB-B43C-77B665CEC64D}" destId="{4C8D8947-B9C7-4B0C-9752-1E57279DE246}" srcOrd="2" destOrd="0" presId="urn:microsoft.com/office/officeart/2005/8/layout/lProcess2"/>
    <dgm:cxn modelId="{DDD5200A-27D1-4B8B-B4B7-FE4916B74D6C}" type="presParOf" srcId="{2A299E65-39C0-430C-93C1-4E658ABF672C}" destId="{261C1FA6-2562-42A5-BD17-883767E2FD61}" srcOrd="1" destOrd="0" presId="urn:microsoft.com/office/officeart/2005/8/layout/lProcess2"/>
    <dgm:cxn modelId="{DB37C883-C0AC-49B4-A9C2-59F27D206DC2}" type="presParOf" srcId="{2A299E65-39C0-430C-93C1-4E658ABF672C}" destId="{18F5CFE3-60DD-4D77-A473-927328F109EB}" srcOrd="2" destOrd="0" presId="urn:microsoft.com/office/officeart/2005/8/layout/lProcess2"/>
    <dgm:cxn modelId="{7E98F87B-54E1-429B-BD13-B074A1768544}" type="presParOf" srcId="{18F5CFE3-60DD-4D77-A473-927328F109EB}" destId="{99E7B867-490D-4FA4-9260-32AB62792524}" srcOrd="0" destOrd="0" presId="urn:microsoft.com/office/officeart/2005/8/layout/lProcess2"/>
    <dgm:cxn modelId="{33239C52-EF27-44F5-9B29-0E1ADF5C36AA}" type="presParOf" srcId="{18F5CFE3-60DD-4D77-A473-927328F109EB}" destId="{EFFAED2C-3C85-4B45-9297-67DE18139D82}" srcOrd="1" destOrd="0" presId="urn:microsoft.com/office/officeart/2005/8/layout/lProcess2"/>
    <dgm:cxn modelId="{99132F0E-66FD-4702-80E5-FD84153A6340}" type="presParOf" srcId="{18F5CFE3-60DD-4D77-A473-927328F109EB}" destId="{44CE718E-B7D4-465A-BEAA-C0C9E17B71BD}" srcOrd="2" destOrd="0" presId="urn:microsoft.com/office/officeart/2005/8/layout/lProcess2"/>
    <dgm:cxn modelId="{908E5663-9CF7-41A1-AEC4-FBABC1462834}" type="presParOf" srcId="{44CE718E-B7D4-465A-BEAA-C0C9E17B71BD}" destId="{C82A8E82-8AE0-4937-B6CA-144C42CB8E62}" srcOrd="0" destOrd="0" presId="urn:microsoft.com/office/officeart/2005/8/layout/lProcess2"/>
    <dgm:cxn modelId="{D9BAAA07-5CD5-4BC4-8F4F-522F4F745B90}" type="presParOf" srcId="{C82A8E82-8AE0-4937-B6CA-144C42CB8E62}" destId="{24BF2DFE-D789-485A-A586-626CF4B6FDC9}" srcOrd="0" destOrd="0" presId="urn:microsoft.com/office/officeart/2005/8/layout/lProcess2"/>
    <dgm:cxn modelId="{4C31D8BD-1F01-42CA-9C7E-62562CC5B136}" type="presParOf" srcId="{2A299E65-39C0-430C-93C1-4E658ABF672C}" destId="{86C4C0FD-7690-4100-81AB-E5509A175B1F}" srcOrd="3" destOrd="0" presId="urn:microsoft.com/office/officeart/2005/8/layout/lProcess2"/>
    <dgm:cxn modelId="{83513BA8-33C3-4233-AAA1-7DFD6AC0FD33}" type="presParOf" srcId="{2A299E65-39C0-430C-93C1-4E658ABF672C}" destId="{027E3EC3-66FB-4ED4-BFE0-023B78FCE535}" srcOrd="4" destOrd="0" presId="urn:microsoft.com/office/officeart/2005/8/layout/lProcess2"/>
    <dgm:cxn modelId="{AE5AE112-DB38-476A-AF3F-3DD0BF5FA4CE}" type="presParOf" srcId="{027E3EC3-66FB-4ED4-BFE0-023B78FCE535}" destId="{E675150E-5DC3-4EE4-8604-575C410AF6AB}" srcOrd="0" destOrd="0" presId="urn:microsoft.com/office/officeart/2005/8/layout/lProcess2"/>
    <dgm:cxn modelId="{FB15EFEB-FEB1-4111-B987-8ED0A2D04777}" type="presParOf" srcId="{027E3EC3-66FB-4ED4-BFE0-023B78FCE535}" destId="{9F69951A-2EFB-4831-8713-207655665BFD}" srcOrd="1" destOrd="0" presId="urn:microsoft.com/office/officeart/2005/8/layout/lProcess2"/>
    <dgm:cxn modelId="{7081FA07-5F27-4882-8B0C-340D121EFD07}" type="presParOf" srcId="{027E3EC3-66FB-4ED4-BFE0-023B78FCE535}" destId="{128F4EFC-24E3-4F6A-AD77-3DB668443591}" srcOrd="2" destOrd="0" presId="urn:microsoft.com/office/officeart/2005/8/layout/lProcess2"/>
    <dgm:cxn modelId="{2E46384B-6D9D-44B4-844B-40CAF1DD7AD1}" type="presParOf" srcId="{128F4EFC-24E3-4F6A-AD77-3DB668443591}" destId="{BFCCAEEF-39A3-41EC-885E-9A0EA53182FC}" srcOrd="0" destOrd="0" presId="urn:microsoft.com/office/officeart/2005/8/layout/lProcess2"/>
    <dgm:cxn modelId="{6D123A34-29FF-4EA5-9446-CAF515C1A849}" type="presParOf" srcId="{BFCCAEEF-39A3-41EC-885E-9A0EA53182FC}" destId="{DFB4BFB4-FAEF-4182-AFEE-89A98BB9DFCF}"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FCB8C9F-0BE3-447D-A7EA-E43299635694}" type="doc">
      <dgm:prSet loTypeId="urn:microsoft.com/office/officeart/2005/8/layout/lProcess2" loCatId="list" qsTypeId="urn:microsoft.com/office/officeart/2005/8/quickstyle/3d2" qsCatId="3D" csTypeId="urn:microsoft.com/office/officeart/2005/8/colors/accent3_2" csCatId="accent3" phldr="1"/>
      <dgm:spPr/>
      <dgm:t>
        <a:bodyPr/>
        <a:lstStyle/>
        <a:p>
          <a:endParaRPr lang="el-GR"/>
        </a:p>
      </dgm:t>
    </dgm:pt>
    <dgm:pt modelId="{FCE27D7F-F404-4AFC-B361-3D43552E91E0}">
      <dgm:prSet phldrT="[Κείμενο]" custT="1"/>
      <dgm:spPr/>
      <dgm:t>
        <a:bodyPr/>
        <a:lstStyle/>
        <a:p>
          <a:r>
            <a:rPr lang="el-GR" sz="2000" b="1" i="0" u="none" strike="noStrike" dirty="0">
              <a:solidFill>
                <a:schemeClr val="tx1"/>
              </a:solidFill>
              <a:effectLst/>
              <a:latin typeface="+mn-lt"/>
            </a:rPr>
            <a:t>4. Συμβολή του ΕΥ στην κατανόηση του Γνωστικού Αντικειμένου</a:t>
          </a:r>
          <a:endParaRPr lang="el-GR" sz="2000" b="1" dirty="0">
            <a:solidFill>
              <a:schemeClr val="tx1"/>
            </a:solidFill>
            <a:latin typeface="+mn-lt"/>
          </a:endParaRPr>
        </a:p>
      </dgm:t>
    </dgm:pt>
    <dgm:pt modelId="{23F65587-5E3F-4B19-A142-F9AE2BD4E245}" type="parTrans" cxnId="{46B872A4-751D-4BB4-84B1-2AD25FDD4CCA}">
      <dgm:prSet/>
      <dgm:spPr/>
      <dgm:t>
        <a:bodyPr/>
        <a:lstStyle/>
        <a:p>
          <a:endParaRPr lang="el-GR"/>
        </a:p>
      </dgm:t>
    </dgm:pt>
    <dgm:pt modelId="{6D3F6C6B-C1FF-4CE2-89B0-A765206F086A}" type="sibTrans" cxnId="{46B872A4-751D-4BB4-84B1-2AD25FDD4CCA}">
      <dgm:prSet/>
      <dgm:spPr/>
      <dgm:t>
        <a:bodyPr/>
        <a:lstStyle/>
        <a:p>
          <a:endParaRPr lang="el-GR"/>
        </a:p>
      </dgm:t>
    </dgm:pt>
    <dgm:pt modelId="{AE2776FD-EE1F-4262-A135-93EAD4921453}">
      <dgm:prSet phldrT="[Κείμενο]" custT="1"/>
      <dgm:spPr/>
      <dgm:t>
        <a:bodyPr/>
        <a:lstStyle/>
        <a:p>
          <a:pPr algn="l">
            <a:buFontTx/>
            <a:buNone/>
          </a:pPr>
          <a:r>
            <a:rPr lang="el-GR" sz="1800" b="0" i="0" u="none" strike="noStrike" dirty="0">
              <a:solidFill>
                <a:schemeClr val="tx1"/>
              </a:solidFill>
              <a:effectLst/>
              <a:latin typeface="+mn-lt"/>
            </a:rPr>
            <a:t>Απόλυτα κατανοητό, δίνοντας τους χαρακτηρισμούς ξεκάθαρο, απλό, πλήρες, καθοδηγητικό. </a:t>
          </a:r>
          <a:endParaRPr lang="el-GR" sz="1800" dirty="0">
            <a:solidFill>
              <a:schemeClr val="tx1"/>
            </a:solidFill>
            <a:latin typeface="+mn-lt"/>
          </a:endParaRPr>
        </a:p>
      </dgm:t>
    </dgm:pt>
    <dgm:pt modelId="{1D6F0E67-5FC8-4B15-B76B-8FF221228224}" type="parTrans" cxnId="{3A034C81-00EC-40E3-89ED-55DBE95CA4C6}">
      <dgm:prSet/>
      <dgm:spPr/>
      <dgm:t>
        <a:bodyPr/>
        <a:lstStyle/>
        <a:p>
          <a:endParaRPr lang="el-GR"/>
        </a:p>
      </dgm:t>
    </dgm:pt>
    <dgm:pt modelId="{E91AE7BB-4034-4A7C-AC66-B01652C463E5}" type="sibTrans" cxnId="{3A034C81-00EC-40E3-89ED-55DBE95CA4C6}">
      <dgm:prSet/>
      <dgm:spPr/>
      <dgm:t>
        <a:bodyPr/>
        <a:lstStyle/>
        <a:p>
          <a:endParaRPr lang="el-GR"/>
        </a:p>
      </dgm:t>
    </dgm:pt>
    <dgm:pt modelId="{F11A1D4F-92DB-4F41-AEDF-3486113578B6}">
      <dgm:prSet phldrT="[Κείμενο]" custT="1"/>
      <dgm:spPr/>
      <dgm:t>
        <a:bodyPr/>
        <a:lstStyle/>
        <a:p>
          <a:r>
            <a:rPr lang="el-GR" sz="2000" b="0" i="0" u="none" strike="noStrike" dirty="0">
              <a:solidFill>
                <a:schemeClr val="tx1"/>
              </a:solidFill>
              <a:effectLst/>
              <a:latin typeface="+mn-lt"/>
            </a:rPr>
            <a:t> </a:t>
          </a:r>
          <a:r>
            <a:rPr lang="el-GR" sz="2000" b="1" i="0" u="none" strike="noStrike" dirty="0">
              <a:solidFill>
                <a:schemeClr val="tx1"/>
              </a:solidFill>
              <a:effectLst/>
              <a:latin typeface="+mn-lt"/>
            </a:rPr>
            <a:t>5. Στάση απέναντι στη χρήση του ΕΥ στην εκπαιδευτική διαδικασία</a:t>
          </a:r>
          <a:endParaRPr lang="el-GR" sz="2000" b="1" dirty="0">
            <a:solidFill>
              <a:schemeClr val="tx1"/>
            </a:solidFill>
            <a:latin typeface="+mn-lt"/>
          </a:endParaRPr>
        </a:p>
      </dgm:t>
    </dgm:pt>
    <dgm:pt modelId="{50A86428-67E3-4A37-8CB2-8F2CBB5FEF2B}" type="parTrans" cxnId="{8AD7F33B-A015-4621-A181-2FE214FF2A4A}">
      <dgm:prSet/>
      <dgm:spPr/>
      <dgm:t>
        <a:bodyPr/>
        <a:lstStyle/>
        <a:p>
          <a:endParaRPr lang="el-GR"/>
        </a:p>
      </dgm:t>
    </dgm:pt>
    <dgm:pt modelId="{763851AE-8381-4CA9-B774-FFDFA0308189}" type="sibTrans" cxnId="{8AD7F33B-A015-4621-A181-2FE214FF2A4A}">
      <dgm:prSet/>
      <dgm:spPr/>
      <dgm:t>
        <a:bodyPr/>
        <a:lstStyle/>
        <a:p>
          <a:endParaRPr lang="el-GR"/>
        </a:p>
      </dgm:t>
    </dgm:pt>
    <dgm:pt modelId="{FC424A52-6AAC-4E7F-9654-0D1B06A56A41}">
      <dgm:prSet phldrT="[Κείμενο]" custT="1"/>
      <dgm:spPr/>
      <dgm:t>
        <a:bodyPr/>
        <a:lstStyle/>
        <a:p>
          <a:pPr algn="l">
            <a:buFontTx/>
            <a:buNone/>
          </a:pPr>
          <a:r>
            <a:rPr lang="el-GR" sz="1800" b="0" i="0" u="none" strike="noStrike" dirty="0">
              <a:solidFill>
                <a:schemeClr val="tx1"/>
              </a:solidFill>
              <a:effectLst/>
              <a:latin typeface="+mn-lt"/>
            </a:rPr>
            <a:t>Προσφιλές σε σχέση με τον συμβατικό τρόπο που τον χαρακτηρίζουν βαρετό και κουραστικό</a:t>
          </a:r>
          <a:endParaRPr lang="el-GR" sz="1800" dirty="0">
            <a:solidFill>
              <a:schemeClr val="tx1"/>
            </a:solidFill>
            <a:latin typeface="+mn-lt"/>
          </a:endParaRPr>
        </a:p>
      </dgm:t>
    </dgm:pt>
    <dgm:pt modelId="{E47482DB-BA57-459E-A384-14D22762A9F5}" type="parTrans" cxnId="{3247ED91-DA05-4CF2-B6FF-E69F4F6CAC4E}">
      <dgm:prSet/>
      <dgm:spPr/>
      <dgm:t>
        <a:bodyPr/>
        <a:lstStyle/>
        <a:p>
          <a:endParaRPr lang="el-GR"/>
        </a:p>
      </dgm:t>
    </dgm:pt>
    <dgm:pt modelId="{050FE172-E98B-4DB0-9B12-A75A1456670A}" type="sibTrans" cxnId="{3247ED91-DA05-4CF2-B6FF-E69F4F6CAC4E}">
      <dgm:prSet/>
      <dgm:spPr/>
      <dgm:t>
        <a:bodyPr/>
        <a:lstStyle/>
        <a:p>
          <a:endParaRPr lang="el-GR"/>
        </a:p>
      </dgm:t>
    </dgm:pt>
    <dgm:pt modelId="{733C3CD7-C335-4DB5-9313-43F6155A92C5}" type="pres">
      <dgm:prSet presAssocID="{CFCB8C9F-0BE3-447D-A7EA-E43299635694}" presName="theList" presStyleCnt="0">
        <dgm:presLayoutVars>
          <dgm:dir/>
          <dgm:animLvl val="lvl"/>
          <dgm:resizeHandles val="exact"/>
        </dgm:presLayoutVars>
      </dgm:prSet>
      <dgm:spPr/>
    </dgm:pt>
    <dgm:pt modelId="{441E3861-8EAC-4CAD-87D6-83CF9B62DDB5}" type="pres">
      <dgm:prSet presAssocID="{FCE27D7F-F404-4AFC-B361-3D43552E91E0}" presName="compNode" presStyleCnt="0"/>
      <dgm:spPr/>
    </dgm:pt>
    <dgm:pt modelId="{695CF627-1A06-4B57-ADF1-2DCB6C3914EB}" type="pres">
      <dgm:prSet presAssocID="{FCE27D7F-F404-4AFC-B361-3D43552E91E0}" presName="aNode" presStyleLbl="bgShp" presStyleIdx="0" presStyleCnt="2"/>
      <dgm:spPr/>
    </dgm:pt>
    <dgm:pt modelId="{4D4BEEB7-B93A-4226-9DB4-B7BC5604BF75}" type="pres">
      <dgm:prSet presAssocID="{FCE27D7F-F404-4AFC-B361-3D43552E91E0}" presName="textNode" presStyleLbl="bgShp" presStyleIdx="0" presStyleCnt="2"/>
      <dgm:spPr/>
    </dgm:pt>
    <dgm:pt modelId="{93ADC360-E3D4-4985-80FC-E5A83D2C120D}" type="pres">
      <dgm:prSet presAssocID="{FCE27D7F-F404-4AFC-B361-3D43552E91E0}" presName="compChildNode" presStyleCnt="0"/>
      <dgm:spPr/>
    </dgm:pt>
    <dgm:pt modelId="{B7E2A2A8-3C01-4B42-BC70-4F11CDB46B25}" type="pres">
      <dgm:prSet presAssocID="{FCE27D7F-F404-4AFC-B361-3D43552E91E0}" presName="theInnerList" presStyleCnt="0"/>
      <dgm:spPr/>
    </dgm:pt>
    <dgm:pt modelId="{1CB7812F-A3D0-405F-A32D-FCD5970E594A}" type="pres">
      <dgm:prSet presAssocID="{AE2776FD-EE1F-4262-A135-93EAD4921453}" presName="childNode" presStyleLbl="node1" presStyleIdx="0" presStyleCnt="2">
        <dgm:presLayoutVars>
          <dgm:bulletEnabled val="1"/>
        </dgm:presLayoutVars>
      </dgm:prSet>
      <dgm:spPr/>
    </dgm:pt>
    <dgm:pt modelId="{53BC87B5-3D10-4B3E-9D0C-76C9A9B53A47}" type="pres">
      <dgm:prSet presAssocID="{FCE27D7F-F404-4AFC-B361-3D43552E91E0}" presName="aSpace" presStyleCnt="0"/>
      <dgm:spPr/>
    </dgm:pt>
    <dgm:pt modelId="{33966D1F-C1F8-45C0-9649-E4E47F3B2AAF}" type="pres">
      <dgm:prSet presAssocID="{F11A1D4F-92DB-4F41-AEDF-3486113578B6}" presName="compNode" presStyleCnt="0"/>
      <dgm:spPr/>
    </dgm:pt>
    <dgm:pt modelId="{CC6CDBA2-291B-4215-B3DA-0FE9ADD660F8}" type="pres">
      <dgm:prSet presAssocID="{F11A1D4F-92DB-4F41-AEDF-3486113578B6}" presName="aNode" presStyleLbl="bgShp" presStyleIdx="1" presStyleCnt="2"/>
      <dgm:spPr/>
    </dgm:pt>
    <dgm:pt modelId="{20E21CD6-37B0-4417-B8A1-EF9FDA1576D5}" type="pres">
      <dgm:prSet presAssocID="{F11A1D4F-92DB-4F41-AEDF-3486113578B6}" presName="textNode" presStyleLbl="bgShp" presStyleIdx="1" presStyleCnt="2"/>
      <dgm:spPr/>
    </dgm:pt>
    <dgm:pt modelId="{2376F6A6-60D4-4835-AC0D-2193D600AA61}" type="pres">
      <dgm:prSet presAssocID="{F11A1D4F-92DB-4F41-AEDF-3486113578B6}" presName="compChildNode" presStyleCnt="0"/>
      <dgm:spPr/>
    </dgm:pt>
    <dgm:pt modelId="{FE0E5260-5AD9-4CFD-B631-960A1F38CD10}" type="pres">
      <dgm:prSet presAssocID="{F11A1D4F-92DB-4F41-AEDF-3486113578B6}" presName="theInnerList" presStyleCnt="0"/>
      <dgm:spPr/>
    </dgm:pt>
    <dgm:pt modelId="{F4EF8746-B2CE-4E84-9323-6BC4FCB1CE0A}" type="pres">
      <dgm:prSet presAssocID="{FC424A52-6AAC-4E7F-9654-0D1B06A56A41}" presName="childNode" presStyleLbl="node1" presStyleIdx="1" presStyleCnt="2">
        <dgm:presLayoutVars>
          <dgm:bulletEnabled val="1"/>
        </dgm:presLayoutVars>
      </dgm:prSet>
      <dgm:spPr/>
    </dgm:pt>
  </dgm:ptLst>
  <dgm:cxnLst>
    <dgm:cxn modelId="{8AD7F33B-A015-4621-A181-2FE214FF2A4A}" srcId="{CFCB8C9F-0BE3-447D-A7EA-E43299635694}" destId="{F11A1D4F-92DB-4F41-AEDF-3486113578B6}" srcOrd="1" destOrd="0" parTransId="{50A86428-67E3-4A37-8CB2-8F2CBB5FEF2B}" sibTransId="{763851AE-8381-4CA9-B774-FFDFA0308189}"/>
    <dgm:cxn modelId="{2759425D-2DFC-40AE-B838-C06526A3DF71}" type="presOf" srcId="{AE2776FD-EE1F-4262-A135-93EAD4921453}" destId="{1CB7812F-A3D0-405F-A32D-FCD5970E594A}" srcOrd="0" destOrd="0" presId="urn:microsoft.com/office/officeart/2005/8/layout/lProcess2"/>
    <dgm:cxn modelId="{DD3E615E-73EC-41F6-92E3-2790338215D6}" type="presOf" srcId="{FCE27D7F-F404-4AFC-B361-3D43552E91E0}" destId="{4D4BEEB7-B93A-4226-9DB4-B7BC5604BF75}" srcOrd="1" destOrd="0" presId="urn:microsoft.com/office/officeart/2005/8/layout/lProcess2"/>
    <dgm:cxn modelId="{70137D50-612E-4556-A2D5-E30B73B7B07C}" type="presOf" srcId="{FCE27D7F-F404-4AFC-B361-3D43552E91E0}" destId="{695CF627-1A06-4B57-ADF1-2DCB6C3914EB}" srcOrd="0" destOrd="0" presId="urn:microsoft.com/office/officeart/2005/8/layout/lProcess2"/>
    <dgm:cxn modelId="{3A034C81-00EC-40E3-89ED-55DBE95CA4C6}" srcId="{FCE27D7F-F404-4AFC-B361-3D43552E91E0}" destId="{AE2776FD-EE1F-4262-A135-93EAD4921453}" srcOrd="0" destOrd="0" parTransId="{1D6F0E67-5FC8-4B15-B76B-8FF221228224}" sibTransId="{E91AE7BB-4034-4A7C-AC66-B01652C463E5}"/>
    <dgm:cxn modelId="{3247ED91-DA05-4CF2-B6FF-E69F4F6CAC4E}" srcId="{F11A1D4F-92DB-4F41-AEDF-3486113578B6}" destId="{FC424A52-6AAC-4E7F-9654-0D1B06A56A41}" srcOrd="0" destOrd="0" parTransId="{E47482DB-BA57-459E-A384-14D22762A9F5}" sibTransId="{050FE172-E98B-4DB0-9B12-A75A1456670A}"/>
    <dgm:cxn modelId="{D52B4092-1E43-4F70-A215-178B8310F487}" type="presOf" srcId="{CFCB8C9F-0BE3-447D-A7EA-E43299635694}" destId="{733C3CD7-C335-4DB5-9313-43F6155A92C5}" srcOrd="0" destOrd="0" presId="urn:microsoft.com/office/officeart/2005/8/layout/lProcess2"/>
    <dgm:cxn modelId="{CCB8BFA2-814D-4169-8D57-AC2458D92F22}" type="presOf" srcId="{F11A1D4F-92DB-4F41-AEDF-3486113578B6}" destId="{20E21CD6-37B0-4417-B8A1-EF9FDA1576D5}" srcOrd="1" destOrd="0" presId="urn:microsoft.com/office/officeart/2005/8/layout/lProcess2"/>
    <dgm:cxn modelId="{46B872A4-751D-4BB4-84B1-2AD25FDD4CCA}" srcId="{CFCB8C9F-0BE3-447D-A7EA-E43299635694}" destId="{FCE27D7F-F404-4AFC-B361-3D43552E91E0}" srcOrd="0" destOrd="0" parTransId="{23F65587-5E3F-4B19-A142-F9AE2BD4E245}" sibTransId="{6D3F6C6B-C1FF-4CE2-89B0-A765206F086A}"/>
    <dgm:cxn modelId="{6D7638B9-797F-43AA-86B8-20DFE3E29E52}" type="presOf" srcId="{F11A1D4F-92DB-4F41-AEDF-3486113578B6}" destId="{CC6CDBA2-291B-4215-B3DA-0FE9ADD660F8}" srcOrd="0" destOrd="0" presId="urn:microsoft.com/office/officeart/2005/8/layout/lProcess2"/>
    <dgm:cxn modelId="{F48AE2DB-D458-494D-9827-A8998C4DC890}" type="presOf" srcId="{FC424A52-6AAC-4E7F-9654-0D1B06A56A41}" destId="{F4EF8746-B2CE-4E84-9323-6BC4FCB1CE0A}" srcOrd="0" destOrd="0" presId="urn:microsoft.com/office/officeart/2005/8/layout/lProcess2"/>
    <dgm:cxn modelId="{49FDC2ED-CF42-4516-B500-E503FE816F68}" type="presParOf" srcId="{733C3CD7-C335-4DB5-9313-43F6155A92C5}" destId="{441E3861-8EAC-4CAD-87D6-83CF9B62DDB5}" srcOrd="0" destOrd="0" presId="urn:microsoft.com/office/officeart/2005/8/layout/lProcess2"/>
    <dgm:cxn modelId="{71591CB5-B580-4E35-99F2-EFABB95043B8}" type="presParOf" srcId="{441E3861-8EAC-4CAD-87D6-83CF9B62DDB5}" destId="{695CF627-1A06-4B57-ADF1-2DCB6C3914EB}" srcOrd="0" destOrd="0" presId="urn:microsoft.com/office/officeart/2005/8/layout/lProcess2"/>
    <dgm:cxn modelId="{7370A0DC-D447-4015-BBE6-3199120E284D}" type="presParOf" srcId="{441E3861-8EAC-4CAD-87D6-83CF9B62DDB5}" destId="{4D4BEEB7-B93A-4226-9DB4-B7BC5604BF75}" srcOrd="1" destOrd="0" presId="urn:microsoft.com/office/officeart/2005/8/layout/lProcess2"/>
    <dgm:cxn modelId="{B99E0B4F-8219-4BB8-AA3E-20ECDDD92AD1}" type="presParOf" srcId="{441E3861-8EAC-4CAD-87D6-83CF9B62DDB5}" destId="{93ADC360-E3D4-4985-80FC-E5A83D2C120D}" srcOrd="2" destOrd="0" presId="urn:microsoft.com/office/officeart/2005/8/layout/lProcess2"/>
    <dgm:cxn modelId="{EC2DB646-DB2F-4E1C-AEF1-59AA28551137}" type="presParOf" srcId="{93ADC360-E3D4-4985-80FC-E5A83D2C120D}" destId="{B7E2A2A8-3C01-4B42-BC70-4F11CDB46B25}" srcOrd="0" destOrd="0" presId="urn:microsoft.com/office/officeart/2005/8/layout/lProcess2"/>
    <dgm:cxn modelId="{6C85D98C-CEDA-4648-9279-DBE334A77D3E}" type="presParOf" srcId="{B7E2A2A8-3C01-4B42-BC70-4F11CDB46B25}" destId="{1CB7812F-A3D0-405F-A32D-FCD5970E594A}" srcOrd="0" destOrd="0" presId="urn:microsoft.com/office/officeart/2005/8/layout/lProcess2"/>
    <dgm:cxn modelId="{73315DB1-C5D5-45EE-93A8-85A9DB433F45}" type="presParOf" srcId="{733C3CD7-C335-4DB5-9313-43F6155A92C5}" destId="{53BC87B5-3D10-4B3E-9D0C-76C9A9B53A47}" srcOrd="1" destOrd="0" presId="urn:microsoft.com/office/officeart/2005/8/layout/lProcess2"/>
    <dgm:cxn modelId="{1C13AC4A-DE64-4AD0-B34E-D8CCC1670761}" type="presParOf" srcId="{733C3CD7-C335-4DB5-9313-43F6155A92C5}" destId="{33966D1F-C1F8-45C0-9649-E4E47F3B2AAF}" srcOrd="2" destOrd="0" presId="urn:microsoft.com/office/officeart/2005/8/layout/lProcess2"/>
    <dgm:cxn modelId="{C6AB47FE-4638-436F-A404-E6AFC0434EBA}" type="presParOf" srcId="{33966D1F-C1F8-45C0-9649-E4E47F3B2AAF}" destId="{CC6CDBA2-291B-4215-B3DA-0FE9ADD660F8}" srcOrd="0" destOrd="0" presId="urn:microsoft.com/office/officeart/2005/8/layout/lProcess2"/>
    <dgm:cxn modelId="{75AC61DD-E3B4-4390-896A-3BB11E25E2A5}" type="presParOf" srcId="{33966D1F-C1F8-45C0-9649-E4E47F3B2AAF}" destId="{20E21CD6-37B0-4417-B8A1-EF9FDA1576D5}" srcOrd="1" destOrd="0" presId="urn:microsoft.com/office/officeart/2005/8/layout/lProcess2"/>
    <dgm:cxn modelId="{7456493C-942E-4804-A949-126C0B673760}" type="presParOf" srcId="{33966D1F-C1F8-45C0-9649-E4E47F3B2AAF}" destId="{2376F6A6-60D4-4835-AC0D-2193D600AA61}" srcOrd="2" destOrd="0" presId="urn:microsoft.com/office/officeart/2005/8/layout/lProcess2"/>
    <dgm:cxn modelId="{4DFF2DB5-4C2A-4123-AF88-0F67D9998746}" type="presParOf" srcId="{2376F6A6-60D4-4835-AC0D-2193D600AA61}" destId="{FE0E5260-5AD9-4CFD-B631-960A1F38CD10}" srcOrd="0" destOrd="0" presId="urn:microsoft.com/office/officeart/2005/8/layout/lProcess2"/>
    <dgm:cxn modelId="{03DE0CB7-A88C-4CE2-A953-0472811CB78C}" type="presParOf" srcId="{FE0E5260-5AD9-4CFD-B631-960A1F38CD10}" destId="{F4EF8746-B2CE-4E84-9323-6BC4FCB1CE0A}"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CB8C9F-0BE3-447D-A7EA-E43299635694}" type="doc">
      <dgm:prSet loTypeId="urn:microsoft.com/office/officeart/2005/8/layout/lProcess2" loCatId="list" qsTypeId="urn:microsoft.com/office/officeart/2005/8/quickstyle/3d2" qsCatId="3D" csTypeId="urn:microsoft.com/office/officeart/2005/8/colors/accent3_2" csCatId="accent3" phldr="1"/>
      <dgm:spPr/>
      <dgm:t>
        <a:bodyPr/>
        <a:lstStyle/>
        <a:p>
          <a:endParaRPr lang="el-GR"/>
        </a:p>
      </dgm:t>
    </dgm:pt>
    <dgm:pt modelId="{AE2776FD-EE1F-4262-A135-93EAD4921453}">
      <dgm:prSet phldrT="[Κείμενο]" custT="1"/>
      <dgm:spPr/>
      <dgm:t>
        <a:bodyPr/>
        <a:lstStyle/>
        <a:p>
          <a:pPr algn="l">
            <a:buFontTx/>
            <a:buNone/>
          </a:pPr>
          <a:r>
            <a:rPr lang="el-GR" sz="1800" b="0" dirty="0">
              <a:solidFill>
                <a:schemeClr val="tx1"/>
              </a:solidFill>
            </a:rPr>
            <a:t>Πολυμεσική παρουσίαση του γνωστικού αντικειμένου</a:t>
          </a:r>
        </a:p>
        <a:p>
          <a:pPr algn="l">
            <a:buFontTx/>
            <a:buNone/>
          </a:pPr>
          <a:r>
            <a:rPr lang="el-GR" sz="1800" b="0" dirty="0">
              <a:solidFill>
                <a:schemeClr val="tx1"/>
              </a:solidFill>
            </a:rPr>
            <a:t>Πληθώρα διαδραστικών ασκήσεων με ανατροφοδότηση, βίντεο, αλληλεπίδραση</a:t>
          </a:r>
          <a:endParaRPr lang="el-GR" sz="1800" b="0" dirty="0">
            <a:solidFill>
              <a:schemeClr val="tx1"/>
            </a:solidFill>
            <a:latin typeface="+mn-lt"/>
          </a:endParaRPr>
        </a:p>
      </dgm:t>
    </dgm:pt>
    <dgm:pt modelId="{1D6F0E67-5FC8-4B15-B76B-8FF221228224}" type="parTrans" cxnId="{3A034C81-00EC-40E3-89ED-55DBE95CA4C6}">
      <dgm:prSet/>
      <dgm:spPr/>
      <dgm:t>
        <a:bodyPr/>
        <a:lstStyle/>
        <a:p>
          <a:endParaRPr lang="el-GR"/>
        </a:p>
      </dgm:t>
    </dgm:pt>
    <dgm:pt modelId="{E91AE7BB-4034-4A7C-AC66-B01652C463E5}" type="sibTrans" cxnId="{3A034C81-00EC-40E3-89ED-55DBE95CA4C6}">
      <dgm:prSet/>
      <dgm:spPr/>
      <dgm:t>
        <a:bodyPr/>
        <a:lstStyle/>
        <a:p>
          <a:endParaRPr lang="el-GR"/>
        </a:p>
      </dgm:t>
    </dgm:pt>
    <dgm:pt modelId="{F11A1D4F-92DB-4F41-AEDF-3486113578B6}">
      <dgm:prSet phldrT="[Κείμενο]" custT="1"/>
      <dgm:spPr/>
      <dgm:t>
        <a:bodyPr/>
        <a:lstStyle/>
        <a:p>
          <a:r>
            <a:rPr lang="el-GR" sz="2000" b="1" i="0" u="none" strike="noStrike" dirty="0">
              <a:solidFill>
                <a:schemeClr val="tx1"/>
              </a:solidFill>
              <a:effectLst/>
              <a:latin typeface="+mn-lt"/>
            </a:rPr>
            <a:t>7. Προτάσεις Βελτίωσης</a:t>
          </a:r>
          <a:endParaRPr lang="el-GR" sz="2000" b="1" dirty="0">
            <a:solidFill>
              <a:schemeClr val="tx1"/>
            </a:solidFill>
            <a:latin typeface="+mn-lt"/>
          </a:endParaRPr>
        </a:p>
      </dgm:t>
    </dgm:pt>
    <dgm:pt modelId="{50A86428-67E3-4A37-8CB2-8F2CBB5FEF2B}" type="parTrans" cxnId="{8AD7F33B-A015-4621-A181-2FE214FF2A4A}">
      <dgm:prSet/>
      <dgm:spPr/>
      <dgm:t>
        <a:bodyPr/>
        <a:lstStyle/>
        <a:p>
          <a:endParaRPr lang="el-GR"/>
        </a:p>
      </dgm:t>
    </dgm:pt>
    <dgm:pt modelId="{763851AE-8381-4CA9-B774-FFDFA0308189}" type="sibTrans" cxnId="{8AD7F33B-A015-4621-A181-2FE214FF2A4A}">
      <dgm:prSet/>
      <dgm:spPr/>
      <dgm:t>
        <a:bodyPr/>
        <a:lstStyle/>
        <a:p>
          <a:endParaRPr lang="el-GR"/>
        </a:p>
      </dgm:t>
    </dgm:pt>
    <dgm:pt modelId="{FC424A52-6AAC-4E7F-9654-0D1B06A56A41}">
      <dgm:prSet phldrT="[Κείμενο]" custT="1"/>
      <dgm:spPr/>
      <dgm:t>
        <a:bodyPr/>
        <a:lstStyle/>
        <a:p>
          <a:pPr algn="l">
            <a:buFontTx/>
            <a:buNone/>
          </a:pPr>
          <a:r>
            <a:rPr lang="el-GR" sz="1800" b="0" dirty="0">
              <a:solidFill>
                <a:schemeClr val="tx1"/>
              </a:solidFill>
            </a:rPr>
            <a:t>Η μουσική υπόκρουση να συνοδεύει όλα τα βίντεο</a:t>
          </a:r>
          <a:endParaRPr lang="el-GR" sz="1800" b="0" dirty="0">
            <a:latin typeface="+mn-lt"/>
          </a:endParaRPr>
        </a:p>
      </dgm:t>
    </dgm:pt>
    <dgm:pt modelId="{E47482DB-BA57-459E-A384-14D22762A9F5}" type="parTrans" cxnId="{3247ED91-DA05-4CF2-B6FF-E69F4F6CAC4E}">
      <dgm:prSet/>
      <dgm:spPr/>
      <dgm:t>
        <a:bodyPr/>
        <a:lstStyle/>
        <a:p>
          <a:endParaRPr lang="el-GR"/>
        </a:p>
      </dgm:t>
    </dgm:pt>
    <dgm:pt modelId="{050FE172-E98B-4DB0-9B12-A75A1456670A}" type="sibTrans" cxnId="{3247ED91-DA05-4CF2-B6FF-E69F4F6CAC4E}">
      <dgm:prSet/>
      <dgm:spPr/>
      <dgm:t>
        <a:bodyPr/>
        <a:lstStyle/>
        <a:p>
          <a:endParaRPr lang="el-GR"/>
        </a:p>
      </dgm:t>
    </dgm:pt>
    <dgm:pt modelId="{FCE27D7F-F404-4AFC-B361-3D43552E91E0}">
      <dgm:prSet phldrT="[Κείμενο]" custT="1"/>
      <dgm:spPr/>
      <dgm:t>
        <a:bodyPr/>
        <a:lstStyle/>
        <a:p>
          <a:r>
            <a:rPr lang="el-GR" sz="2000" b="0" dirty="0">
              <a:solidFill>
                <a:schemeClr val="tx1"/>
              </a:solidFill>
            </a:rPr>
            <a:t> </a:t>
          </a:r>
          <a:r>
            <a:rPr lang="el-GR" sz="2000" b="1" dirty="0">
              <a:solidFill>
                <a:schemeClr val="tx1"/>
              </a:solidFill>
            </a:rPr>
            <a:t>6. Δυνατά σημεία </a:t>
          </a:r>
          <a:endParaRPr lang="el-GR" sz="2000" b="1" dirty="0">
            <a:solidFill>
              <a:schemeClr val="tx1"/>
            </a:solidFill>
            <a:latin typeface="+mn-lt"/>
          </a:endParaRPr>
        </a:p>
      </dgm:t>
    </dgm:pt>
    <dgm:pt modelId="{6D3F6C6B-C1FF-4CE2-89B0-A765206F086A}" type="sibTrans" cxnId="{46B872A4-751D-4BB4-84B1-2AD25FDD4CCA}">
      <dgm:prSet/>
      <dgm:spPr/>
      <dgm:t>
        <a:bodyPr/>
        <a:lstStyle/>
        <a:p>
          <a:endParaRPr lang="el-GR"/>
        </a:p>
      </dgm:t>
    </dgm:pt>
    <dgm:pt modelId="{23F65587-5E3F-4B19-A142-F9AE2BD4E245}" type="parTrans" cxnId="{46B872A4-751D-4BB4-84B1-2AD25FDD4CCA}">
      <dgm:prSet/>
      <dgm:spPr/>
      <dgm:t>
        <a:bodyPr/>
        <a:lstStyle/>
        <a:p>
          <a:endParaRPr lang="el-GR"/>
        </a:p>
      </dgm:t>
    </dgm:pt>
    <dgm:pt modelId="{85683C7A-3DA8-4F47-AC3D-4945A52122D9}" type="pres">
      <dgm:prSet presAssocID="{CFCB8C9F-0BE3-447D-A7EA-E43299635694}" presName="theList" presStyleCnt="0">
        <dgm:presLayoutVars>
          <dgm:dir/>
          <dgm:animLvl val="lvl"/>
          <dgm:resizeHandles val="exact"/>
        </dgm:presLayoutVars>
      </dgm:prSet>
      <dgm:spPr/>
    </dgm:pt>
    <dgm:pt modelId="{9850CB82-B8F1-4777-BE91-CC84321245A5}" type="pres">
      <dgm:prSet presAssocID="{FCE27D7F-F404-4AFC-B361-3D43552E91E0}" presName="compNode" presStyleCnt="0"/>
      <dgm:spPr/>
    </dgm:pt>
    <dgm:pt modelId="{DC2F0DA3-44EC-4C64-BFD0-F3982B3893F5}" type="pres">
      <dgm:prSet presAssocID="{FCE27D7F-F404-4AFC-B361-3D43552E91E0}" presName="aNode" presStyleLbl="bgShp" presStyleIdx="0" presStyleCnt="2"/>
      <dgm:spPr/>
    </dgm:pt>
    <dgm:pt modelId="{336B1A60-73BF-48F3-8C49-5059C436EB0D}" type="pres">
      <dgm:prSet presAssocID="{FCE27D7F-F404-4AFC-B361-3D43552E91E0}" presName="textNode" presStyleLbl="bgShp" presStyleIdx="0" presStyleCnt="2"/>
      <dgm:spPr/>
    </dgm:pt>
    <dgm:pt modelId="{E9F4E6C0-7C8C-486F-AA8B-5E2326B91CAD}" type="pres">
      <dgm:prSet presAssocID="{FCE27D7F-F404-4AFC-B361-3D43552E91E0}" presName="compChildNode" presStyleCnt="0"/>
      <dgm:spPr/>
    </dgm:pt>
    <dgm:pt modelId="{B1E2BEE2-E4D0-4EFC-9DE0-C90A7096294E}" type="pres">
      <dgm:prSet presAssocID="{FCE27D7F-F404-4AFC-B361-3D43552E91E0}" presName="theInnerList" presStyleCnt="0"/>
      <dgm:spPr/>
    </dgm:pt>
    <dgm:pt modelId="{0874EC15-6C6D-431E-8F4D-9F201670E843}" type="pres">
      <dgm:prSet presAssocID="{AE2776FD-EE1F-4262-A135-93EAD4921453}" presName="childNode" presStyleLbl="node1" presStyleIdx="0" presStyleCnt="2" custLinFactNeighborX="1929" custLinFactNeighborY="460">
        <dgm:presLayoutVars>
          <dgm:bulletEnabled val="1"/>
        </dgm:presLayoutVars>
      </dgm:prSet>
      <dgm:spPr/>
    </dgm:pt>
    <dgm:pt modelId="{485A0A9D-C9F9-4F73-B195-8454A96D7590}" type="pres">
      <dgm:prSet presAssocID="{FCE27D7F-F404-4AFC-B361-3D43552E91E0}" presName="aSpace" presStyleCnt="0"/>
      <dgm:spPr/>
    </dgm:pt>
    <dgm:pt modelId="{E2FC308A-AA86-4265-90E7-49EF7F0345E2}" type="pres">
      <dgm:prSet presAssocID="{F11A1D4F-92DB-4F41-AEDF-3486113578B6}" presName="compNode" presStyleCnt="0"/>
      <dgm:spPr/>
    </dgm:pt>
    <dgm:pt modelId="{4C90E029-C73C-4E95-A856-291657232325}" type="pres">
      <dgm:prSet presAssocID="{F11A1D4F-92DB-4F41-AEDF-3486113578B6}" presName="aNode" presStyleLbl="bgShp" presStyleIdx="1" presStyleCnt="2"/>
      <dgm:spPr/>
    </dgm:pt>
    <dgm:pt modelId="{2F3DFD68-52DB-430A-8044-463C39834F8F}" type="pres">
      <dgm:prSet presAssocID="{F11A1D4F-92DB-4F41-AEDF-3486113578B6}" presName="textNode" presStyleLbl="bgShp" presStyleIdx="1" presStyleCnt="2"/>
      <dgm:spPr/>
    </dgm:pt>
    <dgm:pt modelId="{A213A03C-F62F-4200-8E09-FC886353165A}" type="pres">
      <dgm:prSet presAssocID="{F11A1D4F-92DB-4F41-AEDF-3486113578B6}" presName="compChildNode" presStyleCnt="0"/>
      <dgm:spPr/>
    </dgm:pt>
    <dgm:pt modelId="{BE0962BD-F3F4-49D4-B9A9-B7C1FE633ED1}" type="pres">
      <dgm:prSet presAssocID="{F11A1D4F-92DB-4F41-AEDF-3486113578B6}" presName="theInnerList" presStyleCnt="0"/>
      <dgm:spPr/>
    </dgm:pt>
    <dgm:pt modelId="{1A4845B5-7E64-4B41-A971-C16E471C4520}" type="pres">
      <dgm:prSet presAssocID="{FC424A52-6AAC-4E7F-9654-0D1B06A56A41}" presName="childNode" presStyleLbl="node1" presStyleIdx="1" presStyleCnt="2">
        <dgm:presLayoutVars>
          <dgm:bulletEnabled val="1"/>
        </dgm:presLayoutVars>
      </dgm:prSet>
      <dgm:spPr/>
    </dgm:pt>
  </dgm:ptLst>
  <dgm:cxnLst>
    <dgm:cxn modelId="{50F3150D-9217-42CE-8A66-8D1354CEA29F}" type="presOf" srcId="{F11A1D4F-92DB-4F41-AEDF-3486113578B6}" destId="{2F3DFD68-52DB-430A-8044-463C39834F8F}" srcOrd="1" destOrd="0" presId="urn:microsoft.com/office/officeart/2005/8/layout/lProcess2"/>
    <dgm:cxn modelId="{3FB0BC0E-6094-48FC-8925-532AF67A48B7}" type="presOf" srcId="{AE2776FD-EE1F-4262-A135-93EAD4921453}" destId="{0874EC15-6C6D-431E-8F4D-9F201670E843}" srcOrd="0" destOrd="0" presId="urn:microsoft.com/office/officeart/2005/8/layout/lProcess2"/>
    <dgm:cxn modelId="{8AD7F33B-A015-4621-A181-2FE214FF2A4A}" srcId="{CFCB8C9F-0BE3-447D-A7EA-E43299635694}" destId="{F11A1D4F-92DB-4F41-AEDF-3486113578B6}" srcOrd="1" destOrd="0" parTransId="{50A86428-67E3-4A37-8CB2-8F2CBB5FEF2B}" sibTransId="{763851AE-8381-4CA9-B774-FFDFA0308189}"/>
    <dgm:cxn modelId="{B5A95B69-FCFC-4F43-B402-9287544C492C}" type="presOf" srcId="{F11A1D4F-92DB-4F41-AEDF-3486113578B6}" destId="{4C90E029-C73C-4E95-A856-291657232325}" srcOrd="0" destOrd="0" presId="urn:microsoft.com/office/officeart/2005/8/layout/lProcess2"/>
    <dgm:cxn modelId="{B850306E-D7F3-4375-859E-ACEDF9BD4387}" type="presOf" srcId="{CFCB8C9F-0BE3-447D-A7EA-E43299635694}" destId="{85683C7A-3DA8-4F47-AC3D-4945A52122D9}" srcOrd="0" destOrd="0" presId="urn:microsoft.com/office/officeart/2005/8/layout/lProcess2"/>
    <dgm:cxn modelId="{3A034C81-00EC-40E3-89ED-55DBE95CA4C6}" srcId="{FCE27D7F-F404-4AFC-B361-3D43552E91E0}" destId="{AE2776FD-EE1F-4262-A135-93EAD4921453}" srcOrd="0" destOrd="0" parTransId="{1D6F0E67-5FC8-4B15-B76B-8FF221228224}" sibTransId="{E91AE7BB-4034-4A7C-AC66-B01652C463E5}"/>
    <dgm:cxn modelId="{3247ED91-DA05-4CF2-B6FF-E69F4F6CAC4E}" srcId="{F11A1D4F-92DB-4F41-AEDF-3486113578B6}" destId="{FC424A52-6AAC-4E7F-9654-0D1B06A56A41}" srcOrd="0" destOrd="0" parTransId="{E47482DB-BA57-459E-A384-14D22762A9F5}" sibTransId="{050FE172-E98B-4DB0-9B12-A75A1456670A}"/>
    <dgm:cxn modelId="{BB152F9E-79BA-4E28-8A6D-3CF892D16D86}" type="presOf" srcId="{FCE27D7F-F404-4AFC-B361-3D43552E91E0}" destId="{DC2F0DA3-44EC-4C64-BFD0-F3982B3893F5}" srcOrd="0" destOrd="0" presId="urn:microsoft.com/office/officeart/2005/8/layout/lProcess2"/>
    <dgm:cxn modelId="{46B872A4-751D-4BB4-84B1-2AD25FDD4CCA}" srcId="{CFCB8C9F-0BE3-447D-A7EA-E43299635694}" destId="{FCE27D7F-F404-4AFC-B361-3D43552E91E0}" srcOrd="0" destOrd="0" parTransId="{23F65587-5E3F-4B19-A142-F9AE2BD4E245}" sibTransId="{6D3F6C6B-C1FF-4CE2-89B0-A765206F086A}"/>
    <dgm:cxn modelId="{2A8693CC-6DBE-425B-80E8-D408E00A62BD}" type="presOf" srcId="{FCE27D7F-F404-4AFC-B361-3D43552E91E0}" destId="{336B1A60-73BF-48F3-8C49-5059C436EB0D}" srcOrd="1" destOrd="0" presId="urn:microsoft.com/office/officeart/2005/8/layout/lProcess2"/>
    <dgm:cxn modelId="{FF6C85FE-84FB-4249-881B-73BD41122E68}" type="presOf" srcId="{FC424A52-6AAC-4E7F-9654-0D1B06A56A41}" destId="{1A4845B5-7E64-4B41-A971-C16E471C4520}" srcOrd="0" destOrd="0" presId="urn:microsoft.com/office/officeart/2005/8/layout/lProcess2"/>
    <dgm:cxn modelId="{5BA92C3B-1959-460F-B3FF-326590C9D8CD}" type="presParOf" srcId="{85683C7A-3DA8-4F47-AC3D-4945A52122D9}" destId="{9850CB82-B8F1-4777-BE91-CC84321245A5}" srcOrd="0" destOrd="0" presId="urn:microsoft.com/office/officeart/2005/8/layout/lProcess2"/>
    <dgm:cxn modelId="{5FCE9E90-2EC0-433B-AD24-D05D0D1C8627}" type="presParOf" srcId="{9850CB82-B8F1-4777-BE91-CC84321245A5}" destId="{DC2F0DA3-44EC-4C64-BFD0-F3982B3893F5}" srcOrd="0" destOrd="0" presId="urn:microsoft.com/office/officeart/2005/8/layout/lProcess2"/>
    <dgm:cxn modelId="{46600859-7115-41A1-8F39-C410357E2C6C}" type="presParOf" srcId="{9850CB82-B8F1-4777-BE91-CC84321245A5}" destId="{336B1A60-73BF-48F3-8C49-5059C436EB0D}" srcOrd="1" destOrd="0" presId="urn:microsoft.com/office/officeart/2005/8/layout/lProcess2"/>
    <dgm:cxn modelId="{09ED8D42-30B7-4869-AF4F-DB124764727C}" type="presParOf" srcId="{9850CB82-B8F1-4777-BE91-CC84321245A5}" destId="{E9F4E6C0-7C8C-486F-AA8B-5E2326B91CAD}" srcOrd="2" destOrd="0" presId="urn:microsoft.com/office/officeart/2005/8/layout/lProcess2"/>
    <dgm:cxn modelId="{9938B945-0EC4-469B-BD18-02994599045E}" type="presParOf" srcId="{E9F4E6C0-7C8C-486F-AA8B-5E2326B91CAD}" destId="{B1E2BEE2-E4D0-4EFC-9DE0-C90A7096294E}" srcOrd="0" destOrd="0" presId="urn:microsoft.com/office/officeart/2005/8/layout/lProcess2"/>
    <dgm:cxn modelId="{31864FED-0F2E-4997-8338-F57E1D739A6E}" type="presParOf" srcId="{B1E2BEE2-E4D0-4EFC-9DE0-C90A7096294E}" destId="{0874EC15-6C6D-431E-8F4D-9F201670E843}" srcOrd="0" destOrd="0" presId="urn:microsoft.com/office/officeart/2005/8/layout/lProcess2"/>
    <dgm:cxn modelId="{C923777C-E790-4B03-8566-EAA5CA46CEA2}" type="presParOf" srcId="{85683C7A-3DA8-4F47-AC3D-4945A52122D9}" destId="{485A0A9D-C9F9-4F73-B195-8454A96D7590}" srcOrd="1" destOrd="0" presId="urn:microsoft.com/office/officeart/2005/8/layout/lProcess2"/>
    <dgm:cxn modelId="{951ACAAB-94B2-4FA5-9C99-5848FDE11CC2}" type="presParOf" srcId="{85683C7A-3DA8-4F47-AC3D-4945A52122D9}" destId="{E2FC308A-AA86-4265-90E7-49EF7F0345E2}" srcOrd="2" destOrd="0" presId="urn:microsoft.com/office/officeart/2005/8/layout/lProcess2"/>
    <dgm:cxn modelId="{4C9FF7CA-B43E-4EC2-94A1-E34B95682739}" type="presParOf" srcId="{E2FC308A-AA86-4265-90E7-49EF7F0345E2}" destId="{4C90E029-C73C-4E95-A856-291657232325}" srcOrd="0" destOrd="0" presId="urn:microsoft.com/office/officeart/2005/8/layout/lProcess2"/>
    <dgm:cxn modelId="{82255F3B-BFAB-4BB2-9383-6D44D25620EB}" type="presParOf" srcId="{E2FC308A-AA86-4265-90E7-49EF7F0345E2}" destId="{2F3DFD68-52DB-430A-8044-463C39834F8F}" srcOrd="1" destOrd="0" presId="urn:microsoft.com/office/officeart/2005/8/layout/lProcess2"/>
    <dgm:cxn modelId="{298D8984-070B-43FB-9A10-BA1128B5D395}" type="presParOf" srcId="{E2FC308A-AA86-4265-90E7-49EF7F0345E2}" destId="{A213A03C-F62F-4200-8E09-FC886353165A}" srcOrd="2" destOrd="0" presId="urn:microsoft.com/office/officeart/2005/8/layout/lProcess2"/>
    <dgm:cxn modelId="{C90F7D07-06E1-4DD4-8B17-D1623CAD68B7}" type="presParOf" srcId="{A213A03C-F62F-4200-8E09-FC886353165A}" destId="{BE0962BD-F3F4-49D4-B9A9-B7C1FE633ED1}" srcOrd="0" destOrd="0" presId="urn:microsoft.com/office/officeart/2005/8/layout/lProcess2"/>
    <dgm:cxn modelId="{83295D10-843D-4D9C-B894-4DEE24A1933A}" type="presParOf" srcId="{BE0962BD-F3F4-49D4-B9A9-B7C1FE633ED1}" destId="{1A4845B5-7E64-4B41-A971-C16E471C4520}"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7A1097F-2C3E-4057-ADC6-B6AFE0F0DACA}" type="doc">
      <dgm:prSet loTypeId="urn:microsoft.com/office/officeart/2005/8/layout/chevron2" loCatId="process" qsTypeId="urn:microsoft.com/office/officeart/2005/8/quickstyle/simple1" qsCatId="simple" csTypeId="urn:microsoft.com/office/officeart/2005/8/colors/accent4_2" csCatId="accent4" phldr="1"/>
      <dgm:spPr/>
      <dgm:t>
        <a:bodyPr/>
        <a:lstStyle/>
        <a:p>
          <a:endParaRPr lang="el-GR"/>
        </a:p>
      </dgm:t>
    </dgm:pt>
    <dgm:pt modelId="{D4381251-807A-419E-A424-4A5C04B0A53B}">
      <dgm:prSet phldrT="[Κείμενο]"/>
      <dgm:spPr/>
      <dgm:t>
        <a:bodyPr/>
        <a:lstStyle/>
        <a:p>
          <a:r>
            <a:rPr lang="el-GR" dirty="0"/>
            <a:t>1</a:t>
          </a:r>
          <a:r>
            <a:rPr lang="el-GR" baseline="30000" dirty="0"/>
            <a:t>ο</a:t>
          </a:r>
          <a:r>
            <a:rPr lang="el-GR" dirty="0"/>
            <a:t> </a:t>
          </a:r>
        </a:p>
      </dgm:t>
    </dgm:pt>
    <dgm:pt modelId="{3638D2CF-2F8D-4CB9-BB4F-43A1F082FFFE}" type="parTrans" cxnId="{97EB3951-2E49-48F0-B15E-7645BEF84FA4}">
      <dgm:prSet/>
      <dgm:spPr/>
      <dgm:t>
        <a:bodyPr/>
        <a:lstStyle/>
        <a:p>
          <a:endParaRPr lang="el-GR"/>
        </a:p>
      </dgm:t>
    </dgm:pt>
    <dgm:pt modelId="{90BD10E5-953B-4553-A3CA-A2F9F9C187CF}" type="sibTrans" cxnId="{97EB3951-2E49-48F0-B15E-7645BEF84FA4}">
      <dgm:prSet/>
      <dgm:spPr/>
      <dgm:t>
        <a:bodyPr/>
        <a:lstStyle/>
        <a:p>
          <a:endParaRPr lang="el-GR"/>
        </a:p>
      </dgm:t>
    </dgm:pt>
    <dgm:pt modelId="{ABBA33F8-7063-4B0B-90A3-4923FCB93FB1}">
      <dgm:prSet phldrT="[Κείμενο]" custT="1"/>
      <dgm:spPr/>
      <dgm:t>
        <a:bodyPr/>
        <a:lstStyle/>
        <a:p>
          <a:pPr algn="just"/>
          <a:r>
            <a:rPr lang="el-GR" sz="2200" b="1" dirty="0"/>
            <a:t>Το ΕΥ έχει σχεδιαστεί σύμφωνα με τις αρχές και τη μεθοδολογία της ΕξΑΕ </a:t>
          </a:r>
          <a:r>
            <a:rPr lang="el-GR" sz="1800" b="0" i="1" dirty="0"/>
            <a:t>(Αρχές </a:t>
          </a:r>
          <a:r>
            <a:rPr lang="en-US" sz="1800" b="0" i="1" dirty="0"/>
            <a:t>Holmberg</a:t>
          </a:r>
          <a:r>
            <a:rPr lang="el-GR" sz="1800" b="0" i="1" dirty="0"/>
            <a:t> (1995),</a:t>
          </a:r>
          <a:r>
            <a:rPr lang="en-US" sz="1800" b="0" i="1" dirty="0"/>
            <a:t> </a:t>
          </a:r>
          <a:r>
            <a:rPr lang="el-GR" sz="1800" b="0" i="1" dirty="0"/>
            <a:t>Αρχές Σπανακά &amp; Λιοναράκη (2017), Μοντέλο Σχεδιασμού των West &amp; Λιοναράκη (2001),  Συνομιλιακό Μοντέλο  </a:t>
          </a:r>
          <a:r>
            <a:rPr lang="en-US" sz="1800" b="0" i="1" dirty="0"/>
            <a:t>Laurillard, </a:t>
          </a:r>
          <a:r>
            <a:rPr lang="el-GR" sz="1800" b="0" i="1" dirty="0"/>
            <a:t>ταξινομία </a:t>
          </a:r>
          <a:r>
            <a:rPr lang="en-US" sz="1800" b="0" i="1" dirty="0"/>
            <a:t>Bloom</a:t>
          </a:r>
          <a:r>
            <a:rPr lang="el-GR" sz="1800" b="0" i="1" dirty="0"/>
            <a:t>)</a:t>
          </a:r>
          <a:r>
            <a:rPr lang="en-US" sz="1800" b="0" i="1" dirty="0"/>
            <a:t>.</a:t>
          </a:r>
          <a:endParaRPr lang="el-GR" sz="1800" b="0" i="1" dirty="0"/>
        </a:p>
      </dgm:t>
    </dgm:pt>
    <dgm:pt modelId="{77A5E6ED-195D-47A2-8363-67BBB5DB4334}" type="parTrans" cxnId="{7F9CD752-A30E-408E-9F4F-1E5384DE55FC}">
      <dgm:prSet/>
      <dgm:spPr/>
      <dgm:t>
        <a:bodyPr/>
        <a:lstStyle/>
        <a:p>
          <a:endParaRPr lang="el-GR"/>
        </a:p>
      </dgm:t>
    </dgm:pt>
    <dgm:pt modelId="{F40FB797-F988-4584-9EC5-1AC826525BAB}" type="sibTrans" cxnId="{7F9CD752-A30E-408E-9F4F-1E5384DE55FC}">
      <dgm:prSet/>
      <dgm:spPr/>
      <dgm:t>
        <a:bodyPr/>
        <a:lstStyle/>
        <a:p>
          <a:endParaRPr lang="el-GR"/>
        </a:p>
      </dgm:t>
    </dgm:pt>
    <dgm:pt modelId="{56E9A68E-EFCA-4A2A-9BAB-291D6D40A0D6}">
      <dgm:prSet phldrT="[Κείμενο]"/>
      <dgm:spPr/>
      <dgm:t>
        <a:bodyPr/>
        <a:lstStyle/>
        <a:p>
          <a:r>
            <a:rPr lang="el-GR" dirty="0"/>
            <a:t>2</a:t>
          </a:r>
          <a:r>
            <a:rPr lang="el-GR" baseline="30000" dirty="0"/>
            <a:t>ο</a:t>
          </a:r>
          <a:r>
            <a:rPr lang="el-GR" dirty="0"/>
            <a:t> </a:t>
          </a:r>
        </a:p>
      </dgm:t>
    </dgm:pt>
    <dgm:pt modelId="{9F2AEF74-9CE3-4790-9981-72992A27AEC4}" type="parTrans" cxnId="{FD6DC172-E1D4-4A79-A082-0928B118C674}">
      <dgm:prSet/>
      <dgm:spPr/>
      <dgm:t>
        <a:bodyPr/>
        <a:lstStyle/>
        <a:p>
          <a:endParaRPr lang="el-GR"/>
        </a:p>
      </dgm:t>
    </dgm:pt>
    <dgm:pt modelId="{C092F41C-9A1E-4EA9-AF5A-650415BA4B61}" type="sibTrans" cxnId="{FD6DC172-E1D4-4A79-A082-0928B118C674}">
      <dgm:prSet/>
      <dgm:spPr/>
      <dgm:t>
        <a:bodyPr/>
        <a:lstStyle/>
        <a:p>
          <a:endParaRPr lang="el-GR"/>
        </a:p>
      </dgm:t>
    </dgm:pt>
    <dgm:pt modelId="{0536C9FC-45E1-4727-AC60-E31606876E26}">
      <dgm:prSet phldrT="[Κείμενο]" custT="1"/>
      <dgm:spPr/>
      <dgm:t>
        <a:bodyPr/>
        <a:lstStyle/>
        <a:p>
          <a:pPr algn="just"/>
          <a:r>
            <a:rPr lang="el-GR" sz="2200" b="1" dirty="0"/>
            <a:t>Το ΕΥ για την ίδρυση της πόλης της Ρόδου έχει δημιουργηθεί σύμφωνα με τις αρχές της πολυμεσικής Μάθησης </a:t>
          </a:r>
          <a:r>
            <a:rPr lang="el-GR" sz="1800" b="0" i="1" dirty="0"/>
            <a:t>(Γνωστική θεωρία της πολυμεσικής μάθησης  του </a:t>
          </a:r>
          <a:r>
            <a:rPr lang="en-US" sz="1800" b="0" i="1" dirty="0"/>
            <a:t>Mayer</a:t>
          </a:r>
          <a:r>
            <a:rPr lang="el-GR" sz="1800" b="0" i="1" dirty="0"/>
            <a:t>)</a:t>
          </a:r>
          <a:r>
            <a:rPr lang="en-US" sz="1800" b="0" i="1" dirty="0"/>
            <a:t>.</a:t>
          </a:r>
          <a:r>
            <a:rPr lang="el-GR" sz="1800" b="0" i="1" dirty="0"/>
            <a:t>                                                                                                                                   </a:t>
          </a:r>
        </a:p>
      </dgm:t>
    </dgm:pt>
    <dgm:pt modelId="{8C6FFFB3-2934-4F42-8EAC-FB7DE9A60710}" type="parTrans" cxnId="{7087717F-BBD0-4F51-9E56-B7B1200D9FEC}">
      <dgm:prSet/>
      <dgm:spPr/>
      <dgm:t>
        <a:bodyPr/>
        <a:lstStyle/>
        <a:p>
          <a:endParaRPr lang="el-GR"/>
        </a:p>
      </dgm:t>
    </dgm:pt>
    <dgm:pt modelId="{01E57A88-53BD-4FBF-9C34-51E85CE8EC09}" type="sibTrans" cxnId="{7087717F-BBD0-4F51-9E56-B7B1200D9FEC}">
      <dgm:prSet/>
      <dgm:spPr/>
      <dgm:t>
        <a:bodyPr/>
        <a:lstStyle/>
        <a:p>
          <a:endParaRPr lang="el-GR"/>
        </a:p>
      </dgm:t>
    </dgm:pt>
    <dgm:pt modelId="{B71378C1-BEC0-4D40-BD1E-DC14FBAE2A14}">
      <dgm:prSet phldrT="[Κείμενο]"/>
      <dgm:spPr/>
      <dgm:t>
        <a:bodyPr/>
        <a:lstStyle/>
        <a:p>
          <a:r>
            <a:rPr lang="el-GR" dirty="0"/>
            <a:t>3</a:t>
          </a:r>
          <a:r>
            <a:rPr lang="el-GR" baseline="30000" dirty="0"/>
            <a:t>ο</a:t>
          </a:r>
          <a:r>
            <a:rPr lang="el-GR" dirty="0"/>
            <a:t> </a:t>
          </a:r>
        </a:p>
      </dgm:t>
    </dgm:pt>
    <dgm:pt modelId="{A83120D1-26CF-4567-8FDA-BB0AA736F33E}" type="parTrans" cxnId="{C3C381EB-9021-484F-A69E-DDF47DDFBFCE}">
      <dgm:prSet/>
      <dgm:spPr/>
      <dgm:t>
        <a:bodyPr/>
        <a:lstStyle/>
        <a:p>
          <a:endParaRPr lang="el-GR"/>
        </a:p>
      </dgm:t>
    </dgm:pt>
    <dgm:pt modelId="{0C3FA1DB-3CC6-4FB6-BDC3-DA5FD0C79ED1}" type="sibTrans" cxnId="{C3C381EB-9021-484F-A69E-DDF47DDFBFCE}">
      <dgm:prSet/>
      <dgm:spPr/>
      <dgm:t>
        <a:bodyPr/>
        <a:lstStyle/>
        <a:p>
          <a:endParaRPr lang="el-GR"/>
        </a:p>
      </dgm:t>
    </dgm:pt>
    <dgm:pt modelId="{B92166C3-8A39-4250-B8AE-99C2D9A32374}">
      <dgm:prSet phldrT="[Κείμενο]" custT="1"/>
      <dgm:spPr/>
      <dgm:t>
        <a:bodyPr/>
        <a:lstStyle/>
        <a:p>
          <a:pPr algn="just"/>
          <a:r>
            <a:rPr lang="en-US" sz="2200" b="1" dirty="0"/>
            <a:t>A</a:t>
          </a:r>
          <a:r>
            <a:rPr lang="el-GR" sz="2200" b="1" dirty="0"/>
            <a:t>ποτίμηση στο σύνολο κυρίως θετική από τους ειδικούς στο Γνωστικό Αντικείμενο, ως προς την παρουσίαση, ευχρηστία, ανάπτυξη ενδιαφέροντος και την κατανόηση περιεχομένου. </a:t>
          </a:r>
          <a:r>
            <a:rPr lang="el-GR" sz="2000" b="0" dirty="0"/>
            <a:t>Μπορεί να χρησιμοποιηθεί ως συμπληρωματικό διδακτικό υλικό στη μαθησιακή διαδικασία.  </a:t>
          </a:r>
          <a:r>
            <a:rPr lang="el-GR" sz="2000" b="0" i="1" dirty="0"/>
            <a:t>                                                                                                                                                                   </a:t>
          </a:r>
        </a:p>
      </dgm:t>
    </dgm:pt>
    <dgm:pt modelId="{0CC8A7B7-1EF6-418C-A641-98EA3D64AB5C}" type="parTrans" cxnId="{E123DFAD-3E61-44D6-A73F-BAB4192B5DCC}">
      <dgm:prSet/>
      <dgm:spPr/>
      <dgm:t>
        <a:bodyPr/>
        <a:lstStyle/>
        <a:p>
          <a:endParaRPr lang="el-GR"/>
        </a:p>
      </dgm:t>
    </dgm:pt>
    <dgm:pt modelId="{AC345D9B-DF62-40A1-B28E-E244B2B89548}" type="sibTrans" cxnId="{E123DFAD-3E61-44D6-A73F-BAB4192B5DCC}">
      <dgm:prSet/>
      <dgm:spPr/>
      <dgm:t>
        <a:bodyPr/>
        <a:lstStyle/>
        <a:p>
          <a:endParaRPr lang="el-GR"/>
        </a:p>
      </dgm:t>
    </dgm:pt>
    <dgm:pt modelId="{5D3D0AFB-220C-415D-9807-41F89E3E8C97}" type="pres">
      <dgm:prSet presAssocID="{A7A1097F-2C3E-4057-ADC6-B6AFE0F0DACA}" presName="linearFlow" presStyleCnt="0">
        <dgm:presLayoutVars>
          <dgm:dir/>
          <dgm:animLvl val="lvl"/>
          <dgm:resizeHandles val="exact"/>
        </dgm:presLayoutVars>
      </dgm:prSet>
      <dgm:spPr/>
    </dgm:pt>
    <dgm:pt modelId="{59401856-BB40-445A-B403-B8945B0F1329}" type="pres">
      <dgm:prSet presAssocID="{D4381251-807A-419E-A424-4A5C04B0A53B}" presName="composite" presStyleCnt="0"/>
      <dgm:spPr/>
    </dgm:pt>
    <dgm:pt modelId="{FB0A3D32-7890-458D-92CC-0E3BE1675EFB}" type="pres">
      <dgm:prSet presAssocID="{D4381251-807A-419E-A424-4A5C04B0A53B}" presName="parentText" presStyleLbl="alignNode1" presStyleIdx="0" presStyleCnt="3">
        <dgm:presLayoutVars>
          <dgm:chMax val="1"/>
          <dgm:bulletEnabled val="1"/>
        </dgm:presLayoutVars>
      </dgm:prSet>
      <dgm:spPr/>
    </dgm:pt>
    <dgm:pt modelId="{FE5BA11D-C36A-4A08-A959-B7DBD512ABEF}" type="pres">
      <dgm:prSet presAssocID="{D4381251-807A-419E-A424-4A5C04B0A53B}" presName="descendantText" presStyleLbl="alignAcc1" presStyleIdx="0" presStyleCnt="3" custScaleY="141073" custLinFactNeighborX="3929" custLinFactNeighborY="-8151">
        <dgm:presLayoutVars>
          <dgm:bulletEnabled val="1"/>
        </dgm:presLayoutVars>
      </dgm:prSet>
      <dgm:spPr/>
    </dgm:pt>
    <dgm:pt modelId="{9F59C2B1-798B-44EA-9A24-FFC3FD627647}" type="pres">
      <dgm:prSet presAssocID="{90BD10E5-953B-4553-A3CA-A2F9F9C187CF}" presName="sp" presStyleCnt="0"/>
      <dgm:spPr/>
    </dgm:pt>
    <dgm:pt modelId="{34CF379A-512B-41A8-A777-A697954D5CED}" type="pres">
      <dgm:prSet presAssocID="{56E9A68E-EFCA-4A2A-9BAB-291D6D40A0D6}" presName="composite" presStyleCnt="0"/>
      <dgm:spPr/>
    </dgm:pt>
    <dgm:pt modelId="{0EC4F569-ABDD-4182-9643-9958E932B521}" type="pres">
      <dgm:prSet presAssocID="{56E9A68E-EFCA-4A2A-9BAB-291D6D40A0D6}" presName="parentText" presStyleLbl="alignNode1" presStyleIdx="1" presStyleCnt="3">
        <dgm:presLayoutVars>
          <dgm:chMax val="1"/>
          <dgm:bulletEnabled val="1"/>
        </dgm:presLayoutVars>
      </dgm:prSet>
      <dgm:spPr/>
    </dgm:pt>
    <dgm:pt modelId="{DD08954E-838E-4A4D-9E9F-F58FF9895962}" type="pres">
      <dgm:prSet presAssocID="{56E9A68E-EFCA-4A2A-9BAB-291D6D40A0D6}" presName="descendantText" presStyleLbl="alignAcc1" presStyleIdx="1" presStyleCnt="3" custScaleY="132319" custLinFactNeighborX="545" custLinFactNeighborY="4029">
        <dgm:presLayoutVars>
          <dgm:bulletEnabled val="1"/>
        </dgm:presLayoutVars>
      </dgm:prSet>
      <dgm:spPr/>
    </dgm:pt>
    <dgm:pt modelId="{A6C42402-AFE1-4D30-A087-8DABBEC0B54A}" type="pres">
      <dgm:prSet presAssocID="{C092F41C-9A1E-4EA9-AF5A-650415BA4B61}" presName="sp" presStyleCnt="0"/>
      <dgm:spPr/>
    </dgm:pt>
    <dgm:pt modelId="{41141FA8-C5A0-404A-B341-FC532FB3B642}" type="pres">
      <dgm:prSet presAssocID="{B71378C1-BEC0-4D40-BD1E-DC14FBAE2A14}" presName="composite" presStyleCnt="0"/>
      <dgm:spPr/>
    </dgm:pt>
    <dgm:pt modelId="{F6E59A3A-D6FC-4D1B-A05C-F4497C47A678}" type="pres">
      <dgm:prSet presAssocID="{B71378C1-BEC0-4D40-BD1E-DC14FBAE2A14}" presName="parentText" presStyleLbl="alignNode1" presStyleIdx="2" presStyleCnt="3">
        <dgm:presLayoutVars>
          <dgm:chMax val="1"/>
          <dgm:bulletEnabled val="1"/>
        </dgm:presLayoutVars>
      </dgm:prSet>
      <dgm:spPr/>
    </dgm:pt>
    <dgm:pt modelId="{2B9B9936-92AD-46EC-A2E5-5C5CAC1A1707}" type="pres">
      <dgm:prSet presAssocID="{B71378C1-BEC0-4D40-BD1E-DC14FBAE2A14}" presName="descendantText" presStyleLbl="alignAcc1" presStyleIdx="2" presStyleCnt="3" custScaleY="202767">
        <dgm:presLayoutVars>
          <dgm:bulletEnabled val="1"/>
        </dgm:presLayoutVars>
      </dgm:prSet>
      <dgm:spPr/>
    </dgm:pt>
  </dgm:ptLst>
  <dgm:cxnLst>
    <dgm:cxn modelId="{E9FB0B0C-E4BE-455E-B8A2-3D8B6525D80A}" type="presOf" srcId="{B92166C3-8A39-4250-B8AE-99C2D9A32374}" destId="{2B9B9936-92AD-46EC-A2E5-5C5CAC1A1707}" srcOrd="0" destOrd="0" presId="urn:microsoft.com/office/officeart/2005/8/layout/chevron2"/>
    <dgm:cxn modelId="{7A200C28-412A-4045-8585-E614BBF38EE3}" type="presOf" srcId="{0536C9FC-45E1-4727-AC60-E31606876E26}" destId="{DD08954E-838E-4A4D-9E9F-F58FF9895962}" srcOrd="0" destOrd="0" presId="urn:microsoft.com/office/officeart/2005/8/layout/chevron2"/>
    <dgm:cxn modelId="{158BFC2A-D138-44DC-BCCB-F627FA7600CD}" type="presOf" srcId="{56E9A68E-EFCA-4A2A-9BAB-291D6D40A0D6}" destId="{0EC4F569-ABDD-4182-9643-9958E932B521}" srcOrd="0" destOrd="0" presId="urn:microsoft.com/office/officeart/2005/8/layout/chevron2"/>
    <dgm:cxn modelId="{0B37816D-FC69-4A55-B457-9F38C44C0D96}" type="presOf" srcId="{D4381251-807A-419E-A424-4A5C04B0A53B}" destId="{FB0A3D32-7890-458D-92CC-0E3BE1675EFB}" srcOrd="0" destOrd="0" presId="urn:microsoft.com/office/officeart/2005/8/layout/chevron2"/>
    <dgm:cxn modelId="{62675D6E-8535-4F98-83B9-8C5412B0F974}" type="presOf" srcId="{ABBA33F8-7063-4B0B-90A3-4923FCB93FB1}" destId="{FE5BA11D-C36A-4A08-A959-B7DBD512ABEF}" srcOrd="0" destOrd="0" presId="urn:microsoft.com/office/officeart/2005/8/layout/chevron2"/>
    <dgm:cxn modelId="{97EB3951-2E49-48F0-B15E-7645BEF84FA4}" srcId="{A7A1097F-2C3E-4057-ADC6-B6AFE0F0DACA}" destId="{D4381251-807A-419E-A424-4A5C04B0A53B}" srcOrd="0" destOrd="0" parTransId="{3638D2CF-2F8D-4CB9-BB4F-43A1F082FFFE}" sibTransId="{90BD10E5-953B-4553-A3CA-A2F9F9C187CF}"/>
    <dgm:cxn modelId="{FD6DC172-E1D4-4A79-A082-0928B118C674}" srcId="{A7A1097F-2C3E-4057-ADC6-B6AFE0F0DACA}" destId="{56E9A68E-EFCA-4A2A-9BAB-291D6D40A0D6}" srcOrd="1" destOrd="0" parTransId="{9F2AEF74-9CE3-4790-9981-72992A27AEC4}" sibTransId="{C092F41C-9A1E-4EA9-AF5A-650415BA4B61}"/>
    <dgm:cxn modelId="{7F9CD752-A30E-408E-9F4F-1E5384DE55FC}" srcId="{D4381251-807A-419E-A424-4A5C04B0A53B}" destId="{ABBA33F8-7063-4B0B-90A3-4923FCB93FB1}" srcOrd="0" destOrd="0" parTransId="{77A5E6ED-195D-47A2-8363-67BBB5DB4334}" sibTransId="{F40FB797-F988-4584-9EC5-1AC826525BAB}"/>
    <dgm:cxn modelId="{9381D47A-9854-4EF2-93E3-F8C53B776C42}" type="presOf" srcId="{B71378C1-BEC0-4D40-BD1E-DC14FBAE2A14}" destId="{F6E59A3A-D6FC-4D1B-A05C-F4497C47A678}" srcOrd="0" destOrd="0" presId="urn:microsoft.com/office/officeart/2005/8/layout/chevron2"/>
    <dgm:cxn modelId="{7087717F-BBD0-4F51-9E56-B7B1200D9FEC}" srcId="{56E9A68E-EFCA-4A2A-9BAB-291D6D40A0D6}" destId="{0536C9FC-45E1-4727-AC60-E31606876E26}" srcOrd="0" destOrd="0" parTransId="{8C6FFFB3-2934-4F42-8EAC-FB7DE9A60710}" sibTransId="{01E57A88-53BD-4FBF-9C34-51E85CE8EC09}"/>
    <dgm:cxn modelId="{E123DFAD-3E61-44D6-A73F-BAB4192B5DCC}" srcId="{B71378C1-BEC0-4D40-BD1E-DC14FBAE2A14}" destId="{B92166C3-8A39-4250-B8AE-99C2D9A32374}" srcOrd="0" destOrd="0" parTransId="{0CC8A7B7-1EF6-418C-A641-98EA3D64AB5C}" sibTransId="{AC345D9B-DF62-40A1-B28E-E244B2B89548}"/>
    <dgm:cxn modelId="{E6ADB3D3-A72E-42F3-B0B4-9E262AEE11E7}" type="presOf" srcId="{A7A1097F-2C3E-4057-ADC6-B6AFE0F0DACA}" destId="{5D3D0AFB-220C-415D-9807-41F89E3E8C97}" srcOrd="0" destOrd="0" presId="urn:microsoft.com/office/officeart/2005/8/layout/chevron2"/>
    <dgm:cxn modelId="{C3C381EB-9021-484F-A69E-DDF47DDFBFCE}" srcId="{A7A1097F-2C3E-4057-ADC6-B6AFE0F0DACA}" destId="{B71378C1-BEC0-4D40-BD1E-DC14FBAE2A14}" srcOrd="2" destOrd="0" parTransId="{A83120D1-26CF-4567-8FDA-BB0AA736F33E}" sibTransId="{0C3FA1DB-3CC6-4FB6-BDC3-DA5FD0C79ED1}"/>
    <dgm:cxn modelId="{AA434EF1-EF12-4B8F-A1FD-A483124AF24F}" type="presParOf" srcId="{5D3D0AFB-220C-415D-9807-41F89E3E8C97}" destId="{59401856-BB40-445A-B403-B8945B0F1329}" srcOrd="0" destOrd="0" presId="urn:microsoft.com/office/officeart/2005/8/layout/chevron2"/>
    <dgm:cxn modelId="{4BD43BA4-3D1D-4125-AA59-8461B363CB69}" type="presParOf" srcId="{59401856-BB40-445A-B403-B8945B0F1329}" destId="{FB0A3D32-7890-458D-92CC-0E3BE1675EFB}" srcOrd="0" destOrd="0" presId="urn:microsoft.com/office/officeart/2005/8/layout/chevron2"/>
    <dgm:cxn modelId="{01CE5090-6B44-4CF0-9428-E5DD746FC41C}" type="presParOf" srcId="{59401856-BB40-445A-B403-B8945B0F1329}" destId="{FE5BA11D-C36A-4A08-A959-B7DBD512ABEF}" srcOrd="1" destOrd="0" presId="urn:microsoft.com/office/officeart/2005/8/layout/chevron2"/>
    <dgm:cxn modelId="{DB213BA2-D4C9-4D8B-9747-50200F030448}" type="presParOf" srcId="{5D3D0AFB-220C-415D-9807-41F89E3E8C97}" destId="{9F59C2B1-798B-44EA-9A24-FFC3FD627647}" srcOrd="1" destOrd="0" presId="urn:microsoft.com/office/officeart/2005/8/layout/chevron2"/>
    <dgm:cxn modelId="{A3A3A6E6-7B8E-40ED-A904-45788D48F583}" type="presParOf" srcId="{5D3D0AFB-220C-415D-9807-41F89E3E8C97}" destId="{34CF379A-512B-41A8-A777-A697954D5CED}" srcOrd="2" destOrd="0" presId="urn:microsoft.com/office/officeart/2005/8/layout/chevron2"/>
    <dgm:cxn modelId="{2AB179D4-D74D-4073-9861-3A570E902BF5}" type="presParOf" srcId="{34CF379A-512B-41A8-A777-A697954D5CED}" destId="{0EC4F569-ABDD-4182-9643-9958E932B521}" srcOrd="0" destOrd="0" presId="urn:microsoft.com/office/officeart/2005/8/layout/chevron2"/>
    <dgm:cxn modelId="{07559EE8-5160-4569-99AB-658A5BF4E006}" type="presParOf" srcId="{34CF379A-512B-41A8-A777-A697954D5CED}" destId="{DD08954E-838E-4A4D-9E9F-F58FF9895962}" srcOrd="1" destOrd="0" presId="urn:microsoft.com/office/officeart/2005/8/layout/chevron2"/>
    <dgm:cxn modelId="{630A7EA9-7DC7-42D4-8952-F7587BEF9FDE}" type="presParOf" srcId="{5D3D0AFB-220C-415D-9807-41F89E3E8C97}" destId="{A6C42402-AFE1-4D30-A087-8DABBEC0B54A}" srcOrd="3" destOrd="0" presId="urn:microsoft.com/office/officeart/2005/8/layout/chevron2"/>
    <dgm:cxn modelId="{54CCF117-50E2-4604-B641-44DE413110DB}" type="presParOf" srcId="{5D3D0AFB-220C-415D-9807-41F89E3E8C97}" destId="{41141FA8-C5A0-404A-B341-FC532FB3B642}" srcOrd="4" destOrd="0" presId="urn:microsoft.com/office/officeart/2005/8/layout/chevron2"/>
    <dgm:cxn modelId="{DE58C747-2F8D-4B3E-B8AA-42741212EDF8}" type="presParOf" srcId="{41141FA8-C5A0-404A-B341-FC532FB3B642}" destId="{F6E59A3A-D6FC-4D1B-A05C-F4497C47A678}" srcOrd="0" destOrd="0" presId="urn:microsoft.com/office/officeart/2005/8/layout/chevron2"/>
    <dgm:cxn modelId="{48771F5D-25AF-47BC-8A63-AE828EC3DC7A}" type="presParOf" srcId="{41141FA8-C5A0-404A-B341-FC532FB3B642}" destId="{2B9B9936-92AD-46EC-A2E5-5C5CAC1A170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F33B32-10D6-44D5-93BB-60B40DA3458A}" type="doc">
      <dgm:prSet loTypeId="urn:microsoft.com/office/officeart/2005/8/layout/bList2" loCatId="list" qsTypeId="urn:microsoft.com/office/officeart/2005/8/quickstyle/simple1" qsCatId="simple" csTypeId="urn:microsoft.com/office/officeart/2005/8/colors/colorful2" csCatId="colorful" phldr="1"/>
      <dgm:spPr/>
    </dgm:pt>
    <dgm:pt modelId="{6E41E777-7E9B-4F04-A9AC-A2FA13C555DE}">
      <dgm:prSet phldrT="[Κείμενο]"/>
      <dgm:spPr/>
      <dgm:t>
        <a:bodyPr/>
        <a:lstStyle/>
        <a:p>
          <a:r>
            <a:rPr lang="el-GR" dirty="0">
              <a:solidFill>
                <a:schemeClr val="tx1"/>
              </a:solidFill>
            </a:rPr>
            <a:t>Εκπαιδευτική</a:t>
          </a:r>
          <a:r>
            <a:rPr lang="el-GR" dirty="0"/>
            <a:t> </a:t>
          </a:r>
        </a:p>
      </dgm:t>
    </dgm:pt>
    <dgm:pt modelId="{26377FE9-E26B-445D-9B18-91AA5D2BC8A5}" type="parTrans" cxnId="{4C8B4316-AFC6-4003-9FCE-485B4E14E466}">
      <dgm:prSet/>
      <dgm:spPr/>
      <dgm:t>
        <a:bodyPr/>
        <a:lstStyle/>
        <a:p>
          <a:endParaRPr lang="el-GR"/>
        </a:p>
      </dgm:t>
    </dgm:pt>
    <dgm:pt modelId="{8D9069C5-61D2-4A7A-A887-93BEF1471285}" type="sibTrans" cxnId="{4C8B4316-AFC6-4003-9FCE-485B4E14E466}">
      <dgm:prSet/>
      <dgm:spPr/>
      <dgm:t>
        <a:bodyPr/>
        <a:lstStyle/>
        <a:p>
          <a:endParaRPr lang="el-GR"/>
        </a:p>
      </dgm:t>
    </dgm:pt>
    <dgm:pt modelId="{D7ACD6DF-4E09-47F2-A132-886D68E8C811}">
      <dgm:prSet phldrT="[Κείμενο]"/>
      <dgm:spPr/>
      <dgm:t>
        <a:bodyPr/>
        <a:lstStyle/>
        <a:p>
          <a:r>
            <a:rPr lang="el-GR" dirty="0">
              <a:solidFill>
                <a:schemeClr val="tx1"/>
              </a:solidFill>
            </a:rPr>
            <a:t>Ερευνητική</a:t>
          </a:r>
        </a:p>
      </dgm:t>
    </dgm:pt>
    <dgm:pt modelId="{69D98DA5-AF81-49DE-B812-F2FE8D92FB39}" type="parTrans" cxnId="{12571ECC-64C8-4DDE-A3E1-8BFC20A3089B}">
      <dgm:prSet/>
      <dgm:spPr/>
      <dgm:t>
        <a:bodyPr/>
        <a:lstStyle/>
        <a:p>
          <a:endParaRPr lang="el-GR"/>
        </a:p>
      </dgm:t>
    </dgm:pt>
    <dgm:pt modelId="{C99E4F7E-5292-49C7-BAD4-85475490F8D6}" type="sibTrans" cxnId="{12571ECC-64C8-4DDE-A3E1-8BFC20A3089B}">
      <dgm:prSet/>
      <dgm:spPr/>
      <dgm:t>
        <a:bodyPr/>
        <a:lstStyle/>
        <a:p>
          <a:endParaRPr lang="el-GR"/>
        </a:p>
      </dgm:t>
    </dgm:pt>
    <dgm:pt modelId="{FFEDD694-E54D-44FB-A738-D883B123FB75}">
      <dgm:prSet phldrT="[Κείμενο]"/>
      <dgm:spPr/>
      <dgm:t>
        <a:bodyPr/>
        <a:lstStyle/>
        <a:p>
          <a:r>
            <a:rPr lang="el-GR" dirty="0">
              <a:solidFill>
                <a:schemeClr val="tx1"/>
              </a:solidFill>
            </a:rPr>
            <a:t>Κοινωνική</a:t>
          </a:r>
        </a:p>
      </dgm:t>
    </dgm:pt>
    <dgm:pt modelId="{15824A0B-4DB6-4252-8576-D0A16960F5EB}" type="parTrans" cxnId="{A58DB537-BBA6-4B8B-82F6-2A8AFA1E531F}">
      <dgm:prSet/>
      <dgm:spPr/>
      <dgm:t>
        <a:bodyPr/>
        <a:lstStyle/>
        <a:p>
          <a:endParaRPr lang="el-GR"/>
        </a:p>
      </dgm:t>
    </dgm:pt>
    <dgm:pt modelId="{9BF6E690-8512-4DDD-88A6-7F3CBB030201}" type="sibTrans" cxnId="{A58DB537-BBA6-4B8B-82F6-2A8AFA1E531F}">
      <dgm:prSet/>
      <dgm:spPr/>
      <dgm:t>
        <a:bodyPr/>
        <a:lstStyle/>
        <a:p>
          <a:endParaRPr lang="el-GR"/>
        </a:p>
      </dgm:t>
    </dgm:pt>
    <dgm:pt modelId="{2AF25587-6338-48E7-8F55-E7C066CC3303}">
      <dgm:prSet custT="1"/>
      <dgm:spPr/>
      <dgm:t>
        <a:bodyPr/>
        <a:lstStyle/>
        <a:p>
          <a:pPr>
            <a:buFontTx/>
            <a:buNone/>
          </a:pPr>
          <a:r>
            <a:rPr lang="en-US" sz="1600" b="0" dirty="0"/>
            <a:t>  </a:t>
          </a:r>
          <a:r>
            <a:rPr lang="el-GR" sz="1600" b="0" dirty="0"/>
            <a:t>  Καλές πρακτικές στη δημιουργία διαδραστικού ΕΥ για ΕξΑΕ ενηλίκων </a:t>
          </a:r>
          <a:endParaRPr lang="el-GR" sz="1600" dirty="0"/>
        </a:p>
      </dgm:t>
    </dgm:pt>
    <dgm:pt modelId="{05D89781-DF21-4463-AD55-02E5563FC759}" type="parTrans" cxnId="{F668DACE-5866-43EB-BD27-BA7EFFEBCE5A}">
      <dgm:prSet/>
      <dgm:spPr/>
      <dgm:t>
        <a:bodyPr/>
        <a:lstStyle/>
        <a:p>
          <a:endParaRPr lang="el-GR"/>
        </a:p>
      </dgm:t>
    </dgm:pt>
    <dgm:pt modelId="{8DF54413-9A5B-477D-8CDE-0A7FAAF49DF1}" type="sibTrans" cxnId="{F668DACE-5866-43EB-BD27-BA7EFFEBCE5A}">
      <dgm:prSet/>
      <dgm:spPr/>
      <dgm:t>
        <a:bodyPr/>
        <a:lstStyle/>
        <a:p>
          <a:endParaRPr lang="el-GR"/>
        </a:p>
      </dgm:t>
    </dgm:pt>
    <dgm:pt modelId="{36B9C1D3-BA62-45DE-A9D5-0DCB8E97753A}">
      <dgm:prSet custT="1"/>
      <dgm:spPr/>
      <dgm:t>
        <a:bodyPr/>
        <a:lstStyle/>
        <a:p>
          <a:pPr>
            <a:buFontTx/>
            <a:buNone/>
          </a:pPr>
          <a:r>
            <a:rPr lang="en-US" sz="1200" b="0" dirty="0"/>
            <a:t>  </a:t>
          </a:r>
          <a:r>
            <a:rPr lang="el-GR" sz="1400" b="0" dirty="0"/>
            <a:t>Ο εμπλουτισμός της υπάρχουσας βιβλιογραφίας προτείνοντας την ΕξΑΕ ως μεθοδολογία διδασκαλίας της τοπικής Ιστορίας </a:t>
          </a:r>
          <a:r>
            <a:rPr lang="el-GR" sz="1400" b="0" i="0" u="none" strike="noStrike" dirty="0">
              <a:effectLst/>
            </a:rPr>
            <a:t>συμπληρωματικά ή/και αυτοδύναμα στη Τριτοβάθμια εκπαίδευση</a:t>
          </a:r>
          <a:endParaRPr lang="el-GR" sz="1400" dirty="0"/>
        </a:p>
      </dgm:t>
    </dgm:pt>
    <dgm:pt modelId="{03FA0C90-F2B7-46A2-97D3-F1E0ADAB4643}" type="parTrans" cxnId="{88315191-CDF5-49FF-9C30-EFF83B2E14ED}">
      <dgm:prSet/>
      <dgm:spPr/>
      <dgm:t>
        <a:bodyPr/>
        <a:lstStyle/>
        <a:p>
          <a:endParaRPr lang="el-GR"/>
        </a:p>
      </dgm:t>
    </dgm:pt>
    <dgm:pt modelId="{7E3EFAE4-427B-4E49-AB80-5C5469BA8B55}" type="sibTrans" cxnId="{88315191-CDF5-49FF-9C30-EFF83B2E14ED}">
      <dgm:prSet/>
      <dgm:spPr/>
      <dgm:t>
        <a:bodyPr/>
        <a:lstStyle/>
        <a:p>
          <a:endParaRPr lang="el-GR"/>
        </a:p>
      </dgm:t>
    </dgm:pt>
    <dgm:pt modelId="{5FC75B9D-D4BC-4B77-B39B-49AA14D5FE27}">
      <dgm:prSet/>
      <dgm:spPr/>
      <dgm:t>
        <a:bodyPr/>
        <a:lstStyle/>
        <a:p>
          <a:pPr>
            <a:buFontTx/>
            <a:buNone/>
          </a:pPr>
          <a:r>
            <a:rPr lang="en-US" b="0" dirty="0"/>
            <a:t>  </a:t>
          </a:r>
          <a:r>
            <a:rPr lang="el-GR" b="0" dirty="0"/>
            <a:t>  Η ε</a:t>
          </a:r>
          <a:r>
            <a:rPr lang="el-GR" b="0" i="0" u="none" strike="noStrike" dirty="0">
              <a:effectLst/>
            </a:rPr>
            <a:t>υαισθητοποίηση των πολιτών για την ιστορική και πολιτιστική κληρονομιά του τόπου μας.</a:t>
          </a:r>
          <a:endParaRPr lang="el-GR" dirty="0"/>
        </a:p>
      </dgm:t>
    </dgm:pt>
    <dgm:pt modelId="{98CBFA2A-67D6-4B93-993F-74D85A7CA012}" type="parTrans" cxnId="{03A21C72-78FA-4980-8027-A6E77BFBC6CD}">
      <dgm:prSet/>
      <dgm:spPr/>
      <dgm:t>
        <a:bodyPr/>
        <a:lstStyle/>
        <a:p>
          <a:endParaRPr lang="el-GR"/>
        </a:p>
      </dgm:t>
    </dgm:pt>
    <dgm:pt modelId="{0CF65466-A905-4D7A-888B-66D0A262C075}" type="sibTrans" cxnId="{03A21C72-78FA-4980-8027-A6E77BFBC6CD}">
      <dgm:prSet/>
      <dgm:spPr/>
      <dgm:t>
        <a:bodyPr/>
        <a:lstStyle/>
        <a:p>
          <a:endParaRPr lang="el-GR"/>
        </a:p>
      </dgm:t>
    </dgm:pt>
    <dgm:pt modelId="{89BA63E3-3531-431C-A193-4D90203AEEB3}" type="pres">
      <dgm:prSet presAssocID="{5DF33B32-10D6-44D5-93BB-60B40DA3458A}" presName="diagram" presStyleCnt="0">
        <dgm:presLayoutVars>
          <dgm:dir/>
          <dgm:animLvl val="lvl"/>
          <dgm:resizeHandles val="exact"/>
        </dgm:presLayoutVars>
      </dgm:prSet>
      <dgm:spPr/>
    </dgm:pt>
    <dgm:pt modelId="{E3FD44D4-8A53-4804-BA1D-C560EA23AD93}" type="pres">
      <dgm:prSet presAssocID="{6E41E777-7E9B-4F04-A9AC-A2FA13C555DE}" presName="compNode" presStyleCnt="0"/>
      <dgm:spPr/>
    </dgm:pt>
    <dgm:pt modelId="{7F96A40B-2E7A-468A-A439-80D82C7F3CF1}" type="pres">
      <dgm:prSet presAssocID="{6E41E777-7E9B-4F04-A9AC-A2FA13C555DE}" presName="childRect" presStyleLbl="bgAcc1" presStyleIdx="0" presStyleCnt="3" custScaleY="121581">
        <dgm:presLayoutVars>
          <dgm:bulletEnabled val="1"/>
        </dgm:presLayoutVars>
      </dgm:prSet>
      <dgm:spPr/>
    </dgm:pt>
    <dgm:pt modelId="{27E66568-83E7-42BC-A42E-119B96819E42}" type="pres">
      <dgm:prSet presAssocID="{6E41E777-7E9B-4F04-A9AC-A2FA13C555DE}" presName="parentText" presStyleLbl="node1" presStyleIdx="0" presStyleCnt="0">
        <dgm:presLayoutVars>
          <dgm:chMax val="0"/>
          <dgm:bulletEnabled val="1"/>
        </dgm:presLayoutVars>
      </dgm:prSet>
      <dgm:spPr/>
    </dgm:pt>
    <dgm:pt modelId="{8F9C43B9-7BF7-4EA3-9CE4-34E1DF245BDE}" type="pres">
      <dgm:prSet presAssocID="{6E41E777-7E9B-4F04-A9AC-A2FA13C555DE}" presName="parentRect" presStyleLbl="alignNode1" presStyleIdx="0" presStyleCnt="3"/>
      <dgm:spPr/>
    </dgm:pt>
    <dgm:pt modelId="{1B7E818B-0C5F-4DD9-B677-AB7083C7FCBF}" type="pres">
      <dgm:prSet presAssocID="{6E41E777-7E9B-4F04-A9AC-A2FA13C555DE}" presName="adorn" presStyleLbl="fgAccFollow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 b="-2000"/>
          </a:stretch>
        </a:blipFill>
      </dgm:spPr>
    </dgm:pt>
    <dgm:pt modelId="{E6AD2D4D-93CC-4BCF-B5BD-64AF6D2C2840}" type="pres">
      <dgm:prSet presAssocID="{8D9069C5-61D2-4A7A-A887-93BEF1471285}" presName="sibTrans" presStyleLbl="sibTrans2D1" presStyleIdx="0" presStyleCnt="0"/>
      <dgm:spPr/>
    </dgm:pt>
    <dgm:pt modelId="{E5B16F3A-B682-426C-AFD4-852A6E8666BB}" type="pres">
      <dgm:prSet presAssocID="{D7ACD6DF-4E09-47F2-A132-886D68E8C811}" presName="compNode" presStyleCnt="0"/>
      <dgm:spPr/>
    </dgm:pt>
    <dgm:pt modelId="{DDF7AB9A-A972-4C86-829C-3D5948374C9F}" type="pres">
      <dgm:prSet presAssocID="{D7ACD6DF-4E09-47F2-A132-886D68E8C811}" presName="childRect" presStyleLbl="bgAcc1" presStyleIdx="1" presStyleCnt="3" custScaleX="141605" custScaleY="125500">
        <dgm:presLayoutVars>
          <dgm:bulletEnabled val="1"/>
        </dgm:presLayoutVars>
      </dgm:prSet>
      <dgm:spPr/>
    </dgm:pt>
    <dgm:pt modelId="{95A16F05-D883-4576-BCD0-D8DA34B534E3}" type="pres">
      <dgm:prSet presAssocID="{D7ACD6DF-4E09-47F2-A132-886D68E8C811}" presName="parentText" presStyleLbl="node1" presStyleIdx="0" presStyleCnt="0">
        <dgm:presLayoutVars>
          <dgm:chMax val="0"/>
          <dgm:bulletEnabled val="1"/>
        </dgm:presLayoutVars>
      </dgm:prSet>
      <dgm:spPr/>
    </dgm:pt>
    <dgm:pt modelId="{F4BF490F-FAD7-4B3E-9AFD-2BE80D7CEA42}" type="pres">
      <dgm:prSet presAssocID="{D7ACD6DF-4E09-47F2-A132-886D68E8C811}" presName="parentRect" presStyleLbl="alignNode1" presStyleIdx="1" presStyleCnt="3" custScaleX="139655"/>
      <dgm:spPr/>
    </dgm:pt>
    <dgm:pt modelId="{E27E45C5-B412-415E-8CF6-2A05C9EC585C}" type="pres">
      <dgm:prSet presAssocID="{D7ACD6DF-4E09-47F2-A132-886D68E8C811}" presName="adorn" presStyleLbl="fgAccFollowNode1" presStyleIdx="1" presStyleCnt="3" custLinFactNeighborX="60229" custLinFactNeighborY="-1135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53000" r="-53000"/>
          </a:stretch>
        </a:blipFill>
      </dgm:spPr>
    </dgm:pt>
    <dgm:pt modelId="{6D82C3E1-B1F5-47AC-A23E-B3FFD84D078F}" type="pres">
      <dgm:prSet presAssocID="{C99E4F7E-5292-49C7-BAD4-85475490F8D6}" presName="sibTrans" presStyleLbl="sibTrans2D1" presStyleIdx="0" presStyleCnt="0"/>
      <dgm:spPr/>
    </dgm:pt>
    <dgm:pt modelId="{12BA472C-EC91-4D2B-98BC-B06E0776C7F6}" type="pres">
      <dgm:prSet presAssocID="{FFEDD694-E54D-44FB-A738-D883B123FB75}" presName="compNode" presStyleCnt="0"/>
      <dgm:spPr/>
    </dgm:pt>
    <dgm:pt modelId="{811B2157-569F-463D-B8C1-BBDB7CB47DCE}" type="pres">
      <dgm:prSet presAssocID="{FFEDD694-E54D-44FB-A738-D883B123FB75}" presName="childRect" presStyleLbl="bgAcc1" presStyleIdx="2" presStyleCnt="3" custScaleY="105042">
        <dgm:presLayoutVars>
          <dgm:bulletEnabled val="1"/>
        </dgm:presLayoutVars>
      </dgm:prSet>
      <dgm:spPr/>
    </dgm:pt>
    <dgm:pt modelId="{C6E8CC08-1E13-4AD8-B385-B4EF9CD47418}" type="pres">
      <dgm:prSet presAssocID="{FFEDD694-E54D-44FB-A738-D883B123FB75}" presName="parentText" presStyleLbl="node1" presStyleIdx="0" presStyleCnt="0">
        <dgm:presLayoutVars>
          <dgm:chMax val="0"/>
          <dgm:bulletEnabled val="1"/>
        </dgm:presLayoutVars>
      </dgm:prSet>
      <dgm:spPr/>
    </dgm:pt>
    <dgm:pt modelId="{ADE3776D-6B8B-4C6C-9C88-3F3BC8108F91}" type="pres">
      <dgm:prSet presAssocID="{FFEDD694-E54D-44FB-A738-D883B123FB75}" presName="parentRect" presStyleLbl="alignNode1" presStyleIdx="2" presStyleCnt="3"/>
      <dgm:spPr/>
    </dgm:pt>
    <dgm:pt modelId="{D70057A1-9341-447D-8D90-BD2B5C645A5B}" type="pres">
      <dgm:prSet presAssocID="{FFEDD694-E54D-44FB-A738-D883B123FB75}" presName="adorn" presStyleLbl="fgAccFollow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Lst>
  <dgm:cxnLst>
    <dgm:cxn modelId="{4C8B4316-AFC6-4003-9FCE-485B4E14E466}" srcId="{5DF33B32-10D6-44D5-93BB-60B40DA3458A}" destId="{6E41E777-7E9B-4F04-A9AC-A2FA13C555DE}" srcOrd="0" destOrd="0" parTransId="{26377FE9-E26B-445D-9B18-91AA5D2BC8A5}" sibTransId="{8D9069C5-61D2-4A7A-A887-93BEF1471285}"/>
    <dgm:cxn modelId="{A58DB537-BBA6-4B8B-82F6-2A8AFA1E531F}" srcId="{5DF33B32-10D6-44D5-93BB-60B40DA3458A}" destId="{FFEDD694-E54D-44FB-A738-D883B123FB75}" srcOrd="2" destOrd="0" parTransId="{15824A0B-4DB6-4252-8576-D0A16960F5EB}" sibTransId="{9BF6E690-8512-4DDD-88A6-7F3CBB030201}"/>
    <dgm:cxn modelId="{49B29560-5EBB-4869-BE73-8736D9488279}" type="presOf" srcId="{5DF33B32-10D6-44D5-93BB-60B40DA3458A}" destId="{89BA63E3-3531-431C-A193-4D90203AEEB3}" srcOrd="0" destOrd="0" presId="urn:microsoft.com/office/officeart/2005/8/layout/bList2"/>
    <dgm:cxn modelId="{03A21C72-78FA-4980-8027-A6E77BFBC6CD}" srcId="{FFEDD694-E54D-44FB-A738-D883B123FB75}" destId="{5FC75B9D-D4BC-4B77-B39B-49AA14D5FE27}" srcOrd="0" destOrd="0" parTransId="{98CBFA2A-67D6-4B93-993F-74D85A7CA012}" sibTransId="{0CF65466-A905-4D7A-888B-66D0A262C075}"/>
    <dgm:cxn modelId="{09CA5452-9DD1-421D-AE56-1E58E421BF28}" type="presOf" srcId="{D7ACD6DF-4E09-47F2-A132-886D68E8C811}" destId="{F4BF490F-FAD7-4B3E-9AFD-2BE80D7CEA42}" srcOrd="1" destOrd="0" presId="urn:microsoft.com/office/officeart/2005/8/layout/bList2"/>
    <dgm:cxn modelId="{88BD9053-CB37-4B1B-BB1F-2813B536EB7A}" type="presOf" srcId="{FFEDD694-E54D-44FB-A738-D883B123FB75}" destId="{C6E8CC08-1E13-4AD8-B385-B4EF9CD47418}" srcOrd="0" destOrd="0" presId="urn:microsoft.com/office/officeart/2005/8/layout/bList2"/>
    <dgm:cxn modelId="{95D9447E-3F2A-4AD1-8674-42A0FF8972BE}" type="presOf" srcId="{5FC75B9D-D4BC-4B77-B39B-49AA14D5FE27}" destId="{811B2157-569F-463D-B8C1-BBDB7CB47DCE}" srcOrd="0" destOrd="0" presId="urn:microsoft.com/office/officeart/2005/8/layout/bList2"/>
    <dgm:cxn modelId="{02639082-B6BA-462C-B414-C13B2D5C887E}" type="presOf" srcId="{D7ACD6DF-4E09-47F2-A132-886D68E8C811}" destId="{95A16F05-D883-4576-BCD0-D8DA34B534E3}" srcOrd="0" destOrd="0" presId="urn:microsoft.com/office/officeart/2005/8/layout/bList2"/>
    <dgm:cxn modelId="{ABF11189-CC05-4EE1-8676-BA914A8A739E}" type="presOf" srcId="{6E41E777-7E9B-4F04-A9AC-A2FA13C555DE}" destId="{27E66568-83E7-42BC-A42E-119B96819E42}" srcOrd="0" destOrd="0" presId="urn:microsoft.com/office/officeart/2005/8/layout/bList2"/>
    <dgm:cxn modelId="{88315191-CDF5-49FF-9C30-EFF83B2E14ED}" srcId="{D7ACD6DF-4E09-47F2-A132-886D68E8C811}" destId="{36B9C1D3-BA62-45DE-A9D5-0DCB8E97753A}" srcOrd="0" destOrd="0" parTransId="{03FA0C90-F2B7-46A2-97D3-F1E0ADAB4643}" sibTransId="{7E3EFAE4-427B-4E49-AB80-5C5469BA8B55}"/>
    <dgm:cxn modelId="{68D887AA-EAC8-413F-9F9B-B6BBAC1B92BC}" type="presOf" srcId="{6E41E777-7E9B-4F04-A9AC-A2FA13C555DE}" destId="{8F9C43B9-7BF7-4EA3-9CE4-34E1DF245BDE}" srcOrd="1" destOrd="0" presId="urn:microsoft.com/office/officeart/2005/8/layout/bList2"/>
    <dgm:cxn modelId="{12571ECC-64C8-4DDE-A3E1-8BFC20A3089B}" srcId="{5DF33B32-10D6-44D5-93BB-60B40DA3458A}" destId="{D7ACD6DF-4E09-47F2-A132-886D68E8C811}" srcOrd="1" destOrd="0" parTransId="{69D98DA5-AF81-49DE-B812-F2FE8D92FB39}" sibTransId="{C99E4F7E-5292-49C7-BAD4-85475490F8D6}"/>
    <dgm:cxn modelId="{F668DACE-5866-43EB-BD27-BA7EFFEBCE5A}" srcId="{6E41E777-7E9B-4F04-A9AC-A2FA13C555DE}" destId="{2AF25587-6338-48E7-8F55-E7C066CC3303}" srcOrd="0" destOrd="0" parTransId="{05D89781-DF21-4463-AD55-02E5563FC759}" sibTransId="{8DF54413-9A5B-477D-8CDE-0A7FAAF49DF1}"/>
    <dgm:cxn modelId="{3C1875E3-4055-4859-9B1C-99A05D9CB8CB}" type="presOf" srcId="{FFEDD694-E54D-44FB-A738-D883B123FB75}" destId="{ADE3776D-6B8B-4C6C-9C88-3F3BC8108F91}" srcOrd="1" destOrd="0" presId="urn:microsoft.com/office/officeart/2005/8/layout/bList2"/>
    <dgm:cxn modelId="{CB58D6E3-A763-4975-8D44-866EB523FA83}" type="presOf" srcId="{8D9069C5-61D2-4A7A-A887-93BEF1471285}" destId="{E6AD2D4D-93CC-4BCF-B5BD-64AF6D2C2840}" srcOrd="0" destOrd="0" presId="urn:microsoft.com/office/officeart/2005/8/layout/bList2"/>
    <dgm:cxn modelId="{87A42CE9-215B-4777-AE63-5AE2E13EFD08}" type="presOf" srcId="{C99E4F7E-5292-49C7-BAD4-85475490F8D6}" destId="{6D82C3E1-B1F5-47AC-A23E-B3FFD84D078F}" srcOrd="0" destOrd="0" presId="urn:microsoft.com/office/officeart/2005/8/layout/bList2"/>
    <dgm:cxn modelId="{F20EF0EC-A318-4318-B95A-CB5666F925C7}" type="presOf" srcId="{2AF25587-6338-48E7-8F55-E7C066CC3303}" destId="{7F96A40B-2E7A-468A-A439-80D82C7F3CF1}" srcOrd="0" destOrd="0" presId="urn:microsoft.com/office/officeart/2005/8/layout/bList2"/>
    <dgm:cxn modelId="{D79B60EE-3EE9-4C9B-8892-7B6FF1960B25}" type="presOf" srcId="{36B9C1D3-BA62-45DE-A9D5-0DCB8E97753A}" destId="{DDF7AB9A-A972-4C86-829C-3D5948374C9F}" srcOrd="0" destOrd="0" presId="urn:microsoft.com/office/officeart/2005/8/layout/bList2"/>
    <dgm:cxn modelId="{202F47DD-C085-4274-82AB-C4E5D64CBE3C}" type="presParOf" srcId="{89BA63E3-3531-431C-A193-4D90203AEEB3}" destId="{E3FD44D4-8A53-4804-BA1D-C560EA23AD93}" srcOrd="0" destOrd="0" presId="urn:microsoft.com/office/officeart/2005/8/layout/bList2"/>
    <dgm:cxn modelId="{6BBC1C47-E0D6-41CC-B28C-F281974CBEB0}" type="presParOf" srcId="{E3FD44D4-8A53-4804-BA1D-C560EA23AD93}" destId="{7F96A40B-2E7A-468A-A439-80D82C7F3CF1}" srcOrd="0" destOrd="0" presId="urn:microsoft.com/office/officeart/2005/8/layout/bList2"/>
    <dgm:cxn modelId="{89F786D9-04CA-4A31-A8FC-FCA696B60487}" type="presParOf" srcId="{E3FD44D4-8A53-4804-BA1D-C560EA23AD93}" destId="{27E66568-83E7-42BC-A42E-119B96819E42}" srcOrd="1" destOrd="0" presId="urn:microsoft.com/office/officeart/2005/8/layout/bList2"/>
    <dgm:cxn modelId="{5A59B552-D8D0-4E96-949E-971D20E80675}" type="presParOf" srcId="{E3FD44D4-8A53-4804-BA1D-C560EA23AD93}" destId="{8F9C43B9-7BF7-4EA3-9CE4-34E1DF245BDE}" srcOrd="2" destOrd="0" presId="urn:microsoft.com/office/officeart/2005/8/layout/bList2"/>
    <dgm:cxn modelId="{6504C3BD-E94B-45A3-838A-31279C62EF62}" type="presParOf" srcId="{E3FD44D4-8A53-4804-BA1D-C560EA23AD93}" destId="{1B7E818B-0C5F-4DD9-B677-AB7083C7FCBF}" srcOrd="3" destOrd="0" presId="urn:microsoft.com/office/officeart/2005/8/layout/bList2"/>
    <dgm:cxn modelId="{31E098E9-00B6-46A9-A3A9-EDA90179C65A}" type="presParOf" srcId="{89BA63E3-3531-431C-A193-4D90203AEEB3}" destId="{E6AD2D4D-93CC-4BCF-B5BD-64AF6D2C2840}" srcOrd="1" destOrd="0" presId="urn:microsoft.com/office/officeart/2005/8/layout/bList2"/>
    <dgm:cxn modelId="{AAEAE015-430D-4BEC-B54D-F6E47A80FE8B}" type="presParOf" srcId="{89BA63E3-3531-431C-A193-4D90203AEEB3}" destId="{E5B16F3A-B682-426C-AFD4-852A6E8666BB}" srcOrd="2" destOrd="0" presId="urn:microsoft.com/office/officeart/2005/8/layout/bList2"/>
    <dgm:cxn modelId="{2BA2CC65-5393-4950-BF12-4DAAB2C02F5A}" type="presParOf" srcId="{E5B16F3A-B682-426C-AFD4-852A6E8666BB}" destId="{DDF7AB9A-A972-4C86-829C-3D5948374C9F}" srcOrd="0" destOrd="0" presId="urn:microsoft.com/office/officeart/2005/8/layout/bList2"/>
    <dgm:cxn modelId="{BAB7595F-B7F4-4BA2-84C5-D5D057E95E38}" type="presParOf" srcId="{E5B16F3A-B682-426C-AFD4-852A6E8666BB}" destId="{95A16F05-D883-4576-BCD0-D8DA34B534E3}" srcOrd="1" destOrd="0" presId="urn:microsoft.com/office/officeart/2005/8/layout/bList2"/>
    <dgm:cxn modelId="{AADE67A9-4BBD-4DA4-95EB-41C6667D3259}" type="presParOf" srcId="{E5B16F3A-B682-426C-AFD4-852A6E8666BB}" destId="{F4BF490F-FAD7-4B3E-9AFD-2BE80D7CEA42}" srcOrd="2" destOrd="0" presId="urn:microsoft.com/office/officeart/2005/8/layout/bList2"/>
    <dgm:cxn modelId="{F36F6938-5441-45EC-9F4F-984CAF27F563}" type="presParOf" srcId="{E5B16F3A-B682-426C-AFD4-852A6E8666BB}" destId="{E27E45C5-B412-415E-8CF6-2A05C9EC585C}" srcOrd="3" destOrd="0" presId="urn:microsoft.com/office/officeart/2005/8/layout/bList2"/>
    <dgm:cxn modelId="{08ABD8BA-762F-4144-921C-4E2025A4D748}" type="presParOf" srcId="{89BA63E3-3531-431C-A193-4D90203AEEB3}" destId="{6D82C3E1-B1F5-47AC-A23E-B3FFD84D078F}" srcOrd="3" destOrd="0" presId="urn:microsoft.com/office/officeart/2005/8/layout/bList2"/>
    <dgm:cxn modelId="{15EADD10-E907-4DB4-B9FA-B12F53DB0900}" type="presParOf" srcId="{89BA63E3-3531-431C-A193-4D90203AEEB3}" destId="{12BA472C-EC91-4D2B-98BC-B06E0776C7F6}" srcOrd="4" destOrd="0" presId="urn:microsoft.com/office/officeart/2005/8/layout/bList2"/>
    <dgm:cxn modelId="{B71F9F81-3E8F-409E-BB1E-305901280499}" type="presParOf" srcId="{12BA472C-EC91-4D2B-98BC-B06E0776C7F6}" destId="{811B2157-569F-463D-B8C1-BBDB7CB47DCE}" srcOrd="0" destOrd="0" presId="urn:microsoft.com/office/officeart/2005/8/layout/bList2"/>
    <dgm:cxn modelId="{C0CBBD59-F0F3-4ABA-86F6-E4AC776F0516}" type="presParOf" srcId="{12BA472C-EC91-4D2B-98BC-B06E0776C7F6}" destId="{C6E8CC08-1E13-4AD8-B385-B4EF9CD47418}" srcOrd="1" destOrd="0" presId="urn:microsoft.com/office/officeart/2005/8/layout/bList2"/>
    <dgm:cxn modelId="{8C9F5563-EA53-4838-BA74-889D3DACA5BE}" type="presParOf" srcId="{12BA472C-EC91-4D2B-98BC-B06E0776C7F6}" destId="{ADE3776D-6B8B-4C6C-9C88-3F3BC8108F91}" srcOrd="2" destOrd="0" presId="urn:microsoft.com/office/officeart/2005/8/layout/bList2"/>
    <dgm:cxn modelId="{79EAA0EA-B8B1-4503-8556-7A7435A6A779}" type="presParOf" srcId="{12BA472C-EC91-4D2B-98BC-B06E0776C7F6}" destId="{D70057A1-9341-447D-8D90-BD2B5C645A5B}"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0AA2064-D11A-46CB-B126-AA6CF4DA7ECE}"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l-GR"/>
        </a:p>
      </dgm:t>
    </dgm:pt>
    <dgm:pt modelId="{63A42606-F946-415C-828B-9AC052272C17}">
      <dgm:prSet phldrT="[Κείμενο]"/>
      <dgm:spPr/>
      <dgm:t>
        <a:bodyPr/>
        <a:lstStyle/>
        <a:p>
          <a:r>
            <a:rPr lang="el-GR" dirty="0"/>
            <a:t>Περιορισμένο δείγμα</a:t>
          </a:r>
        </a:p>
        <a:p>
          <a:r>
            <a:rPr lang="el-GR" dirty="0"/>
            <a:t>Δείγμα σκόπιμης δειγματοληψίας </a:t>
          </a:r>
        </a:p>
      </dgm:t>
    </dgm:pt>
    <dgm:pt modelId="{8DF94C36-E543-4210-9A8C-3B02633E2BF1}" type="parTrans" cxnId="{506BE64E-5D71-44E7-9027-B7B7FC04DF18}">
      <dgm:prSet/>
      <dgm:spPr/>
      <dgm:t>
        <a:bodyPr/>
        <a:lstStyle/>
        <a:p>
          <a:endParaRPr lang="el-GR"/>
        </a:p>
      </dgm:t>
    </dgm:pt>
    <dgm:pt modelId="{579786F8-8B78-4F14-A5C8-7B11981764B7}" type="sibTrans" cxnId="{506BE64E-5D71-44E7-9027-B7B7FC04DF18}">
      <dgm:prSet/>
      <dgm:spPr/>
      <dgm:t>
        <a:bodyPr/>
        <a:lstStyle/>
        <a:p>
          <a:endParaRPr lang="el-GR"/>
        </a:p>
      </dgm:t>
    </dgm:pt>
    <dgm:pt modelId="{666C4726-3DA5-4D33-B50B-FEE10ABC1C17}">
      <dgm:prSet phldrT="[Κείμενο]"/>
      <dgm:spPr/>
      <dgm:t>
        <a:bodyPr/>
        <a:lstStyle/>
        <a:p>
          <a:r>
            <a:rPr lang="el-GR" dirty="0"/>
            <a:t>Έλλειψη αποτίμησης από εκπαιδευτές ενηλίκων ειδικούς στο αντικείμενο της ιστορίας </a:t>
          </a:r>
        </a:p>
      </dgm:t>
    </dgm:pt>
    <dgm:pt modelId="{48FE5A9B-3BEB-4010-9BF6-113A79A81AC8}" type="parTrans" cxnId="{F2ACE5F1-A839-45B4-82DF-91D2B3AB044C}">
      <dgm:prSet/>
      <dgm:spPr/>
      <dgm:t>
        <a:bodyPr/>
        <a:lstStyle/>
        <a:p>
          <a:endParaRPr lang="el-GR"/>
        </a:p>
      </dgm:t>
    </dgm:pt>
    <dgm:pt modelId="{49ED3259-89E9-4691-BB8C-BCD4FD905D96}" type="sibTrans" cxnId="{F2ACE5F1-A839-45B4-82DF-91D2B3AB044C}">
      <dgm:prSet/>
      <dgm:spPr/>
      <dgm:t>
        <a:bodyPr/>
        <a:lstStyle/>
        <a:p>
          <a:endParaRPr lang="el-GR"/>
        </a:p>
      </dgm:t>
    </dgm:pt>
    <dgm:pt modelId="{92670D0F-DE34-418D-B83D-43251FB16A8B}" type="pres">
      <dgm:prSet presAssocID="{A0AA2064-D11A-46CB-B126-AA6CF4DA7ECE}" presName="Name0" presStyleCnt="0">
        <dgm:presLayoutVars>
          <dgm:dir/>
          <dgm:resizeHandles val="exact"/>
        </dgm:presLayoutVars>
      </dgm:prSet>
      <dgm:spPr/>
    </dgm:pt>
    <dgm:pt modelId="{B44F0920-2B20-42EE-827F-C091A60C76C0}" type="pres">
      <dgm:prSet presAssocID="{63A42606-F946-415C-828B-9AC052272C17}" presName="compNode" presStyleCnt="0"/>
      <dgm:spPr/>
    </dgm:pt>
    <dgm:pt modelId="{A4A0D030-CDB9-4365-9D5D-C1BE6BD0F6C9}" type="pres">
      <dgm:prSet presAssocID="{63A42606-F946-415C-828B-9AC052272C17}" presName="pictRect" presStyleLbl="node1" presStyleIdx="0" presStyleCnt="2" custScaleX="56330" custScaleY="68445"/>
      <dgm:spPr>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dgm:spPr>
    </dgm:pt>
    <dgm:pt modelId="{8AAEFACB-6E4A-479A-BB36-67E9037F0E61}" type="pres">
      <dgm:prSet presAssocID="{63A42606-F946-415C-828B-9AC052272C17}" presName="textRect" presStyleLbl="revTx" presStyleIdx="0" presStyleCnt="2">
        <dgm:presLayoutVars>
          <dgm:bulletEnabled val="1"/>
        </dgm:presLayoutVars>
      </dgm:prSet>
      <dgm:spPr/>
    </dgm:pt>
    <dgm:pt modelId="{BF8578B3-2969-4E3B-8B53-BE2C2AF4C419}" type="pres">
      <dgm:prSet presAssocID="{579786F8-8B78-4F14-A5C8-7B11981764B7}" presName="sibTrans" presStyleLbl="sibTrans2D1" presStyleIdx="0" presStyleCnt="0"/>
      <dgm:spPr/>
    </dgm:pt>
    <dgm:pt modelId="{CA71C724-A414-44FB-AAFE-AD5E8C7E6475}" type="pres">
      <dgm:prSet presAssocID="{666C4726-3DA5-4D33-B50B-FEE10ABC1C17}" presName="compNode" presStyleCnt="0"/>
      <dgm:spPr/>
    </dgm:pt>
    <dgm:pt modelId="{A32CC34E-0D31-4C8D-BB8E-358CB6F33727}" type="pres">
      <dgm:prSet presAssocID="{666C4726-3DA5-4D33-B50B-FEE10ABC1C17}" presName="pictRect" presStyleLbl="node1" presStyleIdx="1" presStyleCnt="2" custScaleX="62726" custScaleY="68445"/>
      <dgm:spPr>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dgm:spPr>
    </dgm:pt>
    <dgm:pt modelId="{B2C80501-C5FF-4860-97DB-7CF7DDB34DEE}" type="pres">
      <dgm:prSet presAssocID="{666C4726-3DA5-4D33-B50B-FEE10ABC1C17}" presName="textRect" presStyleLbl="revTx" presStyleIdx="1" presStyleCnt="2">
        <dgm:presLayoutVars>
          <dgm:bulletEnabled val="1"/>
        </dgm:presLayoutVars>
      </dgm:prSet>
      <dgm:spPr/>
    </dgm:pt>
  </dgm:ptLst>
  <dgm:cxnLst>
    <dgm:cxn modelId="{506BE64E-5D71-44E7-9027-B7B7FC04DF18}" srcId="{A0AA2064-D11A-46CB-B126-AA6CF4DA7ECE}" destId="{63A42606-F946-415C-828B-9AC052272C17}" srcOrd="0" destOrd="0" parTransId="{8DF94C36-E543-4210-9A8C-3B02633E2BF1}" sibTransId="{579786F8-8B78-4F14-A5C8-7B11981764B7}"/>
    <dgm:cxn modelId="{8AADFF7C-0D81-4E14-8B2B-61F6580F975C}" type="presOf" srcId="{666C4726-3DA5-4D33-B50B-FEE10ABC1C17}" destId="{B2C80501-C5FF-4860-97DB-7CF7DDB34DEE}" srcOrd="0" destOrd="0" presId="urn:microsoft.com/office/officeart/2005/8/layout/pList1"/>
    <dgm:cxn modelId="{32EABE81-5539-43F4-BB79-400BC53CED8F}" type="presOf" srcId="{63A42606-F946-415C-828B-9AC052272C17}" destId="{8AAEFACB-6E4A-479A-BB36-67E9037F0E61}" srcOrd="0" destOrd="0" presId="urn:microsoft.com/office/officeart/2005/8/layout/pList1"/>
    <dgm:cxn modelId="{47600DA5-3FEA-479B-9BC0-60E966ACDBC2}" type="presOf" srcId="{579786F8-8B78-4F14-A5C8-7B11981764B7}" destId="{BF8578B3-2969-4E3B-8B53-BE2C2AF4C419}" srcOrd="0" destOrd="0" presId="urn:microsoft.com/office/officeart/2005/8/layout/pList1"/>
    <dgm:cxn modelId="{644AA0E1-051B-48F3-A02F-34C6D8912710}" type="presOf" srcId="{A0AA2064-D11A-46CB-B126-AA6CF4DA7ECE}" destId="{92670D0F-DE34-418D-B83D-43251FB16A8B}" srcOrd="0" destOrd="0" presId="urn:microsoft.com/office/officeart/2005/8/layout/pList1"/>
    <dgm:cxn modelId="{F2ACE5F1-A839-45B4-82DF-91D2B3AB044C}" srcId="{A0AA2064-D11A-46CB-B126-AA6CF4DA7ECE}" destId="{666C4726-3DA5-4D33-B50B-FEE10ABC1C17}" srcOrd="1" destOrd="0" parTransId="{48FE5A9B-3BEB-4010-9BF6-113A79A81AC8}" sibTransId="{49ED3259-89E9-4691-BB8C-BCD4FD905D96}"/>
    <dgm:cxn modelId="{7B37C204-098B-4F07-8B2F-C5AA3208BFD9}" type="presParOf" srcId="{92670D0F-DE34-418D-B83D-43251FB16A8B}" destId="{B44F0920-2B20-42EE-827F-C091A60C76C0}" srcOrd="0" destOrd="0" presId="urn:microsoft.com/office/officeart/2005/8/layout/pList1"/>
    <dgm:cxn modelId="{A24880FD-E767-40D5-A0AF-E3B5B12ED432}" type="presParOf" srcId="{B44F0920-2B20-42EE-827F-C091A60C76C0}" destId="{A4A0D030-CDB9-4365-9D5D-C1BE6BD0F6C9}" srcOrd="0" destOrd="0" presId="urn:microsoft.com/office/officeart/2005/8/layout/pList1"/>
    <dgm:cxn modelId="{6936B042-AE86-4008-A35A-E73553980279}" type="presParOf" srcId="{B44F0920-2B20-42EE-827F-C091A60C76C0}" destId="{8AAEFACB-6E4A-479A-BB36-67E9037F0E61}" srcOrd="1" destOrd="0" presId="urn:microsoft.com/office/officeart/2005/8/layout/pList1"/>
    <dgm:cxn modelId="{8CFA94FA-E601-40A7-8327-3D41BBED8B17}" type="presParOf" srcId="{92670D0F-DE34-418D-B83D-43251FB16A8B}" destId="{BF8578B3-2969-4E3B-8B53-BE2C2AF4C419}" srcOrd="1" destOrd="0" presId="urn:microsoft.com/office/officeart/2005/8/layout/pList1"/>
    <dgm:cxn modelId="{A4A98ED2-1794-41D1-BFFA-747C6EB6131F}" type="presParOf" srcId="{92670D0F-DE34-418D-B83D-43251FB16A8B}" destId="{CA71C724-A414-44FB-AAFE-AD5E8C7E6475}" srcOrd="2" destOrd="0" presId="urn:microsoft.com/office/officeart/2005/8/layout/pList1"/>
    <dgm:cxn modelId="{F45AC277-D0F4-47B4-AFC8-B99EF9A01818}" type="presParOf" srcId="{CA71C724-A414-44FB-AAFE-AD5E8C7E6475}" destId="{A32CC34E-0D31-4C8D-BB8E-358CB6F33727}" srcOrd="0" destOrd="0" presId="urn:microsoft.com/office/officeart/2005/8/layout/pList1"/>
    <dgm:cxn modelId="{12FE5238-6892-49D8-B3F7-18315ED30CBE}" type="presParOf" srcId="{CA71C724-A414-44FB-AAFE-AD5E8C7E6475}" destId="{B2C80501-C5FF-4860-97DB-7CF7DDB34DEE}"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1C24551-4D93-4E92-8BC0-8C762A063FA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ECD3A28C-090D-4E7D-9EDB-072472A79B6E}">
      <dgm:prSet custT="1"/>
      <dgm:spPr>
        <a:solidFill>
          <a:schemeClr val="accent3">
            <a:lumMod val="40000"/>
            <a:lumOff val="60000"/>
          </a:schemeClr>
        </a:solidFill>
      </dgm:spPr>
      <dgm:t>
        <a:bodyPr/>
        <a:lstStyle/>
        <a:p>
          <a:r>
            <a:rPr lang="el-GR" sz="2400" dirty="0">
              <a:solidFill>
                <a:schemeClr val="tx1"/>
              </a:solidFill>
            </a:rPr>
            <a:t>Αξιοποίηση του ΕΥ συμπληρωματικά σε προγράμματα εκπαίδευσης ενηλίκων </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5E1F163E-7B1E-405B-BE4C-DB902660B4EF}" type="parTrans" cxnId="{4FCAFE6C-5EF6-40AD-A568-F7A34B8ABFE6}">
      <dgm:prSet/>
      <dgm:spPr/>
      <dgm:t>
        <a:bodyPr/>
        <a:lstStyle/>
        <a:p>
          <a:endParaRPr lang="el-GR"/>
        </a:p>
      </dgm:t>
    </dgm:pt>
    <dgm:pt modelId="{6710B0F0-6108-433A-9A0E-28E1E3378040}" type="sibTrans" cxnId="{4FCAFE6C-5EF6-40AD-A568-F7A34B8ABFE6}">
      <dgm:prSet/>
      <dgm:spPr/>
      <dgm:t>
        <a:bodyPr/>
        <a:lstStyle/>
        <a:p>
          <a:endParaRPr lang="el-GR"/>
        </a:p>
      </dgm:t>
    </dgm:pt>
    <dgm:pt modelId="{51EE6FE6-3BBF-4582-AD18-9B3A403DA671}">
      <dgm:prSet custT="1"/>
      <dgm:spPr>
        <a:solidFill>
          <a:schemeClr val="accent4">
            <a:lumMod val="60000"/>
            <a:lumOff val="40000"/>
          </a:schemeClr>
        </a:solidFill>
      </dgm:spPr>
      <dgm:t>
        <a:bodyPr/>
        <a:lstStyle/>
        <a:p>
          <a:r>
            <a:rPr lang="el-GR" sz="2000" b="0" dirty="0">
              <a:solidFill>
                <a:schemeClr val="tx1"/>
              </a:solidFill>
              <a:effectLst>
                <a:outerShdw blurRad="38100" dist="38100" dir="2700000" algn="tl">
                  <a:srgbClr val="000000">
                    <a:alpha val="43137"/>
                  </a:srgbClr>
                </a:outerShdw>
              </a:effectLst>
              <a:latin typeface="+mn-lt"/>
              <a:cs typeface="Times New Roman" panose="02020603050405020304" pitchFamily="18" charset="0"/>
            </a:rPr>
            <a:t>Μελλοντική έρευνα του ΕΥ ως προς τα παραγόμενα μαθησιακά αποτελέσματα και τη συμβολή του στην εκπαιδευτική διαδικασία</a:t>
          </a:r>
          <a:r>
            <a:rPr lang="el-GR" sz="2000" b="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dgm:t>
    </dgm:pt>
    <dgm:pt modelId="{17FD7FE6-42C9-48EE-AB5D-CB78B14C894E}" type="parTrans" cxnId="{465C21D9-2F89-4CAA-8067-3CE68C840419}">
      <dgm:prSet/>
      <dgm:spPr/>
      <dgm:t>
        <a:bodyPr/>
        <a:lstStyle/>
        <a:p>
          <a:endParaRPr lang="el-GR"/>
        </a:p>
      </dgm:t>
    </dgm:pt>
    <dgm:pt modelId="{39CE4822-3CC2-4DEA-9278-F6C7BE484719}" type="sibTrans" cxnId="{465C21D9-2F89-4CAA-8067-3CE68C840419}">
      <dgm:prSet/>
      <dgm:spPr/>
      <dgm:t>
        <a:bodyPr/>
        <a:lstStyle/>
        <a:p>
          <a:endParaRPr lang="el-GR"/>
        </a:p>
      </dgm:t>
    </dgm:pt>
    <dgm:pt modelId="{7BF8A142-F350-4576-AA71-2670E9C2D8C4}">
      <dgm:prSet custT="1"/>
      <dgm:spPr>
        <a:solidFill>
          <a:srgbClr val="00B0F0"/>
        </a:solidFill>
      </dgm:spPr>
      <dgm:t>
        <a:bodyPr/>
        <a:lstStyle/>
        <a:p>
          <a:r>
            <a:rPr lang="el-GR" sz="2400" dirty="0">
              <a:solidFill>
                <a:schemeClr val="tx1"/>
              </a:solidFill>
            </a:rPr>
            <a:t>Μελλοντική δημιουργία αντίστοιχου ΕΥ για θέματα  τοπικής ιστορίας της χώρας μας </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3A1F4081-3D7C-472C-A5C8-F4652FE5462D}" type="parTrans" cxnId="{45F8F31C-88DE-4AFD-A08F-D7CC3E4AF76F}">
      <dgm:prSet/>
      <dgm:spPr/>
      <dgm:t>
        <a:bodyPr/>
        <a:lstStyle/>
        <a:p>
          <a:endParaRPr lang="el-GR"/>
        </a:p>
      </dgm:t>
    </dgm:pt>
    <dgm:pt modelId="{4E615EAE-4C9E-4EBA-8EF0-528827ACB7B1}" type="sibTrans" cxnId="{45F8F31C-88DE-4AFD-A08F-D7CC3E4AF76F}">
      <dgm:prSet/>
      <dgm:spPr/>
      <dgm:t>
        <a:bodyPr/>
        <a:lstStyle/>
        <a:p>
          <a:endParaRPr lang="el-GR"/>
        </a:p>
      </dgm:t>
    </dgm:pt>
    <dgm:pt modelId="{2401FE84-54C3-4B98-A58B-1DDDA36B4A02}" type="pres">
      <dgm:prSet presAssocID="{31C24551-4D93-4E92-8BC0-8C762A063FA5}" presName="diagram" presStyleCnt="0">
        <dgm:presLayoutVars>
          <dgm:dir/>
          <dgm:resizeHandles val="exact"/>
        </dgm:presLayoutVars>
      </dgm:prSet>
      <dgm:spPr/>
    </dgm:pt>
    <dgm:pt modelId="{5AE15C90-5107-4CC8-9B61-E86C5846B409}" type="pres">
      <dgm:prSet presAssocID="{ECD3A28C-090D-4E7D-9EDB-072472A79B6E}" presName="node" presStyleLbl="node1" presStyleIdx="0" presStyleCnt="3">
        <dgm:presLayoutVars>
          <dgm:bulletEnabled val="1"/>
        </dgm:presLayoutVars>
      </dgm:prSet>
      <dgm:spPr/>
    </dgm:pt>
    <dgm:pt modelId="{7EC09835-9664-4189-A3B6-407CB163D8D9}" type="pres">
      <dgm:prSet presAssocID="{6710B0F0-6108-433A-9A0E-28E1E3378040}" presName="sibTrans" presStyleCnt="0"/>
      <dgm:spPr/>
    </dgm:pt>
    <dgm:pt modelId="{7CA3D3C2-9EB4-42DA-8109-62D5723B34D2}" type="pres">
      <dgm:prSet presAssocID="{51EE6FE6-3BBF-4582-AD18-9B3A403DA671}" presName="node" presStyleLbl="node1" presStyleIdx="1" presStyleCnt="3">
        <dgm:presLayoutVars>
          <dgm:bulletEnabled val="1"/>
        </dgm:presLayoutVars>
      </dgm:prSet>
      <dgm:spPr/>
    </dgm:pt>
    <dgm:pt modelId="{A110C3A5-5C08-41BA-9BD9-2C5FC171D437}" type="pres">
      <dgm:prSet presAssocID="{39CE4822-3CC2-4DEA-9278-F6C7BE484719}" presName="sibTrans" presStyleCnt="0"/>
      <dgm:spPr/>
    </dgm:pt>
    <dgm:pt modelId="{E5E76C9E-A611-4B0E-A815-2AF0317A132E}" type="pres">
      <dgm:prSet presAssocID="{7BF8A142-F350-4576-AA71-2670E9C2D8C4}" presName="node" presStyleLbl="node1" presStyleIdx="2" presStyleCnt="3">
        <dgm:presLayoutVars>
          <dgm:bulletEnabled val="1"/>
        </dgm:presLayoutVars>
      </dgm:prSet>
      <dgm:spPr/>
    </dgm:pt>
  </dgm:ptLst>
  <dgm:cxnLst>
    <dgm:cxn modelId="{45F8F31C-88DE-4AFD-A08F-D7CC3E4AF76F}" srcId="{31C24551-4D93-4E92-8BC0-8C762A063FA5}" destId="{7BF8A142-F350-4576-AA71-2670E9C2D8C4}" srcOrd="2" destOrd="0" parTransId="{3A1F4081-3D7C-472C-A5C8-F4652FE5462D}" sibTransId="{4E615EAE-4C9E-4EBA-8EF0-528827ACB7B1}"/>
    <dgm:cxn modelId="{4B153B69-21D5-4B64-A45C-D8E4C1A17AA0}" type="presOf" srcId="{7BF8A142-F350-4576-AA71-2670E9C2D8C4}" destId="{E5E76C9E-A611-4B0E-A815-2AF0317A132E}" srcOrd="0" destOrd="0" presId="urn:microsoft.com/office/officeart/2005/8/layout/default"/>
    <dgm:cxn modelId="{4FCAFE6C-5EF6-40AD-A568-F7A34B8ABFE6}" srcId="{31C24551-4D93-4E92-8BC0-8C762A063FA5}" destId="{ECD3A28C-090D-4E7D-9EDB-072472A79B6E}" srcOrd="0" destOrd="0" parTransId="{5E1F163E-7B1E-405B-BE4C-DB902660B4EF}" sibTransId="{6710B0F0-6108-433A-9A0E-28E1E3378040}"/>
    <dgm:cxn modelId="{978E50CC-ED7C-4971-9392-0D0C04EFB24A}" type="presOf" srcId="{31C24551-4D93-4E92-8BC0-8C762A063FA5}" destId="{2401FE84-54C3-4B98-A58B-1DDDA36B4A02}" srcOrd="0" destOrd="0" presId="urn:microsoft.com/office/officeart/2005/8/layout/default"/>
    <dgm:cxn modelId="{465C21D9-2F89-4CAA-8067-3CE68C840419}" srcId="{31C24551-4D93-4E92-8BC0-8C762A063FA5}" destId="{51EE6FE6-3BBF-4582-AD18-9B3A403DA671}" srcOrd="1" destOrd="0" parTransId="{17FD7FE6-42C9-48EE-AB5D-CB78B14C894E}" sibTransId="{39CE4822-3CC2-4DEA-9278-F6C7BE484719}"/>
    <dgm:cxn modelId="{830233E2-4F47-4582-BBD1-5A04D95D2E09}" type="presOf" srcId="{ECD3A28C-090D-4E7D-9EDB-072472A79B6E}" destId="{5AE15C90-5107-4CC8-9B61-E86C5846B409}" srcOrd="0" destOrd="0" presId="urn:microsoft.com/office/officeart/2005/8/layout/default"/>
    <dgm:cxn modelId="{D77600ED-D0F2-4244-A0ED-0FF853DC1770}" type="presOf" srcId="{51EE6FE6-3BBF-4582-AD18-9B3A403DA671}" destId="{7CA3D3C2-9EB4-42DA-8109-62D5723B34D2}" srcOrd="0" destOrd="0" presId="urn:microsoft.com/office/officeart/2005/8/layout/default"/>
    <dgm:cxn modelId="{ED948B36-50F2-46E4-97C0-AE8F32A5F387}" type="presParOf" srcId="{2401FE84-54C3-4B98-A58B-1DDDA36B4A02}" destId="{5AE15C90-5107-4CC8-9B61-E86C5846B409}" srcOrd="0" destOrd="0" presId="urn:microsoft.com/office/officeart/2005/8/layout/default"/>
    <dgm:cxn modelId="{4282934E-50BB-4482-917C-2524AD26CDE6}" type="presParOf" srcId="{2401FE84-54C3-4B98-A58B-1DDDA36B4A02}" destId="{7EC09835-9664-4189-A3B6-407CB163D8D9}" srcOrd="1" destOrd="0" presId="urn:microsoft.com/office/officeart/2005/8/layout/default"/>
    <dgm:cxn modelId="{95522629-CE7E-4041-B1E4-1DC72E14FF01}" type="presParOf" srcId="{2401FE84-54C3-4B98-A58B-1DDDA36B4A02}" destId="{7CA3D3C2-9EB4-42DA-8109-62D5723B34D2}" srcOrd="2" destOrd="0" presId="urn:microsoft.com/office/officeart/2005/8/layout/default"/>
    <dgm:cxn modelId="{C1F4EA94-8CE7-478B-B3FD-2196F4688DAA}" type="presParOf" srcId="{2401FE84-54C3-4B98-A58B-1DDDA36B4A02}" destId="{A110C3A5-5C08-41BA-9BD9-2C5FC171D437}" srcOrd="3" destOrd="0" presId="urn:microsoft.com/office/officeart/2005/8/layout/default"/>
    <dgm:cxn modelId="{8055A12D-0A6B-4F9E-8365-4C24BA1962CC}" type="presParOf" srcId="{2401FE84-54C3-4B98-A58B-1DDDA36B4A02}" destId="{E5E76C9E-A611-4B0E-A815-2AF0317A132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0849D0-D6DB-469C-8CD1-923E789CA292}"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l-GR"/>
        </a:p>
      </dgm:t>
    </dgm:pt>
    <dgm:pt modelId="{97314B51-75E2-4EB1-8489-7028744A186F}">
      <dgm:prSet phldrT="[Κείμενο]" custT="1"/>
      <dgm:spPr/>
      <dgm:t>
        <a:bodyPr/>
        <a:lstStyle/>
        <a:p>
          <a:r>
            <a:rPr lang="el-GR" sz="1700" dirty="0"/>
            <a:t>  </a:t>
          </a:r>
          <a:r>
            <a:rPr lang="el-GR" sz="2400" b="0" i="0" u="none" strike="noStrike" dirty="0">
              <a:solidFill>
                <a:srgbClr val="000000"/>
              </a:solidFill>
              <a:effectLst/>
            </a:rPr>
            <a:t>Το ΕΥ  διέπεται από τις αρχές και τη μεθοδολογία της Εξ αποστάσεως εκπαίδευσης;</a:t>
          </a:r>
          <a:endParaRPr lang="el-GR" sz="2400" b="1" dirty="0"/>
        </a:p>
      </dgm:t>
    </dgm:pt>
    <dgm:pt modelId="{3A82E48A-6809-4D5F-9788-EA9C2B38FF20}" type="parTrans" cxnId="{6DC06419-63B2-4CDB-8F0B-B60DEDF4E9FD}">
      <dgm:prSet/>
      <dgm:spPr/>
      <dgm:t>
        <a:bodyPr/>
        <a:lstStyle/>
        <a:p>
          <a:endParaRPr lang="el-GR"/>
        </a:p>
      </dgm:t>
    </dgm:pt>
    <dgm:pt modelId="{52AB1D58-1839-4258-8238-C85B095ADFD9}" type="sibTrans" cxnId="{6DC06419-63B2-4CDB-8F0B-B60DEDF4E9FD}">
      <dgm:prSet/>
      <dgm:spPr/>
      <dgm:t>
        <a:bodyPr/>
        <a:lstStyle/>
        <a:p>
          <a:endParaRPr lang="el-GR"/>
        </a:p>
      </dgm:t>
    </dgm:pt>
    <dgm:pt modelId="{D04B70F0-B177-4F46-BC69-779213F10D0F}">
      <dgm:prSet phldrT="[Κείμενο]" custT="1"/>
      <dgm:spPr/>
      <dgm:t>
        <a:bodyPr/>
        <a:lstStyle/>
        <a:p>
          <a:r>
            <a:rPr lang="el-GR" sz="2400" b="0" i="0" u="none" strike="noStrike" dirty="0">
              <a:solidFill>
                <a:srgbClr val="000000"/>
              </a:solidFill>
              <a:effectLst/>
            </a:rPr>
            <a:t>To EY έχει δημιουργηθεί ακολουθώντας τις αρχές της Πολυμεσικής Μάθησης</a:t>
          </a:r>
          <a:r>
            <a:rPr lang="en-US" sz="2400" b="0" i="0" u="none" strike="noStrike" dirty="0">
              <a:solidFill>
                <a:srgbClr val="000000"/>
              </a:solidFill>
              <a:effectLst/>
            </a:rPr>
            <a:t>; </a:t>
          </a:r>
          <a:endParaRPr lang="el-GR" sz="2400" dirty="0"/>
        </a:p>
      </dgm:t>
    </dgm:pt>
    <dgm:pt modelId="{1D0A880F-56B0-4AE7-BBEF-B4BE3D6D31F4}" type="parTrans" cxnId="{04467821-AE64-46C4-AED5-2620A88BF0E9}">
      <dgm:prSet/>
      <dgm:spPr/>
      <dgm:t>
        <a:bodyPr/>
        <a:lstStyle/>
        <a:p>
          <a:endParaRPr lang="el-GR"/>
        </a:p>
      </dgm:t>
    </dgm:pt>
    <dgm:pt modelId="{DDF9CF9D-1F32-4DEE-B7FE-1F69F2E3EA5B}" type="sibTrans" cxnId="{04467821-AE64-46C4-AED5-2620A88BF0E9}">
      <dgm:prSet/>
      <dgm:spPr/>
      <dgm:t>
        <a:bodyPr/>
        <a:lstStyle/>
        <a:p>
          <a:endParaRPr lang="el-GR"/>
        </a:p>
      </dgm:t>
    </dgm:pt>
    <dgm:pt modelId="{7DFDA43B-8285-42C0-9BC0-05588505747D}">
      <dgm:prSet phldrT="[Κείμενο]" custT="1"/>
      <dgm:spPr/>
      <dgm:t>
        <a:bodyPr/>
        <a:lstStyle/>
        <a:p>
          <a:r>
            <a:rPr lang="el-GR" sz="1700" dirty="0"/>
            <a:t> </a:t>
          </a:r>
          <a:r>
            <a:rPr lang="el-GR" sz="2400" b="0" i="0" u="none" strike="noStrike" dirty="0">
              <a:solidFill>
                <a:srgbClr val="000000"/>
              </a:solidFill>
              <a:effectLst/>
            </a:rPr>
            <a:t>Ποιες είναι οι  απόψεις  των φοιτητών αρχιτεκτονικής σχολής απέναντι στο εκπαιδευτικό υλικό, ως ειδικοί ως προς το Γνωστικό Αντικείμενο; </a:t>
          </a:r>
          <a:endParaRPr lang="el-GR" sz="2400" dirty="0"/>
        </a:p>
      </dgm:t>
    </dgm:pt>
    <dgm:pt modelId="{70B6BBC9-8E94-41E3-B905-B6FF62BA356B}" type="parTrans" cxnId="{B9D33184-858C-4E4C-9218-B1D0FBCB2C34}">
      <dgm:prSet/>
      <dgm:spPr/>
      <dgm:t>
        <a:bodyPr/>
        <a:lstStyle/>
        <a:p>
          <a:endParaRPr lang="el-GR"/>
        </a:p>
      </dgm:t>
    </dgm:pt>
    <dgm:pt modelId="{81BBC1AF-1E58-40F3-AE95-9444E5AFA368}" type="sibTrans" cxnId="{B9D33184-858C-4E4C-9218-B1D0FBCB2C34}">
      <dgm:prSet/>
      <dgm:spPr/>
      <dgm:t>
        <a:bodyPr/>
        <a:lstStyle/>
        <a:p>
          <a:endParaRPr lang="el-GR"/>
        </a:p>
      </dgm:t>
    </dgm:pt>
    <dgm:pt modelId="{9149FB11-58B6-4797-B56B-D49456E0DB41}" type="pres">
      <dgm:prSet presAssocID="{BA0849D0-D6DB-469C-8CD1-923E789CA292}" presName="Name0" presStyleCnt="0">
        <dgm:presLayoutVars>
          <dgm:chMax val="7"/>
          <dgm:chPref val="7"/>
          <dgm:dir/>
        </dgm:presLayoutVars>
      </dgm:prSet>
      <dgm:spPr/>
    </dgm:pt>
    <dgm:pt modelId="{FC97C640-417C-40F0-9B5A-97D103383468}" type="pres">
      <dgm:prSet presAssocID="{BA0849D0-D6DB-469C-8CD1-923E789CA292}" presName="Name1" presStyleCnt="0"/>
      <dgm:spPr/>
    </dgm:pt>
    <dgm:pt modelId="{0C0FD845-33F3-426E-A7CD-A9214E4BAA1B}" type="pres">
      <dgm:prSet presAssocID="{BA0849D0-D6DB-469C-8CD1-923E789CA292}" presName="cycle" presStyleCnt="0"/>
      <dgm:spPr/>
    </dgm:pt>
    <dgm:pt modelId="{C7BCF760-4BC2-4879-B82A-D8142D69E671}" type="pres">
      <dgm:prSet presAssocID="{BA0849D0-D6DB-469C-8CD1-923E789CA292}" presName="srcNode" presStyleLbl="node1" presStyleIdx="0" presStyleCnt="3"/>
      <dgm:spPr/>
    </dgm:pt>
    <dgm:pt modelId="{C4FBC3C2-132C-4DD4-B094-80944FF5B96E}" type="pres">
      <dgm:prSet presAssocID="{BA0849D0-D6DB-469C-8CD1-923E789CA292}" presName="conn" presStyleLbl="parChTrans1D2" presStyleIdx="0" presStyleCnt="1"/>
      <dgm:spPr/>
    </dgm:pt>
    <dgm:pt modelId="{1125B4C3-6A36-45AA-A0E6-AB78C2F52838}" type="pres">
      <dgm:prSet presAssocID="{BA0849D0-D6DB-469C-8CD1-923E789CA292}" presName="extraNode" presStyleLbl="node1" presStyleIdx="0" presStyleCnt="3"/>
      <dgm:spPr/>
    </dgm:pt>
    <dgm:pt modelId="{7EABBC47-3F6F-4DD6-A3A8-E3A55980459F}" type="pres">
      <dgm:prSet presAssocID="{BA0849D0-D6DB-469C-8CD1-923E789CA292}" presName="dstNode" presStyleLbl="node1" presStyleIdx="0" presStyleCnt="3"/>
      <dgm:spPr/>
    </dgm:pt>
    <dgm:pt modelId="{93D32C50-AE0C-4DF6-BF64-1B51D6F84B34}" type="pres">
      <dgm:prSet presAssocID="{97314B51-75E2-4EB1-8489-7028744A186F}" presName="text_1" presStyleLbl="node1" presStyleIdx="0" presStyleCnt="3">
        <dgm:presLayoutVars>
          <dgm:bulletEnabled val="1"/>
        </dgm:presLayoutVars>
      </dgm:prSet>
      <dgm:spPr/>
    </dgm:pt>
    <dgm:pt modelId="{2E8BB1F1-D963-4752-8585-DC6CE322F472}" type="pres">
      <dgm:prSet presAssocID="{97314B51-75E2-4EB1-8489-7028744A186F}" presName="accent_1" presStyleCnt="0"/>
      <dgm:spPr/>
    </dgm:pt>
    <dgm:pt modelId="{3604FED3-39AE-4DE4-9D5C-514A32308A47}" type="pres">
      <dgm:prSet presAssocID="{97314B51-75E2-4EB1-8489-7028744A186F}" presName="accentRepeatNode" presStyleLbl="solidFgAcc1" presStyleIdx="0" presStyleCnt="3"/>
      <dgm:spPr/>
    </dgm:pt>
    <dgm:pt modelId="{9C0853CF-ABB2-4881-BC98-8B95620A8214}" type="pres">
      <dgm:prSet presAssocID="{D04B70F0-B177-4F46-BC69-779213F10D0F}" presName="text_2" presStyleLbl="node1" presStyleIdx="1" presStyleCnt="3">
        <dgm:presLayoutVars>
          <dgm:bulletEnabled val="1"/>
        </dgm:presLayoutVars>
      </dgm:prSet>
      <dgm:spPr/>
    </dgm:pt>
    <dgm:pt modelId="{D9AFEF67-D78F-4E92-B17A-284A700EC1F8}" type="pres">
      <dgm:prSet presAssocID="{D04B70F0-B177-4F46-BC69-779213F10D0F}" presName="accent_2" presStyleCnt="0"/>
      <dgm:spPr/>
    </dgm:pt>
    <dgm:pt modelId="{485E01FE-43EE-4F00-ABDF-8C6167B34D0B}" type="pres">
      <dgm:prSet presAssocID="{D04B70F0-B177-4F46-BC69-779213F10D0F}" presName="accentRepeatNode" presStyleLbl="solidFgAcc1" presStyleIdx="1" presStyleCnt="3"/>
      <dgm:spPr/>
    </dgm:pt>
    <dgm:pt modelId="{3BA8E595-A26E-4853-B209-23E20447D37C}" type="pres">
      <dgm:prSet presAssocID="{7DFDA43B-8285-42C0-9BC0-05588505747D}" presName="text_3" presStyleLbl="node1" presStyleIdx="2" presStyleCnt="3" custScaleY="132072">
        <dgm:presLayoutVars>
          <dgm:bulletEnabled val="1"/>
        </dgm:presLayoutVars>
      </dgm:prSet>
      <dgm:spPr/>
    </dgm:pt>
    <dgm:pt modelId="{03CCAC41-4C94-40F8-BC3D-6070AEEC894E}" type="pres">
      <dgm:prSet presAssocID="{7DFDA43B-8285-42C0-9BC0-05588505747D}" presName="accent_3" presStyleCnt="0"/>
      <dgm:spPr/>
    </dgm:pt>
    <dgm:pt modelId="{2AD7153E-C9F3-4968-83C3-01B2F1117513}" type="pres">
      <dgm:prSet presAssocID="{7DFDA43B-8285-42C0-9BC0-05588505747D}" presName="accentRepeatNode" presStyleLbl="solidFgAcc1" presStyleIdx="2" presStyleCnt="3"/>
      <dgm:spPr/>
    </dgm:pt>
  </dgm:ptLst>
  <dgm:cxnLst>
    <dgm:cxn modelId="{6DC06419-63B2-4CDB-8F0B-B60DEDF4E9FD}" srcId="{BA0849D0-D6DB-469C-8CD1-923E789CA292}" destId="{97314B51-75E2-4EB1-8489-7028744A186F}" srcOrd="0" destOrd="0" parTransId="{3A82E48A-6809-4D5F-9788-EA9C2B38FF20}" sibTransId="{52AB1D58-1839-4258-8238-C85B095ADFD9}"/>
    <dgm:cxn modelId="{04467821-AE64-46C4-AED5-2620A88BF0E9}" srcId="{BA0849D0-D6DB-469C-8CD1-923E789CA292}" destId="{D04B70F0-B177-4F46-BC69-779213F10D0F}" srcOrd="1" destOrd="0" parTransId="{1D0A880F-56B0-4AE7-BBEF-B4BE3D6D31F4}" sibTransId="{DDF9CF9D-1F32-4DEE-B7FE-1F69F2E3EA5B}"/>
    <dgm:cxn modelId="{84C58931-D18A-4B13-BFA5-484A8BEBED66}" type="presOf" srcId="{BA0849D0-D6DB-469C-8CD1-923E789CA292}" destId="{9149FB11-58B6-4797-B56B-D49456E0DB41}" srcOrd="0" destOrd="0" presId="urn:microsoft.com/office/officeart/2008/layout/VerticalCurvedList"/>
    <dgm:cxn modelId="{5B4FE66F-F13D-43DB-87E5-409229B22CD5}" type="presOf" srcId="{D04B70F0-B177-4F46-BC69-779213F10D0F}" destId="{9C0853CF-ABB2-4881-BC98-8B95620A8214}" srcOrd="0" destOrd="0" presId="urn:microsoft.com/office/officeart/2008/layout/VerticalCurvedList"/>
    <dgm:cxn modelId="{B9D33184-858C-4E4C-9218-B1D0FBCB2C34}" srcId="{BA0849D0-D6DB-469C-8CD1-923E789CA292}" destId="{7DFDA43B-8285-42C0-9BC0-05588505747D}" srcOrd="2" destOrd="0" parTransId="{70B6BBC9-8E94-41E3-B905-B6FF62BA356B}" sibTransId="{81BBC1AF-1E58-40F3-AE95-9444E5AFA368}"/>
    <dgm:cxn modelId="{9C5B9599-044E-4AF4-9B35-EDC0AE929B84}" type="presOf" srcId="{7DFDA43B-8285-42C0-9BC0-05588505747D}" destId="{3BA8E595-A26E-4853-B209-23E20447D37C}" srcOrd="0" destOrd="0" presId="urn:microsoft.com/office/officeart/2008/layout/VerticalCurvedList"/>
    <dgm:cxn modelId="{0CD13DC8-9094-492B-B81F-84B869E0B98B}" type="presOf" srcId="{52AB1D58-1839-4258-8238-C85B095ADFD9}" destId="{C4FBC3C2-132C-4DD4-B094-80944FF5B96E}" srcOrd="0" destOrd="0" presId="urn:microsoft.com/office/officeart/2008/layout/VerticalCurvedList"/>
    <dgm:cxn modelId="{8DBADCFD-C95E-4520-889A-B6BD6554376E}" type="presOf" srcId="{97314B51-75E2-4EB1-8489-7028744A186F}" destId="{93D32C50-AE0C-4DF6-BF64-1B51D6F84B34}" srcOrd="0" destOrd="0" presId="urn:microsoft.com/office/officeart/2008/layout/VerticalCurvedList"/>
    <dgm:cxn modelId="{AF15D3E3-EB71-4F16-9B0D-F26AEA22BD92}" type="presParOf" srcId="{9149FB11-58B6-4797-B56B-D49456E0DB41}" destId="{FC97C640-417C-40F0-9B5A-97D103383468}" srcOrd="0" destOrd="0" presId="urn:microsoft.com/office/officeart/2008/layout/VerticalCurvedList"/>
    <dgm:cxn modelId="{21D95FF5-8B79-4F65-B6C3-541A2AA64522}" type="presParOf" srcId="{FC97C640-417C-40F0-9B5A-97D103383468}" destId="{0C0FD845-33F3-426E-A7CD-A9214E4BAA1B}" srcOrd="0" destOrd="0" presId="urn:microsoft.com/office/officeart/2008/layout/VerticalCurvedList"/>
    <dgm:cxn modelId="{B6541396-0345-4F5F-9604-CD8B2FD9D7E0}" type="presParOf" srcId="{0C0FD845-33F3-426E-A7CD-A9214E4BAA1B}" destId="{C7BCF760-4BC2-4879-B82A-D8142D69E671}" srcOrd="0" destOrd="0" presId="urn:microsoft.com/office/officeart/2008/layout/VerticalCurvedList"/>
    <dgm:cxn modelId="{17B6DA82-59C2-4AE4-BF7E-B791D7A198AF}" type="presParOf" srcId="{0C0FD845-33F3-426E-A7CD-A9214E4BAA1B}" destId="{C4FBC3C2-132C-4DD4-B094-80944FF5B96E}" srcOrd="1" destOrd="0" presId="urn:microsoft.com/office/officeart/2008/layout/VerticalCurvedList"/>
    <dgm:cxn modelId="{0502C067-18A8-4D57-8D39-2AE9E9F3B3E1}" type="presParOf" srcId="{0C0FD845-33F3-426E-A7CD-A9214E4BAA1B}" destId="{1125B4C3-6A36-45AA-A0E6-AB78C2F52838}" srcOrd="2" destOrd="0" presId="urn:microsoft.com/office/officeart/2008/layout/VerticalCurvedList"/>
    <dgm:cxn modelId="{DE62DE43-31B0-4CFC-BBE4-D46B6C2BF96F}" type="presParOf" srcId="{0C0FD845-33F3-426E-A7CD-A9214E4BAA1B}" destId="{7EABBC47-3F6F-4DD6-A3A8-E3A55980459F}" srcOrd="3" destOrd="0" presId="urn:microsoft.com/office/officeart/2008/layout/VerticalCurvedList"/>
    <dgm:cxn modelId="{D1F22116-3D7E-4EC5-A52A-BCDC49B3DA5D}" type="presParOf" srcId="{FC97C640-417C-40F0-9B5A-97D103383468}" destId="{93D32C50-AE0C-4DF6-BF64-1B51D6F84B34}" srcOrd="1" destOrd="0" presId="urn:microsoft.com/office/officeart/2008/layout/VerticalCurvedList"/>
    <dgm:cxn modelId="{18BF51A4-2AE9-401F-8EB3-A4AA18E7D9B3}" type="presParOf" srcId="{FC97C640-417C-40F0-9B5A-97D103383468}" destId="{2E8BB1F1-D963-4752-8585-DC6CE322F472}" srcOrd="2" destOrd="0" presId="urn:microsoft.com/office/officeart/2008/layout/VerticalCurvedList"/>
    <dgm:cxn modelId="{7F40663D-F643-4ECB-B7E8-429E1B5891C6}" type="presParOf" srcId="{2E8BB1F1-D963-4752-8585-DC6CE322F472}" destId="{3604FED3-39AE-4DE4-9D5C-514A32308A47}" srcOrd="0" destOrd="0" presId="urn:microsoft.com/office/officeart/2008/layout/VerticalCurvedList"/>
    <dgm:cxn modelId="{58B51E89-690B-44ED-9E39-C218566A89EF}" type="presParOf" srcId="{FC97C640-417C-40F0-9B5A-97D103383468}" destId="{9C0853CF-ABB2-4881-BC98-8B95620A8214}" srcOrd="3" destOrd="0" presId="urn:microsoft.com/office/officeart/2008/layout/VerticalCurvedList"/>
    <dgm:cxn modelId="{65BC5F56-2A6E-48F9-BBA6-3E4EA042A9C5}" type="presParOf" srcId="{FC97C640-417C-40F0-9B5A-97D103383468}" destId="{D9AFEF67-D78F-4E92-B17A-284A700EC1F8}" srcOrd="4" destOrd="0" presId="urn:microsoft.com/office/officeart/2008/layout/VerticalCurvedList"/>
    <dgm:cxn modelId="{AAA0CE5B-1673-41AB-91AB-093577BC51BF}" type="presParOf" srcId="{D9AFEF67-D78F-4E92-B17A-284A700EC1F8}" destId="{485E01FE-43EE-4F00-ABDF-8C6167B34D0B}" srcOrd="0" destOrd="0" presId="urn:microsoft.com/office/officeart/2008/layout/VerticalCurvedList"/>
    <dgm:cxn modelId="{AD66965D-C64E-4760-B4A4-F556B6CA87FB}" type="presParOf" srcId="{FC97C640-417C-40F0-9B5A-97D103383468}" destId="{3BA8E595-A26E-4853-B209-23E20447D37C}" srcOrd="5" destOrd="0" presId="urn:microsoft.com/office/officeart/2008/layout/VerticalCurvedList"/>
    <dgm:cxn modelId="{2E00338B-C91D-45A9-A8FB-D5C2F4A446F1}" type="presParOf" srcId="{FC97C640-417C-40F0-9B5A-97D103383468}" destId="{03CCAC41-4C94-40F8-BC3D-6070AEEC894E}" srcOrd="6" destOrd="0" presId="urn:microsoft.com/office/officeart/2008/layout/VerticalCurvedList"/>
    <dgm:cxn modelId="{6D4E0A7F-22C4-4BD0-A51C-A20B6D61B6C1}" type="presParOf" srcId="{03CCAC41-4C94-40F8-BC3D-6070AEEC894E}" destId="{2AD7153E-C9F3-4968-83C3-01B2F111751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0849D0-D6DB-469C-8CD1-923E789CA292}" type="doc">
      <dgm:prSet loTypeId="urn:microsoft.com/office/officeart/2005/8/layout/venn1" loCatId="relationship" qsTypeId="urn:microsoft.com/office/officeart/2005/8/quickstyle/3d3" qsCatId="3D" csTypeId="urn:microsoft.com/office/officeart/2005/8/colors/colorful3" csCatId="colorful" phldr="1"/>
      <dgm:spPr/>
      <dgm:t>
        <a:bodyPr/>
        <a:lstStyle/>
        <a:p>
          <a:endParaRPr lang="el-GR"/>
        </a:p>
      </dgm:t>
    </dgm:pt>
    <dgm:pt modelId="{97314B51-75E2-4EB1-8489-7028744A186F}">
      <dgm:prSet phldrT="[Κείμενο]" custT="1"/>
      <dgm:spPr/>
      <dgm:t>
        <a:bodyPr/>
        <a:lstStyle/>
        <a:p>
          <a:r>
            <a:rPr lang="el-GR" sz="2400" b="1" dirty="0"/>
            <a:t>Τοπική Ιστορία</a:t>
          </a:r>
        </a:p>
      </dgm:t>
    </dgm:pt>
    <dgm:pt modelId="{3A82E48A-6809-4D5F-9788-EA9C2B38FF20}" type="parTrans" cxnId="{6DC06419-63B2-4CDB-8F0B-B60DEDF4E9FD}">
      <dgm:prSet/>
      <dgm:spPr/>
      <dgm:t>
        <a:bodyPr/>
        <a:lstStyle/>
        <a:p>
          <a:endParaRPr lang="el-GR"/>
        </a:p>
      </dgm:t>
    </dgm:pt>
    <dgm:pt modelId="{52AB1D58-1839-4258-8238-C85B095ADFD9}" type="sibTrans" cxnId="{6DC06419-63B2-4CDB-8F0B-B60DEDF4E9FD}">
      <dgm:prSet/>
      <dgm:spPr/>
      <dgm:t>
        <a:bodyPr/>
        <a:lstStyle/>
        <a:p>
          <a:endParaRPr lang="el-GR"/>
        </a:p>
      </dgm:t>
    </dgm:pt>
    <dgm:pt modelId="{D04B70F0-B177-4F46-BC69-779213F10D0F}">
      <dgm:prSet phldrT="[Κείμενο]" custT="1"/>
      <dgm:spPr/>
      <dgm:t>
        <a:bodyPr/>
        <a:lstStyle/>
        <a:p>
          <a:r>
            <a:rPr lang="el-GR" sz="1800" b="1" dirty="0"/>
            <a:t>Εκπαίδευση </a:t>
          </a:r>
        </a:p>
        <a:p>
          <a:r>
            <a:rPr lang="el-GR" sz="2000" b="1" dirty="0"/>
            <a:t>Ενηλίκων</a:t>
          </a:r>
        </a:p>
      </dgm:t>
    </dgm:pt>
    <dgm:pt modelId="{1D0A880F-56B0-4AE7-BBEF-B4BE3D6D31F4}" type="parTrans" cxnId="{04467821-AE64-46C4-AED5-2620A88BF0E9}">
      <dgm:prSet/>
      <dgm:spPr/>
      <dgm:t>
        <a:bodyPr/>
        <a:lstStyle/>
        <a:p>
          <a:endParaRPr lang="el-GR"/>
        </a:p>
      </dgm:t>
    </dgm:pt>
    <dgm:pt modelId="{DDF9CF9D-1F32-4DEE-B7FE-1F69F2E3EA5B}" type="sibTrans" cxnId="{04467821-AE64-46C4-AED5-2620A88BF0E9}">
      <dgm:prSet/>
      <dgm:spPr/>
      <dgm:t>
        <a:bodyPr/>
        <a:lstStyle/>
        <a:p>
          <a:endParaRPr lang="el-GR"/>
        </a:p>
      </dgm:t>
    </dgm:pt>
    <dgm:pt modelId="{7DFDA43B-8285-42C0-9BC0-05588505747D}">
      <dgm:prSet phldrT="[Κείμενο]" custT="1"/>
      <dgm:spPr/>
      <dgm:t>
        <a:bodyPr/>
        <a:lstStyle/>
        <a:p>
          <a:r>
            <a:rPr lang="el-GR" sz="1700" dirty="0"/>
            <a:t> </a:t>
          </a:r>
          <a:r>
            <a:rPr lang="el-GR" sz="3200" b="1" dirty="0"/>
            <a:t>ΕξΑΕ</a:t>
          </a:r>
        </a:p>
      </dgm:t>
    </dgm:pt>
    <dgm:pt modelId="{70B6BBC9-8E94-41E3-B905-B6FF62BA356B}" type="parTrans" cxnId="{B9D33184-858C-4E4C-9218-B1D0FBCB2C34}">
      <dgm:prSet/>
      <dgm:spPr/>
      <dgm:t>
        <a:bodyPr/>
        <a:lstStyle/>
        <a:p>
          <a:endParaRPr lang="el-GR"/>
        </a:p>
      </dgm:t>
    </dgm:pt>
    <dgm:pt modelId="{81BBC1AF-1E58-40F3-AE95-9444E5AFA368}" type="sibTrans" cxnId="{B9D33184-858C-4E4C-9218-B1D0FBCB2C34}">
      <dgm:prSet/>
      <dgm:spPr/>
      <dgm:t>
        <a:bodyPr/>
        <a:lstStyle/>
        <a:p>
          <a:endParaRPr lang="el-GR"/>
        </a:p>
      </dgm:t>
    </dgm:pt>
    <dgm:pt modelId="{AC3C8BFE-82C2-4E53-B745-191AA08F8E62}" type="pres">
      <dgm:prSet presAssocID="{BA0849D0-D6DB-469C-8CD1-923E789CA292}" presName="compositeShape" presStyleCnt="0">
        <dgm:presLayoutVars>
          <dgm:chMax val="7"/>
          <dgm:dir/>
          <dgm:resizeHandles val="exact"/>
        </dgm:presLayoutVars>
      </dgm:prSet>
      <dgm:spPr/>
    </dgm:pt>
    <dgm:pt modelId="{8A8BED06-EA53-4550-AA18-2DFF17D3FBF6}" type="pres">
      <dgm:prSet presAssocID="{97314B51-75E2-4EB1-8489-7028744A186F}" presName="circ1" presStyleLbl="vennNode1" presStyleIdx="0" presStyleCnt="3" custLinFactNeighborX="4007" custLinFactNeighborY="-16821"/>
      <dgm:spPr/>
    </dgm:pt>
    <dgm:pt modelId="{46C45459-2CF0-434E-AF18-6E71984CF0F6}" type="pres">
      <dgm:prSet presAssocID="{97314B51-75E2-4EB1-8489-7028744A186F}" presName="circ1Tx" presStyleLbl="revTx" presStyleIdx="0" presStyleCnt="0">
        <dgm:presLayoutVars>
          <dgm:chMax val="0"/>
          <dgm:chPref val="0"/>
          <dgm:bulletEnabled val="1"/>
        </dgm:presLayoutVars>
      </dgm:prSet>
      <dgm:spPr/>
    </dgm:pt>
    <dgm:pt modelId="{E598FCD7-2FBF-4E5A-8C7F-5A99F765E0A7}" type="pres">
      <dgm:prSet presAssocID="{D04B70F0-B177-4F46-BC69-779213F10D0F}" presName="circ2" presStyleLbl="vennNode1" presStyleIdx="1" presStyleCnt="3" custScaleX="106056" custScaleY="104632" custLinFactNeighborX="8139" custLinFactNeighborY="20257"/>
      <dgm:spPr/>
    </dgm:pt>
    <dgm:pt modelId="{E561EE20-51BB-4712-AD4C-140DA0E0ABDC}" type="pres">
      <dgm:prSet presAssocID="{D04B70F0-B177-4F46-BC69-779213F10D0F}" presName="circ2Tx" presStyleLbl="revTx" presStyleIdx="0" presStyleCnt="0">
        <dgm:presLayoutVars>
          <dgm:chMax val="0"/>
          <dgm:chPref val="0"/>
          <dgm:bulletEnabled val="1"/>
        </dgm:presLayoutVars>
      </dgm:prSet>
      <dgm:spPr/>
    </dgm:pt>
    <dgm:pt modelId="{1DDF1CF0-48F5-4A30-9B6F-68F6B6583BAC}" type="pres">
      <dgm:prSet presAssocID="{7DFDA43B-8285-42C0-9BC0-05588505747D}" presName="circ3" presStyleLbl="vennNode1" presStyleIdx="2" presStyleCnt="3"/>
      <dgm:spPr/>
    </dgm:pt>
    <dgm:pt modelId="{20E42FBD-E736-4429-BA6E-C8CB1D52C794}" type="pres">
      <dgm:prSet presAssocID="{7DFDA43B-8285-42C0-9BC0-05588505747D}" presName="circ3Tx" presStyleLbl="revTx" presStyleIdx="0" presStyleCnt="0">
        <dgm:presLayoutVars>
          <dgm:chMax val="0"/>
          <dgm:chPref val="0"/>
          <dgm:bulletEnabled val="1"/>
        </dgm:presLayoutVars>
      </dgm:prSet>
      <dgm:spPr/>
    </dgm:pt>
  </dgm:ptLst>
  <dgm:cxnLst>
    <dgm:cxn modelId="{6DC06419-63B2-4CDB-8F0B-B60DEDF4E9FD}" srcId="{BA0849D0-D6DB-469C-8CD1-923E789CA292}" destId="{97314B51-75E2-4EB1-8489-7028744A186F}" srcOrd="0" destOrd="0" parTransId="{3A82E48A-6809-4D5F-9788-EA9C2B38FF20}" sibTransId="{52AB1D58-1839-4258-8238-C85B095ADFD9}"/>
    <dgm:cxn modelId="{4FB0A91C-618F-4605-969A-3890CA28DC10}" type="presOf" srcId="{7DFDA43B-8285-42C0-9BC0-05588505747D}" destId="{20E42FBD-E736-4429-BA6E-C8CB1D52C794}" srcOrd="1" destOrd="0" presId="urn:microsoft.com/office/officeart/2005/8/layout/venn1"/>
    <dgm:cxn modelId="{04467821-AE64-46C4-AED5-2620A88BF0E9}" srcId="{BA0849D0-D6DB-469C-8CD1-923E789CA292}" destId="{D04B70F0-B177-4F46-BC69-779213F10D0F}" srcOrd="1" destOrd="0" parTransId="{1D0A880F-56B0-4AE7-BBEF-B4BE3D6D31F4}" sibTransId="{DDF9CF9D-1F32-4DEE-B7FE-1F69F2E3EA5B}"/>
    <dgm:cxn modelId="{64D31727-4B4E-490E-A850-6FAB48E2E715}" type="presOf" srcId="{D04B70F0-B177-4F46-BC69-779213F10D0F}" destId="{E561EE20-51BB-4712-AD4C-140DA0E0ABDC}" srcOrd="1" destOrd="0" presId="urn:microsoft.com/office/officeart/2005/8/layout/venn1"/>
    <dgm:cxn modelId="{471E7731-A50F-4DBF-B8B0-B310831C35E2}" type="presOf" srcId="{7DFDA43B-8285-42C0-9BC0-05588505747D}" destId="{1DDF1CF0-48F5-4A30-9B6F-68F6B6583BAC}" srcOrd="0" destOrd="0" presId="urn:microsoft.com/office/officeart/2005/8/layout/venn1"/>
    <dgm:cxn modelId="{B9D33184-858C-4E4C-9218-B1D0FBCB2C34}" srcId="{BA0849D0-D6DB-469C-8CD1-923E789CA292}" destId="{7DFDA43B-8285-42C0-9BC0-05588505747D}" srcOrd="2" destOrd="0" parTransId="{70B6BBC9-8E94-41E3-B905-B6FF62BA356B}" sibTransId="{81BBC1AF-1E58-40F3-AE95-9444E5AFA368}"/>
    <dgm:cxn modelId="{85C614AB-0017-4E6F-BC3E-2644973739A2}" type="presOf" srcId="{97314B51-75E2-4EB1-8489-7028744A186F}" destId="{8A8BED06-EA53-4550-AA18-2DFF17D3FBF6}" srcOrd="0" destOrd="0" presId="urn:microsoft.com/office/officeart/2005/8/layout/venn1"/>
    <dgm:cxn modelId="{6A775EDF-01E8-4D38-95B9-1F3FAA0DB8E0}" type="presOf" srcId="{97314B51-75E2-4EB1-8489-7028744A186F}" destId="{46C45459-2CF0-434E-AF18-6E71984CF0F6}" srcOrd="1" destOrd="0" presId="urn:microsoft.com/office/officeart/2005/8/layout/venn1"/>
    <dgm:cxn modelId="{B5E126EE-6417-4348-95B2-7D287780DC19}" type="presOf" srcId="{D04B70F0-B177-4F46-BC69-779213F10D0F}" destId="{E598FCD7-2FBF-4E5A-8C7F-5A99F765E0A7}" srcOrd="0" destOrd="0" presId="urn:microsoft.com/office/officeart/2005/8/layout/venn1"/>
    <dgm:cxn modelId="{476781F4-817A-4AF6-B545-1642F72B33A2}" type="presOf" srcId="{BA0849D0-D6DB-469C-8CD1-923E789CA292}" destId="{AC3C8BFE-82C2-4E53-B745-191AA08F8E62}" srcOrd="0" destOrd="0" presId="urn:microsoft.com/office/officeart/2005/8/layout/venn1"/>
    <dgm:cxn modelId="{40D43E5A-EB40-4452-8D15-FB5F5749F540}" type="presParOf" srcId="{AC3C8BFE-82C2-4E53-B745-191AA08F8E62}" destId="{8A8BED06-EA53-4550-AA18-2DFF17D3FBF6}" srcOrd="0" destOrd="0" presId="urn:microsoft.com/office/officeart/2005/8/layout/venn1"/>
    <dgm:cxn modelId="{1277740E-4B3F-418E-B40C-1EC420528EEC}" type="presParOf" srcId="{AC3C8BFE-82C2-4E53-B745-191AA08F8E62}" destId="{46C45459-2CF0-434E-AF18-6E71984CF0F6}" srcOrd="1" destOrd="0" presId="urn:microsoft.com/office/officeart/2005/8/layout/venn1"/>
    <dgm:cxn modelId="{9A0D8C14-3550-47AD-9F4D-2341EBA840A2}" type="presParOf" srcId="{AC3C8BFE-82C2-4E53-B745-191AA08F8E62}" destId="{E598FCD7-2FBF-4E5A-8C7F-5A99F765E0A7}" srcOrd="2" destOrd="0" presId="urn:microsoft.com/office/officeart/2005/8/layout/venn1"/>
    <dgm:cxn modelId="{4B947BD7-03B2-4C54-99CA-252BADD0DD4E}" type="presParOf" srcId="{AC3C8BFE-82C2-4E53-B745-191AA08F8E62}" destId="{E561EE20-51BB-4712-AD4C-140DA0E0ABDC}" srcOrd="3" destOrd="0" presId="urn:microsoft.com/office/officeart/2005/8/layout/venn1"/>
    <dgm:cxn modelId="{2AFDD6CF-9980-47D1-95C1-DE10F7BF0076}" type="presParOf" srcId="{AC3C8BFE-82C2-4E53-B745-191AA08F8E62}" destId="{1DDF1CF0-48F5-4A30-9B6F-68F6B6583BAC}" srcOrd="4" destOrd="0" presId="urn:microsoft.com/office/officeart/2005/8/layout/venn1"/>
    <dgm:cxn modelId="{559E5372-4A76-4B49-BB4E-FC3873F658E2}" type="presParOf" srcId="{AC3C8BFE-82C2-4E53-B745-191AA08F8E62}" destId="{20E42FBD-E736-4429-BA6E-C8CB1D52C794}"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DF66CC-AC1F-4683-8DB4-9B96BC607AF5}" type="doc">
      <dgm:prSet loTypeId="urn:microsoft.com/office/officeart/2005/8/layout/hList6" loCatId="list" qsTypeId="urn:microsoft.com/office/officeart/2005/8/quickstyle/simple1" qsCatId="simple" csTypeId="urn:microsoft.com/office/officeart/2005/8/colors/accent4_1" csCatId="accent4" phldr="1"/>
      <dgm:spPr/>
      <dgm:t>
        <a:bodyPr/>
        <a:lstStyle/>
        <a:p>
          <a:endParaRPr lang="el-GR"/>
        </a:p>
      </dgm:t>
    </dgm:pt>
    <dgm:pt modelId="{71391406-F309-4C74-9624-67AC653B4935}">
      <dgm:prSet phldrT="[Κείμενο]" custT="1"/>
      <dgm:spPr/>
      <dgm:t>
        <a:bodyPr/>
        <a:lstStyle/>
        <a:p>
          <a:r>
            <a:rPr lang="el-GR" sz="2200" b="1" dirty="0">
              <a:solidFill>
                <a:srgbClr val="002060"/>
              </a:solidFill>
            </a:rPr>
            <a:t>Τοπική Ιστορία</a:t>
          </a:r>
        </a:p>
        <a:p>
          <a:r>
            <a:rPr lang="el-GR" sz="2000" b="1" dirty="0">
              <a:solidFill>
                <a:srgbClr val="002060"/>
              </a:solidFill>
            </a:rPr>
            <a:t>και </a:t>
          </a:r>
        </a:p>
        <a:p>
          <a:r>
            <a:rPr lang="el-GR" sz="2200" b="1" dirty="0">
              <a:solidFill>
                <a:srgbClr val="002060"/>
              </a:solidFill>
            </a:rPr>
            <a:t>Εκπαίδευση Ενηλίκων </a:t>
          </a:r>
        </a:p>
      </dgm:t>
    </dgm:pt>
    <dgm:pt modelId="{31E98AE4-C0DD-4E59-8E57-7FC66317E39A}" type="parTrans" cxnId="{393771FA-7B3A-45EE-A68A-417C6809DC54}">
      <dgm:prSet/>
      <dgm:spPr/>
      <dgm:t>
        <a:bodyPr/>
        <a:lstStyle/>
        <a:p>
          <a:endParaRPr lang="el-GR"/>
        </a:p>
      </dgm:t>
    </dgm:pt>
    <dgm:pt modelId="{FC3C8391-51FD-4FDB-B359-62A345C8D167}" type="sibTrans" cxnId="{393771FA-7B3A-45EE-A68A-417C6809DC54}">
      <dgm:prSet/>
      <dgm:spPr/>
      <dgm:t>
        <a:bodyPr/>
        <a:lstStyle/>
        <a:p>
          <a:endParaRPr lang="el-GR"/>
        </a:p>
      </dgm:t>
    </dgm:pt>
    <dgm:pt modelId="{89912D9C-4053-418E-954C-11D38E0B8A3A}">
      <dgm:prSet phldrT="[Κείμενο]" custT="1"/>
      <dgm:spPr/>
      <dgm:t>
        <a:bodyPr/>
        <a:lstStyle/>
        <a:p>
          <a:r>
            <a:rPr lang="el-GR" sz="2000" b="1" dirty="0">
              <a:solidFill>
                <a:srgbClr val="002060"/>
              </a:solidFill>
            </a:rPr>
            <a:t>2008</a:t>
          </a:r>
        </a:p>
        <a:p>
          <a:r>
            <a:rPr lang="el-GR" sz="2000" b="1" dirty="0">
              <a:solidFill>
                <a:srgbClr val="002060"/>
              </a:solidFill>
            </a:rPr>
            <a:t>Πιλοτικά προγράμματα ΙΝΕΔΙΒΙΜ</a:t>
          </a:r>
        </a:p>
      </dgm:t>
    </dgm:pt>
    <dgm:pt modelId="{4998D255-396A-466D-ADBF-C9C36EE13863}" type="parTrans" cxnId="{F7CFE6FA-79AB-460A-8BE4-042CBD85D44C}">
      <dgm:prSet/>
      <dgm:spPr/>
      <dgm:t>
        <a:bodyPr/>
        <a:lstStyle/>
        <a:p>
          <a:endParaRPr lang="el-GR"/>
        </a:p>
      </dgm:t>
    </dgm:pt>
    <dgm:pt modelId="{86FEF5D0-B2D4-4067-BA4C-BD42828F2F3F}" type="sibTrans" cxnId="{F7CFE6FA-79AB-460A-8BE4-042CBD85D44C}">
      <dgm:prSet/>
      <dgm:spPr/>
      <dgm:t>
        <a:bodyPr/>
        <a:lstStyle/>
        <a:p>
          <a:endParaRPr lang="el-GR"/>
        </a:p>
      </dgm:t>
    </dgm:pt>
    <dgm:pt modelId="{DE47EDA9-C16E-40A6-8B8D-954D9FC5704C}">
      <dgm:prSet phldrT="[Κείμενο]" custT="1"/>
      <dgm:spPr/>
      <dgm:t>
        <a:bodyPr/>
        <a:lstStyle/>
        <a:p>
          <a:r>
            <a:rPr lang="el-GR" sz="1600" dirty="0">
              <a:solidFill>
                <a:srgbClr val="002060"/>
              </a:solidFill>
            </a:rPr>
            <a:t>Μπορεί να προσεγγιστεί από </a:t>
          </a:r>
          <a:r>
            <a:rPr lang="el-GR" sz="1600" b="1" dirty="0">
              <a:solidFill>
                <a:srgbClr val="002060"/>
              </a:solidFill>
            </a:rPr>
            <a:t>όλους τους ενήλικες </a:t>
          </a:r>
          <a:r>
            <a:rPr lang="el-GR" sz="1600" dirty="0">
              <a:solidFill>
                <a:srgbClr val="002060"/>
              </a:solidFill>
            </a:rPr>
            <a:t>ανεξαρτήτως </a:t>
          </a:r>
        </a:p>
        <a:p>
          <a:r>
            <a:rPr lang="el-GR" sz="1400" b="1" dirty="0">
              <a:solidFill>
                <a:srgbClr val="002060"/>
              </a:solidFill>
            </a:rPr>
            <a:t>-ηλικίας</a:t>
          </a:r>
        </a:p>
        <a:p>
          <a:r>
            <a:rPr lang="el-GR" sz="1400" b="1" dirty="0">
              <a:solidFill>
                <a:srgbClr val="002060"/>
              </a:solidFill>
            </a:rPr>
            <a:t>-μορφωτικού επιπέδου</a:t>
          </a:r>
        </a:p>
        <a:p>
          <a:r>
            <a:rPr lang="el-GR" sz="1400" b="1" dirty="0">
              <a:solidFill>
                <a:srgbClr val="002060"/>
              </a:solidFill>
            </a:rPr>
            <a:t> -εργασιακής κατάστασης </a:t>
          </a:r>
        </a:p>
      </dgm:t>
    </dgm:pt>
    <dgm:pt modelId="{1F74B5E0-181C-4F38-A973-C00ECA1E4EDD}" type="parTrans" cxnId="{6BD232C6-1C3C-4E36-9EAE-E390F85633AE}">
      <dgm:prSet/>
      <dgm:spPr/>
      <dgm:t>
        <a:bodyPr/>
        <a:lstStyle/>
        <a:p>
          <a:endParaRPr lang="el-GR"/>
        </a:p>
      </dgm:t>
    </dgm:pt>
    <dgm:pt modelId="{82848EB7-1FFE-4091-8972-84C2CAEDC6F5}" type="sibTrans" cxnId="{6BD232C6-1C3C-4E36-9EAE-E390F85633AE}">
      <dgm:prSet/>
      <dgm:spPr/>
      <dgm:t>
        <a:bodyPr/>
        <a:lstStyle/>
        <a:p>
          <a:endParaRPr lang="el-GR"/>
        </a:p>
      </dgm:t>
    </dgm:pt>
    <dgm:pt modelId="{782CAA0E-7B57-4007-8F8D-B777FE312987}" type="pres">
      <dgm:prSet presAssocID="{27DF66CC-AC1F-4683-8DB4-9B96BC607AF5}" presName="Name0" presStyleCnt="0">
        <dgm:presLayoutVars>
          <dgm:dir/>
          <dgm:resizeHandles val="exact"/>
        </dgm:presLayoutVars>
      </dgm:prSet>
      <dgm:spPr/>
    </dgm:pt>
    <dgm:pt modelId="{7A2E4A48-E478-4C8B-BC01-61894F917F12}" type="pres">
      <dgm:prSet presAssocID="{71391406-F309-4C74-9624-67AC653B4935}" presName="node" presStyleLbl="node1" presStyleIdx="0" presStyleCnt="3" custLinFactX="-2481" custLinFactNeighborX="-100000" custLinFactNeighborY="-2160">
        <dgm:presLayoutVars>
          <dgm:bulletEnabled val="1"/>
        </dgm:presLayoutVars>
      </dgm:prSet>
      <dgm:spPr/>
    </dgm:pt>
    <dgm:pt modelId="{10E7272C-E095-4542-B94C-8255E66F5D23}" type="pres">
      <dgm:prSet presAssocID="{FC3C8391-51FD-4FDB-B359-62A345C8D167}" presName="sibTrans" presStyleCnt="0"/>
      <dgm:spPr/>
    </dgm:pt>
    <dgm:pt modelId="{0A013428-A9E4-410A-BE69-E4C2DF74D256}" type="pres">
      <dgm:prSet presAssocID="{89912D9C-4053-418E-954C-11D38E0B8A3A}" presName="node" presStyleLbl="node1" presStyleIdx="1" presStyleCnt="3">
        <dgm:presLayoutVars>
          <dgm:bulletEnabled val="1"/>
        </dgm:presLayoutVars>
      </dgm:prSet>
      <dgm:spPr/>
    </dgm:pt>
    <dgm:pt modelId="{68EE2991-37F7-413D-B180-CBAA25723FE7}" type="pres">
      <dgm:prSet presAssocID="{86FEF5D0-B2D4-4067-BA4C-BD42828F2F3F}" presName="sibTrans" presStyleCnt="0"/>
      <dgm:spPr/>
    </dgm:pt>
    <dgm:pt modelId="{9333F022-AB7D-48B1-AF75-BB43FE300720}" type="pres">
      <dgm:prSet presAssocID="{DE47EDA9-C16E-40A6-8B8D-954D9FC5704C}" presName="node" presStyleLbl="node1" presStyleIdx="2" presStyleCnt="3">
        <dgm:presLayoutVars>
          <dgm:bulletEnabled val="1"/>
        </dgm:presLayoutVars>
      </dgm:prSet>
      <dgm:spPr/>
    </dgm:pt>
  </dgm:ptLst>
  <dgm:cxnLst>
    <dgm:cxn modelId="{A9255459-103E-4181-A176-1901C394A851}" type="presOf" srcId="{27DF66CC-AC1F-4683-8DB4-9B96BC607AF5}" destId="{782CAA0E-7B57-4007-8F8D-B777FE312987}" srcOrd="0" destOrd="0" presId="urn:microsoft.com/office/officeart/2005/8/layout/hList6"/>
    <dgm:cxn modelId="{1FE6E695-02E0-445C-8A24-89D1723194D0}" type="presOf" srcId="{89912D9C-4053-418E-954C-11D38E0B8A3A}" destId="{0A013428-A9E4-410A-BE69-E4C2DF74D256}" srcOrd="0" destOrd="0" presId="urn:microsoft.com/office/officeart/2005/8/layout/hList6"/>
    <dgm:cxn modelId="{967E89BE-3527-4872-937F-D13166CD78B9}" type="presOf" srcId="{71391406-F309-4C74-9624-67AC653B4935}" destId="{7A2E4A48-E478-4C8B-BC01-61894F917F12}" srcOrd="0" destOrd="0" presId="urn:microsoft.com/office/officeart/2005/8/layout/hList6"/>
    <dgm:cxn modelId="{6BD232C6-1C3C-4E36-9EAE-E390F85633AE}" srcId="{27DF66CC-AC1F-4683-8DB4-9B96BC607AF5}" destId="{DE47EDA9-C16E-40A6-8B8D-954D9FC5704C}" srcOrd="2" destOrd="0" parTransId="{1F74B5E0-181C-4F38-A973-C00ECA1E4EDD}" sibTransId="{82848EB7-1FFE-4091-8972-84C2CAEDC6F5}"/>
    <dgm:cxn modelId="{D419DDF4-9774-42AA-8FE9-4D2463090F28}" type="presOf" srcId="{DE47EDA9-C16E-40A6-8B8D-954D9FC5704C}" destId="{9333F022-AB7D-48B1-AF75-BB43FE300720}" srcOrd="0" destOrd="0" presId="urn:microsoft.com/office/officeart/2005/8/layout/hList6"/>
    <dgm:cxn modelId="{393771FA-7B3A-45EE-A68A-417C6809DC54}" srcId="{27DF66CC-AC1F-4683-8DB4-9B96BC607AF5}" destId="{71391406-F309-4C74-9624-67AC653B4935}" srcOrd="0" destOrd="0" parTransId="{31E98AE4-C0DD-4E59-8E57-7FC66317E39A}" sibTransId="{FC3C8391-51FD-4FDB-B359-62A345C8D167}"/>
    <dgm:cxn modelId="{F7CFE6FA-79AB-460A-8BE4-042CBD85D44C}" srcId="{27DF66CC-AC1F-4683-8DB4-9B96BC607AF5}" destId="{89912D9C-4053-418E-954C-11D38E0B8A3A}" srcOrd="1" destOrd="0" parTransId="{4998D255-396A-466D-ADBF-C9C36EE13863}" sibTransId="{86FEF5D0-B2D4-4067-BA4C-BD42828F2F3F}"/>
    <dgm:cxn modelId="{6D7B90BF-75C6-4496-B403-7C193E743CD3}" type="presParOf" srcId="{782CAA0E-7B57-4007-8F8D-B777FE312987}" destId="{7A2E4A48-E478-4C8B-BC01-61894F917F12}" srcOrd="0" destOrd="0" presId="urn:microsoft.com/office/officeart/2005/8/layout/hList6"/>
    <dgm:cxn modelId="{169386A1-1F46-4288-9A4A-5E1D33365F11}" type="presParOf" srcId="{782CAA0E-7B57-4007-8F8D-B777FE312987}" destId="{10E7272C-E095-4542-B94C-8255E66F5D23}" srcOrd="1" destOrd="0" presId="urn:microsoft.com/office/officeart/2005/8/layout/hList6"/>
    <dgm:cxn modelId="{AF5C467C-62DD-423E-94FB-EB164E76AB3F}" type="presParOf" srcId="{782CAA0E-7B57-4007-8F8D-B777FE312987}" destId="{0A013428-A9E4-410A-BE69-E4C2DF74D256}" srcOrd="2" destOrd="0" presId="urn:microsoft.com/office/officeart/2005/8/layout/hList6"/>
    <dgm:cxn modelId="{7C95BC1C-F023-4906-8C04-A9ECCDFE527A}" type="presParOf" srcId="{782CAA0E-7B57-4007-8F8D-B777FE312987}" destId="{68EE2991-37F7-413D-B180-CBAA25723FE7}" srcOrd="3" destOrd="0" presId="urn:microsoft.com/office/officeart/2005/8/layout/hList6"/>
    <dgm:cxn modelId="{7F8DC055-2D4D-4A80-93EC-8178D19674A6}" type="presParOf" srcId="{782CAA0E-7B57-4007-8F8D-B777FE312987}" destId="{9333F022-AB7D-48B1-AF75-BB43FE300720}"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79954B-724F-441B-8DDE-12BA9A759A1E}" type="doc">
      <dgm:prSet loTypeId="urn:microsoft.com/office/officeart/2005/8/layout/process4" loCatId="process" qsTypeId="urn:microsoft.com/office/officeart/2005/8/quickstyle/simple1" qsCatId="simple" csTypeId="urn:microsoft.com/office/officeart/2005/8/colors/accent4_1" csCatId="accent4" phldr="1"/>
      <dgm:spPr/>
      <dgm:t>
        <a:bodyPr/>
        <a:lstStyle/>
        <a:p>
          <a:endParaRPr lang="el-GR"/>
        </a:p>
      </dgm:t>
    </dgm:pt>
    <dgm:pt modelId="{FEF94AAD-F9BC-465C-BC4D-8583DDAAECF9}">
      <dgm:prSet/>
      <dgm:spPr/>
      <dgm:t>
        <a:bodyPr/>
        <a:lstStyle/>
        <a:p>
          <a:pPr>
            <a:buFontTx/>
            <a:buNone/>
          </a:pPr>
          <a:r>
            <a:rPr lang="en-US" b="1" i="1" u="none" dirty="0">
              <a:solidFill>
                <a:srgbClr val="002060"/>
              </a:solidFill>
            </a:rPr>
            <a:t>  </a:t>
          </a:r>
          <a:r>
            <a:rPr lang="el-GR" b="1" i="1" u="none" dirty="0">
              <a:solidFill>
                <a:srgbClr val="002060"/>
              </a:solidFill>
            </a:rPr>
            <a:t>  </a:t>
          </a:r>
          <a:r>
            <a:rPr lang="el-GR" b="0" i="1" u="none" dirty="0">
              <a:solidFill>
                <a:srgbClr val="002060"/>
              </a:solidFill>
            </a:rPr>
            <a:t>«Η εκπαίδευση που διδάσκει και ενεργοποιεί τον μαθητή όσον αφορά το </a:t>
          </a:r>
          <a:r>
            <a:rPr lang="el-GR" b="1" i="1" u="none" dirty="0">
              <a:solidFill>
                <a:srgbClr val="002060"/>
              </a:solidFill>
            </a:rPr>
            <a:t>πώς να μαθαίνει μόνος του</a:t>
          </a:r>
          <a:r>
            <a:rPr lang="el-GR" b="0" i="1" u="none" dirty="0">
              <a:solidFill>
                <a:srgbClr val="002060"/>
              </a:solidFill>
            </a:rPr>
            <a:t> και </a:t>
          </a:r>
          <a:r>
            <a:rPr lang="el-GR" b="1" i="1" u="none" dirty="0">
              <a:solidFill>
                <a:srgbClr val="002060"/>
              </a:solidFill>
            </a:rPr>
            <a:t>πώς να λειτουργεί αυτόνομα </a:t>
          </a:r>
          <a:r>
            <a:rPr lang="el-GR" b="0" i="1" u="none" dirty="0">
              <a:solidFill>
                <a:srgbClr val="002060"/>
              </a:solidFill>
            </a:rPr>
            <a:t>προς μία ευρετική πορεία </a:t>
          </a:r>
          <a:r>
            <a:rPr lang="el-GR" b="1" i="1" u="none" dirty="0">
              <a:solidFill>
                <a:srgbClr val="002060"/>
              </a:solidFill>
            </a:rPr>
            <a:t>αυτομάθησης</a:t>
          </a:r>
          <a:r>
            <a:rPr lang="el-GR" b="0" i="1" u="none" dirty="0">
              <a:solidFill>
                <a:srgbClr val="002060"/>
              </a:solidFill>
            </a:rPr>
            <a:t> και </a:t>
          </a:r>
          <a:r>
            <a:rPr lang="el-GR" b="1" i="1" u="none" dirty="0">
              <a:solidFill>
                <a:srgbClr val="002060"/>
              </a:solidFill>
            </a:rPr>
            <a:t>γνώσης</a:t>
          </a:r>
          <a:r>
            <a:rPr lang="el-GR" b="0" i="1" u="none" dirty="0">
              <a:solidFill>
                <a:srgbClr val="002060"/>
              </a:solidFill>
            </a:rPr>
            <a:t>»</a:t>
          </a:r>
          <a:r>
            <a:rPr lang="el-GR" b="0" u="none" dirty="0">
              <a:solidFill>
                <a:srgbClr val="002060"/>
              </a:solidFill>
            </a:rPr>
            <a:t> (Λιοναράκης,2001)</a:t>
          </a:r>
          <a:endParaRPr lang="el-GR" b="0" dirty="0">
            <a:solidFill>
              <a:srgbClr val="002060"/>
            </a:solidFill>
          </a:endParaRPr>
        </a:p>
      </dgm:t>
    </dgm:pt>
    <dgm:pt modelId="{1ADA8708-2790-4666-AFF0-5F6BF2805E6D}" type="parTrans" cxnId="{DD8D9C56-7C48-4ED9-AC0F-96CCBDD0C3C8}">
      <dgm:prSet/>
      <dgm:spPr/>
      <dgm:t>
        <a:bodyPr/>
        <a:lstStyle/>
        <a:p>
          <a:endParaRPr lang="el-GR"/>
        </a:p>
      </dgm:t>
    </dgm:pt>
    <dgm:pt modelId="{987EF4D4-9429-49C8-9601-F34D800118A3}" type="sibTrans" cxnId="{DD8D9C56-7C48-4ED9-AC0F-96CCBDD0C3C8}">
      <dgm:prSet/>
      <dgm:spPr/>
      <dgm:t>
        <a:bodyPr/>
        <a:lstStyle/>
        <a:p>
          <a:endParaRPr lang="el-GR"/>
        </a:p>
      </dgm:t>
    </dgm:pt>
    <dgm:pt modelId="{96693D60-A491-4A2A-A183-7C3C12638A4A}">
      <dgm:prSet/>
      <dgm:spPr/>
      <dgm:t>
        <a:bodyPr/>
        <a:lstStyle/>
        <a:p>
          <a:pPr>
            <a:buFontTx/>
            <a:buNone/>
          </a:pPr>
          <a:r>
            <a:rPr lang="el-GR" b="1" dirty="0">
              <a:solidFill>
                <a:srgbClr val="002060"/>
              </a:solidFill>
            </a:rPr>
            <a:t>Θεωρίες Μάθησης </a:t>
          </a:r>
        </a:p>
        <a:p>
          <a:pPr>
            <a:buFontTx/>
            <a:buNone/>
          </a:pPr>
          <a:r>
            <a:rPr lang="el-GR" b="1" dirty="0">
              <a:solidFill>
                <a:srgbClr val="002060"/>
              </a:solidFill>
            </a:rPr>
            <a:t>Εποικοδομισμός</a:t>
          </a:r>
        </a:p>
        <a:p>
          <a:pPr>
            <a:buFontTx/>
            <a:buNone/>
          </a:pPr>
          <a:r>
            <a:rPr lang="el-GR" b="1" dirty="0">
              <a:solidFill>
                <a:srgbClr val="002060"/>
              </a:solidFill>
            </a:rPr>
            <a:t>Κονεκτιβισμός</a:t>
          </a:r>
        </a:p>
        <a:p>
          <a:pPr>
            <a:buFontTx/>
            <a:buNone/>
          </a:pPr>
          <a:r>
            <a:rPr lang="el-GR" b="1" dirty="0">
              <a:solidFill>
                <a:srgbClr val="002060"/>
              </a:solidFill>
            </a:rPr>
            <a:t>Συμπεριφορισμός  </a:t>
          </a:r>
        </a:p>
      </dgm:t>
    </dgm:pt>
    <dgm:pt modelId="{C20BA294-BBDA-4E7A-8279-61F1C4F87E52}" type="parTrans" cxnId="{B09AD072-153B-4069-B771-792B1B2D2A31}">
      <dgm:prSet/>
      <dgm:spPr/>
      <dgm:t>
        <a:bodyPr/>
        <a:lstStyle/>
        <a:p>
          <a:endParaRPr lang="el-GR"/>
        </a:p>
      </dgm:t>
    </dgm:pt>
    <dgm:pt modelId="{118D8D61-4690-4498-B6DA-03214F27C3F9}" type="sibTrans" cxnId="{B09AD072-153B-4069-B771-792B1B2D2A31}">
      <dgm:prSet/>
      <dgm:spPr/>
      <dgm:t>
        <a:bodyPr/>
        <a:lstStyle/>
        <a:p>
          <a:endParaRPr lang="el-GR"/>
        </a:p>
      </dgm:t>
    </dgm:pt>
    <dgm:pt modelId="{A6DC5B86-C2FB-4F21-B123-7DA4FC12C145}" type="pres">
      <dgm:prSet presAssocID="{1679954B-724F-441B-8DDE-12BA9A759A1E}" presName="Name0" presStyleCnt="0">
        <dgm:presLayoutVars>
          <dgm:dir/>
          <dgm:animLvl val="lvl"/>
          <dgm:resizeHandles val="exact"/>
        </dgm:presLayoutVars>
      </dgm:prSet>
      <dgm:spPr/>
    </dgm:pt>
    <dgm:pt modelId="{04AF5FCE-421A-4F78-94FF-45802CBAD1A9}" type="pres">
      <dgm:prSet presAssocID="{96693D60-A491-4A2A-A183-7C3C12638A4A}" presName="boxAndChildren" presStyleCnt="0"/>
      <dgm:spPr/>
    </dgm:pt>
    <dgm:pt modelId="{EFCF3969-8BF3-4B8C-A7C9-9381C3EC0D43}" type="pres">
      <dgm:prSet presAssocID="{96693D60-A491-4A2A-A183-7C3C12638A4A}" presName="parentTextBox" presStyleLbl="node1" presStyleIdx="0" presStyleCnt="2" custLinFactNeighborX="9510" custLinFactNeighborY="-211"/>
      <dgm:spPr/>
    </dgm:pt>
    <dgm:pt modelId="{3F5F4E52-3C0B-4057-BAFE-95A7B6D696C2}" type="pres">
      <dgm:prSet presAssocID="{987EF4D4-9429-49C8-9601-F34D800118A3}" presName="sp" presStyleCnt="0"/>
      <dgm:spPr/>
    </dgm:pt>
    <dgm:pt modelId="{0B53AE63-182A-4491-A0C1-AB1EB830E841}" type="pres">
      <dgm:prSet presAssocID="{FEF94AAD-F9BC-465C-BC4D-8583DDAAECF9}" presName="arrowAndChildren" presStyleCnt="0"/>
      <dgm:spPr/>
    </dgm:pt>
    <dgm:pt modelId="{314754B8-56C2-44C1-9A55-10D891706D8D}" type="pres">
      <dgm:prSet presAssocID="{FEF94AAD-F9BC-465C-BC4D-8583DDAAECF9}" presName="parentTextArrow" presStyleLbl="node1" presStyleIdx="1" presStyleCnt="2" custLinFactNeighborX="4766" custLinFactNeighborY="-74"/>
      <dgm:spPr/>
    </dgm:pt>
  </dgm:ptLst>
  <dgm:cxnLst>
    <dgm:cxn modelId="{5CB34205-CECE-48F6-BFFD-7D8692D01B4A}" type="presOf" srcId="{96693D60-A491-4A2A-A183-7C3C12638A4A}" destId="{EFCF3969-8BF3-4B8C-A7C9-9381C3EC0D43}" srcOrd="0" destOrd="0" presId="urn:microsoft.com/office/officeart/2005/8/layout/process4"/>
    <dgm:cxn modelId="{6CC63643-5048-4431-BBA4-F7AF79010396}" type="presOf" srcId="{1679954B-724F-441B-8DDE-12BA9A759A1E}" destId="{A6DC5B86-C2FB-4F21-B123-7DA4FC12C145}" srcOrd="0" destOrd="0" presId="urn:microsoft.com/office/officeart/2005/8/layout/process4"/>
    <dgm:cxn modelId="{B09AD072-153B-4069-B771-792B1B2D2A31}" srcId="{1679954B-724F-441B-8DDE-12BA9A759A1E}" destId="{96693D60-A491-4A2A-A183-7C3C12638A4A}" srcOrd="1" destOrd="0" parTransId="{C20BA294-BBDA-4E7A-8279-61F1C4F87E52}" sibTransId="{118D8D61-4690-4498-B6DA-03214F27C3F9}"/>
    <dgm:cxn modelId="{DD8D9C56-7C48-4ED9-AC0F-96CCBDD0C3C8}" srcId="{1679954B-724F-441B-8DDE-12BA9A759A1E}" destId="{FEF94AAD-F9BC-465C-BC4D-8583DDAAECF9}" srcOrd="0" destOrd="0" parTransId="{1ADA8708-2790-4666-AFF0-5F6BF2805E6D}" sibTransId="{987EF4D4-9429-49C8-9601-F34D800118A3}"/>
    <dgm:cxn modelId="{4DF70CB0-18BC-4AD4-B379-3E9537F3B3D0}" type="presOf" srcId="{FEF94AAD-F9BC-465C-BC4D-8583DDAAECF9}" destId="{314754B8-56C2-44C1-9A55-10D891706D8D}" srcOrd="0" destOrd="0" presId="urn:microsoft.com/office/officeart/2005/8/layout/process4"/>
    <dgm:cxn modelId="{1CABB930-DA6D-4FB9-8063-F7AE272533B2}" type="presParOf" srcId="{A6DC5B86-C2FB-4F21-B123-7DA4FC12C145}" destId="{04AF5FCE-421A-4F78-94FF-45802CBAD1A9}" srcOrd="0" destOrd="0" presId="urn:microsoft.com/office/officeart/2005/8/layout/process4"/>
    <dgm:cxn modelId="{222ACE50-E12C-4001-AA85-19D2662BDC86}" type="presParOf" srcId="{04AF5FCE-421A-4F78-94FF-45802CBAD1A9}" destId="{EFCF3969-8BF3-4B8C-A7C9-9381C3EC0D43}" srcOrd="0" destOrd="0" presId="urn:microsoft.com/office/officeart/2005/8/layout/process4"/>
    <dgm:cxn modelId="{252E3CA1-BC73-427E-A8EB-69A9B45202EE}" type="presParOf" srcId="{A6DC5B86-C2FB-4F21-B123-7DA4FC12C145}" destId="{3F5F4E52-3C0B-4057-BAFE-95A7B6D696C2}" srcOrd="1" destOrd="0" presId="urn:microsoft.com/office/officeart/2005/8/layout/process4"/>
    <dgm:cxn modelId="{D4157571-5DE2-41DB-87BC-8EDFAFCCC9D4}" type="presParOf" srcId="{A6DC5B86-C2FB-4F21-B123-7DA4FC12C145}" destId="{0B53AE63-182A-4491-A0C1-AB1EB830E841}" srcOrd="2" destOrd="0" presId="urn:microsoft.com/office/officeart/2005/8/layout/process4"/>
    <dgm:cxn modelId="{EC98E670-8EF4-4CE3-8046-7102B6E01764}" type="presParOf" srcId="{0B53AE63-182A-4491-A0C1-AB1EB830E841}" destId="{314754B8-56C2-44C1-9A55-10D891706D8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2FF2150-5F1B-4B50-91D3-640F8ABEBF38}"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l-GR"/>
        </a:p>
      </dgm:t>
    </dgm:pt>
    <dgm:pt modelId="{9885C660-5745-4639-ACFF-06398E06DD84}">
      <dgm:prSet phldrT="[Κείμενο]" custT="1"/>
      <dgm:spPr/>
      <dgm:t>
        <a:bodyPr/>
        <a:lstStyle/>
        <a:p>
          <a:r>
            <a:rPr lang="el-GR" sz="2000" b="1" dirty="0"/>
            <a:t>Εποικοδομισμός </a:t>
          </a:r>
        </a:p>
      </dgm:t>
    </dgm:pt>
    <dgm:pt modelId="{4861B3B2-0556-4A3B-AF5F-8F8D524EC331}" type="parTrans" cxnId="{240BCAE7-ADB2-4847-AFA0-40EC4A5FCD6F}">
      <dgm:prSet/>
      <dgm:spPr/>
      <dgm:t>
        <a:bodyPr/>
        <a:lstStyle/>
        <a:p>
          <a:endParaRPr lang="el-GR"/>
        </a:p>
      </dgm:t>
    </dgm:pt>
    <dgm:pt modelId="{01AA599F-003C-486A-A5E3-0044E5EFE314}" type="sibTrans" cxnId="{240BCAE7-ADB2-4847-AFA0-40EC4A5FCD6F}">
      <dgm:prSet/>
      <dgm:spPr/>
      <dgm:t>
        <a:bodyPr/>
        <a:lstStyle/>
        <a:p>
          <a:endParaRPr lang="el-GR"/>
        </a:p>
      </dgm:t>
    </dgm:pt>
    <dgm:pt modelId="{F7675261-0EA7-4528-87EF-5B579CBD239F}">
      <dgm:prSet phldrT="[Κείμενο]" custT="1"/>
      <dgm:spPr/>
      <dgm:t>
        <a:bodyPr/>
        <a:lstStyle/>
        <a:p>
          <a:r>
            <a:rPr lang="el-GR" sz="2000" b="1" dirty="0"/>
            <a:t>Κονεκτιβισμός  </a:t>
          </a:r>
        </a:p>
      </dgm:t>
    </dgm:pt>
    <dgm:pt modelId="{75DD7B16-FEFA-4BA1-9DC6-9054C29CBF4A}" type="parTrans" cxnId="{4EE12E13-4247-401A-95E8-E6EB7955A439}">
      <dgm:prSet/>
      <dgm:spPr/>
      <dgm:t>
        <a:bodyPr/>
        <a:lstStyle/>
        <a:p>
          <a:endParaRPr lang="el-GR"/>
        </a:p>
      </dgm:t>
    </dgm:pt>
    <dgm:pt modelId="{DEDE7056-8B58-41CB-B3CC-925DED96F822}" type="sibTrans" cxnId="{4EE12E13-4247-401A-95E8-E6EB7955A439}">
      <dgm:prSet/>
      <dgm:spPr/>
      <dgm:t>
        <a:bodyPr/>
        <a:lstStyle/>
        <a:p>
          <a:endParaRPr lang="el-GR"/>
        </a:p>
      </dgm:t>
    </dgm:pt>
    <dgm:pt modelId="{15F51E46-151A-4489-B2F9-C7836B3CE406}">
      <dgm:prSet phldrT="[Κείμενο]" custT="1"/>
      <dgm:spPr/>
      <dgm:t>
        <a:bodyPr/>
        <a:lstStyle/>
        <a:p>
          <a:r>
            <a:rPr lang="el-GR" sz="2000" b="1"/>
            <a:t>Συμπεριφορισμός </a:t>
          </a:r>
          <a:endParaRPr lang="el-GR" sz="2000" b="1" dirty="0"/>
        </a:p>
      </dgm:t>
    </dgm:pt>
    <dgm:pt modelId="{EDC2162C-8FB6-4D55-AE85-3CA0BB6EDEE8}" type="parTrans" cxnId="{E07937EE-651A-4AD6-88C3-98226006D749}">
      <dgm:prSet/>
      <dgm:spPr/>
      <dgm:t>
        <a:bodyPr/>
        <a:lstStyle/>
        <a:p>
          <a:endParaRPr lang="el-GR"/>
        </a:p>
      </dgm:t>
    </dgm:pt>
    <dgm:pt modelId="{03BC4C72-E60A-49C1-8337-80593CC549A8}" type="sibTrans" cxnId="{E07937EE-651A-4AD6-88C3-98226006D749}">
      <dgm:prSet/>
      <dgm:spPr/>
      <dgm:t>
        <a:bodyPr/>
        <a:lstStyle/>
        <a:p>
          <a:endParaRPr lang="el-GR"/>
        </a:p>
      </dgm:t>
    </dgm:pt>
    <dgm:pt modelId="{5ACB2855-5A8F-4360-8416-7BAF9E710A05}">
      <dgm:prSet/>
      <dgm:spPr/>
      <dgm:t>
        <a:bodyPr/>
        <a:lstStyle/>
        <a:p>
          <a:r>
            <a:rPr lang="el-GR" dirty="0"/>
            <a:t>Μάθηση</a:t>
          </a:r>
          <a:r>
            <a:rPr lang="en-US" dirty="0"/>
            <a:t>: </a:t>
          </a:r>
          <a:r>
            <a:rPr lang="el-GR" dirty="0"/>
            <a:t> μια </a:t>
          </a:r>
          <a:r>
            <a:rPr lang="el-GR" b="1" dirty="0"/>
            <a:t>διερευνητική διαδικασία </a:t>
          </a:r>
          <a:r>
            <a:rPr lang="el-GR" dirty="0"/>
            <a:t>μέσα από την οποία ο εκπαιδευόμενος αλλάζει και αναδομεί τις προυπάρχουσες γνώσεις του (Κανάκης, 2007). </a:t>
          </a:r>
        </a:p>
      </dgm:t>
    </dgm:pt>
    <dgm:pt modelId="{77EA7D5D-FA54-4AD0-AFE0-BF49E3DB5004}" type="parTrans" cxnId="{434BA6CD-9AB4-4C73-9AA4-E06F5B78F48C}">
      <dgm:prSet/>
      <dgm:spPr/>
      <dgm:t>
        <a:bodyPr/>
        <a:lstStyle/>
        <a:p>
          <a:endParaRPr lang="el-GR"/>
        </a:p>
      </dgm:t>
    </dgm:pt>
    <dgm:pt modelId="{219D41B8-8777-421A-A1CF-75698E62EB20}" type="sibTrans" cxnId="{434BA6CD-9AB4-4C73-9AA4-E06F5B78F48C}">
      <dgm:prSet/>
      <dgm:spPr/>
      <dgm:t>
        <a:bodyPr/>
        <a:lstStyle/>
        <a:p>
          <a:endParaRPr lang="el-GR"/>
        </a:p>
      </dgm:t>
    </dgm:pt>
    <dgm:pt modelId="{B0BD2451-0D14-41C0-B435-0B52F99F18D5}">
      <dgm:prSet/>
      <dgm:spPr/>
      <dgm:t>
        <a:bodyPr/>
        <a:lstStyle/>
        <a:p>
          <a:r>
            <a:rPr lang="el-GR" dirty="0"/>
            <a:t>Μάθηση</a:t>
          </a:r>
          <a:r>
            <a:rPr lang="en-US" dirty="0"/>
            <a:t>:</a:t>
          </a:r>
          <a:r>
            <a:rPr lang="el-GR" dirty="0"/>
            <a:t> μέσα από </a:t>
          </a:r>
          <a:r>
            <a:rPr lang="el-GR" b="1" dirty="0"/>
            <a:t>κοινωνικά δίκτυα </a:t>
          </a:r>
          <a:r>
            <a:rPr lang="el-GR" dirty="0"/>
            <a:t>και </a:t>
          </a:r>
          <a:r>
            <a:rPr lang="el-GR" b="1" dirty="0"/>
            <a:t>αλληλεπίδραση</a:t>
          </a:r>
          <a:r>
            <a:rPr lang="el-GR" dirty="0"/>
            <a:t> των ατόμων μελών των δικτύων</a:t>
          </a:r>
          <a:r>
            <a:rPr lang="en-US" dirty="0"/>
            <a:t> (Siemens, 2006)</a:t>
          </a:r>
          <a:endParaRPr lang="el-GR" dirty="0"/>
        </a:p>
      </dgm:t>
    </dgm:pt>
    <dgm:pt modelId="{079D2D7D-100A-4D94-97A4-8E9CEC41816C}" type="parTrans" cxnId="{16A7E9C3-A6B6-4ACD-9F57-A3081C12EE0E}">
      <dgm:prSet/>
      <dgm:spPr/>
      <dgm:t>
        <a:bodyPr/>
        <a:lstStyle/>
        <a:p>
          <a:endParaRPr lang="el-GR"/>
        </a:p>
      </dgm:t>
    </dgm:pt>
    <dgm:pt modelId="{6C0721BF-6994-41A6-9E56-EED66A4EE1FB}" type="sibTrans" cxnId="{16A7E9C3-A6B6-4ACD-9F57-A3081C12EE0E}">
      <dgm:prSet/>
      <dgm:spPr/>
      <dgm:t>
        <a:bodyPr/>
        <a:lstStyle/>
        <a:p>
          <a:endParaRPr lang="el-GR"/>
        </a:p>
      </dgm:t>
    </dgm:pt>
    <dgm:pt modelId="{4F0E2DF1-B03A-4105-9A0E-E27C5FC29EB6}">
      <dgm:prSet/>
      <dgm:spPr/>
      <dgm:t>
        <a:bodyPr/>
        <a:lstStyle/>
        <a:p>
          <a:r>
            <a:rPr lang="el-GR" dirty="0"/>
            <a:t>Μαθητής                           αναζητάει τη γνώση όταν του είναι αναγκαία  </a:t>
          </a:r>
        </a:p>
      </dgm:t>
    </dgm:pt>
    <dgm:pt modelId="{B7A45F78-5FF3-476C-8710-43911CD4852D}" type="parTrans" cxnId="{0A7F3F8E-4E65-4F17-9CBA-68DA52C3B985}">
      <dgm:prSet/>
      <dgm:spPr/>
      <dgm:t>
        <a:bodyPr/>
        <a:lstStyle/>
        <a:p>
          <a:endParaRPr lang="el-GR"/>
        </a:p>
      </dgm:t>
    </dgm:pt>
    <dgm:pt modelId="{B93F021A-8E97-47DD-86C8-64ADACF8A27D}" type="sibTrans" cxnId="{0A7F3F8E-4E65-4F17-9CBA-68DA52C3B985}">
      <dgm:prSet/>
      <dgm:spPr/>
      <dgm:t>
        <a:bodyPr/>
        <a:lstStyle/>
        <a:p>
          <a:endParaRPr lang="el-GR"/>
        </a:p>
      </dgm:t>
    </dgm:pt>
    <dgm:pt modelId="{38B69AF0-2579-414B-9306-E15F68306CA2}">
      <dgm:prSet/>
      <dgm:spPr/>
      <dgm:t>
        <a:bodyPr/>
        <a:lstStyle/>
        <a:p>
          <a:r>
            <a:rPr lang="el-GR" dirty="0"/>
            <a:t>Μάθηση</a:t>
          </a:r>
          <a:r>
            <a:rPr lang="en-US" dirty="0"/>
            <a:t>:</a:t>
          </a:r>
          <a:r>
            <a:rPr lang="el-GR" dirty="0"/>
            <a:t> επιτυγχάνεται από τις </a:t>
          </a:r>
          <a:r>
            <a:rPr lang="el-GR" b="1" dirty="0"/>
            <a:t>αντιδράσεις </a:t>
          </a:r>
          <a:r>
            <a:rPr lang="el-GR" dirty="0"/>
            <a:t>του ατόμου στα </a:t>
          </a:r>
          <a:r>
            <a:rPr lang="el-GR" b="1" dirty="0"/>
            <a:t>ερεθίσματα</a:t>
          </a:r>
        </a:p>
      </dgm:t>
    </dgm:pt>
    <dgm:pt modelId="{3EE9BBD5-8D08-4490-AA71-EE2A2751962C}" type="parTrans" cxnId="{1D6CAB78-F128-4860-B8EB-AE98E766A8B7}">
      <dgm:prSet/>
      <dgm:spPr/>
      <dgm:t>
        <a:bodyPr/>
        <a:lstStyle/>
        <a:p>
          <a:endParaRPr lang="el-GR"/>
        </a:p>
      </dgm:t>
    </dgm:pt>
    <dgm:pt modelId="{F4014B5A-85DA-4AB0-9DC7-27A9CC196FCA}" type="sibTrans" cxnId="{1D6CAB78-F128-4860-B8EB-AE98E766A8B7}">
      <dgm:prSet/>
      <dgm:spPr/>
      <dgm:t>
        <a:bodyPr/>
        <a:lstStyle/>
        <a:p>
          <a:endParaRPr lang="el-GR"/>
        </a:p>
      </dgm:t>
    </dgm:pt>
    <dgm:pt modelId="{D40FDC63-3FA4-4909-86BA-D1452D05C0D5}">
      <dgm:prSet/>
      <dgm:spPr/>
      <dgm:t>
        <a:bodyPr/>
        <a:lstStyle/>
        <a:p>
          <a:r>
            <a:rPr lang="el-GR" dirty="0"/>
            <a:t>Μαθητής</a:t>
          </a:r>
          <a:r>
            <a:rPr lang="en-US" dirty="0"/>
            <a:t>    </a:t>
          </a:r>
          <a:r>
            <a:rPr lang="el-GR" dirty="0"/>
            <a:t>       </a:t>
          </a:r>
          <a:r>
            <a:rPr lang="en-US" dirty="0"/>
            <a:t>              </a:t>
          </a:r>
          <a:r>
            <a:rPr lang="el-GR" dirty="0"/>
            <a:t>στοχαστής (</a:t>
          </a:r>
          <a:r>
            <a:rPr lang="en-US" dirty="0"/>
            <a:t>Brooks &amp; Brooks</a:t>
          </a:r>
          <a:r>
            <a:rPr lang="el-GR" dirty="0"/>
            <a:t>,</a:t>
          </a:r>
          <a:r>
            <a:rPr lang="en-US" dirty="0"/>
            <a:t> 1999</a:t>
          </a:r>
          <a:r>
            <a:rPr lang="el-GR" dirty="0"/>
            <a:t>)</a:t>
          </a:r>
        </a:p>
      </dgm:t>
    </dgm:pt>
    <dgm:pt modelId="{67C707BE-50AD-4E97-A86B-6BAE63D1303E}" type="parTrans" cxnId="{D0F3898A-A3A0-43A9-9B78-770214D47962}">
      <dgm:prSet/>
      <dgm:spPr/>
      <dgm:t>
        <a:bodyPr/>
        <a:lstStyle/>
        <a:p>
          <a:endParaRPr lang="el-GR"/>
        </a:p>
      </dgm:t>
    </dgm:pt>
    <dgm:pt modelId="{DF5BA7A5-74CD-482A-9478-BAEFE256F298}" type="sibTrans" cxnId="{D0F3898A-A3A0-43A9-9B78-770214D47962}">
      <dgm:prSet/>
      <dgm:spPr/>
      <dgm:t>
        <a:bodyPr/>
        <a:lstStyle/>
        <a:p>
          <a:endParaRPr lang="el-GR"/>
        </a:p>
      </dgm:t>
    </dgm:pt>
    <dgm:pt modelId="{33236B77-D684-4A0E-B453-C6B2343C6950}">
      <dgm:prSet/>
      <dgm:spPr/>
      <dgm:t>
        <a:bodyPr/>
        <a:lstStyle/>
        <a:p>
          <a:r>
            <a:rPr lang="el-GR" dirty="0"/>
            <a:t>Ποικίλες δραστηριότητες, ασκήσεις αυτοαξιολόγησης με ανατροφοδότηση </a:t>
          </a:r>
          <a:r>
            <a:rPr lang="en-US" dirty="0"/>
            <a:t>(Gagne, 1977,1984)</a:t>
          </a:r>
          <a:endParaRPr lang="el-GR" dirty="0"/>
        </a:p>
      </dgm:t>
    </dgm:pt>
    <dgm:pt modelId="{2BFB1B24-5B5F-4ED9-BF26-9BDDD61E1E91}" type="sibTrans" cxnId="{027A34C5-8F86-4E3E-8073-5A06B1A44913}">
      <dgm:prSet/>
      <dgm:spPr/>
      <dgm:t>
        <a:bodyPr/>
        <a:lstStyle/>
        <a:p>
          <a:endParaRPr lang="el-GR"/>
        </a:p>
      </dgm:t>
    </dgm:pt>
    <dgm:pt modelId="{940DE1A7-69D8-4E85-8B06-74A317A4278E}" type="parTrans" cxnId="{027A34C5-8F86-4E3E-8073-5A06B1A44913}">
      <dgm:prSet/>
      <dgm:spPr/>
      <dgm:t>
        <a:bodyPr/>
        <a:lstStyle/>
        <a:p>
          <a:endParaRPr lang="el-GR"/>
        </a:p>
      </dgm:t>
    </dgm:pt>
    <dgm:pt modelId="{B387A718-5D6A-42D5-89A0-C2002D6AF29F}">
      <dgm:prSet/>
      <dgm:spPr/>
      <dgm:t>
        <a:bodyPr/>
        <a:lstStyle/>
        <a:p>
          <a:r>
            <a:rPr lang="el-GR" dirty="0"/>
            <a:t>Οικοδόμηση γνώσης</a:t>
          </a:r>
          <a:r>
            <a:rPr lang="en-US" dirty="0"/>
            <a:t>: </a:t>
          </a:r>
          <a:r>
            <a:rPr lang="el-GR" dirty="0"/>
            <a:t>σταδιακά (μονοπάτι γνώσης),  με αλληλεπίδραση μέσω </a:t>
          </a:r>
          <a:r>
            <a:rPr lang="en-US" dirty="0"/>
            <a:t>forum, padlet, chat</a:t>
          </a:r>
          <a:endParaRPr lang="el-GR" dirty="0"/>
        </a:p>
      </dgm:t>
    </dgm:pt>
    <dgm:pt modelId="{A74BEE6B-13AD-490D-8A28-2C39DBFD8857}" type="parTrans" cxnId="{1490C1E7-4C71-4FC4-9C52-D1C4A358C0BE}">
      <dgm:prSet/>
      <dgm:spPr/>
      <dgm:t>
        <a:bodyPr/>
        <a:lstStyle/>
        <a:p>
          <a:endParaRPr lang="el-GR"/>
        </a:p>
      </dgm:t>
    </dgm:pt>
    <dgm:pt modelId="{87D8E55B-95B8-4DBC-A11F-9E5B18348696}" type="sibTrans" cxnId="{1490C1E7-4C71-4FC4-9C52-D1C4A358C0BE}">
      <dgm:prSet/>
      <dgm:spPr/>
      <dgm:t>
        <a:bodyPr/>
        <a:lstStyle/>
        <a:p>
          <a:endParaRPr lang="el-GR"/>
        </a:p>
      </dgm:t>
    </dgm:pt>
    <dgm:pt modelId="{5CE41C16-731B-4FC5-8C8C-FE4F0AE36737}">
      <dgm:prSet/>
      <dgm:spPr/>
      <dgm:t>
        <a:bodyPr/>
        <a:lstStyle/>
        <a:p>
          <a:r>
            <a:rPr lang="el-GR" dirty="0"/>
            <a:t>Υπερσύνδεσμοι</a:t>
          </a:r>
        </a:p>
      </dgm:t>
    </dgm:pt>
    <dgm:pt modelId="{96FA8469-6C95-4949-8794-540C32500670}" type="parTrans" cxnId="{0A4C0AD2-2EFC-4AAA-9F84-07E91FE2F70A}">
      <dgm:prSet/>
      <dgm:spPr/>
      <dgm:t>
        <a:bodyPr/>
        <a:lstStyle/>
        <a:p>
          <a:endParaRPr lang="el-GR"/>
        </a:p>
      </dgm:t>
    </dgm:pt>
    <dgm:pt modelId="{67B6E06D-2567-4A9D-83A8-F8028670F256}" type="sibTrans" cxnId="{0A4C0AD2-2EFC-4AAA-9F84-07E91FE2F70A}">
      <dgm:prSet/>
      <dgm:spPr/>
      <dgm:t>
        <a:bodyPr/>
        <a:lstStyle/>
        <a:p>
          <a:endParaRPr lang="el-GR"/>
        </a:p>
      </dgm:t>
    </dgm:pt>
    <dgm:pt modelId="{268B1E2C-64ED-4137-A119-4B450C72501D}" type="pres">
      <dgm:prSet presAssocID="{02FF2150-5F1B-4B50-91D3-640F8ABEBF38}" presName="linear" presStyleCnt="0">
        <dgm:presLayoutVars>
          <dgm:dir/>
          <dgm:animLvl val="lvl"/>
          <dgm:resizeHandles val="exact"/>
        </dgm:presLayoutVars>
      </dgm:prSet>
      <dgm:spPr/>
    </dgm:pt>
    <dgm:pt modelId="{06BB3B8B-32E6-4A47-9DF9-5EB366EC5168}" type="pres">
      <dgm:prSet presAssocID="{9885C660-5745-4639-ACFF-06398E06DD84}" presName="parentLin" presStyleCnt="0"/>
      <dgm:spPr/>
    </dgm:pt>
    <dgm:pt modelId="{1938BB78-BA6C-485E-9861-01DF922F108A}" type="pres">
      <dgm:prSet presAssocID="{9885C660-5745-4639-ACFF-06398E06DD84}" presName="parentLeftMargin" presStyleLbl="node1" presStyleIdx="0" presStyleCnt="3"/>
      <dgm:spPr/>
    </dgm:pt>
    <dgm:pt modelId="{C962E277-39A5-480E-8ACF-986FCC6F1CA7}" type="pres">
      <dgm:prSet presAssocID="{9885C660-5745-4639-ACFF-06398E06DD84}" presName="parentText" presStyleLbl="node1" presStyleIdx="0" presStyleCnt="3">
        <dgm:presLayoutVars>
          <dgm:chMax val="0"/>
          <dgm:bulletEnabled val="1"/>
        </dgm:presLayoutVars>
      </dgm:prSet>
      <dgm:spPr/>
    </dgm:pt>
    <dgm:pt modelId="{D19FE55C-2F40-4741-A2A8-89D9CCB6AEC6}" type="pres">
      <dgm:prSet presAssocID="{9885C660-5745-4639-ACFF-06398E06DD84}" presName="negativeSpace" presStyleCnt="0"/>
      <dgm:spPr/>
    </dgm:pt>
    <dgm:pt modelId="{815FE08E-DA48-4B83-BECD-CD3B5EEAF536}" type="pres">
      <dgm:prSet presAssocID="{9885C660-5745-4639-ACFF-06398E06DD84}" presName="childText" presStyleLbl="conFgAcc1" presStyleIdx="0" presStyleCnt="3">
        <dgm:presLayoutVars>
          <dgm:bulletEnabled val="1"/>
        </dgm:presLayoutVars>
      </dgm:prSet>
      <dgm:spPr/>
    </dgm:pt>
    <dgm:pt modelId="{4522626B-3758-4A8A-AA1B-FD059F56DFBF}" type="pres">
      <dgm:prSet presAssocID="{01AA599F-003C-486A-A5E3-0044E5EFE314}" presName="spaceBetweenRectangles" presStyleCnt="0"/>
      <dgm:spPr/>
    </dgm:pt>
    <dgm:pt modelId="{045E9B51-639B-4E50-A5B2-A39484BC6F29}" type="pres">
      <dgm:prSet presAssocID="{F7675261-0EA7-4528-87EF-5B579CBD239F}" presName="parentLin" presStyleCnt="0"/>
      <dgm:spPr/>
    </dgm:pt>
    <dgm:pt modelId="{F6600644-BF47-41CD-A0A6-3AC2EB1A979D}" type="pres">
      <dgm:prSet presAssocID="{F7675261-0EA7-4528-87EF-5B579CBD239F}" presName="parentLeftMargin" presStyleLbl="node1" presStyleIdx="0" presStyleCnt="3"/>
      <dgm:spPr/>
    </dgm:pt>
    <dgm:pt modelId="{AF541E91-0B5F-45BD-9DA1-710A0359ECBB}" type="pres">
      <dgm:prSet presAssocID="{F7675261-0EA7-4528-87EF-5B579CBD239F}" presName="parentText" presStyleLbl="node1" presStyleIdx="1" presStyleCnt="3">
        <dgm:presLayoutVars>
          <dgm:chMax val="0"/>
          <dgm:bulletEnabled val="1"/>
        </dgm:presLayoutVars>
      </dgm:prSet>
      <dgm:spPr/>
    </dgm:pt>
    <dgm:pt modelId="{F02F9508-C4A5-431B-A1D9-63DD8C0B1A21}" type="pres">
      <dgm:prSet presAssocID="{F7675261-0EA7-4528-87EF-5B579CBD239F}" presName="negativeSpace" presStyleCnt="0"/>
      <dgm:spPr/>
    </dgm:pt>
    <dgm:pt modelId="{DEFCCA01-AACE-4459-8DF4-48DF4E1CDA13}" type="pres">
      <dgm:prSet presAssocID="{F7675261-0EA7-4528-87EF-5B579CBD239F}" presName="childText" presStyleLbl="conFgAcc1" presStyleIdx="1" presStyleCnt="3">
        <dgm:presLayoutVars>
          <dgm:bulletEnabled val="1"/>
        </dgm:presLayoutVars>
      </dgm:prSet>
      <dgm:spPr/>
    </dgm:pt>
    <dgm:pt modelId="{B8DBB8A8-0092-460B-AF58-0445DB1A2BA5}" type="pres">
      <dgm:prSet presAssocID="{DEDE7056-8B58-41CB-B3CC-925DED96F822}" presName="spaceBetweenRectangles" presStyleCnt="0"/>
      <dgm:spPr/>
    </dgm:pt>
    <dgm:pt modelId="{DAFCF7BA-12D4-48BC-9C19-D08247C8F258}" type="pres">
      <dgm:prSet presAssocID="{15F51E46-151A-4489-B2F9-C7836B3CE406}" presName="parentLin" presStyleCnt="0"/>
      <dgm:spPr/>
    </dgm:pt>
    <dgm:pt modelId="{359216BD-0BFA-42DA-96FC-7D1B26DEAAB7}" type="pres">
      <dgm:prSet presAssocID="{15F51E46-151A-4489-B2F9-C7836B3CE406}" presName="parentLeftMargin" presStyleLbl="node1" presStyleIdx="1" presStyleCnt="3"/>
      <dgm:spPr/>
    </dgm:pt>
    <dgm:pt modelId="{4206C4F8-C4B7-4243-8C07-2BC5E761BA2B}" type="pres">
      <dgm:prSet presAssocID="{15F51E46-151A-4489-B2F9-C7836B3CE406}" presName="parentText" presStyleLbl="node1" presStyleIdx="2" presStyleCnt="3">
        <dgm:presLayoutVars>
          <dgm:chMax val="0"/>
          <dgm:bulletEnabled val="1"/>
        </dgm:presLayoutVars>
      </dgm:prSet>
      <dgm:spPr/>
    </dgm:pt>
    <dgm:pt modelId="{7960E85E-09F8-4CD0-A513-7D5338966E14}" type="pres">
      <dgm:prSet presAssocID="{15F51E46-151A-4489-B2F9-C7836B3CE406}" presName="negativeSpace" presStyleCnt="0"/>
      <dgm:spPr/>
    </dgm:pt>
    <dgm:pt modelId="{5B0ED5C1-73B0-4BAC-B336-7F27890D7208}" type="pres">
      <dgm:prSet presAssocID="{15F51E46-151A-4489-B2F9-C7836B3CE406}" presName="childText" presStyleLbl="conFgAcc1" presStyleIdx="2" presStyleCnt="3">
        <dgm:presLayoutVars>
          <dgm:bulletEnabled val="1"/>
        </dgm:presLayoutVars>
      </dgm:prSet>
      <dgm:spPr/>
    </dgm:pt>
  </dgm:ptLst>
  <dgm:cxnLst>
    <dgm:cxn modelId="{06027701-FF1D-4AC0-B305-DBC9D7CD85B0}" type="presOf" srcId="{15F51E46-151A-4489-B2F9-C7836B3CE406}" destId="{4206C4F8-C4B7-4243-8C07-2BC5E761BA2B}" srcOrd="1" destOrd="0" presId="urn:microsoft.com/office/officeart/2005/8/layout/list1"/>
    <dgm:cxn modelId="{2FFE4B06-6CB3-4D76-955D-5383536A3209}" type="presOf" srcId="{B0BD2451-0D14-41C0-B435-0B52F99F18D5}" destId="{DEFCCA01-AACE-4459-8DF4-48DF4E1CDA13}" srcOrd="0" destOrd="0" presId="urn:microsoft.com/office/officeart/2005/8/layout/list1"/>
    <dgm:cxn modelId="{261D8D08-A976-455D-84F1-18C3D7E65CDE}" type="presOf" srcId="{B387A718-5D6A-42D5-89A0-C2002D6AF29F}" destId="{815FE08E-DA48-4B83-BECD-CD3B5EEAF536}" srcOrd="0" destOrd="2" presId="urn:microsoft.com/office/officeart/2005/8/layout/list1"/>
    <dgm:cxn modelId="{7BEA6410-913E-4759-82B8-FA129CBCA08B}" type="presOf" srcId="{38B69AF0-2579-414B-9306-E15F68306CA2}" destId="{5B0ED5C1-73B0-4BAC-B336-7F27890D7208}" srcOrd="0" destOrd="0" presId="urn:microsoft.com/office/officeart/2005/8/layout/list1"/>
    <dgm:cxn modelId="{4EE12E13-4247-401A-95E8-E6EB7955A439}" srcId="{02FF2150-5F1B-4B50-91D3-640F8ABEBF38}" destId="{F7675261-0EA7-4528-87EF-5B579CBD239F}" srcOrd="1" destOrd="0" parTransId="{75DD7B16-FEFA-4BA1-9DC6-9054C29CBF4A}" sibTransId="{DEDE7056-8B58-41CB-B3CC-925DED96F822}"/>
    <dgm:cxn modelId="{BF652730-03A1-412F-9E67-5A2BB2C52683}" type="presOf" srcId="{9885C660-5745-4639-ACFF-06398E06DD84}" destId="{C962E277-39A5-480E-8ACF-986FCC6F1CA7}" srcOrd="1" destOrd="0" presId="urn:microsoft.com/office/officeart/2005/8/layout/list1"/>
    <dgm:cxn modelId="{83649F30-DD22-431C-BD4C-AE15CEB4753C}" type="presOf" srcId="{9885C660-5745-4639-ACFF-06398E06DD84}" destId="{1938BB78-BA6C-485E-9861-01DF922F108A}" srcOrd="0" destOrd="0" presId="urn:microsoft.com/office/officeart/2005/8/layout/list1"/>
    <dgm:cxn modelId="{273D553C-F53F-49E9-92C1-656E81610B98}" type="presOf" srcId="{02FF2150-5F1B-4B50-91D3-640F8ABEBF38}" destId="{268B1E2C-64ED-4137-A119-4B450C72501D}" srcOrd="0" destOrd="0" presId="urn:microsoft.com/office/officeart/2005/8/layout/list1"/>
    <dgm:cxn modelId="{823B6641-B484-42C6-B61F-78290A8559B0}" type="presOf" srcId="{5ACB2855-5A8F-4360-8416-7BAF9E710A05}" destId="{815FE08E-DA48-4B83-BECD-CD3B5EEAF536}" srcOrd="0" destOrd="0" presId="urn:microsoft.com/office/officeart/2005/8/layout/list1"/>
    <dgm:cxn modelId="{1D6CAB78-F128-4860-B8EB-AE98E766A8B7}" srcId="{15F51E46-151A-4489-B2F9-C7836B3CE406}" destId="{38B69AF0-2579-414B-9306-E15F68306CA2}" srcOrd="0" destOrd="0" parTransId="{3EE9BBD5-8D08-4490-AA71-EE2A2751962C}" sibTransId="{F4014B5A-85DA-4AB0-9DC7-27A9CC196FCA}"/>
    <dgm:cxn modelId="{D0F3898A-A3A0-43A9-9B78-770214D47962}" srcId="{9885C660-5745-4639-ACFF-06398E06DD84}" destId="{D40FDC63-3FA4-4909-86BA-D1452D05C0D5}" srcOrd="1" destOrd="0" parTransId="{67C707BE-50AD-4E97-A86B-6BAE63D1303E}" sibTransId="{DF5BA7A5-74CD-482A-9478-BAEFE256F298}"/>
    <dgm:cxn modelId="{0A7F3F8E-4E65-4F17-9CBA-68DA52C3B985}" srcId="{F7675261-0EA7-4528-87EF-5B579CBD239F}" destId="{4F0E2DF1-B03A-4105-9A0E-E27C5FC29EB6}" srcOrd="1" destOrd="0" parTransId="{B7A45F78-5FF3-476C-8710-43911CD4852D}" sibTransId="{B93F021A-8E97-47DD-86C8-64ADACF8A27D}"/>
    <dgm:cxn modelId="{DDB2A594-D18A-45D9-B606-B14F8F01D6BE}" type="presOf" srcId="{F7675261-0EA7-4528-87EF-5B579CBD239F}" destId="{F6600644-BF47-41CD-A0A6-3AC2EB1A979D}" srcOrd="0" destOrd="0" presId="urn:microsoft.com/office/officeart/2005/8/layout/list1"/>
    <dgm:cxn modelId="{DD94779F-47D3-4DB9-9289-35478FC70F44}" type="presOf" srcId="{F7675261-0EA7-4528-87EF-5B579CBD239F}" destId="{AF541E91-0B5F-45BD-9DA1-710A0359ECBB}" srcOrd="1" destOrd="0" presId="urn:microsoft.com/office/officeart/2005/8/layout/list1"/>
    <dgm:cxn modelId="{5475BCA6-FCD6-4DE5-B651-2ADDFA9ECA98}" type="presOf" srcId="{15F51E46-151A-4489-B2F9-C7836B3CE406}" destId="{359216BD-0BFA-42DA-96FC-7D1B26DEAAB7}" srcOrd="0" destOrd="0" presId="urn:microsoft.com/office/officeart/2005/8/layout/list1"/>
    <dgm:cxn modelId="{8A0AA5BF-56D9-472B-A604-70D4D522A3FA}" type="presOf" srcId="{33236B77-D684-4A0E-B453-C6B2343C6950}" destId="{5B0ED5C1-73B0-4BAC-B336-7F27890D7208}" srcOrd="0" destOrd="1" presId="urn:microsoft.com/office/officeart/2005/8/layout/list1"/>
    <dgm:cxn modelId="{16A7E9C3-A6B6-4ACD-9F57-A3081C12EE0E}" srcId="{F7675261-0EA7-4528-87EF-5B579CBD239F}" destId="{B0BD2451-0D14-41C0-B435-0B52F99F18D5}" srcOrd="0" destOrd="0" parTransId="{079D2D7D-100A-4D94-97A4-8E9CEC41816C}" sibTransId="{6C0721BF-6994-41A6-9E56-EED66A4EE1FB}"/>
    <dgm:cxn modelId="{027A34C5-8F86-4E3E-8073-5A06B1A44913}" srcId="{15F51E46-151A-4489-B2F9-C7836B3CE406}" destId="{33236B77-D684-4A0E-B453-C6B2343C6950}" srcOrd="1" destOrd="0" parTransId="{940DE1A7-69D8-4E85-8B06-74A317A4278E}" sibTransId="{2BFB1B24-5B5F-4ED9-BF26-9BDDD61E1E91}"/>
    <dgm:cxn modelId="{434BA6CD-9AB4-4C73-9AA4-E06F5B78F48C}" srcId="{9885C660-5745-4639-ACFF-06398E06DD84}" destId="{5ACB2855-5A8F-4360-8416-7BAF9E710A05}" srcOrd="0" destOrd="0" parTransId="{77EA7D5D-FA54-4AD0-AFE0-BF49E3DB5004}" sibTransId="{219D41B8-8777-421A-A1CF-75698E62EB20}"/>
    <dgm:cxn modelId="{336126CF-59EA-4A9C-BA0C-FA9346042B2F}" type="presOf" srcId="{4F0E2DF1-B03A-4105-9A0E-E27C5FC29EB6}" destId="{DEFCCA01-AACE-4459-8DF4-48DF4E1CDA13}" srcOrd="0" destOrd="1" presId="urn:microsoft.com/office/officeart/2005/8/layout/list1"/>
    <dgm:cxn modelId="{0A4C0AD2-2EFC-4AAA-9F84-07E91FE2F70A}" srcId="{F7675261-0EA7-4528-87EF-5B579CBD239F}" destId="{5CE41C16-731B-4FC5-8C8C-FE4F0AE36737}" srcOrd="2" destOrd="0" parTransId="{96FA8469-6C95-4949-8794-540C32500670}" sibTransId="{67B6E06D-2567-4A9D-83A8-F8028670F256}"/>
    <dgm:cxn modelId="{CC3962DA-5771-48C3-A033-36FF7C319B36}" type="presOf" srcId="{5CE41C16-731B-4FC5-8C8C-FE4F0AE36737}" destId="{DEFCCA01-AACE-4459-8DF4-48DF4E1CDA13}" srcOrd="0" destOrd="2" presId="urn:microsoft.com/office/officeart/2005/8/layout/list1"/>
    <dgm:cxn modelId="{1490C1E7-4C71-4FC4-9C52-D1C4A358C0BE}" srcId="{9885C660-5745-4639-ACFF-06398E06DD84}" destId="{B387A718-5D6A-42D5-89A0-C2002D6AF29F}" srcOrd="2" destOrd="0" parTransId="{A74BEE6B-13AD-490D-8A28-2C39DBFD8857}" sibTransId="{87D8E55B-95B8-4DBC-A11F-9E5B18348696}"/>
    <dgm:cxn modelId="{240BCAE7-ADB2-4847-AFA0-40EC4A5FCD6F}" srcId="{02FF2150-5F1B-4B50-91D3-640F8ABEBF38}" destId="{9885C660-5745-4639-ACFF-06398E06DD84}" srcOrd="0" destOrd="0" parTransId="{4861B3B2-0556-4A3B-AF5F-8F8D524EC331}" sibTransId="{01AA599F-003C-486A-A5E3-0044E5EFE314}"/>
    <dgm:cxn modelId="{3C4436EB-C997-45D0-8521-84AA72687165}" type="presOf" srcId="{D40FDC63-3FA4-4909-86BA-D1452D05C0D5}" destId="{815FE08E-DA48-4B83-BECD-CD3B5EEAF536}" srcOrd="0" destOrd="1" presId="urn:microsoft.com/office/officeart/2005/8/layout/list1"/>
    <dgm:cxn modelId="{E07937EE-651A-4AD6-88C3-98226006D749}" srcId="{02FF2150-5F1B-4B50-91D3-640F8ABEBF38}" destId="{15F51E46-151A-4489-B2F9-C7836B3CE406}" srcOrd="2" destOrd="0" parTransId="{EDC2162C-8FB6-4D55-AE85-3CA0BB6EDEE8}" sibTransId="{03BC4C72-E60A-49C1-8337-80593CC549A8}"/>
    <dgm:cxn modelId="{FC2910AB-BD17-465D-AA68-1017C791010A}" type="presParOf" srcId="{268B1E2C-64ED-4137-A119-4B450C72501D}" destId="{06BB3B8B-32E6-4A47-9DF9-5EB366EC5168}" srcOrd="0" destOrd="0" presId="urn:microsoft.com/office/officeart/2005/8/layout/list1"/>
    <dgm:cxn modelId="{19F73D82-5F2A-4EF9-985B-9E77D809D963}" type="presParOf" srcId="{06BB3B8B-32E6-4A47-9DF9-5EB366EC5168}" destId="{1938BB78-BA6C-485E-9861-01DF922F108A}" srcOrd="0" destOrd="0" presId="urn:microsoft.com/office/officeart/2005/8/layout/list1"/>
    <dgm:cxn modelId="{C896296D-45F8-4733-8157-89B84F81F55B}" type="presParOf" srcId="{06BB3B8B-32E6-4A47-9DF9-5EB366EC5168}" destId="{C962E277-39A5-480E-8ACF-986FCC6F1CA7}" srcOrd="1" destOrd="0" presId="urn:microsoft.com/office/officeart/2005/8/layout/list1"/>
    <dgm:cxn modelId="{9439879B-7202-47A4-A39F-F0E26219C3C9}" type="presParOf" srcId="{268B1E2C-64ED-4137-A119-4B450C72501D}" destId="{D19FE55C-2F40-4741-A2A8-89D9CCB6AEC6}" srcOrd="1" destOrd="0" presId="urn:microsoft.com/office/officeart/2005/8/layout/list1"/>
    <dgm:cxn modelId="{5970D774-B9C5-4311-BB68-C4E5D26346D4}" type="presParOf" srcId="{268B1E2C-64ED-4137-A119-4B450C72501D}" destId="{815FE08E-DA48-4B83-BECD-CD3B5EEAF536}" srcOrd="2" destOrd="0" presId="urn:microsoft.com/office/officeart/2005/8/layout/list1"/>
    <dgm:cxn modelId="{596CFC51-602F-45BE-AFDB-5D05BA4460D0}" type="presParOf" srcId="{268B1E2C-64ED-4137-A119-4B450C72501D}" destId="{4522626B-3758-4A8A-AA1B-FD059F56DFBF}" srcOrd="3" destOrd="0" presId="urn:microsoft.com/office/officeart/2005/8/layout/list1"/>
    <dgm:cxn modelId="{A8665C9A-9D04-44BA-86CA-F8AA28DC1470}" type="presParOf" srcId="{268B1E2C-64ED-4137-A119-4B450C72501D}" destId="{045E9B51-639B-4E50-A5B2-A39484BC6F29}" srcOrd="4" destOrd="0" presId="urn:microsoft.com/office/officeart/2005/8/layout/list1"/>
    <dgm:cxn modelId="{234CA442-F61E-4862-86A3-3C9CD1FC38CC}" type="presParOf" srcId="{045E9B51-639B-4E50-A5B2-A39484BC6F29}" destId="{F6600644-BF47-41CD-A0A6-3AC2EB1A979D}" srcOrd="0" destOrd="0" presId="urn:microsoft.com/office/officeart/2005/8/layout/list1"/>
    <dgm:cxn modelId="{1EBCAE35-7862-4782-BBD1-E24AD4893A75}" type="presParOf" srcId="{045E9B51-639B-4E50-A5B2-A39484BC6F29}" destId="{AF541E91-0B5F-45BD-9DA1-710A0359ECBB}" srcOrd="1" destOrd="0" presId="urn:microsoft.com/office/officeart/2005/8/layout/list1"/>
    <dgm:cxn modelId="{EB5388EC-D133-4E7A-A464-9F1A3CA9010E}" type="presParOf" srcId="{268B1E2C-64ED-4137-A119-4B450C72501D}" destId="{F02F9508-C4A5-431B-A1D9-63DD8C0B1A21}" srcOrd="5" destOrd="0" presId="urn:microsoft.com/office/officeart/2005/8/layout/list1"/>
    <dgm:cxn modelId="{FB244DAA-E7E3-4668-8A35-DDF604F1C148}" type="presParOf" srcId="{268B1E2C-64ED-4137-A119-4B450C72501D}" destId="{DEFCCA01-AACE-4459-8DF4-48DF4E1CDA13}" srcOrd="6" destOrd="0" presId="urn:microsoft.com/office/officeart/2005/8/layout/list1"/>
    <dgm:cxn modelId="{BF5F64F8-0BDB-4913-8FF0-B412A51B9443}" type="presParOf" srcId="{268B1E2C-64ED-4137-A119-4B450C72501D}" destId="{B8DBB8A8-0092-460B-AF58-0445DB1A2BA5}" srcOrd="7" destOrd="0" presId="urn:microsoft.com/office/officeart/2005/8/layout/list1"/>
    <dgm:cxn modelId="{41AA7B4D-8675-4F3A-8A5B-47A25FF848E4}" type="presParOf" srcId="{268B1E2C-64ED-4137-A119-4B450C72501D}" destId="{DAFCF7BA-12D4-48BC-9C19-D08247C8F258}" srcOrd="8" destOrd="0" presId="urn:microsoft.com/office/officeart/2005/8/layout/list1"/>
    <dgm:cxn modelId="{4EE530C9-E663-4E3C-837D-75BCBCBDECB3}" type="presParOf" srcId="{DAFCF7BA-12D4-48BC-9C19-D08247C8F258}" destId="{359216BD-0BFA-42DA-96FC-7D1B26DEAAB7}" srcOrd="0" destOrd="0" presId="urn:microsoft.com/office/officeart/2005/8/layout/list1"/>
    <dgm:cxn modelId="{CF167798-531C-4B3F-BA44-FC73A14167FE}" type="presParOf" srcId="{DAFCF7BA-12D4-48BC-9C19-D08247C8F258}" destId="{4206C4F8-C4B7-4243-8C07-2BC5E761BA2B}" srcOrd="1" destOrd="0" presId="urn:microsoft.com/office/officeart/2005/8/layout/list1"/>
    <dgm:cxn modelId="{C4E66C25-85C1-4AB9-9FCD-666885575CCD}" type="presParOf" srcId="{268B1E2C-64ED-4137-A119-4B450C72501D}" destId="{7960E85E-09F8-4CD0-A513-7D5338966E14}" srcOrd="9" destOrd="0" presId="urn:microsoft.com/office/officeart/2005/8/layout/list1"/>
    <dgm:cxn modelId="{F0F2D15A-9723-4FD1-96AD-81248EDAAF34}" type="presParOf" srcId="{268B1E2C-64ED-4137-A119-4B450C72501D}" destId="{5B0ED5C1-73B0-4BAC-B336-7F27890D720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A0849D0-D6DB-469C-8CD1-923E789CA292}"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l-GR"/>
        </a:p>
      </dgm:t>
    </dgm:pt>
    <dgm:pt modelId="{97314B51-75E2-4EB1-8489-7028744A186F}">
      <dgm:prSet phldrT="[Κείμενο]" custT="1"/>
      <dgm:spPr>
        <a:solidFill>
          <a:schemeClr val="accent4">
            <a:lumMod val="40000"/>
            <a:lumOff val="60000"/>
          </a:schemeClr>
        </a:solidFill>
        <a:ln>
          <a:noFill/>
        </a:ln>
        <a:effectLst>
          <a:outerShdw blurRad="50800" dist="38100" dir="2700000" algn="tl" rotWithShape="0">
            <a:prstClr val="black">
              <a:alpha val="40000"/>
            </a:prstClr>
          </a:outerShdw>
        </a:effectLst>
      </dgm:spPr>
      <dgm:t>
        <a:bodyPr/>
        <a:lstStyle/>
        <a:p>
          <a:pPr algn="l"/>
          <a:r>
            <a:rPr lang="el-GR" sz="1800" b="1" dirty="0">
              <a:solidFill>
                <a:schemeClr val="tx1"/>
              </a:solidFill>
            </a:rPr>
            <a:t>Η Ρόδος από την αρχαιότητα έως και τη σύγχρονη εποχή</a:t>
          </a:r>
        </a:p>
      </dgm:t>
    </dgm:pt>
    <dgm:pt modelId="{3A82E48A-6809-4D5F-9788-EA9C2B38FF20}" type="parTrans" cxnId="{6DC06419-63B2-4CDB-8F0B-B60DEDF4E9FD}">
      <dgm:prSet/>
      <dgm:spPr/>
      <dgm:t>
        <a:bodyPr/>
        <a:lstStyle/>
        <a:p>
          <a:endParaRPr lang="el-GR"/>
        </a:p>
      </dgm:t>
    </dgm:pt>
    <dgm:pt modelId="{52AB1D58-1839-4258-8238-C85B095ADFD9}" type="sibTrans" cxnId="{6DC06419-63B2-4CDB-8F0B-B60DEDF4E9FD}">
      <dgm:prSet/>
      <dgm:spPr/>
      <dgm:t>
        <a:bodyPr/>
        <a:lstStyle/>
        <a:p>
          <a:endParaRPr lang="el-GR"/>
        </a:p>
      </dgm:t>
    </dgm:pt>
    <dgm:pt modelId="{7DFDA43B-8285-42C0-9BC0-05588505747D}">
      <dgm:prSet phldrT="[Κείμενο]" custT="1"/>
      <dgm:spPr>
        <a:solidFill>
          <a:schemeClr val="accent4">
            <a:lumMod val="40000"/>
            <a:lumOff val="60000"/>
          </a:schemeClr>
        </a:solidFill>
        <a:ln>
          <a:noFill/>
        </a:ln>
        <a:effectLst>
          <a:outerShdw blurRad="50800" dist="38100" dir="2700000" algn="tl" rotWithShape="0">
            <a:prstClr val="black">
              <a:alpha val="40000"/>
            </a:prstClr>
          </a:outerShdw>
        </a:effectLst>
      </dgm:spPr>
      <dgm:t>
        <a:bodyPr/>
        <a:lstStyle/>
        <a:p>
          <a:pPr algn="just"/>
          <a:r>
            <a:rPr lang="el-GR" sz="1800" b="1" dirty="0">
              <a:solidFill>
                <a:schemeClr val="tx1"/>
              </a:solidFill>
              <a:latin typeface="+mn-lt"/>
            </a:rPr>
            <a:t>Οι εκπαιδευόμενοι να έρθουν σε επαφή με ένα ΕΥ ΕξΑΕ </a:t>
          </a:r>
          <a:r>
            <a:rPr lang="el-GR" sz="1800" b="1" i="0" dirty="0">
              <a:solidFill>
                <a:schemeClr val="tx1"/>
              </a:solidFill>
              <a:effectLst/>
              <a:latin typeface="+mn-lt"/>
            </a:rPr>
            <a:t> για να  μάθουν την ιστορία της ίδρυσης της πόλης της Ρόδου από την αρχαιότητα έως και τη σύγχρονη εποχή. Να γνωρίσουν  την σπουδαία πολιτιστική κληρονομιά του νησιού, τον σημαντικό πολεοδομικό σχεδιασμό της πόλης  και πώς αυτός εξελίχθηκε με την πάροδο των χρόνων μέσα </a:t>
          </a:r>
          <a:r>
            <a:rPr lang="el-GR" sz="1800" b="1" i="0">
              <a:solidFill>
                <a:schemeClr val="tx1"/>
              </a:solidFill>
              <a:effectLst/>
              <a:latin typeface="+mn-lt"/>
            </a:rPr>
            <a:t>από ένα </a:t>
          </a:r>
          <a:r>
            <a:rPr lang="el-GR" sz="1800" b="1" i="0" dirty="0">
              <a:solidFill>
                <a:schemeClr val="tx1"/>
              </a:solidFill>
              <a:effectLst/>
              <a:latin typeface="+mn-lt"/>
            </a:rPr>
            <a:t>διαδραστικό και πολυμεσικό υλικό.</a:t>
          </a:r>
          <a:endParaRPr lang="el-GR" sz="1800" dirty="0"/>
        </a:p>
      </dgm:t>
    </dgm:pt>
    <dgm:pt modelId="{70B6BBC9-8E94-41E3-B905-B6FF62BA356B}" type="parTrans" cxnId="{B9D33184-858C-4E4C-9218-B1D0FBCB2C34}">
      <dgm:prSet/>
      <dgm:spPr/>
      <dgm:t>
        <a:bodyPr/>
        <a:lstStyle/>
        <a:p>
          <a:endParaRPr lang="el-GR"/>
        </a:p>
      </dgm:t>
    </dgm:pt>
    <dgm:pt modelId="{81BBC1AF-1E58-40F3-AE95-9444E5AFA368}" type="sibTrans" cxnId="{B9D33184-858C-4E4C-9218-B1D0FBCB2C34}">
      <dgm:prSet/>
      <dgm:spPr/>
      <dgm:t>
        <a:bodyPr/>
        <a:lstStyle/>
        <a:p>
          <a:endParaRPr lang="el-GR"/>
        </a:p>
      </dgm:t>
    </dgm:pt>
    <dgm:pt modelId="{50FB78C2-70DC-4A30-B35A-95C14BAAF476}" type="pres">
      <dgm:prSet presAssocID="{BA0849D0-D6DB-469C-8CD1-923E789CA292}" presName="Name0" presStyleCnt="0">
        <dgm:presLayoutVars>
          <dgm:dir/>
          <dgm:resizeHandles val="exact"/>
        </dgm:presLayoutVars>
      </dgm:prSet>
      <dgm:spPr/>
    </dgm:pt>
    <dgm:pt modelId="{9481C706-4A69-436A-91BF-824D763BF1DB}" type="pres">
      <dgm:prSet presAssocID="{97314B51-75E2-4EB1-8489-7028744A186F}" presName="composite" presStyleCnt="0"/>
      <dgm:spPr/>
    </dgm:pt>
    <dgm:pt modelId="{BB610FEC-015F-4940-B1CF-67181350E359}" type="pres">
      <dgm:prSet presAssocID="{97314B51-75E2-4EB1-8489-7028744A186F}" presName="rect1" presStyleLbl="trAlignAcc1" presStyleIdx="0" presStyleCnt="2" custScaleY="50395" custLinFactNeighborX="2304" custLinFactNeighborY="-17120">
        <dgm:presLayoutVars>
          <dgm:bulletEnabled val="1"/>
        </dgm:presLayoutVars>
      </dgm:prSet>
      <dgm:spPr/>
    </dgm:pt>
    <dgm:pt modelId="{926E5BC0-A64F-496B-87EC-94EEA4938519}" type="pres">
      <dgm:prSet presAssocID="{97314B51-75E2-4EB1-8489-7028744A186F}" presName="rect2"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3000" r="-43000"/>
          </a:stretch>
        </a:blipFill>
      </dgm:spPr>
    </dgm:pt>
    <dgm:pt modelId="{3DD0AA53-632E-4800-BB0C-582C46982E09}" type="pres">
      <dgm:prSet presAssocID="{52AB1D58-1839-4258-8238-C85B095ADFD9}" presName="sibTrans" presStyleCnt="0"/>
      <dgm:spPr/>
    </dgm:pt>
    <dgm:pt modelId="{4D20C23E-DCB4-4D01-9F58-418CB3A25E2A}" type="pres">
      <dgm:prSet presAssocID="{7DFDA43B-8285-42C0-9BC0-05588505747D}" presName="composite" presStyleCnt="0"/>
      <dgm:spPr/>
    </dgm:pt>
    <dgm:pt modelId="{29739FE6-DD72-4C10-949B-5DE8196CD27F}" type="pres">
      <dgm:prSet presAssocID="{7DFDA43B-8285-42C0-9BC0-05588505747D}" presName="rect1" presStyleLbl="trAlignAcc1" presStyleIdx="1" presStyleCnt="2" custScaleX="103360" custScaleY="97327">
        <dgm:presLayoutVars>
          <dgm:bulletEnabled val="1"/>
        </dgm:presLayoutVars>
      </dgm:prSet>
      <dgm:spPr/>
    </dgm:pt>
    <dgm:pt modelId="{4B077951-B598-41EC-B176-5330FB0345F1}" type="pres">
      <dgm:prSet presAssocID="{7DFDA43B-8285-42C0-9BC0-05588505747D}" presName="rect2" presStyleLbl="fgImgPlace1" presStyleIdx="1" presStyleCnt="2" custLinFactNeighborX="-77" custLinFactNeighborY="8189"/>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Lst>
  <dgm:cxnLst>
    <dgm:cxn modelId="{6DC06419-63B2-4CDB-8F0B-B60DEDF4E9FD}" srcId="{BA0849D0-D6DB-469C-8CD1-923E789CA292}" destId="{97314B51-75E2-4EB1-8489-7028744A186F}" srcOrd="0" destOrd="0" parTransId="{3A82E48A-6809-4D5F-9788-EA9C2B38FF20}" sibTransId="{52AB1D58-1839-4258-8238-C85B095ADFD9}"/>
    <dgm:cxn modelId="{9C016D49-8494-41E7-876E-4B28516AB79F}" type="presOf" srcId="{7DFDA43B-8285-42C0-9BC0-05588505747D}" destId="{29739FE6-DD72-4C10-949B-5DE8196CD27F}" srcOrd="0" destOrd="0" presId="urn:microsoft.com/office/officeart/2008/layout/PictureStrips"/>
    <dgm:cxn modelId="{E816B858-DF12-4AD3-BA7B-D65F39783B65}" type="presOf" srcId="{BA0849D0-D6DB-469C-8CD1-923E789CA292}" destId="{50FB78C2-70DC-4A30-B35A-95C14BAAF476}" srcOrd="0" destOrd="0" presId="urn:microsoft.com/office/officeart/2008/layout/PictureStrips"/>
    <dgm:cxn modelId="{B9D33184-858C-4E4C-9218-B1D0FBCB2C34}" srcId="{BA0849D0-D6DB-469C-8CD1-923E789CA292}" destId="{7DFDA43B-8285-42C0-9BC0-05588505747D}" srcOrd="1" destOrd="0" parTransId="{70B6BBC9-8E94-41E3-B905-B6FF62BA356B}" sibTransId="{81BBC1AF-1E58-40F3-AE95-9444E5AFA368}"/>
    <dgm:cxn modelId="{4354C892-90CF-4FA0-8C80-156C6BC21BD9}" type="presOf" srcId="{97314B51-75E2-4EB1-8489-7028744A186F}" destId="{BB610FEC-015F-4940-B1CF-67181350E359}" srcOrd="0" destOrd="0" presId="urn:microsoft.com/office/officeart/2008/layout/PictureStrips"/>
    <dgm:cxn modelId="{4163B0C0-7832-4FDF-A290-BB47BB659BFD}" type="presParOf" srcId="{50FB78C2-70DC-4A30-B35A-95C14BAAF476}" destId="{9481C706-4A69-436A-91BF-824D763BF1DB}" srcOrd="0" destOrd="0" presId="urn:microsoft.com/office/officeart/2008/layout/PictureStrips"/>
    <dgm:cxn modelId="{0B8768B6-1EBB-4DE1-B796-FA8A96C6D8F7}" type="presParOf" srcId="{9481C706-4A69-436A-91BF-824D763BF1DB}" destId="{BB610FEC-015F-4940-B1CF-67181350E359}" srcOrd="0" destOrd="0" presId="urn:microsoft.com/office/officeart/2008/layout/PictureStrips"/>
    <dgm:cxn modelId="{7B2F3B66-F275-47DC-90A6-FABF82A64FC1}" type="presParOf" srcId="{9481C706-4A69-436A-91BF-824D763BF1DB}" destId="{926E5BC0-A64F-496B-87EC-94EEA4938519}" srcOrd="1" destOrd="0" presId="urn:microsoft.com/office/officeart/2008/layout/PictureStrips"/>
    <dgm:cxn modelId="{2D288FF6-8FBF-45DE-A3EE-0AAC1C14FCF9}" type="presParOf" srcId="{50FB78C2-70DC-4A30-B35A-95C14BAAF476}" destId="{3DD0AA53-632E-4800-BB0C-582C46982E09}" srcOrd="1" destOrd="0" presId="urn:microsoft.com/office/officeart/2008/layout/PictureStrips"/>
    <dgm:cxn modelId="{25363373-1B33-47B1-9703-78B3605092C3}" type="presParOf" srcId="{50FB78C2-70DC-4A30-B35A-95C14BAAF476}" destId="{4D20C23E-DCB4-4D01-9F58-418CB3A25E2A}" srcOrd="2" destOrd="0" presId="urn:microsoft.com/office/officeart/2008/layout/PictureStrips"/>
    <dgm:cxn modelId="{37D49C6E-5A8F-42F3-9473-AD4A3943B853}" type="presParOf" srcId="{4D20C23E-DCB4-4D01-9F58-418CB3A25E2A}" destId="{29739FE6-DD72-4C10-949B-5DE8196CD27F}" srcOrd="0" destOrd="0" presId="urn:microsoft.com/office/officeart/2008/layout/PictureStrips"/>
    <dgm:cxn modelId="{CC036292-9BF3-4AA8-B762-58D480F59095}" type="presParOf" srcId="{4D20C23E-DCB4-4D01-9F58-418CB3A25E2A}" destId="{4B077951-B598-41EC-B176-5330FB0345F1}"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00BA7D5-9124-45CD-9215-0DE79EE049B6}" type="doc">
      <dgm:prSet loTypeId="urn:microsoft.com/office/officeart/2005/8/layout/cycle4" loCatId="cycle" qsTypeId="urn:microsoft.com/office/officeart/2005/8/quickstyle/simple1" qsCatId="simple" csTypeId="urn:microsoft.com/office/officeart/2005/8/colors/colorful3" csCatId="colorful" phldr="1"/>
      <dgm:spPr/>
      <dgm:t>
        <a:bodyPr/>
        <a:lstStyle/>
        <a:p>
          <a:endParaRPr lang="el-GR"/>
        </a:p>
      </dgm:t>
    </dgm:pt>
    <dgm:pt modelId="{02C98643-7587-4035-B36F-72B670C40023}">
      <dgm:prSet phldrT="[Κείμενο]" custT="1"/>
      <dgm:spPr/>
      <dgm:t>
        <a:bodyPr/>
        <a:lstStyle/>
        <a:p>
          <a:r>
            <a:rPr lang="el-GR" sz="1600" b="1" dirty="0">
              <a:solidFill>
                <a:schemeClr val="tx1"/>
              </a:solidFill>
            </a:rPr>
            <a:t>Αρχές  ΕξΑΕ</a:t>
          </a:r>
        </a:p>
        <a:p>
          <a:r>
            <a:rPr lang="el-GR" sz="1600" b="1" dirty="0">
              <a:solidFill>
                <a:schemeClr val="tx1"/>
              </a:solidFill>
            </a:rPr>
            <a:t>&amp; </a:t>
          </a:r>
        </a:p>
        <a:p>
          <a:r>
            <a:rPr lang="el-GR" sz="1600" b="1" dirty="0">
              <a:solidFill>
                <a:schemeClr val="tx1"/>
              </a:solidFill>
            </a:rPr>
            <a:t>Εκπ/σης Ενηλίκων</a:t>
          </a:r>
        </a:p>
      </dgm:t>
    </dgm:pt>
    <dgm:pt modelId="{B7F08364-28EC-42E1-A834-EFF62D4BBB59}" type="parTrans" cxnId="{620E0F1F-B688-47AC-824A-FD6546346429}">
      <dgm:prSet/>
      <dgm:spPr/>
      <dgm:t>
        <a:bodyPr/>
        <a:lstStyle/>
        <a:p>
          <a:endParaRPr lang="el-GR"/>
        </a:p>
      </dgm:t>
    </dgm:pt>
    <dgm:pt modelId="{98127E0C-443A-4582-8C5E-8CCDFF17F401}" type="sibTrans" cxnId="{620E0F1F-B688-47AC-824A-FD6546346429}">
      <dgm:prSet/>
      <dgm:spPr/>
      <dgm:t>
        <a:bodyPr/>
        <a:lstStyle/>
        <a:p>
          <a:endParaRPr lang="el-GR"/>
        </a:p>
      </dgm:t>
    </dgm:pt>
    <dgm:pt modelId="{12DCA852-93B0-4878-B9F9-8648A1C6DD4E}">
      <dgm:prSet phldrT="[Κείμενο]" custT="1"/>
      <dgm:spPr/>
      <dgm:t>
        <a:bodyPr/>
        <a:lstStyle/>
        <a:p>
          <a:r>
            <a:rPr lang="el-GR" sz="1600" b="1" dirty="0">
              <a:solidFill>
                <a:schemeClr val="tx1"/>
              </a:solidFill>
            </a:rPr>
            <a:t>Διδακτική Τοπ. Ιστορίας</a:t>
          </a:r>
        </a:p>
      </dgm:t>
    </dgm:pt>
    <dgm:pt modelId="{A3DBA7BE-64C7-485D-BE69-7D9F4B9EF3E9}" type="parTrans" cxnId="{603B6B93-1941-4676-8492-E4533D3EC2A0}">
      <dgm:prSet/>
      <dgm:spPr/>
      <dgm:t>
        <a:bodyPr/>
        <a:lstStyle/>
        <a:p>
          <a:endParaRPr lang="el-GR"/>
        </a:p>
      </dgm:t>
    </dgm:pt>
    <dgm:pt modelId="{19C64F40-2C39-4639-B3E0-3AA614C411F8}" type="sibTrans" cxnId="{603B6B93-1941-4676-8492-E4533D3EC2A0}">
      <dgm:prSet/>
      <dgm:spPr/>
      <dgm:t>
        <a:bodyPr/>
        <a:lstStyle/>
        <a:p>
          <a:endParaRPr lang="el-GR"/>
        </a:p>
      </dgm:t>
    </dgm:pt>
    <dgm:pt modelId="{31EB9B43-61DE-4A63-BB78-4AE69F0E620D}">
      <dgm:prSet phldrT="[Κείμενο]" custT="1"/>
      <dgm:spPr/>
      <dgm:t>
        <a:bodyPr/>
        <a:lstStyle/>
        <a:p>
          <a:r>
            <a:rPr lang="el-GR" sz="1600" b="1" dirty="0">
              <a:solidFill>
                <a:schemeClr val="tx1"/>
              </a:solidFill>
            </a:rPr>
            <a:t>Αρχές δημιουργίας Ε.Υ. στην ΕξΑΕ</a:t>
          </a:r>
        </a:p>
      </dgm:t>
    </dgm:pt>
    <dgm:pt modelId="{6EA28629-F88D-4736-AF3D-77319C00A008}" type="parTrans" cxnId="{70019F5E-6191-46F8-8F61-86975342B8D7}">
      <dgm:prSet/>
      <dgm:spPr/>
      <dgm:t>
        <a:bodyPr/>
        <a:lstStyle/>
        <a:p>
          <a:endParaRPr lang="el-GR"/>
        </a:p>
      </dgm:t>
    </dgm:pt>
    <dgm:pt modelId="{410ED29F-11E0-46E7-B0AE-6D9B8B54EB95}" type="sibTrans" cxnId="{70019F5E-6191-46F8-8F61-86975342B8D7}">
      <dgm:prSet/>
      <dgm:spPr/>
      <dgm:t>
        <a:bodyPr/>
        <a:lstStyle/>
        <a:p>
          <a:endParaRPr lang="el-GR"/>
        </a:p>
      </dgm:t>
    </dgm:pt>
    <dgm:pt modelId="{781D421C-2046-47FF-AF32-B43DC0C2DF38}">
      <dgm:prSet phldrT="[Κείμενο]" custT="1"/>
      <dgm:spPr/>
      <dgm:t>
        <a:bodyPr/>
        <a:lstStyle/>
        <a:p>
          <a:r>
            <a:rPr lang="el-GR" sz="1600" b="1" dirty="0">
              <a:solidFill>
                <a:schemeClr val="tx1"/>
              </a:solidFill>
            </a:rPr>
            <a:t>Θεωρίες Μάθησης</a:t>
          </a:r>
        </a:p>
      </dgm:t>
    </dgm:pt>
    <dgm:pt modelId="{EA5873D9-AF52-4C5C-82D7-95145A654BBE}" type="parTrans" cxnId="{C593EE1E-5964-4A4D-AC48-EBC054AF6C2F}">
      <dgm:prSet/>
      <dgm:spPr/>
      <dgm:t>
        <a:bodyPr/>
        <a:lstStyle/>
        <a:p>
          <a:endParaRPr lang="el-GR"/>
        </a:p>
      </dgm:t>
    </dgm:pt>
    <dgm:pt modelId="{3B331CF1-2A3B-49AE-9567-B8B4D5D2E173}" type="sibTrans" cxnId="{C593EE1E-5964-4A4D-AC48-EBC054AF6C2F}">
      <dgm:prSet/>
      <dgm:spPr/>
      <dgm:t>
        <a:bodyPr/>
        <a:lstStyle/>
        <a:p>
          <a:endParaRPr lang="el-GR"/>
        </a:p>
      </dgm:t>
    </dgm:pt>
    <dgm:pt modelId="{0E567C9B-0B39-44F8-A324-6C220B6F8015}">
      <dgm:prSet phldrT="[Κείμενο]" custT="1"/>
      <dgm:spPr/>
      <dgm:t>
        <a:bodyPr/>
        <a:lstStyle/>
        <a:p>
          <a:r>
            <a:rPr lang="el-GR" sz="1600" b="0" dirty="0"/>
            <a:t>Εποικοδομισμός</a:t>
          </a:r>
        </a:p>
      </dgm:t>
    </dgm:pt>
    <dgm:pt modelId="{4A6E7014-B6F5-4718-B1B3-7DFD4131690F}" type="parTrans" cxnId="{E672CF61-805F-4E56-97F5-58E4DA584C53}">
      <dgm:prSet/>
      <dgm:spPr/>
      <dgm:t>
        <a:bodyPr/>
        <a:lstStyle/>
        <a:p>
          <a:endParaRPr lang="el-GR"/>
        </a:p>
      </dgm:t>
    </dgm:pt>
    <dgm:pt modelId="{F388896F-A767-4A69-8947-4E9A185573A4}" type="sibTrans" cxnId="{E672CF61-805F-4E56-97F5-58E4DA584C53}">
      <dgm:prSet/>
      <dgm:spPr/>
      <dgm:t>
        <a:bodyPr/>
        <a:lstStyle/>
        <a:p>
          <a:endParaRPr lang="el-GR"/>
        </a:p>
      </dgm:t>
    </dgm:pt>
    <dgm:pt modelId="{F231FC83-7D39-4818-9D2A-B9B7E9492540}">
      <dgm:prSet phldrT="[Κείμενο]" custT="1"/>
      <dgm:spPr/>
      <dgm:t>
        <a:bodyPr/>
        <a:lstStyle/>
        <a:p>
          <a:r>
            <a:rPr lang="en-US" sz="1600" b="0" dirty="0"/>
            <a:t>Holmberg</a:t>
          </a:r>
          <a:endParaRPr lang="el-GR" sz="1600" b="0" dirty="0"/>
        </a:p>
      </dgm:t>
    </dgm:pt>
    <dgm:pt modelId="{43DB18A4-0A4E-4D60-AED9-0B735CAB4EDC}" type="parTrans" cxnId="{F58D1C37-469C-4294-955C-7CC309F1A674}">
      <dgm:prSet/>
      <dgm:spPr/>
      <dgm:t>
        <a:bodyPr/>
        <a:lstStyle/>
        <a:p>
          <a:endParaRPr lang="el-GR"/>
        </a:p>
      </dgm:t>
    </dgm:pt>
    <dgm:pt modelId="{E3BDA956-7AC0-429F-ADC5-CE32E3B0CEF6}" type="sibTrans" cxnId="{F58D1C37-469C-4294-955C-7CC309F1A674}">
      <dgm:prSet/>
      <dgm:spPr/>
      <dgm:t>
        <a:bodyPr/>
        <a:lstStyle/>
        <a:p>
          <a:endParaRPr lang="el-GR"/>
        </a:p>
      </dgm:t>
    </dgm:pt>
    <dgm:pt modelId="{B83BA157-1340-4951-AB1D-432CD92EA61A}">
      <dgm:prSet phldrT="[Κείμενο]"/>
      <dgm:spPr/>
      <dgm:t>
        <a:bodyPr/>
        <a:lstStyle/>
        <a:p>
          <a:endParaRPr lang="el-GR" sz="1200" dirty="0"/>
        </a:p>
      </dgm:t>
    </dgm:pt>
    <dgm:pt modelId="{771E9153-549E-4114-A28C-03394FB4B791}" type="parTrans" cxnId="{9A09EBB4-DF0F-49B6-B13B-6B112B7111E5}">
      <dgm:prSet/>
      <dgm:spPr/>
      <dgm:t>
        <a:bodyPr/>
        <a:lstStyle/>
        <a:p>
          <a:endParaRPr lang="el-GR"/>
        </a:p>
      </dgm:t>
    </dgm:pt>
    <dgm:pt modelId="{DF22E930-4EF5-4014-AC88-C7F9ACEC0453}" type="sibTrans" cxnId="{9A09EBB4-DF0F-49B6-B13B-6B112B7111E5}">
      <dgm:prSet/>
      <dgm:spPr/>
      <dgm:t>
        <a:bodyPr/>
        <a:lstStyle/>
        <a:p>
          <a:endParaRPr lang="el-GR"/>
        </a:p>
      </dgm:t>
    </dgm:pt>
    <dgm:pt modelId="{AFE5985C-3151-47AB-BC9C-232BEAE642CC}">
      <dgm:prSet phldrT="[Κείμενο]" custT="1"/>
      <dgm:spPr/>
      <dgm:t>
        <a:bodyPr/>
        <a:lstStyle/>
        <a:p>
          <a:r>
            <a:rPr lang="el-GR" sz="1600" dirty="0"/>
            <a:t>Ιστορική μέθοδος </a:t>
          </a:r>
        </a:p>
      </dgm:t>
    </dgm:pt>
    <dgm:pt modelId="{BE254B21-86F9-4B5A-9975-9AE539924A33}" type="parTrans" cxnId="{C15698A5-D395-4124-A7CA-A4864D2DB535}">
      <dgm:prSet/>
      <dgm:spPr/>
      <dgm:t>
        <a:bodyPr/>
        <a:lstStyle/>
        <a:p>
          <a:endParaRPr lang="el-GR"/>
        </a:p>
      </dgm:t>
    </dgm:pt>
    <dgm:pt modelId="{13F8F6EF-503B-4631-BC46-AD35CD58088F}" type="sibTrans" cxnId="{C15698A5-D395-4124-A7CA-A4864D2DB535}">
      <dgm:prSet/>
      <dgm:spPr/>
      <dgm:t>
        <a:bodyPr/>
        <a:lstStyle/>
        <a:p>
          <a:endParaRPr lang="el-GR"/>
        </a:p>
      </dgm:t>
    </dgm:pt>
    <dgm:pt modelId="{4D918E37-CA9F-4869-B843-2796B40C0EF1}">
      <dgm:prSet phldrT="[Κείμενο]" custT="1"/>
      <dgm:spPr/>
      <dgm:t>
        <a:bodyPr/>
        <a:lstStyle/>
        <a:p>
          <a:r>
            <a:rPr lang="el-GR" sz="1600" b="0" dirty="0"/>
            <a:t>Κονεκτιβισμός</a:t>
          </a:r>
        </a:p>
      </dgm:t>
    </dgm:pt>
    <dgm:pt modelId="{BAA3C4A8-4AEB-4E5B-9B62-6A70D0F9339C}" type="parTrans" cxnId="{E2F1910D-DE60-4A98-93E0-81E78B133BDB}">
      <dgm:prSet/>
      <dgm:spPr/>
      <dgm:t>
        <a:bodyPr/>
        <a:lstStyle/>
        <a:p>
          <a:endParaRPr lang="el-GR"/>
        </a:p>
      </dgm:t>
    </dgm:pt>
    <dgm:pt modelId="{EFC9609F-AE17-4E41-B0F0-850D126D40BE}" type="sibTrans" cxnId="{E2F1910D-DE60-4A98-93E0-81E78B133BDB}">
      <dgm:prSet/>
      <dgm:spPr/>
      <dgm:t>
        <a:bodyPr/>
        <a:lstStyle/>
        <a:p>
          <a:endParaRPr lang="el-GR"/>
        </a:p>
      </dgm:t>
    </dgm:pt>
    <dgm:pt modelId="{6742609D-9460-4ACF-9AAA-64389D41C446}">
      <dgm:prSet phldrT="[Κείμενο]" custT="1"/>
      <dgm:spPr/>
      <dgm:t>
        <a:bodyPr/>
        <a:lstStyle/>
        <a:p>
          <a:r>
            <a:rPr lang="el-GR" sz="1600" b="0" dirty="0"/>
            <a:t>Συμπεριφορισμός</a:t>
          </a:r>
        </a:p>
      </dgm:t>
    </dgm:pt>
    <dgm:pt modelId="{BBBB0FDB-9A1F-4D91-BF42-4B6E9A89B208}" type="parTrans" cxnId="{3A8D353D-6C4F-4784-A483-ED806157A1AD}">
      <dgm:prSet/>
      <dgm:spPr/>
      <dgm:t>
        <a:bodyPr/>
        <a:lstStyle/>
        <a:p>
          <a:endParaRPr lang="el-GR"/>
        </a:p>
      </dgm:t>
    </dgm:pt>
    <dgm:pt modelId="{C8B26927-42EC-47D8-A911-B62205F1A775}" type="sibTrans" cxnId="{3A8D353D-6C4F-4784-A483-ED806157A1AD}">
      <dgm:prSet/>
      <dgm:spPr/>
      <dgm:t>
        <a:bodyPr/>
        <a:lstStyle/>
        <a:p>
          <a:endParaRPr lang="el-GR"/>
        </a:p>
      </dgm:t>
    </dgm:pt>
    <dgm:pt modelId="{7B5E1769-E6E4-41EB-A7D6-C0BA991DFF2D}">
      <dgm:prSet phldrT="[Κείμενο]" custT="1"/>
      <dgm:spPr/>
      <dgm:t>
        <a:bodyPr/>
        <a:lstStyle/>
        <a:p>
          <a:pPr>
            <a:buFontTx/>
            <a:buNone/>
          </a:pPr>
          <a:endParaRPr lang="el-GR" sz="1800" b="1" dirty="0"/>
        </a:p>
      </dgm:t>
    </dgm:pt>
    <dgm:pt modelId="{0910357D-59EC-4357-9E07-6C9602B8552E}" type="parTrans" cxnId="{9D32906C-0661-4B7F-B71D-FB0F1A3DEF72}">
      <dgm:prSet/>
      <dgm:spPr/>
      <dgm:t>
        <a:bodyPr/>
        <a:lstStyle/>
        <a:p>
          <a:endParaRPr lang="el-GR"/>
        </a:p>
      </dgm:t>
    </dgm:pt>
    <dgm:pt modelId="{C42E9C95-F5E8-4AEB-BD86-EC3B5AD9C162}" type="sibTrans" cxnId="{9D32906C-0661-4B7F-B71D-FB0F1A3DEF72}">
      <dgm:prSet/>
      <dgm:spPr/>
      <dgm:t>
        <a:bodyPr/>
        <a:lstStyle/>
        <a:p>
          <a:endParaRPr lang="el-GR"/>
        </a:p>
      </dgm:t>
    </dgm:pt>
    <dgm:pt modelId="{1ED5940B-ABB3-468D-AE7E-2FE95345EF22}">
      <dgm:prSet phldrT="[Κείμενο]" custT="1"/>
      <dgm:spPr/>
      <dgm:t>
        <a:bodyPr/>
        <a:lstStyle/>
        <a:p>
          <a:pPr>
            <a:buFont typeface="Arial" panose="020B0604020202020204" pitchFamily="34" charset="0"/>
            <a:buChar char="•"/>
          </a:pPr>
          <a:r>
            <a:rPr lang="el-GR" sz="1600" b="0" dirty="0"/>
            <a:t> </a:t>
          </a:r>
          <a:r>
            <a:rPr lang="en-US" sz="1600" b="0" dirty="0"/>
            <a:t>West</a:t>
          </a:r>
          <a:r>
            <a:rPr lang="el-GR" sz="1600" b="0" dirty="0"/>
            <a:t>- Λιοναράκη</a:t>
          </a:r>
        </a:p>
      </dgm:t>
    </dgm:pt>
    <dgm:pt modelId="{A7E0FF9A-C55A-4A5A-BE17-8173F8311248}" type="parTrans" cxnId="{9D80C175-C409-44F4-A031-DDD2414A64AA}">
      <dgm:prSet/>
      <dgm:spPr/>
      <dgm:t>
        <a:bodyPr/>
        <a:lstStyle/>
        <a:p>
          <a:endParaRPr lang="el-GR"/>
        </a:p>
      </dgm:t>
    </dgm:pt>
    <dgm:pt modelId="{347BD8FC-D2B5-4C3A-9BCA-3741FB29223F}" type="sibTrans" cxnId="{9D80C175-C409-44F4-A031-DDD2414A64AA}">
      <dgm:prSet/>
      <dgm:spPr/>
      <dgm:t>
        <a:bodyPr/>
        <a:lstStyle/>
        <a:p>
          <a:endParaRPr lang="el-GR"/>
        </a:p>
      </dgm:t>
    </dgm:pt>
    <dgm:pt modelId="{377646AA-B9C9-4653-8C57-F96CA16B09B0}">
      <dgm:prSet phldrT="[Κείμενο]" custT="1"/>
      <dgm:spPr/>
      <dgm:t>
        <a:bodyPr/>
        <a:lstStyle/>
        <a:p>
          <a:r>
            <a:rPr lang="en-US" sz="1600" b="0" dirty="0"/>
            <a:t>Mayer</a:t>
          </a:r>
          <a:r>
            <a:rPr lang="el-GR" sz="1600" b="0" dirty="0"/>
            <a:t> </a:t>
          </a:r>
        </a:p>
      </dgm:t>
    </dgm:pt>
    <dgm:pt modelId="{B148AA0A-941E-43A6-926E-AB7C21A1C4F6}" type="parTrans" cxnId="{84A330A7-E093-4038-9870-631B635C1502}">
      <dgm:prSet/>
      <dgm:spPr/>
      <dgm:t>
        <a:bodyPr/>
        <a:lstStyle/>
        <a:p>
          <a:endParaRPr lang="el-GR"/>
        </a:p>
      </dgm:t>
    </dgm:pt>
    <dgm:pt modelId="{4735E001-9BC0-4D23-A128-37DFC8A80118}" type="sibTrans" cxnId="{84A330A7-E093-4038-9870-631B635C1502}">
      <dgm:prSet/>
      <dgm:spPr/>
      <dgm:t>
        <a:bodyPr/>
        <a:lstStyle/>
        <a:p>
          <a:endParaRPr lang="el-GR"/>
        </a:p>
      </dgm:t>
    </dgm:pt>
    <dgm:pt modelId="{9A5FF0DD-BB44-4A86-AC6F-F134C1796569}">
      <dgm:prSet phldrT="[Κείμενο]" custT="1"/>
      <dgm:spPr/>
      <dgm:t>
        <a:bodyPr/>
        <a:lstStyle/>
        <a:p>
          <a:pPr>
            <a:buFont typeface="Arial" panose="020B0604020202020204" pitchFamily="34" charset="0"/>
            <a:buChar char="•"/>
          </a:pPr>
          <a:r>
            <a:rPr lang="el-GR" sz="1600" b="0" dirty="0"/>
            <a:t>7 αρχές Σπανακά-Λιοναράκη</a:t>
          </a:r>
        </a:p>
      </dgm:t>
    </dgm:pt>
    <dgm:pt modelId="{4A8F5509-6EC4-49D0-A199-2EE3F505C9D9}" type="parTrans" cxnId="{B0E68575-3EBB-4138-83A2-D7914CAC5EF0}">
      <dgm:prSet/>
      <dgm:spPr/>
      <dgm:t>
        <a:bodyPr/>
        <a:lstStyle/>
        <a:p>
          <a:endParaRPr lang="el-GR"/>
        </a:p>
      </dgm:t>
    </dgm:pt>
    <dgm:pt modelId="{DFAB677D-36AF-435B-9CA1-C599CFB03318}" type="sibTrans" cxnId="{B0E68575-3EBB-4138-83A2-D7914CAC5EF0}">
      <dgm:prSet/>
      <dgm:spPr/>
      <dgm:t>
        <a:bodyPr/>
        <a:lstStyle/>
        <a:p>
          <a:endParaRPr lang="el-GR"/>
        </a:p>
      </dgm:t>
    </dgm:pt>
    <dgm:pt modelId="{F35C5425-CA79-4EBD-B3DE-973BEE802846}">
      <dgm:prSet phldrT="[Κείμενο]"/>
      <dgm:spPr/>
      <dgm:t>
        <a:bodyPr/>
        <a:lstStyle/>
        <a:p>
          <a:endParaRPr lang="el-GR" sz="1200" dirty="0"/>
        </a:p>
      </dgm:t>
    </dgm:pt>
    <dgm:pt modelId="{46D3E6D0-7FFB-4349-B33F-951D3DD09B59}" type="sibTrans" cxnId="{3D9F6669-0D3A-400C-9F6C-2F081593B9BE}">
      <dgm:prSet/>
      <dgm:spPr/>
      <dgm:t>
        <a:bodyPr/>
        <a:lstStyle/>
        <a:p>
          <a:endParaRPr lang="el-GR"/>
        </a:p>
      </dgm:t>
    </dgm:pt>
    <dgm:pt modelId="{FCB817B5-08C9-4B36-90EC-711E1656DA2D}" type="parTrans" cxnId="{3D9F6669-0D3A-400C-9F6C-2F081593B9BE}">
      <dgm:prSet/>
      <dgm:spPr/>
      <dgm:t>
        <a:bodyPr/>
        <a:lstStyle/>
        <a:p>
          <a:endParaRPr lang="el-GR"/>
        </a:p>
      </dgm:t>
    </dgm:pt>
    <dgm:pt modelId="{433B7C33-3862-490E-A390-A678F4A1F696}">
      <dgm:prSet phldrT="[Κείμενο]" custT="1"/>
      <dgm:spPr/>
      <dgm:t>
        <a:bodyPr/>
        <a:lstStyle/>
        <a:p>
          <a:r>
            <a:rPr lang="el-GR" sz="1600" b="0" dirty="0"/>
            <a:t>Αυτονομία </a:t>
          </a:r>
        </a:p>
      </dgm:t>
    </dgm:pt>
    <dgm:pt modelId="{10D2586B-3256-46C2-B676-9CC313F58455}" type="sibTrans" cxnId="{2ABCEF72-0F9D-46C4-92BF-8A233A51119B}">
      <dgm:prSet/>
      <dgm:spPr/>
      <dgm:t>
        <a:bodyPr/>
        <a:lstStyle/>
        <a:p>
          <a:endParaRPr lang="el-GR"/>
        </a:p>
      </dgm:t>
    </dgm:pt>
    <dgm:pt modelId="{CFB81EFD-B5A2-40BB-B031-F604F49EC064}" type="parTrans" cxnId="{2ABCEF72-0F9D-46C4-92BF-8A233A51119B}">
      <dgm:prSet/>
      <dgm:spPr/>
      <dgm:t>
        <a:bodyPr/>
        <a:lstStyle/>
        <a:p>
          <a:endParaRPr lang="el-GR"/>
        </a:p>
      </dgm:t>
    </dgm:pt>
    <dgm:pt modelId="{CE334172-0DF2-4D1D-B0FF-7CA6AA2E0D67}">
      <dgm:prSet phldrT="[Κείμενο]" custT="1"/>
      <dgm:spPr/>
      <dgm:t>
        <a:bodyPr/>
        <a:lstStyle/>
        <a:p>
          <a:r>
            <a:rPr lang="el-GR" sz="1600" b="0" dirty="0"/>
            <a:t>Αυτορρύθμιση</a:t>
          </a:r>
        </a:p>
      </dgm:t>
    </dgm:pt>
    <dgm:pt modelId="{B22FE2B9-D241-4F9F-B940-B9E7C9825A10}" type="sibTrans" cxnId="{B02CDC2D-B1C1-4415-88F3-8B82910FAB68}">
      <dgm:prSet/>
      <dgm:spPr/>
      <dgm:t>
        <a:bodyPr/>
        <a:lstStyle/>
        <a:p>
          <a:endParaRPr lang="el-GR"/>
        </a:p>
      </dgm:t>
    </dgm:pt>
    <dgm:pt modelId="{7CAC1E3E-B125-4AFB-A6AA-F97C917DA754}" type="parTrans" cxnId="{B02CDC2D-B1C1-4415-88F3-8B82910FAB68}">
      <dgm:prSet/>
      <dgm:spPr/>
      <dgm:t>
        <a:bodyPr/>
        <a:lstStyle/>
        <a:p>
          <a:endParaRPr lang="el-GR"/>
        </a:p>
      </dgm:t>
    </dgm:pt>
    <dgm:pt modelId="{4E8CB508-2D43-4CE1-94B7-9DA0A0C4A590}">
      <dgm:prSet phldrT="[Κείμενο]" custT="1"/>
      <dgm:spPr/>
      <dgm:t>
        <a:bodyPr/>
        <a:lstStyle/>
        <a:p>
          <a:r>
            <a:rPr lang="el-GR" sz="1600" b="0" dirty="0"/>
            <a:t>Προϋπάρχουσα γνώση</a:t>
          </a:r>
        </a:p>
      </dgm:t>
    </dgm:pt>
    <dgm:pt modelId="{D8D89795-BFC4-4779-BCB9-C645A4AA0AEA}" type="sibTrans" cxnId="{1DC57A64-E135-4751-9BF6-1BFD444CF267}">
      <dgm:prSet/>
      <dgm:spPr/>
      <dgm:t>
        <a:bodyPr/>
        <a:lstStyle/>
        <a:p>
          <a:endParaRPr lang="el-GR"/>
        </a:p>
      </dgm:t>
    </dgm:pt>
    <dgm:pt modelId="{3622C049-D169-4770-9964-C62581193850}" type="parTrans" cxnId="{1DC57A64-E135-4751-9BF6-1BFD444CF267}">
      <dgm:prSet/>
      <dgm:spPr/>
      <dgm:t>
        <a:bodyPr/>
        <a:lstStyle/>
        <a:p>
          <a:endParaRPr lang="el-GR"/>
        </a:p>
      </dgm:t>
    </dgm:pt>
    <dgm:pt modelId="{5882F734-964A-4B5D-89C0-4434DCA11EDE}">
      <dgm:prSet phldrT="[Κείμενο]" custT="1"/>
      <dgm:spPr/>
      <dgm:t>
        <a:bodyPr/>
        <a:lstStyle/>
        <a:p>
          <a:r>
            <a:rPr lang="el-GR" sz="1600" b="0" dirty="0"/>
            <a:t>Μαθαίνω πώς να μαθαίνω</a:t>
          </a:r>
        </a:p>
      </dgm:t>
    </dgm:pt>
    <dgm:pt modelId="{56E1C8BA-6DAE-4C8B-841B-1ED0038DE18E}" type="parTrans" cxnId="{C6BBDC3F-0555-4A5E-8A86-62DCB3DB052D}">
      <dgm:prSet/>
      <dgm:spPr/>
      <dgm:t>
        <a:bodyPr/>
        <a:lstStyle/>
        <a:p>
          <a:endParaRPr lang="el-GR"/>
        </a:p>
      </dgm:t>
    </dgm:pt>
    <dgm:pt modelId="{B9BA8205-509E-4FAF-B9AF-296345CCCF51}" type="sibTrans" cxnId="{C6BBDC3F-0555-4A5E-8A86-62DCB3DB052D}">
      <dgm:prSet/>
      <dgm:spPr/>
      <dgm:t>
        <a:bodyPr/>
        <a:lstStyle/>
        <a:p>
          <a:endParaRPr lang="el-GR"/>
        </a:p>
      </dgm:t>
    </dgm:pt>
    <dgm:pt modelId="{9AE70175-23CB-4DF6-AD3D-83473E527493}">
      <dgm:prSet phldrT="[Κείμενο]" custT="1"/>
      <dgm:spPr/>
      <dgm:t>
        <a:bodyPr/>
        <a:lstStyle/>
        <a:p>
          <a:r>
            <a:rPr lang="en-US" sz="1600" b="0" dirty="0"/>
            <a:t>Laurillard</a:t>
          </a:r>
          <a:endParaRPr lang="el-GR" sz="1600" b="0" dirty="0"/>
        </a:p>
      </dgm:t>
    </dgm:pt>
    <dgm:pt modelId="{92219B8E-9FB6-4CEF-8EF0-4D6D9D746BCC}" type="parTrans" cxnId="{FD2F214D-70DC-4A42-867B-3EE16BA910FF}">
      <dgm:prSet/>
      <dgm:spPr/>
      <dgm:t>
        <a:bodyPr/>
        <a:lstStyle/>
        <a:p>
          <a:endParaRPr lang="el-GR"/>
        </a:p>
      </dgm:t>
    </dgm:pt>
    <dgm:pt modelId="{35EDBDDD-BD9F-4212-8FEE-BABBB3822731}" type="sibTrans" cxnId="{FD2F214D-70DC-4A42-867B-3EE16BA910FF}">
      <dgm:prSet/>
      <dgm:spPr/>
      <dgm:t>
        <a:bodyPr/>
        <a:lstStyle/>
        <a:p>
          <a:endParaRPr lang="el-GR"/>
        </a:p>
      </dgm:t>
    </dgm:pt>
    <dgm:pt modelId="{92083145-EC6C-4296-951D-72ED06797876}">
      <dgm:prSet phldrT="[Κείμενο]" custT="1"/>
      <dgm:spPr/>
      <dgm:t>
        <a:bodyPr/>
        <a:lstStyle/>
        <a:p>
          <a:r>
            <a:rPr lang="el-GR" sz="1600" dirty="0"/>
            <a:t>Αξιοποίηση πηγών</a:t>
          </a:r>
        </a:p>
      </dgm:t>
    </dgm:pt>
    <dgm:pt modelId="{7B0691BA-B24E-442B-BF9F-4109DFAC5932}" type="parTrans" cxnId="{554B77C5-C7CE-42F1-82EE-A1116158ABC8}">
      <dgm:prSet/>
      <dgm:spPr/>
      <dgm:t>
        <a:bodyPr/>
        <a:lstStyle/>
        <a:p>
          <a:endParaRPr lang="el-GR"/>
        </a:p>
      </dgm:t>
    </dgm:pt>
    <dgm:pt modelId="{5043056E-275D-4305-AADA-7E386DEB2A01}" type="sibTrans" cxnId="{554B77C5-C7CE-42F1-82EE-A1116158ABC8}">
      <dgm:prSet/>
      <dgm:spPr/>
      <dgm:t>
        <a:bodyPr/>
        <a:lstStyle/>
        <a:p>
          <a:endParaRPr lang="el-GR"/>
        </a:p>
      </dgm:t>
    </dgm:pt>
    <dgm:pt modelId="{F4AF6A20-C0F9-4D5D-94B4-C5EA2B613FF3}">
      <dgm:prSet phldrT="[Κείμενο]" custT="1"/>
      <dgm:spPr/>
      <dgm:t>
        <a:bodyPr/>
        <a:lstStyle/>
        <a:p>
          <a:r>
            <a:rPr lang="el-GR" sz="1600" dirty="0"/>
            <a:t>Ανακαλυπτική μάθηση</a:t>
          </a:r>
        </a:p>
      </dgm:t>
    </dgm:pt>
    <dgm:pt modelId="{E5E8965B-5667-4669-A278-C11AF9B273A4}" type="parTrans" cxnId="{24324BAE-D627-487A-846E-489B711399E3}">
      <dgm:prSet/>
      <dgm:spPr/>
      <dgm:t>
        <a:bodyPr/>
        <a:lstStyle/>
        <a:p>
          <a:endParaRPr lang="el-GR"/>
        </a:p>
      </dgm:t>
    </dgm:pt>
    <dgm:pt modelId="{AA0F10D2-F0A1-4BE3-8394-3611DC1594B5}" type="sibTrans" cxnId="{24324BAE-D627-487A-846E-489B711399E3}">
      <dgm:prSet/>
      <dgm:spPr/>
      <dgm:t>
        <a:bodyPr/>
        <a:lstStyle/>
        <a:p>
          <a:endParaRPr lang="el-GR"/>
        </a:p>
      </dgm:t>
    </dgm:pt>
    <dgm:pt modelId="{B81DA30B-211B-43D1-83DB-6C2DA0C3A370}">
      <dgm:prSet phldrT="[Κείμενο]" custT="1"/>
      <dgm:spPr/>
      <dgm:t>
        <a:bodyPr/>
        <a:lstStyle/>
        <a:p>
          <a:r>
            <a:rPr lang="el-GR" sz="1600" dirty="0"/>
            <a:t>Εμβάθυνση</a:t>
          </a:r>
        </a:p>
      </dgm:t>
    </dgm:pt>
    <dgm:pt modelId="{C26745CF-066F-4157-8295-B1E7CF090AA6}" type="parTrans" cxnId="{6BF0376D-43B2-49D8-B8FE-C6E61189C015}">
      <dgm:prSet/>
      <dgm:spPr/>
      <dgm:t>
        <a:bodyPr/>
        <a:lstStyle/>
        <a:p>
          <a:endParaRPr lang="el-GR"/>
        </a:p>
      </dgm:t>
    </dgm:pt>
    <dgm:pt modelId="{05348759-6341-4285-83A2-E9FA2A2EA1EA}" type="sibTrans" cxnId="{6BF0376D-43B2-49D8-B8FE-C6E61189C015}">
      <dgm:prSet/>
      <dgm:spPr/>
      <dgm:t>
        <a:bodyPr/>
        <a:lstStyle/>
        <a:p>
          <a:endParaRPr lang="el-GR"/>
        </a:p>
      </dgm:t>
    </dgm:pt>
    <dgm:pt modelId="{D1CA9247-10E7-4681-A461-49DF01F81341}" type="pres">
      <dgm:prSet presAssocID="{B00BA7D5-9124-45CD-9215-0DE79EE049B6}" presName="cycleMatrixDiagram" presStyleCnt="0">
        <dgm:presLayoutVars>
          <dgm:chMax val="1"/>
          <dgm:dir/>
          <dgm:animLvl val="lvl"/>
          <dgm:resizeHandles val="exact"/>
        </dgm:presLayoutVars>
      </dgm:prSet>
      <dgm:spPr/>
    </dgm:pt>
    <dgm:pt modelId="{3C42A051-9558-422F-B201-904995599B6F}" type="pres">
      <dgm:prSet presAssocID="{B00BA7D5-9124-45CD-9215-0DE79EE049B6}" presName="children" presStyleCnt="0"/>
      <dgm:spPr/>
    </dgm:pt>
    <dgm:pt modelId="{CC1B80AD-9026-402D-A6E3-D3E71BCABEB7}" type="pres">
      <dgm:prSet presAssocID="{B00BA7D5-9124-45CD-9215-0DE79EE049B6}" presName="child1group" presStyleCnt="0"/>
      <dgm:spPr/>
    </dgm:pt>
    <dgm:pt modelId="{76841F09-6871-4D37-8D11-F808C2C0B38D}" type="pres">
      <dgm:prSet presAssocID="{B00BA7D5-9124-45CD-9215-0DE79EE049B6}" presName="child1" presStyleLbl="bgAcc1" presStyleIdx="0" presStyleCnt="4" custScaleX="125833" custScaleY="119893" custLinFactNeighborX="-7721" custLinFactNeighborY="10457"/>
      <dgm:spPr/>
    </dgm:pt>
    <dgm:pt modelId="{8CEBC8B1-51FC-4A7B-9FFF-619DDAFAD7E9}" type="pres">
      <dgm:prSet presAssocID="{B00BA7D5-9124-45CD-9215-0DE79EE049B6}" presName="child1Text" presStyleLbl="bgAcc1" presStyleIdx="0" presStyleCnt="4">
        <dgm:presLayoutVars>
          <dgm:bulletEnabled val="1"/>
        </dgm:presLayoutVars>
      </dgm:prSet>
      <dgm:spPr/>
    </dgm:pt>
    <dgm:pt modelId="{B39850EB-655C-45C3-B7F1-5DE239464D38}" type="pres">
      <dgm:prSet presAssocID="{B00BA7D5-9124-45CD-9215-0DE79EE049B6}" presName="child2group" presStyleCnt="0"/>
      <dgm:spPr/>
    </dgm:pt>
    <dgm:pt modelId="{D461A8DD-C296-4AA0-9B30-DD1DFBE47212}" type="pres">
      <dgm:prSet presAssocID="{B00BA7D5-9124-45CD-9215-0DE79EE049B6}" presName="child2" presStyleLbl="bgAcc1" presStyleIdx="1" presStyleCnt="4" custScaleX="162781" custScaleY="109411" custLinFactNeighborX="19840" custLinFactNeighborY="1988"/>
      <dgm:spPr/>
    </dgm:pt>
    <dgm:pt modelId="{12762B8B-6522-4153-9F4C-090623F016A0}" type="pres">
      <dgm:prSet presAssocID="{B00BA7D5-9124-45CD-9215-0DE79EE049B6}" presName="child2Text" presStyleLbl="bgAcc1" presStyleIdx="1" presStyleCnt="4">
        <dgm:presLayoutVars>
          <dgm:bulletEnabled val="1"/>
        </dgm:presLayoutVars>
      </dgm:prSet>
      <dgm:spPr/>
    </dgm:pt>
    <dgm:pt modelId="{61A1DF79-B966-4178-8F0B-D5F71C29A4B2}" type="pres">
      <dgm:prSet presAssocID="{B00BA7D5-9124-45CD-9215-0DE79EE049B6}" presName="child3group" presStyleCnt="0"/>
      <dgm:spPr/>
    </dgm:pt>
    <dgm:pt modelId="{272082A0-316B-4E10-99B6-B6E8775094AE}" type="pres">
      <dgm:prSet presAssocID="{B00BA7D5-9124-45CD-9215-0DE79EE049B6}" presName="child3" presStyleLbl="bgAcc1" presStyleIdx="2" presStyleCnt="4" custScaleX="166181" custScaleY="158642" custLinFactNeighborX="38364" custLinFactNeighborY="4952"/>
      <dgm:spPr/>
    </dgm:pt>
    <dgm:pt modelId="{C270327C-0A4D-4AEE-8CCF-28D66677B267}" type="pres">
      <dgm:prSet presAssocID="{B00BA7D5-9124-45CD-9215-0DE79EE049B6}" presName="child3Text" presStyleLbl="bgAcc1" presStyleIdx="2" presStyleCnt="4">
        <dgm:presLayoutVars>
          <dgm:bulletEnabled val="1"/>
        </dgm:presLayoutVars>
      </dgm:prSet>
      <dgm:spPr/>
    </dgm:pt>
    <dgm:pt modelId="{F52026BF-0E34-4B59-A4A5-01F1CC94D1E2}" type="pres">
      <dgm:prSet presAssocID="{B00BA7D5-9124-45CD-9215-0DE79EE049B6}" presName="child4group" presStyleCnt="0"/>
      <dgm:spPr/>
    </dgm:pt>
    <dgm:pt modelId="{582D5FF5-1F5E-41B6-8BAC-433A279097B8}" type="pres">
      <dgm:prSet presAssocID="{B00BA7D5-9124-45CD-9215-0DE79EE049B6}" presName="child4" presStyleLbl="bgAcc1" presStyleIdx="3" presStyleCnt="4" custScaleX="129676" custScaleY="121937" custLinFactNeighborX="-6020" custLinFactNeighborY="1901"/>
      <dgm:spPr/>
    </dgm:pt>
    <dgm:pt modelId="{3F62736C-7C98-4FC3-9F24-627962734088}" type="pres">
      <dgm:prSet presAssocID="{B00BA7D5-9124-45CD-9215-0DE79EE049B6}" presName="child4Text" presStyleLbl="bgAcc1" presStyleIdx="3" presStyleCnt="4">
        <dgm:presLayoutVars>
          <dgm:bulletEnabled val="1"/>
        </dgm:presLayoutVars>
      </dgm:prSet>
      <dgm:spPr/>
    </dgm:pt>
    <dgm:pt modelId="{C16D30CA-0472-44C6-9313-BFB7C2D17B59}" type="pres">
      <dgm:prSet presAssocID="{B00BA7D5-9124-45CD-9215-0DE79EE049B6}" presName="childPlaceholder" presStyleCnt="0"/>
      <dgm:spPr/>
    </dgm:pt>
    <dgm:pt modelId="{1A73A61C-CDC4-4B65-ACA2-5A7452E36F1C}" type="pres">
      <dgm:prSet presAssocID="{B00BA7D5-9124-45CD-9215-0DE79EE049B6}" presName="circle" presStyleCnt="0"/>
      <dgm:spPr/>
    </dgm:pt>
    <dgm:pt modelId="{F5D6DD24-7182-49CF-BE16-7312CB41FDFC}" type="pres">
      <dgm:prSet presAssocID="{B00BA7D5-9124-45CD-9215-0DE79EE049B6}" presName="quadrant1" presStyleLbl="node1" presStyleIdx="0" presStyleCnt="4">
        <dgm:presLayoutVars>
          <dgm:chMax val="1"/>
          <dgm:bulletEnabled val="1"/>
        </dgm:presLayoutVars>
      </dgm:prSet>
      <dgm:spPr/>
    </dgm:pt>
    <dgm:pt modelId="{7548056E-D7BA-4CC2-AC1B-3C83BB5D841A}" type="pres">
      <dgm:prSet presAssocID="{B00BA7D5-9124-45CD-9215-0DE79EE049B6}" presName="quadrant2" presStyleLbl="node1" presStyleIdx="1" presStyleCnt="4">
        <dgm:presLayoutVars>
          <dgm:chMax val="1"/>
          <dgm:bulletEnabled val="1"/>
        </dgm:presLayoutVars>
      </dgm:prSet>
      <dgm:spPr/>
    </dgm:pt>
    <dgm:pt modelId="{172BDAC6-5B45-45A8-93CD-BDD820A7535C}" type="pres">
      <dgm:prSet presAssocID="{B00BA7D5-9124-45CD-9215-0DE79EE049B6}" presName="quadrant3" presStyleLbl="node1" presStyleIdx="2" presStyleCnt="4" custScaleX="99859">
        <dgm:presLayoutVars>
          <dgm:chMax val="1"/>
          <dgm:bulletEnabled val="1"/>
        </dgm:presLayoutVars>
      </dgm:prSet>
      <dgm:spPr/>
    </dgm:pt>
    <dgm:pt modelId="{87A1B198-5CC5-4112-8C21-D4F2AF2F2103}" type="pres">
      <dgm:prSet presAssocID="{B00BA7D5-9124-45CD-9215-0DE79EE049B6}" presName="quadrant4" presStyleLbl="node1" presStyleIdx="3" presStyleCnt="4">
        <dgm:presLayoutVars>
          <dgm:chMax val="1"/>
          <dgm:bulletEnabled val="1"/>
        </dgm:presLayoutVars>
      </dgm:prSet>
      <dgm:spPr/>
    </dgm:pt>
    <dgm:pt modelId="{2F12BBEB-588C-4B56-8F6B-FEE9ED6FDD6F}" type="pres">
      <dgm:prSet presAssocID="{B00BA7D5-9124-45CD-9215-0DE79EE049B6}" presName="quadrantPlaceholder" presStyleCnt="0"/>
      <dgm:spPr/>
    </dgm:pt>
    <dgm:pt modelId="{9A19CE8F-0D4E-49A7-AC3A-D411B9E88ECE}" type="pres">
      <dgm:prSet presAssocID="{B00BA7D5-9124-45CD-9215-0DE79EE049B6}" presName="center1" presStyleLbl="fgShp" presStyleIdx="0" presStyleCnt="2"/>
      <dgm:spPr/>
    </dgm:pt>
    <dgm:pt modelId="{F9203A80-5BBF-4DD3-9CE8-5D246EDA7B20}" type="pres">
      <dgm:prSet presAssocID="{B00BA7D5-9124-45CD-9215-0DE79EE049B6}" presName="center2" presStyleLbl="fgShp" presStyleIdx="1" presStyleCnt="2"/>
      <dgm:spPr/>
    </dgm:pt>
  </dgm:ptLst>
  <dgm:cxnLst>
    <dgm:cxn modelId="{31135900-7DA5-46C4-A588-C3011FF5FF71}" type="presOf" srcId="{433B7C33-3862-490E-A390-A678F4A1F696}" destId="{76841F09-6871-4D37-8D11-F808C2C0B38D}" srcOrd="0" destOrd="1" presId="urn:microsoft.com/office/officeart/2005/8/layout/cycle4"/>
    <dgm:cxn modelId="{6D040903-216D-4F90-8EBC-525922DDB524}" type="presOf" srcId="{433B7C33-3862-490E-A390-A678F4A1F696}" destId="{8CEBC8B1-51FC-4A7B-9FFF-619DDAFAD7E9}" srcOrd="1" destOrd="1" presId="urn:microsoft.com/office/officeart/2005/8/layout/cycle4"/>
    <dgm:cxn modelId="{03B34505-4DAC-42EC-B447-87BE43AACEB9}" type="presOf" srcId="{9AE70175-23CB-4DF6-AD3D-83473E527493}" destId="{272082A0-316B-4E10-99B6-B6E8775094AE}" srcOrd="0" destOrd="4" presId="urn:microsoft.com/office/officeart/2005/8/layout/cycle4"/>
    <dgm:cxn modelId="{83B61706-A2C6-4040-A875-0E66C3C7CDC3}" type="presOf" srcId="{B83BA157-1340-4951-AB1D-432CD92EA61A}" destId="{582D5FF5-1F5E-41B6-8BAC-433A279097B8}" srcOrd="0" destOrd="0" presId="urn:microsoft.com/office/officeart/2005/8/layout/cycle4"/>
    <dgm:cxn modelId="{27F74A0A-BCFE-4024-B5A2-3C85F2FA8CEC}" type="presOf" srcId="{92083145-EC6C-4296-951D-72ED06797876}" destId="{12762B8B-6522-4153-9F4C-090623F016A0}" srcOrd="1" destOrd="1" presId="urn:microsoft.com/office/officeart/2005/8/layout/cycle4"/>
    <dgm:cxn modelId="{E2F1910D-DE60-4A98-93E0-81E78B133BDB}" srcId="{781D421C-2046-47FF-AF32-B43DC0C2DF38}" destId="{4D918E37-CA9F-4869-B843-2796B40C0EF1}" srcOrd="2" destOrd="0" parTransId="{BAA3C4A8-4AEB-4E5B-9B62-6A70D0F9339C}" sibTransId="{EFC9609F-AE17-4E41-B0F0-850D126D40BE}"/>
    <dgm:cxn modelId="{7A1D250F-ABD6-434A-BF06-6ED8ECBA7AB4}" type="presOf" srcId="{31EB9B43-61DE-4A63-BB78-4AE69F0E620D}" destId="{172BDAC6-5B45-45A8-93CD-BDD820A7535C}" srcOrd="0" destOrd="0" presId="urn:microsoft.com/office/officeart/2005/8/layout/cycle4"/>
    <dgm:cxn modelId="{62B27818-5065-49E9-B3C7-669F67C4F922}" type="presOf" srcId="{6742609D-9460-4ACF-9AAA-64389D41C446}" destId="{3F62736C-7C98-4FC3-9F24-627962734088}" srcOrd="1" destOrd="3" presId="urn:microsoft.com/office/officeart/2005/8/layout/cycle4"/>
    <dgm:cxn modelId="{C593EE1E-5964-4A4D-AC48-EBC054AF6C2F}" srcId="{B00BA7D5-9124-45CD-9215-0DE79EE049B6}" destId="{781D421C-2046-47FF-AF32-B43DC0C2DF38}" srcOrd="3" destOrd="0" parTransId="{EA5873D9-AF52-4C5C-82D7-95145A654BBE}" sibTransId="{3B331CF1-2A3B-49AE-9567-B8B4D5D2E173}"/>
    <dgm:cxn modelId="{620E0F1F-B688-47AC-824A-FD6546346429}" srcId="{B00BA7D5-9124-45CD-9215-0DE79EE049B6}" destId="{02C98643-7587-4035-B36F-72B670C40023}" srcOrd="0" destOrd="0" parTransId="{B7F08364-28EC-42E1-A834-EFF62D4BBB59}" sibTransId="{98127E0C-443A-4582-8C5E-8CCDFF17F401}"/>
    <dgm:cxn modelId="{9165BA24-5582-494C-8E9E-BBD0DCC7B2FC}" type="presOf" srcId="{7B5E1769-E6E4-41EB-A7D6-C0BA991DFF2D}" destId="{C270327C-0A4D-4AEE-8CCF-28D66677B267}" srcOrd="1" destOrd="5" presId="urn:microsoft.com/office/officeart/2005/8/layout/cycle4"/>
    <dgm:cxn modelId="{1DC74126-7FBA-41EE-8E88-A0EFB52F30A0}" type="presOf" srcId="{6742609D-9460-4ACF-9AAA-64389D41C446}" destId="{582D5FF5-1F5E-41B6-8BAC-433A279097B8}" srcOrd="0" destOrd="3" presId="urn:microsoft.com/office/officeart/2005/8/layout/cycle4"/>
    <dgm:cxn modelId="{3427B827-E7E9-4262-9A78-7087372F6524}" type="presOf" srcId="{0E567C9B-0B39-44F8-A324-6C220B6F8015}" destId="{3F62736C-7C98-4FC3-9F24-627962734088}" srcOrd="1" destOrd="1" presId="urn:microsoft.com/office/officeart/2005/8/layout/cycle4"/>
    <dgm:cxn modelId="{B02CDC2D-B1C1-4415-88F3-8B82910FAB68}" srcId="{02C98643-7587-4035-B36F-72B670C40023}" destId="{CE334172-0DF2-4D1D-B0FF-7CA6AA2E0D67}" srcOrd="2" destOrd="0" parTransId="{7CAC1E3E-B125-4AFB-A6AA-F97C917DA754}" sibTransId="{B22FE2B9-D241-4F9F-B940-B9E7C9825A10}"/>
    <dgm:cxn modelId="{B8938632-32B5-45FA-B081-46B148666623}" type="presOf" srcId="{5882F734-964A-4B5D-89C0-4434DCA11EDE}" destId="{76841F09-6871-4D37-8D11-F808C2C0B38D}" srcOrd="0" destOrd="4" presId="urn:microsoft.com/office/officeart/2005/8/layout/cycle4"/>
    <dgm:cxn modelId="{1EDFDD33-4693-4080-A04D-26C93FEAEA56}" type="presOf" srcId="{CE334172-0DF2-4D1D-B0FF-7CA6AA2E0D67}" destId="{8CEBC8B1-51FC-4A7B-9FFF-619DDAFAD7E9}" srcOrd="1" destOrd="2" presId="urn:microsoft.com/office/officeart/2005/8/layout/cycle4"/>
    <dgm:cxn modelId="{F58D1C37-469C-4294-955C-7CC309F1A674}" srcId="{31EB9B43-61DE-4A63-BB78-4AE69F0E620D}" destId="{F231FC83-7D39-4818-9D2A-B9B7E9492540}" srcOrd="0" destOrd="0" parTransId="{43DB18A4-0A4E-4D60-AED9-0B735CAB4EDC}" sibTransId="{E3BDA956-7AC0-429F-ADC5-CE32E3B0CEF6}"/>
    <dgm:cxn modelId="{0A74D23B-3F1C-42B6-87A9-0EE734F663C0}" type="presOf" srcId="{4E8CB508-2D43-4CE1-94B7-9DA0A0C4A590}" destId="{8CEBC8B1-51FC-4A7B-9FFF-619DDAFAD7E9}" srcOrd="1" destOrd="3" presId="urn:microsoft.com/office/officeart/2005/8/layout/cycle4"/>
    <dgm:cxn modelId="{8177A13C-C15A-4286-8408-7F5FAED95C40}" type="presOf" srcId="{F35C5425-CA79-4EBD-B3DE-973BEE802846}" destId="{8CEBC8B1-51FC-4A7B-9FFF-619DDAFAD7E9}" srcOrd="1" destOrd="0" presId="urn:microsoft.com/office/officeart/2005/8/layout/cycle4"/>
    <dgm:cxn modelId="{3A8D353D-6C4F-4784-A483-ED806157A1AD}" srcId="{781D421C-2046-47FF-AF32-B43DC0C2DF38}" destId="{6742609D-9460-4ACF-9AAA-64389D41C446}" srcOrd="3" destOrd="0" parTransId="{BBBB0FDB-9A1F-4D91-BF42-4B6E9A89B208}" sibTransId="{C8B26927-42EC-47D8-A911-B62205F1A775}"/>
    <dgm:cxn modelId="{CD97403D-3FB0-4CBF-AF8B-C20D45FCE22B}" type="presOf" srcId="{377646AA-B9C9-4653-8C57-F96CA16B09B0}" destId="{C270327C-0A4D-4AEE-8CCF-28D66677B267}" srcOrd="1" destOrd="1" presId="urn:microsoft.com/office/officeart/2005/8/layout/cycle4"/>
    <dgm:cxn modelId="{C6BBDC3F-0555-4A5E-8A86-62DCB3DB052D}" srcId="{02C98643-7587-4035-B36F-72B670C40023}" destId="{5882F734-964A-4B5D-89C0-4434DCA11EDE}" srcOrd="4" destOrd="0" parTransId="{56E1C8BA-6DAE-4C8B-841B-1ED0038DE18E}" sibTransId="{B9BA8205-509E-4FAF-B9AF-296345CCCF51}"/>
    <dgm:cxn modelId="{70019F5E-6191-46F8-8F61-86975342B8D7}" srcId="{B00BA7D5-9124-45CD-9215-0DE79EE049B6}" destId="{31EB9B43-61DE-4A63-BB78-4AE69F0E620D}" srcOrd="2" destOrd="0" parTransId="{6EA28629-F88D-4736-AF3D-77319C00A008}" sibTransId="{410ED29F-11E0-46E7-B0AE-6D9B8B54EB95}"/>
    <dgm:cxn modelId="{E672CF61-805F-4E56-97F5-58E4DA584C53}" srcId="{781D421C-2046-47FF-AF32-B43DC0C2DF38}" destId="{0E567C9B-0B39-44F8-A324-6C220B6F8015}" srcOrd="1" destOrd="0" parTransId="{4A6E7014-B6F5-4718-B1B3-7DFD4131690F}" sibTransId="{F388896F-A767-4A69-8947-4E9A185573A4}"/>
    <dgm:cxn modelId="{1DC57A64-E135-4751-9BF6-1BFD444CF267}" srcId="{02C98643-7587-4035-B36F-72B670C40023}" destId="{4E8CB508-2D43-4CE1-94B7-9DA0A0C4A590}" srcOrd="3" destOrd="0" parTransId="{3622C049-D169-4770-9964-C62581193850}" sibTransId="{D8D89795-BFC4-4779-BCB9-C645A4AA0AEA}"/>
    <dgm:cxn modelId="{407CD565-AF42-4B38-A6C3-C38F04B2CF6E}" type="presOf" srcId="{92083145-EC6C-4296-951D-72ED06797876}" destId="{D461A8DD-C296-4AA0-9B30-DD1DFBE47212}" srcOrd="0" destOrd="1" presId="urn:microsoft.com/office/officeart/2005/8/layout/cycle4"/>
    <dgm:cxn modelId="{C2A51B46-DAED-49F2-AC43-DF4433DBBAC4}" type="presOf" srcId="{781D421C-2046-47FF-AF32-B43DC0C2DF38}" destId="{87A1B198-5CC5-4112-8C21-D4F2AF2F2103}" srcOrd="0" destOrd="0" presId="urn:microsoft.com/office/officeart/2005/8/layout/cycle4"/>
    <dgm:cxn modelId="{96604167-681C-49AD-B036-74938101E25A}" type="presOf" srcId="{12DCA852-93B0-4878-B9F9-8648A1C6DD4E}" destId="{7548056E-D7BA-4CC2-AC1B-3C83BB5D841A}" srcOrd="0" destOrd="0" presId="urn:microsoft.com/office/officeart/2005/8/layout/cycle4"/>
    <dgm:cxn modelId="{EDBC3C68-72F3-4708-B35B-48D52C279CD7}" type="presOf" srcId="{CE334172-0DF2-4D1D-B0FF-7CA6AA2E0D67}" destId="{76841F09-6871-4D37-8D11-F808C2C0B38D}" srcOrd="0" destOrd="2" presId="urn:microsoft.com/office/officeart/2005/8/layout/cycle4"/>
    <dgm:cxn modelId="{3D9F6669-0D3A-400C-9F6C-2F081593B9BE}" srcId="{02C98643-7587-4035-B36F-72B670C40023}" destId="{F35C5425-CA79-4EBD-B3DE-973BEE802846}" srcOrd="0" destOrd="0" parTransId="{FCB817B5-08C9-4B36-90EC-711E1656DA2D}" sibTransId="{46D3E6D0-7FFB-4349-B33F-951D3DD09B59}"/>
    <dgm:cxn modelId="{9D32906C-0661-4B7F-B71D-FB0F1A3DEF72}" srcId="{31EB9B43-61DE-4A63-BB78-4AE69F0E620D}" destId="{7B5E1769-E6E4-41EB-A7D6-C0BA991DFF2D}" srcOrd="5" destOrd="0" parTransId="{0910357D-59EC-4357-9E07-6C9602B8552E}" sibTransId="{C42E9C95-F5E8-4AEB-BD86-EC3B5AD9C162}"/>
    <dgm:cxn modelId="{FD2F214D-70DC-4A42-867B-3EE16BA910FF}" srcId="{31EB9B43-61DE-4A63-BB78-4AE69F0E620D}" destId="{9AE70175-23CB-4DF6-AD3D-83473E527493}" srcOrd="4" destOrd="0" parTransId="{92219B8E-9FB6-4CEF-8EF0-4D6D9D746BCC}" sibTransId="{35EDBDDD-BD9F-4212-8FEE-BABBB3822731}"/>
    <dgm:cxn modelId="{6BF0376D-43B2-49D8-B8FE-C6E61189C015}" srcId="{12DCA852-93B0-4878-B9F9-8648A1C6DD4E}" destId="{B81DA30B-211B-43D1-83DB-6C2DA0C3A370}" srcOrd="3" destOrd="0" parTransId="{C26745CF-066F-4157-8295-B1E7CF090AA6}" sibTransId="{05348759-6341-4285-83A2-E9FA2A2EA1EA}"/>
    <dgm:cxn modelId="{3162AA52-9ED6-4807-B570-2BEBC97F6665}" type="presOf" srcId="{9A5FF0DD-BB44-4A86-AC6F-F134C1796569}" destId="{272082A0-316B-4E10-99B6-B6E8775094AE}" srcOrd="0" destOrd="3" presId="urn:microsoft.com/office/officeart/2005/8/layout/cycle4"/>
    <dgm:cxn modelId="{2ABCEF72-0F9D-46C4-92BF-8A233A51119B}" srcId="{02C98643-7587-4035-B36F-72B670C40023}" destId="{433B7C33-3862-490E-A390-A678F4A1F696}" srcOrd="1" destOrd="0" parTransId="{CFB81EFD-B5A2-40BB-B031-F604F49EC064}" sibTransId="{10D2586B-3256-46C2-B676-9CC313F58455}"/>
    <dgm:cxn modelId="{CE178574-BDED-4A24-89D6-88FF4EE2C516}" type="presOf" srcId="{377646AA-B9C9-4653-8C57-F96CA16B09B0}" destId="{272082A0-316B-4E10-99B6-B6E8775094AE}" srcOrd="0" destOrd="1" presId="urn:microsoft.com/office/officeart/2005/8/layout/cycle4"/>
    <dgm:cxn modelId="{B0E68575-3EBB-4138-83A2-D7914CAC5EF0}" srcId="{31EB9B43-61DE-4A63-BB78-4AE69F0E620D}" destId="{9A5FF0DD-BB44-4A86-AC6F-F134C1796569}" srcOrd="3" destOrd="0" parTransId="{4A8F5509-6EC4-49D0-A199-2EE3F505C9D9}" sibTransId="{DFAB677D-36AF-435B-9CA1-C599CFB03318}"/>
    <dgm:cxn modelId="{9D80C175-C409-44F4-A031-DDD2414A64AA}" srcId="{31EB9B43-61DE-4A63-BB78-4AE69F0E620D}" destId="{1ED5940B-ABB3-468D-AE7E-2FE95345EF22}" srcOrd="2" destOrd="0" parTransId="{A7E0FF9A-C55A-4A5A-BE17-8173F8311248}" sibTransId="{347BD8FC-D2B5-4C3A-9BCA-3741FB29223F}"/>
    <dgm:cxn modelId="{A3584557-E4D6-4065-BE4D-3D9ABD162636}" type="presOf" srcId="{F4AF6A20-C0F9-4D5D-94B4-C5EA2B613FF3}" destId="{D461A8DD-C296-4AA0-9B30-DD1DFBE47212}" srcOrd="0" destOrd="2" presId="urn:microsoft.com/office/officeart/2005/8/layout/cycle4"/>
    <dgm:cxn modelId="{AA581559-2F77-448E-87AB-16753577AE75}" type="presOf" srcId="{4E8CB508-2D43-4CE1-94B7-9DA0A0C4A590}" destId="{76841F09-6871-4D37-8D11-F808C2C0B38D}" srcOrd="0" destOrd="3" presId="urn:microsoft.com/office/officeart/2005/8/layout/cycle4"/>
    <dgm:cxn modelId="{65C0955A-C6C3-41C6-B60B-E8AEA9B55D02}" type="presOf" srcId="{F231FC83-7D39-4818-9D2A-B9B7E9492540}" destId="{272082A0-316B-4E10-99B6-B6E8775094AE}" srcOrd="0" destOrd="0" presId="urn:microsoft.com/office/officeart/2005/8/layout/cycle4"/>
    <dgm:cxn modelId="{554D0186-FA4A-4F1C-89FF-F3E003F72097}" type="presOf" srcId="{F231FC83-7D39-4818-9D2A-B9B7E9492540}" destId="{C270327C-0A4D-4AEE-8CCF-28D66677B267}" srcOrd="1" destOrd="0" presId="urn:microsoft.com/office/officeart/2005/8/layout/cycle4"/>
    <dgm:cxn modelId="{F735CA8F-9B57-48A1-9312-A700162D6C72}" type="presOf" srcId="{B81DA30B-211B-43D1-83DB-6C2DA0C3A370}" destId="{12762B8B-6522-4153-9F4C-090623F016A0}" srcOrd="1" destOrd="3" presId="urn:microsoft.com/office/officeart/2005/8/layout/cycle4"/>
    <dgm:cxn modelId="{603B6B93-1941-4676-8492-E4533D3EC2A0}" srcId="{B00BA7D5-9124-45CD-9215-0DE79EE049B6}" destId="{12DCA852-93B0-4878-B9F9-8648A1C6DD4E}" srcOrd="1" destOrd="0" parTransId="{A3DBA7BE-64C7-485D-BE69-7D9F4B9EF3E9}" sibTransId="{19C64F40-2C39-4639-B3E0-3AA614C411F8}"/>
    <dgm:cxn modelId="{2411D393-9258-447F-8B0A-4C775A179B7C}" type="presOf" srcId="{1ED5940B-ABB3-468D-AE7E-2FE95345EF22}" destId="{C270327C-0A4D-4AEE-8CCF-28D66677B267}" srcOrd="1" destOrd="2" presId="urn:microsoft.com/office/officeart/2005/8/layout/cycle4"/>
    <dgm:cxn modelId="{D34D4D97-A4BA-4F80-8C6E-2AF382AB2764}" type="presOf" srcId="{4D918E37-CA9F-4869-B843-2796B40C0EF1}" destId="{582D5FF5-1F5E-41B6-8BAC-433A279097B8}" srcOrd="0" destOrd="2" presId="urn:microsoft.com/office/officeart/2005/8/layout/cycle4"/>
    <dgm:cxn modelId="{BE19BFA0-B8C0-47AD-AC95-89379FD909C4}" type="presOf" srcId="{0E567C9B-0B39-44F8-A324-6C220B6F8015}" destId="{582D5FF5-1F5E-41B6-8BAC-433A279097B8}" srcOrd="0" destOrd="1" presId="urn:microsoft.com/office/officeart/2005/8/layout/cycle4"/>
    <dgm:cxn modelId="{C15698A5-D395-4124-A7CA-A4864D2DB535}" srcId="{12DCA852-93B0-4878-B9F9-8648A1C6DD4E}" destId="{AFE5985C-3151-47AB-BC9C-232BEAE642CC}" srcOrd="0" destOrd="0" parTransId="{BE254B21-86F9-4B5A-9975-9AE539924A33}" sibTransId="{13F8F6EF-503B-4631-BC46-AD35CD58088F}"/>
    <dgm:cxn modelId="{84A330A7-E093-4038-9870-631B635C1502}" srcId="{31EB9B43-61DE-4A63-BB78-4AE69F0E620D}" destId="{377646AA-B9C9-4653-8C57-F96CA16B09B0}" srcOrd="1" destOrd="0" parTransId="{B148AA0A-941E-43A6-926E-AB7C21A1C4F6}" sibTransId="{4735E001-9BC0-4D23-A128-37DFC8A80118}"/>
    <dgm:cxn modelId="{2E6C8AA8-4407-4185-9721-CB4303922502}" type="presOf" srcId="{5882F734-964A-4B5D-89C0-4434DCA11EDE}" destId="{8CEBC8B1-51FC-4A7B-9FFF-619DDAFAD7E9}" srcOrd="1" destOrd="4" presId="urn:microsoft.com/office/officeart/2005/8/layout/cycle4"/>
    <dgm:cxn modelId="{24324BAE-D627-487A-846E-489B711399E3}" srcId="{12DCA852-93B0-4878-B9F9-8648A1C6DD4E}" destId="{F4AF6A20-C0F9-4D5D-94B4-C5EA2B613FF3}" srcOrd="2" destOrd="0" parTransId="{E5E8965B-5667-4669-A278-C11AF9B273A4}" sibTransId="{AA0F10D2-F0A1-4BE3-8394-3611DC1594B5}"/>
    <dgm:cxn modelId="{9A09EBB4-DF0F-49B6-B13B-6B112B7111E5}" srcId="{781D421C-2046-47FF-AF32-B43DC0C2DF38}" destId="{B83BA157-1340-4951-AB1D-432CD92EA61A}" srcOrd="0" destOrd="0" parTransId="{771E9153-549E-4114-A28C-03394FB4B791}" sibTransId="{DF22E930-4EF5-4014-AC88-C7F9ACEC0453}"/>
    <dgm:cxn modelId="{D7C0E7C2-F3F4-464D-A36F-003665C2C9AD}" type="presOf" srcId="{F35C5425-CA79-4EBD-B3DE-973BEE802846}" destId="{76841F09-6871-4D37-8D11-F808C2C0B38D}" srcOrd="0" destOrd="0" presId="urn:microsoft.com/office/officeart/2005/8/layout/cycle4"/>
    <dgm:cxn modelId="{554B77C5-C7CE-42F1-82EE-A1116158ABC8}" srcId="{12DCA852-93B0-4878-B9F9-8648A1C6DD4E}" destId="{92083145-EC6C-4296-951D-72ED06797876}" srcOrd="1" destOrd="0" parTransId="{7B0691BA-B24E-442B-BF9F-4109DFAC5932}" sibTransId="{5043056E-275D-4305-AADA-7E386DEB2A01}"/>
    <dgm:cxn modelId="{42C172C9-8D0A-4B7F-93C3-BBB336E3B94A}" type="presOf" srcId="{B83BA157-1340-4951-AB1D-432CD92EA61A}" destId="{3F62736C-7C98-4FC3-9F24-627962734088}" srcOrd="1" destOrd="0" presId="urn:microsoft.com/office/officeart/2005/8/layout/cycle4"/>
    <dgm:cxn modelId="{98303BCA-2E23-4FB9-A88F-C49AC3715465}" type="presOf" srcId="{AFE5985C-3151-47AB-BC9C-232BEAE642CC}" destId="{12762B8B-6522-4153-9F4C-090623F016A0}" srcOrd="1" destOrd="0" presId="urn:microsoft.com/office/officeart/2005/8/layout/cycle4"/>
    <dgm:cxn modelId="{E95B51D0-A601-471F-AEC4-8DA32B8CBE0A}" type="presOf" srcId="{9A5FF0DD-BB44-4A86-AC6F-F134C1796569}" destId="{C270327C-0A4D-4AEE-8CCF-28D66677B267}" srcOrd="1" destOrd="3" presId="urn:microsoft.com/office/officeart/2005/8/layout/cycle4"/>
    <dgm:cxn modelId="{169FD3D5-7AC5-4288-9980-9591BA066BBC}" type="presOf" srcId="{7B5E1769-E6E4-41EB-A7D6-C0BA991DFF2D}" destId="{272082A0-316B-4E10-99B6-B6E8775094AE}" srcOrd="0" destOrd="5" presId="urn:microsoft.com/office/officeart/2005/8/layout/cycle4"/>
    <dgm:cxn modelId="{E94547DE-3B7B-401D-A537-AEE834CB9A23}" type="presOf" srcId="{AFE5985C-3151-47AB-BC9C-232BEAE642CC}" destId="{D461A8DD-C296-4AA0-9B30-DD1DFBE47212}" srcOrd="0" destOrd="0" presId="urn:microsoft.com/office/officeart/2005/8/layout/cycle4"/>
    <dgm:cxn modelId="{B9468CE0-D459-4E7C-9427-C8F1F0557FC3}" type="presOf" srcId="{4D918E37-CA9F-4869-B843-2796B40C0EF1}" destId="{3F62736C-7C98-4FC3-9F24-627962734088}" srcOrd="1" destOrd="2" presId="urn:microsoft.com/office/officeart/2005/8/layout/cycle4"/>
    <dgm:cxn modelId="{B083CEE3-85A0-4FAE-A70C-15133F392E6A}" type="presOf" srcId="{B00BA7D5-9124-45CD-9215-0DE79EE049B6}" destId="{D1CA9247-10E7-4681-A461-49DF01F81341}" srcOrd="0" destOrd="0" presId="urn:microsoft.com/office/officeart/2005/8/layout/cycle4"/>
    <dgm:cxn modelId="{CFD105EC-A1FE-45D9-9D7E-9D98D2DA15C6}" type="presOf" srcId="{1ED5940B-ABB3-468D-AE7E-2FE95345EF22}" destId="{272082A0-316B-4E10-99B6-B6E8775094AE}" srcOrd="0" destOrd="2" presId="urn:microsoft.com/office/officeart/2005/8/layout/cycle4"/>
    <dgm:cxn modelId="{5AA704ED-F047-4831-BB74-23500879A5C2}" type="presOf" srcId="{F4AF6A20-C0F9-4D5D-94B4-C5EA2B613FF3}" destId="{12762B8B-6522-4153-9F4C-090623F016A0}" srcOrd="1" destOrd="2" presId="urn:microsoft.com/office/officeart/2005/8/layout/cycle4"/>
    <dgm:cxn modelId="{0815AEF4-F772-494F-82DC-2E8D33E84A0B}" type="presOf" srcId="{9AE70175-23CB-4DF6-AD3D-83473E527493}" destId="{C270327C-0A4D-4AEE-8CCF-28D66677B267}" srcOrd="1" destOrd="4" presId="urn:microsoft.com/office/officeart/2005/8/layout/cycle4"/>
    <dgm:cxn modelId="{457EA4F6-BDE0-466B-930C-EB70493CE2CD}" type="presOf" srcId="{02C98643-7587-4035-B36F-72B670C40023}" destId="{F5D6DD24-7182-49CF-BE16-7312CB41FDFC}" srcOrd="0" destOrd="0" presId="urn:microsoft.com/office/officeart/2005/8/layout/cycle4"/>
    <dgm:cxn modelId="{92F6CBFF-71D5-45EF-9E96-83B2CCAD49CC}" type="presOf" srcId="{B81DA30B-211B-43D1-83DB-6C2DA0C3A370}" destId="{D461A8DD-C296-4AA0-9B30-DD1DFBE47212}" srcOrd="0" destOrd="3" presId="urn:microsoft.com/office/officeart/2005/8/layout/cycle4"/>
    <dgm:cxn modelId="{61C1B7E1-739A-4022-A6C9-80CC920E38EA}" type="presParOf" srcId="{D1CA9247-10E7-4681-A461-49DF01F81341}" destId="{3C42A051-9558-422F-B201-904995599B6F}" srcOrd="0" destOrd="0" presId="urn:microsoft.com/office/officeart/2005/8/layout/cycle4"/>
    <dgm:cxn modelId="{187C3BBD-F8E9-4EDF-B4CB-85185EAB902A}" type="presParOf" srcId="{3C42A051-9558-422F-B201-904995599B6F}" destId="{CC1B80AD-9026-402D-A6E3-D3E71BCABEB7}" srcOrd="0" destOrd="0" presId="urn:microsoft.com/office/officeart/2005/8/layout/cycle4"/>
    <dgm:cxn modelId="{34A281F4-50F8-4A3F-B890-91614C81C275}" type="presParOf" srcId="{CC1B80AD-9026-402D-A6E3-D3E71BCABEB7}" destId="{76841F09-6871-4D37-8D11-F808C2C0B38D}" srcOrd="0" destOrd="0" presId="urn:microsoft.com/office/officeart/2005/8/layout/cycle4"/>
    <dgm:cxn modelId="{3C0B90D0-EBAB-48E5-8632-A52E23E2FFC7}" type="presParOf" srcId="{CC1B80AD-9026-402D-A6E3-D3E71BCABEB7}" destId="{8CEBC8B1-51FC-4A7B-9FFF-619DDAFAD7E9}" srcOrd="1" destOrd="0" presId="urn:microsoft.com/office/officeart/2005/8/layout/cycle4"/>
    <dgm:cxn modelId="{7EDC5132-10A5-4780-9D8E-1CCD8481AAA4}" type="presParOf" srcId="{3C42A051-9558-422F-B201-904995599B6F}" destId="{B39850EB-655C-45C3-B7F1-5DE239464D38}" srcOrd="1" destOrd="0" presId="urn:microsoft.com/office/officeart/2005/8/layout/cycle4"/>
    <dgm:cxn modelId="{E953E4AE-BA07-4835-9AE9-CCCFCBCC515A}" type="presParOf" srcId="{B39850EB-655C-45C3-B7F1-5DE239464D38}" destId="{D461A8DD-C296-4AA0-9B30-DD1DFBE47212}" srcOrd="0" destOrd="0" presId="urn:microsoft.com/office/officeart/2005/8/layout/cycle4"/>
    <dgm:cxn modelId="{F60339F1-ECD2-4918-A137-DC8D72B6D6E0}" type="presParOf" srcId="{B39850EB-655C-45C3-B7F1-5DE239464D38}" destId="{12762B8B-6522-4153-9F4C-090623F016A0}" srcOrd="1" destOrd="0" presId="urn:microsoft.com/office/officeart/2005/8/layout/cycle4"/>
    <dgm:cxn modelId="{3D7958C3-521F-489F-9A61-0245ABE895D1}" type="presParOf" srcId="{3C42A051-9558-422F-B201-904995599B6F}" destId="{61A1DF79-B966-4178-8F0B-D5F71C29A4B2}" srcOrd="2" destOrd="0" presId="urn:microsoft.com/office/officeart/2005/8/layout/cycle4"/>
    <dgm:cxn modelId="{332DABAD-05AB-4DE5-9BFE-A46F16FD669A}" type="presParOf" srcId="{61A1DF79-B966-4178-8F0B-D5F71C29A4B2}" destId="{272082A0-316B-4E10-99B6-B6E8775094AE}" srcOrd="0" destOrd="0" presId="urn:microsoft.com/office/officeart/2005/8/layout/cycle4"/>
    <dgm:cxn modelId="{97CE23FA-9887-4916-BBE3-B6402C0AA114}" type="presParOf" srcId="{61A1DF79-B966-4178-8F0B-D5F71C29A4B2}" destId="{C270327C-0A4D-4AEE-8CCF-28D66677B267}" srcOrd="1" destOrd="0" presId="urn:microsoft.com/office/officeart/2005/8/layout/cycle4"/>
    <dgm:cxn modelId="{6D5FC792-78D1-4CB7-9DED-1D7BB78C3F61}" type="presParOf" srcId="{3C42A051-9558-422F-B201-904995599B6F}" destId="{F52026BF-0E34-4B59-A4A5-01F1CC94D1E2}" srcOrd="3" destOrd="0" presId="urn:microsoft.com/office/officeart/2005/8/layout/cycle4"/>
    <dgm:cxn modelId="{468C7355-5DFA-4B9F-B150-0774051F5F5E}" type="presParOf" srcId="{F52026BF-0E34-4B59-A4A5-01F1CC94D1E2}" destId="{582D5FF5-1F5E-41B6-8BAC-433A279097B8}" srcOrd="0" destOrd="0" presId="urn:microsoft.com/office/officeart/2005/8/layout/cycle4"/>
    <dgm:cxn modelId="{65EEFDF6-A3B5-483C-969A-3899C0405059}" type="presParOf" srcId="{F52026BF-0E34-4B59-A4A5-01F1CC94D1E2}" destId="{3F62736C-7C98-4FC3-9F24-627962734088}" srcOrd="1" destOrd="0" presId="urn:microsoft.com/office/officeart/2005/8/layout/cycle4"/>
    <dgm:cxn modelId="{0D7AE165-C901-4E0C-8F99-E536F18939B9}" type="presParOf" srcId="{3C42A051-9558-422F-B201-904995599B6F}" destId="{C16D30CA-0472-44C6-9313-BFB7C2D17B59}" srcOrd="4" destOrd="0" presId="urn:microsoft.com/office/officeart/2005/8/layout/cycle4"/>
    <dgm:cxn modelId="{AE917ADB-2FCB-44DE-84D3-9D493F826624}" type="presParOf" srcId="{D1CA9247-10E7-4681-A461-49DF01F81341}" destId="{1A73A61C-CDC4-4B65-ACA2-5A7452E36F1C}" srcOrd="1" destOrd="0" presId="urn:microsoft.com/office/officeart/2005/8/layout/cycle4"/>
    <dgm:cxn modelId="{658C0C7F-4F6B-4053-ACFF-89FBBCAABFF2}" type="presParOf" srcId="{1A73A61C-CDC4-4B65-ACA2-5A7452E36F1C}" destId="{F5D6DD24-7182-49CF-BE16-7312CB41FDFC}" srcOrd="0" destOrd="0" presId="urn:microsoft.com/office/officeart/2005/8/layout/cycle4"/>
    <dgm:cxn modelId="{0063C5ED-0A22-4A3D-A53C-17F5E4311B49}" type="presParOf" srcId="{1A73A61C-CDC4-4B65-ACA2-5A7452E36F1C}" destId="{7548056E-D7BA-4CC2-AC1B-3C83BB5D841A}" srcOrd="1" destOrd="0" presId="urn:microsoft.com/office/officeart/2005/8/layout/cycle4"/>
    <dgm:cxn modelId="{9BEB4592-7606-41A2-90D9-FBADE3A46FF2}" type="presParOf" srcId="{1A73A61C-CDC4-4B65-ACA2-5A7452E36F1C}" destId="{172BDAC6-5B45-45A8-93CD-BDD820A7535C}" srcOrd="2" destOrd="0" presId="urn:microsoft.com/office/officeart/2005/8/layout/cycle4"/>
    <dgm:cxn modelId="{B2791810-7D61-4737-907B-10D0B8148EA3}" type="presParOf" srcId="{1A73A61C-CDC4-4B65-ACA2-5A7452E36F1C}" destId="{87A1B198-5CC5-4112-8C21-D4F2AF2F2103}" srcOrd="3" destOrd="0" presId="urn:microsoft.com/office/officeart/2005/8/layout/cycle4"/>
    <dgm:cxn modelId="{3B1DE3A9-3FD4-431A-84EB-A7EA1247DA98}" type="presParOf" srcId="{1A73A61C-CDC4-4B65-ACA2-5A7452E36F1C}" destId="{2F12BBEB-588C-4B56-8F6B-FEE9ED6FDD6F}" srcOrd="4" destOrd="0" presId="urn:microsoft.com/office/officeart/2005/8/layout/cycle4"/>
    <dgm:cxn modelId="{544F5BF7-9AE8-44FA-BF62-3B8C4829DC1E}" type="presParOf" srcId="{D1CA9247-10E7-4681-A461-49DF01F81341}" destId="{9A19CE8F-0D4E-49A7-AC3A-D411B9E88ECE}" srcOrd="2" destOrd="0" presId="urn:microsoft.com/office/officeart/2005/8/layout/cycle4"/>
    <dgm:cxn modelId="{3ABB5AC0-9D4B-410D-A4EA-3B54568F7605}" type="presParOf" srcId="{D1CA9247-10E7-4681-A461-49DF01F81341}" destId="{F9203A80-5BBF-4DD3-9CE8-5D246EDA7B20}"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71370-EEB9-4260-82BF-C766048C992D}">
      <dsp:nvSpPr>
        <dsp:cNvPr id="0" name=""/>
        <dsp:cNvSpPr/>
      </dsp:nvSpPr>
      <dsp:spPr>
        <a:xfrm>
          <a:off x="0" y="17290"/>
          <a:ext cx="6834214" cy="519883"/>
        </a:xfrm>
        <a:prstGeom prst="roundRect">
          <a:avLst/>
        </a:prstGeom>
        <a:solidFill>
          <a:srgbClr val="1B839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l-GR" sz="2800" b="1" kern="1200" dirty="0">
              <a:solidFill>
                <a:schemeClr val="bg1"/>
              </a:solidFill>
              <a:effectLst>
                <a:outerShdw blurRad="38100" dist="38100" dir="2700000" algn="tl">
                  <a:srgbClr val="000000">
                    <a:alpha val="43137"/>
                  </a:srgbClr>
                </a:outerShdw>
              </a:effectLst>
            </a:rPr>
            <a:t>Στην τριμελή Επιτροπή Επίβλεψης </a:t>
          </a:r>
          <a:endParaRPr lang="en-GB" sz="2800" b="1" kern="1200" dirty="0">
            <a:solidFill>
              <a:schemeClr val="bg1"/>
            </a:solidFill>
            <a:effectLst>
              <a:outerShdw blurRad="38100" dist="38100" dir="2700000" algn="tl">
                <a:srgbClr val="000000">
                  <a:alpha val="43137"/>
                </a:srgbClr>
              </a:outerShdw>
            </a:effectLst>
          </a:endParaRPr>
        </a:p>
      </dsp:txBody>
      <dsp:txXfrm>
        <a:off x="25379" y="42669"/>
        <a:ext cx="6783456" cy="469125"/>
      </dsp:txXfrm>
    </dsp:sp>
    <dsp:sp modelId="{C0C40DAC-FB94-4547-818D-5F8102F41166}">
      <dsp:nvSpPr>
        <dsp:cNvPr id="0" name=""/>
        <dsp:cNvSpPr/>
      </dsp:nvSpPr>
      <dsp:spPr>
        <a:xfrm>
          <a:off x="0" y="525315"/>
          <a:ext cx="6834214" cy="2041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86" tIns="35560" rIns="199136" bIns="35560" numCol="1" spcCol="1270" anchor="t" anchorCtr="0">
          <a:noAutofit/>
        </a:bodyPr>
        <a:lstStyle/>
        <a:p>
          <a:pPr marL="285750" lvl="1" indent="-285750" algn="l" defTabSz="1244600">
            <a:lnSpc>
              <a:spcPct val="90000"/>
            </a:lnSpc>
            <a:spcBef>
              <a:spcPct val="0"/>
            </a:spcBef>
            <a:spcAft>
              <a:spcPct val="20000"/>
            </a:spcAft>
            <a:buChar char="•"/>
          </a:pPr>
          <a:endParaRPr lang="en-GB" sz="2800" kern="1200" dirty="0"/>
        </a:p>
        <a:p>
          <a:pPr marL="228600" lvl="1" indent="-228600" algn="l" defTabSz="1066800">
            <a:lnSpc>
              <a:spcPct val="90000"/>
            </a:lnSpc>
            <a:spcBef>
              <a:spcPct val="0"/>
            </a:spcBef>
            <a:spcAft>
              <a:spcPct val="20000"/>
            </a:spcAft>
            <a:buChar char="•"/>
          </a:pPr>
          <a:r>
            <a:rPr lang="el-GR" sz="2400" kern="1200" dirty="0">
              <a:effectLst>
                <a:outerShdw blurRad="38100" dist="38100" dir="2700000" algn="tl">
                  <a:srgbClr val="000000">
                    <a:alpha val="43137"/>
                  </a:srgbClr>
                </a:outerShdw>
              </a:effectLst>
            </a:rPr>
            <a:t>κ. Γεώργιο Φιλιππούση (Καθηγητή Σ.Ε.Π., Ε.Α.Π.) </a:t>
          </a:r>
          <a:endParaRPr lang="en-GB" sz="2400" kern="1200" dirty="0"/>
        </a:p>
        <a:p>
          <a:pPr marL="228600" lvl="1" indent="-228600" algn="l" defTabSz="1066800">
            <a:lnSpc>
              <a:spcPct val="90000"/>
            </a:lnSpc>
            <a:spcBef>
              <a:spcPct val="0"/>
            </a:spcBef>
            <a:spcAft>
              <a:spcPct val="20000"/>
            </a:spcAft>
            <a:buChar char="•"/>
          </a:pPr>
          <a:r>
            <a:rPr lang="el-GR" sz="2400" kern="1200" dirty="0">
              <a:effectLst>
                <a:outerShdw blurRad="38100" dist="38100" dir="2700000" algn="tl">
                  <a:srgbClr val="000000">
                    <a:alpha val="43137"/>
                  </a:srgbClr>
                </a:outerShdw>
              </a:effectLst>
            </a:rPr>
            <a:t>κ. Λ. Καρβούνη (Διδάκτορα Πανεπιστήμιου Κρήτης </a:t>
          </a:r>
        </a:p>
        <a:p>
          <a:pPr marL="228600" lvl="1" indent="-228600" algn="l" defTabSz="1066800">
            <a:lnSpc>
              <a:spcPct val="90000"/>
            </a:lnSpc>
            <a:spcBef>
              <a:spcPct val="0"/>
            </a:spcBef>
            <a:spcAft>
              <a:spcPct val="20000"/>
            </a:spcAft>
            <a:buChar char="•"/>
          </a:pPr>
          <a:r>
            <a:rPr lang="el-GR" sz="2400" kern="1200" dirty="0">
              <a:effectLst>
                <a:outerShdw blurRad="38100" dist="38100" dir="2700000" algn="tl">
                  <a:srgbClr val="000000">
                    <a:alpha val="43137"/>
                  </a:srgbClr>
                </a:outerShdw>
              </a:effectLst>
            </a:rPr>
            <a:t>κ. Ε. Χαλκιαδάκη (ΕΔΙΠ Πανεπιστημίου Κρήτης) </a:t>
          </a:r>
        </a:p>
      </dsp:txBody>
      <dsp:txXfrm>
        <a:off x="0" y="525315"/>
        <a:ext cx="6834214" cy="204101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C8D124-299A-4350-BF34-1FA8831856FD}">
      <dsp:nvSpPr>
        <dsp:cNvPr id="0" name=""/>
        <dsp:cNvSpPr/>
      </dsp:nvSpPr>
      <dsp:spPr>
        <a:xfrm rot="5400000">
          <a:off x="5517164" y="-2407087"/>
          <a:ext cx="483468" cy="5420140"/>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FontTx/>
            <a:buNone/>
          </a:pPr>
          <a:r>
            <a:rPr lang="el-GR" sz="1600" b="1" kern="1200" dirty="0"/>
            <a:t>Διαμορφωτική Αξιολόγηση  ΕΥ </a:t>
          </a:r>
        </a:p>
      </dsp:txBody>
      <dsp:txXfrm rot="-5400000">
        <a:off x="3048829" y="84849"/>
        <a:ext cx="5396539" cy="436266"/>
      </dsp:txXfrm>
    </dsp:sp>
    <dsp:sp modelId="{04BD3691-D6F2-4267-A153-FE70A4340A6A}">
      <dsp:nvSpPr>
        <dsp:cNvPr id="0" name=""/>
        <dsp:cNvSpPr/>
      </dsp:nvSpPr>
      <dsp:spPr>
        <a:xfrm>
          <a:off x="0" y="814"/>
          <a:ext cx="3048828" cy="6043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Είδος έρευνας:</a:t>
          </a:r>
        </a:p>
      </dsp:txBody>
      <dsp:txXfrm>
        <a:off x="29501" y="30315"/>
        <a:ext cx="2989826" cy="545333"/>
      </dsp:txXfrm>
    </dsp:sp>
    <dsp:sp modelId="{EA4C5970-D6E8-4831-B657-167721793220}">
      <dsp:nvSpPr>
        <dsp:cNvPr id="0" name=""/>
        <dsp:cNvSpPr/>
      </dsp:nvSpPr>
      <dsp:spPr>
        <a:xfrm rot="5400000">
          <a:off x="5517164" y="-1772535"/>
          <a:ext cx="483468" cy="5420140"/>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FontTx/>
            <a:buNone/>
          </a:pPr>
          <a:r>
            <a:rPr lang="el-GR" sz="1600" b="1" kern="1200" dirty="0"/>
            <a:t>Απρίλιος – Ιούλιος 2022 </a:t>
          </a:r>
        </a:p>
      </dsp:txBody>
      <dsp:txXfrm rot="-5400000">
        <a:off x="3048829" y="719401"/>
        <a:ext cx="5396539" cy="436266"/>
      </dsp:txXfrm>
    </dsp:sp>
    <dsp:sp modelId="{B3485697-FC46-4E12-9701-11899EFB011A}">
      <dsp:nvSpPr>
        <dsp:cNvPr id="0" name=""/>
        <dsp:cNvSpPr/>
      </dsp:nvSpPr>
      <dsp:spPr>
        <a:xfrm>
          <a:off x="0" y="635366"/>
          <a:ext cx="3048828" cy="6043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Χρονική περίοδος διενέργειας έρευνας</a:t>
          </a:r>
          <a:r>
            <a:rPr lang="en-US" sz="1600" b="1" kern="1200" dirty="0">
              <a:solidFill>
                <a:schemeClr val="tx1"/>
              </a:solidFill>
            </a:rPr>
            <a:t>:</a:t>
          </a:r>
          <a:r>
            <a:rPr lang="el-GR" sz="1600" b="1" kern="1200" dirty="0">
              <a:solidFill>
                <a:schemeClr val="tx1"/>
              </a:solidFill>
            </a:rPr>
            <a:t> </a:t>
          </a:r>
        </a:p>
      </dsp:txBody>
      <dsp:txXfrm>
        <a:off x="29501" y="664867"/>
        <a:ext cx="2989826" cy="545333"/>
      </dsp:txXfrm>
    </dsp:sp>
    <dsp:sp modelId="{EA9AB259-7DFA-45A5-911E-7634BEEA0FC6}">
      <dsp:nvSpPr>
        <dsp:cNvPr id="0" name=""/>
        <dsp:cNvSpPr/>
      </dsp:nvSpPr>
      <dsp:spPr>
        <a:xfrm rot="5400000">
          <a:off x="5517164" y="-1137983"/>
          <a:ext cx="483468" cy="5420140"/>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FontTx/>
            <a:buNone/>
          </a:pPr>
          <a:r>
            <a:rPr lang="el-GR" sz="1600" kern="1200" dirty="0"/>
            <a:t>Έρευνα απόψεων με </a:t>
          </a:r>
          <a:r>
            <a:rPr lang="el-GR" sz="1600" b="1" kern="1200" dirty="0"/>
            <a:t>Ποιοτική Ανάλυση Περιεχομένου</a:t>
          </a:r>
        </a:p>
      </dsp:txBody>
      <dsp:txXfrm rot="-5400000">
        <a:off x="3048829" y="1353953"/>
        <a:ext cx="5396539" cy="436266"/>
      </dsp:txXfrm>
    </dsp:sp>
    <dsp:sp modelId="{5D18D1AD-586C-4C05-AC02-2C9C71352E1D}">
      <dsp:nvSpPr>
        <dsp:cNvPr id="0" name=""/>
        <dsp:cNvSpPr/>
      </dsp:nvSpPr>
      <dsp:spPr>
        <a:xfrm>
          <a:off x="0" y="1269919"/>
          <a:ext cx="3048828" cy="6043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Μεθοδολογική προσέγγιση</a:t>
          </a:r>
          <a:r>
            <a:rPr lang="en-US" sz="1600" b="1" kern="1200" dirty="0">
              <a:solidFill>
                <a:schemeClr val="tx1"/>
              </a:solidFill>
            </a:rPr>
            <a:t>: </a:t>
          </a:r>
          <a:endParaRPr lang="el-GR" sz="1600" kern="1200" dirty="0">
            <a:solidFill>
              <a:schemeClr val="tx1"/>
            </a:solidFill>
          </a:endParaRPr>
        </a:p>
      </dsp:txBody>
      <dsp:txXfrm>
        <a:off x="29501" y="1299420"/>
        <a:ext cx="2989826" cy="545333"/>
      </dsp:txXfrm>
    </dsp:sp>
    <dsp:sp modelId="{B4D2DBF1-9417-413E-AE17-1EDEC641F686}">
      <dsp:nvSpPr>
        <dsp:cNvPr id="0" name=""/>
        <dsp:cNvSpPr/>
      </dsp:nvSpPr>
      <dsp:spPr>
        <a:xfrm rot="5400000">
          <a:off x="5419495" y="-469172"/>
          <a:ext cx="667558" cy="5414847"/>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FontTx/>
            <a:buNone/>
          </a:pPr>
          <a:r>
            <a:rPr lang="el-GR" sz="1600" b="1" kern="1200" dirty="0"/>
            <a:t>Ερωτηματολόγια Ανοικτών Ερωτήσεων</a:t>
          </a:r>
        </a:p>
        <a:p>
          <a:pPr marL="171450" lvl="1" indent="-171450" algn="l" defTabSz="711200" rtl="0">
            <a:lnSpc>
              <a:spcPct val="90000"/>
            </a:lnSpc>
            <a:spcBef>
              <a:spcPct val="0"/>
            </a:spcBef>
            <a:spcAft>
              <a:spcPct val="15000"/>
            </a:spcAft>
            <a:buChar char="•"/>
          </a:pPr>
          <a:r>
            <a:rPr lang="el-GR" sz="1600" kern="1200" dirty="0"/>
            <a:t>Ειδικών στην ΕξΑΕ</a:t>
          </a:r>
        </a:p>
        <a:p>
          <a:pPr marL="171450" lvl="1" indent="-171450" algn="l" defTabSz="711200" rtl="0">
            <a:lnSpc>
              <a:spcPct val="90000"/>
            </a:lnSpc>
            <a:spcBef>
              <a:spcPct val="0"/>
            </a:spcBef>
            <a:spcAft>
              <a:spcPct val="15000"/>
            </a:spcAft>
            <a:buChar char="•"/>
          </a:pPr>
          <a:r>
            <a:rPr lang="el-GR" sz="1600" kern="1200" dirty="0"/>
            <a:t>Ειδικών στο Γνωστικό Αντικείμενο</a:t>
          </a:r>
        </a:p>
      </dsp:txBody>
      <dsp:txXfrm rot="-5400000">
        <a:off x="3045851" y="1937059"/>
        <a:ext cx="5382260" cy="602384"/>
      </dsp:txXfrm>
    </dsp:sp>
    <dsp:sp modelId="{E9A7FD81-091D-4CC6-879D-00908CA91257}">
      <dsp:nvSpPr>
        <dsp:cNvPr id="0" name=""/>
        <dsp:cNvSpPr/>
      </dsp:nvSpPr>
      <dsp:spPr>
        <a:xfrm>
          <a:off x="0" y="1936083"/>
          <a:ext cx="3045851" cy="6043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Μέσο συλλογής δεδομένων:</a:t>
          </a:r>
          <a:endParaRPr lang="el-GR" sz="1600" kern="1200" dirty="0">
            <a:solidFill>
              <a:schemeClr val="tx1"/>
            </a:solidFill>
          </a:endParaRPr>
        </a:p>
      </dsp:txBody>
      <dsp:txXfrm>
        <a:off x="29501" y="1965584"/>
        <a:ext cx="2986849" cy="545333"/>
      </dsp:txXfrm>
    </dsp:sp>
    <dsp:sp modelId="{E6E54F90-9AA4-4E3F-92EE-948A79ABDAF5}">
      <dsp:nvSpPr>
        <dsp:cNvPr id="0" name=""/>
        <dsp:cNvSpPr/>
      </dsp:nvSpPr>
      <dsp:spPr>
        <a:xfrm rot="5400000">
          <a:off x="5107493" y="502785"/>
          <a:ext cx="1167876" cy="5485184"/>
        </a:xfrm>
        <a:prstGeom prst="round2Same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FontTx/>
            <a:buNone/>
          </a:pPr>
          <a:r>
            <a:rPr lang="el-GR" sz="1600" b="1" kern="1200" dirty="0"/>
            <a:t>Σκόπιμη δειγματοληψία ειδικών</a:t>
          </a:r>
        </a:p>
        <a:p>
          <a:pPr marL="171450" lvl="1" indent="-171450" algn="l" defTabSz="711200" rtl="0">
            <a:lnSpc>
              <a:spcPct val="90000"/>
            </a:lnSpc>
            <a:spcBef>
              <a:spcPct val="0"/>
            </a:spcBef>
            <a:spcAft>
              <a:spcPct val="15000"/>
            </a:spcAft>
            <a:buChar char="•"/>
          </a:pPr>
          <a:r>
            <a:rPr lang="el-GR" sz="1600" kern="1200" dirty="0"/>
            <a:t>3 ειδικοί στην ΕξΑΕ(3 κριτικοί αναγνώστες, ειδικοί στην ΕξΑΕ)</a:t>
          </a:r>
        </a:p>
        <a:p>
          <a:pPr marL="171450" lvl="1" indent="-171450" algn="l" defTabSz="711200" rtl="0">
            <a:lnSpc>
              <a:spcPct val="90000"/>
            </a:lnSpc>
            <a:spcBef>
              <a:spcPct val="0"/>
            </a:spcBef>
            <a:spcAft>
              <a:spcPct val="15000"/>
            </a:spcAft>
            <a:buChar char="•"/>
          </a:pPr>
          <a:r>
            <a:rPr lang="el-GR" sz="1600" kern="1200" dirty="0"/>
            <a:t>17 ειδικοί στο Γνωστικό Αντικείμενο (17 φοιτητές Αρχ. Σχολής Πολυτεχνείου Κρήτης)</a:t>
          </a:r>
        </a:p>
      </dsp:txBody>
      <dsp:txXfrm rot="-5400000">
        <a:off x="2948840" y="2718450"/>
        <a:ext cx="5428173" cy="1053854"/>
      </dsp:txXfrm>
    </dsp:sp>
    <dsp:sp modelId="{5EAE3EAD-B239-4C25-BD15-B87D55B5CFA6}">
      <dsp:nvSpPr>
        <dsp:cNvPr id="0" name=""/>
        <dsp:cNvSpPr/>
      </dsp:nvSpPr>
      <dsp:spPr>
        <a:xfrm>
          <a:off x="0" y="2577330"/>
          <a:ext cx="2983326" cy="1224764"/>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Δειγματοληψία:</a:t>
          </a:r>
          <a:endParaRPr lang="el-GR" sz="1600" kern="1200" dirty="0">
            <a:solidFill>
              <a:schemeClr val="tx1"/>
            </a:solidFill>
          </a:endParaRPr>
        </a:p>
      </dsp:txBody>
      <dsp:txXfrm>
        <a:off x="59788" y="2637118"/>
        <a:ext cx="2863750" cy="1105188"/>
      </dsp:txXfrm>
    </dsp:sp>
    <dsp:sp modelId="{C97EBAB6-E361-42C9-851F-CB144FC83003}">
      <dsp:nvSpPr>
        <dsp:cNvPr id="0" name=""/>
        <dsp:cNvSpPr/>
      </dsp:nvSpPr>
      <dsp:spPr>
        <a:xfrm>
          <a:off x="0" y="3858042"/>
          <a:ext cx="3045851" cy="12616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b="1" kern="1200" dirty="0">
              <a:solidFill>
                <a:schemeClr val="tx1"/>
              </a:solidFill>
            </a:rPr>
            <a:t>Επεξεργασία δεδομένων</a:t>
          </a:r>
          <a:r>
            <a:rPr lang="en-US" sz="1600" b="1" kern="1200" dirty="0">
              <a:solidFill>
                <a:schemeClr val="tx1"/>
              </a:solidFill>
            </a:rPr>
            <a:t>:</a:t>
          </a:r>
          <a:endParaRPr lang="el-GR" sz="1600" b="1" kern="1200" dirty="0">
            <a:solidFill>
              <a:schemeClr val="tx1"/>
            </a:solidFill>
          </a:endParaRPr>
        </a:p>
      </dsp:txBody>
      <dsp:txXfrm>
        <a:off x="61587" y="3919629"/>
        <a:ext cx="2922677" cy="113844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E3E64-72BE-4A7A-82C6-1B2F49889C60}">
      <dsp:nvSpPr>
        <dsp:cNvPr id="0" name=""/>
        <dsp:cNvSpPr/>
      </dsp:nvSpPr>
      <dsp:spPr>
        <a:xfrm>
          <a:off x="1312338" y="1930"/>
          <a:ext cx="4983888" cy="8439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l-GR" sz="2100" kern="1200" dirty="0"/>
            <a:t>Ανώνυμο ερωτηματολόγιο (διασφάλιση αξιοπιστίας απαντήσεων)</a:t>
          </a:r>
        </a:p>
      </dsp:txBody>
      <dsp:txXfrm>
        <a:off x="1353537" y="43129"/>
        <a:ext cx="4901490" cy="761568"/>
      </dsp:txXfrm>
    </dsp:sp>
    <dsp:sp modelId="{23A7D7D6-8B2A-4D28-B170-9BDF86A20A83}">
      <dsp:nvSpPr>
        <dsp:cNvPr id="0" name=""/>
        <dsp:cNvSpPr/>
      </dsp:nvSpPr>
      <dsp:spPr>
        <a:xfrm>
          <a:off x="1270805" y="866937"/>
          <a:ext cx="5025918" cy="8439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l" defTabSz="933450">
            <a:lnSpc>
              <a:spcPct val="90000"/>
            </a:lnSpc>
            <a:spcBef>
              <a:spcPct val="0"/>
            </a:spcBef>
            <a:spcAft>
              <a:spcPct val="35000"/>
            </a:spcAft>
            <a:buNone/>
          </a:pPr>
          <a:r>
            <a:rPr lang="el-GR" sz="2100" kern="1200"/>
            <a:t>Αποφυγή σύνθετων ερωτήσεων</a:t>
          </a:r>
          <a:endParaRPr lang="el-GR" sz="2100" kern="1200" dirty="0"/>
        </a:p>
      </dsp:txBody>
      <dsp:txXfrm>
        <a:off x="1312004" y="908136"/>
        <a:ext cx="4943520" cy="761568"/>
      </dsp:txXfrm>
    </dsp:sp>
    <dsp:sp modelId="{28725628-A11E-453B-91CC-B210AC192F9D}">
      <dsp:nvSpPr>
        <dsp:cNvPr id="0" name=""/>
        <dsp:cNvSpPr/>
      </dsp:nvSpPr>
      <dsp:spPr>
        <a:xfrm>
          <a:off x="1312338" y="1774260"/>
          <a:ext cx="5025890" cy="8439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l-GR" sz="2100" kern="1200" dirty="0"/>
            <a:t>Αποφυγή ερωτήσεων που κατευθύνουν την απάντηση</a:t>
          </a:r>
        </a:p>
      </dsp:txBody>
      <dsp:txXfrm>
        <a:off x="1353537" y="1815459"/>
        <a:ext cx="4943492" cy="761568"/>
      </dsp:txXfrm>
    </dsp:sp>
    <dsp:sp modelId="{4235407D-FB6F-4DC4-BAB2-4FFFA861EEC1}">
      <dsp:nvSpPr>
        <dsp:cNvPr id="0" name=""/>
        <dsp:cNvSpPr/>
      </dsp:nvSpPr>
      <dsp:spPr>
        <a:xfrm>
          <a:off x="1312338" y="2660425"/>
          <a:ext cx="5025918" cy="8439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l-GR" sz="2100" kern="1200" dirty="0"/>
            <a:t>Απλό Λεξιλόγιο &amp; Συντακτική Δομή </a:t>
          </a:r>
        </a:p>
      </dsp:txBody>
      <dsp:txXfrm>
        <a:off x="1353537" y="2701624"/>
        <a:ext cx="4943520" cy="761568"/>
      </dsp:txXfrm>
    </dsp:sp>
    <dsp:sp modelId="{B9C7E9CF-8CBD-4C93-BA43-FA603CAF22B7}">
      <dsp:nvSpPr>
        <dsp:cNvPr id="0" name=""/>
        <dsp:cNvSpPr/>
      </dsp:nvSpPr>
      <dsp:spPr>
        <a:xfrm>
          <a:off x="1312338" y="3546590"/>
          <a:ext cx="4983888" cy="84396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Συντομία στις ερωτήσεις ανοιχτού τύπου</a:t>
          </a:r>
        </a:p>
      </dsp:txBody>
      <dsp:txXfrm>
        <a:off x="1353537" y="3587789"/>
        <a:ext cx="4901490" cy="76156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7CAA4-544F-44F1-A306-F8D7EBF77FDF}">
      <dsp:nvSpPr>
        <dsp:cNvPr id="0" name=""/>
        <dsp:cNvSpPr/>
      </dsp:nvSpPr>
      <dsp:spPr>
        <a:xfrm>
          <a:off x="0" y="290209"/>
          <a:ext cx="6822308" cy="1107225"/>
        </a:xfrm>
        <a:prstGeom prst="rect">
          <a:avLst/>
        </a:prstGeom>
        <a:solidFill>
          <a:schemeClr val="lt1">
            <a:alpha val="90000"/>
            <a:hueOff val="0"/>
            <a:satOff val="0"/>
            <a:lumOff val="0"/>
            <a:alphaOff val="0"/>
          </a:schemeClr>
        </a:solidFill>
        <a:ln w="6350" cap="flat" cmpd="sng" algn="ctr">
          <a:solidFill>
            <a:schemeClr val="accent3">
              <a:shade val="80000"/>
              <a:hueOff val="0"/>
              <a:satOff val="0"/>
              <a:lumOff val="0"/>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29487" tIns="395732" rIns="529487"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b="0" i="0" u="none" kern="1200" dirty="0">
              <a:solidFill>
                <a:schemeClr val="tx1"/>
              </a:solidFill>
            </a:rPr>
            <a:t>Υπάρχει </a:t>
          </a:r>
          <a:r>
            <a:rPr lang="el-GR" sz="1400" b="1" i="0" u="none" kern="1200" dirty="0">
              <a:solidFill>
                <a:schemeClr val="tx1"/>
              </a:solidFill>
            </a:rPr>
            <a:t>επιστημονική</a:t>
          </a:r>
          <a:r>
            <a:rPr lang="el-GR" sz="1400" b="0" i="0" u="none" kern="1200" dirty="0">
              <a:solidFill>
                <a:schemeClr val="tx1"/>
              </a:solidFill>
            </a:rPr>
            <a:t> παράθεση πληροφοριών με βιβλιογραφική τεκμηρίωση μέσα από δ</a:t>
          </a:r>
          <a:r>
            <a:rPr lang="el-GR" sz="1400" kern="1200" dirty="0">
              <a:solidFill>
                <a:schemeClr val="tx1"/>
              </a:solidFill>
            </a:rPr>
            <a:t>ιαφορετικές </a:t>
          </a:r>
          <a:r>
            <a:rPr lang="el-GR" sz="1400" b="1" kern="1200" dirty="0">
              <a:solidFill>
                <a:schemeClr val="tx1"/>
              </a:solidFill>
            </a:rPr>
            <a:t>πηγές </a:t>
          </a:r>
          <a:r>
            <a:rPr lang="el-GR" sz="1400" kern="1200" dirty="0">
              <a:solidFill>
                <a:schemeClr val="tx1"/>
              </a:solidFill>
            </a:rPr>
            <a:t>που προσφέρουν </a:t>
          </a:r>
          <a:r>
            <a:rPr lang="el-GR" sz="1400" b="1" kern="1200" dirty="0">
              <a:solidFill>
                <a:schemeClr val="tx1"/>
              </a:solidFill>
            </a:rPr>
            <a:t>συγκριτική ανάλυση και ερμηνεία </a:t>
          </a:r>
          <a:r>
            <a:rPr lang="el-GR" sz="1400" kern="1200" dirty="0">
              <a:solidFill>
                <a:schemeClr val="tx1"/>
              </a:solidFill>
            </a:rPr>
            <a:t>του περιεχομένου.</a:t>
          </a:r>
          <a:endParaRPr lang="el-GR" sz="1300" kern="1200" dirty="0">
            <a:solidFill>
              <a:schemeClr val="tx1"/>
            </a:solidFill>
          </a:endParaRPr>
        </a:p>
      </dsp:txBody>
      <dsp:txXfrm>
        <a:off x="0" y="290209"/>
        <a:ext cx="6822308" cy="1107225"/>
      </dsp:txXfrm>
    </dsp:sp>
    <dsp:sp modelId="{11C67F82-6E19-46F8-805D-06016FB3AAF7}">
      <dsp:nvSpPr>
        <dsp:cNvPr id="0" name=""/>
        <dsp:cNvSpPr/>
      </dsp:nvSpPr>
      <dsp:spPr>
        <a:xfrm>
          <a:off x="341115" y="9769"/>
          <a:ext cx="4775615" cy="560880"/>
        </a:xfrm>
        <a:prstGeom prst="roundRect">
          <a:avLst/>
        </a:prstGeom>
        <a:gradFill rotWithShape="0">
          <a:gsLst>
            <a:gs pos="0">
              <a:schemeClr val="accent3">
                <a:shade val="80000"/>
                <a:hueOff val="0"/>
                <a:satOff val="0"/>
                <a:lumOff val="0"/>
                <a:alphaOff val="0"/>
                <a:satMod val="103000"/>
                <a:lumMod val="102000"/>
                <a:tint val="94000"/>
              </a:schemeClr>
            </a:gs>
            <a:gs pos="50000">
              <a:schemeClr val="accent3">
                <a:shade val="80000"/>
                <a:hueOff val="0"/>
                <a:satOff val="0"/>
                <a:lumOff val="0"/>
                <a:alphaOff val="0"/>
                <a:satMod val="110000"/>
                <a:lumMod val="100000"/>
                <a:shade val="100000"/>
              </a:schemeClr>
            </a:gs>
            <a:gs pos="100000">
              <a:schemeClr val="accent3">
                <a:shade val="80000"/>
                <a:hueOff val="0"/>
                <a:satOff val="0"/>
                <a:lumOff val="0"/>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180507" tIns="0" rIns="180507" bIns="0" numCol="1" spcCol="1270" anchor="ctr" anchorCtr="0">
          <a:noAutofit/>
        </a:bodyPr>
        <a:lstStyle/>
        <a:p>
          <a:pPr marL="0" lvl="0" indent="0" algn="l" defTabSz="800100">
            <a:lnSpc>
              <a:spcPct val="90000"/>
            </a:lnSpc>
            <a:spcBef>
              <a:spcPct val="0"/>
            </a:spcBef>
            <a:spcAft>
              <a:spcPct val="35000"/>
            </a:spcAft>
            <a:buNone/>
          </a:pPr>
          <a:r>
            <a:rPr lang="el-GR" sz="1800" b="1" i="0" u="none" strike="noStrike" kern="1200" dirty="0">
              <a:solidFill>
                <a:schemeClr val="tx1"/>
              </a:solidFill>
              <a:effectLst/>
              <a:latin typeface="+mn-lt"/>
            </a:rPr>
            <a:t>1. Επιστημονική συνοχή / Τεκμηρίωση ΕΥ</a:t>
          </a:r>
          <a:endParaRPr lang="el-GR" sz="1800" b="1" kern="1200" dirty="0">
            <a:solidFill>
              <a:schemeClr val="tx1"/>
            </a:solidFill>
            <a:latin typeface="+mn-lt"/>
          </a:endParaRPr>
        </a:p>
      </dsp:txBody>
      <dsp:txXfrm>
        <a:off x="368495" y="37149"/>
        <a:ext cx="4720855" cy="506120"/>
      </dsp:txXfrm>
    </dsp:sp>
    <dsp:sp modelId="{D6C1C9C1-6D9D-407B-8980-BC0A33551B3D}">
      <dsp:nvSpPr>
        <dsp:cNvPr id="0" name=""/>
        <dsp:cNvSpPr/>
      </dsp:nvSpPr>
      <dsp:spPr>
        <a:xfrm>
          <a:off x="0" y="1780475"/>
          <a:ext cx="6822308" cy="1286775"/>
        </a:xfrm>
        <a:prstGeom prst="rect">
          <a:avLst/>
        </a:prstGeom>
        <a:solidFill>
          <a:schemeClr val="lt1">
            <a:alpha val="90000"/>
            <a:hueOff val="0"/>
            <a:satOff val="0"/>
            <a:lumOff val="0"/>
            <a:alphaOff val="0"/>
          </a:schemeClr>
        </a:solidFill>
        <a:ln w="6350" cap="flat" cmpd="sng" algn="ctr">
          <a:solidFill>
            <a:schemeClr val="accent3">
              <a:shade val="80000"/>
              <a:hueOff val="132645"/>
              <a:satOff val="-4155"/>
              <a:lumOff val="13958"/>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29487" tIns="395732" rIns="529487"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Κατανοητή και απλή παρουσίαση του γνωστικού αντικειμένου  με </a:t>
          </a:r>
          <a:r>
            <a:rPr lang="el-GR" sz="1400" b="1" kern="1200" dirty="0">
              <a:solidFill>
                <a:schemeClr val="tx1"/>
              </a:solidFill>
            </a:rPr>
            <a:t>φιλικό ύφος </a:t>
          </a:r>
          <a:r>
            <a:rPr lang="el-GR" sz="1400" kern="1200" dirty="0">
              <a:solidFill>
                <a:schemeClr val="tx1"/>
              </a:solidFill>
            </a:rPr>
            <a:t>και χρήση </a:t>
          </a:r>
          <a:r>
            <a:rPr lang="el-GR" sz="1400" b="1" kern="1200" dirty="0">
              <a:solidFill>
                <a:schemeClr val="tx1"/>
              </a:solidFill>
            </a:rPr>
            <a:t>καθομιλουμένης γλώσσας,</a:t>
          </a:r>
          <a:r>
            <a:rPr lang="el-GR" sz="1400" kern="1200" dirty="0">
              <a:solidFill>
                <a:schemeClr val="tx1"/>
              </a:solidFill>
            </a:rPr>
            <a:t> </a:t>
          </a:r>
          <a:r>
            <a:rPr lang="el-GR" sz="1400" b="1" kern="1200" dirty="0">
              <a:solidFill>
                <a:schemeClr val="tx1"/>
              </a:solidFill>
            </a:rPr>
            <a:t>ευανάγνωστη</a:t>
          </a:r>
          <a:r>
            <a:rPr lang="el-GR" sz="1400" kern="1200" dirty="0">
              <a:solidFill>
                <a:schemeClr val="tx1"/>
              </a:solidFill>
            </a:rPr>
            <a:t> γραφή, </a:t>
          </a:r>
          <a:r>
            <a:rPr lang="el-GR" sz="1400" b="1" kern="1200" dirty="0">
              <a:solidFill>
                <a:schemeClr val="tx1"/>
              </a:solidFill>
            </a:rPr>
            <a:t>τμηματική παρουσίαση </a:t>
          </a:r>
          <a:r>
            <a:rPr lang="el-GR" sz="1400" kern="1200" dirty="0">
              <a:solidFill>
                <a:schemeClr val="tx1"/>
              </a:solidFill>
            </a:rPr>
            <a:t>μέσα από εικόνες, βίντεο, διαγραμματική απεικόνιση και χρωματικές συνθέσεις. </a:t>
          </a:r>
        </a:p>
      </dsp:txBody>
      <dsp:txXfrm>
        <a:off x="0" y="1780475"/>
        <a:ext cx="6822308" cy="1286775"/>
      </dsp:txXfrm>
    </dsp:sp>
    <dsp:sp modelId="{D8B659D6-488A-4227-9FC3-3C9133708CB9}">
      <dsp:nvSpPr>
        <dsp:cNvPr id="0" name=""/>
        <dsp:cNvSpPr/>
      </dsp:nvSpPr>
      <dsp:spPr>
        <a:xfrm>
          <a:off x="341115" y="1500035"/>
          <a:ext cx="4775615" cy="560880"/>
        </a:xfrm>
        <a:prstGeom prst="roundRect">
          <a:avLst/>
        </a:prstGeom>
        <a:gradFill rotWithShape="0">
          <a:gsLst>
            <a:gs pos="0">
              <a:schemeClr val="accent3">
                <a:shade val="80000"/>
                <a:hueOff val="132645"/>
                <a:satOff val="-4155"/>
                <a:lumOff val="13958"/>
                <a:alphaOff val="0"/>
                <a:satMod val="103000"/>
                <a:lumMod val="102000"/>
                <a:tint val="94000"/>
              </a:schemeClr>
            </a:gs>
            <a:gs pos="50000">
              <a:schemeClr val="accent3">
                <a:shade val="80000"/>
                <a:hueOff val="132645"/>
                <a:satOff val="-4155"/>
                <a:lumOff val="13958"/>
                <a:alphaOff val="0"/>
                <a:satMod val="110000"/>
                <a:lumMod val="100000"/>
                <a:shade val="100000"/>
              </a:schemeClr>
            </a:gs>
            <a:gs pos="100000">
              <a:schemeClr val="accent3">
                <a:shade val="80000"/>
                <a:hueOff val="132645"/>
                <a:satOff val="-4155"/>
                <a:lumOff val="13958"/>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180507" tIns="0" rIns="180507" bIns="0" numCol="1" spcCol="1270" anchor="ctr" anchorCtr="0">
          <a:noAutofit/>
        </a:bodyPr>
        <a:lstStyle/>
        <a:p>
          <a:pPr marL="0" lvl="0" indent="0" algn="l" defTabSz="800100">
            <a:lnSpc>
              <a:spcPct val="90000"/>
            </a:lnSpc>
            <a:spcBef>
              <a:spcPct val="0"/>
            </a:spcBef>
            <a:spcAft>
              <a:spcPct val="35000"/>
            </a:spcAft>
            <a:buNone/>
          </a:pPr>
          <a:r>
            <a:rPr lang="el-GR" sz="1800" b="1" i="0" u="none" strike="noStrike" kern="1200" dirty="0">
              <a:solidFill>
                <a:schemeClr val="tx1"/>
              </a:solidFill>
              <a:effectLst/>
              <a:latin typeface="+mn-lt"/>
            </a:rPr>
            <a:t>2. Απλή - κατανοητή παρουσίαση γνωστικού αντικειμένου</a:t>
          </a:r>
          <a:endParaRPr lang="el-GR" sz="1800" b="1" kern="1200" dirty="0">
            <a:solidFill>
              <a:schemeClr val="tx1"/>
            </a:solidFill>
            <a:latin typeface="+mn-lt"/>
          </a:endParaRPr>
        </a:p>
      </dsp:txBody>
      <dsp:txXfrm>
        <a:off x="368495" y="1527415"/>
        <a:ext cx="4720855" cy="506120"/>
      </dsp:txXfrm>
    </dsp:sp>
    <dsp:sp modelId="{B578B804-3C9E-49AB-A201-7E8741818DC7}">
      <dsp:nvSpPr>
        <dsp:cNvPr id="0" name=""/>
        <dsp:cNvSpPr/>
      </dsp:nvSpPr>
      <dsp:spPr>
        <a:xfrm>
          <a:off x="0" y="3450289"/>
          <a:ext cx="6822308" cy="1137150"/>
        </a:xfrm>
        <a:prstGeom prst="rect">
          <a:avLst/>
        </a:prstGeom>
        <a:solidFill>
          <a:schemeClr val="lt1">
            <a:alpha val="90000"/>
            <a:hueOff val="0"/>
            <a:satOff val="0"/>
            <a:lumOff val="0"/>
            <a:alphaOff val="0"/>
          </a:schemeClr>
        </a:solidFill>
        <a:ln w="6350" cap="flat" cmpd="sng" algn="ctr">
          <a:solidFill>
            <a:schemeClr val="accent3">
              <a:shade val="80000"/>
              <a:hueOff val="265290"/>
              <a:satOff val="-8310"/>
              <a:lumOff val="27915"/>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29487" tIns="395732" rIns="529487"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Εύκολη πλοήγηση με πάτημα κουμπιών για τα οποία δίδεται επεξήγηση στην αρχή κάθε ενότητας.</a:t>
          </a:r>
        </a:p>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Χρήσιμοι και αξιόπιστοι </a:t>
          </a:r>
          <a:r>
            <a:rPr lang="el-GR" sz="1400" b="1" kern="1200" dirty="0">
              <a:solidFill>
                <a:schemeClr val="tx1"/>
              </a:solidFill>
            </a:rPr>
            <a:t>υπερσυνδέσμοι</a:t>
          </a:r>
          <a:r>
            <a:rPr lang="el-GR" sz="1400" kern="1200" dirty="0">
              <a:solidFill>
                <a:schemeClr val="tx1"/>
              </a:solidFill>
            </a:rPr>
            <a:t> για περαιτέρω μελέτη.</a:t>
          </a:r>
        </a:p>
      </dsp:txBody>
      <dsp:txXfrm>
        <a:off x="0" y="3450289"/>
        <a:ext cx="6822308" cy="1137150"/>
      </dsp:txXfrm>
    </dsp:sp>
    <dsp:sp modelId="{73FCC668-D6CF-4D1A-A03C-BB31F89E4B7E}">
      <dsp:nvSpPr>
        <dsp:cNvPr id="0" name=""/>
        <dsp:cNvSpPr/>
      </dsp:nvSpPr>
      <dsp:spPr>
        <a:xfrm>
          <a:off x="341115" y="3169849"/>
          <a:ext cx="4775615" cy="560880"/>
        </a:xfrm>
        <a:prstGeom prst="roundRect">
          <a:avLst/>
        </a:prstGeom>
        <a:gradFill rotWithShape="0">
          <a:gsLst>
            <a:gs pos="0">
              <a:schemeClr val="accent3">
                <a:shade val="80000"/>
                <a:hueOff val="265290"/>
                <a:satOff val="-8310"/>
                <a:lumOff val="27915"/>
                <a:alphaOff val="0"/>
                <a:satMod val="103000"/>
                <a:lumMod val="102000"/>
                <a:tint val="94000"/>
              </a:schemeClr>
            </a:gs>
            <a:gs pos="50000">
              <a:schemeClr val="accent3">
                <a:shade val="80000"/>
                <a:hueOff val="265290"/>
                <a:satOff val="-8310"/>
                <a:lumOff val="27915"/>
                <a:alphaOff val="0"/>
                <a:satMod val="110000"/>
                <a:lumMod val="100000"/>
                <a:shade val="100000"/>
              </a:schemeClr>
            </a:gs>
            <a:gs pos="100000">
              <a:schemeClr val="accent3">
                <a:shade val="80000"/>
                <a:hueOff val="265290"/>
                <a:satOff val="-8310"/>
                <a:lumOff val="27915"/>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180507" tIns="0" rIns="180507" bIns="0" numCol="1" spcCol="1270" anchor="ctr" anchorCtr="0">
          <a:noAutofit/>
        </a:bodyPr>
        <a:lstStyle/>
        <a:p>
          <a:pPr marL="0" lvl="0" indent="0" algn="l" defTabSz="800100">
            <a:lnSpc>
              <a:spcPct val="90000"/>
            </a:lnSpc>
            <a:spcBef>
              <a:spcPct val="0"/>
            </a:spcBef>
            <a:spcAft>
              <a:spcPct val="35000"/>
            </a:spcAft>
            <a:buNone/>
          </a:pPr>
          <a:r>
            <a:rPr lang="el-GR" sz="1800" b="1" kern="1200" dirty="0">
              <a:solidFill>
                <a:schemeClr val="tx1"/>
              </a:solidFill>
            </a:rPr>
            <a:t>3. Ευχρηστία </a:t>
          </a:r>
        </a:p>
      </dsp:txBody>
      <dsp:txXfrm>
        <a:off x="368495" y="3197229"/>
        <a:ext cx="4720855" cy="5061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4496D9-5B5B-4750-AD1B-144942478DFF}">
      <dsp:nvSpPr>
        <dsp:cNvPr id="0" name=""/>
        <dsp:cNvSpPr/>
      </dsp:nvSpPr>
      <dsp:spPr>
        <a:xfrm>
          <a:off x="0" y="347204"/>
          <a:ext cx="7704856" cy="878850"/>
        </a:xfrm>
        <a:prstGeom prst="rect">
          <a:avLst/>
        </a:prstGeom>
        <a:solidFill>
          <a:schemeClr val="lt1">
            <a:alpha val="90000"/>
            <a:hueOff val="0"/>
            <a:satOff val="0"/>
            <a:lumOff val="0"/>
            <a:alphaOff val="0"/>
          </a:schemeClr>
        </a:solidFill>
        <a:ln w="6350" cap="flat" cmpd="sng" algn="ctr">
          <a:solidFill>
            <a:schemeClr val="accent3">
              <a:shade val="80000"/>
              <a:hueOff val="0"/>
              <a:satOff val="0"/>
              <a:lumOff val="0"/>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97982" tIns="374904" rIns="597982"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Το ΕΥ παρέχει </a:t>
          </a:r>
          <a:r>
            <a:rPr lang="el-GR" sz="1400" b="1" kern="1200" dirty="0">
              <a:solidFill>
                <a:schemeClr val="tx1"/>
              </a:solidFill>
            </a:rPr>
            <a:t>συμβουλές</a:t>
          </a:r>
          <a:r>
            <a:rPr lang="el-GR" sz="1400" kern="1200" dirty="0">
              <a:solidFill>
                <a:schemeClr val="tx1"/>
              </a:solidFill>
            </a:rPr>
            <a:t> και οδηγίες μελέτης, ενώ δίνει έμφαση σε </a:t>
          </a:r>
          <a:r>
            <a:rPr lang="el-GR" sz="1400" b="1" kern="1200" dirty="0">
              <a:solidFill>
                <a:schemeClr val="tx1"/>
              </a:solidFill>
            </a:rPr>
            <a:t>σημεία </a:t>
          </a:r>
          <a:r>
            <a:rPr lang="el-GR" sz="1400" kern="1200" dirty="0">
              <a:solidFill>
                <a:schemeClr val="tx1"/>
              </a:solidFill>
            </a:rPr>
            <a:t>και </a:t>
          </a:r>
          <a:r>
            <a:rPr lang="el-GR" sz="1400" b="1" kern="1200" dirty="0">
              <a:solidFill>
                <a:schemeClr val="tx1"/>
              </a:solidFill>
            </a:rPr>
            <a:t>επεξηγηματικά σχόλια.</a:t>
          </a:r>
        </a:p>
      </dsp:txBody>
      <dsp:txXfrm>
        <a:off x="0" y="347204"/>
        <a:ext cx="7704856" cy="878850"/>
      </dsp:txXfrm>
    </dsp:sp>
    <dsp:sp modelId="{CAD09AFC-0448-46EC-822D-C3C4FF401A42}">
      <dsp:nvSpPr>
        <dsp:cNvPr id="0" name=""/>
        <dsp:cNvSpPr/>
      </dsp:nvSpPr>
      <dsp:spPr>
        <a:xfrm>
          <a:off x="385242" y="81524"/>
          <a:ext cx="5393399" cy="531360"/>
        </a:xfrm>
        <a:prstGeom prst="roundRect">
          <a:avLst/>
        </a:prstGeom>
        <a:gradFill rotWithShape="0">
          <a:gsLst>
            <a:gs pos="0">
              <a:schemeClr val="accent3">
                <a:shade val="80000"/>
                <a:hueOff val="0"/>
                <a:satOff val="0"/>
                <a:lumOff val="0"/>
                <a:alphaOff val="0"/>
                <a:satMod val="103000"/>
                <a:lumMod val="102000"/>
                <a:tint val="94000"/>
              </a:schemeClr>
            </a:gs>
            <a:gs pos="50000">
              <a:schemeClr val="accent3">
                <a:shade val="80000"/>
                <a:hueOff val="0"/>
                <a:satOff val="0"/>
                <a:lumOff val="0"/>
                <a:alphaOff val="0"/>
                <a:satMod val="110000"/>
                <a:lumMod val="100000"/>
                <a:shade val="100000"/>
              </a:schemeClr>
            </a:gs>
            <a:gs pos="100000">
              <a:schemeClr val="accent3">
                <a:shade val="80000"/>
                <a:hueOff val="0"/>
                <a:satOff val="0"/>
                <a:lumOff val="0"/>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203858" tIns="0" rIns="203858" bIns="0" numCol="1" spcCol="1270" anchor="ctr" anchorCtr="0">
          <a:noAutofit/>
        </a:bodyPr>
        <a:lstStyle/>
        <a:p>
          <a:pPr marL="0" lvl="0" indent="0" algn="l" defTabSz="889000">
            <a:lnSpc>
              <a:spcPct val="90000"/>
            </a:lnSpc>
            <a:spcBef>
              <a:spcPct val="0"/>
            </a:spcBef>
            <a:spcAft>
              <a:spcPct val="35000"/>
            </a:spcAft>
            <a:buNone/>
          </a:pPr>
          <a:r>
            <a:rPr lang="el-GR" sz="2000" b="1" i="0" u="none" strike="noStrike" kern="1200" dirty="0">
              <a:solidFill>
                <a:schemeClr val="tx1"/>
              </a:solidFill>
              <a:effectLst/>
              <a:latin typeface="+mn-lt"/>
            </a:rPr>
            <a:t>4.</a:t>
          </a:r>
          <a:r>
            <a:rPr lang="en-US" sz="2000" b="1" i="0" u="none" strike="noStrike" kern="1200" dirty="0">
              <a:solidFill>
                <a:schemeClr val="tx1"/>
              </a:solidFill>
              <a:effectLst/>
              <a:latin typeface="+mn-lt"/>
            </a:rPr>
            <a:t> </a:t>
          </a:r>
          <a:r>
            <a:rPr lang="el-GR" sz="1800" b="1" i="0" u="none" strike="noStrike" kern="1200" dirty="0">
              <a:solidFill>
                <a:schemeClr val="tx1"/>
              </a:solidFill>
              <a:effectLst/>
              <a:latin typeface="+mn-lt"/>
            </a:rPr>
            <a:t>Υποστήριξη - καθοδήγηση στη μελέτη του εκπαιδευόμενου</a:t>
          </a:r>
        </a:p>
      </dsp:txBody>
      <dsp:txXfrm>
        <a:off x="411181" y="107463"/>
        <a:ext cx="5341521" cy="479482"/>
      </dsp:txXfrm>
    </dsp:sp>
    <dsp:sp modelId="{7011149E-36A0-427F-8D41-719EC74F1418}">
      <dsp:nvSpPr>
        <dsp:cNvPr id="0" name=""/>
        <dsp:cNvSpPr/>
      </dsp:nvSpPr>
      <dsp:spPr>
        <a:xfrm>
          <a:off x="0" y="1588934"/>
          <a:ext cx="7704856" cy="1077300"/>
        </a:xfrm>
        <a:prstGeom prst="rect">
          <a:avLst/>
        </a:prstGeom>
        <a:solidFill>
          <a:schemeClr val="lt1">
            <a:alpha val="90000"/>
            <a:hueOff val="0"/>
            <a:satOff val="0"/>
            <a:lumOff val="0"/>
            <a:alphaOff val="0"/>
          </a:schemeClr>
        </a:solidFill>
        <a:ln w="6350" cap="flat" cmpd="sng" algn="ctr">
          <a:solidFill>
            <a:schemeClr val="accent3">
              <a:shade val="80000"/>
              <a:hueOff val="88430"/>
              <a:satOff val="-2770"/>
              <a:lumOff val="9305"/>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97982" tIns="374904" rIns="597982"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Δραστηριότητες που ενθαρρύνουν τον </a:t>
          </a:r>
          <a:r>
            <a:rPr lang="el-GR" sz="1400" kern="1200" dirty="0" err="1">
              <a:solidFill>
                <a:schemeClr val="tx1"/>
              </a:solidFill>
            </a:rPr>
            <a:t>εκπ</a:t>
          </a:r>
          <a:r>
            <a:rPr lang="el-GR" sz="1400" kern="1200" dirty="0">
              <a:solidFill>
                <a:schemeClr val="tx1"/>
              </a:solidFill>
            </a:rPr>
            <a:t>/νο να  </a:t>
          </a:r>
          <a:r>
            <a:rPr lang="el-GR" sz="1400" b="1" kern="1200" dirty="0">
              <a:solidFill>
                <a:schemeClr val="tx1"/>
              </a:solidFill>
            </a:rPr>
            <a:t>εκφράσει</a:t>
          </a:r>
          <a:r>
            <a:rPr lang="el-GR" sz="1400" kern="1200" dirty="0">
              <a:solidFill>
                <a:schemeClr val="tx1"/>
              </a:solidFill>
            </a:rPr>
            <a:t> και να </a:t>
          </a:r>
          <a:r>
            <a:rPr lang="el-GR" sz="1400" b="1" kern="1200" dirty="0">
              <a:solidFill>
                <a:schemeClr val="tx1"/>
              </a:solidFill>
            </a:rPr>
            <a:t>ανταλλάξει </a:t>
          </a:r>
          <a:r>
            <a:rPr lang="el-GR" sz="1400" kern="1200" dirty="0">
              <a:solidFill>
                <a:schemeClr val="tx1"/>
              </a:solidFill>
            </a:rPr>
            <a:t> απόψεις, να διατυπώσει </a:t>
          </a:r>
          <a:r>
            <a:rPr lang="el-GR" sz="1400" b="1" kern="1200" dirty="0">
              <a:solidFill>
                <a:schemeClr val="tx1"/>
              </a:solidFill>
            </a:rPr>
            <a:t>ερωτήσεις</a:t>
          </a:r>
          <a:r>
            <a:rPr lang="el-GR" sz="1400" kern="1200" dirty="0">
              <a:solidFill>
                <a:schemeClr val="tx1"/>
              </a:solidFill>
            </a:rPr>
            <a:t>, να εμπλακεί </a:t>
          </a:r>
          <a:r>
            <a:rPr lang="el-GR" sz="1400" b="1" kern="1200" dirty="0">
              <a:solidFill>
                <a:schemeClr val="tx1"/>
              </a:solidFill>
            </a:rPr>
            <a:t>συναισθηματικά</a:t>
          </a:r>
          <a:r>
            <a:rPr lang="el-GR" sz="1400" kern="1200" dirty="0">
              <a:solidFill>
                <a:schemeClr val="tx1"/>
              </a:solidFill>
            </a:rPr>
            <a:t> με βάση τα ενδιαφέροντα του και  να αισθανθεί </a:t>
          </a:r>
          <a:r>
            <a:rPr lang="el-GR" sz="1400" b="1" kern="1200" dirty="0">
              <a:solidFill>
                <a:schemeClr val="tx1"/>
              </a:solidFill>
            </a:rPr>
            <a:t>μέλος</a:t>
          </a:r>
          <a:r>
            <a:rPr lang="el-GR" sz="1400" kern="1200" dirty="0">
              <a:solidFill>
                <a:schemeClr val="tx1"/>
              </a:solidFill>
            </a:rPr>
            <a:t> μιας ομάδας.</a:t>
          </a:r>
        </a:p>
      </dsp:txBody>
      <dsp:txXfrm>
        <a:off x="0" y="1588934"/>
        <a:ext cx="7704856" cy="1077300"/>
      </dsp:txXfrm>
    </dsp:sp>
    <dsp:sp modelId="{3039AF47-6BBB-4257-B9F8-98B9DFEED2C7}">
      <dsp:nvSpPr>
        <dsp:cNvPr id="0" name=""/>
        <dsp:cNvSpPr/>
      </dsp:nvSpPr>
      <dsp:spPr>
        <a:xfrm>
          <a:off x="385242" y="1323254"/>
          <a:ext cx="5393399" cy="531360"/>
        </a:xfrm>
        <a:prstGeom prst="roundRect">
          <a:avLst/>
        </a:prstGeom>
        <a:gradFill rotWithShape="0">
          <a:gsLst>
            <a:gs pos="0">
              <a:schemeClr val="accent3">
                <a:shade val="80000"/>
                <a:hueOff val="88430"/>
                <a:satOff val="-2770"/>
                <a:lumOff val="9305"/>
                <a:alphaOff val="0"/>
                <a:satMod val="103000"/>
                <a:lumMod val="102000"/>
                <a:tint val="94000"/>
              </a:schemeClr>
            </a:gs>
            <a:gs pos="50000">
              <a:schemeClr val="accent3">
                <a:shade val="80000"/>
                <a:hueOff val="88430"/>
                <a:satOff val="-2770"/>
                <a:lumOff val="9305"/>
                <a:alphaOff val="0"/>
                <a:satMod val="110000"/>
                <a:lumMod val="100000"/>
                <a:shade val="100000"/>
              </a:schemeClr>
            </a:gs>
            <a:gs pos="100000">
              <a:schemeClr val="accent3">
                <a:shade val="80000"/>
                <a:hueOff val="88430"/>
                <a:satOff val="-2770"/>
                <a:lumOff val="9305"/>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203858" tIns="0" rIns="203858" bIns="0" numCol="1" spcCol="1270" anchor="ctr" anchorCtr="0">
          <a:noAutofit/>
        </a:bodyPr>
        <a:lstStyle/>
        <a:p>
          <a:pPr marL="0" lvl="0" indent="0" algn="l" defTabSz="889000">
            <a:lnSpc>
              <a:spcPct val="90000"/>
            </a:lnSpc>
            <a:spcBef>
              <a:spcPct val="0"/>
            </a:spcBef>
            <a:spcAft>
              <a:spcPct val="35000"/>
            </a:spcAft>
            <a:buNone/>
          </a:pPr>
          <a:r>
            <a:rPr lang="el-GR" sz="2000" b="0" i="0" u="none" strike="noStrike" kern="1200" dirty="0">
              <a:effectLst/>
              <a:latin typeface="+mn-lt"/>
            </a:rPr>
            <a:t> </a:t>
          </a:r>
          <a:r>
            <a:rPr lang="el-GR" sz="2000" b="1" i="0" u="none" strike="noStrike" kern="1200" dirty="0">
              <a:solidFill>
                <a:schemeClr val="tx1"/>
              </a:solidFill>
              <a:effectLst/>
              <a:latin typeface="+mn-lt"/>
            </a:rPr>
            <a:t>5. </a:t>
          </a:r>
          <a:r>
            <a:rPr lang="el-GR" sz="1800" b="1" i="0" u="none" strike="noStrike" kern="1200" dirty="0">
              <a:solidFill>
                <a:schemeClr val="tx1"/>
              </a:solidFill>
              <a:effectLst/>
              <a:latin typeface="+mn-lt"/>
            </a:rPr>
            <a:t>Υποστήριξη αλληλεπίδρασης με τον εκπαιδευόμενο στη μελέτη του</a:t>
          </a:r>
          <a:endParaRPr lang="el-GR" sz="1800" b="1" kern="1200" dirty="0">
            <a:solidFill>
              <a:schemeClr val="tx1"/>
            </a:solidFill>
            <a:latin typeface="+mn-lt"/>
          </a:endParaRPr>
        </a:p>
      </dsp:txBody>
      <dsp:txXfrm>
        <a:off x="411181" y="1349193"/>
        <a:ext cx="5341521" cy="479482"/>
      </dsp:txXfrm>
    </dsp:sp>
    <dsp:sp modelId="{AF12872A-4453-4F1D-ACCE-3D129B5EEAE3}">
      <dsp:nvSpPr>
        <dsp:cNvPr id="0" name=""/>
        <dsp:cNvSpPr/>
      </dsp:nvSpPr>
      <dsp:spPr>
        <a:xfrm>
          <a:off x="0" y="3029114"/>
          <a:ext cx="7704856" cy="1077300"/>
        </a:xfrm>
        <a:prstGeom prst="rect">
          <a:avLst/>
        </a:prstGeom>
        <a:solidFill>
          <a:schemeClr val="lt1">
            <a:alpha val="90000"/>
            <a:hueOff val="0"/>
            <a:satOff val="0"/>
            <a:lumOff val="0"/>
            <a:alphaOff val="0"/>
          </a:schemeClr>
        </a:solidFill>
        <a:ln w="6350" cap="flat" cmpd="sng" algn="ctr">
          <a:solidFill>
            <a:schemeClr val="accent3">
              <a:shade val="80000"/>
              <a:hueOff val="176860"/>
              <a:satOff val="-5540"/>
              <a:lumOff val="18610"/>
              <a:alphaOff val="0"/>
            </a:schemeClr>
          </a:solidFill>
          <a:prstDash val="solid"/>
          <a:miter lim="800000"/>
        </a:ln>
        <a:effectLst/>
        <a:scene3d>
          <a:camera prst="orthographicFront">
            <a:rot lat="0" lon="0" rev="0"/>
          </a:camera>
          <a:lightRig rig="balanced" dir="t">
            <a:rot lat="0" lon="0" rev="8700000"/>
          </a:lightRig>
        </a:scene3d>
        <a:sp3d>
          <a:bevelT w="190500" h="38100"/>
        </a:sp3d>
      </dsp:spPr>
      <dsp:style>
        <a:lnRef idx="1">
          <a:scrgbClr r="0" g="0" b="0"/>
        </a:lnRef>
        <a:fillRef idx="1">
          <a:scrgbClr r="0" g="0" b="0"/>
        </a:fillRef>
        <a:effectRef idx="0">
          <a:scrgbClr r="0" g="0" b="0"/>
        </a:effectRef>
        <a:fontRef idx="minor"/>
      </dsp:style>
      <dsp:txBody>
        <a:bodyPr spcFirstLastPara="0" vert="horz" wrap="square" lIns="597982" tIns="374904" rIns="597982" bIns="99568" numCol="1" spcCol="1270" anchor="t" anchorCtr="0">
          <a:noAutofit/>
        </a:bodyPr>
        <a:lstStyle/>
        <a:p>
          <a:pPr marL="114300" lvl="1" indent="-114300" algn="l" defTabSz="622300">
            <a:lnSpc>
              <a:spcPct val="90000"/>
            </a:lnSpc>
            <a:spcBef>
              <a:spcPct val="0"/>
            </a:spcBef>
            <a:spcAft>
              <a:spcPct val="15000"/>
            </a:spcAft>
            <a:buFont typeface="Wingdings" panose="05000000000000000000" pitchFamily="2" charset="2"/>
            <a:buChar char="ü"/>
          </a:pPr>
          <a:r>
            <a:rPr lang="el-GR" sz="1400" kern="1200" dirty="0">
              <a:solidFill>
                <a:schemeClr val="tx1"/>
              </a:solidFill>
            </a:rPr>
            <a:t>Δραστηριότητες που ενθαρρύνουν την αυτοαξιολόγηση και την ανάπτυξη κριτικής σκέψης, ανατροφοδότησης και σύνδεσης και εφαρμογής νέας γνώσης με τη δική του πραγματικότητα.</a:t>
          </a:r>
        </a:p>
      </dsp:txBody>
      <dsp:txXfrm>
        <a:off x="0" y="3029114"/>
        <a:ext cx="7704856" cy="1077300"/>
      </dsp:txXfrm>
    </dsp:sp>
    <dsp:sp modelId="{DD05119E-F403-4751-BD1B-E87ACD062BC1}">
      <dsp:nvSpPr>
        <dsp:cNvPr id="0" name=""/>
        <dsp:cNvSpPr/>
      </dsp:nvSpPr>
      <dsp:spPr>
        <a:xfrm>
          <a:off x="385242" y="2763434"/>
          <a:ext cx="5393399" cy="531360"/>
        </a:xfrm>
        <a:prstGeom prst="roundRect">
          <a:avLst/>
        </a:prstGeom>
        <a:gradFill rotWithShape="0">
          <a:gsLst>
            <a:gs pos="0">
              <a:schemeClr val="accent3">
                <a:shade val="80000"/>
                <a:hueOff val="176860"/>
                <a:satOff val="-5540"/>
                <a:lumOff val="18610"/>
                <a:alphaOff val="0"/>
                <a:satMod val="103000"/>
                <a:lumMod val="102000"/>
                <a:tint val="94000"/>
              </a:schemeClr>
            </a:gs>
            <a:gs pos="50000">
              <a:schemeClr val="accent3">
                <a:shade val="80000"/>
                <a:hueOff val="176860"/>
                <a:satOff val="-5540"/>
                <a:lumOff val="18610"/>
                <a:alphaOff val="0"/>
                <a:satMod val="110000"/>
                <a:lumMod val="100000"/>
                <a:shade val="100000"/>
              </a:schemeClr>
            </a:gs>
            <a:gs pos="100000">
              <a:schemeClr val="accent3">
                <a:shade val="80000"/>
                <a:hueOff val="176860"/>
                <a:satOff val="-5540"/>
                <a:lumOff val="18610"/>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203858" tIns="0" rIns="203858" bIns="0" numCol="1" spcCol="1270" anchor="ctr" anchorCtr="0">
          <a:noAutofit/>
        </a:bodyPr>
        <a:lstStyle/>
        <a:p>
          <a:pPr marL="0" lvl="0" indent="0" algn="l" defTabSz="800100">
            <a:lnSpc>
              <a:spcPct val="90000"/>
            </a:lnSpc>
            <a:spcBef>
              <a:spcPct val="0"/>
            </a:spcBef>
            <a:spcAft>
              <a:spcPct val="35000"/>
            </a:spcAft>
            <a:buNone/>
          </a:pPr>
          <a:r>
            <a:rPr lang="el-GR" sz="1800" b="1" i="0" u="none" strike="noStrike" kern="1200" dirty="0">
              <a:solidFill>
                <a:schemeClr val="tx1"/>
              </a:solidFill>
              <a:effectLst/>
              <a:latin typeface="+mn-lt"/>
            </a:rPr>
            <a:t>6. Δυνατότητα αναστοχασμού - αυτοαξιολόγησης στον εκπαιδευόμενο</a:t>
          </a:r>
          <a:endParaRPr lang="el-GR" sz="1800" b="1" kern="1200" dirty="0">
            <a:solidFill>
              <a:schemeClr val="tx1"/>
            </a:solidFill>
            <a:latin typeface="+mn-lt"/>
          </a:endParaRPr>
        </a:p>
      </dsp:txBody>
      <dsp:txXfrm>
        <a:off x="411181" y="2789373"/>
        <a:ext cx="5341521" cy="479482"/>
      </dsp:txXfrm>
    </dsp:sp>
    <dsp:sp modelId="{9835469D-B1B4-4985-99AD-66432999ECF9}">
      <dsp:nvSpPr>
        <dsp:cNvPr id="0" name=""/>
        <dsp:cNvSpPr/>
      </dsp:nvSpPr>
      <dsp:spPr>
        <a:xfrm>
          <a:off x="0" y="4469294"/>
          <a:ext cx="7704856" cy="612459"/>
        </a:xfrm>
        <a:prstGeom prst="rect">
          <a:avLst/>
        </a:prstGeom>
        <a:solidFill>
          <a:schemeClr val="lt1">
            <a:alpha val="90000"/>
            <a:hueOff val="0"/>
            <a:satOff val="0"/>
            <a:lumOff val="0"/>
            <a:alphaOff val="0"/>
          </a:schemeClr>
        </a:solidFill>
        <a:ln w="6350" cap="flat" cmpd="sng" algn="ctr">
          <a:solidFill>
            <a:schemeClr val="accent4">
              <a:lumMod val="75000"/>
            </a:schemeClr>
          </a:solidFill>
          <a:prstDash val="solid"/>
          <a:miter lim="800000"/>
        </a:ln>
        <a:effectLst/>
      </dsp:spPr>
      <dsp:style>
        <a:lnRef idx="1">
          <a:scrgbClr r="0" g="0" b="0"/>
        </a:lnRef>
        <a:fillRef idx="1">
          <a:scrgbClr r="0" g="0" b="0"/>
        </a:fillRef>
        <a:effectRef idx="0">
          <a:scrgbClr r="0" g="0" b="0"/>
        </a:effectRef>
        <a:fontRef idx="minor"/>
      </dsp:style>
    </dsp:sp>
    <dsp:sp modelId="{5ACCCAC6-4CD3-4DD7-AFCC-27A89B9897C5}">
      <dsp:nvSpPr>
        <dsp:cNvPr id="0" name=""/>
        <dsp:cNvSpPr/>
      </dsp:nvSpPr>
      <dsp:spPr>
        <a:xfrm>
          <a:off x="385242" y="4203614"/>
          <a:ext cx="5393399" cy="531360"/>
        </a:xfrm>
        <a:prstGeom prst="roundRect">
          <a:avLst/>
        </a:prstGeom>
        <a:gradFill rotWithShape="0">
          <a:gsLst>
            <a:gs pos="0">
              <a:schemeClr val="accent3">
                <a:shade val="80000"/>
                <a:hueOff val="265290"/>
                <a:satOff val="-8310"/>
                <a:lumOff val="27915"/>
                <a:alphaOff val="0"/>
                <a:satMod val="103000"/>
                <a:lumMod val="102000"/>
                <a:tint val="94000"/>
              </a:schemeClr>
            </a:gs>
            <a:gs pos="50000">
              <a:schemeClr val="accent3">
                <a:shade val="80000"/>
                <a:hueOff val="265290"/>
                <a:satOff val="-8310"/>
                <a:lumOff val="27915"/>
                <a:alphaOff val="0"/>
                <a:satMod val="110000"/>
                <a:lumMod val="100000"/>
                <a:shade val="100000"/>
              </a:schemeClr>
            </a:gs>
            <a:gs pos="100000">
              <a:schemeClr val="accent3">
                <a:shade val="80000"/>
                <a:hueOff val="265290"/>
                <a:satOff val="-8310"/>
                <a:lumOff val="27915"/>
                <a:alphaOff val="0"/>
                <a:lumMod val="99000"/>
                <a:satMod val="120000"/>
                <a:shade val="78000"/>
              </a:schemeClr>
            </a:gs>
          </a:gsLst>
          <a:lin ang="5400000" scaled="0"/>
        </a:gradFill>
        <a:ln>
          <a:noFill/>
        </a:ln>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203858" tIns="0" rIns="203858" bIns="0" numCol="1" spcCol="1270" anchor="ctr" anchorCtr="0">
          <a:noAutofit/>
        </a:bodyPr>
        <a:lstStyle/>
        <a:p>
          <a:pPr marL="0" lvl="0" indent="0" algn="l" defTabSz="800100">
            <a:lnSpc>
              <a:spcPct val="90000"/>
            </a:lnSpc>
            <a:spcBef>
              <a:spcPct val="0"/>
            </a:spcBef>
            <a:spcAft>
              <a:spcPct val="35000"/>
            </a:spcAft>
            <a:buNone/>
          </a:pPr>
          <a:endParaRPr lang="el-GR" sz="1800" b="0" i="0" u="none" strike="noStrike" kern="1200" dirty="0">
            <a:effectLst/>
            <a:latin typeface="+mn-lt"/>
          </a:endParaRPr>
        </a:p>
        <a:p>
          <a:pPr marL="0" lvl="0" indent="0" algn="l" defTabSz="800100">
            <a:lnSpc>
              <a:spcPct val="90000"/>
            </a:lnSpc>
            <a:spcBef>
              <a:spcPct val="0"/>
            </a:spcBef>
            <a:spcAft>
              <a:spcPct val="35000"/>
            </a:spcAft>
            <a:buNone/>
          </a:pPr>
          <a:endParaRPr lang="el-GR" sz="1800" b="1" i="0" u="none" strike="noStrike" kern="1200" dirty="0">
            <a:solidFill>
              <a:schemeClr val="tx1"/>
            </a:solidFill>
            <a:effectLst/>
            <a:latin typeface="+mn-lt"/>
          </a:endParaRPr>
        </a:p>
        <a:p>
          <a:pPr marL="0" lvl="0" indent="0" algn="l" defTabSz="800100">
            <a:lnSpc>
              <a:spcPct val="90000"/>
            </a:lnSpc>
            <a:spcBef>
              <a:spcPct val="0"/>
            </a:spcBef>
            <a:spcAft>
              <a:spcPct val="35000"/>
            </a:spcAft>
            <a:buNone/>
          </a:pPr>
          <a:r>
            <a:rPr lang="el-GR" sz="1800" b="1" i="0" u="none" strike="noStrike" kern="1200" dirty="0">
              <a:solidFill>
                <a:schemeClr val="tx1"/>
              </a:solidFill>
              <a:effectLst/>
              <a:latin typeface="+mn-lt"/>
            </a:rPr>
            <a:t>7. Σαφήνεια σκοπού και προσδοκώμενων μαθησιακών αποτελεσμάτων</a:t>
          </a:r>
        </a:p>
        <a:p>
          <a:pPr marL="0" lvl="0" indent="0" algn="l" defTabSz="800100">
            <a:lnSpc>
              <a:spcPct val="90000"/>
            </a:lnSpc>
            <a:spcBef>
              <a:spcPct val="0"/>
            </a:spcBef>
            <a:spcAft>
              <a:spcPct val="35000"/>
            </a:spcAft>
            <a:buNone/>
          </a:pPr>
          <a:r>
            <a:rPr lang="el-GR" sz="1400" b="0" i="0" u="none" strike="noStrike" kern="1200" dirty="0">
              <a:solidFill>
                <a:schemeClr val="tx1"/>
              </a:solidFill>
              <a:effectLst/>
              <a:latin typeface="+mn-lt"/>
            </a:rPr>
            <a:t>Διατυπώνεται με σαφήνεια ο σκοπός τα ΠΜΑ και μπορεί να ελέγξει την πρόοδό του.</a:t>
          </a:r>
        </a:p>
        <a:p>
          <a:pPr marL="0" lvl="0" indent="0" algn="l" defTabSz="800100">
            <a:lnSpc>
              <a:spcPct val="90000"/>
            </a:lnSpc>
            <a:spcBef>
              <a:spcPct val="0"/>
            </a:spcBef>
            <a:spcAft>
              <a:spcPct val="35000"/>
            </a:spcAft>
            <a:buNone/>
          </a:pPr>
          <a:endParaRPr lang="el-GR" sz="1800" b="0" kern="1200" dirty="0">
            <a:latin typeface="+mn-lt"/>
          </a:endParaRPr>
        </a:p>
      </dsp:txBody>
      <dsp:txXfrm>
        <a:off x="411181" y="4229553"/>
        <a:ext cx="5341521" cy="47948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FE22-1DB9-46C8-BA8C-31EE480267FE}">
      <dsp:nvSpPr>
        <dsp:cNvPr id="0" name=""/>
        <dsp:cNvSpPr/>
      </dsp:nvSpPr>
      <dsp:spPr>
        <a:xfrm>
          <a:off x="2375407" y="1119317"/>
          <a:ext cx="2001067" cy="1442610"/>
        </a:xfrm>
        <a:prstGeom prst="roundRect">
          <a:avLst/>
        </a:prstGeom>
        <a:solidFill>
          <a:schemeClr val="accent4">
            <a:lumMod val="20000"/>
            <a:lumOff val="80000"/>
          </a:schemeClr>
        </a:solidFill>
        <a:ln w="38100">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l-GR" sz="2400" b="1" i="0" u="none" strike="noStrike" kern="1200" dirty="0">
              <a:effectLst/>
              <a:latin typeface="Times New Roman" panose="02020603050405020304" pitchFamily="18" charset="0"/>
            </a:rPr>
            <a:t>Αρχές Πολυμεσικής Μάθησης</a:t>
          </a:r>
          <a:endParaRPr lang="el-GR" sz="2400" kern="1200" dirty="0"/>
        </a:p>
      </dsp:txBody>
      <dsp:txXfrm>
        <a:off x="2445829" y="1189739"/>
        <a:ext cx="1860223" cy="1301766"/>
      </dsp:txXfrm>
    </dsp:sp>
    <dsp:sp modelId="{4240EC08-3AFA-4F57-BAB2-449F089BCF25}">
      <dsp:nvSpPr>
        <dsp:cNvPr id="0" name=""/>
        <dsp:cNvSpPr/>
      </dsp:nvSpPr>
      <dsp:spPr>
        <a:xfrm rot="16156935">
          <a:off x="3226646" y="980805"/>
          <a:ext cx="277046" cy="0"/>
        </a:xfrm>
        <a:custGeom>
          <a:avLst/>
          <a:gdLst/>
          <a:ahLst/>
          <a:cxnLst/>
          <a:rect l="0" t="0" r="0" b="0"/>
          <a:pathLst>
            <a:path>
              <a:moveTo>
                <a:pt x="0" y="0"/>
              </a:moveTo>
              <a:lnTo>
                <a:pt x="27704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EDA3ECB-C51B-492F-97A7-31BE9C76A10D}">
      <dsp:nvSpPr>
        <dsp:cNvPr id="0" name=""/>
        <dsp:cNvSpPr/>
      </dsp:nvSpPr>
      <dsp:spPr>
        <a:xfrm>
          <a:off x="2314004" y="5700"/>
          <a:ext cx="2088378" cy="83659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t>Πολυμεσική Αρχή</a:t>
          </a:r>
          <a:endParaRPr lang="en-US" sz="1800" b="1" kern="1200" dirty="0"/>
        </a:p>
        <a:p>
          <a:pPr marL="0" lvl="0" indent="0" algn="ctr" defTabSz="800100">
            <a:lnSpc>
              <a:spcPct val="90000"/>
            </a:lnSpc>
            <a:spcBef>
              <a:spcPct val="0"/>
            </a:spcBef>
            <a:spcAft>
              <a:spcPct val="35000"/>
            </a:spcAft>
            <a:buNone/>
          </a:pPr>
          <a:r>
            <a:rPr lang="en-US" sz="1300" kern="1200" dirty="0"/>
            <a:t>(</a:t>
          </a:r>
          <a:r>
            <a:rPr lang="el-GR" sz="1300" kern="1200" dirty="0"/>
            <a:t>κείμενο, εικόνες, βίντεο)</a:t>
          </a:r>
        </a:p>
      </dsp:txBody>
      <dsp:txXfrm>
        <a:off x="2354843" y="46539"/>
        <a:ext cx="2006700" cy="754914"/>
      </dsp:txXfrm>
    </dsp:sp>
    <dsp:sp modelId="{FE0C91D3-23EF-4FF2-B7D5-575618E14AE3}">
      <dsp:nvSpPr>
        <dsp:cNvPr id="0" name=""/>
        <dsp:cNvSpPr/>
      </dsp:nvSpPr>
      <dsp:spPr>
        <a:xfrm rot="20010122">
          <a:off x="4339951" y="1186695"/>
          <a:ext cx="695364" cy="0"/>
        </a:xfrm>
        <a:custGeom>
          <a:avLst/>
          <a:gdLst/>
          <a:ahLst/>
          <a:cxnLst/>
          <a:rect l="0" t="0" r="0" b="0"/>
          <a:pathLst>
            <a:path>
              <a:moveTo>
                <a:pt x="0" y="0"/>
              </a:moveTo>
              <a:lnTo>
                <a:pt x="695364"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A42BD7-4D44-43B6-9E4A-CC661408654A}">
      <dsp:nvSpPr>
        <dsp:cNvPr id="0" name=""/>
        <dsp:cNvSpPr/>
      </dsp:nvSpPr>
      <dsp:spPr>
        <a:xfrm>
          <a:off x="4998792" y="197523"/>
          <a:ext cx="1667881" cy="83659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i="0" u="none" kern="1200" dirty="0"/>
            <a:t>Κατάτμησης</a:t>
          </a:r>
        </a:p>
        <a:p>
          <a:pPr marL="0" lvl="0" indent="0" algn="ctr" defTabSz="800100">
            <a:lnSpc>
              <a:spcPct val="90000"/>
            </a:lnSpc>
            <a:spcBef>
              <a:spcPct val="0"/>
            </a:spcBef>
            <a:spcAft>
              <a:spcPct val="35000"/>
            </a:spcAft>
            <a:buNone/>
          </a:pPr>
          <a:r>
            <a:rPr lang="el-GR" sz="1400" b="0" i="0" u="none" kern="1200" dirty="0"/>
            <a:t>(τμηματική παρουσίαση πληροφοριών)</a:t>
          </a:r>
          <a:endParaRPr lang="el-GR" sz="1400" b="0" kern="1200" dirty="0"/>
        </a:p>
      </dsp:txBody>
      <dsp:txXfrm>
        <a:off x="5039631" y="238362"/>
        <a:ext cx="1586203" cy="754914"/>
      </dsp:txXfrm>
    </dsp:sp>
    <dsp:sp modelId="{B08D5A0C-C701-4B12-8088-09A5E7B7C373}">
      <dsp:nvSpPr>
        <dsp:cNvPr id="0" name=""/>
        <dsp:cNvSpPr/>
      </dsp:nvSpPr>
      <dsp:spPr>
        <a:xfrm rot="127808">
          <a:off x="4376276" y="1888549"/>
          <a:ext cx="576338" cy="0"/>
        </a:xfrm>
        <a:custGeom>
          <a:avLst/>
          <a:gdLst/>
          <a:ahLst/>
          <a:cxnLst/>
          <a:rect l="0" t="0" r="0" b="0"/>
          <a:pathLst>
            <a:path>
              <a:moveTo>
                <a:pt x="0" y="0"/>
              </a:moveTo>
              <a:lnTo>
                <a:pt x="576338"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045281D-5243-469F-9E7A-FCAF7451AF13}">
      <dsp:nvSpPr>
        <dsp:cNvPr id="0" name=""/>
        <dsp:cNvSpPr/>
      </dsp:nvSpPr>
      <dsp:spPr>
        <a:xfrm>
          <a:off x="4952415" y="1514358"/>
          <a:ext cx="1795671" cy="83659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a:t>Προπαίδευσης</a:t>
          </a:r>
          <a:endParaRPr lang="el-GR" sz="1400" b="0" kern="1200" dirty="0"/>
        </a:p>
      </dsp:txBody>
      <dsp:txXfrm>
        <a:off x="4993254" y="1555197"/>
        <a:ext cx="1713993" cy="754914"/>
      </dsp:txXfrm>
    </dsp:sp>
    <dsp:sp modelId="{865A5A21-B31F-48FD-95B6-0107F2D95489}">
      <dsp:nvSpPr>
        <dsp:cNvPr id="0" name=""/>
        <dsp:cNvSpPr/>
      </dsp:nvSpPr>
      <dsp:spPr>
        <a:xfrm rot="1773801">
          <a:off x="4336519" y="2559582"/>
          <a:ext cx="613813" cy="0"/>
        </a:xfrm>
        <a:custGeom>
          <a:avLst/>
          <a:gdLst/>
          <a:ahLst/>
          <a:cxnLst/>
          <a:rect l="0" t="0" r="0" b="0"/>
          <a:pathLst>
            <a:path>
              <a:moveTo>
                <a:pt x="0" y="0"/>
              </a:moveTo>
              <a:lnTo>
                <a:pt x="61381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90BFAEC-B129-4534-8D12-4D51C4AD0813}">
      <dsp:nvSpPr>
        <dsp:cNvPr id="0" name=""/>
        <dsp:cNvSpPr/>
      </dsp:nvSpPr>
      <dsp:spPr>
        <a:xfrm>
          <a:off x="4910376" y="2699504"/>
          <a:ext cx="1895577" cy="109823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a:t>Σηματοδότησης</a:t>
          </a:r>
        </a:p>
        <a:p>
          <a:pPr marL="0" lvl="0" indent="0" algn="ctr" defTabSz="800100">
            <a:lnSpc>
              <a:spcPct val="90000"/>
            </a:lnSpc>
            <a:spcBef>
              <a:spcPct val="0"/>
            </a:spcBef>
            <a:spcAft>
              <a:spcPct val="35000"/>
            </a:spcAft>
            <a:buNone/>
          </a:pPr>
          <a:r>
            <a:rPr lang="el-GR" sz="1400" kern="1200"/>
            <a:t>(σύμβολα, σήματα, βέλη γραμματοσειρά κτλ. σε σημαντικά στοιχεία)</a:t>
          </a:r>
          <a:endParaRPr lang="el-GR" sz="1400" kern="1200" dirty="0"/>
        </a:p>
      </dsp:txBody>
      <dsp:txXfrm>
        <a:off x="4963988" y="2753116"/>
        <a:ext cx="1788353" cy="991013"/>
      </dsp:txXfrm>
    </dsp:sp>
    <dsp:sp modelId="{04C09869-C62C-430C-A6DA-777C25262141}">
      <dsp:nvSpPr>
        <dsp:cNvPr id="0" name=""/>
        <dsp:cNvSpPr/>
      </dsp:nvSpPr>
      <dsp:spPr>
        <a:xfrm rot="5359371">
          <a:off x="3233238" y="2714954"/>
          <a:ext cx="306073" cy="0"/>
        </a:xfrm>
        <a:custGeom>
          <a:avLst/>
          <a:gdLst/>
          <a:ahLst/>
          <a:cxnLst/>
          <a:rect l="0" t="0" r="0" b="0"/>
          <a:pathLst>
            <a:path>
              <a:moveTo>
                <a:pt x="0" y="0"/>
              </a:moveTo>
              <a:lnTo>
                <a:pt x="30607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0E5B222-65BB-40E1-8C36-5CF587BA0A18}">
      <dsp:nvSpPr>
        <dsp:cNvPr id="0" name=""/>
        <dsp:cNvSpPr/>
      </dsp:nvSpPr>
      <dsp:spPr>
        <a:xfrm>
          <a:off x="2304426" y="2867980"/>
          <a:ext cx="2181667" cy="1214415"/>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t>Προσωποποίησης</a:t>
          </a:r>
        </a:p>
        <a:p>
          <a:pPr marL="0" lvl="0" indent="0" algn="ctr" defTabSz="800100">
            <a:lnSpc>
              <a:spcPct val="90000"/>
            </a:lnSpc>
            <a:spcBef>
              <a:spcPct val="0"/>
            </a:spcBef>
            <a:spcAft>
              <a:spcPct val="35000"/>
            </a:spcAft>
            <a:buNone/>
          </a:pPr>
          <a:r>
            <a:rPr lang="el-GR" sz="1400" kern="1200" dirty="0"/>
            <a:t>(φιλική γλώσσα, β΄ πρόσωπο, </a:t>
          </a:r>
          <a:r>
            <a:rPr lang="en-US" sz="1400" kern="1200" dirty="0"/>
            <a:t>avatar)</a:t>
          </a:r>
          <a:endParaRPr lang="el-GR" sz="1400" kern="1200" dirty="0"/>
        </a:p>
        <a:p>
          <a:pPr marL="0" lvl="0" indent="0" algn="ctr" defTabSz="800100">
            <a:lnSpc>
              <a:spcPct val="90000"/>
            </a:lnSpc>
            <a:spcBef>
              <a:spcPct val="0"/>
            </a:spcBef>
            <a:spcAft>
              <a:spcPct val="35000"/>
            </a:spcAft>
            <a:buNone/>
          </a:pPr>
          <a:r>
            <a:rPr lang="el-GR" sz="1400" b="1" kern="1200" dirty="0"/>
            <a:t>Φωνής</a:t>
          </a:r>
          <a:r>
            <a:rPr lang="el-GR" sz="1400" kern="1200" dirty="0"/>
            <a:t> (φιλικό ύφος)</a:t>
          </a:r>
        </a:p>
        <a:p>
          <a:pPr marL="0" lvl="0" indent="0" algn="ctr" defTabSz="800100">
            <a:lnSpc>
              <a:spcPct val="90000"/>
            </a:lnSpc>
            <a:spcBef>
              <a:spcPct val="0"/>
            </a:spcBef>
            <a:spcAft>
              <a:spcPct val="35000"/>
            </a:spcAft>
            <a:buNone/>
          </a:pPr>
          <a:r>
            <a:rPr lang="el-GR" sz="1400" kern="1200" dirty="0"/>
            <a:t>Εικόνας </a:t>
          </a:r>
        </a:p>
      </dsp:txBody>
      <dsp:txXfrm>
        <a:off x="2363709" y="2927263"/>
        <a:ext cx="2063101" cy="1095849"/>
      </dsp:txXfrm>
    </dsp:sp>
    <dsp:sp modelId="{2945532C-5A8D-4F6E-9AD7-6F9B57BD156F}">
      <dsp:nvSpPr>
        <dsp:cNvPr id="0" name=""/>
        <dsp:cNvSpPr/>
      </dsp:nvSpPr>
      <dsp:spPr>
        <a:xfrm rot="9182812">
          <a:off x="1551983" y="2546720"/>
          <a:ext cx="870713" cy="0"/>
        </a:xfrm>
        <a:custGeom>
          <a:avLst/>
          <a:gdLst/>
          <a:ahLst/>
          <a:cxnLst/>
          <a:rect l="0" t="0" r="0" b="0"/>
          <a:pathLst>
            <a:path>
              <a:moveTo>
                <a:pt x="0" y="0"/>
              </a:moveTo>
              <a:lnTo>
                <a:pt x="87071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430B990-A83D-4539-86CE-A704F7B24E41}">
      <dsp:nvSpPr>
        <dsp:cNvPr id="0" name=""/>
        <dsp:cNvSpPr/>
      </dsp:nvSpPr>
      <dsp:spPr>
        <a:xfrm>
          <a:off x="0" y="2139171"/>
          <a:ext cx="1599272" cy="2022982"/>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t>Συνοχής</a:t>
          </a:r>
        </a:p>
        <a:p>
          <a:pPr marL="0" lvl="0" indent="0" algn="ctr" defTabSz="800100">
            <a:lnSpc>
              <a:spcPct val="90000"/>
            </a:lnSpc>
            <a:spcBef>
              <a:spcPct val="0"/>
            </a:spcBef>
            <a:spcAft>
              <a:spcPct val="35000"/>
            </a:spcAft>
            <a:buNone/>
          </a:pPr>
          <a:r>
            <a:rPr lang="el-GR" sz="1400" kern="1200" dirty="0"/>
            <a:t>(Σχετικές πληροφορίες)</a:t>
          </a:r>
        </a:p>
        <a:p>
          <a:pPr marL="0" lvl="0" indent="0" algn="ctr" defTabSz="800100">
            <a:lnSpc>
              <a:spcPct val="90000"/>
            </a:lnSpc>
            <a:spcBef>
              <a:spcPct val="0"/>
            </a:spcBef>
            <a:spcAft>
              <a:spcPct val="35000"/>
            </a:spcAft>
            <a:buNone/>
          </a:pPr>
          <a:r>
            <a:rPr lang="el-GR" sz="1800" b="1" kern="1200" dirty="0"/>
            <a:t>Συνάφειας</a:t>
          </a:r>
        </a:p>
        <a:p>
          <a:pPr marL="0" lvl="0" indent="0" algn="ctr" defTabSz="800100">
            <a:lnSpc>
              <a:spcPct val="90000"/>
            </a:lnSpc>
            <a:spcBef>
              <a:spcPct val="0"/>
            </a:spcBef>
            <a:spcAft>
              <a:spcPct val="35000"/>
            </a:spcAft>
            <a:buNone/>
          </a:pPr>
          <a:r>
            <a:rPr lang="el-GR" sz="1400" kern="1200" dirty="0"/>
            <a:t>(χρονικά και χωρικά)</a:t>
          </a:r>
        </a:p>
        <a:p>
          <a:pPr marL="0" lvl="0" indent="0" algn="ctr" defTabSz="800100">
            <a:lnSpc>
              <a:spcPct val="90000"/>
            </a:lnSpc>
            <a:spcBef>
              <a:spcPct val="0"/>
            </a:spcBef>
            <a:spcAft>
              <a:spcPct val="35000"/>
            </a:spcAft>
            <a:buNone/>
          </a:pPr>
          <a:r>
            <a:rPr lang="el-GR" sz="1800" b="1" kern="1200" dirty="0"/>
            <a:t>Πλεονασμού</a:t>
          </a:r>
        </a:p>
      </dsp:txBody>
      <dsp:txXfrm>
        <a:off x="78070" y="2217241"/>
        <a:ext cx="1443132" cy="1866842"/>
      </dsp:txXfrm>
    </dsp:sp>
    <dsp:sp modelId="{715591D2-1E8B-412B-A502-88E43296C818}">
      <dsp:nvSpPr>
        <dsp:cNvPr id="0" name=""/>
        <dsp:cNvSpPr/>
      </dsp:nvSpPr>
      <dsp:spPr>
        <a:xfrm rot="12031063">
          <a:off x="1898762" y="1379918"/>
          <a:ext cx="492258" cy="0"/>
        </a:xfrm>
        <a:custGeom>
          <a:avLst/>
          <a:gdLst/>
          <a:ahLst/>
          <a:cxnLst/>
          <a:rect l="0" t="0" r="0" b="0"/>
          <a:pathLst>
            <a:path>
              <a:moveTo>
                <a:pt x="0" y="0"/>
              </a:moveTo>
              <a:lnTo>
                <a:pt x="492258"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44FB9D2-CE29-40D6-9DAE-18F1DEC6B31F}">
      <dsp:nvSpPr>
        <dsp:cNvPr id="0" name=""/>
        <dsp:cNvSpPr/>
      </dsp:nvSpPr>
      <dsp:spPr>
        <a:xfrm>
          <a:off x="0" y="65839"/>
          <a:ext cx="1914375" cy="1739193"/>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28575">
          <a:solidFill>
            <a:schemeClr val="accent4">
              <a:lumMod val="75000"/>
            </a:schemeClr>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b="1" kern="1200" dirty="0"/>
            <a:t>Τροπικότητας</a:t>
          </a:r>
        </a:p>
        <a:p>
          <a:pPr marL="0" lvl="0" indent="0" algn="ctr" defTabSz="800100">
            <a:lnSpc>
              <a:spcPct val="90000"/>
            </a:lnSpc>
            <a:spcBef>
              <a:spcPct val="0"/>
            </a:spcBef>
            <a:spcAft>
              <a:spcPct val="35000"/>
            </a:spcAft>
            <a:buNone/>
          </a:pPr>
          <a:r>
            <a:rPr lang="el-GR" sz="1400" b="0" kern="1200" dirty="0"/>
            <a:t>(ποικιλία παρουσίασης βίντεο εικόνες κτλ.)</a:t>
          </a:r>
        </a:p>
      </dsp:txBody>
      <dsp:txXfrm>
        <a:off x="84900" y="150739"/>
        <a:ext cx="1744575" cy="15693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AE4CA-E41C-48DF-803D-275156F1FBD2}">
      <dsp:nvSpPr>
        <dsp:cNvPr id="0" name=""/>
        <dsp:cNvSpPr/>
      </dsp:nvSpPr>
      <dsp:spPr>
        <a:xfrm>
          <a:off x="0" y="310595"/>
          <a:ext cx="6696744" cy="1587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9742" tIns="437388" rIns="519742" bIns="128016" numCol="1" spcCol="1270" anchor="t" anchorCtr="0">
          <a:noAutofit/>
        </a:bodyPr>
        <a:lstStyle/>
        <a:p>
          <a:pPr marL="171450" lvl="1" indent="-171450" algn="l" defTabSz="800100">
            <a:lnSpc>
              <a:spcPct val="90000"/>
            </a:lnSpc>
            <a:spcBef>
              <a:spcPct val="0"/>
            </a:spcBef>
            <a:spcAft>
              <a:spcPct val="15000"/>
            </a:spcAft>
            <a:buFontTx/>
            <a:buNone/>
          </a:pPr>
          <a:r>
            <a:rPr lang="el-GR" sz="1800" b="0" kern="1200" dirty="0"/>
            <a:t>    Διαδραστικότητα, πολυμεσική και τμηματική παρουσίαση, βίντεο, ψηφιακή αφήγηση, ποικιλία δραστηριοτήτων, υπερσύνδεσμοι, διαρκής ανατροφοδότηση, το ίδιο το γνωστικό αντικείμενο.</a:t>
          </a:r>
        </a:p>
      </dsp:txBody>
      <dsp:txXfrm>
        <a:off x="0" y="310595"/>
        <a:ext cx="6696744" cy="1587600"/>
      </dsp:txXfrm>
    </dsp:sp>
    <dsp:sp modelId="{29D5FCC3-935E-48CD-8369-96EB00C2EAEF}">
      <dsp:nvSpPr>
        <dsp:cNvPr id="0" name=""/>
        <dsp:cNvSpPr/>
      </dsp:nvSpPr>
      <dsp:spPr>
        <a:xfrm>
          <a:off x="334837" y="635"/>
          <a:ext cx="4687720"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185" tIns="0" rIns="177185" bIns="0" numCol="1" spcCol="1270" anchor="ctr" anchorCtr="0">
          <a:noAutofit/>
        </a:bodyPr>
        <a:lstStyle/>
        <a:p>
          <a:pPr marL="0" lvl="0" indent="0" algn="l" defTabSz="889000">
            <a:lnSpc>
              <a:spcPct val="90000"/>
            </a:lnSpc>
            <a:spcBef>
              <a:spcPct val="0"/>
            </a:spcBef>
            <a:spcAft>
              <a:spcPct val="35000"/>
            </a:spcAft>
            <a:buNone/>
          </a:pPr>
          <a:r>
            <a:rPr lang="en-US" sz="2000" b="1" kern="1200" dirty="0"/>
            <a:t>E.E. 9- </a:t>
          </a:r>
          <a:r>
            <a:rPr lang="el-GR" sz="2000" b="1" kern="1200" dirty="0"/>
            <a:t>Δυνατά σημεία</a:t>
          </a:r>
        </a:p>
      </dsp:txBody>
      <dsp:txXfrm>
        <a:off x="365099" y="30897"/>
        <a:ext cx="4627196" cy="559396"/>
      </dsp:txXfrm>
    </dsp:sp>
    <dsp:sp modelId="{26B0EF5E-713C-4925-9E1D-3D605C10B9D7}">
      <dsp:nvSpPr>
        <dsp:cNvPr id="0" name=""/>
        <dsp:cNvSpPr/>
      </dsp:nvSpPr>
      <dsp:spPr>
        <a:xfrm>
          <a:off x="0" y="2321555"/>
          <a:ext cx="6696744" cy="142222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9742" tIns="437388" rIns="519742" bIns="128016" numCol="1" spcCol="1270" anchor="t" anchorCtr="0">
          <a:noAutofit/>
        </a:bodyPr>
        <a:lstStyle/>
        <a:p>
          <a:pPr marL="171450" lvl="1" indent="-171450" algn="l" defTabSz="800100">
            <a:lnSpc>
              <a:spcPct val="90000"/>
            </a:lnSpc>
            <a:spcBef>
              <a:spcPct val="0"/>
            </a:spcBef>
            <a:spcAft>
              <a:spcPct val="15000"/>
            </a:spcAft>
            <a:buFontTx/>
            <a:buNone/>
          </a:pPr>
          <a:r>
            <a:rPr lang="el-GR" sz="1800" kern="1200" dirty="0"/>
            <a:t>Δεν προτείνεται κάποια αλλαγή, καθώς το ΕΥ στο σύνολό</a:t>
          </a:r>
        </a:p>
        <a:p>
          <a:pPr marL="171450" lvl="1" indent="-171450" algn="l" defTabSz="800100">
            <a:lnSpc>
              <a:spcPct val="90000"/>
            </a:lnSpc>
            <a:spcBef>
              <a:spcPct val="0"/>
            </a:spcBef>
            <a:spcAft>
              <a:spcPct val="15000"/>
            </a:spcAft>
            <a:buFontTx/>
            <a:buNone/>
          </a:pPr>
          <a:r>
            <a:rPr lang="el-GR" sz="1800" kern="1200" dirty="0"/>
            <a:t>του τηρεί τις αρχές και μεθόδους της ΕξΑΕ και τις αρχές της</a:t>
          </a:r>
        </a:p>
        <a:p>
          <a:pPr marL="171450" lvl="1" indent="-171450" algn="l" defTabSz="800100">
            <a:lnSpc>
              <a:spcPct val="90000"/>
            </a:lnSpc>
            <a:spcBef>
              <a:spcPct val="0"/>
            </a:spcBef>
            <a:spcAft>
              <a:spcPct val="15000"/>
            </a:spcAft>
            <a:buFontTx/>
            <a:buNone/>
          </a:pPr>
          <a:r>
            <a:rPr lang="el-GR" sz="1800" kern="1200" dirty="0"/>
            <a:t>πολυμεσικής μάθησης.</a:t>
          </a:r>
        </a:p>
      </dsp:txBody>
      <dsp:txXfrm>
        <a:off x="0" y="2321555"/>
        <a:ext cx="6696744" cy="1422225"/>
      </dsp:txXfrm>
    </dsp:sp>
    <dsp:sp modelId="{5ABB6469-6E6A-4A5B-AF77-8A96BB5F3318}">
      <dsp:nvSpPr>
        <dsp:cNvPr id="0" name=""/>
        <dsp:cNvSpPr/>
      </dsp:nvSpPr>
      <dsp:spPr>
        <a:xfrm>
          <a:off x="334837" y="2011595"/>
          <a:ext cx="4687720" cy="619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185" tIns="0" rIns="177185" bIns="0" numCol="1" spcCol="1270" anchor="ctr" anchorCtr="0">
          <a:noAutofit/>
        </a:bodyPr>
        <a:lstStyle/>
        <a:p>
          <a:pPr marL="0" lvl="0" indent="0" algn="l" defTabSz="889000">
            <a:lnSpc>
              <a:spcPct val="90000"/>
            </a:lnSpc>
            <a:spcBef>
              <a:spcPct val="0"/>
            </a:spcBef>
            <a:spcAft>
              <a:spcPct val="35000"/>
            </a:spcAft>
            <a:buNone/>
          </a:pPr>
          <a:r>
            <a:rPr lang="el-GR" sz="2000" b="1" kern="1200" dirty="0"/>
            <a:t>Ε.Ε. 10- Προτάσεις </a:t>
          </a:r>
        </a:p>
      </dsp:txBody>
      <dsp:txXfrm>
        <a:off x="365099" y="2041857"/>
        <a:ext cx="4627196" cy="55939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30B41-1CCD-4093-AEA0-74F9D3DB6C7C}">
      <dsp:nvSpPr>
        <dsp:cNvPr id="0" name=""/>
        <dsp:cNvSpPr/>
      </dsp:nvSpPr>
      <dsp:spPr>
        <a:xfrm>
          <a:off x="111085" y="0"/>
          <a:ext cx="2582513" cy="3925422"/>
        </a:xfrm>
        <a:prstGeom prst="roundRect">
          <a:avLst>
            <a:gd name="adj" fmla="val 10000"/>
          </a:avLst>
        </a:prstGeom>
        <a:solidFill>
          <a:schemeClr val="accent3">
            <a:tint val="40000"/>
            <a:hueOff val="0"/>
            <a:satOff val="0"/>
            <a:lumOff val="0"/>
            <a:alphaOff val="0"/>
          </a:schemeClr>
        </a:solidFill>
        <a:ln>
          <a:noFill/>
        </a:ln>
        <a:effectLst>
          <a:outerShdw blurRad="190500" dist="228600" dir="2700000" algn="ctr" rotWithShape="0">
            <a:srgbClr val="000000">
              <a:alpha val="30000"/>
            </a:srgbClr>
          </a:outerShdw>
        </a:effectLst>
        <a:scene3d>
          <a:camera prst="orthographicFront">
            <a:rot lat="0" lon="0" rev="0"/>
          </a:camera>
          <a:lightRig rig="glow" dir="t">
            <a:rot lat="0" lon="0" rev="4800000"/>
          </a:lightRig>
        </a:scene3d>
        <a:sp3d prstMaterial="matte">
          <a:bevelT w="127000" h="635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rPr>
            <a:t>1. Παρουσίαση ΕΥ</a:t>
          </a:r>
        </a:p>
      </dsp:txBody>
      <dsp:txXfrm>
        <a:off x="111085" y="0"/>
        <a:ext cx="2582513" cy="1177626"/>
      </dsp:txXfrm>
    </dsp:sp>
    <dsp:sp modelId="{1F9B08B9-BF52-49C5-9069-08EDCE6A202B}">
      <dsp:nvSpPr>
        <dsp:cNvPr id="0" name=""/>
        <dsp:cNvSpPr/>
      </dsp:nvSpPr>
      <dsp:spPr>
        <a:xfrm>
          <a:off x="259244" y="1178776"/>
          <a:ext cx="2066010" cy="118356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Tx/>
            <a:buNone/>
          </a:pPr>
          <a:r>
            <a:rPr lang="el-GR" sz="1800" b="0" kern="1200" dirty="0">
              <a:solidFill>
                <a:schemeClr val="tx1"/>
              </a:solidFill>
            </a:rPr>
            <a:t>Ευχάριστο, </a:t>
          </a:r>
        </a:p>
        <a:p>
          <a:pPr marL="0" lvl="0" indent="0" algn="ctr" defTabSz="800100">
            <a:lnSpc>
              <a:spcPct val="90000"/>
            </a:lnSpc>
            <a:spcBef>
              <a:spcPct val="0"/>
            </a:spcBef>
            <a:spcAft>
              <a:spcPct val="35000"/>
            </a:spcAft>
            <a:buFontTx/>
            <a:buNone/>
          </a:pPr>
          <a:r>
            <a:rPr lang="el-GR" sz="1800" b="0" kern="1200" dirty="0">
              <a:solidFill>
                <a:schemeClr val="tx1"/>
              </a:solidFill>
            </a:rPr>
            <a:t>καλή δομή</a:t>
          </a:r>
        </a:p>
      </dsp:txBody>
      <dsp:txXfrm>
        <a:off x="293910" y="1213442"/>
        <a:ext cx="1996678" cy="1114236"/>
      </dsp:txXfrm>
    </dsp:sp>
    <dsp:sp modelId="{4C8D8947-B9C7-4B0C-9752-1E57279DE246}">
      <dsp:nvSpPr>
        <dsp:cNvPr id="0" name=""/>
        <dsp:cNvSpPr/>
      </dsp:nvSpPr>
      <dsp:spPr>
        <a:xfrm>
          <a:off x="259244" y="2544432"/>
          <a:ext cx="2066010" cy="118356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FontTx/>
            <a:buNone/>
          </a:pPr>
          <a:r>
            <a:rPr lang="el-GR" sz="1800" b="0" kern="1200" dirty="0">
              <a:solidFill>
                <a:schemeClr val="tx1"/>
              </a:solidFill>
            </a:rPr>
            <a:t>Ενδιαφέρον,</a:t>
          </a:r>
        </a:p>
        <a:p>
          <a:pPr marL="0" lvl="0" indent="0" algn="ctr" defTabSz="800100">
            <a:lnSpc>
              <a:spcPct val="90000"/>
            </a:lnSpc>
            <a:spcBef>
              <a:spcPct val="0"/>
            </a:spcBef>
            <a:spcAft>
              <a:spcPct val="35000"/>
            </a:spcAft>
            <a:buFontTx/>
            <a:buNone/>
          </a:pPr>
          <a:r>
            <a:rPr lang="el-GR" sz="1800" b="0" kern="1200" dirty="0">
              <a:solidFill>
                <a:schemeClr val="tx1"/>
              </a:solidFill>
            </a:rPr>
            <a:t>ελκυστικό, διαδραστικό</a:t>
          </a:r>
        </a:p>
      </dsp:txBody>
      <dsp:txXfrm>
        <a:off x="293910" y="2579098"/>
        <a:ext cx="1996678" cy="1114236"/>
      </dsp:txXfrm>
    </dsp:sp>
    <dsp:sp modelId="{99E7B867-490D-4FA4-9260-32AB62792524}">
      <dsp:nvSpPr>
        <dsp:cNvPr id="0" name=""/>
        <dsp:cNvSpPr/>
      </dsp:nvSpPr>
      <dsp:spPr>
        <a:xfrm>
          <a:off x="2777195" y="0"/>
          <a:ext cx="2582513" cy="392542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rPr>
            <a:t>2. Ευχρηστία ΕΥ</a:t>
          </a:r>
        </a:p>
      </dsp:txBody>
      <dsp:txXfrm>
        <a:off x="2777195" y="0"/>
        <a:ext cx="2582513" cy="1177626"/>
      </dsp:txXfrm>
    </dsp:sp>
    <dsp:sp modelId="{24BF2DFE-D789-485A-A586-626CF4B6FDC9}">
      <dsp:nvSpPr>
        <dsp:cNvPr id="0" name=""/>
        <dsp:cNvSpPr/>
      </dsp:nvSpPr>
      <dsp:spPr>
        <a:xfrm>
          <a:off x="3035446" y="1177626"/>
          <a:ext cx="2066010" cy="25515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kern="1200" dirty="0">
              <a:solidFill>
                <a:schemeClr val="tx1"/>
              </a:solidFill>
            </a:rPr>
            <a:t>Εύκολο με κουμπιά και σαφείς οδηγίες σε κάθε ενότητα περιεχόμενα και σύμβολα επισήμανσης </a:t>
          </a:r>
        </a:p>
      </dsp:txBody>
      <dsp:txXfrm>
        <a:off x="3095957" y="1238137"/>
        <a:ext cx="1944988" cy="2430502"/>
      </dsp:txXfrm>
    </dsp:sp>
    <dsp:sp modelId="{E675150E-5DC3-4EE4-8604-575C410AF6AB}">
      <dsp:nvSpPr>
        <dsp:cNvPr id="0" name=""/>
        <dsp:cNvSpPr/>
      </dsp:nvSpPr>
      <dsp:spPr>
        <a:xfrm>
          <a:off x="5554390" y="0"/>
          <a:ext cx="2582513" cy="392542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tx1"/>
              </a:solidFill>
            </a:rPr>
            <a:t>3. Ανάπτυξη ενδιαφέροντος για γνωστικό αντικείμενο ΕΥ</a:t>
          </a:r>
        </a:p>
      </dsp:txBody>
      <dsp:txXfrm>
        <a:off x="5554390" y="0"/>
        <a:ext cx="2582513" cy="1177626"/>
      </dsp:txXfrm>
    </dsp:sp>
    <dsp:sp modelId="{DFB4BFB4-FAEF-4182-AFEE-89A98BB9DFCF}">
      <dsp:nvSpPr>
        <dsp:cNvPr id="0" name=""/>
        <dsp:cNvSpPr/>
      </dsp:nvSpPr>
      <dsp:spPr>
        <a:xfrm>
          <a:off x="5811648" y="1177626"/>
          <a:ext cx="2066010" cy="255152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i="0" u="none" strike="noStrike" kern="1200" dirty="0">
              <a:solidFill>
                <a:schemeClr val="tx1"/>
              </a:solidFill>
              <a:effectLst/>
              <a:latin typeface="+mn-lt"/>
            </a:rPr>
            <a:t>Πληροφορίες μέσα από απλά και κατανοητά κείμενα, βίντεο</a:t>
          </a:r>
        </a:p>
        <a:p>
          <a:pPr marL="0" lvl="0" indent="0" algn="l" defTabSz="800100">
            <a:lnSpc>
              <a:spcPct val="90000"/>
            </a:lnSpc>
            <a:spcBef>
              <a:spcPct val="0"/>
            </a:spcBef>
            <a:spcAft>
              <a:spcPct val="35000"/>
            </a:spcAft>
            <a:buFontTx/>
            <a:buNone/>
          </a:pPr>
          <a:r>
            <a:rPr lang="el-GR" sz="1800" b="0" i="0" u="none" strike="noStrike" kern="1200" dirty="0">
              <a:solidFill>
                <a:schemeClr val="tx1"/>
              </a:solidFill>
              <a:effectLst/>
              <a:latin typeface="+mn-lt"/>
            </a:rPr>
            <a:t>Έμαθαν αρκετές πληροφορίες για την ιστορία της πόλης της Ρόδου</a:t>
          </a:r>
          <a:endParaRPr lang="el-GR" sz="1800" b="0" kern="1200" dirty="0">
            <a:solidFill>
              <a:schemeClr val="tx1"/>
            </a:solidFill>
            <a:latin typeface="+mn-lt"/>
          </a:endParaRPr>
        </a:p>
      </dsp:txBody>
      <dsp:txXfrm>
        <a:off x="5872159" y="1238137"/>
        <a:ext cx="1944988" cy="24305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CF627-1A06-4B57-ADF1-2DCB6C3914EB}">
      <dsp:nvSpPr>
        <dsp:cNvPr id="0" name=""/>
        <dsp:cNvSpPr/>
      </dsp:nvSpPr>
      <dsp:spPr>
        <a:xfrm>
          <a:off x="3495" y="0"/>
          <a:ext cx="3362787" cy="4427622"/>
        </a:xfrm>
        <a:prstGeom prst="roundRect">
          <a:avLst>
            <a:gd name="adj" fmla="val 1000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i="0" u="none" strike="noStrike" kern="1200" dirty="0">
              <a:solidFill>
                <a:schemeClr val="tx1"/>
              </a:solidFill>
              <a:effectLst/>
              <a:latin typeface="+mn-lt"/>
            </a:rPr>
            <a:t>4. Συμβολή του ΕΥ στην κατανόηση του Γνωστικού Αντικειμένου</a:t>
          </a:r>
          <a:endParaRPr lang="el-GR" sz="2000" b="1" kern="1200" dirty="0">
            <a:solidFill>
              <a:schemeClr val="tx1"/>
            </a:solidFill>
            <a:latin typeface="+mn-lt"/>
          </a:endParaRPr>
        </a:p>
      </dsp:txBody>
      <dsp:txXfrm>
        <a:off x="3495" y="0"/>
        <a:ext cx="3362787" cy="1328286"/>
      </dsp:txXfrm>
    </dsp:sp>
    <dsp:sp modelId="{1CB7812F-A3D0-405F-A32D-FCD5970E594A}">
      <dsp:nvSpPr>
        <dsp:cNvPr id="0" name=""/>
        <dsp:cNvSpPr/>
      </dsp:nvSpPr>
      <dsp:spPr>
        <a:xfrm>
          <a:off x="339774" y="1328286"/>
          <a:ext cx="2690230" cy="28779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i="0" u="none" strike="noStrike" kern="1200" dirty="0">
              <a:solidFill>
                <a:schemeClr val="tx1"/>
              </a:solidFill>
              <a:effectLst/>
              <a:latin typeface="+mn-lt"/>
            </a:rPr>
            <a:t>Απόλυτα κατανοητό, δίνοντας τους χαρακτηρισμούς ξεκάθαρο, απλό, πλήρες, καθοδηγητικό. </a:t>
          </a:r>
          <a:endParaRPr lang="el-GR" sz="1800" kern="1200" dirty="0">
            <a:solidFill>
              <a:schemeClr val="tx1"/>
            </a:solidFill>
            <a:latin typeface="+mn-lt"/>
          </a:endParaRPr>
        </a:p>
      </dsp:txBody>
      <dsp:txXfrm>
        <a:off x="418568" y="1407080"/>
        <a:ext cx="2532642" cy="2720366"/>
      </dsp:txXfrm>
    </dsp:sp>
    <dsp:sp modelId="{CC6CDBA2-291B-4215-B3DA-0FE9ADD660F8}">
      <dsp:nvSpPr>
        <dsp:cNvPr id="0" name=""/>
        <dsp:cNvSpPr/>
      </dsp:nvSpPr>
      <dsp:spPr>
        <a:xfrm>
          <a:off x="3618492" y="0"/>
          <a:ext cx="3362787" cy="4427622"/>
        </a:xfrm>
        <a:prstGeom prst="roundRect">
          <a:avLst>
            <a:gd name="adj" fmla="val 1000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0" i="0" u="none" strike="noStrike" kern="1200" dirty="0">
              <a:solidFill>
                <a:schemeClr val="tx1"/>
              </a:solidFill>
              <a:effectLst/>
              <a:latin typeface="+mn-lt"/>
            </a:rPr>
            <a:t> </a:t>
          </a:r>
          <a:r>
            <a:rPr lang="el-GR" sz="2000" b="1" i="0" u="none" strike="noStrike" kern="1200" dirty="0">
              <a:solidFill>
                <a:schemeClr val="tx1"/>
              </a:solidFill>
              <a:effectLst/>
              <a:latin typeface="+mn-lt"/>
            </a:rPr>
            <a:t>5. Στάση απέναντι στη χρήση του ΕΥ στην εκπαιδευτική διαδικασία</a:t>
          </a:r>
          <a:endParaRPr lang="el-GR" sz="2000" b="1" kern="1200" dirty="0">
            <a:solidFill>
              <a:schemeClr val="tx1"/>
            </a:solidFill>
            <a:latin typeface="+mn-lt"/>
          </a:endParaRPr>
        </a:p>
      </dsp:txBody>
      <dsp:txXfrm>
        <a:off x="3618492" y="0"/>
        <a:ext cx="3362787" cy="1328286"/>
      </dsp:txXfrm>
    </dsp:sp>
    <dsp:sp modelId="{F4EF8746-B2CE-4E84-9323-6BC4FCB1CE0A}">
      <dsp:nvSpPr>
        <dsp:cNvPr id="0" name=""/>
        <dsp:cNvSpPr/>
      </dsp:nvSpPr>
      <dsp:spPr>
        <a:xfrm>
          <a:off x="3954771" y="1328286"/>
          <a:ext cx="2690230" cy="28779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i="0" u="none" strike="noStrike" kern="1200" dirty="0">
              <a:solidFill>
                <a:schemeClr val="tx1"/>
              </a:solidFill>
              <a:effectLst/>
              <a:latin typeface="+mn-lt"/>
            </a:rPr>
            <a:t>Προσφιλές σε σχέση με τον συμβατικό τρόπο που τον χαρακτηρίζουν βαρετό και κουραστικό</a:t>
          </a:r>
          <a:endParaRPr lang="el-GR" sz="1800" kern="1200" dirty="0">
            <a:solidFill>
              <a:schemeClr val="tx1"/>
            </a:solidFill>
            <a:latin typeface="+mn-lt"/>
          </a:endParaRPr>
        </a:p>
      </dsp:txBody>
      <dsp:txXfrm>
        <a:off x="4033565" y="1407080"/>
        <a:ext cx="2532642" cy="272036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F0DA3-44EC-4C64-BFD0-F3982B3893F5}">
      <dsp:nvSpPr>
        <dsp:cNvPr id="0" name=""/>
        <dsp:cNvSpPr/>
      </dsp:nvSpPr>
      <dsp:spPr>
        <a:xfrm>
          <a:off x="3531" y="0"/>
          <a:ext cx="3397455" cy="4427622"/>
        </a:xfrm>
        <a:prstGeom prst="roundRect">
          <a:avLst>
            <a:gd name="adj" fmla="val 1000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0" kern="1200" dirty="0">
              <a:solidFill>
                <a:schemeClr val="tx1"/>
              </a:solidFill>
            </a:rPr>
            <a:t> </a:t>
          </a:r>
          <a:r>
            <a:rPr lang="el-GR" sz="2000" b="1" kern="1200" dirty="0">
              <a:solidFill>
                <a:schemeClr val="tx1"/>
              </a:solidFill>
            </a:rPr>
            <a:t>6. Δυνατά σημεία </a:t>
          </a:r>
          <a:endParaRPr lang="el-GR" sz="2000" b="1" kern="1200" dirty="0">
            <a:solidFill>
              <a:schemeClr val="tx1"/>
            </a:solidFill>
            <a:latin typeface="+mn-lt"/>
          </a:endParaRPr>
        </a:p>
      </dsp:txBody>
      <dsp:txXfrm>
        <a:off x="3531" y="0"/>
        <a:ext cx="3397455" cy="1328286"/>
      </dsp:txXfrm>
    </dsp:sp>
    <dsp:sp modelId="{0874EC15-6C6D-431E-8F4D-9F201670E843}">
      <dsp:nvSpPr>
        <dsp:cNvPr id="0" name=""/>
        <dsp:cNvSpPr/>
      </dsp:nvSpPr>
      <dsp:spPr>
        <a:xfrm>
          <a:off x="395706" y="1341525"/>
          <a:ext cx="2717964" cy="28779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kern="1200" dirty="0">
              <a:solidFill>
                <a:schemeClr val="tx1"/>
              </a:solidFill>
            </a:rPr>
            <a:t>Πολυμεσική παρουσίαση του γνωστικού αντικειμένου</a:t>
          </a:r>
        </a:p>
        <a:p>
          <a:pPr marL="0" lvl="0" indent="0" algn="l" defTabSz="800100">
            <a:lnSpc>
              <a:spcPct val="90000"/>
            </a:lnSpc>
            <a:spcBef>
              <a:spcPct val="0"/>
            </a:spcBef>
            <a:spcAft>
              <a:spcPct val="35000"/>
            </a:spcAft>
            <a:buFontTx/>
            <a:buNone/>
          </a:pPr>
          <a:r>
            <a:rPr lang="el-GR" sz="1800" b="0" kern="1200" dirty="0">
              <a:solidFill>
                <a:schemeClr val="tx1"/>
              </a:solidFill>
            </a:rPr>
            <a:t>Πληθώρα διαδραστικών ασκήσεων με ανατροφοδότηση, βίντεο, αλληλεπίδραση</a:t>
          </a:r>
          <a:endParaRPr lang="el-GR" sz="1800" b="0" kern="1200" dirty="0">
            <a:solidFill>
              <a:schemeClr val="tx1"/>
            </a:solidFill>
            <a:latin typeface="+mn-lt"/>
          </a:endParaRPr>
        </a:p>
      </dsp:txBody>
      <dsp:txXfrm>
        <a:off x="475312" y="1421131"/>
        <a:ext cx="2558752" cy="2718742"/>
      </dsp:txXfrm>
    </dsp:sp>
    <dsp:sp modelId="{4C90E029-C73C-4E95-A856-291657232325}">
      <dsp:nvSpPr>
        <dsp:cNvPr id="0" name=""/>
        <dsp:cNvSpPr/>
      </dsp:nvSpPr>
      <dsp:spPr>
        <a:xfrm>
          <a:off x="3655796" y="0"/>
          <a:ext cx="3397455" cy="4427622"/>
        </a:xfrm>
        <a:prstGeom prst="roundRect">
          <a:avLst>
            <a:gd name="adj" fmla="val 10000"/>
          </a:avLst>
        </a:prstGeom>
        <a:gradFill rotWithShape="0">
          <a:gsLst>
            <a:gs pos="0">
              <a:schemeClr val="accent3">
                <a:tint val="40000"/>
                <a:hueOff val="0"/>
                <a:satOff val="0"/>
                <a:lumOff val="0"/>
                <a:alphaOff val="0"/>
                <a:satMod val="103000"/>
                <a:lumMod val="102000"/>
                <a:tint val="94000"/>
              </a:schemeClr>
            </a:gs>
            <a:gs pos="50000">
              <a:schemeClr val="accent3">
                <a:tint val="40000"/>
                <a:hueOff val="0"/>
                <a:satOff val="0"/>
                <a:lumOff val="0"/>
                <a:alphaOff val="0"/>
                <a:satMod val="110000"/>
                <a:lumMod val="100000"/>
                <a:shade val="100000"/>
              </a:schemeClr>
            </a:gs>
            <a:gs pos="100000">
              <a:schemeClr val="accent3">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i="0" u="none" strike="noStrike" kern="1200" dirty="0">
              <a:solidFill>
                <a:schemeClr val="tx1"/>
              </a:solidFill>
              <a:effectLst/>
              <a:latin typeface="+mn-lt"/>
            </a:rPr>
            <a:t>7. Προτάσεις Βελτίωσης</a:t>
          </a:r>
          <a:endParaRPr lang="el-GR" sz="2000" b="1" kern="1200" dirty="0">
            <a:solidFill>
              <a:schemeClr val="tx1"/>
            </a:solidFill>
            <a:latin typeface="+mn-lt"/>
          </a:endParaRPr>
        </a:p>
      </dsp:txBody>
      <dsp:txXfrm>
        <a:off x="3655796" y="0"/>
        <a:ext cx="3397455" cy="1328286"/>
      </dsp:txXfrm>
    </dsp:sp>
    <dsp:sp modelId="{1A4845B5-7E64-4B41-A971-C16E471C4520}">
      <dsp:nvSpPr>
        <dsp:cNvPr id="0" name=""/>
        <dsp:cNvSpPr/>
      </dsp:nvSpPr>
      <dsp:spPr>
        <a:xfrm>
          <a:off x="3995542" y="1328286"/>
          <a:ext cx="2717964" cy="2877954"/>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l" defTabSz="800100">
            <a:lnSpc>
              <a:spcPct val="90000"/>
            </a:lnSpc>
            <a:spcBef>
              <a:spcPct val="0"/>
            </a:spcBef>
            <a:spcAft>
              <a:spcPct val="35000"/>
            </a:spcAft>
            <a:buFontTx/>
            <a:buNone/>
          </a:pPr>
          <a:r>
            <a:rPr lang="el-GR" sz="1800" b="0" kern="1200" dirty="0">
              <a:solidFill>
                <a:schemeClr val="tx1"/>
              </a:solidFill>
            </a:rPr>
            <a:t>Η μουσική υπόκρουση να συνοδεύει όλα τα βίντεο</a:t>
          </a:r>
          <a:endParaRPr lang="el-GR" sz="1800" b="0" kern="1200" dirty="0">
            <a:latin typeface="+mn-lt"/>
          </a:endParaRPr>
        </a:p>
      </dsp:txBody>
      <dsp:txXfrm>
        <a:off x="4075148" y="1407892"/>
        <a:ext cx="2558752" cy="271874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0A3D32-7890-458D-92CC-0E3BE1675EFB}">
      <dsp:nvSpPr>
        <dsp:cNvPr id="0" name=""/>
        <dsp:cNvSpPr/>
      </dsp:nvSpPr>
      <dsp:spPr>
        <a:xfrm rot="5400000">
          <a:off x="-212355" y="407135"/>
          <a:ext cx="1415703" cy="99099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dirty="0"/>
            <a:t>1</a:t>
          </a:r>
          <a:r>
            <a:rPr lang="el-GR" sz="2700" kern="1200" baseline="30000" dirty="0"/>
            <a:t>ο</a:t>
          </a:r>
          <a:r>
            <a:rPr lang="el-GR" sz="2700" kern="1200" dirty="0"/>
            <a:t> </a:t>
          </a:r>
        </a:p>
      </dsp:txBody>
      <dsp:txXfrm rot="-5400000">
        <a:off x="1" y="690275"/>
        <a:ext cx="990992" cy="424711"/>
      </dsp:txXfrm>
    </dsp:sp>
    <dsp:sp modelId="{FE5BA11D-C36A-4A08-A959-B7DBD512ABEF}">
      <dsp:nvSpPr>
        <dsp:cNvPr id="0" name=""/>
        <dsp:cNvSpPr/>
      </dsp:nvSpPr>
      <dsp:spPr>
        <a:xfrm rot="5400000">
          <a:off x="4032434" y="-3041442"/>
          <a:ext cx="1298164" cy="7381048"/>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b="1" kern="1200" dirty="0"/>
            <a:t>Το ΕΥ έχει σχεδιαστεί σύμφωνα με τις αρχές και τη μεθοδολογία της ΕξΑΕ </a:t>
          </a:r>
          <a:r>
            <a:rPr lang="el-GR" sz="1800" b="0" i="1" kern="1200" dirty="0"/>
            <a:t>(Αρχές </a:t>
          </a:r>
          <a:r>
            <a:rPr lang="en-US" sz="1800" b="0" i="1" kern="1200" dirty="0"/>
            <a:t>Holmberg</a:t>
          </a:r>
          <a:r>
            <a:rPr lang="el-GR" sz="1800" b="0" i="1" kern="1200" dirty="0"/>
            <a:t> (1995),</a:t>
          </a:r>
          <a:r>
            <a:rPr lang="en-US" sz="1800" b="0" i="1" kern="1200" dirty="0"/>
            <a:t> </a:t>
          </a:r>
          <a:r>
            <a:rPr lang="el-GR" sz="1800" b="0" i="1" kern="1200" dirty="0"/>
            <a:t>Αρχές Σπανακά &amp; Λιοναράκη (2017), Μοντέλο Σχεδιασμού των West &amp; Λιοναράκη (2001),  Συνομιλιακό Μοντέλο  </a:t>
          </a:r>
          <a:r>
            <a:rPr lang="en-US" sz="1800" b="0" i="1" kern="1200" dirty="0"/>
            <a:t>Laurillard, </a:t>
          </a:r>
          <a:r>
            <a:rPr lang="el-GR" sz="1800" b="0" i="1" kern="1200" dirty="0"/>
            <a:t>ταξινομία </a:t>
          </a:r>
          <a:r>
            <a:rPr lang="en-US" sz="1800" b="0" i="1" kern="1200" dirty="0"/>
            <a:t>Bloom</a:t>
          </a:r>
          <a:r>
            <a:rPr lang="el-GR" sz="1800" b="0" i="1" kern="1200" dirty="0"/>
            <a:t>)</a:t>
          </a:r>
          <a:r>
            <a:rPr lang="en-US" sz="1800" b="0" i="1" kern="1200" dirty="0"/>
            <a:t>.</a:t>
          </a:r>
          <a:endParaRPr lang="el-GR" sz="1800" b="0" i="1" kern="1200" dirty="0"/>
        </a:p>
      </dsp:txBody>
      <dsp:txXfrm rot="-5400000">
        <a:off x="990993" y="63370"/>
        <a:ext cx="7317677" cy="1171422"/>
      </dsp:txXfrm>
    </dsp:sp>
    <dsp:sp modelId="{0EC4F569-ABDD-4182-9643-9958E932B521}">
      <dsp:nvSpPr>
        <dsp:cNvPr id="0" name=""/>
        <dsp:cNvSpPr/>
      </dsp:nvSpPr>
      <dsp:spPr>
        <a:xfrm rot="5400000">
          <a:off x="-212355" y="1811881"/>
          <a:ext cx="1415703" cy="99099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dirty="0"/>
            <a:t>2</a:t>
          </a:r>
          <a:r>
            <a:rPr lang="el-GR" sz="2700" kern="1200" baseline="30000" dirty="0"/>
            <a:t>ο</a:t>
          </a:r>
          <a:r>
            <a:rPr lang="el-GR" sz="2700" kern="1200" dirty="0"/>
            <a:t> </a:t>
          </a:r>
        </a:p>
      </dsp:txBody>
      <dsp:txXfrm rot="-5400000">
        <a:off x="1" y="2095021"/>
        <a:ext cx="990992" cy="424711"/>
      </dsp:txXfrm>
    </dsp:sp>
    <dsp:sp modelId="{DD08954E-838E-4A4D-9E9F-F58FF9895962}">
      <dsp:nvSpPr>
        <dsp:cNvPr id="0" name=""/>
        <dsp:cNvSpPr/>
      </dsp:nvSpPr>
      <dsp:spPr>
        <a:xfrm rot="5400000">
          <a:off x="4072712" y="-1593819"/>
          <a:ext cx="1217609" cy="7381048"/>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l-GR" sz="2200" b="1" kern="1200" dirty="0"/>
            <a:t>Το ΕΥ για την ίδρυση της πόλης της Ρόδου έχει δημιουργηθεί σύμφωνα με τις αρχές της πολυμεσικής Μάθησης </a:t>
          </a:r>
          <a:r>
            <a:rPr lang="el-GR" sz="1800" b="0" i="1" kern="1200" dirty="0"/>
            <a:t>(Γνωστική θεωρία της πολυμεσικής μάθησης  του </a:t>
          </a:r>
          <a:r>
            <a:rPr lang="en-US" sz="1800" b="0" i="1" kern="1200" dirty="0"/>
            <a:t>Mayer</a:t>
          </a:r>
          <a:r>
            <a:rPr lang="el-GR" sz="1800" b="0" i="1" kern="1200" dirty="0"/>
            <a:t>)</a:t>
          </a:r>
          <a:r>
            <a:rPr lang="en-US" sz="1800" b="0" i="1" kern="1200" dirty="0"/>
            <a:t>.</a:t>
          </a:r>
          <a:r>
            <a:rPr lang="el-GR" sz="1800" b="0" i="1" kern="1200" dirty="0"/>
            <a:t>                                                                                                                                   </a:t>
          </a:r>
        </a:p>
      </dsp:txBody>
      <dsp:txXfrm rot="-5400000">
        <a:off x="990993" y="1547339"/>
        <a:ext cx="7321609" cy="1098731"/>
      </dsp:txXfrm>
    </dsp:sp>
    <dsp:sp modelId="{F6E59A3A-D6FC-4D1B-A05C-F4497C47A678}">
      <dsp:nvSpPr>
        <dsp:cNvPr id="0" name=""/>
        <dsp:cNvSpPr/>
      </dsp:nvSpPr>
      <dsp:spPr>
        <a:xfrm rot="5400000">
          <a:off x="-212355" y="3540761"/>
          <a:ext cx="1415703" cy="990992"/>
        </a:xfrm>
        <a:prstGeom prst="chevron">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dirty="0"/>
            <a:t>3</a:t>
          </a:r>
          <a:r>
            <a:rPr lang="el-GR" sz="2700" kern="1200" baseline="30000" dirty="0"/>
            <a:t>ο</a:t>
          </a:r>
          <a:r>
            <a:rPr lang="el-GR" sz="2700" kern="1200" dirty="0"/>
            <a:t> </a:t>
          </a:r>
        </a:p>
      </dsp:txBody>
      <dsp:txXfrm rot="-5400000">
        <a:off x="1" y="3823901"/>
        <a:ext cx="990992" cy="424711"/>
      </dsp:txXfrm>
    </dsp:sp>
    <dsp:sp modelId="{2B9B9936-92AD-46EC-A2E5-5C5CAC1A1707}">
      <dsp:nvSpPr>
        <dsp:cNvPr id="0" name=""/>
        <dsp:cNvSpPr/>
      </dsp:nvSpPr>
      <dsp:spPr>
        <a:xfrm rot="5400000">
          <a:off x="3748578" y="97985"/>
          <a:ext cx="1865877" cy="7381048"/>
        </a:xfrm>
        <a:prstGeom prst="round2Same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just" defTabSz="977900">
            <a:lnSpc>
              <a:spcPct val="90000"/>
            </a:lnSpc>
            <a:spcBef>
              <a:spcPct val="0"/>
            </a:spcBef>
            <a:spcAft>
              <a:spcPct val="15000"/>
            </a:spcAft>
            <a:buChar char="•"/>
          </a:pPr>
          <a:r>
            <a:rPr lang="en-US" sz="2200" b="1" kern="1200" dirty="0"/>
            <a:t>A</a:t>
          </a:r>
          <a:r>
            <a:rPr lang="el-GR" sz="2200" b="1" kern="1200" dirty="0"/>
            <a:t>ποτίμηση στο σύνολο κυρίως θετική από τους ειδικούς στο Γνωστικό Αντικείμενο, ως προς την παρουσίαση, ευχρηστία, ανάπτυξη ενδιαφέροντος και την κατανόηση περιεχομένου. </a:t>
          </a:r>
          <a:r>
            <a:rPr lang="el-GR" sz="2000" b="0" kern="1200" dirty="0"/>
            <a:t>Μπορεί να χρησιμοποιηθεί ως συμπληρωματικό διδακτικό υλικό στη μαθησιακή διαδικασία.  </a:t>
          </a:r>
          <a:r>
            <a:rPr lang="el-GR" sz="2000" b="0" i="1" kern="1200" dirty="0"/>
            <a:t>                                                                                                                                                                   </a:t>
          </a:r>
        </a:p>
      </dsp:txBody>
      <dsp:txXfrm rot="-5400000">
        <a:off x="990993" y="2946656"/>
        <a:ext cx="7289963" cy="16837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6A40B-2E7A-468A-A439-80D82C7F3CF1}">
      <dsp:nvSpPr>
        <dsp:cNvPr id="0" name=""/>
        <dsp:cNvSpPr/>
      </dsp:nvSpPr>
      <dsp:spPr>
        <a:xfrm>
          <a:off x="8110" y="1179104"/>
          <a:ext cx="2067025" cy="1875983"/>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FontTx/>
            <a:buNone/>
          </a:pPr>
          <a:r>
            <a:rPr lang="en-US" sz="1600" b="0" kern="1200" dirty="0"/>
            <a:t>  </a:t>
          </a:r>
          <a:r>
            <a:rPr lang="el-GR" sz="1600" b="0" kern="1200" dirty="0"/>
            <a:t>  Καλές πρακτικές στη δημιουργία διαδραστικού ΕΥ για ΕξΑΕ ενηλίκων </a:t>
          </a:r>
          <a:endParaRPr lang="el-GR" sz="1600" kern="1200" dirty="0"/>
        </a:p>
      </dsp:txBody>
      <dsp:txXfrm>
        <a:off x="52067" y="1223061"/>
        <a:ext cx="1979111" cy="1832026"/>
      </dsp:txXfrm>
    </dsp:sp>
    <dsp:sp modelId="{8F9C43B9-7BF7-4EA3-9CE4-34E1DF245BDE}">
      <dsp:nvSpPr>
        <dsp:cNvPr id="0" name=""/>
        <dsp:cNvSpPr/>
      </dsp:nvSpPr>
      <dsp:spPr>
        <a:xfrm>
          <a:off x="8110" y="2888591"/>
          <a:ext cx="2067025" cy="66348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l-GR" sz="1900" kern="1200" dirty="0">
              <a:solidFill>
                <a:schemeClr val="tx1"/>
              </a:solidFill>
            </a:rPr>
            <a:t>Εκπαιδευτική</a:t>
          </a:r>
          <a:r>
            <a:rPr lang="el-GR" sz="1900" kern="1200" dirty="0"/>
            <a:t> </a:t>
          </a:r>
        </a:p>
      </dsp:txBody>
      <dsp:txXfrm>
        <a:off x="8110" y="2888591"/>
        <a:ext cx="1455651" cy="663486"/>
      </dsp:txXfrm>
    </dsp:sp>
    <dsp:sp modelId="{1B7E818B-0C5F-4DD9-B677-AB7083C7FCBF}">
      <dsp:nvSpPr>
        <dsp:cNvPr id="0" name=""/>
        <dsp:cNvSpPr/>
      </dsp:nvSpPr>
      <dsp:spPr>
        <a:xfrm>
          <a:off x="1522234" y="2993980"/>
          <a:ext cx="723458" cy="72345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000" b="-2000"/>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F7AB9A-A972-4C86-829C-3D5948374C9F}">
      <dsp:nvSpPr>
        <dsp:cNvPr id="0" name=""/>
        <dsp:cNvSpPr/>
      </dsp:nvSpPr>
      <dsp:spPr>
        <a:xfrm>
          <a:off x="2424926" y="1163987"/>
          <a:ext cx="2927011" cy="1936453"/>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45720" rIns="15240" bIns="15240" numCol="1" spcCol="1270" anchor="t" anchorCtr="0">
          <a:noAutofit/>
        </a:bodyPr>
        <a:lstStyle/>
        <a:p>
          <a:pPr marL="114300" lvl="1" indent="-114300" algn="l" defTabSz="533400">
            <a:lnSpc>
              <a:spcPct val="90000"/>
            </a:lnSpc>
            <a:spcBef>
              <a:spcPct val="0"/>
            </a:spcBef>
            <a:spcAft>
              <a:spcPct val="15000"/>
            </a:spcAft>
            <a:buFontTx/>
            <a:buNone/>
          </a:pPr>
          <a:r>
            <a:rPr lang="en-US" sz="1200" b="0" kern="1200" dirty="0"/>
            <a:t>  </a:t>
          </a:r>
          <a:r>
            <a:rPr lang="el-GR" sz="1400" b="0" kern="1200" dirty="0"/>
            <a:t>Ο εμπλουτισμός της υπάρχουσας βιβλιογραφίας προτείνοντας την ΕξΑΕ ως μεθοδολογία διδασκαλίας της τοπικής Ιστορίας </a:t>
          </a:r>
          <a:r>
            <a:rPr lang="el-GR" sz="1400" b="0" i="0" u="none" strike="noStrike" kern="1200" dirty="0">
              <a:effectLst/>
            </a:rPr>
            <a:t>συμπληρωματικά ή/και αυτοδύναμα στη Τριτοβάθμια εκπαίδευση</a:t>
          </a:r>
          <a:endParaRPr lang="el-GR" sz="1400" kern="1200" dirty="0"/>
        </a:p>
      </dsp:txBody>
      <dsp:txXfrm>
        <a:off x="2470299" y="1209360"/>
        <a:ext cx="2836265" cy="1891080"/>
      </dsp:txXfrm>
    </dsp:sp>
    <dsp:sp modelId="{F4BF490F-FAD7-4B3E-9AFD-2BE80D7CEA42}">
      <dsp:nvSpPr>
        <dsp:cNvPr id="0" name=""/>
        <dsp:cNvSpPr/>
      </dsp:nvSpPr>
      <dsp:spPr>
        <a:xfrm>
          <a:off x="2445079" y="2903709"/>
          <a:ext cx="2886704" cy="663486"/>
        </a:xfrm>
        <a:prstGeom prst="rect">
          <a:avLst/>
        </a:prstGeom>
        <a:solidFill>
          <a:schemeClr val="accent2">
            <a:hueOff val="3183231"/>
            <a:satOff val="5400"/>
            <a:lumOff val="-196"/>
            <a:alphaOff val="0"/>
          </a:schemeClr>
        </a:solidFill>
        <a:ln w="12700" cap="flat" cmpd="sng" algn="ctr">
          <a:solidFill>
            <a:schemeClr val="accent2">
              <a:hueOff val="3183231"/>
              <a:satOff val="5400"/>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l-GR" sz="1900" kern="1200" dirty="0">
              <a:solidFill>
                <a:schemeClr val="tx1"/>
              </a:solidFill>
            </a:rPr>
            <a:t>Ερευνητική</a:t>
          </a:r>
        </a:p>
      </dsp:txBody>
      <dsp:txXfrm>
        <a:off x="2445079" y="2903709"/>
        <a:ext cx="2032890" cy="663486"/>
      </dsp:txXfrm>
    </dsp:sp>
    <dsp:sp modelId="{E27E45C5-B412-415E-8CF6-2A05C9EC585C}">
      <dsp:nvSpPr>
        <dsp:cNvPr id="0" name=""/>
        <dsp:cNvSpPr/>
      </dsp:nvSpPr>
      <dsp:spPr>
        <a:xfrm>
          <a:off x="4804775" y="2926920"/>
          <a:ext cx="723458" cy="72345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53000" r="-53000"/>
          </a:stretch>
        </a:blipFill>
        <a:ln w="12700" cap="flat" cmpd="sng" algn="ctr">
          <a:solidFill>
            <a:schemeClr val="accent2">
              <a:tint val="40000"/>
              <a:alpha val="90000"/>
              <a:hueOff val="3138028"/>
              <a:satOff val="4888"/>
              <a:lumOff val="2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1B2157-569F-463D-B8C1-BBDB7CB47DCE}">
      <dsp:nvSpPr>
        <dsp:cNvPr id="0" name=""/>
        <dsp:cNvSpPr/>
      </dsp:nvSpPr>
      <dsp:spPr>
        <a:xfrm>
          <a:off x="5531170" y="1242903"/>
          <a:ext cx="2067025" cy="1620788"/>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FontTx/>
            <a:buNone/>
          </a:pPr>
          <a:r>
            <a:rPr lang="en-US" sz="1600" b="0" kern="1200" dirty="0"/>
            <a:t>  </a:t>
          </a:r>
          <a:r>
            <a:rPr lang="el-GR" sz="1600" b="0" kern="1200" dirty="0"/>
            <a:t>  Η ε</a:t>
          </a:r>
          <a:r>
            <a:rPr lang="el-GR" sz="1600" b="0" i="0" u="none" strike="noStrike" kern="1200" dirty="0">
              <a:effectLst/>
            </a:rPr>
            <a:t>υαισθητοποίηση των πολιτών για την ιστορική και πολιτιστική κληρονομιά του τόπου μας.</a:t>
          </a:r>
          <a:endParaRPr lang="el-GR" sz="1600" kern="1200" dirty="0"/>
        </a:p>
      </dsp:txBody>
      <dsp:txXfrm>
        <a:off x="5569147" y="1280880"/>
        <a:ext cx="1991071" cy="1582811"/>
      </dsp:txXfrm>
    </dsp:sp>
    <dsp:sp modelId="{ADE3776D-6B8B-4C6C-9C88-3F3BC8108F91}">
      <dsp:nvSpPr>
        <dsp:cNvPr id="0" name=""/>
        <dsp:cNvSpPr/>
      </dsp:nvSpPr>
      <dsp:spPr>
        <a:xfrm>
          <a:off x="5531170" y="2824793"/>
          <a:ext cx="2067025" cy="663486"/>
        </a:xfrm>
        <a:prstGeom prst="rect">
          <a:avLst/>
        </a:prstGeom>
        <a:solidFill>
          <a:schemeClr val="accent2">
            <a:hueOff val="6366461"/>
            <a:satOff val="10800"/>
            <a:lumOff val="-392"/>
            <a:alphaOff val="0"/>
          </a:schemeClr>
        </a:solidFill>
        <a:ln w="12700" cap="flat" cmpd="sng" algn="ctr">
          <a:solidFill>
            <a:schemeClr val="accent2">
              <a:hueOff val="6366461"/>
              <a:satOff val="10800"/>
              <a:lumOff val="-3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lang="el-GR" sz="1900" kern="1200" dirty="0">
              <a:solidFill>
                <a:schemeClr val="tx1"/>
              </a:solidFill>
            </a:rPr>
            <a:t>Κοινωνική</a:t>
          </a:r>
        </a:p>
      </dsp:txBody>
      <dsp:txXfrm>
        <a:off x="5531170" y="2824793"/>
        <a:ext cx="1455651" cy="663486"/>
      </dsp:txXfrm>
    </dsp:sp>
    <dsp:sp modelId="{D70057A1-9341-447D-8D90-BD2B5C645A5B}">
      <dsp:nvSpPr>
        <dsp:cNvPr id="0" name=""/>
        <dsp:cNvSpPr/>
      </dsp:nvSpPr>
      <dsp:spPr>
        <a:xfrm>
          <a:off x="7045294" y="2930181"/>
          <a:ext cx="723458" cy="723458"/>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accent2">
              <a:tint val="40000"/>
              <a:alpha val="90000"/>
              <a:hueOff val="6276057"/>
              <a:satOff val="9776"/>
              <a:lumOff val="56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0D030-CDB9-4365-9D5D-C1BE6BD0F6C9}">
      <dsp:nvSpPr>
        <dsp:cNvPr id="0" name=""/>
        <dsp:cNvSpPr/>
      </dsp:nvSpPr>
      <dsp:spPr>
        <a:xfrm>
          <a:off x="822024" y="390530"/>
          <a:ext cx="2114108" cy="1769899"/>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23000" b="-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AEFACB-6E4A-479A-BB36-67E9037F0E61}">
      <dsp:nvSpPr>
        <dsp:cNvPr id="0" name=""/>
        <dsp:cNvSpPr/>
      </dsp:nvSpPr>
      <dsp:spPr>
        <a:xfrm>
          <a:off x="2539" y="2568415"/>
          <a:ext cx="3753077" cy="13923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l-GR" sz="2200" kern="1200" dirty="0"/>
            <a:t>Περιορισμένο δείγμα</a:t>
          </a:r>
        </a:p>
        <a:p>
          <a:pPr marL="0" lvl="0" indent="0" algn="ctr" defTabSz="977900">
            <a:lnSpc>
              <a:spcPct val="90000"/>
            </a:lnSpc>
            <a:spcBef>
              <a:spcPct val="0"/>
            </a:spcBef>
            <a:spcAft>
              <a:spcPct val="35000"/>
            </a:spcAft>
            <a:buNone/>
          </a:pPr>
          <a:r>
            <a:rPr lang="el-GR" sz="2200" kern="1200" dirty="0"/>
            <a:t>Δείγμα σκόπιμης δειγματοληψίας </a:t>
          </a:r>
        </a:p>
      </dsp:txBody>
      <dsp:txXfrm>
        <a:off x="2539" y="2568415"/>
        <a:ext cx="3753077" cy="1392391"/>
      </dsp:txXfrm>
    </dsp:sp>
    <dsp:sp modelId="{A32CC34E-0D31-4C8D-BB8E-358CB6F33727}">
      <dsp:nvSpPr>
        <dsp:cNvPr id="0" name=""/>
        <dsp:cNvSpPr/>
      </dsp:nvSpPr>
      <dsp:spPr>
        <a:xfrm>
          <a:off x="4830543" y="390530"/>
          <a:ext cx="2354155" cy="1769899"/>
        </a:xfrm>
        <a:prstGeom prst="round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C80501-C5FF-4860-97DB-7CF7DDB34DEE}">
      <dsp:nvSpPr>
        <dsp:cNvPr id="0" name=""/>
        <dsp:cNvSpPr/>
      </dsp:nvSpPr>
      <dsp:spPr>
        <a:xfrm>
          <a:off x="4131082" y="2568415"/>
          <a:ext cx="3753077" cy="13923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0" numCol="1" spcCol="1270" anchor="t" anchorCtr="0">
          <a:noAutofit/>
        </a:bodyPr>
        <a:lstStyle/>
        <a:p>
          <a:pPr marL="0" lvl="0" indent="0" algn="ctr" defTabSz="977900">
            <a:lnSpc>
              <a:spcPct val="90000"/>
            </a:lnSpc>
            <a:spcBef>
              <a:spcPct val="0"/>
            </a:spcBef>
            <a:spcAft>
              <a:spcPct val="35000"/>
            </a:spcAft>
            <a:buNone/>
          </a:pPr>
          <a:r>
            <a:rPr lang="el-GR" sz="2200" kern="1200" dirty="0"/>
            <a:t>Έλλειψη αποτίμησης από εκπαιδευτές ενηλίκων ειδικούς στο αντικείμενο της ιστορίας </a:t>
          </a:r>
        </a:p>
      </dsp:txBody>
      <dsp:txXfrm>
        <a:off x="4131082" y="2568415"/>
        <a:ext cx="3753077" cy="1392391"/>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15C90-5107-4CC8-9B61-E86C5846B409}">
      <dsp:nvSpPr>
        <dsp:cNvPr id="0" name=""/>
        <dsp:cNvSpPr/>
      </dsp:nvSpPr>
      <dsp:spPr>
        <a:xfrm>
          <a:off x="342477" y="2183"/>
          <a:ext cx="3320087" cy="1992052"/>
        </a:xfrm>
        <a:prstGeom prst="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chemeClr val="tx1"/>
              </a:solidFill>
            </a:rPr>
            <a:t>Αξιοποίηση του ΕΥ συμπληρωματικά σε προγράμματα εκπαίδευσης ενηλίκων </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42477" y="2183"/>
        <a:ext cx="3320087" cy="1992052"/>
      </dsp:txXfrm>
    </dsp:sp>
    <dsp:sp modelId="{7CA3D3C2-9EB4-42DA-8109-62D5723B34D2}">
      <dsp:nvSpPr>
        <dsp:cNvPr id="0" name=""/>
        <dsp:cNvSpPr/>
      </dsp:nvSpPr>
      <dsp:spPr>
        <a:xfrm>
          <a:off x="3994573" y="2183"/>
          <a:ext cx="3320087" cy="1992052"/>
        </a:xfrm>
        <a:prstGeom prst="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0" kern="1200" dirty="0">
              <a:solidFill>
                <a:schemeClr val="tx1"/>
              </a:solidFill>
              <a:effectLst>
                <a:outerShdw blurRad="38100" dist="38100" dir="2700000" algn="tl">
                  <a:srgbClr val="000000">
                    <a:alpha val="43137"/>
                  </a:srgbClr>
                </a:outerShdw>
              </a:effectLst>
              <a:latin typeface="+mn-lt"/>
              <a:cs typeface="Times New Roman" panose="02020603050405020304" pitchFamily="18" charset="0"/>
            </a:rPr>
            <a:t>Μελλοντική έρευνα του ΕΥ ως προς τα παραγόμενα μαθησιακά αποτελέσματα και τη συμβολή του στην εκπαιδευτική διαδικασία</a:t>
          </a:r>
          <a:r>
            <a:rPr lang="el-GR" sz="2000" b="0"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dsp:txBody>
      <dsp:txXfrm>
        <a:off x="3994573" y="2183"/>
        <a:ext cx="3320087" cy="1992052"/>
      </dsp:txXfrm>
    </dsp:sp>
    <dsp:sp modelId="{E5E76C9E-A611-4B0E-A815-2AF0317A132E}">
      <dsp:nvSpPr>
        <dsp:cNvPr id="0" name=""/>
        <dsp:cNvSpPr/>
      </dsp:nvSpPr>
      <dsp:spPr>
        <a:xfrm>
          <a:off x="2168525" y="2326244"/>
          <a:ext cx="3320087" cy="1992052"/>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solidFill>
                <a:schemeClr val="tx1"/>
              </a:solidFill>
            </a:rPr>
            <a:t>Μελλοντική δημιουργία αντίστοιχου ΕΥ για θέματα  τοπικής ιστορίας της χώρας μας </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2168525" y="2326244"/>
        <a:ext cx="3320087" cy="19920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BC3C2-132C-4DD4-B094-80944FF5B96E}">
      <dsp:nvSpPr>
        <dsp:cNvPr id="0" name=""/>
        <dsp:cNvSpPr/>
      </dsp:nvSpPr>
      <dsp:spPr>
        <a:xfrm>
          <a:off x="-6186097" y="-946688"/>
          <a:ext cx="7365985" cy="7365985"/>
        </a:xfrm>
        <a:prstGeom prst="blockArc">
          <a:avLst>
            <a:gd name="adj1" fmla="val 18900000"/>
            <a:gd name="adj2" fmla="val 2700000"/>
            <a:gd name="adj3" fmla="val 293"/>
          </a:avLst>
        </a:pr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D32C50-AE0C-4DF6-BF64-1B51D6F84B34}">
      <dsp:nvSpPr>
        <dsp:cNvPr id="0" name=""/>
        <dsp:cNvSpPr/>
      </dsp:nvSpPr>
      <dsp:spPr>
        <a:xfrm>
          <a:off x="759597" y="547260"/>
          <a:ext cx="6077648" cy="109452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777" tIns="43180" rIns="43180" bIns="43180" numCol="1" spcCol="1270" anchor="ctr" anchorCtr="0">
          <a:noAutofit/>
        </a:bodyPr>
        <a:lstStyle/>
        <a:p>
          <a:pPr marL="0" lvl="0" indent="0" algn="l" defTabSz="755650">
            <a:lnSpc>
              <a:spcPct val="90000"/>
            </a:lnSpc>
            <a:spcBef>
              <a:spcPct val="0"/>
            </a:spcBef>
            <a:spcAft>
              <a:spcPct val="35000"/>
            </a:spcAft>
            <a:buNone/>
          </a:pPr>
          <a:r>
            <a:rPr lang="el-GR" sz="1700" kern="1200" dirty="0"/>
            <a:t>  </a:t>
          </a:r>
          <a:r>
            <a:rPr lang="el-GR" sz="2400" b="0" i="0" u="none" strike="noStrike" kern="1200" dirty="0">
              <a:solidFill>
                <a:srgbClr val="000000"/>
              </a:solidFill>
              <a:effectLst/>
            </a:rPr>
            <a:t>Το ΕΥ  διέπεται από τις αρχές και τη μεθοδολογία της Εξ αποστάσεως εκπαίδευσης;</a:t>
          </a:r>
          <a:endParaRPr lang="el-GR" sz="2400" b="1" kern="1200" dirty="0"/>
        </a:p>
      </dsp:txBody>
      <dsp:txXfrm>
        <a:off x="759597" y="547260"/>
        <a:ext cx="6077648" cy="1094521"/>
      </dsp:txXfrm>
    </dsp:sp>
    <dsp:sp modelId="{3604FED3-39AE-4DE4-9D5C-514A32308A47}">
      <dsp:nvSpPr>
        <dsp:cNvPr id="0" name=""/>
        <dsp:cNvSpPr/>
      </dsp:nvSpPr>
      <dsp:spPr>
        <a:xfrm>
          <a:off x="75521" y="410445"/>
          <a:ext cx="1368152" cy="1368152"/>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C0853CF-ABB2-4881-BC98-8B95620A8214}">
      <dsp:nvSpPr>
        <dsp:cNvPr id="0" name=""/>
        <dsp:cNvSpPr/>
      </dsp:nvSpPr>
      <dsp:spPr>
        <a:xfrm>
          <a:off x="1157456" y="2189043"/>
          <a:ext cx="5679789" cy="1094521"/>
        </a:xfrm>
        <a:prstGeom prst="rect">
          <a:avLst/>
        </a:prstGeom>
        <a:solidFill>
          <a:schemeClr val="accent3">
            <a:hueOff val="378640"/>
            <a:satOff val="4952"/>
            <a:lumOff val="-6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777" tIns="60960" rIns="60960" bIns="60960" numCol="1" spcCol="1270" anchor="ctr" anchorCtr="0">
          <a:noAutofit/>
        </a:bodyPr>
        <a:lstStyle/>
        <a:p>
          <a:pPr marL="0" lvl="0" indent="0" algn="l" defTabSz="1066800">
            <a:lnSpc>
              <a:spcPct val="90000"/>
            </a:lnSpc>
            <a:spcBef>
              <a:spcPct val="0"/>
            </a:spcBef>
            <a:spcAft>
              <a:spcPct val="35000"/>
            </a:spcAft>
            <a:buNone/>
          </a:pPr>
          <a:r>
            <a:rPr lang="el-GR" sz="2400" b="0" i="0" u="none" strike="noStrike" kern="1200" dirty="0">
              <a:solidFill>
                <a:srgbClr val="000000"/>
              </a:solidFill>
              <a:effectLst/>
            </a:rPr>
            <a:t>To EY έχει δημιουργηθεί ακολουθώντας τις αρχές της Πολυμεσικής Μάθησης</a:t>
          </a:r>
          <a:r>
            <a:rPr lang="en-US" sz="2400" b="0" i="0" u="none" strike="noStrike" kern="1200" dirty="0">
              <a:solidFill>
                <a:srgbClr val="000000"/>
              </a:solidFill>
              <a:effectLst/>
            </a:rPr>
            <a:t>; </a:t>
          </a:r>
          <a:endParaRPr lang="el-GR" sz="2400" kern="1200" dirty="0"/>
        </a:p>
      </dsp:txBody>
      <dsp:txXfrm>
        <a:off x="1157456" y="2189043"/>
        <a:ext cx="5679789" cy="1094521"/>
      </dsp:txXfrm>
    </dsp:sp>
    <dsp:sp modelId="{485E01FE-43EE-4F00-ABDF-8C6167B34D0B}">
      <dsp:nvSpPr>
        <dsp:cNvPr id="0" name=""/>
        <dsp:cNvSpPr/>
      </dsp:nvSpPr>
      <dsp:spPr>
        <a:xfrm>
          <a:off x="473380" y="2052228"/>
          <a:ext cx="1368152" cy="1368152"/>
        </a:xfrm>
        <a:prstGeom prst="ellipse">
          <a:avLst/>
        </a:prstGeom>
        <a:solidFill>
          <a:schemeClr val="lt1">
            <a:hueOff val="0"/>
            <a:satOff val="0"/>
            <a:lumOff val="0"/>
            <a:alphaOff val="0"/>
          </a:schemeClr>
        </a:solidFill>
        <a:ln w="12700" cap="flat" cmpd="sng" algn="ctr">
          <a:solidFill>
            <a:schemeClr val="accent3">
              <a:hueOff val="378640"/>
              <a:satOff val="4952"/>
              <a:lumOff val="-607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A8E595-A26E-4853-B209-23E20447D37C}">
      <dsp:nvSpPr>
        <dsp:cNvPr id="0" name=""/>
        <dsp:cNvSpPr/>
      </dsp:nvSpPr>
      <dsp:spPr>
        <a:xfrm>
          <a:off x="759597" y="3655308"/>
          <a:ext cx="6077648" cy="1445556"/>
        </a:xfrm>
        <a:prstGeom prst="rect">
          <a:avLst/>
        </a:prstGeom>
        <a:solidFill>
          <a:schemeClr val="accent3">
            <a:hueOff val="757279"/>
            <a:satOff val="9903"/>
            <a:lumOff val="-121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8777" tIns="43180" rIns="43180" bIns="43180" numCol="1" spcCol="1270" anchor="ctr" anchorCtr="0">
          <a:noAutofit/>
        </a:bodyPr>
        <a:lstStyle/>
        <a:p>
          <a:pPr marL="0" lvl="0" indent="0" algn="l" defTabSz="755650">
            <a:lnSpc>
              <a:spcPct val="90000"/>
            </a:lnSpc>
            <a:spcBef>
              <a:spcPct val="0"/>
            </a:spcBef>
            <a:spcAft>
              <a:spcPct val="35000"/>
            </a:spcAft>
            <a:buNone/>
          </a:pPr>
          <a:r>
            <a:rPr lang="el-GR" sz="1700" kern="1200" dirty="0"/>
            <a:t> </a:t>
          </a:r>
          <a:r>
            <a:rPr lang="el-GR" sz="2400" b="0" i="0" u="none" strike="noStrike" kern="1200" dirty="0">
              <a:solidFill>
                <a:srgbClr val="000000"/>
              </a:solidFill>
              <a:effectLst/>
            </a:rPr>
            <a:t>Ποιες είναι οι  απόψεις  των φοιτητών αρχιτεκτονικής σχολής απέναντι στο εκπαιδευτικό υλικό, ως ειδικοί ως προς το Γνωστικό Αντικείμενο; </a:t>
          </a:r>
          <a:endParaRPr lang="el-GR" sz="2400" kern="1200" dirty="0"/>
        </a:p>
      </dsp:txBody>
      <dsp:txXfrm>
        <a:off x="759597" y="3655308"/>
        <a:ext cx="6077648" cy="1445556"/>
      </dsp:txXfrm>
    </dsp:sp>
    <dsp:sp modelId="{2AD7153E-C9F3-4968-83C3-01B2F1117513}">
      <dsp:nvSpPr>
        <dsp:cNvPr id="0" name=""/>
        <dsp:cNvSpPr/>
      </dsp:nvSpPr>
      <dsp:spPr>
        <a:xfrm>
          <a:off x="75521" y="3694010"/>
          <a:ext cx="1368152" cy="1368152"/>
        </a:xfrm>
        <a:prstGeom prst="ellipse">
          <a:avLst/>
        </a:prstGeom>
        <a:solidFill>
          <a:schemeClr val="lt1">
            <a:hueOff val="0"/>
            <a:satOff val="0"/>
            <a:lumOff val="0"/>
            <a:alphaOff val="0"/>
          </a:schemeClr>
        </a:solidFill>
        <a:ln w="12700" cap="flat" cmpd="sng" algn="ctr">
          <a:solidFill>
            <a:schemeClr val="accent3">
              <a:hueOff val="757279"/>
              <a:satOff val="9903"/>
              <a:lumOff val="-1215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8BED06-EA53-4550-AA18-2DFF17D3FBF6}">
      <dsp:nvSpPr>
        <dsp:cNvPr id="0" name=""/>
        <dsp:cNvSpPr/>
      </dsp:nvSpPr>
      <dsp:spPr>
        <a:xfrm>
          <a:off x="1290616" y="0"/>
          <a:ext cx="2048280" cy="2048280"/>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l-GR" sz="2400" b="1" kern="1200" dirty="0"/>
            <a:t>Τοπική Ιστορία</a:t>
          </a:r>
        </a:p>
      </dsp:txBody>
      <dsp:txXfrm>
        <a:off x="1563720" y="358449"/>
        <a:ext cx="1502072" cy="921726"/>
      </dsp:txXfrm>
    </dsp:sp>
    <dsp:sp modelId="{E598FCD7-2FBF-4E5A-8C7F-5A99F765E0A7}">
      <dsp:nvSpPr>
        <dsp:cNvPr id="0" name=""/>
        <dsp:cNvSpPr/>
      </dsp:nvSpPr>
      <dsp:spPr>
        <a:xfrm>
          <a:off x="2052317" y="1270643"/>
          <a:ext cx="2172323" cy="2143156"/>
        </a:xfrm>
        <a:prstGeom prst="ellipse">
          <a:avLst/>
        </a:prstGeom>
        <a:solidFill>
          <a:schemeClr val="accent3">
            <a:alpha val="50000"/>
            <a:hueOff val="378640"/>
            <a:satOff val="4952"/>
            <a:lumOff val="-607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l-GR" sz="1800" b="1" kern="1200" dirty="0"/>
            <a:t>Εκπαίδευση </a:t>
          </a:r>
        </a:p>
        <a:p>
          <a:pPr marL="0" lvl="0" indent="0" algn="ctr" defTabSz="800100">
            <a:lnSpc>
              <a:spcPct val="90000"/>
            </a:lnSpc>
            <a:spcBef>
              <a:spcPct val="0"/>
            </a:spcBef>
            <a:spcAft>
              <a:spcPct val="35000"/>
            </a:spcAft>
            <a:buNone/>
          </a:pPr>
          <a:r>
            <a:rPr lang="el-GR" sz="2000" b="1" kern="1200" dirty="0"/>
            <a:t>Ενηλίκων</a:t>
          </a:r>
        </a:p>
      </dsp:txBody>
      <dsp:txXfrm>
        <a:off x="2716686" y="1824292"/>
        <a:ext cx="1303394" cy="1178735"/>
      </dsp:txXfrm>
    </dsp:sp>
    <dsp:sp modelId="{1DDF1CF0-48F5-4A30-9B6F-68F6B6583BAC}">
      <dsp:nvSpPr>
        <dsp:cNvPr id="0" name=""/>
        <dsp:cNvSpPr/>
      </dsp:nvSpPr>
      <dsp:spPr>
        <a:xfrm>
          <a:off x="469454" y="1299128"/>
          <a:ext cx="2048280" cy="2048280"/>
        </a:xfrm>
        <a:prstGeom prst="ellipse">
          <a:avLst/>
        </a:prstGeom>
        <a:solidFill>
          <a:schemeClr val="accent3">
            <a:alpha val="50000"/>
            <a:hueOff val="757279"/>
            <a:satOff val="9903"/>
            <a:lumOff val="-12156"/>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l-GR" sz="1700" kern="1200" dirty="0"/>
            <a:t> </a:t>
          </a:r>
          <a:r>
            <a:rPr lang="el-GR" sz="3200" b="1" kern="1200" dirty="0"/>
            <a:t>ΕξΑΕ</a:t>
          </a:r>
        </a:p>
      </dsp:txBody>
      <dsp:txXfrm>
        <a:off x="662334" y="1828267"/>
        <a:ext cx="1228968" cy="11265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2E4A48-E478-4C8B-BC01-61894F917F12}">
      <dsp:nvSpPr>
        <dsp:cNvPr id="0" name=""/>
        <dsp:cNvSpPr/>
      </dsp:nvSpPr>
      <dsp:spPr>
        <a:xfrm rot="16200000">
          <a:off x="-673246" y="673246"/>
          <a:ext cx="3306534" cy="1960041"/>
        </a:xfrm>
        <a:prstGeom prst="flowChartManualOperation">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l-GR" sz="2200" b="1" kern="1200" dirty="0">
              <a:solidFill>
                <a:srgbClr val="002060"/>
              </a:solidFill>
            </a:rPr>
            <a:t>Τοπική Ιστορία</a:t>
          </a:r>
        </a:p>
        <a:p>
          <a:pPr marL="0" lvl="0" indent="0" algn="ctr" defTabSz="977900">
            <a:lnSpc>
              <a:spcPct val="90000"/>
            </a:lnSpc>
            <a:spcBef>
              <a:spcPct val="0"/>
            </a:spcBef>
            <a:spcAft>
              <a:spcPct val="35000"/>
            </a:spcAft>
            <a:buNone/>
          </a:pPr>
          <a:r>
            <a:rPr lang="el-GR" sz="2000" b="1" kern="1200" dirty="0">
              <a:solidFill>
                <a:srgbClr val="002060"/>
              </a:solidFill>
            </a:rPr>
            <a:t>και </a:t>
          </a:r>
        </a:p>
        <a:p>
          <a:pPr marL="0" lvl="0" indent="0" algn="ctr" defTabSz="977900">
            <a:lnSpc>
              <a:spcPct val="90000"/>
            </a:lnSpc>
            <a:spcBef>
              <a:spcPct val="0"/>
            </a:spcBef>
            <a:spcAft>
              <a:spcPct val="35000"/>
            </a:spcAft>
            <a:buNone/>
          </a:pPr>
          <a:r>
            <a:rPr lang="el-GR" sz="2200" b="1" kern="1200" dirty="0">
              <a:solidFill>
                <a:srgbClr val="002060"/>
              </a:solidFill>
            </a:rPr>
            <a:t>Εκπαίδευση Ενηλίκων </a:t>
          </a:r>
        </a:p>
      </dsp:txBody>
      <dsp:txXfrm rot="5400000">
        <a:off x="0" y="661307"/>
        <a:ext cx="1960041" cy="1983920"/>
      </dsp:txXfrm>
    </dsp:sp>
    <dsp:sp modelId="{0A013428-A9E4-410A-BE69-E4C2DF74D256}">
      <dsp:nvSpPr>
        <dsp:cNvPr id="0" name=""/>
        <dsp:cNvSpPr/>
      </dsp:nvSpPr>
      <dsp:spPr>
        <a:xfrm rot="16200000">
          <a:off x="1434552" y="673246"/>
          <a:ext cx="3306534" cy="1960041"/>
        </a:xfrm>
        <a:prstGeom prst="flowChartManualOperation">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rgbClr val="002060"/>
              </a:solidFill>
            </a:rPr>
            <a:t>2008</a:t>
          </a:r>
        </a:p>
        <a:p>
          <a:pPr marL="0" lvl="0" indent="0" algn="ctr" defTabSz="889000">
            <a:lnSpc>
              <a:spcPct val="90000"/>
            </a:lnSpc>
            <a:spcBef>
              <a:spcPct val="0"/>
            </a:spcBef>
            <a:spcAft>
              <a:spcPct val="35000"/>
            </a:spcAft>
            <a:buNone/>
          </a:pPr>
          <a:r>
            <a:rPr lang="el-GR" sz="2000" b="1" kern="1200" dirty="0">
              <a:solidFill>
                <a:srgbClr val="002060"/>
              </a:solidFill>
            </a:rPr>
            <a:t>Πιλοτικά προγράμματα ΙΝΕΔΙΒΙΜ</a:t>
          </a:r>
        </a:p>
      </dsp:txBody>
      <dsp:txXfrm rot="5400000">
        <a:off x="2107798" y="661307"/>
        <a:ext cx="1960041" cy="1983920"/>
      </dsp:txXfrm>
    </dsp:sp>
    <dsp:sp modelId="{9333F022-AB7D-48B1-AF75-BB43FE300720}">
      <dsp:nvSpPr>
        <dsp:cNvPr id="0" name=""/>
        <dsp:cNvSpPr/>
      </dsp:nvSpPr>
      <dsp:spPr>
        <a:xfrm rot="16200000">
          <a:off x="3541598" y="673246"/>
          <a:ext cx="3306534" cy="1960041"/>
        </a:xfrm>
        <a:prstGeom prst="flowChartManualOperation">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101600" bIns="0" numCol="1" spcCol="1270" anchor="ctr" anchorCtr="0">
          <a:noAutofit/>
        </a:bodyPr>
        <a:lstStyle/>
        <a:p>
          <a:pPr marL="0" lvl="0" indent="0" algn="ctr" defTabSz="711200">
            <a:lnSpc>
              <a:spcPct val="90000"/>
            </a:lnSpc>
            <a:spcBef>
              <a:spcPct val="0"/>
            </a:spcBef>
            <a:spcAft>
              <a:spcPct val="35000"/>
            </a:spcAft>
            <a:buNone/>
          </a:pPr>
          <a:r>
            <a:rPr lang="el-GR" sz="1600" kern="1200" dirty="0">
              <a:solidFill>
                <a:srgbClr val="002060"/>
              </a:solidFill>
            </a:rPr>
            <a:t>Μπορεί να προσεγγιστεί από </a:t>
          </a:r>
          <a:r>
            <a:rPr lang="el-GR" sz="1600" b="1" kern="1200" dirty="0">
              <a:solidFill>
                <a:srgbClr val="002060"/>
              </a:solidFill>
            </a:rPr>
            <a:t>όλους τους ενήλικες </a:t>
          </a:r>
          <a:r>
            <a:rPr lang="el-GR" sz="1600" kern="1200" dirty="0">
              <a:solidFill>
                <a:srgbClr val="002060"/>
              </a:solidFill>
            </a:rPr>
            <a:t>ανεξαρτήτως </a:t>
          </a:r>
        </a:p>
        <a:p>
          <a:pPr marL="0" lvl="0" indent="0" algn="ctr" defTabSz="711200">
            <a:lnSpc>
              <a:spcPct val="90000"/>
            </a:lnSpc>
            <a:spcBef>
              <a:spcPct val="0"/>
            </a:spcBef>
            <a:spcAft>
              <a:spcPct val="35000"/>
            </a:spcAft>
            <a:buNone/>
          </a:pPr>
          <a:r>
            <a:rPr lang="el-GR" sz="1400" b="1" kern="1200" dirty="0">
              <a:solidFill>
                <a:srgbClr val="002060"/>
              </a:solidFill>
            </a:rPr>
            <a:t>-ηλικίας</a:t>
          </a:r>
        </a:p>
        <a:p>
          <a:pPr marL="0" lvl="0" indent="0" algn="ctr" defTabSz="711200">
            <a:lnSpc>
              <a:spcPct val="90000"/>
            </a:lnSpc>
            <a:spcBef>
              <a:spcPct val="0"/>
            </a:spcBef>
            <a:spcAft>
              <a:spcPct val="35000"/>
            </a:spcAft>
            <a:buNone/>
          </a:pPr>
          <a:r>
            <a:rPr lang="el-GR" sz="1400" b="1" kern="1200" dirty="0">
              <a:solidFill>
                <a:srgbClr val="002060"/>
              </a:solidFill>
            </a:rPr>
            <a:t>-μορφωτικού επιπέδου</a:t>
          </a:r>
        </a:p>
        <a:p>
          <a:pPr marL="0" lvl="0" indent="0" algn="ctr" defTabSz="711200">
            <a:lnSpc>
              <a:spcPct val="90000"/>
            </a:lnSpc>
            <a:spcBef>
              <a:spcPct val="0"/>
            </a:spcBef>
            <a:spcAft>
              <a:spcPct val="35000"/>
            </a:spcAft>
            <a:buNone/>
          </a:pPr>
          <a:r>
            <a:rPr lang="el-GR" sz="1400" b="1" kern="1200" dirty="0">
              <a:solidFill>
                <a:srgbClr val="002060"/>
              </a:solidFill>
            </a:rPr>
            <a:t> -εργασιακής κατάστασης </a:t>
          </a:r>
        </a:p>
      </dsp:txBody>
      <dsp:txXfrm rot="5400000">
        <a:off x="4214844" y="661307"/>
        <a:ext cx="1960041" cy="19839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F3969-8BF3-4B8C-A7C9-9381C3EC0D43}">
      <dsp:nvSpPr>
        <dsp:cNvPr id="0" name=""/>
        <dsp:cNvSpPr/>
      </dsp:nvSpPr>
      <dsp:spPr>
        <a:xfrm>
          <a:off x="0" y="2420936"/>
          <a:ext cx="7957735" cy="1590598"/>
        </a:xfrm>
        <a:prstGeom prst="rec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Tx/>
            <a:buNone/>
          </a:pPr>
          <a:r>
            <a:rPr lang="el-GR" sz="1800" b="1" kern="1200" dirty="0">
              <a:solidFill>
                <a:srgbClr val="002060"/>
              </a:solidFill>
            </a:rPr>
            <a:t>Θεωρίες Μάθησης </a:t>
          </a:r>
        </a:p>
        <a:p>
          <a:pPr marL="0" lvl="0" indent="0" algn="ctr" defTabSz="800100">
            <a:lnSpc>
              <a:spcPct val="90000"/>
            </a:lnSpc>
            <a:spcBef>
              <a:spcPct val="0"/>
            </a:spcBef>
            <a:spcAft>
              <a:spcPct val="35000"/>
            </a:spcAft>
            <a:buFontTx/>
            <a:buNone/>
          </a:pPr>
          <a:r>
            <a:rPr lang="el-GR" sz="1800" b="1" kern="1200" dirty="0">
              <a:solidFill>
                <a:srgbClr val="002060"/>
              </a:solidFill>
            </a:rPr>
            <a:t>Εποικοδομισμός</a:t>
          </a:r>
        </a:p>
        <a:p>
          <a:pPr marL="0" lvl="0" indent="0" algn="ctr" defTabSz="800100">
            <a:lnSpc>
              <a:spcPct val="90000"/>
            </a:lnSpc>
            <a:spcBef>
              <a:spcPct val="0"/>
            </a:spcBef>
            <a:spcAft>
              <a:spcPct val="35000"/>
            </a:spcAft>
            <a:buFontTx/>
            <a:buNone/>
          </a:pPr>
          <a:r>
            <a:rPr lang="el-GR" sz="1800" b="1" kern="1200" dirty="0">
              <a:solidFill>
                <a:srgbClr val="002060"/>
              </a:solidFill>
            </a:rPr>
            <a:t>Κονεκτιβισμός</a:t>
          </a:r>
        </a:p>
        <a:p>
          <a:pPr marL="0" lvl="0" indent="0" algn="ctr" defTabSz="800100">
            <a:lnSpc>
              <a:spcPct val="90000"/>
            </a:lnSpc>
            <a:spcBef>
              <a:spcPct val="0"/>
            </a:spcBef>
            <a:spcAft>
              <a:spcPct val="35000"/>
            </a:spcAft>
            <a:buFontTx/>
            <a:buNone/>
          </a:pPr>
          <a:r>
            <a:rPr lang="el-GR" sz="1800" b="1" kern="1200" dirty="0">
              <a:solidFill>
                <a:srgbClr val="002060"/>
              </a:solidFill>
            </a:rPr>
            <a:t>Συμπεριφορισμός  </a:t>
          </a:r>
        </a:p>
      </dsp:txBody>
      <dsp:txXfrm>
        <a:off x="0" y="2420936"/>
        <a:ext cx="7957735" cy="1590598"/>
      </dsp:txXfrm>
    </dsp:sp>
    <dsp:sp modelId="{314754B8-56C2-44C1-9A55-10D891706D8D}">
      <dsp:nvSpPr>
        <dsp:cNvPr id="0" name=""/>
        <dsp:cNvSpPr/>
      </dsp:nvSpPr>
      <dsp:spPr>
        <a:xfrm rot="10800000">
          <a:off x="0" y="0"/>
          <a:ext cx="7957735" cy="2446340"/>
        </a:xfrm>
        <a:prstGeom prst="upArrowCallout">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Tx/>
            <a:buNone/>
          </a:pPr>
          <a:r>
            <a:rPr lang="en-US" sz="1800" b="1" i="1" u="none" kern="1200" dirty="0">
              <a:solidFill>
                <a:srgbClr val="002060"/>
              </a:solidFill>
            </a:rPr>
            <a:t>  </a:t>
          </a:r>
          <a:r>
            <a:rPr lang="el-GR" sz="1800" b="1" i="1" u="none" kern="1200" dirty="0">
              <a:solidFill>
                <a:srgbClr val="002060"/>
              </a:solidFill>
            </a:rPr>
            <a:t>  </a:t>
          </a:r>
          <a:r>
            <a:rPr lang="el-GR" sz="1800" b="0" i="1" u="none" kern="1200" dirty="0">
              <a:solidFill>
                <a:srgbClr val="002060"/>
              </a:solidFill>
            </a:rPr>
            <a:t>«Η εκπαίδευση που διδάσκει και ενεργοποιεί τον μαθητή όσον αφορά το </a:t>
          </a:r>
          <a:r>
            <a:rPr lang="el-GR" sz="1800" b="1" i="1" u="none" kern="1200" dirty="0">
              <a:solidFill>
                <a:srgbClr val="002060"/>
              </a:solidFill>
            </a:rPr>
            <a:t>πώς να μαθαίνει μόνος του</a:t>
          </a:r>
          <a:r>
            <a:rPr lang="el-GR" sz="1800" b="0" i="1" u="none" kern="1200" dirty="0">
              <a:solidFill>
                <a:srgbClr val="002060"/>
              </a:solidFill>
            </a:rPr>
            <a:t> και </a:t>
          </a:r>
          <a:r>
            <a:rPr lang="el-GR" sz="1800" b="1" i="1" u="none" kern="1200" dirty="0">
              <a:solidFill>
                <a:srgbClr val="002060"/>
              </a:solidFill>
            </a:rPr>
            <a:t>πώς να λειτουργεί αυτόνομα </a:t>
          </a:r>
          <a:r>
            <a:rPr lang="el-GR" sz="1800" b="0" i="1" u="none" kern="1200" dirty="0">
              <a:solidFill>
                <a:srgbClr val="002060"/>
              </a:solidFill>
            </a:rPr>
            <a:t>προς μία ευρετική πορεία </a:t>
          </a:r>
          <a:r>
            <a:rPr lang="el-GR" sz="1800" b="1" i="1" u="none" kern="1200" dirty="0">
              <a:solidFill>
                <a:srgbClr val="002060"/>
              </a:solidFill>
            </a:rPr>
            <a:t>αυτομάθησης</a:t>
          </a:r>
          <a:r>
            <a:rPr lang="el-GR" sz="1800" b="0" i="1" u="none" kern="1200" dirty="0">
              <a:solidFill>
                <a:srgbClr val="002060"/>
              </a:solidFill>
            </a:rPr>
            <a:t> και </a:t>
          </a:r>
          <a:r>
            <a:rPr lang="el-GR" sz="1800" b="1" i="1" u="none" kern="1200" dirty="0">
              <a:solidFill>
                <a:srgbClr val="002060"/>
              </a:solidFill>
            </a:rPr>
            <a:t>γνώσης</a:t>
          </a:r>
          <a:r>
            <a:rPr lang="el-GR" sz="1800" b="0" i="1" u="none" kern="1200" dirty="0">
              <a:solidFill>
                <a:srgbClr val="002060"/>
              </a:solidFill>
            </a:rPr>
            <a:t>»</a:t>
          </a:r>
          <a:r>
            <a:rPr lang="el-GR" sz="1800" b="0" u="none" kern="1200" dirty="0">
              <a:solidFill>
                <a:srgbClr val="002060"/>
              </a:solidFill>
            </a:rPr>
            <a:t> (Λιοναράκης,2001)</a:t>
          </a:r>
          <a:endParaRPr lang="el-GR" sz="1800" b="0" kern="1200" dirty="0">
            <a:solidFill>
              <a:srgbClr val="002060"/>
            </a:solidFill>
          </a:endParaRPr>
        </a:p>
      </dsp:txBody>
      <dsp:txXfrm rot="10800000">
        <a:off x="0" y="0"/>
        <a:ext cx="7957735" cy="15895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5FE08E-DA48-4B83-BECD-CD3B5EEAF536}">
      <dsp:nvSpPr>
        <dsp:cNvPr id="0" name=""/>
        <dsp:cNvSpPr/>
      </dsp:nvSpPr>
      <dsp:spPr>
        <a:xfrm>
          <a:off x="0" y="262110"/>
          <a:ext cx="6984776" cy="1455299"/>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2096" tIns="291592" rIns="542096" bIns="99568" numCol="1" spcCol="1270" anchor="t" anchorCtr="0">
          <a:noAutofit/>
        </a:bodyPr>
        <a:lstStyle/>
        <a:p>
          <a:pPr marL="114300" lvl="1" indent="-114300" algn="l" defTabSz="622300">
            <a:lnSpc>
              <a:spcPct val="90000"/>
            </a:lnSpc>
            <a:spcBef>
              <a:spcPct val="0"/>
            </a:spcBef>
            <a:spcAft>
              <a:spcPct val="15000"/>
            </a:spcAft>
            <a:buChar char="•"/>
          </a:pPr>
          <a:r>
            <a:rPr lang="el-GR" sz="1400" kern="1200" dirty="0"/>
            <a:t>Μάθηση</a:t>
          </a:r>
          <a:r>
            <a:rPr lang="en-US" sz="1400" kern="1200" dirty="0"/>
            <a:t>: </a:t>
          </a:r>
          <a:r>
            <a:rPr lang="el-GR" sz="1400" kern="1200" dirty="0"/>
            <a:t> μια </a:t>
          </a:r>
          <a:r>
            <a:rPr lang="el-GR" sz="1400" b="1" kern="1200" dirty="0"/>
            <a:t>διερευνητική διαδικασία </a:t>
          </a:r>
          <a:r>
            <a:rPr lang="el-GR" sz="1400" kern="1200" dirty="0"/>
            <a:t>μέσα από την οποία ο εκπαιδευόμενος αλλάζει και αναδομεί τις προυπάρχουσες γνώσεις του (Κανάκης, 2007). </a:t>
          </a:r>
        </a:p>
        <a:p>
          <a:pPr marL="114300" lvl="1" indent="-114300" algn="l" defTabSz="622300">
            <a:lnSpc>
              <a:spcPct val="90000"/>
            </a:lnSpc>
            <a:spcBef>
              <a:spcPct val="0"/>
            </a:spcBef>
            <a:spcAft>
              <a:spcPct val="15000"/>
            </a:spcAft>
            <a:buChar char="•"/>
          </a:pPr>
          <a:r>
            <a:rPr lang="el-GR" sz="1400" kern="1200" dirty="0"/>
            <a:t>Μαθητής</a:t>
          </a:r>
          <a:r>
            <a:rPr lang="en-US" sz="1400" kern="1200" dirty="0"/>
            <a:t>    </a:t>
          </a:r>
          <a:r>
            <a:rPr lang="el-GR" sz="1400" kern="1200" dirty="0"/>
            <a:t>       </a:t>
          </a:r>
          <a:r>
            <a:rPr lang="en-US" sz="1400" kern="1200" dirty="0"/>
            <a:t>              </a:t>
          </a:r>
          <a:r>
            <a:rPr lang="el-GR" sz="1400" kern="1200" dirty="0"/>
            <a:t>στοχαστής (</a:t>
          </a:r>
          <a:r>
            <a:rPr lang="en-US" sz="1400" kern="1200" dirty="0"/>
            <a:t>Brooks &amp; Brooks</a:t>
          </a:r>
          <a:r>
            <a:rPr lang="el-GR" sz="1400" kern="1200" dirty="0"/>
            <a:t>,</a:t>
          </a:r>
          <a:r>
            <a:rPr lang="en-US" sz="1400" kern="1200" dirty="0"/>
            <a:t> 1999</a:t>
          </a:r>
          <a:r>
            <a:rPr lang="el-GR" sz="1400" kern="1200" dirty="0"/>
            <a:t>)</a:t>
          </a:r>
        </a:p>
        <a:p>
          <a:pPr marL="114300" lvl="1" indent="-114300" algn="l" defTabSz="622300">
            <a:lnSpc>
              <a:spcPct val="90000"/>
            </a:lnSpc>
            <a:spcBef>
              <a:spcPct val="0"/>
            </a:spcBef>
            <a:spcAft>
              <a:spcPct val="15000"/>
            </a:spcAft>
            <a:buChar char="•"/>
          </a:pPr>
          <a:r>
            <a:rPr lang="el-GR" sz="1400" kern="1200" dirty="0"/>
            <a:t>Οικοδόμηση γνώσης</a:t>
          </a:r>
          <a:r>
            <a:rPr lang="en-US" sz="1400" kern="1200" dirty="0"/>
            <a:t>: </a:t>
          </a:r>
          <a:r>
            <a:rPr lang="el-GR" sz="1400" kern="1200" dirty="0"/>
            <a:t>σταδιακά (μονοπάτι γνώσης),  με αλληλεπίδραση μέσω </a:t>
          </a:r>
          <a:r>
            <a:rPr lang="en-US" sz="1400" kern="1200" dirty="0"/>
            <a:t>forum, padlet, chat</a:t>
          </a:r>
          <a:endParaRPr lang="el-GR" sz="1400" kern="1200" dirty="0"/>
        </a:p>
      </dsp:txBody>
      <dsp:txXfrm>
        <a:off x="0" y="262110"/>
        <a:ext cx="6984776" cy="1455299"/>
      </dsp:txXfrm>
    </dsp:sp>
    <dsp:sp modelId="{C962E277-39A5-480E-8ACF-986FCC6F1CA7}">
      <dsp:nvSpPr>
        <dsp:cNvPr id="0" name=""/>
        <dsp:cNvSpPr/>
      </dsp:nvSpPr>
      <dsp:spPr>
        <a:xfrm>
          <a:off x="349238" y="55470"/>
          <a:ext cx="4889343" cy="4132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806" tIns="0" rIns="184806" bIns="0" numCol="1" spcCol="1270" anchor="ctr" anchorCtr="0">
          <a:noAutofit/>
        </a:bodyPr>
        <a:lstStyle/>
        <a:p>
          <a:pPr marL="0" lvl="0" indent="0" algn="l" defTabSz="889000">
            <a:lnSpc>
              <a:spcPct val="90000"/>
            </a:lnSpc>
            <a:spcBef>
              <a:spcPct val="0"/>
            </a:spcBef>
            <a:spcAft>
              <a:spcPct val="35000"/>
            </a:spcAft>
            <a:buNone/>
          </a:pPr>
          <a:r>
            <a:rPr lang="el-GR" sz="2000" b="1" kern="1200" dirty="0"/>
            <a:t>Εποικοδομισμός </a:t>
          </a:r>
        </a:p>
      </dsp:txBody>
      <dsp:txXfrm>
        <a:off x="369413" y="75645"/>
        <a:ext cx="4848993" cy="372930"/>
      </dsp:txXfrm>
    </dsp:sp>
    <dsp:sp modelId="{DEFCCA01-AACE-4459-8DF4-48DF4E1CDA13}">
      <dsp:nvSpPr>
        <dsp:cNvPr id="0" name=""/>
        <dsp:cNvSpPr/>
      </dsp:nvSpPr>
      <dsp:spPr>
        <a:xfrm>
          <a:off x="0" y="1999651"/>
          <a:ext cx="6984776" cy="1256850"/>
        </a:xfrm>
        <a:prstGeom prst="rect">
          <a:avLst/>
        </a:prstGeom>
        <a:solidFill>
          <a:schemeClr val="lt1">
            <a:alpha val="90000"/>
            <a:hueOff val="0"/>
            <a:satOff val="0"/>
            <a:lumOff val="0"/>
            <a:alphaOff val="0"/>
          </a:schemeClr>
        </a:solidFill>
        <a:ln w="12700" cap="flat" cmpd="sng" algn="ctr">
          <a:solidFill>
            <a:schemeClr val="accent3">
              <a:hueOff val="378640"/>
              <a:satOff val="4952"/>
              <a:lumOff val="-607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2096" tIns="291592" rIns="542096" bIns="99568" numCol="1" spcCol="1270" anchor="t" anchorCtr="0">
          <a:noAutofit/>
        </a:bodyPr>
        <a:lstStyle/>
        <a:p>
          <a:pPr marL="114300" lvl="1" indent="-114300" algn="l" defTabSz="622300">
            <a:lnSpc>
              <a:spcPct val="90000"/>
            </a:lnSpc>
            <a:spcBef>
              <a:spcPct val="0"/>
            </a:spcBef>
            <a:spcAft>
              <a:spcPct val="15000"/>
            </a:spcAft>
            <a:buChar char="•"/>
          </a:pPr>
          <a:r>
            <a:rPr lang="el-GR" sz="1400" kern="1200" dirty="0"/>
            <a:t>Μάθηση</a:t>
          </a:r>
          <a:r>
            <a:rPr lang="en-US" sz="1400" kern="1200" dirty="0"/>
            <a:t>:</a:t>
          </a:r>
          <a:r>
            <a:rPr lang="el-GR" sz="1400" kern="1200" dirty="0"/>
            <a:t> μέσα από </a:t>
          </a:r>
          <a:r>
            <a:rPr lang="el-GR" sz="1400" b="1" kern="1200" dirty="0"/>
            <a:t>κοινωνικά δίκτυα </a:t>
          </a:r>
          <a:r>
            <a:rPr lang="el-GR" sz="1400" kern="1200" dirty="0"/>
            <a:t>και </a:t>
          </a:r>
          <a:r>
            <a:rPr lang="el-GR" sz="1400" b="1" kern="1200" dirty="0"/>
            <a:t>αλληλεπίδραση</a:t>
          </a:r>
          <a:r>
            <a:rPr lang="el-GR" sz="1400" kern="1200" dirty="0"/>
            <a:t> των ατόμων μελών των δικτύων</a:t>
          </a:r>
          <a:r>
            <a:rPr lang="en-US" sz="1400" kern="1200" dirty="0"/>
            <a:t> (Siemens, 2006)</a:t>
          </a:r>
          <a:endParaRPr lang="el-GR" sz="1400" kern="1200" dirty="0"/>
        </a:p>
        <a:p>
          <a:pPr marL="114300" lvl="1" indent="-114300" algn="l" defTabSz="622300">
            <a:lnSpc>
              <a:spcPct val="90000"/>
            </a:lnSpc>
            <a:spcBef>
              <a:spcPct val="0"/>
            </a:spcBef>
            <a:spcAft>
              <a:spcPct val="15000"/>
            </a:spcAft>
            <a:buChar char="•"/>
          </a:pPr>
          <a:r>
            <a:rPr lang="el-GR" sz="1400" kern="1200" dirty="0"/>
            <a:t>Μαθητής                           αναζητάει τη γνώση όταν του είναι αναγκαία  </a:t>
          </a:r>
        </a:p>
        <a:p>
          <a:pPr marL="114300" lvl="1" indent="-114300" algn="l" defTabSz="622300">
            <a:lnSpc>
              <a:spcPct val="90000"/>
            </a:lnSpc>
            <a:spcBef>
              <a:spcPct val="0"/>
            </a:spcBef>
            <a:spcAft>
              <a:spcPct val="15000"/>
            </a:spcAft>
            <a:buChar char="•"/>
          </a:pPr>
          <a:r>
            <a:rPr lang="el-GR" sz="1400" kern="1200" dirty="0"/>
            <a:t>Υπερσύνδεσμοι</a:t>
          </a:r>
        </a:p>
      </dsp:txBody>
      <dsp:txXfrm>
        <a:off x="0" y="1999651"/>
        <a:ext cx="6984776" cy="1256850"/>
      </dsp:txXfrm>
    </dsp:sp>
    <dsp:sp modelId="{AF541E91-0B5F-45BD-9DA1-710A0359ECBB}">
      <dsp:nvSpPr>
        <dsp:cNvPr id="0" name=""/>
        <dsp:cNvSpPr/>
      </dsp:nvSpPr>
      <dsp:spPr>
        <a:xfrm>
          <a:off x="349238" y="1793011"/>
          <a:ext cx="4889343" cy="413280"/>
        </a:xfrm>
        <a:prstGeom prst="roundRect">
          <a:avLst/>
        </a:prstGeom>
        <a:solidFill>
          <a:schemeClr val="accent3">
            <a:hueOff val="378640"/>
            <a:satOff val="4952"/>
            <a:lumOff val="-607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806" tIns="0" rIns="184806" bIns="0" numCol="1" spcCol="1270" anchor="ctr" anchorCtr="0">
          <a:noAutofit/>
        </a:bodyPr>
        <a:lstStyle/>
        <a:p>
          <a:pPr marL="0" lvl="0" indent="0" algn="l" defTabSz="889000">
            <a:lnSpc>
              <a:spcPct val="90000"/>
            </a:lnSpc>
            <a:spcBef>
              <a:spcPct val="0"/>
            </a:spcBef>
            <a:spcAft>
              <a:spcPct val="35000"/>
            </a:spcAft>
            <a:buNone/>
          </a:pPr>
          <a:r>
            <a:rPr lang="el-GR" sz="2000" b="1" kern="1200" dirty="0"/>
            <a:t>Κονεκτιβισμός  </a:t>
          </a:r>
        </a:p>
      </dsp:txBody>
      <dsp:txXfrm>
        <a:off x="369413" y="1813186"/>
        <a:ext cx="4848993" cy="372930"/>
      </dsp:txXfrm>
    </dsp:sp>
    <dsp:sp modelId="{5B0ED5C1-73B0-4BAC-B336-7F27890D7208}">
      <dsp:nvSpPr>
        <dsp:cNvPr id="0" name=""/>
        <dsp:cNvSpPr/>
      </dsp:nvSpPr>
      <dsp:spPr>
        <a:xfrm>
          <a:off x="0" y="3538741"/>
          <a:ext cx="6984776" cy="1014300"/>
        </a:xfrm>
        <a:prstGeom prst="rect">
          <a:avLst/>
        </a:prstGeom>
        <a:solidFill>
          <a:schemeClr val="lt1">
            <a:alpha val="90000"/>
            <a:hueOff val="0"/>
            <a:satOff val="0"/>
            <a:lumOff val="0"/>
            <a:alphaOff val="0"/>
          </a:schemeClr>
        </a:solidFill>
        <a:ln w="12700" cap="flat" cmpd="sng" algn="ctr">
          <a:solidFill>
            <a:schemeClr val="accent3">
              <a:hueOff val="757279"/>
              <a:satOff val="9903"/>
              <a:lumOff val="-121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2096" tIns="291592" rIns="542096" bIns="99568" numCol="1" spcCol="1270" anchor="t" anchorCtr="0">
          <a:noAutofit/>
        </a:bodyPr>
        <a:lstStyle/>
        <a:p>
          <a:pPr marL="114300" lvl="1" indent="-114300" algn="l" defTabSz="622300">
            <a:lnSpc>
              <a:spcPct val="90000"/>
            </a:lnSpc>
            <a:spcBef>
              <a:spcPct val="0"/>
            </a:spcBef>
            <a:spcAft>
              <a:spcPct val="15000"/>
            </a:spcAft>
            <a:buChar char="•"/>
          </a:pPr>
          <a:r>
            <a:rPr lang="el-GR" sz="1400" kern="1200" dirty="0"/>
            <a:t>Μάθηση</a:t>
          </a:r>
          <a:r>
            <a:rPr lang="en-US" sz="1400" kern="1200" dirty="0"/>
            <a:t>:</a:t>
          </a:r>
          <a:r>
            <a:rPr lang="el-GR" sz="1400" kern="1200" dirty="0"/>
            <a:t> επιτυγχάνεται από τις </a:t>
          </a:r>
          <a:r>
            <a:rPr lang="el-GR" sz="1400" b="1" kern="1200" dirty="0"/>
            <a:t>αντιδράσεις </a:t>
          </a:r>
          <a:r>
            <a:rPr lang="el-GR" sz="1400" kern="1200" dirty="0"/>
            <a:t>του ατόμου στα </a:t>
          </a:r>
          <a:r>
            <a:rPr lang="el-GR" sz="1400" b="1" kern="1200" dirty="0"/>
            <a:t>ερεθίσματα</a:t>
          </a:r>
        </a:p>
        <a:p>
          <a:pPr marL="114300" lvl="1" indent="-114300" algn="l" defTabSz="622300">
            <a:lnSpc>
              <a:spcPct val="90000"/>
            </a:lnSpc>
            <a:spcBef>
              <a:spcPct val="0"/>
            </a:spcBef>
            <a:spcAft>
              <a:spcPct val="15000"/>
            </a:spcAft>
            <a:buChar char="•"/>
          </a:pPr>
          <a:r>
            <a:rPr lang="el-GR" sz="1400" kern="1200" dirty="0"/>
            <a:t>Ποικίλες δραστηριότητες, ασκήσεις αυτοαξιολόγησης με ανατροφοδότηση </a:t>
          </a:r>
          <a:r>
            <a:rPr lang="en-US" sz="1400" kern="1200" dirty="0"/>
            <a:t>(Gagne, 1977,1984)</a:t>
          </a:r>
          <a:endParaRPr lang="el-GR" sz="1400" kern="1200" dirty="0"/>
        </a:p>
      </dsp:txBody>
      <dsp:txXfrm>
        <a:off x="0" y="3538741"/>
        <a:ext cx="6984776" cy="1014300"/>
      </dsp:txXfrm>
    </dsp:sp>
    <dsp:sp modelId="{4206C4F8-C4B7-4243-8C07-2BC5E761BA2B}">
      <dsp:nvSpPr>
        <dsp:cNvPr id="0" name=""/>
        <dsp:cNvSpPr/>
      </dsp:nvSpPr>
      <dsp:spPr>
        <a:xfrm>
          <a:off x="349238" y="3332101"/>
          <a:ext cx="4889343" cy="413280"/>
        </a:xfrm>
        <a:prstGeom prst="roundRect">
          <a:avLst/>
        </a:prstGeom>
        <a:solidFill>
          <a:schemeClr val="accent3">
            <a:hueOff val="757279"/>
            <a:satOff val="9903"/>
            <a:lumOff val="-121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806" tIns="0" rIns="184806" bIns="0" numCol="1" spcCol="1270" anchor="ctr" anchorCtr="0">
          <a:noAutofit/>
        </a:bodyPr>
        <a:lstStyle/>
        <a:p>
          <a:pPr marL="0" lvl="0" indent="0" algn="l" defTabSz="889000">
            <a:lnSpc>
              <a:spcPct val="90000"/>
            </a:lnSpc>
            <a:spcBef>
              <a:spcPct val="0"/>
            </a:spcBef>
            <a:spcAft>
              <a:spcPct val="35000"/>
            </a:spcAft>
            <a:buNone/>
          </a:pPr>
          <a:r>
            <a:rPr lang="el-GR" sz="2000" b="1" kern="1200"/>
            <a:t>Συμπεριφορισμός </a:t>
          </a:r>
          <a:endParaRPr lang="el-GR" sz="2000" b="1" kern="1200" dirty="0"/>
        </a:p>
      </dsp:txBody>
      <dsp:txXfrm>
        <a:off x="369413" y="3352276"/>
        <a:ext cx="4848993" cy="372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10FEC-015F-4940-B1CF-67181350E359}">
      <dsp:nvSpPr>
        <dsp:cNvPr id="0" name=""/>
        <dsp:cNvSpPr/>
      </dsp:nvSpPr>
      <dsp:spPr>
        <a:xfrm>
          <a:off x="853398" y="570922"/>
          <a:ext cx="6732860" cy="1060320"/>
        </a:xfrm>
        <a:prstGeom prst="rect">
          <a:avLst/>
        </a:prstGeom>
        <a:solidFill>
          <a:schemeClr val="accent4">
            <a:lumMod val="40000"/>
            <a:lumOff val="60000"/>
          </a:schemeClr>
        </a:solidFill>
        <a:ln w="6350" cap="flat" cmpd="sng" algn="ctr">
          <a:no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425122" tIns="68580" rIns="68580" bIns="68580" numCol="1" spcCol="1270" anchor="ctr" anchorCtr="0">
          <a:noAutofit/>
        </a:bodyPr>
        <a:lstStyle/>
        <a:p>
          <a:pPr marL="0" lvl="0" indent="0" algn="l" defTabSz="800100">
            <a:lnSpc>
              <a:spcPct val="90000"/>
            </a:lnSpc>
            <a:spcBef>
              <a:spcPct val="0"/>
            </a:spcBef>
            <a:spcAft>
              <a:spcPct val="35000"/>
            </a:spcAft>
            <a:buNone/>
          </a:pPr>
          <a:r>
            <a:rPr lang="el-GR" sz="1800" b="1" kern="1200" dirty="0">
              <a:solidFill>
                <a:schemeClr val="tx1"/>
              </a:solidFill>
            </a:rPr>
            <a:t>Η Ρόδος από την αρχαιότητα έως και τη σύγχρονη εποχή</a:t>
          </a:r>
        </a:p>
      </dsp:txBody>
      <dsp:txXfrm>
        <a:off x="853398" y="570922"/>
        <a:ext cx="6732860" cy="1060320"/>
      </dsp:txXfrm>
    </dsp:sp>
    <dsp:sp modelId="{926E5BC0-A64F-496B-87EC-94EEA4938519}">
      <dsp:nvSpPr>
        <dsp:cNvPr id="0" name=""/>
        <dsp:cNvSpPr/>
      </dsp:nvSpPr>
      <dsp:spPr>
        <a:xfrm>
          <a:off x="417737" y="105367"/>
          <a:ext cx="1472813" cy="220921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3000" r="-4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739FE6-DD72-4C10-949B-5DE8196CD27F}">
      <dsp:nvSpPr>
        <dsp:cNvPr id="0" name=""/>
        <dsp:cNvSpPr/>
      </dsp:nvSpPr>
      <dsp:spPr>
        <a:xfrm>
          <a:off x="528605" y="2887414"/>
          <a:ext cx="6959084" cy="2047778"/>
        </a:xfrm>
        <a:prstGeom prst="rect">
          <a:avLst/>
        </a:prstGeom>
        <a:solidFill>
          <a:schemeClr val="accent4">
            <a:lumMod val="40000"/>
            <a:lumOff val="60000"/>
          </a:schemeClr>
        </a:solidFill>
        <a:ln w="6350" cap="flat" cmpd="sng" algn="ctr">
          <a:no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0">
          <a:scrgbClr r="0" g="0" b="0"/>
        </a:effectRef>
        <a:fontRef idx="minor"/>
      </dsp:style>
      <dsp:txBody>
        <a:bodyPr spcFirstLastPara="0" vert="horz" wrap="square" lIns="1425122" tIns="68580" rIns="68580" bIns="68580" numCol="1" spcCol="1270" anchor="ctr" anchorCtr="0">
          <a:noAutofit/>
        </a:bodyPr>
        <a:lstStyle/>
        <a:p>
          <a:pPr marL="0" lvl="0" indent="0" algn="just" defTabSz="800100">
            <a:lnSpc>
              <a:spcPct val="90000"/>
            </a:lnSpc>
            <a:spcBef>
              <a:spcPct val="0"/>
            </a:spcBef>
            <a:spcAft>
              <a:spcPct val="35000"/>
            </a:spcAft>
            <a:buNone/>
          </a:pPr>
          <a:r>
            <a:rPr lang="el-GR" sz="1800" b="1" kern="1200" dirty="0">
              <a:solidFill>
                <a:schemeClr val="tx1"/>
              </a:solidFill>
              <a:latin typeface="+mn-lt"/>
            </a:rPr>
            <a:t>Οι εκπαιδευόμενοι να έρθουν σε επαφή με ένα ΕΥ ΕξΑΕ </a:t>
          </a:r>
          <a:r>
            <a:rPr lang="el-GR" sz="1800" b="1" i="0" kern="1200" dirty="0">
              <a:solidFill>
                <a:schemeClr val="tx1"/>
              </a:solidFill>
              <a:effectLst/>
              <a:latin typeface="+mn-lt"/>
            </a:rPr>
            <a:t> για να  μάθουν την ιστορία της ίδρυσης της πόλης της Ρόδου από την αρχαιότητα έως και τη σύγχρονη εποχή. Να γνωρίσουν  την σπουδαία πολιτιστική κληρονομιά του νησιού, τον σημαντικό πολεοδομικό σχεδιασμό της πόλης  και πώς αυτός εξελίχθηκε με την πάροδο των χρόνων μέσα </a:t>
          </a:r>
          <a:r>
            <a:rPr lang="el-GR" sz="1800" b="1" i="0" kern="1200">
              <a:solidFill>
                <a:schemeClr val="tx1"/>
              </a:solidFill>
              <a:effectLst/>
              <a:latin typeface="+mn-lt"/>
            </a:rPr>
            <a:t>από ένα </a:t>
          </a:r>
          <a:r>
            <a:rPr lang="el-GR" sz="1800" b="1" i="0" kern="1200" dirty="0">
              <a:solidFill>
                <a:schemeClr val="tx1"/>
              </a:solidFill>
              <a:effectLst/>
              <a:latin typeface="+mn-lt"/>
            </a:rPr>
            <a:t>διαδραστικό και πολυμεσικό υλικό.</a:t>
          </a:r>
          <a:endParaRPr lang="el-GR" sz="1800" kern="1200" dirty="0"/>
        </a:p>
      </dsp:txBody>
      <dsp:txXfrm>
        <a:off x="528605" y="2887414"/>
        <a:ext cx="6959084" cy="2047778"/>
      </dsp:txXfrm>
    </dsp:sp>
    <dsp:sp modelId="{4B077951-B598-41EC-B176-5330FB0345F1}">
      <dsp:nvSpPr>
        <dsp:cNvPr id="0" name=""/>
        <dsp:cNvSpPr/>
      </dsp:nvSpPr>
      <dsp:spPr>
        <a:xfrm>
          <a:off x="360047" y="2736293"/>
          <a:ext cx="1472813" cy="220921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082A0-316B-4E10-99B6-B6E8775094AE}">
      <dsp:nvSpPr>
        <dsp:cNvPr id="0" name=""/>
        <dsp:cNvSpPr/>
      </dsp:nvSpPr>
      <dsp:spPr>
        <a:xfrm>
          <a:off x="4482043" y="2590736"/>
          <a:ext cx="3726868" cy="230464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504853"/>
              <a:satOff val="6602"/>
              <a:lumOff val="-810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n-US" sz="1600" b="0" kern="1200" dirty="0"/>
            <a:t>Holmberg</a:t>
          </a:r>
          <a:endParaRPr lang="el-GR" sz="1600" b="0" kern="1200" dirty="0"/>
        </a:p>
        <a:p>
          <a:pPr marL="171450" lvl="1" indent="-171450" algn="l" defTabSz="711200">
            <a:lnSpc>
              <a:spcPct val="90000"/>
            </a:lnSpc>
            <a:spcBef>
              <a:spcPct val="0"/>
            </a:spcBef>
            <a:spcAft>
              <a:spcPct val="15000"/>
            </a:spcAft>
            <a:buChar char="•"/>
          </a:pPr>
          <a:r>
            <a:rPr lang="en-US" sz="1600" b="0" kern="1200" dirty="0"/>
            <a:t>Mayer</a:t>
          </a:r>
          <a:r>
            <a:rPr lang="el-GR" sz="1600" b="0" kern="1200" dirty="0"/>
            <a:t> </a:t>
          </a:r>
        </a:p>
        <a:p>
          <a:pPr marL="171450" lvl="1" indent="-171450" algn="l" defTabSz="711200">
            <a:lnSpc>
              <a:spcPct val="90000"/>
            </a:lnSpc>
            <a:spcBef>
              <a:spcPct val="0"/>
            </a:spcBef>
            <a:spcAft>
              <a:spcPct val="15000"/>
            </a:spcAft>
            <a:buFont typeface="Arial" panose="020B0604020202020204" pitchFamily="34" charset="0"/>
            <a:buChar char="•"/>
          </a:pPr>
          <a:r>
            <a:rPr lang="el-GR" sz="1600" b="0" kern="1200" dirty="0"/>
            <a:t> </a:t>
          </a:r>
          <a:r>
            <a:rPr lang="en-US" sz="1600" b="0" kern="1200" dirty="0"/>
            <a:t>West</a:t>
          </a:r>
          <a:r>
            <a:rPr lang="el-GR" sz="1600" b="0" kern="1200" dirty="0"/>
            <a:t>- Λιοναράκη</a:t>
          </a:r>
        </a:p>
        <a:p>
          <a:pPr marL="171450" lvl="1" indent="-171450" algn="l" defTabSz="711200">
            <a:lnSpc>
              <a:spcPct val="90000"/>
            </a:lnSpc>
            <a:spcBef>
              <a:spcPct val="0"/>
            </a:spcBef>
            <a:spcAft>
              <a:spcPct val="15000"/>
            </a:spcAft>
            <a:buFont typeface="Arial" panose="020B0604020202020204" pitchFamily="34" charset="0"/>
            <a:buChar char="•"/>
          </a:pPr>
          <a:r>
            <a:rPr lang="el-GR" sz="1600" b="0" kern="1200" dirty="0"/>
            <a:t>7 αρχές Σπανακά-Λιοναράκη</a:t>
          </a:r>
        </a:p>
        <a:p>
          <a:pPr marL="171450" lvl="1" indent="-171450" algn="l" defTabSz="711200">
            <a:lnSpc>
              <a:spcPct val="90000"/>
            </a:lnSpc>
            <a:spcBef>
              <a:spcPct val="0"/>
            </a:spcBef>
            <a:spcAft>
              <a:spcPct val="15000"/>
            </a:spcAft>
            <a:buChar char="•"/>
          </a:pPr>
          <a:r>
            <a:rPr lang="en-US" sz="1600" b="0" kern="1200" dirty="0"/>
            <a:t>Laurillard</a:t>
          </a:r>
          <a:endParaRPr lang="el-GR" sz="1600" b="0" kern="1200" dirty="0"/>
        </a:p>
        <a:p>
          <a:pPr marL="171450" lvl="1" indent="-171450" algn="l" defTabSz="800100">
            <a:lnSpc>
              <a:spcPct val="90000"/>
            </a:lnSpc>
            <a:spcBef>
              <a:spcPct val="0"/>
            </a:spcBef>
            <a:spcAft>
              <a:spcPct val="15000"/>
            </a:spcAft>
            <a:buFontTx/>
            <a:buNone/>
          </a:pPr>
          <a:endParaRPr lang="el-GR" sz="1800" b="1" kern="1200" dirty="0"/>
        </a:p>
      </dsp:txBody>
      <dsp:txXfrm>
        <a:off x="5650729" y="3217523"/>
        <a:ext cx="2507556" cy="1627231"/>
      </dsp:txXfrm>
    </dsp:sp>
    <dsp:sp modelId="{582D5FF5-1F5E-41B6-8BAC-433A279097B8}">
      <dsp:nvSpPr>
        <dsp:cNvPr id="0" name=""/>
        <dsp:cNvSpPr/>
      </dsp:nvSpPr>
      <dsp:spPr>
        <a:xfrm>
          <a:off x="481148" y="2884965"/>
          <a:ext cx="2908187" cy="177141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757279"/>
              <a:satOff val="9903"/>
              <a:lumOff val="-1215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endParaRPr lang="el-GR" sz="1200" kern="1200" dirty="0"/>
        </a:p>
        <a:p>
          <a:pPr marL="171450" lvl="1" indent="-171450" algn="l" defTabSz="711200">
            <a:lnSpc>
              <a:spcPct val="90000"/>
            </a:lnSpc>
            <a:spcBef>
              <a:spcPct val="0"/>
            </a:spcBef>
            <a:spcAft>
              <a:spcPct val="15000"/>
            </a:spcAft>
            <a:buChar char="•"/>
          </a:pPr>
          <a:r>
            <a:rPr lang="el-GR" sz="1600" b="0" kern="1200" dirty="0"/>
            <a:t>Εποικοδομισμός</a:t>
          </a:r>
        </a:p>
        <a:p>
          <a:pPr marL="171450" lvl="1" indent="-171450" algn="l" defTabSz="711200">
            <a:lnSpc>
              <a:spcPct val="90000"/>
            </a:lnSpc>
            <a:spcBef>
              <a:spcPct val="0"/>
            </a:spcBef>
            <a:spcAft>
              <a:spcPct val="15000"/>
            </a:spcAft>
            <a:buChar char="•"/>
          </a:pPr>
          <a:r>
            <a:rPr lang="el-GR" sz="1600" b="0" kern="1200" dirty="0"/>
            <a:t>Κονεκτιβισμός</a:t>
          </a:r>
        </a:p>
        <a:p>
          <a:pPr marL="171450" lvl="1" indent="-171450" algn="l" defTabSz="711200">
            <a:lnSpc>
              <a:spcPct val="90000"/>
            </a:lnSpc>
            <a:spcBef>
              <a:spcPct val="0"/>
            </a:spcBef>
            <a:spcAft>
              <a:spcPct val="15000"/>
            </a:spcAft>
            <a:buChar char="•"/>
          </a:pPr>
          <a:r>
            <a:rPr lang="el-GR" sz="1600" b="0" kern="1200" dirty="0"/>
            <a:t>Συμπεριφορισμός</a:t>
          </a:r>
        </a:p>
      </dsp:txBody>
      <dsp:txXfrm>
        <a:off x="520060" y="3366732"/>
        <a:ext cx="1957906" cy="1250740"/>
      </dsp:txXfrm>
    </dsp:sp>
    <dsp:sp modelId="{D461A8DD-C296-4AA0-9B30-DD1DFBE47212}">
      <dsp:nvSpPr>
        <dsp:cNvPr id="0" name=""/>
        <dsp:cNvSpPr/>
      </dsp:nvSpPr>
      <dsp:spPr>
        <a:xfrm>
          <a:off x="4348954" y="-109842"/>
          <a:ext cx="3650618" cy="1589449"/>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252426"/>
              <a:satOff val="3301"/>
              <a:lumOff val="-40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l-GR" sz="1600" kern="1200" dirty="0"/>
            <a:t>Ιστορική μέθοδος </a:t>
          </a:r>
        </a:p>
        <a:p>
          <a:pPr marL="171450" lvl="1" indent="-171450" algn="l" defTabSz="711200">
            <a:lnSpc>
              <a:spcPct val="90000"/>
            </a:lnSpc>
            <a:spcBef>
              <a:spcPct val="0"/>
            </a:spcBef>
            <a:spcAft>
              <a:spcPct val="15000"/>
            </a:spcAft>
            <a:buChar char="•"/>
          </a:pPr>
          <a:r>
            <a:rPr lang="el-GR" sz="1600" kern="1200" dirty="0"/>
            <a:t>Αξιοποίηση πηγών</a:t>
          </a:r>
        </a:p>
        <a:p>
          <a:pPr marL="171450" lvl="1" indent="-171450" algn="l" defTabSz="711200">
            <a:lnSpc>
              <a:spcPct val="90000"/>
            </a:lnSpc>
            <a:spcBef>
              <a:spcPct val="0"/>
            </a:spcBef>
            <a:spcAft>
              <a:spcPct val="15000"/>
            </a:spcAft>
            <a:buChar char="•"/>
          </a:pPr>
          <a:r>
            <a:rPr lang="el-GR" sz="1600" kern="1200" dirty="0"/>
            <a:t>Ανακαλυπτική μάθηση</a:t>
          </a:r>
        </a:p>
        <a:p>
          <a:pPr marL="171450" lvl="1" indent="-171450" algn="l" defTabSz="711200">
            <a:lnSpc>
              <a:spcPct val="90000"/>
            </a:lnSpc>
            <a:spcBef>
              <a:spcPct val="0"/>
            </a:spcBef>
            <a:spcAft>
              <a:spcPct val="15000"/>
            </a:spcAft>
            <a:buChar char="•"/>
          </a:pPr>
          <a:r>
            <a:rPr lang="el-GR" sz="1600" kern="1200" dirty="0"/>
            <a:t>Εμβάθυνση</a:t>
          </a:r>
        </a:p>
      </dsp:txBody>
      <dsp:txXfrm>
        <a:off x="5479055" y="-74927"/>
        <a:ext cx="2485602" cy="1122257"/>
      </dsp:txXfrm>
    </dsp:sp>
    <dsp:sp modelId="{76841F09-6871-4D37-8D11-F808C2C0B38D}">
      <dsp:nvSpPr>
        <dsp:cNvPr id="0" name=""/>
        <dsp:cNvSpPr/>
      </dsp:nvSpPr>
      <dsp:spPr>
        <a:xfrm>
          <a:off x="486093" y="-62948"/>
          <a:ext cx="2822001" cy="174172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endParaRPr lang="el-GR" sz="1200" kern="1200" dirty="0"/>
        </a:p>
        <a:p>
          <a:pPr marL="171450" lvl="1" indent="-171450" algn="l" defTabSz="711200">
            <a:lnSpc>
              <a:spcPct val="90000"/>
            </a:lnSpc>
            <a:spcBef>
              <a:spcPct val="0"/>
            </a:spcBef>
            <a:spcAft>
              <a:spcPct val="15000"/>
            </a:spcAft>
            <a:buChar char="•"/>
          </a:pPr>
          <a:r>
            <a:rPr lang="el-GR" sz="1600" b="0" kern="1200" dirty="0"/>
            <a:t>Αυτονομία </a:t>
          </a:r>
        </a:p>
        <a:p>
          <a:pPr marL="171450" lvl="1" indent="-171450" algn="l" defTabSz="711200">
            <a:lnSpc>
              <a:spcPct val="90000"/>
            </a:lnSpc>
            <a:spcBef>
              <a:spcPct val="0"/>
            </a:spcBef>
            <a:spcAft>
              <a:spcPct val="15000"/>
            </a:spcAft>
            <a:buChar char="•"/>
          </a:pPr>
          <a:r>
            <a:rPr lang="el-GR" sz="1600" b="0" kern="1200" dirty="0"/>
            <a:t>Αυτορρύθμιση</a:t>
          </a:r>
        </a:p>
        <a:p>
          <a:pPr marL="171450" lvl="1" indent="-171450" algn="l" defTabSz="711200">
            <a:lnSpc>
              <a:spcPct val="90000"/>
            </a:lnSpc>
            <a:spcBef>
              <a:spcPct val="0"/>
            </a:spcBef>
            <a:spcAft>
              <a:spcPct val="15000"/>
            </a:spcAft>
            <a:buChar char="•"/>
          </a:pPr>
          <a:r>
            <a:rPr lang="el-GR" sz="1600" b="0" kern="1200" dirty="0"/>
            <a:t>Προϋπάρχουσα γνώση</a:t>
          </a:r>
        </a:p>
        <a:p>
          <a:pPr marL="171450" lvl="1" indent="-171450" algn="l" defTabSz="711200">
            <a:lnSpc>
              <a:spcPct val="90000"/>
            </a:lnSpc>
            <a:spcBef>
              <a:spcPct val="0"/>
            </a:spcBef>
            <a:spcAft>
              <a:spcPct val="15000"/>
            </a:spcAft>
            <a:buChar char="•"/>
          </a:pPr>
          <a:r>
            <a:rPr lang="el-GR" sz="1600" b="0" kern="1200" dirty="0"/>
            <a:t>Μαθαίνω πώς να μαθαίνω</a:t>
          </a:r>
        </a:p>
      </dsp:txBody>
      <dsp:txXfrm>
        <a:off x="524353" y="-24688"/>
        <a:ext cx="1898881" cy="1229773"/>
      </dsp:txXfrm>
    </dsp:sp>
    <dsp:sp modelId="{F5D6DD24-7182-49CF-BE16-7312CB41FDFC}">
      <dsp:nvSpPr>
        <dsp:cNvPr id="0" name=""/>
        <dsp:cNvSpPr/>
      </dsp:nvSpPr>
      <dsp:spPr>
        <a:xfrm>
          <a:off x="2093328" y="329132"/>
          <a:ext cx="1965729" cy="1965729"/>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rPr>
            <a:t>Αρχές  ΕξΑΕ</a:t>
          </a:r>
        </a:p>
        <a:p>
          <a:pPr marL="0" lvl="0" indent="0" algn="ctr" defTabSz="711200">
            <a:lnSpc>
              <a:spcPct val="90000"/>
            </a:lnSpc>
            <a:spcBef>
              <a:spcPct val="0"/>
            </a:spcBef>
            <a:spcAft>
              <a:spcPct val="35000"/>
            </a:spcAft>
            <a:buNone/>
          </a:pPr>
          <a:r>
            <a:rPr lang="el-GR" sz="1600" b="1" kern="1200" dirty="0">
              <a:solidFill>
                <a:schemeClr val="tx1"/>
              </a:solidFill>
            </a:rPr>
            <a:t>&amp; </a:t>
          </a:r>
        </a:p>
        <a:p>
          <a:pPr marL="0" lvl="0" indent="0" algn="ctr" defTabSz="711200">
            <a:lnSpc>
              <a:spcPct val="90000"/>
            </a:lnSpc>
            <a:spcBef>
              <a:spcPct val="0"/>
            </a:spcBef>
            <a:spcAft>
              <a:spcPct val="35000"/>
            </a:spcAft>
            <a:buNone/>
          </a:pPr>
          <a:r>
            <a:rPr lang="el-GR" sz="1600" b="1" kern="1200" dirty="0">
              <a:solidFill>
                <a:schemeClr val="tx1"/>
              </a:solidFill>
            </a:rPr>
            <a:t>Εκπ/σης Ενηλίκων</a:t>
          </a:r>
        </a:p>
      </dsp:txBody>
      <dsp:txXfrm>
        <a:off x="2669077" y="904881"/>
        <a:ext cx="1389980" cy="1389980"/>
      </dsp:txXfrm>
    </dsp:sp>
    <dsp:sp modelId="{7548056E-D7BA-4CC2-AC1B-3C83BB5D841A}">
      <dsp:nvSpPr>
        <dsp:cNvPr id="0" name=""/>
        <dsp:cNvSpPr/>
      </dsp:nvSpPr>
      <dsp:spPr>
        <a:xfrm rot="5400000">
          <a:off x="4149853" y="329132"/>
          <a:ext cx="1965729" cy="1965729"/>
        </a:xfrm>
        <a:prstGeom prst="pieWedge">
          <a:avLst/>
        </a:prstGeom>
        <a:solidFill>
          <a:schemeClr val="accent3">
            <a:hueOff val="252426"/>
            <a:satOff val="3301"/>
            <a:lumOff val="-40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rPr>
            <a:t>Διδακτική Τοπ. Ιστορίας</a:t>
          </a:r>
        </a:p>
      </dsp:txBody>
      <dsp:txXfrm rot="-5400000">
        <a:off x="4149853" y="904881"/>
        <a:ext cx="1389980" cy="1389980"/>
      </dsp:txXfrm>
    </dsp:sp>
    <dsp:sp modelId="{172BDAC6-5B45-45A8-93CD-BDD820A7535C}">
      <dsp:nvSpPr>
        <dsp:cNvPr id="0" name=""/>
        <dsp:cNvSpPr/>
      </dsp:nvSpPr>
      <dsp:spPr>
        <a:xfrm rot="10800000">
          <a:off x="4151239" y="2385657"/>
          <a:ext cx="1962957" cy="1965729"/>
        </a:xfrm>
        <a:prstGeom prst="pieWedge">
          <a:avLst/>
        </a:prstGeom>
        <a:solidFill>
          <a:schemeClr val="accent3">
            <a:hueOff val="504853"/>
            <a:satOff val="6602"/>
            <a:lumOff val="-81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rPr>
            <a:t>Αρχές δημιουργίας Ε.Υ. στην ΕξΑΕ</a:t>
          </a:r>
        </a:p>
      </dsp:txBody>
      <dsp:txXfrm rot="10800000">
        <a:off x="4151239" y="2385657"/>
        <a:ext cx="1388020" cy="1389980"/>
      </dsp:txXfrm>
    </dsp:sp>
    <dsp:sp modelId="{87A1B198-5CC5-4112-8C21-D4F2AF2F2103}">
      <dsp:nvSpPr>
        <dsp:cNvPr id="0" name=""/>
        <dsp:cNvSpPr/>
      </dsp:nvSpPr>
      <dsp:spPr>
        <a:xfrm rot="16200000">
          <a:off x="2093328" y="2385657"/>
          <a:ext cx="1965729" cy="1965729"/>
        </a:xfrm>
        <a:prstGeom prst="pieWedge">
          <a:avLst/>
        </a:prstGeom>
        <a:solidFill>
          <a:schemeClr val="accent3">
            <a:hueOff val="757279"/>
            <a:satOff val="9903"/>
            <a:lumOff val="-1215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l-GR" sz="1600" b="1" kern="1200" dirty="0">
              <a:solidFill>
                <a:schemeClr val="tx1"/>
              </a:solidFill>
            </a:rPr>
            <a:t>Θεωρίες Μάθησης</a:t>
          </a:r>
        </a:p>
      </dsp:txBody>
      <dsp:txXfrm rot="5400000">
        <a:off x="2669077" y="2385657"/>
        <a:ext cx="1389980" cy="1389980"/>
      </dsp:txXfrm>
    </dsp:sp>
    <dsp:sp modelId="{9A19CE8F-0D4E-49A7-AC3A-D411B9E88ECE}">
      <dsp:nvSpPr>
        <dsp:cNvPr id="0" name=""/>
        <dsp:cNvSpPr/>
      </dsp:nvSpPr>
      <dsp:spPr>
        <a:xfrm>
          <a:off x="3765106" y="1931678"/>
          <a:ext cx="678698" cy="590172"/>
        </a:xfrm>
        <a:prstGeom prst="circular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203A80-5BBF-4DD3-9CE8-5D246EDA7B20}">
      <dsp:nvSpPr>
        <dsp:cNvPr id="0" name=""/>
        <dsp:cNvSpPr/>
      </dsp:nvSpPr>
      <dsp:spPr>
        <a:xfrm rot="10800000">
          <a:off x="3765106" y="2158668"/>
          <a:ext cx="678698" cy="590172"/>
        </a:xfrm>
        <a:prstGeom prst="circular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2880548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390887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3096331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5363" y="730250"/>
            <a:ext cx="4867275" cy="3649663"/>
          </a:xfrm>
        </p:spPr>
      </p:sp>
      <p:sp>
        <p:nvSpPr>
          <p:cNvPr id="3" name="Notes Placeholder 2"/>
          <p:cNvSpPr>
            <a:spLocks noGrp="1"/>
          </p:cNvSpPr>
          <p:nvPr>
            <p:ph type="body" idx="1"/>
          </p:nvPr>
        </p:nvSpPr>
        <p:spPr/>
        <p:txBody>
          <a:bodyPr/>
          <a:lstStyle/>
          <a:p>
            <a:pPr>
              <a:buClr>
                <a:schemeClr val="accent1">
                  <a:lumMod val="50000"/>
                </a:schemeClr>
              </a:buClr>
              <a:buFont typeface="Wingdings" panose="05000000000000000000" pitchFamily="2" charset="2"/>
              <a:buNone/>
            </a:pPr>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485582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3055951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22</a:t>
            </a:fld>
            <a:endParaRPr lang="el-GR" dirty="0"/>
          </a:p>
        </p:txBody>
      </p:sp>
    </p:spTree>
    <p:extLst>
      <p:ext uri="{BB962C8B-B14F-4D97-AF65-F5344CB8AC3E}">
        <p14:creationId xmlns:p14="http://schemas.microsoft.com/office/powerpoint/2010/main" val="27068800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28</a:t>
            </a:fld>
            <a:endParaRPr lang="el-GR"/>
          </a:p>
        </p:txBody>
      </p:sp>
    </p:spTree>
    <p:extLst>
      <p:ext uri="{BB962C8B-B14F-4D97-AF65-F5344CB8AC3E}">
        <p14:creationId xmlns:p14="http://schemas.microsoft.com/office/powerpoint/2010/main" val="673122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de-DE"/>
          </a:p>
        </p:txBody>
      </p:sp>
      <p:sp>
        <p:nvSpPr>
          <p:cNvPr id="5" name="Footer Placeholder 4"/>
          <p:cNvSpPr>
            <a:spLocks noGrp="1"/>
          </p:cNvSpPr>
          <p:nvPr>
            <p:ph type="ftr" sz="quarter" idx="11"/>
          </p:nvPr>
        </p:nvSpPr>
        <p:spPr/>
        <p:txBody>
          <a:bodyPr/>
          <a:lstStyle/>
          <a:p>
            <a:pPr>
              <a:defRPr/>
            </a:pPr>
            <a:endParaRPr lang="de-DE"/>
          </a:p>
        </p:txBody>
      </p:sp>
      <p:sp>
        <p:nvSpPr>
          <p:cNvPr id="6" name="Slide Number Placeholder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a:extLst>
              <a:ext uri="{FF2B5EF4-FFF2-40B4-BE49-F238E27FC236}">
                <a16:creationId xmlns:a16="http://schemas.microsoft.com/office/drawing/2014/main" id="{858CAE2C-8DA6-42FF-9767-3F048E990380}"/>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a:extLst>
              <a:ext uri="{FF2B5EF4-FFF2-40B4-BE49-F238E27FC236}">
                <a16:creationId xmlns:a16="http://schemas.microsoft.com/office/drawing/2014/main" id="{93453989-B6BA-4DC7-9805-E168F5871BA5}"/>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9">
            <a:extLst>
              <a:ext uri="{FF2B5EF4-FFF2-40B4-BE49-F238E27FC236}">
                <a16:creationId xmlns:a16="http://schemas.microsoft.com/office/drawing/2014/main" id="{0288609E-9C51-4481-B852-AA9A56038477}"/>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6632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smtClean="0"/>
              <a:pPr/>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5239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smtClean="0"/>
              <a:pPr/>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98390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a:extLst>
              <a:ext uri="{FF2B5EF4-FFF2-40B4-BE49-F238E27FC236}">
                <a16:creationId xmlns:a16="http://schemas.microsoft.com/office/drawing/2014/main" id="{573A6838-A6F6-42D2-A232-F4EBBD7CE374}"/>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a:extLst>
              <a:ext uri="{FF2B5EF4-FFF2-40B4-BE49-F238E27FC236}">
                <a16:creationId xmlns:a16="http://schemas.microsoft.com/office/drawing/2014/main" id="{5877731B-B1AF-4E57-BA6E-D16607B6FD33}"/>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a:extLst>
              <a:ext uri="{FF2B5EF4-FFF2-40B4-BE49-F238E27FC236}">
                <a16:creationId xmlns:a16="http://schemas.microsoft.com/office/drawing/2014/main" id="{C2BFF58F-D579-410A-A4C1-D3D1056CA89F}"/>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a:extLst>
              <a:ext uri="{FF2B5EF4-FFF2-40B4-BE49-F238E27FC236}">
                <a16:creationId xmlns:a16="http://schemas.microsoft.com/office/drawing/2014/main" id="{E9D822C3-C424-460E-9036-0A649E3BAA31}"/>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1">
            <a:extLst>
              <a:ext uri="{FF2B5EF4-FFF2-40B4-BE49-F238E27FC236}">
                <a16:creationId xmlns:a16="http://schemas.microsoft.com/office/drawing/2014/main" id="{9F3BD324-7911-4D84-A891-0CDD8637C1C6}"/>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2216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DABB9B27-4D02-2940-AED5-BC8F2B3B1507}" type="datetimeFigureOut">
              <a:rPr lang="en-US" smtClean="0"/>
              <a:pPr/>
              <a:t>11/24/2022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8587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smtClean="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8634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629842" y="2505075"/>
            <a:ext cx="3868340"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629150" y="2505075"/>
            <a:ext cx="3887391"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smtClean="0"/>
              <a:pPr/>
              <a:t>11/24/2022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76706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smtClean="0"/>
              <a:pPr/>
              <a:t>11/24/2022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100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FFFB4-400D-1240-AB24-6F86C96D4DFB}" type="datetimeFigureOut">
              <a:rPr lang="en-US" smtClean="0"/>
              <a:pPr/>
              <a:t>11/24/2022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52054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C1EB8CB6-48D8-4E47-B0D3-B56230F429D0}" type="datetimeFigureOut">
              <a:rPr lang="en-US" smtClean="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0364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EF716D3-DCE8-CC45-8106-AE5DFCD073F9}" type="datetimeFigureOut">
              <a:rPr lang="en-US" smtClean="0"/>
              <a:pPr/>
              <a:t>11/24/2022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4037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pPr/>
              <a:t>11/24/2022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D9B65FCF-95A0-47AC-9080-3BAF3F67D21A}"/>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757434810"/>
      </p:ext>
    </p:extLst>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 id="21474844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notesSlide" Target="../notesSlides/notesSlide5.xml"/><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jp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chamilo.datacenter.uoc.gr/metchamilo/courses/HRODOSAPOTHNARXAIOTHTAEWSTHSYGXRO/index.php?id_session=0"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5.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Ορθογώνιο: Στρογγύλεμα γωνιών 11">
            <a:extLst>
              <a:ext uri="{FF2B5EF4-FFF2-40B4-BE49-F238E27FC236}">
                <a16:creationId xmlns:a16="http://schemas.microsoft.com/office/drawing/2014/main" id="{7587D4B9-AD63-4B39-A0A8-1E42C01331BF}"/>
              </a:ext>
            </a:extLst>
          </p:cNvPr>
          <p:cNvSpPr/>
          <p:nvPr/>
        </p:nvSpPr>
        <p:spPr>
          <a:xfrm>
            <a:off x="2059736" y="1323712"/>
            <a:ext cx="5792905" cy="217938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el-GR" sz="1800" dirty="0">
                <a:effectLst/>
                <a:ea typeface="Yu Gothic Medium" panose="020B0500000000000000" pitchFamily="34" charset="-128"/>
              </a:rPr>
              <a:t>Σχεδιασμός, υλοποίηση και αποτίμηση Διαδραστικού Εκπαιδευτικού Υλικού για ενήλικες με την μέθοδο της ΕξΑΕ και τη χρήση διαδραστικών εφαρμογών στο θεματικό πεδίο της τοπικής ιστορίας. Η περίπτωση της ίδρυσης της πόλης της Ρόδου από την αρχαιότητα έως και τη σύγχρονη εποχή - ιστορικές συνθήκες και πολεοδομικά χαρακτηριστικά.</a:t>
            </a:r>
            <a:endParaRPr lang="el-GR" dirty="0">
              <a:ea typeface="Yu Gothic Medium" panose="020B0500000000000000" pitchFamily="34" charset="-128"/>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Νικολοπούλου Αγορίτσα-Όλγα</a:t>
            </a:r>
          </a:p>
        </p:txBody>
      </p:sp>
      <p:graphicFrame>
        <p:nvGraphicFramePr>
          <p:cNvPr id="2" name="Πίνακας 1"/>
          <p:cNvGraphicFramePr>
            <a:graphicFrameLocks noGrp="1"/>
          </p:cNvGraphicFramePr>
          <p:nvPr>
            <p:extLst>
              <p:ext uri="{D42A27DB-BD31-4B8C-83A1-F6EECF244321}">
                <p14:modId xmlns:p14="http://schemas.microsoft.com/office/powerpoint/2010/main" val="2132983875"/>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el-GR" sz="1800" b="1" kern="1200" dirty="0">
                          <a:solidFill>
                            <a:schemeClr val="tx1"/>
                          </a:solidFill>
                          <a:latin typeface="+mn-lt"/>
                          <a:ea typeface="+mn-ea"/>
                          <a:cs typeface="Times New Roman" panose="02020603050405020304" pitchFamily="18" charset="0"/>
                        </a:rPr>
                        <a:t>Γ. Φιλιππούσης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a:solidFill>
                            <a:schemeClr val="tx1"/>
                          </a:solidFill>
                          <a:latin typeface="+mn-lt"/>
                          <a:ea typeface="+mn-ea"/>
                          <a:cs typeface="Times New Roman" panose="02020603050405020304" pitchFamily="18" charset="0"/>
                        </a:rPr>
                        <a:t>Λ. Καρβούνης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1" kern="1200" dirty="0">
                          <a:solidFill>
                            <a:schemeClr val="tx1"/>
                          </a:solidFill>
                          <a:latin typeface="+mn-lt"/>
                          <a:ea typeface="+mn-ea"/>
                          <a:cs typeface="Times New Roman" panose="02020603050405020304" pitchFamily="18" charset="0"/>
                        </a:rPr>
                        <a:t>Ε. Χαλκιαδάκης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
        <p:nvSpPr>
          <p:cNvPr id="3" name="Ορθογώνιο 2">
            <a:extLst>
              <a:ext uri="{FF2B5EF4-FFF2-40B4-BE49-F238E27FC236}">
                <a16:creationId xmlns:a16="http://schemas.microsoft.com/office/drawing/2014/main" id="{C0E27608-9153-46AB-81F8-CC8AF688981D}"/>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1">
            <a:extLst>
              <a:ext uri="{FF2B5EF4-FFF2-40B4-BE49-F238E27FC236}">
                <a16:creationId xmlns:a16="http://schemas.microsoft.com/office/drawing/2014/main" id="{70FB4D2A-9E4F-4FA7-8F22-B04773C96147}"/>
              </a:ext>
            </a:extLst>
          </p:cNvPr>
          <p:cNvSpPr>
            <a:spLocks noGrp="1"/>
          </p:cNvSpPr>
          <p:nvPr>
            <p:ph type="title"/>
          </p:nvPr>
        </p:nvSpPr>
        <p:spPr>
          <a:xfrm>
            <a:off x="1233015" y="260648"/>
            <a:ext cx="7886700" cy="1325563"/>
          </a:xfrm>
        </p:spPr>
        <p:txBody>
          <a:bodyPr>
            <a:noAutofit/>
          </a:bodyPr>
          <a:lstStyle/>
          <a:p>
            <a:r>
              <a:rPr lang="el-GR" sz="3600" dirty="0"/>
              <a:t>5. Θεωρητικό Πλαίσιο 4/4</a:t>
            </a:r>
            <a:endParaRPr lang="el-GR" sz="3600" b="1" dirty="0"/>
          </a:p>
        </p:txBody>
      </p:sp>
      <p:sp>
        <p:nvSpPr>
          <p:cNvPr id="11" name="TextBox 10">
            <a:extLst>
              <a:ext uri="{FF2B5EF4-FFF2-40B4-BE49-F238E27FC236}">
                <a16:creationId xmlns:a16="http://schemas.microsoft.com/office/drawing/2014/main" id="{1CE0A439-E463-4839-9FB6-98F11FC55ED0}"/>
              </a:ext>
            </a:extLst>
          </p:cNvPr>
          <p:cNvSpPr txBox="1"/>
          <p:nvPr/>
        </p:nvSpPr>
        <p:spPr>
          <a:xfrm>
            <a:off x="4101823" y="3684418"/>
            <a:ext cx="1872207" cy="1477328"/>
          </a:xfrm>
          <a:prstGeom prst="rect">
            <a:avLst/>
          </a:prstGeom>
          <a:noFill/>
        </p:spPr>
        <p:txBody>
          <a:bodyPr wrap="square" rtlCol="0">
            <a:spAutoFit/>
          </a:bodyPr>
          <a:lstStyle/>
          <a:p>
            <a:r>
              <a:rPr lang="el-GR" dirty="0"/>
              <a:t>Κονεκτιβισμός</a:t>
            </a:r>
          </a:p>
          <a:p>
            <a:endParaRPr lang="el-GR" dirty="0"/>
          </a:p>
          <a:p>
            <a:endParaRPr lang="el-GR" dirty="0"/>
          </a:p>
          <a:p>
            <a:r>
              <a:rPr lang="el-GR" dirty="0"/>
              <a:t> </a:t>
            </a:r>
          </a:p>
          <a:p>
            <a:r>
              <a:rPr lang="el-GR" dirty="0"/>
              <a:t> </a:t>
            </a:r>
          </a:p>
        </p:txBody>
      </p:sp>
      <p:graphicFrame>
        <p:nvGraphicFramePr>
          <p:cNvPr id="3" name="Διάγραμμα 2">
            <a:extLst>
              <a:ext uri="{FF2B5EF4-FFF2-40B4-BE49-F238E27FC236}">
                <a16:creationId xmlns:a16="http://schemas.microsoft.com/office/drawing/2014/main" id="{D7C62AF1-0E93-4ECA-890B-EA9253169403}"/>
              </a:ext>
            </a:extLst>
          </p:cNvPr>
          <p:cNvGraphicFramePr/>
          <p:nvPr>
            <p:extLst>
              <p:ext uri="{D42A27DB-BD31-4B8C-83A1-F6EECF244321}">
                <p14:modId xmlns:p14="http://schemas.microsoft.com/office/powerpoint/2010/main" val="3592306676"/>
              </p:ext>
            </p:extLst>
          </p:nvPr>
        </p:nvGraphicFramePr>
        <p:xfrm>
          <a:off x="1115616" y="1484784"/>
          <a:ext cx="6984776"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Βέλος: Δεξιό 8">
            <a:extLst>
              <a:ext uri="{FF2B5EF4-FFF2-40B4-BE49-F238E27FC236}">
                <a16:creationId xmlns:a16="http://schemas.microsoft.com/office/drawing/2014/main" id="{E5CF22E8-A129-4B81-90DA-3BDA0A165C0A}"/>
              </a:ext>
            </a:extLst>
          </p:cNvPr>
          <p:cNvSpPr/>
          <p:nvPr/>
        </p:nvSpPr>
        <p:spPr>
          <a:xfrm>
            <a:off x="2504669" y="2456840"/>
            <a:ext cx="864096" cy="237268"/>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Βέλος: Δεξιό 15">
            <a:extLst>
              <a:ext uri="{FF2B5EF4-FFF2-40B4-BE49-F238E27FC236}">
                <a16:creationId xmlns:a16="http://schemas.microsoft.com/office/drawing/2014/main" id="{E66A5286-28D9-479C-98E7-38F8A08324EB}"/>
              </a:ext>
            </a:extLst>
          </p:cNvPr>
          <p:cNvSpPr/>
          <p:nvPr/>
        </p:nvSpPr>
        <p:spPr>
          <a:xfrm>
            <a:off x="2504669" y="4144701"/>
            <a:ext cx="864096" cy="260734"/>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6">
            <a:extLst>
              <a:ext uri="{FF2B5EF4-FFF2-40B4-BE49-F238E27FC236}">
                <a16:creationId xmlns:a16="http://schemas.microsoft.com/office/drawing/2014/main" id="{8DF13FCB-B18B-4408-AC5B-3EA9776BEA50}"/>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5470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615670938"/>
              </p:ext>
            </p:extLst>
          </p:nvPr>
        </p:nvGraphicFramePr>
        <p:xfrm>
          <a:off x="827584" y="1340768"/>
          <a:ext cx="784887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1">
            <a:extLst>
              <a:ext uri="{FF2B5EF4-FFF2-40B4-BE49-F238E27FC236}">
                <a16:creationId xmlns:a16="http://schemas.microsoft.com/office/drawing/2014/main" id="{5D7A625E-378E-4AFB-8AB6-A07FA90739EA}"/>
              </a:ext>
            </a:extLst>
          </p:cNvPr>
          <p:cNvSpPr txBox="1">
            <a:spLocks/>
          </p:cNvSpPr>
          <p:nvPr/>
        </p:nvSpPr>
        <p:spPr>
          <a:xfrm>
            <a:off x="1475656" y="260648"/>
            <a:ext cx="7848872" cy="7656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l-GR" sz="3600" dirty="0"/>
            </a:br>
            <a:r>
              <a:rPr lang="el-GR" sz="3600" dirty="0"/>
              <a:t>6. Εκπαιδευτικό υλικό 1/6</a:t>
            </a:r>
            <a:endParaRPr lang="el-GR" sz="3600" b="1" dirty="0">
              <a:solidFill>
                <a:srgbClr val="FF0000"/>
              </a:solidFill>
            </a:endParaRPr>
          </a:p>
        </p:txBody>
      </p:sp>
      <p:sp>
        <p:nvSpPr>
          <p:cNvPr id="2" name="TextBox 1">
            <a:extLst>
              <a:ext uri="{FF2B5EF4-FFF2-40B4-BE49-F238E27FC236}">
                <a16:creationId xmlns:a16="http://schemas.microsoft.com/office/drawing/2014/main" id="{E4B98BED-7BF5-4D7F-B6A1-9E94AA228EBA}"/>
              </a:ext>
            </a:extLst>
          </p:cNvPr>
          <p:cNvSpPr txBox="1"/>
          <p:nvPr/>
        </p:nvSpPr>
        <p:spPr>
          <a:xfrm>
            <a:off x="2987824" y="3717032"/>
            <a:ext cx="1255793" cy="523220"/>
          </a:xfrm>
          <a:prstGeom prst="rect">
            <a:avLst/>
          </a:prstGeom>
          <a:noFill/>
        </p:spPr>
        <p:txBody>
          <a:bodyPr wrap="none" rtlCol="0">
            <a:spAutoFit/>
          </a:bodyPr>
          <a:lstStyle/>
          <a:p>
            <a:r>
              <a:rPr lang="el-GR" sz="2800" b="1" dirty="0">
                <a:solidFill>
                  <a:srgbClr val="002060"/>
                </a:solidFill>
              </a:rPr>
              <a:t>Σκοπός</a:t>
            </a:r>
          </a:p>
        </p:txBody>
      </p:sp>
      <p:sp>
        <p:nvSpPr>
          <p:cNvPr id="7" name="TextBox 6">
            <a:extLst>
              <a:ext uri="{FF2B5EF4-FFF2-40B4-BE49-F238E27FC236}">
                <a16:creationId xmlns:a16="http://schemas.microsoft.com/office/drawing/2014/main" id="{00154DC7-4CC7-43FE-8539-815527333CAB}"/>
              </a:ext>
            </a:extLst>
          </p:cNvPr>
          <p:cNvSpPr txBox="1"/>
          <p:nvPr/>
        </p:nvSpPr>
        <p:spPr>
          <a:xfrm>
            <a:off x="2843808" y="1292172"/>
            <a:ext cx="1109406" cy="523220"/>
          </a:xfrm>
          <a:prstGeom prst="rect">
            <a:avLst/>
          </a:prstGeom>
          <a:noFill/>
        </p:spPr>
        <p:txBody>
          <a:bodyPr wrap="none" rtlCol="0">
            <a:spAutoFit/>
          </a:bodyPr>
          <a:lstStyle/>
          <a:p>
            <a:r>
              <a:rPr lang="el-GR" sz="2800" b="1" dirty="0">
                <a:solidFill>
                  <a:srgbClr val="002060"/>
                </a:solidFill>
              </a:rPr>
              <a:t>Τίτλος</a:t>
            </a:r>
          </a:p>
        </p:txBody>
      </p:sp>
      <p:sp>
        <p:nvSpPr>
          <p:cNvPr id="8" name="Ορθογώνιο 7">
            <a:extLst>
              <a:ext uri="{FF2B5EF4-FFF2-40B4-BE49-F238E27FC236}">
                <a16:creationId xmlns:a16="http://schemas.microsoft.com/office/drawing/2014/main" id="{317CA417-BB85-4221-B9A2-2667261A1C2D}"/>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0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a:extLst>
              <a:ext uri="{FF2B5EF4-FFF2-40B4-BE49-F238E27FC236}">
                <a16:creationId xmlns:a16="http://schemas.microsoft.com/office/drawing/2014/main" id="{5D7A625E-378E-4AFB-8AB6-A07FA90739EA}"/>
              </a:ext>
            </a:extLst>
          </p:cNvPr>
          <p:cNvSpPr txBox="1">
            <a:spLocks/>
          </p:cNvSpPr>
          <p:nvPr/>
        </p:nvSpPr>
        <p:spPr>
          <a:xfrm>
            <a:off x="1475656" y="260648"/>
            <a:ext cx="7848872" cy="76565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l-GR" sz="3600" dirty="0"/>
            </a:br>
            <a:r>
              <a:rPr lang="el-GR" sz="3600" dirty="0"/>
              <a:t>6. Εκπαιδευτικό υλικό 2/6</a:t>
            </a:r>
            <a:endParaRPr lang="el-GR" sz="3600" b="1" dirty="0">
              <a:solidFill>
                <a:srgbClr val="FF0000"/>
              </a:solidFill>
            </a:endParaRPr>
          </a:p>
        </p:txBody>
      </p:sp>
      <p:sp>
        <p:nvSpPr>
          <p:cNvPr id="8" name="Ορθογώνιο 7">
            <a:extLst>
              <a:ext uri="{FF2B5EF4-FFF2-40B4-BE49-F238E27FC236}">
                <a16:creationId xmlns:a16="http://schemas.microsoft.com/office/drawing/2014/main" id="{317CA417-BB85-4221-B9A2-2667261A1C2D}"/>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12 - Εικόνα" descr="Bloom-removebg-preview.png">
            <a:extLst>
              <a:ext uri="{FF2B5EF4-FFF2-40B4-BE49-F238E27FC236}">
                <a16:creationId xmlns:a16="http://schemas.microsoft.com/office/drawing/2014/main" id="{EE210F8A-F931-429D-A16A-63481ACD8724}"/>
              </a:ext>
            </a:extLst>
          </p:cNvPr>
          <p:cNvPicPr>
            <a:picLocks noChangeAspect="1"/>
          </p:cNvPicPr>
          <p:nvPr/>
        </p:nvPicPr>
        <p:blipFill>
          <a:blip r:embed="rId2"/>
          <a:stretch>
            <a:fillRect/>
          </a:stretch>
        </p:blipFill>
        <p:spPr>
          <a:xfrm>
            <a:off x="2017136" y="1684840"/>
            <a:ext cx="5747613" cy="4071966"/>
          </a:xfrm>
          <a:prstGeom prst="rect">
            <a:avLst/>
          </a:prstGeom>
        </p:spPr>
      </p:pic>
      <p:sp>
        <p:nvSpPr>
          <p:cNvPr id="10" name="15 - TextBox">
            <a:extLst>
              <a:ext uri="{FF2B5EF4-FFF2-40B4-BE49-F238E27FC236}">
                <a16:creationId xmlns:a16="http://schemas.microsoft.com/office/drawing/2014/main" id="{4E5B974B-E061-4157-8FD4-681FEB227032}"/>
              </a:ext>
            </a:extLst>
          </p:cNvPr>
          <p:cNvSpPr txBox="1"/>
          <p:nvPr/>
        </p:nvSpPr>
        <p:spPr>
          <a:xfrm>
            <a:off x="3714744" y="5572140"/>
            <a:ext cx="2071702" cy="369332"/>
          </a:xfrm>
          <a:prstGeom prst="rect">
            <a:avLst/>
          </a:prstGeom>
          <a:noFill/>
        </p:spPr>
        <p:txBody>
          <a:bodyPr wrap="square" rtlCol="0">
            <a:spAutoFit/>
          </a:bodyPr>
          <a:lstStyle/>
          <a:p>
            <a:r>
              <a:rPr lang="el-GR" b="1" dirty="0"/>
              <a:t>Ταξινομία </a:t>
            </a:r>
            <a:r>
              <a:rPr lang="en-US" b="1" dirty="0"/>
              <a:t>Bloom</a:t>
            </a:r>
          </a:p>
        </p:txBody>
      </p:sp>
      <p:sp>
        <p:nvSpPr>
          <p:cNvPr id="12" name="TextBox 11">
            <a:extLst>
              <a:ext uri="{FF2B5EF4-FFF2-40B4-BE49-F238E27FC236}">
                <a16:creationId xmlns:a16="http://schemas.microsoft.com/office/drawing/2014/main" id="{1C860264-AD76-4D9A-BC60-5C06C55E34AA}"/>
              </a:ext>
            </a:extLst>
          </p:cNvPr>
          <p:cNvSpPr txBox="1"/>
          <p:nvPr/>
        </p:nvSpPr>
        <p:spPr>
          <a:xfrm>
            <a:off x="3640385" y="1355061"/>
            <a:ext cx="2427716" cy="461665"/>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2">
            <a:schemeClr val="accent3"/>
          </a:fillRef>
          <a:effectRef idx="1">
            <a:schemeClr val="accent3"/>
          </a:effectRef>
          <a:fontRef idx="minor">
            <a:schemeClr val="dk1"/>
          </a:fontRef>
        </p:style>
        <p:txBody>
          <a:bodyPr wrap="none" rtlCol="0">
            <a:spAutoFit/>
          </a:bodyPr>
          <a:lstStyle/>
          <a:p>
            <a:pPr algn="ctr"/>
            <a:r>
              <a:rPr lang="el-GR" sz="2400" b="1" dirty="0"/>
              <a:t>Διδακτικοί Στόχοι</a:t>
            </a:r>
          </a:p>
        </p:txBody>
      </p:sp>
    </p:spTree>
    <p:extLst>
      <p:ext uri="{BB962C8B-B14F-4D97-AF65-F5344CB8AC3E}">
        <p14:creationId xmlns:p14="http://schemas.microsoft.com/office/powerpoint/2010/main" val="129359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a:extLst>
              <a:ext uri="{FF2B5EF4-FFF2-40B4-BE49-F238E27FC236}">
                <a16:creationId xmlns:a16="http://schemas.microsoft.com/office/drawing/2014/main" id="{2A7F18FC-0CD3-48EB-9B7F-68AAEDCDEE5C}"/>
              </a:ext>
            </a:extLst>
          </p:cNvPr>
          <p:cNvSpPr>
            <a:spLocks noGrp="1"/>
          </p:cNvSpPr>
          <p:nvPr>
            <p:ph type="title"/>
          </p:nvPr>
        </p:nvSpPr>
        <p:spPr>
          <a:xfrm>
            <a:off x="1187624" y="332656"/>
            <a:ext cx="7848872" cy="765652"/>
          </a:xfrm>
        </p:spPr>
        <p:txBody>
          <a:bodyPr>
            <a:noAutofit/>
          </a:bodyPr>
          <a:lstStyle/>
          <a:p>
            <a:br>
              <a:rPr lang="el-GR" sz="3600" dirty="0"/>
            </a:br>
            <a:r>
              <a:rPr lang="el-GR" sz="3600" dirty="0"/>
              <a:t>6.  Εκπαιδευτικό υλικό 3/6</a:t>
            </a:r>
            <a:endParaRPr lang="el-GR" sz="3600" b="1" dirty="0">
              <a:solidFill>
                <a:srgbClr val="FF0000"/>
              </a:solidFill>
            </a:endParaRPr>
          </a:p>
        </p:txBody>
      </p:sp>
      <p:graphicFrame>
        <p:nvGraphicFramePr>
          <p:cNvPr id="5" name="11 - Διάγραμμα">
            <a:extLst>
              <a:ext uri="{FF2B5EF4-FFF2-40B4-BE49-F238E27FC236}">
                <a16:creationId xmlns:a16="http://schemas.microsoft.com/office/drawing/2014/main" id="{ACC5BF92-9055-4F5E-A0D4-276578390DF0}"/>
              </a:ext>
            </a:extLst>
          </p:cNvPr>
          <p:cNvGraphicFramePr/>
          <p:nvPr>
            <p:extLst>
              <p:ext uri="{D42A27DB-BD31-4B8C-83A1-F6EECF244321}">
                <p14:modId xmlns:p14="http://schemas.microsoft.com/office/powerpoint/2010/main" val="3510097923"/>
              </p:ext>
            </p:extLst>
          </p:nvPr>
        </p:nvGraphicFramePr>
        <p:xfrm>
          <a:off x="611560" y="1556792"/>
          <a:ext cx="820891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3">
            <a:extLst>
              <a:ext uri="{FF2B5EF4-FFF2-40B4-BE49-F238E27FC236}">
                <a16:creationId xmlns:a16="http://schemas.microsoft.com/office/drawing/2014/main" id="{D46D31AA-9E6F-4226-B766-04EA4215CB79}"/>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01660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410923"/>
            <a:ext cx="7199240" cy="765652"/>
          </a:xfrm>
        </p:spPr>
        <p:txBody>
          <a:bodyPr>
            <a:noAutofit/>
          </a:bodyPr>
          <a:lstStyle/>
          <a:p>
            <a:r>
              <a:rPr lang="el-GR" sz="3600" dirty="0"/>
              <a:t>6. Εκπαιδευτικό Υλικό 4/6</a:t>
            </a:r>
            <a:endParaRPr lang="el-GR" sz="3600" b="1" dirty="0"/>
          </a:p>
        </p:txBody>
      </p:sp>
      <p:sp>
        <p:nvSpPr>
          <p:cNvPr id="8" name="Google Shape;301;p25">
            <a:extLst>
              <a:ext uri="{FF2B5EF4-FFF2-40B4-BE49-F238E27FC236}">
                <a16:creationId xmlns:a16="http://schemas.microsoft.com/office/drawing/2014/main" id="{915A3B63-0560-4F1C-BA5A-66CDFC809653}"/>
              </a:ext>
            </a:extLst>
          </p:cNvPr>
          <p:cNvSpPr/>
          <p:nvPr/>
        </p:nvSpPr>
        <p:spPr>
          <a:xfrm>
            <a:off x="103" y="2422347"/>
            <a:ext cx="9143897" cy="3182972"/>
          </a:xfrm>
          <a:custGeom>
            <a:avLst/>
            <a:gdLst/>
            <a:ahLst/>
            <a:cxnLst/>
            <a:rect l="l" t="t" r="r" b="b"/>
            <a:pathLst>
              <a:path w="285546" h="99398" extrusionOk="0">
                <a:moveTo>
                  <a:pt x="178751" y="0"/>
                </a:moveTo>
                <a:cubicBezTo>
                  <a:pt x="171953" y="0"/>
                  <a:pt x="166449" y="5540"/>
                  <a:pt x="166449" y="12302"/>
                </a:cubicBezTo>
                <a:lnTo>
                  <a:pt x="166449" y="58691"/>
                </a:lnTo>
                <a:cubicBezTo>
                  <a:pt x="166449" y="61930"/>
                  <a:pt x="163809" y="64570"/>
                  <a:pt x="160579" y="64570"/>
                </a:cubicBezTo>
                <a:lnTo>
                  <a:pt x="160320" y="64570"/>
                </a:lnTo>
                <a:cubicBezTo>
                  <a:pt x="157082" y="64570"/>
                  <a:pt x="154486" y="61930"/>
                  <a:pt x="154486" y="58691"/>
                </a:cubicBezTo>
                <a:lnTo>
                  <a:pt x="154486" y="36094"/>
                </a:lnTo>
                <a:cubicBezTo>
                  <a:pt x="154486" y="29288"/>
                  <a:pt x="148946" y="23757"/>
                  <a:pt x="142139" y="23757"/>
                </a:cubicBezTo>
                <a:lnTo>
                  <a:pt x="141916" y="23757"/>
                </a:lnTo>
                <a:cubicBezTo>
                  <a:pt x="135118" y="23757"/>
                  <a:pt x="129579" y="29288"/>
                  <a:pt x="129579" y="36094"/>
                </a:cubicBezTo>
                <a:lnTo>
                  <a:pt x="129579" y="68058"/>
                </a:lnTo>
                <a:cubicBezTo>
                  <a:pt x="129579" y="71297"/>
                  <a:pt x="126938" y="73937"/>
                  <a:pt x="123708" y="73937"/>
                </a:cubicBezTo>
                <a:lnTo>
                  <a:pt x="123218" y="73937"/>
                </a:lnTo>
                <a:cubicBezTo>
                  <a:pt x="119988" y="73937"/>
                  <a:pt x="117383" y="71297"/>
                  <a:pt x="117383" y="68058"/>
                </a:cubicBezTo>
                <a:lnTo>
                  <a:pt x="117383" y="57130"/>
                </a:lnTo>
                <a:cubicBezTo>
                  <a:pt x="117383" y="50332"/>
                  <a:pt x="111843" y="44828"/>
                  <a:pt x="105046" y="44828"/>
                </a:cubicBezTo>
                <a:cubicBezTo>
                  <a:pt x="98239" y="44828"/>
                  <a:pt x="92744" y="50332"/>
                  <a:pt x="92744" y="57130"/>
                </a:cubicBezTo>
                <a:lnTo>
                  <a:pt x="92744" y="90102"/>
                </a:lnTo>
                <a:cubicBezTo>
                  <a:pt x="92744" y="91663"/>
                  <a:pt x="91441" y="92930"/>
                  <a:pt x="89880" y="92930"/>
                </a:cubicBezTo>
                <a:lnTo>
                  <a:pt x="0" y="92966"/>
                </a:lnTo>
                <a:lnTo>
                  <a:pt x="0" y="99398"/>
                </a:lnTo>
                <a:lnTo>
                  <a:pt x="89880" y="99398"/>
                </a:lnTo>
                <a:cubicBezTo>
                  <a:pt x="95009" y="99398"/>
                  <a:pt x="99176" y="95232"/>
                  <a:pt x="99176" y="90102"/>
                </a:cubicBezTo>
                <a:lnTo>
                  <a:pt x="99176" y="57130"/>
                </a:lnTo>
                <a:cubicBezTo>
                  <a:pt x="99176" y="53901"/>
                  <a:pt x="101807" y="51260"/>
                  <a:pt x="105046" y="51260"/>
                </a:cubicBezTo>
                <a:cubicBezTo>
                  <a:pt x="108275" y="51260"/>
                  <a:pt x="110916" y="53901"/>
                  <a:pt x="110916" y="57130"/>
                </a:cubicBezTo>
                <a:lnTo>
                  <a:pt x="110916" y="68058"/>
                </a:lnTo>
                <a:cubicBezTo>
                  <a:pt x="110916" y="74865"/>
                  <a:pt x="116456" y="80405"/>
                  <a:pt x="123218" y="80405"/>
                </a:cubicBezTo>
                <a:lnTo>
                  <a:pt x="123708" y="80405"/>
                </a:lnTo>
                <a:cubicBezTo>
                  <a:pt x="130506" y="80405"/>
                  <a:pt x="136046" y="74865"/>
                  <a:pt x="136046" y="68058"/>
                </a:cubicBezTo>
                <a:lnTo>
                  <a:pt x="136046" y="36094"/>
                </a:lnTo>
                <a:cubicBezTo>
                  <a:pt x="136046" y="32856"/>
                  <a:pt x="138687" y="30224"/>
                  <a:pt x="141916" y="30224"/>
                </a:cubicBezTo>
                <a:lnTo>
                  <a:pt x="142139" y="30224"/>
                </a:lnTo>
                <a:cubicBezTo>
                  <a:pt x="145378" y="30224"/>
                  <a:pt x="148018" y="32856"/>
                  <a:pt x="148018" y="36094"/>
                </a:cubicBezTo>
                <a:lnTo>
                  <a:pt x="148018" y="58691"/>
                </a:lnTo>
                <a:cubicBezTo>
                  <a:pt x="148018" y="65498"/>
                  <a:pt x="153549" y="71038"/>
                  <a:pt x="160320" y="71038"/>
                </a:cubicBezTo>
                <a:lnTo>
                  <a:pt x="160579" y="71038"/>
                </a:lnTo>
                <a:cubicBezTo>
                  <a:pt x="167377" y="71038"/>
                  <a:pt x="172881" y="65498"/>
                  <a:pt x="172881" y="58691"/>
                </a:cubicBezTo>
                <a:lnTo>
                  <a:pt x="172881" y="12302"/>
                </a:lnTo>
                <a:cubicBezTo>
                  <a:pt x="172881" y="9073"/>
                  <a:pt x="175522" y="6468"/>
                  <a:pt x="178751" y="6468"/>
                </a:cubicBezTo>
                <a:lnTo>
                  <a:pt x="179019" y="6468"/>
                </a:lnTo>
                <a:cubicBezTo>
                  <a:pt x="182248" y="6468"/>
                  <a:pt x="184889" y="9073"/>
                  <a:pt x="184889" y="12302"/>
                </a:cubicBezTo>
                <a:lnTo>
                  <a:pt x="184889" y="33490"/>
                </a:lnTo>
                <a:cubicBezTo>
                  <a:pt x="184889" y="38699"/>
                  <a:pt x="189091" y="42892"/>
                  <a:pt x="194292" y="42892"/>
                </a:cubicBezTo>
                <a:lnTo>
                  <a:pt x="285545" y="42892"/>
                </a:lnTo>
                <a:lnTo>
                  <a:pt x="285545" y="36505"/>
                </a:lnTo>
                <a:lnTo>
                  <a:pt x="194292" y="36469"/>
                </a:lnTo>
                <a:cubicBezTo>
                  <a:pt x="192659" y="36469"/>
                  <a:pt x="191321" y="35131"/>
                  <a:pt x="191321" y="33490"/>
                </a:cubicBezTo>
                <a:lnTo>
                  <a:pt x="191321" y="12302"/>
                </a:lnTo>
                <a:cubicBezTo>
                  <a:pt x="191321" y="5540"/>
                  <a:pt x="185781" y="0"/>
                  <a:pt x="1790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2060"/>
              </a:solidFill>
            </a:endParaRPr>
          </a:p>
        </p:txBody>
      </p:sp>
      <p:sp>
        <p:nvSpPr>
          <p:cNvPr id="9" name="Google Shape;305;p25">
            <a:extLst>
              <a:ext uri="{FF2B5EF4-FFF2-40B4-BE49-F238E27FC236}">
                <a16:creationId xmlns:a16="http://schemas.microsoft.com/office/drawing/2014/main" id="{D01E2917-957A-4CD0-AA3C-C00A0F522349}"/>
              </a:ext>
            </a:extLst>
          </p:cNvPr>
          <p:cNvSpPr/>
          <p:nvPr/>
        </p:nvSpPr>
        <p:spPr>
          <a:xfrm>
            <a:off x="95824" y="2489508"/>
            <a:ext cx="8966253" cy="2979788"/>
          </a:xfrm>
          <a:custGeom>
            <a:avLst/>
            <a:gdLst/>
            <a:ahLst/>
            <a:cxnLst/>
            <a:rect l="l" t="t" r="r" b="b"/>
            <a:pathLst>
              <a:path w="280086" h="93082" extrusionOk="0">
                <a:moveTo>
                  <a:pt x="176191" y="0"/>
                </a:moveTo>
                <a:lnTo>
                  <a:pt x="176191" y="152"/>
                </a:lnTo>
                <a:lnTo>
                  <a:pt x="176637" y="152"/>
                </a:lnTo>
                <a:cubicBezTo>
                  <a:pt x="177083" y="152"/>
                  <a:pt x="177529" y="187"/>
                  <a:pt x="177975" y="223"/>
                </a:cubicBezTo>
                <a:lnTo>
                  <a:pt x="177975" y="80"/>
                </a:lnTo>
                <a:cubicBezTo>
                  <a:pt x="177529" y="36"/>
                  <a:pt x="177083" y="0"/>
                  <a:pt x="176637" y="0"/>
                </a:cubicBezTo>
                <a:close/>
                <a:moveTo>
                  <a:pt x="174407" y="223"/>
                </a:moveTo>
                <a:cubicBezTo>
                  <a:pt x="173809" y="339"/>
                  <a:pt x="173256" y="526"/>
                  <a:pt x="172694" y="785"/>
                </a:cubicBezTo>
                <a:lnTo>
                  <a:pt x="172775" y="892"/>
                </a:lnTo>
                <a:cubicBezTo>
                  <a:pt x="173292" y="669"/>
                  <a:pt x="173845" y="482"/>
                  <a:pt x="174443" y="375"/>
                </a:cubicBezTo>
                <a:lnTo>
                  <a:pt x="174407" y="223"/>
                </a:lnTo>
                <a:close/>
                <a:moveTo>
                  <a:pt x="179724" y="526"/>
                </a:moveTo>
                <a:lnTo>
                  <a:pt x="179688" y="669"/>
                </a:lnTo>
                <a:cubicBezTo>
                  <a:pt x="180241" y="856"/>
                  <a:pt x="180759" y="1115"/>
                  <a:pt x="181285" y="1418"/>
                </a:cubicBezTo>
                <a:lnTo>
                  <a:pt x="181357" y="1303"/>
                </a:lnTo>
                <a:cubicBezTo>
                  <a:pt x="180839" y="972"/>
                  <a:pt x="180277" y="705"/>
                  <a:pt x="179724" y="526"/>
                </a:cubicBezTo>
                <a:close/>
                <a:moveTo>
                  <a:pt x="171133" y="1677"/>
                </a:moveTo>
                <a:cubicBezTo>
                  <a:pt x="170651" y="2007"/>
                  <a:pt x="170170" y="2382"/>
                  <a:pt x="169759" y="2828"/>
                </a:cubicBezTo>
                <a:lnTo>
                  <a:pt x="169875" y="2935"/>
                </a:lnTo>
                <a:cubicBezTo>
                  <a:pt x="170277" y="2489"/>
                  <a:pt x="170723" y="2123"/>
                  <a:pt x="171213" y="1784"/>
                </a:cubicBezTo>
                <a:lnTo>
                  <a:pt x="171133" y="1677"/>
                </a:lnTo>
                <a:close/>
                <a:moveTo>
                  <a:pt x="182766" y="2382"/>
                </a:moveTo>
                <a:lnTo>
                  <a:pt x="182695" y="2453"/>
                </a:lnTo>
                <a:cubicBezTo>
                  <a:pt x="183141" y="2864"/>
                  <a:pt x="183515" y="3310"/>
                  <a:pt x="183881" y="3791"/>
                </a:cubicBezTo>
                <a:lnTo>
                  <a:pt x="183997" y="3684"/>
                </a:lnTo>
                <a:cubicBezTo>
                  <a:pt x="183623" y="3203"/>
                  <a:pt x="183212" y="2757"/>
                  <a:pt x="182766" y="2382"/>
                </a:cubicBezTo>
                <a:close/>
                <a:moveTo>
                  <a:pt x="168644" y="4238"/>
                </a:moveTo>
                <a:cubicBezTo>
                  <a:pt x="168350" y="4764"/>
                  <a:pt x="168046" y="5281"/>
                  <a:pt x="167868" y="5834"/>
                </a:cubicBezTo>
                <a:lnTo>
                  <a:pt x="167975" y="5915"/>
                </a:lnTo>
                <a:cubicBezTo>
                  <a:pt x="168198" y="5353"/>
                  <a:pt x="168457" y="4835"/>
                  <a:pt x="168796" y="4318"/>
                </a:cubicBezTo>
                <a:lnTo>
                  <a:pt x="168644" y="4238"/>
                </a:lnTo>
                <a:close/>
                <a:moveTo>
                  <a:pt x="184925" y="5246"/>
                </a:moveTo>
                <a:lnTo>
                  <a:pt x="184773" y="5281"/>
                </a:lnTo>
                <a:cubicBezTo>
                  <a:pt x="185041" y="5834"/>
                  <a:pt x="185264" y="6396"/>
                  <a:pt x="185371" y="6950"/>
                </a:cubicBezTo>
                <a:lnTo>
                  <a:pt x="185523" y="6914"/>
                </a:lnTo>
                <a:cubicBezTo>
                  <a:pt x="185371" y="6361"/>
                  <a:pt x="185184" y="5763"/>
                  <a:pt x="184925" y="5246"/>
                </a:cubicBezTo>
                <a:close/>
                <a:moveTo>
                  <a:pt x="167377" y="7583"/>
                </a:moveTo>
                <a:cubicBezTo>
                  <a:pt x="167270" y="8109"/>
                  <a:pt x="167235" y="8627"/>
                  <a:pt x="167235" y="9144"/>
                </a:cubicBezTo>
                <a:lnTo>
                  <a:pt x="167235" y="9367"/>
                </a:lnTo>
                <a:lnTo>
                  <a:pt x="167377" y="9367"/>
                </a:lnTo>
                <a:lnTo>
                  <a:pt x="167377" y="9144"/>
                </a:lnTo>
                <a:cubicBezTo>
                  <a:pt x="167377" y="8627"/>
                  <a:pt x="167422" y="8109"/>
                  <a:pt x="167529" y="7583"/>
                </a:cubicBezTo>
                <a:close/>
                <a:moveTo>
                  <a:pt x="185630" y="8698"/>
                </a:moveTo>
                <a:cubicBezTo>
                  <a:pt x="185665" y="8850"/>
                  <a:pt x="185665" y="9001"/>
                  <a:pt x="185665" y="9144"/>
                </a:cubicBezTo>
                <a:lnTo>
                  <a:pt x="185665" y="10482"/>
                </a:lnTo>
                <a:lnTo>
                  <a:pt x="185817" y="10482"/>
                </a:lnTo>
                <a:lnTo>
                  <a:pt x="185817" y="9144"/>
                </a:lnTo>
                <a:cubicBezTo>
                  <a:pt x="185817" y="9001"/>
                  <a:pt x="185817" y="8850"/>
                  <a:pt x="185781" y="8698"/>
                </a:cubicBezTo>
                <a:close/>
                <a:moveTo>
                  <a:pt x="167235" y="11151"/>
                </a:moveTo>
                <a:lnTo>
                  <a:pt x="167235" y="12936"/>
                </a:lnTo>
                <a:lnTo>
                  <a:pt x="167377" y="12936"/>
                </a:lnTo>
                <a:lnTo>
                  <a:pt x="167377" y="11151"/>
                </a:lnTo>
                <a:close/>
                <a:moveTo>
                  <a:pt x="185665" y="12266"/>
                </a:moveTo>
                <a:lnTo>
                  <a:pt x="185665" y="14051"/>
                </a:lnTo>
                <a:lnTo>
                  <a:pt x="185817" y="14051"/>
                </a:lnTo>
                <a:lnTo>
                  <a:pt x="185817" y="12266"/>
                </a:lnTo>
                <a:close/>
                <a:moveTo>
                  <a:pt x="167235" y="14720"/>
                </a:moveTo>
                <a:lnTo>
                  <a:pt x="167235" y="16504"/>
                </a:lnTo>
                <a:lnTo>
                  <a:pt x="167377" y="16504"/>
                </a:lnTo>
                <a:lnTo>
                  <a:pt x="167377" y="14720"/>
                </a:lnTo>
                <a:close/>
                <a:moveTo>
                  <a:pt x="185665" y="15835"/>
                </a:moveTo>
                <a:lnTo>
                  <a:pt x="185665" y="17619"/>
                </a:lnTo>
                <a:lnTo>
                  <a:pt x="185817" y="17619"/>
                </a:lnTo>
                <a:lnTo>
                  <a:pt x="185817" y="15835"/>
                </a:lnTo>
                <a:close/>
                <a:moveTo>
                  <a:pt x="167235" y="18288"/>
                </a:moveTo>
                <a:lnTo>
                  <a:pt x="167235" y="20072"/>
                </a:lnTo>
                <a:lnTo>
                  <a:pt x="167377" y="20072"/>
                </a:lnTo>
                <a:lnTo>
                  <a:pt x="167377" y="18288"/>
                </a:lnTo>
                <a:close/>
                <a:moveTo>
                  <a:pt x="185665" y="19403"/>
                </a:moveTo>
                <a:lnTo>
                  <a:pt x="185665" y="21187"/>
                </a:lnTo>
                <a:lnTo>
                  <a:pt x="185817" y="21187"/>
                </a:lnTo>
                <a:lnTo>
                  <a:pt x="185817" y="19403"/>
                </a:lnTo>
                <a:close/>
                <a:moveTo>
                  <a:pt x="167235" y="21857"/>
                </a:moveTo>
                <a:lnTo>
                  <a:pt x="167235" y="23641"/>
                </a:lnTo>
                <a:lnTo>
                  <a:pt x="167377" y="23641"/>
                </a:lnTo>
                <a:lnTo>
                  <a:pt x="167377" y="21857"/>
                </a:lnTo>
                <a:close/>
                <a:moveTo>
                  <a:pt x="139205" y="23757"/>
                </a:moveTo>
                <a:cubicBezTo>
                  <a:pt x="138607" y="23792"/>
                  <a:pt x="138018" y="23864"/>
                  <a:pt x="137456" y="24015"/>
                </a:cubicBezTo>
                <a:lnTo>
                  <a:pt x="137456" y="24167"/>
                </a:lnTo>
                <a:cubicBezTo>
                  <a:pt x="138054" y="24015"/>
                  <a:pt x="138652" y="23944"/>
                  <a:pt x="139240" y="23899"/>
                </a:cubicBezTo>
                <a:lnTo>
                  <a:pt x="139205" y="23757"/>
                </a:lnTo>
                <a:close/>
                <a:moveTo>
                  <a:pt x="141025" y="23828"/>
                </a:moveTo>
                <a:lnTo>
                  <a:pt x="140989" y="23980"/>
                </a:lnTo>
                <a:cubicBezTo>
                  <a:pt x="141587" y="24087"/>
                  <a:pt x="142140" y="24203"/>
                  <a:pt x="142702" y="24390"/>
                </a:cubicBezTo>
                <a:lnTo>
                  <a:pt x="142773" y="24274"/>
                </a:lnTo>
                <a:cubicBezTo>
                  <a:pt x="142220" y="24051"/>
                  <a:pt x="141622" y="23944"/>
                  <a:pt x="141025" y="23828"/>
                </a:cubicBezTo>
                <a:close/>
                <a:moveTo>
                  <a:pt x="185665" y="22972"/>
                </a:moveTo>
                <a:lnTo>
                  <a:pt x="185665" y="24756"/>
                </a:lnTo>
                <a:lnTo>
                  <a:pt x="185817" y="24756"/>
                </a:lnTo>
                <a:lnTo>
                  <a:pt x="185817" y="22972"/>
                </a:lnTo>
                <a:close/>
                <a:moveTo>
                  <a:pt x="135752" y="24569"/>
                </a:moveTo>
                <a:cubicBezTo>
                  <a:pt x="135190" y="24836"/>
                  <a:pt x="134673" y="25131"/>
                  <a:pt x="134191" y="25505"/>
                </a:cubicBezTo>
                <a:lnTo>
                  <a:pt x="134262" y="25612"/>
                </a:lnTo>
                <a:cubicBezTo>
                  <a:pt x="134744" y="25282"/>
                  <a:pt x="135262" y="24979"/>
                  <a:pt x="135788" y="24720"/>
                </a:cubicBezTo>
                <a:lnTo>
                  <a:pt x="135752" y="24569"/>
                </a:lnTo>
                <a:close/>
                <a:moveTo>
                  <a:pt x="144406" y="25015"/>
                </a:moveTo>
                <a:lnTo>
                  <a:pt x="144334" y="25131"/>
                </a:lnTo>
                <a:cubicBezTo>
                  <a:pt x="144816" y="25425"/>
                  <a:pt x="145298" y="25800"/>
                  <a:pt x="145744" y="26174"/>
                </a:cubicBezTo>
                <a:lnTo>
                  <a:pt x="145860" y="26058"/>
                </a:lnTo>
                <a:cubicBezTo>
                  <a:pt x="145414" y="25648"/>
                  <a:pt x="144932" y="25318"/>
                  <a:pt x="144406" y="25015"/>
                </a:cubicBezTo>
                <a:close/>
                <a:moveTo>
                  <a:pt x="167235" y="25425"/>
                </a:moveTo>
                <a:lnTo>
                  <a:pt x="167235" y="27209"/>
                </a:lnTo>
                <a:lnTo>
                  <a:pt x="167377" y="27209"/>
                </a:lnTo>
                <a:lnTo>
                  <a:pt x="167377" y="25425"/>
                </a:lnTo>
                <a:close/>
                <a:moveTo>
                  <a:pt x="132853" y="26656"/>
                </a:moveTo>
                <a:cubicBezTo>
                  <a:pt x="132442" y="27102"/>
                  <a:pt x="132068" y="27584"/>
                  <a:pt x="131738" y="28101"/>
                </a:cubicBezTo>
                <a:lnTo>
                  <a:pt x="131880" y="28182"/>
                </a:lnTo>
                <a:cubicBezTo>
                  <a:pt x="132184" y="27691"/>
                  <a:pt x="132550" y="27209"/>
                  <a:pt x="132960" y="26763"/>
                </a:cubicBezTo>
                <a:lnTo>
                  <a:pt x="132853" y="26656"/>
                </a:lnTo>
                <a:close/>
                <a:moveTo>
                  <a:pt x="185665" y="26540"/>
                </a:moveTo>
                <a:lnTo>
                  <a:pt x="185665" y="28324"/>
                </a:lnTo>
                <a:lnTo>
                  <a:pt x="185817" y="28324"/>
                </a:lnTo>
                <a:lnTo>
                  <a:pt x="185817" y="26540"/>
                </a:lnTo>
                <a:close/>
                <a:moveTo>
                  <a:pt x="147082" y="27361"/>
                </a:moveTo>
                <a:lnTo>
                  <a:pt x="146975" y="27468"/>
                </a:lnTo>
                <a:cubicBezTo>
                  <a:pt x="147305" y="27914"/>
                  <a:pt x="147644" y="28440"/>
                  <a:pt x="147903" y="28958"/>
                </a:cubicBezTo>
                <a:lnTo>
                  <a:pt x="148019" y="28922"/>
                </a:lnTo>
                <a:cubicBezTo>
                  <a:pt x="147751" y="28360"/>
                  <a:pt x="147457" y="27843"/>
                  <a:pt x="147082" y="27361"/>
                </a:cubicBezTo>
                <a:close/>
                <a:moveTo>
                  <a:pt x="167235" y="28993"/>
                </a:moveTo>
                <a:lnTo>
                  <a:pt x="167235" y="30778"/>
                </a:lnTo>
                <a:lnTo>
                  <a:pt x="167377" y="30778"/>
                </a:lnTo>
                <a:lnTo>
                  <a:pt x="167377" y="28993"/>
                </a:lnTo>
                <a:close/>
                <a:moveTo>
                  <a:pt x="130953" y="29698"/>
                </a:moveTo>
                <a:cubicBezTo>
                  <a:pt x="130730" y="30260"/>
                  <a:pt x="130578" y="30858"/>
                  <a:pt x="130507" y="31447"/>
                </a:cubicBezTo>
                <a:lnTo>
                  <a:pt x="130658" y="31482"/>
                </a:lnTo>
                <a:cubicBezTo>
                  <a:pt x="130730" y="30894"/>
                  <a:pt x="130881" y="30296"/>
                  <a:pt x="131104" y="29778"/>
                </a:cubicBezTo>
                <a:lnTo>
                  <a:pt x="130953" y="29698"/>
                </a:lnTo>
                <a:close/>
                <a:moveTo>
                  <a:pt x="185665" y="30108"/>
                </a:moveTo>
                <a:lnTo>
                  <a:pt x="185665" y="30332"/>
                </a:lnTo>
                <a:cubicBezTo>
                  <a:pt x="185665" y="30858"/>
                  <a:pt x="185710" y="31375"/>
                  <a:pt x="185853" y="31893"/>
                </a:cubicBezTo>
                <a:lnTo>
                  <a:pt x="186004" y="31857"/>
                </a:lnTo>
                <a:cubicBezTo>
                  <a:pt x="185853" y="31375"/>
                  <a:pt x="185817" y="30858"/>
                  <a:pt x="185817" y="30332"/>
                </a:cubicBezTo>
                <a:lnTo>
                  <a:pt x="185817" y="30108"/>
                </a:lnTo>
                <a:close/>
                <a:moveTo>
                  <a:pt x="148643" y="30590"/>
                </a:moveTo>
                <a:lnTo>
                  <a:pt x="148500" y="30635"/>
                </a:lnTo>
                <a:cubicBezTo>
                  <a:pt x="148643" y="31188"/>
                  <a:pt x="148759" y="31786"/>
                  <a:pt x="148795" y="32374"/>
                </a:cubicBezTo>
                <a:lnTo>
                  <a:pt x="148946" y="32339"/>
                </a:lnTo>
                <a:cubicBezTo>
                  <a:pt x="148911" y="31750"/>
                  <a:pt x="148795" y="31152"/>
                  <a:pt x="148643" y="30590"/>
                </a:cubicBezTo>
                <a:close/>
                <a:moveTo>
                  <a:pt x="167235" y="32562"/>
                </a:moveTo>
                <a:lnTo>
                  <a:pt x="167235" y="34346"/>
                </a:lnTo>
                <a:lnTo>
                  <a:pt x="167377" y="34346"/>
                </a:lnTo>
                <a:lnTo>
                  <a:pt x="167377" y="32562"/>
                </a:lnTo>
                <a:close/>
                <a:moveTo>
                  <a:pt x="186638" y="33490"/>
                </a:moveTo>
                <a:lnTo>
                  <a:pt x="186522" y="33570"/>
                </a:lnTo>
                <a:cubicBezTo>
                  <a:pt x="186825" y="34087"/>
                  <a:pt x="187191" y="34569"/>
                  <a:pt x="187637" y="34979"/>
                </a:cubicBezTo>
                <a:lnTo>
                  <a:pt x="187753" y="34872"/>
                </a:lnTo>
                <a:cubicBezTo>
                  <a:pt x="187307" y="34498"/>
                  <a:pt x="186932" y="34016"/>
                  <a:pt x="186638" y="33490"/>
                </a:cubicBezTo>
                <a:close/>
                <a:moveTo>
                  <a:pt x="130355" y="33231"/>
                </a:moveTo>
                <a:lnTo>
                  <a:pt x="130355" y="35015"/>
                </a:lnTo>
                <a:lnTo>
                  <a:pt x="130507" y="35015"/>
                </a:lnTo>
                <a:lnTo>
                  <a:pt x="130507" y="33231"/>
                </a:lnTo>
                <a:close/>
                <a:moveTo>
                  <a:pt x="148795" y="34159"/>
                </a:moveTo>
                <a:lnTo>
                  <a:pt x="148795" y="35943"/>
                </a:lnTo>
                <a:lnTo>
                  <a:pt x="148946" y="35943"/>
                </a:lnTo>
                <a:lnTo>
                  <a:pt x="148946" y="34159"/>
                </a:lnTo>
                <a:close/>
                <a:moveTo>
                  <a:pt x="189198" y="35871"/>
                </a:moveTo>
                <a:lnTo>
                  <a:pt x="189127" y="36023"/>
                </a:lnTo>
                <a:cubicBezTo>
                  <a:pt x="189644" y="36282"/>
                  <a:pt x="190242" y="36433"/>
                  <a:pt x="190840" y="36541"/>
                </a:cubicBezTo>
                <a:lnTo>
                  <a:pt x="190875" y="36389"/>
                </a:lnTo>
                <a:cubicBezTo>
                  <a:pt x="190278" y="36318"/>
                  <a:pt x="189725" y="36130"/>
                  <a:pt x="189198" y="35871"/>
                </a:cubicBezTo>
                <a:close/>
                <a:moveTo>
                  <a:pt x="192624" y="36469"/>
                </a:moveTo>
                <a:lnTo>
                  <a:pt x="192624" y="36612"/>
                </a:lnTo>
                <a:lnTo>
                  <a:pt x="194408" y="36612"/>
                </a:lnTo>
                <a:lnTo>
                  <a:pt x="194408" y="36469"/>
                </a:lnTo>
                <a:close/>
                <a:moveTo>
                  <a:pt x="196192" y="36469"/>
                </a:moveTo>
                <a:lnTo>
                  <a:pt x="196192" y="36612"/>
                </a:lnTo>
                <a:lnTo>
                  <a:pt x="197976" y="36612"/>
                </a:lnTo>
                <a:lnTo>
                  <a:pt x="197976" y="36469"/>
                </a:lnTo>
                <a:close/>
                <a:moveTo>
                  <a:pt x="199761" y="36469"/>
                </a:moveTo>
                <a:lnTo>
                  <a:pt x="199761" y="36612"/>
                </a:lnTo>
                <a:lnTo>
                  <a:pt x="201545" y="36612"/>
                </a:lnTo>
                <a:lnTo>
                  <a:pt x="201545" y="36469"/>
                </a:lnTo>
                <a:close/>
                <a:moveTo>
                  <a:pt x="203329" y="36469"/>
                </a:moveTo>
                <a:lnTo>
                  <a:pt x="203329" y="36612"/>
                </a:lnTo>
                <a:lnTo>
                  <a:pt x="205113" y="36612"/>
                </a:lnTo>
                <a:lnTo>
                  <a:pt x="205113" y="36469"/>
                </a:lnTo>
                <a:close/>
                <a:moveTo>
                  <a:pt x="206898" y="36469"/>
                </a:moveTo>
                <a:lnTo>
                  <a:pt x="206898" y="36612"/>
                </a:lnTo>
                <a:lnTo>
                  <a:pt x="208682" y="36612"/>
                </a:lnTo>
                <a:lnTo>
                  <a:pt x="208682" y="36469"/>
                </a:lnTo>
                <a:close/>
                <a:moveTo>
                  <a:pt x="210466" y="36469"/>
                </a:moveTo>
                <a:lnTo>
                  <a:pt x="210466" y="36612"/>
                </a:lnTo>
                <a:lnTo>
                  <a:pt x="212286" y="36612"/>
                </a:lnTo>
                <a:lnTo>
                  <a:pt x="212286" y="36469"/>
                </a:lnTo>
                <a:close/>
                <a:moveTo>
                  <a:pt x="214070" y="36469"/>
                </a:moveTo>
                <a:lnTo>
                  <a:pt x="214070" y="36612"/>
                </a:lnTo>
                <a:lnTo>
                  <a:pt x="215854" y="36612"/>
                </a:lnTo>
                <a:lnTo>
                  <a:pt x="215854" y="36469"/>
                </a:lnTo>
                <a:close/>
                <a:moveTo>
                  <a:pt x="217638" y="36469"/>
                </a:moveTo>
                <a:lnTo>
                  <a:pt x="217638" y="36612"/>
                </a:lnTo>
                <a:lnTo>
                  <a:pt x="219423" y="36612"/>
                </a:lnTo>
                <a:lnTo>
                  <a:pt x="219423" y="36469"/>
                </a:lnTo>
                <a:close/>
                <a:moveTo>
                  <a:pt x="221207" y="36469"/>
                </a:moveTo>
                <a:lnTo>
                  <a:pt x="221207" y="36612"/>
                </a:lnTo>
                <a:lnTo>
                  <a:pt x="222991" y="36612"/>
                </a:lnTo>
                <a:lnTo>
                  <a:pt x="222991" y="36469"/>
                </a:lnTo>
                <a:close/>
                <a:moveTo>
                  <a:pt x="224775" y="36469"/>
                </a:moveTo>
                <a:lnTo>
                  <a:pt x="224775" y="36612"/>
                </a:lnTo>
                <a:lnTo>
                  <a:pt x="226560" y="36612"/>
                </a:lnTo>
                <a:lnTo>
                  <a:pt x="226560" y="36469"/>
                </a:lnTo>
                <a:close/>
                <a:moveTo>
                  <a:pt x="228344" y="36469"/>
                </a:moveTo>
                <a:lnTo>
                  <a:pt x="228344" y="36612"/>
                </a:lnTo>
                <a:lnTo>
                  <a:pt x="230128" y="36612"/>
                </a:lnTo>
                <a:lnTo>
                  <a:pt x="230128" y="36469"/>
                </a:lnTo>
                <a:close/>
                <a:moveTo>
                  <a:pt x="231912" y="36469"/>
                </a:moveTo>
                <a:lnTo>
                  <a:pt x="231912" y="36612"/>
                </a:lnTo>
                <a:lnTo>
                  <a:pt x="233696" y="36612"/>
                </a:lnTo>
                <a:lnTo>
                  <a:pt x="233696" y="36469"/>
                </a:lnTo>
                <a:close/>
                <a:moveTo>
                  <a:pt x="235481" y="36469"/>
                </a:moveTo>
                <a:lnTo>
                  <a:pt x="235481" y="36612"/>
                </a:lnTo>
                <a:lnTo>
                  <a:pt x="237265" y="36612"/>
                </a:lnTo>
                <a:lnTo>
                  <a:pt x="237265" y="36469"/>
                </a:lnTo>
                <a:close/>
                <a:moveTo>
                  <a:pt x="239049" y="36469"/>
                </a:moveTo>
                <a:lnTo>
                  <a:pt x="239049" y="36612"/>
                </a:lnTo>
                <a:lnTo>
                  <a:pt x="240833" y="36612"/>
                </a:lnTo>
                <a:lnTo>
                  <a:pt x="240833" y="36469"/>
                </a:lnTo>
                <a:close/>
                <a:moveTo>
                  <a:pt x="242617" y="36469"/>
                </a:moveTo>
                <a:lnTo>
                  <a:pt x="242617" y="36612"/>
                </a:lnTo>
                <a:lnTo>
                  <a:pt x="244402" y="36612"/>
                </a:lnTo>
                <a:lnTo>
                  <a:pt x="244402" y="36469"/>
                </a:lnTo>
                <a:close/>
                <a:moveTo>
                  <a:pt x="246186" y="36469"/>
                </a:moveTo>
                <a:lnTo>
                  <a:pt x="246186" y="36612"/>
                </a:lnTo>
                <a:lnTo>
                  <a:pt x="247970" y="36612"/>
                </a:lnTo>
                <a:lnTo>
                  <a:pt x="247970" y="36469"/>
                </a:lnTo>
                <a:close/>
                <a:moveTo>
                  <a:pt x="249754" y="36469"/>
                </a:moveTo>
                <a:lnTo>
                  <a:pt x="249754" y="36612"/>
                </a:lnTo>
                <a:lnTo>
                  <a:pt x="251538" y="36612"/>
                </a:lnTo>
                <a:lnTo>
                  <a:pt x="251538" y="36469"/>
                </a:lnTo>
                <a:close/>
                <a:moveTo>
                  <a:pt x="253323" y="36469"/>
                </a:moveTo>
                <a:lnTo>
                  <a:pt x="253323" y="36612"/>
                </a:lnTo>
                <a:lnTo>
                  <a:pt x="255107" y="36612"/>
                </a:lnTo>
                <a:lnTo>
                  <a:pt x="255107" y="36469"/>
                </a:lnTo>
                <a:close/>
                <a:moveTo>
                  <a:pt x="256891" y="36469"/>
                </a:moveTo>
                <a:lnTo>
                  <a:pt x="256891" y="36612"/>
                </a:lnTo>
                <a:lnTo>
                  <a:pt x="258675" y="36612"/>
                </a:lnTo>
                <a:lnTo>
                  <a:pt x="258675" y="36469"/>
                </a:lnTo>
                <a:close/>
                <a:moveTo>
                  <a:pt x="260459" y="36469"/>
                </a:moveTo>
                <a:lnTo>
                  <a:pt x="260459" y="36612"/>
                </a:lnTo>
                <a:lnTo>
                  <a:pt x="262244" y="36612"/>
                </a:lnTo>
                <a:lnTo>
                  <a:pt x="262244" y="36469"/>
                </a:lnTo>
                <a:close/>
                <a:moveTo>
                  <a:pt x="264028" y="36469"/>
                </a:moveTo>
                <a:lnTo>
                  <a:pt x="264028" y="36612"/>
                </a:lnTo>
                <a:lnTo>
                  <a:pt x="265812" y="36612"/>
                </a:lnTo>
                <a:lnTo>
                  <a:pt x="265812" y="36469"/>
                </a:lnTo>
                <a:close/>
                <a:moveTo>
                  <a:pt x="267596" y="36469"/>
                </a:moveTo>
                <a:lnTo>
                  <a:pt x="267596" y="36612"/>
                </a:lnTo>
                <a:lnTo>
                  <a:pt x="269381" y="36612"/>
                </a:lnTo>
                <a:lnTo>
                  <a:pt x="269381" y="36469"/>
                </a:lnTo>
                <a:close/>
                <a:moveTo>
                  <a:pt x="271165" y="36469"/>
                </a:moveTo>
                <a:lnTo>
                  <a:pt x="271165" y="36612"/>
                </a:lnTo>
                <a:lnTo>
                  <a:pt x="272949" y="36612"/>
                </a:lnTo>
                <a:lnTo>
                  <a:pt x="272949" y="36469"/>
                </a:lnTo>
                <a:close/>
                <a:moveTo>
                  <a:pt x="274733" y="36469"/>
                </a:moveTo>
                <a:lnTo>
                  <a:pt x="274733" y="36612"/>
                </a:lnTo>
                <a:lnTo>
                  <a:pt x="276517" y="36612"/>
                </a:lnTo>
                <a:lnTo>
                  <a:pt x="276517" y="36469"/>
                </a:lnTo>
                <a:close/>
                <a:moveTo>
                  <a:pt x="278302" y="36469"/>
                </a:moveTo>
                <a:lnTo>
                  <a:pt x="278302" y="36612"/>
                </a:lnTo>
                <a:lnTo>
                  <a:pt x="280086" y="36612"/>
                </a:lnTo>
                <a:lnTo>
                  <a:pt x="280086" y="36469"/>
                </a:lnTo>
                <a:close/>
                <a:moveTo>
                  <a:pt x="167235" y="36130"/>
                </a:moveTo>
                <a:lnTo>
                  <a:pt x="167235" y="37914"/>
                </a:lnTo>
                <a:lnTo>
                  <a:pt x="167377" y="37914"/>
                </a:lnTo>
                <a:lnTo>
                  <a:pt x="167377" y="36130"/>
                </a:lnTo>
                <a:close/>
                <a:moveTo>
                  <a:pt x="130355" y="36799"/>
                </a:moveTo>
                <a:lnTo>
                  <a:pt x="130355" y="38583"/>
                </a:lnTo>
                <a:lnTo>
                  <a:pt x="130507" y="38583"/>
                </a:lnTo>
                <a:lnTo>
                  <a:pt x="130507" y="36799"/>
                </a:lnTo>
                <a:close/>
                <a:moveTo>
                  <a:pt x="148795" y="37727"/>
                </a:moveTo>
                <a:lnTo>
                  <a:pt x="148795" y="39511"/>
                </a:lnTo>
                <a:lnTo>
                  <a:pt x="148946" y="39511"/>
                </a:lnTo>
                <a:lnTo>
                  <a:pt x="148946" y="37727"/>
                </a:lnTo>
                <a:close/>
                <a:moveTo>
                  <a:pt x="167235" y="39699"/>
                </a:moveTo>
                <a:lnTo>
                  <a:pt x="167235" y="41483"/>
                </a:lnTo>
                <a:lnTo>
                  <a:pt x="167377" y="41483"/>
                </a:lnTo>
                <a:lnTo>
                  <a:pt x="167377" y="39699"/>
                </a:lnTo>
                <a:close/>
                <a:moveTo>
                  <a:pt x="130355" y="40368"/>
                </a:moveTo>
                <a:lnTo>
                  <a:pt x="130355" y="42152"/>
                </a:lnTo>
                <a:lnTo>
                  <a:pt x="130507" y="42152"/>
                </a:lnTo>
                <a:lnTo>
                  <a:pt x="130507" y="40368"/>
                </a:lnTo>
                <a:close/>
                <a:moveTo>
                  <a:pt x="148795" y="41295"/>
                </a:moveTo>
                <a:lnTo>
                  <a:pt x="148795" y="43080"/>
                </a:lnTo>
                <a:lnTo>
                  <a:pt x="148946" y="43080"/>
                </a:lnTo>
                <a:lnTo>
                  <a:pt x="148946" y="41295"/>
                </a:lnTo>
                <a:close/>
                <a:moveTo>
                  <a:pt x="167235" y="43267"/>
                </a:moveTo>
                <a:lnTo>
                  <a:pt x="167235" y="45051"/>
                </a:lnTo>
                <a:lnTo>
                  <a:pt x="167377" y="45051"/>
                </a:lnTo>
                <a:lnTo>
                  <a:pt x="167377" y="43267"/>
                </a:lnTo>
                <a:close/>
                <a:moveTo>
                  <a:pt x="102967" y="44792"/>
                </a:moveTo>
                <a:cubicBezTo>
                  <a:pt x="102370" y="44792"/>
                  <a:pt x="101772" y="44828"/>
                  <a:pt x="101183" y="44944"/>
                </a:cubicBezTo>
                <a:lnTo>
                  <a:pt x="101183" y="45087"/>
                </a:lnTo>
                <a:cubicBezTo>
                  <a:pt x="101772" y="44980"/>
                  <a:pt x="102370" y="44944"/>
                  <a:pt x="102967" y="44944"/>
                </a:cubicBezTo>
                <a:lnTo>
                  <a:pt x="102967" y="44792"/>
                </a:lnTo>
                <a:close/>
                <a:moveTo>
                  <a:pt x="130355" y="43936"/>
                </a:moveTo>
                <a:lnTo>
                  <a:pt x="130355" y="45720"/>
                </a:lnTo>
                <a:lnTo>
                  <a:pt x="130507" y="45720"/>
                </a:lnTo>
                <a:lnTo>
                  <a:pt x="130507" y="43936"/>
                </a:lnTo>
                <a:close/>
                <a:moveTo>
                  <a:pt x="104752" y="45051"/>
                </a:moveTo>
                <a:lnTo>
                  <a:pt x="104707" y="45203"/>
                </a:lnTo>
                <a:cubicBezTo>
                  <a:pt x="105305" y="45310"/>
                  <a:pt x="105867" y="45497"/>
                  <a:pt x="106384" y="45756"/>
                </a:cubicBezTo>
                <a:lnTo>
                  <a:pt x="106455" y="45613"/>
                </a:lnTo>
                <a:cubicBezTo>
                  <a:pt x="105902" y="45354"/>
                  <a:pt x="105340" y="45167"/>
                  <a:pt x="104752" y="45051"/>
                </a:cubicBezTo>
                <a:close/>
                <a:moveTo>
                  <a:pt x="99435" y="45390"/>
                </a:moveTo>
                <a:cubicBezTo>
                  <a:pt x="98873" y="45613"/>
                  <a:pt x="98355" y="45872"/>
                  <a:pt x="97838" y="46202"/>
                </a:cubicBezTo>
                <a:lnTo>
                  <a:pt x="97909" y="46318"/>
                </a:lnTo>
                <a:cubicBezTo>
                  <a:pt x="98391" y="46024"/>
                  <a:pt x="98953" y="45756"/>
                  <a:pt x="99506" y="45533"/>
                </a:cubicBezTo>
                <a:lnTo>
                  <a:pt x="99435" y="45390"/>
                </a:lnTo>
                <a:close/>
                <a:moveTo>
                  <a:pt x="148795" y="44864"/>
                </a:moveTo>
                <a:lnTo>
                  <a:pt x="148795" y="46648"/>
                </a:lnTo>
                <a:lnTo>
                  <a:pt x="148946" y="46648"/>
                </a:lnTo>
                <a:lnTo>
                  <a:pt x="148946" y="44864"/>
                </a:lnTo>
                <a:close/>
                <a:moveTo>
                  <a:pt x="108017" y="46505"/>
                </a:moveTo>
                <a:lnTo>
                  <a:pt x="107910" y="46612"/>
                </a:lnTo>
                <a:cubicBezTo>
                  <a:pt x="108391" y="46987"/>
                  <a:pt x="108837" y="47362"/>
                  <a:pt x="109248" y="47808"/>
                </a:cubicBezTo>
                <a:lnTo>
                  <a:pt x="109355" y="47692"/>
                </a:lnTo>
                <a:cubicBezTo>
                  <a:pt x="108944" y="47246"/>
                  <a:pt x="108498" y="46871"/>
                  <a:pt x="108017" y="46505"/>
                </a:cubicBezTo>
                <a:close/>
                <a:moveTo>
                  <a:pt x="167235" y="46835"/>
                </a:moveTo>
                <a:lnTo>
                  <a:pt x="167235" y="48620"/>
                </a:lnTo>
                <a:lnTo>
                  <a:pt x="167377" y="48620"/>
                </a:lnTo>
                <a:lnTo>
                  <a:pt x="167377" y="46835"/>
                </a:lnTo>
                <a:close/>
                <a:moveTo>
                  <a:pt x="96419" y="47281"/>
                </a:moveTo>
                <a:cubicBezTo>
                  <a:pt x="95973" y="47692"/>
                  <a:pt x="95563" y="48138"/>
                  <a:pt x="95233" y="48655"/>
                </a:cubicBezTo>
                <a:lnTo>
                  <a:pt x="95340" y="48736"/>
                </a:lnTo>
                <a:cubicBezTo>
                  <a:pt x="95679" y="48254"/>
                  <a:pt x="96089" y="47808"/>
                  <a:pt x="96500" y="47397"/>
                </a:cubicBezTo>
                <a:lnTo>
                  <a:pt x="96419" y="47281"/>
                </a:lnTo>
                <a:close/>
                <a:moveTo>
                  <a:pt x="130355" y="47504"/>
                </a:moveTo>
                <a:lnTo>
                  <a:pt x="130355" y="49289"/>
                </a:lnTo>
                <a:lnTo>
                  <a:pt x="130507" y="49289"/>
                </a:lnTo>
                <a:lnTo>
                  <a:pt x="130507" y="47504"/>
                </a:lnTo>
                <a:close/>
                <a:moveTo>
                  <a:pt x="148795" y="48432"/>
                </a:moveTo>
                <a:lnTo>
                  <a:pt x="148795" y="50216"/>
                </a:lnTo>
                <a:lnTo>
                  <a:pt x="148946" y="50216"/>
                </a:lnTo>
                <a:lnTo>
                  <a:pt x="148946" y="48432"/>
                </a:lnTo>
                <a:close/>
                <a:moveTo>
                  <a:pt x="110470" y="49101"/>
                </a:moveTo>
                <a:lnTo>
                  <a:pt x="110327" y="49182"/>
                </a:lnTo>
                <a:cubicBezTo>
                  <a:pt x="110657" y="49699"/>
                  <a:pt x="110916" y="50216"/>
                  <a:pt x="111103" y="50778"/>
                </a:cubicBezTo>
                <a:lnTo>
                  <a:pt x="111255" y="50707"/>
                </a:lnTo>
                <a:cubicBezTo>
                  <a:pt x="111032" y="50145"/>
                  <a:pt x="110773" y="49628"/>
                  <a:pt x="110470" y="49101"/>
                </a:cubicBezTo>
                <a:close/>
                <a:moveTo>
                  <a:pt x="94341" y="50181"/>
                </a:moveTo>
                <a:cubicBezTo>
                  <a:pt x="94082" y="50743"/>
                  <a:pt x="93895" y="51296"/>
                  <a:pt x="93743" y="51894"/>
                </a:cubicBezTo>
                <a:lnTo>
                  <a:pt x="93895" y="51929"/>
                </a:lnTo>
                <a:cubicBezTo>
                  <a:pt x="94046" y="51376"/>
                  <a:pt x="94225" y="50814"/>
                  <a:pt x="94448" y="50261"/>
                </a:cubicBezTo>
                <a:lnTo>
                  <a:pt x="94341" y="50181"/>
                </a:lnTo>
                <a:close/>
                <a:moveTo>
                  <a:pt x="167235" y="50404"/>
                </a:moveTo>
                <a:lnTo>
                  <a:pt x="167235" y="52188"/>
                </a:lnTo>
                <a:lnTo>
                  <a:pt x="167377" y="52188"/>
                </a:lnTo>
                <a:lnTo>
                  <a:pt x="167377" y="50404"/>
                </a:lnTo>
                <a:close/>
                <a:moveTo>
                  <a:pt x="130355" y="51073"/>
                </a:moveTo>
                <a:lnTo>
                  <a:pt x="130355" y="52857"/>
                </a:lnTo>
                <a:lnTo>
                  <a:pt x="130507" y="52857"/>
                </a:lnTo>
                <a:lnTo>
                  <a:pt x="130507" y="51073"/>
                </a:lnTo>
                <a:close/>
                <a:moveTo>
                  <a:pt x="148795" y="52001"/>
                </a:moveTo>
                <a:lnTo>
                  <a:pt x="148795" y="53785"/>
                </a:lnTo>
                <a:lnTo>
                  <a:pt x="148946" y="53785"/>
                </a:lnTo>
                <a:lnTo>
                  <a:pt x="148946" y="52001"/>
                </a:lnTo>
                <a:close/>
                <a:moveTo>
                  <a:pt x="111737" y="52447"/>
                </a:moveTo>
                <a:lnTo>
                  <a:pt x="111585" y="52491"/>
                </a:lnTo>
                <a:cubicBezTo>
                  <a:pt x="111665" y="52973"/>
                  <a:pt x="111701" y="53455"/>
                  <a:pt x="111701" y="53972"/>
                </a:cubicBezTo>
                <a:lnTo>
                  <a:pt x="111701" y="54231"/>
                </a:lnTo>
                <a:lnTo>
                  <a:pt x="111844" y="54231"/>
                </a:lnTo>
                <a:lnTo>
                  <a:pt x="111844" y="53972"/>
                </a:lnTo>
                <a:cubicBezTo>
                  <a:pt x="111844" y="53455"/>
                  <a:pt x="111808" y="52973"/>
                  <a:pt x="111737" y="52447"/>
                </a:cubicBezTo>
                <a:close/>
                <a:moveTo>
                  <a:pt x="93520" y="53678"/>
                </a:moveTo>
                <a:lnTo>
                  <a:pt x="93520" y="53972"/>
                </a:lnTo>
                <a:lnTo>
                  <a:pt x="93520" y="55462"/>
                </a:lnTo>
                <a:lnTo>
                  <a:pt x="93672" y="55462"/>
                </a:lnTo>
                <a:lnTo>
                  <a:pt x="93672" y="53972"/>
                </a:lnTo>
                <a:lnTo>
                  <a:pt x="93672" y="53678"/>
                </a:lnTo>
                <a:close/>
                <a:moveTo>
                  <a:pt x="167235" y="53972"/>
                </a:moveTo>
                <a:lnTo>
                  <a:pt x="167235" y="55533"/>
                </a:lnTo>
                <a:lnTo>
                  <a:pt x="167235" y="55756"/>
                </a:lnTo>
                <a:lnTo>
                  <a:pt x="167377" y="55756"/>
                </a:lnTo>
                <a:lnTo>
                  <a:pt x="167377" y="55533"/>
                </a:lnTo>
                <a:lnTo>
                  <a:pt x="167377" y="53972"/>
                </a:lnTo>
                <a:close/>
                <a:moveTo>
                  <a:pt x="130355" y="54641"/>
                </a:moveTo>
                <a:lnTo>
                  <a:pt x="130355" y="56425"/>
                </a:lnTo>
                <a:lnTo>
                  <a:pt x="130507" y="56425"/>
                </a:lnTo>
                <a:lnTo>
                  <a:pt x="130507" y="54641"/>
                </a:lnTo>
                <a:close/>
                <a:moveTo>
                  <a:pt x="148795" y="55569"/>
                </a:moveTo>
                <a:cubicBezTo>
                  <a:pt x="148795" y="56167"/>
                  <a:pt x="148866" y="56764"/>
                  <a:pt x="148982" y="57353"/>
                </a:cubicBezTo>
                <a:lnTo>
                  <a:pt x="149134" y="57318"/>
                </a:lnTo>
                <a:cubicBezTo>
                  <a:pt x="149018" y="56764"/>
                  <a:pt x="148946" y="56167"/>
                  <a:pt x="148946" y="55569"/>
                </a:cubicBezTo>
                <a:close/>
                <a:moveTo>
                  <a:pt x="111701" y="56015"/>
                </a:moveTo>
                <a:lnTo>
                  <a:pt x="111701" y="57799"/>
                </a:lnTo>
                <a:lnTo>
                  <a:pt x="111844" y="57799"/>
                </a:lnTo>
                <a:lnTo>
                  <a:pt x="111844" y="56015"/>
                </a:lnTo>
                <a:close/>
                <a:moveTo>
                  <a:pt x="93520" y="57246"/>
                </a:moveTo>
                <a:lnTo>
                  <a:pt x="93520" y="59030"/>
                </a:lnTo>
                <a:lnTo>
                  <a:pt x="93672" y="59030"/>
                </a:lnTo>
                <a:lnTo>
                  <a:pt x="93672" y="57246"/>
                </a:lnTo>
                <a:close/>
                <a:moveTo>
                  <a:pt x="167012" y="57505"/>
                </a:moveTo>
                <a:cubicBezTo>
                  <a:pt x="166896" y="58103"/>
                  <a:pt x="166708" y="58656"/>
                  <a:pt x="166449" y="59218"/>
                </a:cubicBezTo>
                <a:lnTo>
                  <a:pt x="166601" y="59253"/>
                </a:lnTo>
                <a:cubicBezTo>
                  <a:pt x="166824" y="58691"/>
                  <a:pt x="167012" y="58138"/>
                  <a:pt x="167154" y="57541"/>
                </a:cubicBezTo>
                <a:lnTo>
                  <a:pt x="167012" y="57505"/>
                </a:lnTo>
                <a:close/>
                <a:moveTo>
                  <a:pt x="130355" y="58210"/>
                </a:moveTo>
                <a:lnTo>
                  <a:pt x="130355" y="59994"/>
                </a:lnTo>
                <a:lnTo>
                  <a:pt x="130507" y="59994"/>
                </a:lnTo>
                <a:lnTo>
                  <a:pt x="130507" y="58210"/>
                </a:lnTo>
                <a:close/>
                <a:moveTo>
                  <a:pt x="149651" y="59030"/>
                </a:moveTo>
                <a:lnTo>
                  <a:pt x="149500" y="59066"/>
                </a:lnTo>
                <a:cubicBezTo>
                  <a:pt x="149723" y="59628"/>
                  <a:pt x="150026" y="60146"/>
                  <a:pt x="150356" y="60663"/>
                </a:cubicBezTo>
                <a:lnTo>
                  <a:pt x="150472" y="60556"/>
                </a:lnTo>
                <a:cubicBezTo>
                  <a:pt x="150169" y="60074"/>
                  <a:pt x="149874" y="59548"/>
                  <a:pt x="149651" y="59030"/>
                </a:cubicBezTo>
                <a:close/>
                <a:moveTo>
                  <a:pt x="111701" y="59584"/>
                </a:moveTo>
                <a:lnTo>
                  <a:pt x="111701" y="61368"/>
                </a:lnTo>
                <a:lnTo>
                  <a:pt x="111844" y="61368"/>
                </a:lnTo>
                <a:lnTo>
                  <a:pt x="111844" y="59584"/>
                </a:lnTo>
                <a:close/>
                <a:moveTo>
                  <a:pt x="165593" y="60743"/>
                </a:moveTo>
                <a:cubicBezTo>
                  <a:pt x="165227" y="61225"/>
                  <a:pt x="164853" y="61671"/>
                  <a:pt x="164442" y="62081"/>
                </a:cubicBezTo>
                <a:lnTo>
                  <a:pt x="164523" y="62188"/>
                </a:lnTo>
                <a:cubicBezTo>
                  <a:pt x="164969" y="61778"/>
                  <a:pt x="165370" y="61296"/>
                  <a:pt x="165709" y="60815"/>
                </a:cubicBezTo>
                <a:lnTo>
                  <a:pt x="165593" y="60743"/>
                </a:lnTo>
                <a:close/>
                <a:moveTo>
                  <a:pt x="93520" y="60815"/>
                </a:moveTo>
                <a:lnTo>
                  <a:pt x="93520" y="62599"/>
                </a:lnTo>
                <a:lnTo>
                  <a:pt x="93672" y="62599"/>
                </a:lnTo>
                <a:lnTo>
                  <a:pt x="93672" y="60815"/>
                </a:lnTo>
                <a:close/>
                <a:moveTo>
                  <a:pt x="151623" y="61930"/>
                </a:moveTo>
                <a:lnTo>
                  <a:pt x="151507" y="62037"/>
                </a:lnTo>
                <a:cubicBezTo>
                  <a:pt x="151917" y="62447"/>
                  <a:pt x="152399" y="62858"/>
                  <a:pt x="152881" y="63152"/>
                </a:cubicBezTo>
                <a:lnTo>
                  <a:pt x="152961" y="63045"/>
                </a:lnTo>
                <a:cubicBezTo>
                  <a:pt x="152479" y="62706"/>
                  <a:pt x="152033" y="62340"/>
                  <a:pt x="151623" y="61930"/>
                </a:cubicBezTo>
                <a:close/>
                <a:moveTo>
                  <a:pt x="130355" y="61778"/>
                </a:moveTo>
                <a:lnTo>
                  <a:pt x="130355" y="63562"/>
                </a:lnTo>
                <a:lnTo>
                  <a:pt x="130507" y="63562"/>
                </a:lnTo>
                <a:lnTo>
                  <a:pt x="130507" y="61778"/>
                </a:lnTo>
                <a:close/>
                <a:moveTo>
                  <a:pt x="163033" y="63152"/>
                </a:moveTo>
                <a:cubicBezTo>
                  <a:pt x="162551" y="63491"/>
                  <a:pt x="161989" y="63750"/>
                  <a:pt x="161472" y="63973"/>
                </a:cubicBezTo>
                <a:lnTo>
                  <a:pt x="161507" y="64089"/>
                </a:lnTo>
                <a:cubicBezTo>
                  <a:pt x="162069" y="63866"/>
                  <a:pt x="162622" y="63598"/>
                  <a:pt x="163104" y="63304"/>
                </a:cubicBezTo>
                <a:lnTo>
                  <a:pt x="163033" y="63152"/>
                </a:lnTo>
                <a:close/>
                <a:moveTo>
                  <a:pt x="154522" y="63901"/>
                </a:moveTo>
                <a:lnTo>
                  <a:pt x="154486" y="64008"/>
                </a:lnTo>
                <a:cubicBezTo>
                  <a:pt x="155039" y="64231"/>
                  <a:pt x="155602" y="64419"/>
                  <a:pt x="156190" y="64535"/>
                </a:cubicBezTo>
                <a:lnTo>
                  <a:pt x="156226" y="64383"/>
                </a:lnTo>
                <a:cubicBezTo>
                  <a:pt x="155637" y="64267"/>
                  <a:pt x="155075" y="64124"/>
                  <a:pt x="154522" y="63901"/>
                </a:cubicBezTo>
                <a:close/>
                <a:moveTo>
                  <a:pt x="159759" y="64419"/>
                </a:moveTo>
                <a:cubicBezTo>
                  <a:pt x="159241" y="64535"/>
                  <a:pt x="158724" y="64570"/>
                  <a:pt x="158198" y="64570"/>
                </a:cubicBezTo>
                <a:lnTo>
                  <a:pt x="157975" y="64570"/>
                </a:lnTo>
                <a:lnTo>
                  <a:pt x="157975" y="64713"/>
                </a:lnTo>
                <a:lnTo>
                  <a:pt x="158198" y="64713"/>
                </a:lnTo>
                <a:cubicBezTo>
                  <a:pt x="158724" y="64713"/>
                  <a:pt x="159277" y="64642"/>
                  <a:pt x="159759" y="64570"/>
                </a:cubicBezTo>
                <a:lnTo>
                  <a:pt x="159759" y="64419"/>
                </a:lnTo>
                <a:close/>
                <a:moveTo>
                  <a:pt x="111701" y="63152"/>
                </a:moveTo>
                <a:lnTo>
                  <a:pt x="111701" y="64936"/>
                </a:lnTo>
                <a:lnTo>
                  <a:pt x="111844" y="64936"/>
                </a:lnTo>
                <a:lnTo>
                  <a:pt x="111844" y="63152"/>
                </a:lnTo>
                <a:close/>
                <a:moveTo>
                  <a:pt x="93520" y="64383"/>
                </a:moveTo>
                <a:lnTo>
                  <a:pt x="93520" y="66167"/>
                </a:lnTo>
                <a:lnTo>
                  <a:pt x="93672" y="66167"/>
                </a:lnTo>
                <a:lnTo>
                  <a:pt x="93672" y="64383"/>
                </a:lnTo>
                <a:close/>
                <a:moveTo>
                  <a:pt x="130355" y="65347"/>
                </a:moveTo>
                <a:cubicBezTo>
                  <a:pt x="130319" y="65944"/>
                  <a:pt x="130248" y="66542"/>
                  <a:pt x="130096" y="67095"/>
                </a:cubicBezTo>
                <a:lnTo>
                  <a:pt x="130248" y="67131"/>
                </a:lnTo>
                <a:cubicBezTo>
                  <a:pt x="130400" y="66578"/>
                  <a:pt x="130471" y="65980"/>
                  <a:pt x="130507" y="65347"/>
                </a:cubicBezTo>
                <a:close/>
                <a:moveTo>
                  <a:pt x="111888" y="66720"/>
                </a:moveTo>
                <a:cubicBezTo>
                  <a:pt x="111995" y="67318"/>
                  <a:pt x="112183" y="67916"/>
                  <a:pt x="112406" y="68469"/>
                </a:cubicBezTo>
                <a:lnTo>
                  <a:pt x="112557" y="68397"/>
                </a:lnTo>
                <a:cubicBezTo>
                  <a:pt x="112334" y="67835"/>
                  <a:pt x="112147" y="67282"/>
                  <a:pt x="112031" y="66720"/>
                </a:cubicBezTo>
                <a:close/>
                <a:moveTo>
                  <a:pt x="93520" y="67951"/>
                </a:moveTo>
                <a:lnTo>
                  <a:pt x="93520" y="69736"/>
                </a:lnTo>
                <a:lnTo>
                  <a:pt x="93672" y="69736"/>
                </a:lnTo>
                <a:lnTo>
                  <a:pt x="93672" y="67951"/>
                </a:lnTo>
                <a:close/>
                <a:moveTo>
                  <a:pt x="129507" y="68772"/>
                </a:moveTo>
                <a:cubicBezTo>
                  <a:pt x="129240" y="69290"/>
                  <a:pt x="128945" y="69807"/>
                  <a:pt x="128615" y="70289"/>
                </a:cubicBezTo>
                <a:lnTo>
                  <a:pt x="128722" y="70369"/>
                </a:lnTo>
                <a:cubicBezTo>
                  <a:pt x="129061" y="69887"/>
                  <a:pt x="129391" y="69361"/>
                  <a:pt x="129650" y="68844"/>
                </a:cubicBezTo>
                <a:lnTo>
                  <a:pt x="129507" y="68772"/>
                </a:lnTo>
                <a:close/>
                <a:moveTo>
                  <a:pt x="113405" y="69959"/>
                </a:moveTo>
                <a:lnTo>
                  <a:pt x="113262" y="70030"/>
                </a:lnTo>
                <a:cubicBezTo>
                  <a:pt x="113592" y="70512"/>
                  <a:pt x="114003" y="71002"/>
                  <a:pt x="114413" y="71404"/>
                </a:cubicBezTo>
                <a:lnTo>
                  <a:pt x="114520" y="71297"/>
                </a:lnTo>
                <a:cubicBezTo>
                  <a:pt x="114119" y="70886"/>
                  <a:pt x="113708" y="70440"/>
                  <a:pt x="113405" y="69959"/>
                </a:cubicBezTo>
                <a:close/>
                <a:moveTo>
                  <a:pt x="127420" y="71591"/>
                </a:moveTo>
                <a:cubicBezTo>
                  <a:pt x="126974" y="72002"/>
                  <a:pt x="126492" y="72341"/>
                  <a:pt x="125975" y="72635"/>
                </a:cubicBezTo>
                <a:lnTo>
                  <a:pt x="126046" y="72787"/>
                </a:lnTo>
                <a:cubicBezTo>
                  <a:pt x="126564" y="72448"/>
                  <a:pt x="127054" y="72118"/>
                  <a:pt x="127500" y="71707"/>
                </a:cubicBezTo>
                <a:lnTo>
                  <a:pt x="127420" y="71591"/>
                </a:lnTo>
                <a:close/>
                <a:moveTo>
                  <a:pt x="93520" y="71520"/>
                </a:moveTo>
                <a:lnTo>
                  <a:pt x="93520" y="73304"/>
                </a:lnTo>
                <a:lnTo>
                  <a:pt x="93672" y="73304"/>
                </a:lnTo>
                <a:lnTo>
                  <a:pt x="93672" y="71520"/>
                </a:lnTo>
                <a:close/>
                <a:moveTo>
                  <a:pt x="115903" y="72412"/>
                </a:moveTo>
                <a:lnTo>
                  <a:pt x="115823" y="72564"/>
                </a:lnTo>
                <a:cubicBezTo>
                  <a:pt x="116304" y="72894"/>
                  <a:pt x="116831" y="73152"/>
                  <a:pt x="117384" y="73375"/>
                </a:cubicBezTo>
                <a:lnTo>
                  <a:pt x="117464" y="73268"/>
                </a:lnTo>
                <a:cubicBezTo>
                  <a:pt x="116902" y="73045"/>
                  <a:pt x="116385" y="72742"/>
                  <a:pt x="115903" y="72412"/>
                </a:cubicBezTo>
                <a:close/>
                <a:moveTo>
                  <a:pt x="124378" y="73411"/>
                </a:moveTo>
                <a:cubicBezTo>
                  <a:pt x="123852" y="73598"/>
                  <a:pt x="123263" y="73750"/>
                  <a:pt x="122665" y="73821"/>
                </a:cubicBezTo>
                <a:lnTo>
                  <a:pt x="122701" y="73973"/>
                </a:lnTo>
                <a:cubicBezTo>
                  <a:pt x="123298" y="73902"/>
                  <a:pt x="123887" y="73750"/>
                  <a:pt x="124449" y="73527"/>
                </a:cubicBezTo>
                <a:lnTo>
                  <a:pt x="124378" y="73411"/>
                </a:lnTo>
                <a:close/>
                <a:moveTo>
                  <a:pt x="119132" y="73750"/>
                </a:moveTo>
                <a:lnTo>
                  <a:pt x="119132" y="73902"/>
                </a:lnTo>
                <a:cubicBezTo>
                  <a:pt x="119694" y="74009"/>
                  <a:pt x="120283" y="74080"/>
                  <a:pt x="120881" y="74080"/>
                </a:cubicBezTo>
                <a:lnTo>
                  <a:pt x="120916" y="74080"/>
                </a:lnTo>
                <a:lnTo>
                  <a:pt x="120916" y="73937"/>
                </a:lnTo>
                <a:lnTo>
                  <a:pt x="120881" y="73937"/>
                </a:lnTo>
                <a:cubicBezTo>
                  <a:pt x="120283" y="73937"/>
                  <a:pt x="119730" y="73857"/>
                  <a:pt x="119132" y="73750"/>
                </a:cubicBezTo>
                <a:close/>
                <a:moveTo>
                  <a:pt x="93520" y="75088"/>
                </a:moveTo>
                <a:lnTo>
                  <a:pt x="93520" y="76872"/>
                </a:lnTo>
                <a:lnTo>
                  <a:pt x="93672" y="76872"/>
                </a:lnTo>
                <a:lnTo>
                  <a:pt x="93672" y="75088"/>
                </a:lnTo>
                <a:close/>
                <a:moveTo>
                  <a:pt x="93520" y="78657"/>
                </a:moveTo>
                <a:lnTo>
                  <a:pt x="93520" y="80441"/>
                </a:lnTo>
                <a:lnTo>
                  <a:pt x="93672" y="80441"/>
                </a:lnTo>
                <a:lnTo>
                  <a:pt x="93672" y="78657"/>
                </a:lnTo>
                <a:close/>
                <a:moveTo>
                  <a:pt x="93520" y="82225"/>
                </a:moveTo>
                <a:lnTo>
                  <a:pt x="93520" y="84009"/>
                </a:lnTo>
                <a:lnTo>
                  <a:pt x="93672" y="84009"/>
                </a:lnTo>
                <a:lnTo>
                  <a:pt x="93672" y="82225"/>
                </a:lnTo>
                <a:close/>
                <a:moveTo>
                  <a:pt x="93520" y="85829"/>
                </a:moveTo>
                <a:lnTo>
                  <a:pt x="93520" y="86944"/>
                </a:lnTo>
                <a:cubicBezTo>
                  <a:pt x="93520" y="87132"/>
                  <a:pt x="93484" y="87355"/>
                  <a:pt x="93484" y="87578"/>
                </a:cubicBezTo>
                <a:lnTo>
                  <a:pt x="93636" y="87613"/>
                </a:lnTo>
                <a:cubicBezTo>
                  <a:pt x="93636" y="87390"/>
                  <a:pt x="93672" y="87167"/>
                  <a:pt x="93672" y="86944"/>
                </a:cubicBezTo>
                <a:lnTo>
                  <a:pt x="93672" y="85829"/>
                </a:lnTo>
                <a:close/>
                <a:moveTo>
                  <a:pt x="93038" y="89291"/>
                </a:moveTo>
                <a:cubicBezTo>
                  <a:pt x="92815" y="89844"/>
                  <a:pt x="92485" y="90325"/>
                  <a:pt x="92110" y="90771"/>
                </a:cubicBezTo>
                <a:lnTo>
                  <a:pt x="92217" y="90887"/>
                </a:lnTo>
                <a:cubicBezTo>
                  <a:pt x="92628" y="90406"/>
                  <a:pt x="92931" y="89879"/>
                  <a:pt x="93190" y="89362"/>
                </a:cubicBezTo>
                <a:lnTo>
                  <a:pt x="93038" y="89291"/>
                </a:lnTo>
                <a:close/>
                <a:moveTo>
                  <a:pt x="90808" y="91967"/>
                </a:moveTo>
                <a:cubicBezTo>
                  <a:pt x="90326" y="92261"/>
                  <a:pt x="89764" y="92520"/>
                  <a:pt x="89211" y="92707"/>
                </a:cubicBezTo>
                <a:lnTo>
                  <a:pt x="89247" y="92814"/>
                </a:lnTo>
                <a:cubicBezTo>
                  <a:pt x="89844" y="92672"/>
                  <a:pt x="90398" y="92413"/>
                  <a:pt x="90879" y="92074"/>
                </a:cubicBezTo>
                <a:lnTo>
                  <a:pt x="90808" y="91967"/>
                </a:lnTo>
                <a:close/>
                <a:moveTo>
                  <a:pt x="1" y="92930"/>
                </a:moveTo>
                <a:lnTo>
                  <a:pt x="1" y="93082"/>
                </a:lnTo>
                <a:lnTo>
                  <a:pt x="1785" y="93082"/>
                </a:lnTo>
                <a:lnTo>
                  <a:pt x="1785" y="92930"/>
                </a:lnTo>
                <a:close/>
                <a:moveTo>
                  <a:pt x="3569" y="92930"/>
                </a:moveTo>
                <a:lnTo>
                  <a:pt x="3569" y="93082"/>
                </a:lnTo>
                <a:lnTo>
                  <a:pt x="5353" y="93082"/>
                </a:lnTo>
                <a:lnTo>
                  <a:pt x="5353" y="92930"/>
                </a:lnTo>
                <a:close/>
                <a:moveTo>
                  <a:pt x="7137" y="92930"/>
                </a:moveTo>
                <a:lnTo>
                  <a:pt x="7137" y="93082"/>
                </a:lnTo>
                <a:lnTo>
                  <a:pt x="8922" y="93082"/>
                </a:lnTo>
                <a:lnTo>
                  <a:pt x="8922" y="92930"/>
                </a:lnTo>
                <a:close/>
                <a:moveTo>
                  <a:pt x="10706" y="92930"/>
                </a:moveTo>
                <a:lnTo>
                  <a:pt x="10706" y="93082"/>
                </a:lnTo>
                <a:lnTo>
                  <a:pt x="12490" y="93082"/>
                </a:lnTo>
                <a:lnTo>
                  <a:pt x="12490" y="92930"/>
                </a:lnTo>
                <a:close/>
                <a:moveTo>
                  <a:pt x="14274" y="92930"/>
                </a:moveTo>
                <a:lnTo>
                  <a:pt x="14274" y="93082"/>
                </a:lnTo>
                <a:lnTo>
                  <a:pt x="16094" y="93082"/>
                </a:lnTo>
                <a:lnTo>
                  <a:pt x="16094" y="92930"/>
                </a:lnTo>
                <a:close/>
                <a:moveTo>
                  <a:pt x="17878" y="92930"/>
                </a:moveTo>
                <a:lnTo>
                  <a:pt x="17878" y="93082"/>
                </a:lnTo>
                <a:lnTo>
                  <a:pt x="19663" y="93082"/>
                </a:lnTo>
                <a:lnTo>
                  <a:pt x="19663" y="92930"/>
                </a:lnTo>
                <a:close/>
                <a:moveTo>
                  <a:pt x="21447" y="92930"/>
                </a:moveTo>
                <a:lnTo>
                  <a:pt x="21447" y="93082"/>
                </a:lnTo>
                <a:lnTo>
                  <a:pt x="23231" y="93082"/>
                </a:lnTo>
                <a:lnTo>
                  <a:pt x="23231" y="92930"/>
                </a:lnTo>
                <a:close/>
                <a:moveTo>
                  <a:pt x="25015" y="92930"/>
                </a:moveTo>
                <a:lnTo>
                  <a:pt x="25015" y="93082"/>
                </a:lnTo>
                <a:lnTo>
                  <a:pt x="26799" y="93082"/>
                </a:lnTo>
                <a:lnTo>
                  <a:pt x="26799" y="92930"/>
                </a:lnTo>
                <a:close/>
                <a:moveTo>
                  <a:pt x="28584" y="92930"/>
                </a:moveTo>
                <a:lnTo>
                  <a:pt x="28584" y="93082"/>
                </a:lnTo>
                <a:lnTo>
                  <a:pt x="30368" y="93082"/>
                </a:lnTo>
                <a:lnTo>
                  <a:pt x="30368" y="92930"/>
                </a:lnTo>
                <a:close/>
                <a:moveTo>
                  <a:pt x="32152" y="92930"/>
                </a:moveTo>
                <a:lnTo>
                  <a:pt x="32152" y="93082"/>
                </a:lnTo>
                <a:lnTo>
                  <a:pt x="33936" y="93082"/>
                </a:lnTo>
                <a:lnTo>
                  <a:pt x="33936" y="92930"/>
                </a:lnTo>
                <a:close/>
                <a:moveTo>
                  <a:pt x="35720" y="92930"/>
                </a:moveTo>
                <a:lnTo>
                  <a:pt x="35720" y="93082"/>
                </a:lnTo>
                <a:lnTo>
                  <a:pt x="37505" y="93082"/>
                </a:lnTo>
                <a:lnTo>
                  <a:pt x="37505" y="92930"/>
                </a:lnTo>
                <a:close/>
                <a:moveTo>
                  <a:pt x="39289" y="92930"/>
                </a:moveTo>
                <a:lnTo>
                  <a:pt x="39289" y="93082"/>
                </a:lnTo>
                <a:lnTo>
                  <a:pt x="41073" y="93082"/>
                </a:lnTo>
                <a:lnTo>
                  <a:pt x="41073" y="92930"/>
                </a:lnTo>
                <a:close/>
                <a:moveTo>
                  <a:pt x="42857" y="92930"/>
                </a:moveTo>
                <a:lnTo>
                  <a:pt x="42857" y="93082"/>
                </a:lnTo>
                <a:lnTo>
                  <a:pt x="44642" y="93082"/>
                </a:lnTo>
                <a:lnTo>
                  <a:pt x="44642" y="92930"/>
                </a:lnTo>
                <a:close/>
                <a:moveTo>
                  <a:pt x="46426" y="92930"/>
                </a:moveTo>
                <a:lnTo>
                  <a:pt x="46426" y="93082"/>
                </a:lnTo>
                <a:lnTo>
                  <a:pt x="48210" y="93082"/>
                </a:lnTo>
                <a:lnTo>
                  <a:pt x="48210" y="92930"/>
                </a:lnTo>
                <a:close/>
                <a:moveTo>
                  <a:pt x="49994" y="92930"/>
                </a:moveTo>
                <a:lnTo>
                  <a:pt x="49994" y="93082"/>
                </a:lnTo>
                <a:lnTo>
                  <a:pt x="51778" y="93082"/>
                </a:lnTo>
                <a:lnTo>
                  <a:pt x="51778" y="92930"/>
                </a:lnTo>
                <a:close/>
                <a:moveTo>
                  <a:pt x="53563" y="92930"/>
                </a:moveTo>
                <a:lnTo>
                  <a:pt x="53563" y="93082"/>
                </a:lnTo>
                <a:lnTo>
                  <a:pt x="55347" y="93082"/>
                </a:lnTo>
                <a:lnTo>
                  <a:pt x="55347" y="92930"/>
                </a:lnTo>
                <a:close/>
                <a:moveTo>
                  <a:pt x="57131" y="92930"/>
                </a:moveTo>
                <a:lnTo>
                  <a:pt x="57131" y="93082"/>
                </a:lnTo>
                <a:lnTo>
                  <a:pt x="58915" y="93082"/>
                </a:lnTo>
                <a:lnTo>
                  <a:pt x="58915" y="92930"/>
                </a:lnTo>
                <a:close/>
                <a:moveTo>
                  <a:pt x="60699" y="92930"/>
                </a:moveTo>
                <a:lnTo>
                  <a:pt x="60699" y="93082"/>
                </a:lnTo>
                <a:lnTo>
                  <a:pt x="62484" y="93082"/>
                </a:lnTo>
                <a:lnTo>
                  <a:pt x="62484" y="92930"/>
                </a:lnTo>
                <a:close/>
                <a:moveTo>
                  <a:pt x="64268" y="92930"/>
                </a:moveTo>
                <a:lnTo>
                  <a:pt x="64268" y="93082"/>
                </a:lnTo>
                <a:lnTo>
                  <a:pt x="66052" y="93082"/>
                </a:lnTo>
                <a:lnTo>
                  <a:pt x="66052" y="92930"/>
                </a:lnTo>
                <a:close/>
                <a:moveTo>
                  <a:pt x="67836" y="92930"/>
                </a:moveTo>
                <a:lnTo>
                  <a:pt x="67836" y="93082"/>
                </a:lnTo>
                <a:lnTo>
                  <a:pt x="69620" y="93082"/>
                </a:lnTo>
                <a:lnTo>
                  <a:pt x="69620" y="92930"/>
                </a:lnTo>
                <a:close/>
                <a:moveTo>
                  <a:pt x="71405" y="92930"/>
                </a:moveTo>
                <a:lnTo>
                  <a:pt x="71405" y="93082"/>
                </a:lnTo>
                <a:lnTo>
                  <a:pt x="73189" y="93082"/>
                </a:lnTo>
                <a:lnTo>
                  <a:pt x="73189" y="92930"/>
                </a:lnTo>
                <a:close/>
                <a:moveTo>
                  <a:pt x="74973" y="92930"/>
                </a:moveTo>
                <a:lnTo>
                  <a:pt x="74973" y="93082"/>
                </a:lnTo>
                <a:lnTo>
                  <a:pt x="76757" y="93082"/>
                </a:lnTo>
                <a:lnTo>
                  <a:pt x="76757" y="92930"/>
                </a:lnTo>
                <a:close/>
                <a:moveTo>
                  <a:pt x="78542" y="92930"/>
                </a:moveTo>
                <a:lnTo>
                  <a:pt x="78542" y="93082"/>
                </a:lnTo>
                <a:lnTo>
                  <a:pt x="80326" y="93082"/>
                </a:lnTo>
                <a:lnTo>
                  <a:pt x="80326" y="92930"/>
                </a:lnTo>
                <a:close/>
                <a:moveTo>
                  <a:pt x="82110" y="92930"/>
                </a:moveTo>
                <a:lnTo>
                  <a:pt x="82110" y="93082"/>
                </a:lnTo>
                <a:lnTo>
                  <a:pt x="83894" y="93082"/>
                </a:lnTo>
                <a:lnTo>
                  <a:pt x="83894" y="92930"/>
                </a:lnTo>
                <a:close/>
                <a:moveTo>
                  <a:pt x="85678" y="92930"/>
                </a:moveTo>
                <a:lnTo>
                  <a:pt x="85678" y="93082"/>
                </a:lnTo>
                <a:lnTo>
                  <a:pt x="87463" y="93082"/>
                </a:lnTo>
                <a:lnTo>
                  <a:pt x="87463" y="92930"/>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2060"/>
              </a:solidFill>
            </a:endParaRPr>
          </a:p>
        </p:txBody>
      </p:sp>
      <p:sp>
        <p:nvSpPr>
          <p:cNvPr id="33" name="TextBox 32">
            <a:extLst>
              <a:ext uri="{FF2B5EF4-FFF2-40B4-BE49-F238E27FC236}">
                <a16:creationId xmlns:a16="http://schemas.microsoft.com/office/drawing/2014/main" id="{DD75867E-C116-4493-BDA2-D6257C1D3F0C}"/>
              </a:ext>
            </a:extLst>
          </p:cNvPr>
          <p:cNvSpPr txBox="1"/>
          <p:nvPr/>
        </p:nvSpPr>
        <p:spPr>
          <a:xfrm>
            <a:off x="2861284" y="2945235"/>
            <a:ext cx="4572000" cy="461665"/>
          </a:xfrm>
          <a:prstGeom prst="rect">
            <a:avLst/>
          </a:prstGeom>
          <a:noFill/>
        </p:spPr>
        <p:txBody>
          <a:bodyPr wrap="square">
            <a:spAutoFit/>
          </a:bodyPr>
          <a:lstStyle/>
          <a:p>
            <a:pPr lvl="0"/>
            <a:r>
              <a:rPr lang="el-GR" sz="2400" b="1" spc="-150" dirty="0">
                <a:effectLst>
                  <a:outerShdw blurRad="38100" dist="38100" dir="2700000" algn="tl">
                    <a:srgbClr val="000000">
                      <a:alpha val="43137"/>
                    </a:srgbClr>
                  </a:outerShdw>
                </a:effectLst>
                <a:cs typeface="Times New Roman" pitchFamily="18" charset="0"/>
              </a:rPr>
              <a:t>Έρευνα </a:t>
            </a:r>
            <a:endParaRPr lang="en-GB" sz="2400" b="1" spc="-150" dirty="0">
              <a:effectLst>
                <a:outerShdw blurRad="38100" dist="38100" dir="2700000" algn="tl">
                  <a:srgbClr val="000000">
                    <a:alpha val="43137"/>
                  </a:srgbClr>
                </a:outerShdw>
              </a:effectLst>
              <a:cs typeface="Times New Roman" pitchFamily="18" charset="0"/>
            </a:endParaRPr>
          </a:p>
        </p:txBody>
      </p:sp>
      <p:sp>
        <p:nvSpPr>
          <p:cNvPr id="35" name="TextBox 34">
            <a:extLst>
              <a:ext uri="{FF2B5EF4-FFF2-40B4-BE49-F238E27FC236}">
                <a16:creationId xmlns:a16="http://schemas.microsoft.com/office/drawing/2014/main" id="{C4537960-2DE6-4216-8092-62B2564F52E9}"/>
              </a:ext>
            </a:extLst>
          </p:cNvPr>
          <p:cNvSpPr txBox="1"/>
          <p:nvPr/>
        </p:nvSpPr>
        <p:spPr>
          <a:xfrm>
            <a:off x="3089556" y="5500100"/>
            <a:ext cx="2366468" cy="830997"/>
          </a:xfrm>
          <a:prstGeom prst="rect">
            <a:avLst/>
          </a:prstGeom>
          <a:noFill/>
        </p:spPr>
        <p:txBody>
          <a:bodyPr wrap="square">
            <a:spAutoFit/>
          </a:bodyPr>
          <a:lstStyle/>
          <a:p>
            <a:pPr lvl="0" algn="ctr"/>
            <a:r>
              <a:rPr lang="el-GR" sz="2400" b="1" spc="-150" dirty="0">
                <a:effectLst>
                  <a:outerShdw blurRad="38100" dist="38100" dir="2700000" algn="tl">
                    <a:srgbClr val="000000">
                      <a:alpha val="43137"/>
                    </a:srgbClr>
                  </a:outerShdw>
                </a:effectLst>
                <a:cs typeface="Times New Roman" pitchFamily="18" charset="0"/>
              </a:rPr>
              <a:t>Συλλογή πηγών &amp; τεκμηρίων</a:t>
            </a:r>
            <a:endParaRPr lang="en-GB" sz="2400" b="1" spc="-150" dirty="0">
              <a:effectLst>
                <a:outerShdw blurRad="38100" dist="38100" dir="2700000" algn="tl">
                  <a:srgbClr val="000000">
                    <a:alpha val="43137"/>
                  </a:srgbClr>
                </a:outerShdw>
              </a:effectLst>
              <a:cs typeface="Times New Roman" pitchFamily="18" charset="0"/>
            </a:endParaRPr>
          </a:p>
        </p:txBody>
      </p:sp>
      <p:sp>
        <p:nvSpPr>
          <p:cNvPr id="37" name="TextBox 36">
            <a:extLst>
              <a:ext uri="{FF2B5EF4-FFF2-40B4-BE49-F238E27FC236}">
                <a16:creationId xmlns:a16="http://schemas.microsoft.com/office/drawing/2014/main" id="{AEF2F217-18CA-4A5E-AB22-861C3EF001B4}"/>
              </a:ext>
            </a:extLst>
          </p:cNvPr>
          <p:cNvSpPr txBox="1"/>
          <p:nvPr/>
        </p:nvSpPr>
        <p:spPr>
          <a:xfrm>
            <a:off x="3506994" y="1619292"/>
            <a:ext cx="2016224" cy="1200329"/>
          </a:xfrm>
          <a:prstGeom prst="rect">
            <a:avLst/>
          </a:prstGeom>
          <a:noFill/>
        </p:spPr>
        <p:txBody>
          <a:bodyPr wrap="square">
            <a:spAutoFit/>
          </a:bodyPr>
          <a:lstStyle/>
          <a:p>
            <a:pPr lvl="0" algn="ctr"/>
            <a:r>
              <a:rPr lang="el-GR" sz="2400" b="1" spc="-150" dirty="0">
                <a:effectLst>
                  <a:outerShdw blurRad="38100" dist="38100" dir="2700000" algn="tl">
                    <a:srgbClr val="000000">
                      <a:alpha val="43137"/>
                    </a:srgbClr>
                  </a:outerShdw>
                </a:effectLst>
                <a:cs typeface="Times New Roman" pitchFamily="18" charset="0"/>
              </a:rPr>
              <a:t>Παραγωγή &amp;</a:t>
            </a:r>
          </a:p>
          <a:p>
            <a:pPr lvl="0" algn="ctr"/>
            <a:r>
              <a:rPr lang="el-GR" sz="2400" b="1" spc="-150" dirty="0">
                <a:effectLst>
                  <a:outerShdw blurRad="38100" dist="38100" dir="2700000" algn="tl">
                    <a:srgbClr val="000000">
                      <a:alpha val="43137"/>
                    </a:srgbClr>
                  </a:outerShdw>
                </a:effectLst>
                <a:cs typeface="Times New Roman" pitchFamily="18" charset="0"/>
              </a:rPr>
              <a:t> σύνθεση στοιχείων</a:t>
            </a:r>
            <a:endParaRPr lang="en-GB" sz="2400" b="1" spc="-150" dirty="0">
              <a:effectLst>
                <a:outerShdw blurRad="38100" dist="38100" dir="2700000" algn="tl">
                  <a:srgbClr val="000000">
                    <a:alpha val="43137"/>
                  </a:srgbClr>
                </a:outerShdw>
              </a:effectLst>
              <a:cs typeface="Times New Roman" pitchFamily="18" charset="0"/>
            </a:endParaRPr>
          </a:p>
        </p:txBody>
      </p:sp>
      <p:sp>
        <p:nvSpPr>
          <p:cNvPr id="50" name="Βέλος: Διάσημα 49">
            <a:extLst>
              <a:ext uri="{FF2B5EF4-FFF2-40B4-BE49-F238E27FC236}">
                <a16:creationId xmlns:a16="http://schemas.microsoft.com/office/drawing/2014/main" id="{BCED69C2-4927-418A-A2EB-DE300F4072E6}"/>
              </a:ext>
            </a:extLst>
          </p:cNvPr>
          <p:cNvSpPr/>
          <p:nvPr/>
        </p:nvSpPr>
        <p:spPr>
          <a:xfrm rot="16200000">
            <a:off x="3194722" y="3377995"/>
            <a:ext cx="484632" cy="484632"/>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1" name="Βέλος: Διάσημα 50">
            <a:extLst>
              <a:ext uri="{FF2B5EF4-FFF2-40B4-BE49-F238E27FC236}">
                <a16:creationId xmlns:a16="http://schemas.microsoft.com/office/drawing/2014/main" id="{48CCD82E-F230-41A7-88EB-7D8F92B2C9F0}"/>
              </a:ext>
            </a:extLst>
          </p:cNvPr>
          <p:cNvSpPr/>
          <p:nvPr/>
        </p:nvSpPr>
        <p:spPr>
          <a:xfrm rot="16200000">
            <a:off x="4285072" y="2742057"/>
            <a:ext cx="484632" cy="484632"/>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3" name="Βέλος: Διάσημα 52">
            <a:extLst>
              <a:ext uri="{FF2B5EF4-FFF2-40B4-BE49-F238E27FC236}">
                <a16:creationId xmlns:a16="http://schemas.microsoft.com/office/drawing/2014/main" id="{5AE603CF-9687-4E6C-A597-A25E16BAB9C4}"/>
              </a:ext>
            </a:extLst>
          </p:cNvPr>
          <p:cNvSpPr/>
          <p:nvPr/>
        </p:nvSpPr>
        <p:spPr>
          <a:xfrm rot="5400000">
            <a:off x="3679354" y="5015468"/>
            <a:ext cx="484632" cy="484632"/>
          </a:xfrm>
          <a:prstGeom prst="chevron">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5" name="TextBox 54">
            <a:extLst>
              <a:ext uri="{FF2B5EF4-FFF2-40B4-BE49-F238E27FC236}">
                <a16:creationId xmlns:a16="http://schemas.microsoft.com/office/drawing/2014/main" id="{0338CEF7-B90E-4E81-973A-93AB5A226CCE}"/>
              </a:ext>
            </a:extLst>
          </p:cNvPr>
          <p:cNvSpPr txBox="1"/>
          <p:nvPr/>
        </p:nvSpPr>
        <p:spPr>
          <a:xfrm>
            <a:off x="5936426" y="3189319"/>
            <a:ext cx="3304126" cy="800219"/>
          </a:xfrm>
          <a:prstGeom prst="rect">
            <a:avLst/>
          </a:prstGeom>
          <a:noFill/>
        </p:spPr>
        <p:txBody>
          <a:bodyPr wrap="square">
            <a:spAutoFit/>
          </a:bodyPr>
          <a:lstStyle/>
          <a:p>
            <a:pPr algn="ctr"/>
            <a:r>
              <a:rPr lang="el-GR" sz="2800" b="1" spc="-150" dirty="0">
                <a:effectLst>
                  <a:outerShdw blurRad="38100" dist="38100" dir="2700000" algn="tl">
                    <a:srgbClr val="000000">
                      <a:alpha val="43137"/>
                    </a:srgbClr>
                  </a:outerShdw>
                </a:effectLst>
              </a:rPr>
              <a:t>Σύνθεση Νέου Υλικού</a:t>
            </a:r>
          </a:p>
          <a:p>
            <a:pPr algn="ctr"/>
            <a:endParaRPr lang="el-GR" b="1" spc="-15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08514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5673" y="1355061"/>
            <a:ext cx="5677132" cy="369332"/>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1">
            <a:schemeClr val="accent3"/>
          </a:lnRef>
          <a:fillRef idx="2">
            <a:schemeClr val="accent3"/>
          </a:fillRef>
          <a:effectRef idx="1">
            <a:schemeClr val="accent3"/>
          </a:effectRef>
          <a:fontRef idx="minor">
            <a:schemeClr val="dk1"/>
          </a:fontRef>
        </p:style>
        <p:txBody>
          <a:bodyPr wrap="none" rtlCol="0">
            <a:spAutoFit/>
          </a:bodyPr>
          <a:lstStyle/>
          <a:p>
            <a:pPr algn="ctr"/>
            <a:r>
              <a:rPr lang="el-GR" dirty="0"/>
              <a:t>Τεχνολογικά εργαλεία δημιουργίας εκπαιδευτικού υλικού</a:t>
            </a:r>
            <a:r>
              <a:rPr lang="en-US" dirty="0"/>
              <a:t> </a:t>
            </a:r>
            <a:endParaRPr lang="el-GR" dirty="0"/>
          </a:p>
        </p:txBody>
      </p:sp>
      <p:pic>
        <p:nvPicPr>
          <p:cNvPr id="13" name="Picture 12"/>
          <p:cNvPicPr>
            <a:picLocks noChangeAspect="1"/>
          </p:cNvPicPr>
          <p:nvPr/>
        </p:nvPicPr>
        <p:blipFill rotWithShape="1">
          <a:blip r:embed="rId4">
            <a:extLst>
              <a:ext uri="{28A0092B-C50C-407E-A947-70E740481C1C}">
                <a14:useLocalDpi xmlns:a14="http://schemas.microsoft.com/office/drawing/2010/main" val="0"/>
              </a:ext>
            </a:extLst>
          </a:blip>
          <a:srcRect l="8399" r="7210"/>
          <a:stretch/>
        </p:blipFill>
        <p:spPr>
          <a:xfrm>
            <a:off x="1233109" y="1853321"/>
            <a:ext cx="2008590" cy="648072"/>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15333" t="25474" r="17446" b="27565"/>
          <a:stretch/>
        </p:blipFill>
        <p:spPr>
          <a:xfrm>
            <a:off x="1535205" y="2741702"/>
            <a:ext cx="1167746" cy="513688"/>
          </a:xfrm>
          <a:prstGeom prst="rect">
            <a:avLst/>
          </a:prstGeom>
        </p:spPr>
      </p:pic>
      <p:sp>
        <p:nvSpPr>
          <p:cNvPr id="20" name="TextBox 19"/>
          <p:cNvSpPr txBox="1"/>
          <p:nvPr/>
        </p:nvSpPr>
        <p:spPr>
          <a:xfrm>
            <a:off x="3343540" y="1868154"/>
            <a:ext cx="4708340" cy="677108"/>
          </a:xfrm>
          <a:prstGeom prst="rect">
            <a:avLst/>
          </a:prstGeom>
          <a:noFill/>
        </p:spPr>
        <p:txBody>
          <a:bodyPr wrap="none" rtlCol="0">
            <a:spAutoFit/>
          </a:bodyPr>
          <a:lstStyle/>
          <a:p>
            <a:r>
              <a:rPr lang="el-GR" b="1" dirty="0">
                <a:latin typeface="Georgia" pitchFamily="18" charset="0"/>
              </a:rPr>
              <a:t>Πλατφόρμα διαχείρισης μάθησης </a:t>
            </a:r>
            <a:r>
              <a:rPr lang="en-US" b="1" dirty="0">
                <a:latin typeface="Georgia" pitchFamily="18" charset="0"/>
              </a:rPr>
              <a:t>LMS</a:t>
            </a:r>
          </a:p>
          <a:p>
            <a:r>
              <a:rPr lang="el-GR" b="1" dirty="0">
                <a:latin typeface="Georgia" pitchFamily="18" charset="0"/>
              </a:rPr>
              <a:t> </a:t>
            </a:r>
            <a:r>
              <a:rPr lang="en-US" sz="2000" b="1" dirty="0">
                <a:latin typeface="Georgia" pitchFamily="18" charset="0"/>
              </a:rPr>
              <a:t>Chamilo</a:t>
            </a:r>
          </a:p>
        </p:txBody>
      </p:sp>
      <p:sp>
        <p:nvSpPr>
          <p:cNvPr id="22" name="TextBox 21"/>
          <p:cNvSpPr txBox="1"/>
          <p:nvPr/>
        </p:nvSpPr>
        <p:spPr>
          <a:xfrm>
            <a:off x="3343540" y="2633917"/>
            <a:ext cx="3322601" cy="707886"/>
          </a:xfrm>
          <a:prstGeom prst="rect">
            <a:avLst/>
          </a:prstGeom>
          <a:noFill/>
        </p:spPr>
        <p:txBody>
          <a:bodyPr wrap="square" rtlCol="0">
            <a:spAutoFit/>
          </a:bodyPr>
          <a:lstStyle/>
          <a:p>
            <a:r>
              <a:rPr lang="el-GR" sz="2000" b="1" dirty="0">
                <a:latin typeface="Georgia" pitchFamily="18" charset="0"/>
              </a:rPr>
              <a:t>Εργαλείο δημιουργίας ψηφιακού  ΕΥ </a:t>
            </a:r>
            <a:r>
              <a:rPr lang="en-US" sz="2000" b="1" dirty="0">
                <a:latin typeface="Georgia" pitchFamily="18" charset="0"/>
              </a:rPr>
              <a:t>H5P</a:t>
            </a:r>
            <a:endParaRPr lang="el-GR" sz="2000" b="1" dirty="0">
              <a:latin typeface="Georgia" pitchFamily="18" charset="0"/>
            </a:endParaRPr>
          </a:p>
        </p:txBody>
      </p:sp>
      <p:sp>
        <p:nvSpPr>
          <p:cNvPr id="24" name="Τίτλος 1">
            <a:extLst>
              <a:ext uri="{FF2B5EF4-FFF2-40B4-BE49-F238E27FC236}">
                <a16:creationId xmlns:a16="http://schemas.microsoft.com/office/drawing/2014/main" id="{86584233-72EE-484D-9EF3-220F4C20BC3A}"/>
              </a:ext>
            </a:extLst>
          </p:cNvPr>
          <p:cNvSpPr>
            <a:spLocks noGrp="1"/>
          </p:cNvSpPr>
          <p:nvPr>
            <p:ph type="title"/>
          </p:nvPr>
        </p:nvSpPr>
        <p:spPr>
          <a:xfrm>
            <a:off x="1461086" y="299328"/>
            <a:ext cx="7848872" cy="765652"/>
          </a:xfrm>
        </p:spPr>
        <p:txBody>
          <a:bodyPr>
            <a:noAutofit/>
          </a:bodyPr>
          <a:lstStyle/>
          <a:p>
            <a:br>
              <a:rPr lang="el-GR" sz="3600" dirty="0"/>
            </a:br>
            <a:r>
              <a:rPr lang="el-GR" sz="3600" dirty="0"/>
              <a:t>6.  Εκπαιδευτικό υλικό 5/6</a:t>
            </a:r>
            <a:endParaRPr lang="el-GR" sz="3600" b="1" dirty="0">
              <a:solidFill>
                <a:srgbClr val="FF0000"/>
              </a:solidFill>
            </a:endParaRPr>
          </a:p>
        </p:txBody>
      </p:sp>
      <p:sp>
        <p:nvSpPr>
          <p:cNvPr id="16" name="Ορθογώνιο 15">
            <a:extLst>
              <a:ext uri="{FF2B5EF4-FFF2-40B4-BE49-F238E27FC236}">
                <a16:creationId xmlns:a16="http://schemas.microsoft.com/office/drawing/2014/main" id="{E922B6E4-772F-4B92-893A-5289DF15B9C2}"/>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3" name="Picture 2">
            <a:extLst>
              <a:ext uri="{FF2B5EF4-FFF2-40B4-BE49-F238E27FC236}">
                <a16:creationId xmlns:a16="http://schemas.microsoft.com/office/drawing/2014/main" id="{995C0944-EB17-4975-95C9-D7995386328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22175" y="3504141"/>
            <a:ext cx="793805" cy="7938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54C86249-F9B0-4236-A545-1B088DB3C617}"/>
              </a:ext>
            </a:extLst>
          </p:cNvPr>
          <p:cNvSpPr txBox="1"/>
          <p:nvPr/>
        </p:nvSpPr>
        <p:spPr>
          <a:xfrm>
            <a:off x="3343540" y="3514477"/>
            <a:ext cx="4655126" cy="646331"/>
          </a:xfrm>
          <a:prstGeom prst="rect">
            <a:avLst/>
          </a:prstGeom>
          <a:noFill/>
        </p:spPr>
        <p:txBody>
          <a:bodyPr wrap="square">
            <a:spAutoFit/>
          </a:bodyPr>
          <a:lstStyle/>
          <a:p>
            <a:r>
              <a:rPr lang="el-GR" sz="1800" b="1" dirty="0">
                <a:latin typeface="Georgia" pitchFamily="18" charset="0"/>
              </a:rPr>
              <a:t>Λογισμικό ψηφιακής αφήγησης </a:t>
            </a:r>
            <a:endParaRPr lang="en-US" sz="1800" b="1" dirty="0">
              <a:latin typeface="Georgia" pitchFamily="18" charset="0"/>
            </a:endParaRPr>
          </a:p>
          <a:p>
            <a:r>
              <a:rPr lang="el-GR" sz="1800" b="1" dirty="0" err="1">
                <a:latin typeface="Georgia" pitchFamily="18" charset="0"/>
              </a:rPr>
              <a:t>Plοtagon</a:t>
            </a:r>
            <a:r>
              <a:rPr lang="el-GR" sz="1800" b="1" dirty="0">
                <a:latin typeface="Georgia" pitchFamily="18" charset="0"/>
              </a:rPr>
              <a:t> </a:t>
            </a:r>
            <a:r>
              <a:rPr lang="el-GR" sz="1800" b="1" dirty="0" err="1">
                <a:latin typeface="Georgia" pitchFamily="18" charset="0"/>
              </a:rPr>
              <a:t>Studio</a:t>
            </a:r>
            <a:endParaRPr lang="el-GR" sz="1800" b="1" dirty="0">
              <a:latin typeface="Georgia" pitchFamily="18" charset="0"/>
            </a:endParaRPr>
          </a:p>
        </p:txBody>
      </p:sp>
      <p:pic>
        <p:nvPicPr>
          <p:cNvPr id="26" name="Picture 4">
            <a:extLst>
              <a:ext uri="{FF2B5EF4-FFF2-40B4-BE49-F238E27FC236}">
                <a16:creationId xmlns:a16="http://schemas.microsoft.com/office/drawing/2014/main" id="{81F08BF4-DDED-406C-A27D-0E53CC158DE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73035" y="4527547"/>
            <a:ext cx="1328737" cy="747712"/>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1D3C11D-7132-4BC1-A9EB-17060B6E30DD}"/>
              </a:ext>
            </a:extLst>
          </p:cNvPr>
          <p:cNvSpPr txBox="1"/>
          <p:nvPr/>
        </p:nvSpPr>
        <p:spPr>
          <a:xfrm>
            <a:off x="3343540" y="4571740"/>
            <a:ext cx="4572000" cy="369332"/>
          </a:xfrm>
          <a:prstGeom prst="rect">
            <a:avLst/>
          </a:prstGeom>
          <a:noFill/>
        </p:spPr>
        <p:txBody>
          <a:bodyPr wrap="square">
            <a:spAutoFit/>
          </a:bodyPr>
          <a:lstStyle/>
          <a:p>
            <a:r>
              <a:rPr lang="el-GR" sz="1800" b="1" dirty="0">
                <a:latin typeface="Georgia" pitchFamily="18" charset="0"/>
              </a:rPr>
              <a:t>Λογισμικό </a:t>
            </a:r>
            <a:r>
              <a:rPr lang="en-US" sz="1800" b="1" dirty="0" err="1">
                <a:latin typeface="Georgia" pitchFamily="18" charset="0"/>
              </a:rPr>
              <a:t>Doodly</a:t>
            </a:r>
            <a:endParaRPr lang="el-GR" sz="1800" b="1" dirty="0">
              <a:latin typeface="Georgia" pitchFamily="18" charset="0"/>
            </a:endParaRPr>
          </a:p>
        </p:txBody>
      </p:sp>
      <p:pic>
        <p:nvPicPr>
          <p:cNvPr id="28" name="Picture 8">
            <a:extLst>
              <a:ext uri="{FF2B5EF4-FFF2-40B4-BE49-F238E27FC236}">
                <a16:creationId xmlns:a16="http://schemas.microsoft.com/office/drawing/2014/main" id="{6066B004-A10A-4594-A8FA-D7E8AFA60FC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3078" y="5533115"/>
            <a:ext cx="1426517" cy="79098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1">
            <a:extLst>
              <a:ext uri="{FF2B5EF4-FFF2-40B4-BE49-F238E27FC236}">
                <a16:creationId xmlns:a16="http://schemas.microsoft.com/office/drawing/2014/main" id="{21AE118F-0041-4CDF-9013-2024EDB36400}"/>
              </a:ext>
            </a:extLst>
          </p:cNvPr>
          <p:cNvPicPr>
            <a:picLocks noChangeAspect="1"/>
          </p:cNvPicPr>
          <p:nvPr/>
        </p:nvPicPr>
        <p:blipFill rotWithShape="1">
          <a:blip r:embed="rId9">
            <a:extLst>
              <a:ext uri="{28A0092B-C50C-407E-A947-70E740481C1C}">
                <a14:useLocalDpi xmlns:a14="http://schemas.microsoft.com/office/drawing/2010/main" val="0"/>
              </a:ext>
            </a:extLst>
          </a:blip>
          <a:srcRect l="10036" t="18451" r="5451" b="26232"/>
          <a:stretch/>
        </p:blipFill>
        <p:spPr>
          <a:xfrm>
            <a:off x="2099383" y="5843492"/>
            <a:ext cx="1426517" cy="460377"/>
          </a:xfrm>
          <a:prstGeom prst="rect">
            <a:avLst/>
          </a:prstGeom>
        </p:spPr>
      </p:pic>
      <p:pic>
        <p:nvPicPr>
          <p:cNvPr id="30" name="Picture 10">
            <a:extLst>
              <a:ext uri="{FF2B5EF4-FFF2-40B4-BE49-F238E27FC236}">
                <a16:creationId xmlns:a16="http://schemas.microsoft.com/office/drawing/2014/main" id="{D47145C5-28B2-486A-8B6A-46D8AC12231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59742" y="5388078"/>
            <a:ext cx="904232" cy="852906"/>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EDD131D7-CE01-404A-932C-415E3BA79D22}"/>
              </a:ext>
            </a:extLst>
          </p:cNvPr>
          <p:cNvSpPr txBox="1"/>
          <p:nvPr/>
        </p:nvSpPr>
        <p:spPr>
          <a:xfrm>
            <a:off x="3822805" y="6095561"/>
            <a:ext cx="1003801" cy="369332"/>
          </a:xfrm>
          <a:prstGeom prst="rect">
            <a:avLst/>
          </a:prstGeom>
          <a:noFill/>
        </p:spPr>
        <p:txBody>
          <a:bodyPr wrap="none" rtlCol="0">
            <a:spAutoFit/>
          </a:bodyPr>
          <a:lstStyle/>
          <a:p>
            <a:r>
              <a:rPr lang="en-US" dirty="0"/>
              <a:t>Audacity</a:t>
            </a:r>
            <a:endParaRPr lang="el-GR" dirty="0"/>
          </a:p>
        </p:txBody>
      </p:sp>
      <p:pic>
        <p:nvPicPr>
          <p:cNvPr id="32" name="Picture 18">
            <a:extLst>
              <a:ext uri="{FF2B5EF4-FFF2-40B4-BE49-F238E27FC236}">
                <a16:creationId xmlns:a16="http://schemas.microsoft.com/office/drawing/2014/main" id="{DFABF64C-BCAC-4F94-8CAE-F972DB41BBF2}"/>
              </a:ext>
            </a:extLst>
          </p:cNvPr>
          <p:cNvPicPr>
            <a:picLocks noChangeAspect="1"/>
          </p:cNvPicPr>
          <p:nvPr/>
        </p:nvPicPr>
        <p:blipFill rotWithShape="1">
          <a:blip r:embed="rId11">
            <a:extLst>
              <a:ext uri="{28A0092B-C50C-407E-A947-70E740481C1C}">
                <a14:useLocalDpi xmlns:a14="http://schemas.microsoft.com/office/drawing/2010/main" val="0"/>
              </a:ext>
            </a:extLst>
          </a:blip>
          <a:srcRect t="28275" b="30798"/>
          <a:stretch/>
        </p:blipFill>
        <p:spPr>
          <a:xfrm>
            <a:off x="5004840" y="5977455"/>
            <a:ext cx="1094203" cy="447817"/>
          </a:xfrm>
          <a:prstGeom prst="rect">
            <a:avLst/>
          </a:prstGeom>
        </p:spPr>
      </p:pic>
      <p:pic>
        <p:nvPicPr>
          <p:cNvPr id="18" name="Εικόνα 17">
            <a:extLst>
              <a:ext uri="{FF2B5EF4-FFF2-40B4-BE49-F238E27FC236}">
                <a16:creationId xmlns:a16="http://schemas.microsoft.com/office/drawing/2014/main" id="{F27954A5-D4E5-4347-B28F-2887CF809ED5}"/>
              </a:ext>
            </a:extLst>
          </p:cNvPr>
          <p:cNvPicPr>
            <a:picLocks noChangeAspect="1"/>
          </p:cNvPicPr>
          <p:nvPr/>
        </p:nvPicPr>
        <p:blipFill>
          <a:blip r:embed="rId12"/>
          <a:stretch>
            <a:fillRect/>
          </a:stretch>
        </p:blipFill>
        <p:spPr>
          <a:xfrm>
            <a:off x="6168441" y="5716906"/>
            <a:ext cx="1094203" cy="6449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Εικόνα 18">
            <a:extLst>
              <a:ext uri="{FF2B5EF4-FFF2-40B4-BE49-F238E27FC236}">
                <a16:creationId xmlns:a16="http://schemas.microsoft.com/office/drawing/2014/main" id="{E4FC378C-CEA0-44CF-AC57-E72077709372}"/>
              </a:ext>
            </a:extLst>
          </p:cNvPr>
          <p:cNvPicPr>
            <a:picLocks noChangeAspect="1"/>
          </p:cNvPicPr>
          <p:nvPr/>
        </p:nvPicPr>
        <p:blipFill>
          <a:blip r:embed="rId13"/>
          <a:stretch>
            <a:fillRect/>
          </a:stretch>
        </p:blipFill>
        <p:spPr>
          <a:xfrm>
            <a:off x="7440878" y="5716906"/>
            <a:ext cx="1463749" cy="6463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ustDataLst>
      <p:tags r:id="rId1"/>
    </p:custDataLst>
    <p:extLst>
      <p:ext uri="{BB962C8B-B14F-4D97-AF65-F5344CB8AC3E}">
        <p14:creationId xmlns:p14="http://schemas.microsoft.com/office/powerpoint/2010/main" val="248229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1000"/>
                                        <p:tgtEl>
                                          <p:spTgt spid="23"/>
                                        </p:tgtEl>
                                      </p:cBhvr>
                                    </p:animEffect>
                                    <p:anim calcmode="lin" valueType="num">
                                      <p:cBhvr>
                                        <p:cTn id="32" dur="1000" fill="hold"/>
                                        <p:tgtEl>
                                          <p:spTgt spid="23"/>
                                        </p:tgtEl>
                                        <p:attrNameLst>
                                          <p:attrName>ppt_x</p:attrName>
                                        </p:attrNameLst>
                                      </p:cBhvr>
                                      <p:tavLst>
                                        <p:tav tm="0">
                                          <p:val>
                                            <p:strVal val="#ppt_x"/>
                                          </p:val>
                                        </p:tav>
                                        <p:tav tm="100000">
                                          <p:val>
                                            <p:strVal val="#ppt_x"/>
                                          </p:val>
                                        </p:tav>
                                      </p:tavLst>
                                    </p:anim>
                                    <p:anim calcmode="lin" valueType="num">
                                      <p:cBhvr>
                                        <p:cTn id="33" dur="1000" fill="hold"/>
                                        <p:tgtEl>
                                          <p:spTgt spid="2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1000"/>
                                        <p:tgtEl>
                                          <p:spTgt spid="26"/>
                                        </p:tgtEl>
                                      </p:cBhvr>
                                    </p:animEffect>
                                    <p:anim calcmode="lin" valueType="num">
                                      <p:cBhvr>
                                        <p:cTn id="44" dur="1000" fill="hold"/>
                                        <p:tgtEl>
                                          <p:spTgt spid="26"/>
                                        </p:tgtEl>
                                        <p:attrNameLst>
                                          <p:attrName>ppt_x</p:attrName>
                                        </p:attrNameLst>
                                      </p:cBhvr>
                                      <p:tavLst>
                                        <p:tav tm="0">
                                          <p:val>
                                            <p:strVal val="#ppt_x"/>
                                          </p:val>
                                        </p:tav>
                                        <p:tav tm="100000">
                                          <p:val>
                                            <p:strVal val="#ppt_x"/>
                                          </p:val>
                                        </p:tav>
                                      </p:tavLst>
                                    </p:anim>
                                    <p:anim calcmode="lin" valueType="num">
                                      <p:cBhvr>
                                        <p:cTn id="45" dur="1000" fill="hold"/>
                                        <p:tgtEl>
                                          <p:spTgt spid="26"/>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1000"/>
                                        <p:tgtEl>
                                          <p:spTgt spid="27"/>
                                        </p:tgtEl>
                                      </p:cBhvr>
                                    </p:animEffect>
                                    <p:anim calcmode="lin" valueType="num">
                                      <p:cBhvr>
                                        <p:cTn id="49" dur="1000" fill="hold"/>
                                        <p:tgtEl>
                                          <p:spTgt spid="27"/>
                                        </p:tgtEl>
                                        <p:attrNameLst>
                                          <p:attrName>ppt_x</p:attrName>
                                        </p:attrNameLst>
                                      </p:cBhvr>
                                      <p:tavLst>
                                        <p:tav tm="0">
                                          <p:val>
                                            <p:strVal val="#ppt_x"/>
                                          </p:val>
                                        </p:tav>
                                        <p:tav tm="100000">
                                          <p:val>
                                            <p:strVal val="#ppt_x"/>
                                          </p:val>
                                        </p:tav>
                                      </p:tavLst>
                                    </p:anim>
                                    <p:anim calcmode="lin" valueType="num">
                                      <p:cBhvr>
                                        <p:cTn id="5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1000"/>
                                        <p:tgtEl>
                                          <p:spTgt spid="28"/>
                                        </p:tgtEl>
                                      </p:cBhvr>
                                    </p:animEffect>
                                    <p:anim calcmode="lin" valueType="num">
                                      <p:cBhvr>
                                        <p:cTn id="56" dur="1000" fill="hold"/>
                                        <p:tgtEl>
                                          <p:spTgt spid="28"/>
                                        </p:tgtEl>
                                        <p:attrNameLst>
                                          <p:attrName>ppt_x</p:attrName>
                                        </p:attrNameLst>
                                      </p:cBhvr>
                                      <p:tavLst>
                                        <p:tav tm="0">
                                          <p:val>
                                            <p:strVal val="#ppt_x"/>
                                          </p:val>
                                        </p:tav>
                                        <p:tav tm="100000">
                                          <p:val>
                                            <p:strVal val="#ppt_x"/>
                                          </p:val>
                                        </p:tav>
                                      </p:tavLst>
                                    </p:anim>
                                    <p:anim calcmode="lin" valueType="num">
                                      <p:cBhvr>
                                        <p:cTn id="57"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1000"/>
                                        <p:tgtEl>
                                          <p:spTgt spid="29"/>
                                        </p:tgtEl>
                                      </p:cBhvr>
                                    </p:animEffect>
                                    <p:anim calcmode="lin" valueType="num">
                                      <p:cBhvr>
                                        <p:cTn id="63" dur="1000" fill="hold"/>
                                        <p:tgtEl>
                                          <p:spTgt spid="29"/>
                                        </p:tgtEl>
                                        <p:attrNameLst>
                                          <p:attrName>ppt_x</p:attrName>
                                        </p:attrNameLst>
                                      </p:cBhvr>
                                      <p:tavLst>
                                        <p:tav tm="0">
                                          <p:val>
                                            <p:strVal val="#ppt_x"/>
                                          </p:val>
                                        </p:tav>
                                        <p:tav tm="100000">
                                          <p:val>
                                            <p:strVal val="#ppt_x"/>
                                          </p:val>
                                        </p:tav>
                                      </p:tavLst>
                                    </p:anim>
                                    <p:anim calcmode="lin" valueType="num">
                                      <p:cBhvr>
                                        <p:cTn id="6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1000"/>
                                        <p:tgtEl>
                                          <p:spTgt spid="30"/>
                                        </p:tgtEl>
                                      </p:cBhvr>
                                    </p:animEffect>
                                    <p:anim calcmode="lin" valueType="num">
                                      <p:cBhvr>
                                        <p:cTn id="70" dur="1000" fill="hold"/>
                                        <p:tgtEl>
                                          <p:spTgt spid="30"/>
                                        </p:tgtEl>
                                        <p:attrNameLst>
                                          <p:attrName>ppt_x</p:attrName>
                                        </p:attrNameLst>
                                      </p:cBhvr>
                                      <p:tavLst>
                                        <p:tav tm="0">
                                          <p:val>
                                            <p:strVal val="#ppt_x"/>
                                          </p:val>
                                        </p:tav>
                                        <p:tav tm="100000">
                                          <p:val>
                                            <p:strVal val="#ppt_x"/>
                                          </p:val>
                                        </p:tav>
                                      </p:tavLst>
                                    </p:anim>
                                    <p:anim calcmode="lin" valueType="num">
                                      <p:cBhvr>
                                        <p:cTn id="71" dur="1000" fill="hold"/>
                                        <p:tgtEl>
                                          <p:spTgt spid="30"/>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1000"/>
                                        <p:tgtEl>
                                          <p:spTgt spid="31"/>
                                        </p:tgtEl>
                                      </p:cBhvr>
                                    </p:animEffect>
                                    <p:anim calcmode="lin" valueType="num">
                                      <p:cBhvr>
                                        <p:cTn id="75" dur="1000" fill="hold"/>
                                        <p:tgtEl>
                                          <p:spTgt spid="31"/>
                                        </p:tgtEl>
                                        <p:attrNameLst>
                                          <p:attrName>ppt_x</p:attrName>
                                        </p:attrNameLst>
                                      </p:cBhvr>
                                      <p:tavLst>
                                        <p:tav tm="0">
                                          <p:val>
                                            <p:strVal val="#ppt_x"/>
                                          </p:val>
                                        </p:tav>
                                        <p:tav tm="100000">
                                          <p:val>
                                            <p:strVal val="#ppt_x"/>
                                          </p:val>
                                        </p:tav>
                                      </p:tavLst>
                                    </p:anim>
                                    <p:anim calcmode="lin" valueType="num">
                                      <p:cBhvr>
                                        <p:cTn id="7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1000"/>
                                        <p:tgtEl>
                                          <p:spTgt spid="32"/>
                                        </p:tgtEl>
                                      </p:cBhvr>
                                    </p:animEffect>
                                    <p:anim calcmode="lin" valueType="num">
                                      <p:cBhvr>
                                        <p:cTn id="82" dur="1000" fill="hold"/>
                                        <p:tgtEl>
                                          <p:spTgt spid="32"/>
                                        </p:tgtEl>
                                        <p:attrNameLst>
                                          <p:attrName>ppt_x</p:attrName>
                                        </p:attrNameLst>
                                      </p:cBhvr>
                                      <p:tavLst>
                                        <p:tav tm="0">
                                          <p:val>
                                            <p:strVal val="#ppt_x"/>
                                          </p:val>
                                        </p:tav>
                                        <p:tav tm="100000">
                                          <p:val>
                                            <p:strVal val="#ppt_x"/>
                                          </p:val>
                                        </p:tav>
                                      </p:tavLst>
                                    </p:anim>
                                    <p:anim calcmode="lin" valueType="num">
                                      <p:cBhvr>
                                        <p:cTn id="8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2" presetClass="entr" presetSubtype="4" fill="hold" nodeType="clickEffect">
                                  <p:stCondLst>
                                    <p:cond delay="0"/>
                                  </p:stCondLst>
                                  <p:childTnLst>
                                    <p:set>
                                      <p:cBhvr>
                                        <p:cTn id="87" dur="1" fill="hold">
                                          <p:stCondLst>
                                            <p:cond delay="0"/>
                                          </p:stCondLst>
                                        </p:cTn>
                                        <p:tgtEl>
                                          <p:spTgt spid="18"/>
                                        </p:tgtEl>
                                        <p:attrNameLst>
                                          <p:attrName>style.visibility</p:attrName>
                                        </p:attrNameLst>
                                      </p:cBhvr>
                                      <p:to>
                                        <p:strVal val="visible"/>
                                      </p:to>
                                    </p:set>
                                    <p:anim calcmode="lin" valueType="num">
                                      <p:cBhvr additive="base">
                                        <p:cTn id="88" dur="500" fill="hold"/>
                                        <p:tgtEl>
                                          <p:spTgt spid="18"/>
                                        </p:tgtEl>
                                        <p:attrNameLst>
                                          <p:attrName>ppt_x</p:attrName>
                                        </p:attrNameLst>
                                      </p:cBhvr>
                                      <p:tavLst>
                                        <p:tav tm="0">
                                          <p:val>
                                            <p:strVal val="#ppt_x"/>
                                          </p:val>
                                        </p:tav>
                                        <p:tav tm="100000">
                                          <p:val>
                                            <p:strVal val="#ppt_x"/>
                                          </p:val>
                                        </p:tav>
                                      </p:tavLst>
                                    </p:anim>
                                    <p:anim calcmode="lin" valueType="num">
                                      <p:cBhvr additive="base">
                                        <p:cTn id="8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additive="base">
                                        <p:cTn id="94" dur="500" fill="hold"/>
                                        <p:tgtEl>
                                          <p:spTgt spid="19"/>
                                        </p:tgtEl>
                                        <p:attrNameLst>
                                          <p:attrName>ppt_x</p:attrName>
                                        </p:attrNameLst>
                                      </p:cBhvr>
                                      <p:tavLst>
                                        <p:tav tm="0">
                                          <p:val>
                                            <p:strVal val="#ppt_x"/>
                                          </p:val>
                                        </p:tav>
                                        <p:tav tm="100000">
                                          <p:val>
                                            <p:strVal val="#ppt_x"/>
                                          </p:val>
                                        </p:tav>
                                      </p:tavLst>
                                    </p:anim>
                                    <p:anim calcmode="lin" valueType="num">
                                      <p:cBhvr additive="base">
                                        <p:cTn id="9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5" grpId="0"/>
      <p:bldP spid="27"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Εικόνα 13">
            <a:extLst>
              <a:ext uri="{FF2B5EF4-FFF2-40B4-BE49-F238E27FC236}">
                <a16:creationId xmlns:a16="http://schemas.microsoft.com/office/drawing/2014/main" id="{00FD9421-095D-4986-8DA1-629971E86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5306" y="1415834"/>
            <a:ext cx="4505086" cy="3590520"/>
          </a:xfrm>
          <a:prstGeom prst="rect">
            <a:avLst/>
          </a:prstGeom>
        </p:spPr>
      </p:pic>
      <p:sp>
        <p:nvSpPr>
          <p:cNvPr id="2" name="Τίτλος 1"/>
          <p:cNvSpPr>
            <a:spLocks noGrp="1"/>
          </p:cNvSpPr>
          <p:nvPr>
            <p:ph type="title"/>
          </p:nvPr>
        </p:nvSpPr>
        <p:spPr>
          <a:xfrm>
            <a:off x="1475656" y="364026"/>
            <a:ext cx="7848872" cy="765652"/>
          </a:xfrm>
        </p:spPr>
        <p:txBody>
          <a:bodyPr>
            <a:noAutofit/>
          </a:bodyPr>
          <a:lstStyle/>
          <a:p>
            <a:br>
              <a:rPr lang="el-GR" sz="3600" dirty="0"/>
            </a:br>
            <a:r>
              <a:rPr lang="el-GR" sz="3600" dirty="0"/>
              <a:t>6.  Εκπαιδευτικό υλικό 6/6</a:t>
            </a:r>
            <a:endParaRPr lang="el-GR" sz="3600" b="1" dirty="0">
              <a:solidFill>
                <a:srgbClr val="FF0000"/>
              </a:solidFill>
            </a:endParaRPr>
          </a:p>
        </p:txBody>
      </p:sp>
      <p:sp>
        <p:nvSpPr>
          <p:cNvPr id="5" name="TextBox 4">
            <a:extLst>
              <a:ext uri="{FF2B5EF4-FFF2-40B4-BE49-F238E27FC236}">
                <a16:creationId xmlns:a16="http://schemas.microsoft.com/office/drawing/2014/main" id="{C42B4441-A25A-4B93-9371-F62A6E303D81}"/>
              </a:ext>
            </a:extLst>
          </p:cNvPr>
          <p:cNvSpPr txBox="1"/>
          <p:nvPr/>
        </p:nvSpPr>
        <p:spPr>
          <a:xfrm>
            <a:off x="971600" y="5539245"/>
            <a:ext cx="7651675" cy="1292662"/>
          </a:xfrm>
          <a:prstGeom prst="rect">
            <a:avLst/>
          </a:prstGeom>
          <a:noFill/>
        </p:spPr>
        <p:txBody>
          <a:bodyPr wrap="square" rtlCol="0">
            <a:spAutoFit/>
          </a:bodyPr>
          <a:lstStyle/>
          <a:p>
            <a:pPr algn="ctr"/>
            <a:r>
              <a:rPr lang="el-GR" sz="1400" b="1" dirty="0">
                <a:latin typeface="Georgia" pitchFamily="18" charset="0"/>
              </a:rPr>
              <a:t>Πλοήγηση</a:t>
            </a:r>
          </a:p>
          <a:p>
            <a:r>
              <a:rPr lang="en-US" sz="1400" b="1" dirty="0">
                <a:latin typeface="Georgia" pitchFamily="18" charset="0"/>
                <a:hlinkClick r:id="rId4"/>
              </a:rPr>
              <a:t>http://chamilo.datacenter.uoc.gr/metchamilo/courses/HRODOSAPOTHNARXAIOTHTAEWSTHSYGXRO/index.php?id_session=0</a:t>
            </a:r>
            <a:endParaRPr lang="el-GR" sz="1400" b="1" dirty="0">
              <a:latin typeface="Georgia" pitchFamily="18" charset="0"/>
            </a:endParaRPr>
          </a:p>
          <a:p>
            <a:endParaRPr lang="el-GR" b="1" dirty="0">
              <a:latin typeface="Georgia" pitchFamily="18" charset="0"/>
            </a:endParaRPr>
          </a:p>
          <a:p>
            <a:endParaRPr lang="el-GR" b="1" dirty="0">
              <a:latin typeface="Georgia" pitchFamily="18" charset="0"/>
            </a:endParaRPr>
          </a:p>
        </p:txBody>
      </p:sp>
      <p:pic>
        <p:nvPicPr>
          <p:cNvPr id="10" name="Εικόνα 9">
            <a:extLst>
              <a:ext uri="{FF2B5EF4-FFF2-40B4-BE49-F238E27FC236}">
                <a16:creationId xmlns:a16="http://schemas.microsoft.com/office/drawing/2014/main" id="{E5BF168F-B70F-4BC8-9743-C5A21AB0C29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528" y="2121877"/>
            <a:ext cx="3024336" cy="1373140"/>
          </a:xfrm>
          <a:prstGeom prst="rect">
            <a:avLst/>
          </a:prstGeom>
          <a:ln>
            <a:solidFill>
              <a:schemeClr val="accent1"/>
            </a:solidFill>
          </a:ln>
          <a:effectLst>
            <a:outerShdw blurRad="50800" dist="50800" dir="5400000" algn="ctr" rotWithShape="0">
              <a:schemeClr val="tx2"/>
            </a:outerShdw>
          </a:effectLst>
          <a:scene3d>
            <a:camera prst="isometricOffAxis1Right"/>
            <a:lightRig rig="threePt" dir="t"/>
          </a:scene3d>
        </p:spPr>
      </p:pic>
      <p:pic>
        <p:nvPicPr>
          <p:cNvPr id="12" name="Εικόνα 11">
            <a:extLst>
              <a:ext uri="{FF2B5EF4-FFF2-40B4-BE49-F238E27FC236}">
                <a16:creationId xmlns:a16="http://schemas.microsoft.com/office/drawing/2014/main" id="{D03DFE18-23FD-4987-85D2-1BAFC56116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1943" y="4161957"/>
            <a:ext cx="3126704" cy="1354707"/>
          </a:xfrm>
          <a:prstGeom prst="rect">
            <a:avLst/>
          </a:prstGeom>
          <a:ln>
            <a:solidFill>
              <a:schemeClr val="accent1"/>
            </a:solidFill>
          </a:ln>
          <a:effectLst>
            <a:outerShdw blurRad="50800" dist="50800" dir="5400000" algn="ctr" rotWithShape="0">
              <a:schemeClr val="tx2"/>
            </a:outerShdw>
          </a:effectLst>
          <a:scene3d>
            <a:camera prst="isometricOffAxis2Left"/>
            <a:lightRig rig="threePt" dir="t"/>
          </a:scene3d>
        </p:spPr>
      </p:pic>
      <p:pic>
        <p:nvPicPr>
          <p:cNvPr id="16" name="Εικόνα 15">
            <a:extLst>
              <a:ext uri="{FF2B5EF4-FFF2-40B4-BE49-F238E27FC236}">
                <a16:creationId xmlns:a16="http://schemas.microsoft.com/office/drawing/2014/main" id="{FF74C0A9-3B4A-41F8-B7F2-4315F9CD2C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01943" y="2069353"/>
            <a:ext cx="3126704" cy="1559713"/>
          </a:xfrm>
          <a:prstGeom prst="rect">
            <a:avLst/>
          </a:prstGeom>
          <a:ln>
            <a:solidFill>
              <a:schemeClr val="accent1"/>
            </a:solidFill>
          </a:ln>
          <a:effectLst>
            <a:outerShdw blurRad="50800" dist="50800" dir="5400000" algn="ctr" rotWithShape="0">
              <a:schemeClr val="tx2"/>
            </a:outerShdw>
          </a:effectLst>
          <a:scene3d>
            <a:camera prst="isometricOffAxis2Left"/>
            <a:lightRig rig="threePt" dir="t"/>
          </a:scene3d>
        </p:spPr>
      </p:pic>
      <p:pic>
        <p:nvPicPr>
          <p:cNvPr id="18" name="Εικόνα 17">
            <a:extLst>
              <a:ext uri="{FF2B5EF4-FFF2-40B4-BE49-F238E27FC236}">
                <a16:creationId xmlns:a16="http://schemas.microsoft.com/office/drawing/2014/main" id="{90B06A26-88D4-464E-AB71-A65B263F98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5536" y="4060836"/>
            <a:ext cx="3024336" cy="1478409"/>
          </a:xfrm>
          <a:prstGeom prst="rect">
            <a:avLst/>
          </a:prstGeom>
          <a:ln>
            <a:solidFill>
              <a:schemeClr val="accent1"/>
            </a:solidFill>
          </a:ln>
          <a:effectLst>
            <a:outerShdw blurRad="50800" dist="50800" dir="5400000" algn="ctr" rotWithShape="0">
              <a:schemeClr val="tx2"/>
            </a:outerShdw>
          </a:effectLst>
          <a:scene3d>
            <a:camera prst="isometricOffAxis1Right"/>
            <a:lightRig rig="threePt" dir="t"/>
          </a:scene3d>
        </p:spPr>
      </p:pic>
      <p:sp>
        <p:nvSpPr>
          <p:cNvPr id="9" name="Ορθογώνιο 8">
            <a:extLst>
              <a:ext uri="{FF2B5EF4-FFF2-40B4-BE49-F238E27FC236}">
                <a16:creationId xmlns:a16="http://schemas.microsoft.com/office/drawing/2014/main" id="{BD0174B1-4C1F-4FE9-ACE9-95C2E637E8C3}"/>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04339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71462" y="692696"/>
            <a:ext cx="7776864" cy="576064"/>
          </a:xfrm>
        </p:spPr>
        <p:txBody>
          <a:bodyPr>
            <a:noAutofit/>
          </a:bodyPr>
          <a:lstStyle/>
          <a:p>
            <a:r>
              <a:rPr lang="el-GR" sz="3200" dirty="0"/>
              <a:t>7. Μεθοδολογία Έρευνας 1/2</a:t>
            </a:r>
            <a:endParaRPr lang="el-GR" sz="3200" b="1" dirty="0"/>
          </a:p>
        </p:txBody>
      </p:sp>
      <p:graphicFrame>
        <p:nvGraphicFramePr>
          <p:cNvPr id="5" name="Διάγραμμα 4">
            <a:extLst>
              <a:ext uri="{FF2B5EF4-FFF2-40B4-BE49-F238E27FC236}">
                <a16:creationId xmlns:a16="http://schemas.microsoft.com/office/drawing/2014/main" id="{3AF791E0-B0B2-43FB-86A0-735CD4EB75D2}"/>
              </a:ext>
            </a:extLst>
          </p:cNvPr>
          <p:cNvGraphicFramePr/>
          <p:nvPr>
            <p:extLst>
              <p:ext uri="{D42A27DB-BD31-4B8C-83A1-F6EECF244321}">
                <p14:modId xmlns:p14="http://schemas.microsoft.com/office/powerpoint/2010/main" val="1690956271"/>
              </p:ext>
            </p:extLst>
          </p:nvPr>
        </p:nvGraphicFramePr>
        <p:xfrm>
          <a:off x="691884" y="1412776"/>
          <a:ext cx="8468969" cy="5119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3">
            <a:extLst>
              <a:ext uri="{FF2B5EF4-FFF2-40B4-BE49-F238E27FC236}">
                <a16:creationId xmlns:a16="http://schemas.microsoft.com/office/drawing/2014/main" id="{D8FD30E1-988D-4D3B-A0CA-F88026B54D47}"/>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επάνω γωνιών 5">
            <a:extLst>
              <a:ext uri="{FF2B5EF4-FFF2-40B4-BE49-F238E27FC236}">
                <a16:creationId xmlns:a16="http://schemas.microsoft.com/office/drawing/2014/main" id="{69322F8B-E3B9-49FA-A540-48800C22DBCF}"/>
              </a:ext>
            </a:extLst>
          </p:cNvPr>
          <p:cNvSpPr/>
          <p:nvPr/>
        </p:nvSpPr>
        <p:spPr>
          <a:xfrm rot="5400000">
            <a:off x="5788577" y="3168704"/>
            <a:ext cx="1231234" cy="5496243"/>
          </a:xfrm>
          <a:prstGeom prst="round2Same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7" name="Ορθογώνιο: Στρογγύλεμα επάνω γωνιών 4">
            <a:extLst>
              <a:ext uri="{FF2B5EF4-FFF2-40B4-BE49-F238E27FC236}">
                <a16:creationId xmlns:a16="http://schemas.microsoft.com/office/drawing/2014/main" id="{52E907C0-F27E-4801-BCEF-095CA49B3EC6}"/>
              </a:ext>
            </a:extLst>
          </p:cNvPr>
          <p:cNvSpPr txBox="1"/>
          <p:nvPr/>
        </p:nvSpPr>
        <p:spPr>
          <a:xfrm>
            <a:off x="3701579" y="5589240"/>
            <a:ext cx="5459275" cy="6833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lvl="0" algn="l" rtl="0"/>
            <a:r>
              <a:rPr lang="el-GR" sz="1600" b="1" dirty="0">
                <a:solidFill>
                  <a:schemeClr val="tx1"/>
                </a:solidFill>
              </a:rPr>
              <a:t>Μονάδα ανάλυσης το λεκτικό σύνολο με ολοκληρωμένο νόημα </a:t>
            </a:r>
          </a:p>
          <a:p>
            <a:pPr lvl="0" algn="l" rtl="0"/>
            <a:r>
              <a:rPr lang="el-GR" sz="1600" b="0" dirty="0">
                <a:solidFill>
                  <a:schemeClr val="tx1"/>
                </a:solidFill>
              </a:rPr>
              <a:t>Ειδικοί στην ΕξΑΕ</a:t>
            </a:r>
            <a:r>
              <a:rPr lang="en-US" sz="1600" b="0" dirty="0">
                <a:solidFill>
                  <a:schemeClr val="tx1"/>
                </a:solidFill>
              </a:rPr>
              <a:t>: 10 </a:t>
            </a:r>
            <a:r>
              <a:rPr lang="el-GR" sz="1600" b="0" dirty="0">
                <a:solidFill>
                  <a:schemeClr val="tx1"/>
                </a:solidFill>
              </a:rPr>
              <a:t>ερευνητικοί άξονες </a:t>
            </a:r>
          </a:p>
          <a:p>
            <a:pPr lvl="0" algn="l" rtl="0"/>
            <a:r>
              <a:rPr lang="en-US" sz="1600" b="0" dirty="0">
                <a:solidFill>
                  <a:schemeClr val="tx1"/>
                </a:solidFill>
              </a:rPr>
              <a:t>E</a:t>
            </a:r>
            <a:r>
              <a:rPr lang="el-GR" sz="1600" b="0" dirty="0">
                <a:solidFill>
                  <a:schemeClr val="tx1"/>
                </a:solidFill>
              </a:rPr>
              <a:t>ιδικοί στο γνωστικό αντικείμενο </a:t>
            </a:r>
            <a:r>
              <a:rPr lang="en-US" sz="1600" b="0" dirty="0">
                <a:solidFill>
                  <a:schemeClr val="tx1"/>
                </a:solidFill>
              </a:rPr>
              <a:t>: 7 </a:t>
            </a:r>
            <a:r>
              <a:rPr lang="el-GR" sz="1600" b="0" dirty="0">
                <a:solidFill>
                  <a:schemeClr val="tx1"/>
                </a:solidFill>
              </a:rPr>
              <a:t>ερευνητικοί άξονες</a:t>
            </a:r>
          </a:p>
          <a:p>
            <a:pPr lvl="0" algn="l" rtl="0"/>
            <a:r>
              <a:rPr lang="el-GR" sz="1600" b="0" dirty="0">
                <a:solidFill>
                  <a:schemeClr val="tx1"/>
                </a:solidFill>
              </a:rPr>
              <a:t>&amp; επιμέρους κατηγορίες ανάλυσης  </a:t>
            </a:r>
          </a:p>
        </p:txBody>
      </p:sp>
    </p:spTree>
    <p:extLst>
      <p:ext uri="{BB962C8B-B14F-4D97-AF65-F5344CB8AC3E}">
        <p14:creationId xmlns:p14="http://schemas.microsoft.com/office/powerpoint/2010/main" val="1786202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28 - Διάγραμμα">
            <a:extLst>
              <a:ext uri="{FF2B5EF4-FFF2-40B4-BE49-F238E27FC236}">
                <a16:creationId xmlns:a16="http://schemas.microsoft.com/office/drawing/2014/main" id="{CD0959FE-247A-46F3-9B15-FC5A672F9AEB}"/>
              </a:ext>
            </a:extLst>
          </p:cNvPr>
          <p:cNvGraphicFramePr/>
          <p:nvPr>
            <p:extLst>
              <p:ext uri="{D42A27DB-BD31-4B8C-83A1-F6EECF244321}">
                <p14:modId xmlns:p14="http://schemas.microsoft.com/office/powerpoint/2010/main" val="2699702082"/>
              </p:ext>
            </p:extLst>
          </p:nvPr>
        </p:nvGraphicFramePr>
        <p:xfrm>
          <a:off x="1060836" y="2060848"/>
          <a:ext cx="7650596"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Τίτλος 1">
            <a:extLst>
              <a:ext uri="{FF2B5EF4-FFF2-40B4-BE49-F238E27FC236}">
                <a16:creationId xmlns:a16="http://schemas.microsoft.com/office/drawing/2014/main" id="{00A2D079-7D02-461A-BB9D-5C4DC3F9E482}"/>
              </a:ext>
            </a:extLst>
          </p:cNvPr>
          <p:cNvSpPr txBox="1">
            <a:spLocks/>
          </p:cNvSpPr>
          <p:nvPr/>
        </p:nvSpPr>
        <p:spPr>
          <a:xfrm>
            <a:off x="1277380" y="1340768"/>
            <a:ext cx="7309320" cy="576064"/>
          </a:xfrm>
          <a:prstGeom prst="rect">
            <a:avLst/>
          </a:prstGeom>
          <a:solidFill>
            <a:schemeClr val="accent4">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a:t>Αξιοπιστία και εγκυρότητα</a:t>
            </a:r>
          </a:p>
        </p:txBody>
      </p:sp>
      <p:sp>
        <p:nvSpPr>
          <p:cNvPr id="5" name="Ορθογώνιο 4">
            <a:extLst>
              <a:ext uri="{FF2B5EF4-FFF2-40B4-BE49-F238E27FC236}">
                <a16:creationId xmlns:a16="http://schemas.microsoft.com/office/drawing/2014/main" id="{805E28A5-10E3-45B3-A462-62F2BE5198BF}"/>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ίτλος 1">
            <a:extLst>
              <a:ext uri="{FF2B5EF4-FFF2-40B4-BE49-F238E27FC236}">
                <a16:creationId xmlns:a16="http://schemas.microsoft.com/office/drawing/2014/main" id="{705B8305-9AD4-4750-A5BB-594A6251D2FC}"/>
              </a:ext>
            </a:extLst>
          </p:cNvPr>
          <p:cNvSpPr>
            <a:spLocks noGrp="1"/>
          </p:cNvSpPr>
          <p:nvPr>
            <p:ph type="title"/>
          </p:nvPr>
        </p:nvSpPr>
        <p:spPr>
          <a:xfrm>
            <a:off x="1371462" y="692696"/>
            <a:ext cx="7776864" cy="576064"/>
          </a:xfrm>
        </p:spPr>
        <p:txBody>
          <a:bodyPr>
            <a:noAutofit/>
          </a:bodyPr>
          <a:lstStyle/>
          <a:p>
            <a:r>
              <a:rPr lang="el-GR" sz="3200" dirty="0"/>
              <a:t>7. Μεθοδολογία Έρευνας </a:t>
            </a:r>
            <a:r>
              <a:rPr lang="en-US" sz="3200" dirty="0"/>
              <a:t>2</a:t>
            </a:r>
            <a:r>
              <a:rPr lang="el-GR" sz="3200" dirty="0"/>
              <a:t>/2</a:t>
            </a:r>
            <a:endParaRPr lang="el-GR" sz="3200" b="1" dirty="0"/>
          </a:p>
        </p:txBody>
      </p:sp>
    </p:spTree>
    <p:extLst>
      <p:ext uri="{BB962C8B-B14F-4D97-AF65-F5344CB8AC3E}">
        <p14:creationId xmlns:p14="http://schemas.microsoft.com/office/powerpoint/2010/main" val="3736520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2949196013"/>
              </p:ext>
            </p:extLst>
          </p:nvPr>
        </p:nvGraphicFramePr>
        <p:xfrm>
          <a:off x="1763688" y="1858813"/>
          <a:ext cx="6822308" cy="4597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Τίτλος 1">
            <a:extLst>
              <a:ext uri="{FF2B5EF4-FFF2-40B4-BE49-F238E27FC236}">
                <a16:creationId xmlns:a16="http://schemas.microsoft.com/office/drawing/2014/main" id="{E32FD387-288E-4D35-8C64-82A24B94A76B}"/>
              </a:ext>
            </a:extLst>
          </p:cNvPr>
          <p:cNvSpPr>
            <a:spLocks noGrp="1"/>
          </p:cNvSpPr>
          <p:nvPr>
            <p:ph type="title"/>
          </p:nvPr>
        </p:nvSpPr>
        <p:spPr>
          <a:xfrm>
            <a:off x="1475656" y="558208"/>
            <a:ext cx="7886700" cy="646331"/>
          </a:xfrm>
        </p:spPr>
        <p:txBody>
          <a:bodyPr>
            <a:noAutofit/>
          </a:bodyPr>
          <a:lstStyle/>
          <a:p>
            <a:r>
              <a:rPr lang="el-GR" sz="3600" dirty="0"/>
              <a:t>7. Αποτελέσματα - Κύρια ευρήματα 1/</a:t>
            </a:r>
            <a:r>
              <a:rPr lang="en-US" sz="3600" dirty="0"/>
              <a:t>7</a:t>
            </a:r>
            <a:endParaRPr lang="el-GR" sz="4000" b="1" dirty="0"/>
          </a:p>
        </p:txBody>
      </p:sp>
      <p:sp>
        <p:nvSpPr>
          <p:cNvPr id="7" name="Ορθογώνιο 6">
            <a:extLst>
              <a:ext uri="{FF2B5EF4-FFF2-40B4-BE49-F238E27FC236}">
                <a16:creationId xmlns:a16="http://schemas.microsoft.com/office/drawing/2014/main" id="{7BCF4FFA-021A-4A9D-9949-EA0473BA517B}"/>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FA32F86B-E4F3-44F6-8FE1-6407D37F6A02}"/>
              </a:ext>
            </a:extLst>
          </p:cNvPr>
          <p:cNvSpPr txBox="1"/>
          <p:nvPr/>
        </p:nvSpPr>
        <p:spPr>
          <a:xfrm>
            <a:off x="1187624" y="1212482"/>
            <a:ext cx="7586797" cy="369332"/>
          </a:xfrm>
          <a:prstGeom prst="rect">
            <a:avLst/>
          </a:prstGeom>
          <a:noFill/>
        </p:spPr>
        <p:txBody>
          <a:bodyPr wrap="square">
            <a:spAutoFit/>
          </a:bodyPr>
          <a:lstStyle/>
          <a:p>
            <a:r>
              <a:rPr lang="el-GR" sz="1800" b="1" i="0" u="none" strike="noStrike" dirty="0">
                <a:effectLst/>
              </a:rPr>
              <a:t>1ο Ε.Ε.</a:t>
            </a:r>
            <a:r>
              <a:rPr lang="en-US" sz="1800" b="1" i="0" u="none" strike="noStrike" dirty="0">
                <a:effectLst/>
              </a:rPr>
              <a:t> </a:t>
            </a:r>
            <a:r>
              <a:rPr lang="el-GR" sz="1800" b="1" i="0" u="none" strike="noStrike" dirty="0">
                <a:solidFill>
                  <a:srgbClr val="FF0000"/>
                </a:solidFill>
                <a:effectLst/>
              </a:rPr>
              <a:t>(</a:t>
            </a:r>
            <a:r>
              <a:rPr lang="en-US" sz="1800" b="1" i="0" u="none" strike="noStrike" dirty="0">
                <a:solidFill>
                  <a:srgbClr val="FF0000"/>
                </a:solidFill>
                <a:effectLst/>
              </a:rPr>
              <a:t>E.E.1-7</a:t>
            </a:r>
            <a:r>
              <a:rPr lang="el-GR" sz="1800" b="1" i="0" u="none" strike="noStrike" dirty="0">
                <a:solidFill>
                  <a:srgbClr val="FF0000"/>
                </a:solidFill>
                <a:effectLst/>
              </a:rPr>
              <a:t>)</a:t>
            </a:r>
            <a:r>
              <a:rPr lang="el-GR" sz="1800" b="0" i="0" u="none" strike="noStrike" dirty="0">
                <a:solidFill>
                  <a:srgbClr val="FF0000"/>
                </a:solidFill>
                <a:effectLst/>
              </a:rPr>
              <a:t>: </a:t>
            </a:r>
            <a:r>
              <a:rPr lang="el-GR" sz="1800" b="1" dirty="0">
                <a:solidFill>
                  <a:srgbClr val="FF0000"/>
                </a:solidFill>
              </a:rPr>
              <a:t>Τ</a:t>
            </a:r>
            <a:r>
              <a:rPr lang="el-GR" sz="1800" b="1" i="0" u="none" strike="noStrike" dirty="0">
                <a:solidFill>
                  <a:srgbClr val="FF0000"/>
                </a:solidFill>
                <a:effectLst/>
              </a:rPr>
              <a:t>ο Ε.Υ. διέπεται από τις αρχές και τη μεθοδολογία της ΕξΑΕ;</a:t>
            </a:r>
            <a:endParaRPr lang="el-GR" sz="1800" b="1" dirty="0">
              <a:solidFill>
                <a:srgbClr val="FF0000"/>
              </a:solidFill>
            </a:endParaRPr>
          </a:p>
        </p:txBody>
      </p:sp>
    </p:spTree>
    <p:extLst>
      <p:ext uri="{BB962C8B-B14F-4D97-AF65-F5344CB8AC3E}">
        <p14:creationId xmlns:p14="http://schemas.microsoft.com/office/powerpoint/2010/main" val="31323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Ευχαριστίες</a:t>
            </a:r>
            <a:endParaRPr lang="el-GR" sz="3600" b="1" dirty="0"/>
          </a:p>
        </p:txBody>
      </p:sp>
      <p:graphicFrame>
        <p:nvGraphicFramePr>
          <p:cNvPr id="4" name="3 - Διάγραμμα"/>
          <p:cNvGraphicFramePr/>
          <p:nvPr>
            <p:extLst>
              <p:ext uri="{D42A27DB-BD31-4B8C-83A1-F6EECF244321}">
                <p14:modId xmlns:p14="http://schemas.microsoft.com/office/powerpoint/2010/main" val="1695478469"/>
              </p:ext>
            </p:extLst>
          </p:nvPr>
        </p:nvGraphicFramePr>
        <p:xfrm>
          <a:off x="1428728" y="1643050"/>
          <a:ext cx="6834214"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4 - Ομάδα"/>
          <p:cNvGrpSpPr/>
          <p:nvPr/>
        </p:nvGrpSpPr>
        <p:grpSpPr>
          <a:xfrm>
            <a:off x="1357290" y="4357694"/>
            <a:ext cx="6834214" cy="573664"/>
            <a:chOff x="0" y="49732"/>
            <a:chExt cx="6834214" cy="573664"/>
          </a:xfrm>
          <a:solidFill>
            <a:srgbClr val="1B8391"/>
          </a:solidFill>
          <a:scene3d>
            <a:camera prst="orthographicFront"/>
            <a:lightRig rig="flat" dir="t"/>
          </a:scene3d>
        </p:grpSpPr>
        <p:sp>
          <p:nvSpPr>
            <p:cNvPr id="6" name="5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Στους συμμετέχοντες στην έρευνα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8" name="7 - Ομάδα"/>
          <p:cNvGrpSpPr/>
          <p:nvPr/>
        </p:nvGrpSpPr>
        <p:grpSpPr>
          <a:xfrm>
            <a:off x="1357290" y="5143512"/>
            <a:ext cx="6834214" cy="573664"/>
            <a:chOff x="0" y="49732"/>
            <a:chExt cx="6834214" cy="573664"/>
          </a:xfrm>
          <a:solidFill>
            <a:srgbClr val="1B8391"/>
          </a:solidFill>
          <a:scene3d>
            <a:camera prst="orthographicFront"/>
            <a:lightRig rig="flat" dir="t"/>
          </a:scene3d>
        </p:grpSpPr>
        <p:sp>
          <p:nvSpPr>
            <p:cNvPr id="9" name="8 - Στρογγυλεμένο ορθογώνιο"/>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0" name="Στρογγυλεμένο ορθογώνιο 4"/>
            <p:cNvSpPr/>
            <p:nvPr/>
          </p:nvSpPr>
          <p:spPr>
            <a:xfrm>
              <a:off x="28004" y="77736"/>
              <a:ext cx="6778206" cy="517656"/>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grpSp>
      <p:sp>
        <p:nvSpPr>
          <p:cNvPr id="11" name="Ορθογώνιο 10">
            <a:extLst>
              <a:ext uri="{FF2B5EF4-FFF2-40B4-BE49-F238E27FC236}">
                <a16:creationId xmlns:a16="http://schemas.microsoft.com/office/drawing/2014/main" id="{464F6DD9-B0DC-4AEB-90AE-503D65896AB6}"/>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29210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3514724121"/>
              </p:ext>
            </p:extLst>
          </p:nvPr>
        </p:nvGraphicFramePr>
        <p:xfrm>
          <a:off x="1187624" y="1290058"/>
          <a:ext cx="7704856" cy="51632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Τίτλος 1">
            <a:extLst>
              <a:ext uri="{FF2B5EF4-FFF2-40B4-BE49-F238E27FC236}">
                <a16:creationId xmlns:a16="http://schemas.microsoft.com/office/drawing/2014/main" id="{AAF0503C-8183-4442-ADA3-170F5CEA2465}"/>
              </a:ext>
            </a:extLst>
          </p:cNvPr>
          <p:cNvSpPr>
            <a:spLocks noGrp="1"/>
          </p:cNvSpPr>
          <p:nvPr>
            <p:ph type="title"/>
          </p:nvPr>
        </p:nvSpPr>
        <p:spPr>
          <a:xfrm>
            <a:off x="1403648" y="622429"/>
            <a:ext cx="7886700" cy="646331"/>
          </a:xfrm>
        </p:spPr>
        <p:txBody>
          <a:bodyPr>
            <a:noAutofit/>
          </a:bodyPr>
          <a:lstStyle/>
          <a:p>
            <a:r>
              <a:rPr lang="el-GR" sz="3600" dirty="0"/>
              <a:t>7. Αποτελέσματα - Κύρια ευρήματα 2/</a:t>
            </a:r>
            <a:r>
              <a:rPr lang="en-US" sz="3600" dirty="0"/>
              <a:t>7</a:t>
            </a:r>
            <a:endParaRPr lang="el-GR" sz="4000" b="1" dirty="0"/>
          </a:p>
        </p:txBody>
      </p:sp>
      <p:sp>
        <p:nvSpPr>
          <p:cNvPr id="4" name="Ορθογώνιο 3">
            <a:extLst>
              <a:ext uri="{FF2B5EF4-FFF2-40B4-BE49-F238E27FC236}">
                <a16:creationId xmlns:a16="http://schemas.microsoft.com/office/drawing/2014/main" id="{703CCB19-A671-4857-9882-5CBA7F18BD85}"/>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45403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1773565148"/>
              </p:ext>
            </p:extLst>
          </p:nvPr>
        </p:nvGraphicFramePr>
        <p:xfrm>
          <a:off x="1331640" y="2171475"/>
          <a:ext cx="6805954" cy="41621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Τίτλος 1">
            <a:extLst>
              <a:ext uri="{FF2B5EF4-FFF2-40B4-BE49-F238E27FC236}">
                <a16:creationId xmlns:a16="http://schemas.microsoft.com/office/drawing/2014/main" id="{E32FD387-288E-4D35-8C64-82A24B94A76B}"/>
              </a:ext>
            </a:extLst>
          </p:cNvPr>
          <p:cNvSpPr>
            <a:spLocks noGrp="1"/>
          </p:cNvSpPr>
          <p:nvPr>
            <p:ph type="title"/>
          </p:nvPr>
        </p:nvSpPr>
        <p:spPr>
          <a:xfrm>
            <a:off x="1257300" y="584525"/>
            <a:ext cx="7886700" cy="646331"/>
          </a:xfrm>
        </p:spPr>
        <p:txBody>
          <a:bodyPr>
            <a:noAutofit/>
          </a:bodyPr>
          <a:lstStyle/>
          <a:p>
            <a:r>
              <a:rPr lang="el-GR" sz="3600" dirty="0"/>
              <a:t>7. Αποτελέσματα - Κύρια ευρήματα 3/</a:t>
            </a:r>
            <a:r>
              <a:rPr lang="en-US" sz="3600" dirty="0"/>
              <a:t>7</a:t>
            </a:r>
            <a:endParaRPr lang="el-GR" sz="4000" b="1" dirty="0"/>
          </a:p>
        </p:txBody>
      </p:sp>
      <p:sp>
        <p:nvSpPr>
          <p:cNvPr id="7" name="Ορθογώνιο 6">
            <a:extLst>
              <a:ext uri="{FF2B5EF4-FFF2-40B4-BE49-F238E27FC236}">
                <a16:creationId xmlns:a16="http://schemas.microsoft.com/office/drawing/2014/main" id="{F928E7E1-9945-44F9-A6A5-D898A6B17911}"/>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a:extLst>
              <a:ext uri="{FF2B5EF4-FFF2-40B4-BE49-F238E27FC236}">
                <a16:creationId xmlns:a16="http://schemas.microsoft.com/office/drawing/2014/main" id="{5934C493-E713-4600-BBF4-3B3CC5E5F737}"/>
              </a:ext>
            </a:extLst>
          </p:cNvPr>
          <p:cNvSpPr txBox="1"/>
          <p:nvPr/>
        </p:nvSpPr>
        <p:spPr>
          <a:xfrm>
            <a:off x="1043608" y="1378000"/>
            <a:ext cx="7596747" cy="646331"/>
          </a:xfrm>
          <a:prstGeom prst="rect">
            <a:avLst/>
          </a:prstGeom>
          <a:noFill/>
        </p:spPr>
        <p:txBody>
          <a:bodyPr wrap="square">
            <a:spAutoFit/>
          </a:bodyPr>
          <a:lstStyle/>
          <a:p>
            <a:r>
              <a:rPr lang="el-GR" sz="1800" b="1" i="0" u="none" strike="noStrike" dirty="0">
                <a:effectLst/>
              </a:rPr>
              <a:t>2ο Ε.Ε.</a:t>
            </a:r>
            <a:r>
              <a:rPr lang="el-GR" sz="1800" b="1" i="0" u="none" strike="noStrike" dirty="0">
                <a:solidFill>
                  <a:srgbClr val="FF0000"/>
                </a:solidFill>
                <a:effectLst/>
              </a:rPr>
              <a:t> Ε.Ε.8: Το Ε.Υ. έχει δημιουργηθεί  σύμφωνα με τις αρχές της Πολυμεσικής Μάθησης;</a:t>
            </a:r>
            <a:endParaRPr lang="el-GR" b="1" dirty="0">
              <a:solidFill>
                <a:srgbClr val="FF0000"/>
              </a:solidFill>
            </a:endParaRPr>
          </a:p>
        </p:txBody>
      </p:sp>
    </p:spTree>
    <p:extLst>
      <p:ext uri="{BB962C8B-B14F-4D97-AF65-F5344CB8AC3E}">
        <p14:creationId xmlns:p14="http://schemas.microsoft.com/office/powerpoint/2010/main" val="184099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Τίτλος 1">
            <a:extLst>
              <a:ext uri="{FF2B5EF4-FFF2-40B4-BE49-F238E27FC236}">
                <a16:creationId xmlns:a16="http://schemas.microsoft.com/office/drawing/2014/main" id="{4FA70E50-4E5F-4834-BF89-8533DABAB7A8}"/>
              </a:ext>
            </a:extLst>
          </p:cNvPr>
          <p:cNvSpPr txBox="1">
            <a:spLocks/>
          </p:cNvSpPr>
          <p:nvPr/>
        </p:nvSpPr>
        <p:spPr>
          <a:xfrm>
            <a:off x="1257300" y="542305"/>
            <a:ext cx="7886700" cy="6463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600" dirty="0"/>
              <a:t>7. Αποτελέσματα - Κύρια ευρήματα </a:t>
            </a:r>
            <a:r>
              <a:rPr lang="en-US" sz="3600" dirty="0"/>
              <a:t>4</a:t>
            </a:r>
            <a:r>
              <a:rPr lang="el-GR" sz="3600" dirty="0"/>
              <a:t>/</a:t>
            </a:r>
            <a:r>
              <a:rPr lang="en-US" sz="3600" dirty="0"/>
              <a:t>7</a:t>
            </a:r>
            <a:endParaRPr lang="el-GR" sz="4000" b="1" dirty="0"/>
          </a:p>
        </p:txBody>
      </p:sp>
      <p:graphicFrame>
        <p:nvGraphicFramePr>
          <p:cNvPr id="6" name="Διάγραμμα 5">
            <a:extLst>
              <a:ext uri="{FF2B5EF4-FFF2-40B4-BE49-F238E27FC236}">
                <a16:creationId xmlns:a16="http://schemas.microsoft.com/office/drawing/2014/main" id="{2CA24CF5-04E5-4004-8F05-1B05ABD912F5}"/>
              </a:ext>
            </a:extLst>
          </p:cNvPr>
          <p:cNvGraphicFramePr/>
          <p:nvPr>
            <p:extLst>
              <p:ext uri="{D42A27DB-BD31-4B8C-83A1-F6EECF244321}">
                <p14:modId xmlns:p14="http://schemas.microsoft.com/office/powerpoint/2010/main" val="3702754996"/>
              </p:ext>
            </p:extLst>
          </p:nvPr>
        </p:nvGraphicFramePr>
        <p:xfrm>
          <a:off x="1835696" y="1700808"/>
          <a:ext cx="6696744"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4886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a:extLst>
              <a:ext uri="{FF2B5EF4-FFF2-40B4-BE49-F238E27FC236}">
                <a16:creationId xmlns:a16="http://schemas.microsoft.com/office/drawing/2014/main" id="{6E2CB54E-FA93-43D0-A167-4B8A2E183AF3}"/>
              </a:ext>
            </a:extLst>
          </p:cNvPr>
          <p:cNvGraphicFramePr/>
          <p:nvPr>
            <p:extLst>
              <p:ext uri="{D42A27DB-BD31-4B8C-83A1-F6EECF244321}">
                <p14:modId xmlns:p14="http://schemas.microsoft.com/office/powerpoint/2010/main" val="2321196162"/>
              </p:ext>
            </p:extLst>
          </p:nvPr>
        </p:nvGraphicFramePr>
        <p:xfrm>
          <a:off x="668355" y="2132856"/>
          <a:ext cx="8136904" cy="3925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Τίτλος 1">
            <a:extLst>
              <a:ext uri="{FF2B5EF4-FFF2-40B4-BE49-F238E27FC236}">
                <a16:creationId xmlns:a16="http://schemas.microsoft.com/office/drawing/2014/main" id="{B9FF7BE8-6C61-4BF0-B8DD-771A6BE26948}"/>
              </a:ext>
            </a:extLst>
          </p:cNvPr>
          <p:cNvSpPr>
            <a:spLocks noGrp="1"/>
          </p:cNvSpPr>
          <p:nvPr>
            <p:ph type="title"/>
          </p:nvPr>
        </p:nvSpPr>
        <p:spPr>
          <a:xfrm>
            <a:off x="1257300" y="513546"/>
            <a:ext cx="7886700" cy="646331"/>
          </a:xfrm>
        </p:spPr>
        <p:txBody>
          <a:bodyPr>
            <a:noAutofit/>
          </a:bodyPr>
          <a:lstStyle/>
          <a:p>
            <a:r>
              <a:rPr lang="el-GR" sz="3600" dirty="0"/>
              <a:t>7. Αποτελέσματα - Κύρια ευρήματα </a:t>
            </a:r>
            <a:r>
              <a:rPr lang="en-US" sz="3600" dirty="0"/>
              <a:t>5</a:t>
            </a:r>
            <a:r>
              <a:rPr lang="el-GR" sz="3600" dirty="0"/>
              <a:t>/</a:t>
            </a:r>
            <a:r>
              <a:rPr lang="en-US" sz="3600" dirty="0"/>
              <a:t>7</a:t>
            </a:r>
            <a:endParaRPr lang="el-GR" sz="4000" b="1" dirty="0"/>
          </a:p>
        </p:txBody>
      </p:sp>
      <p:sp>
        <p:nvSpPr>
          <p:cNvPr id="6" name="Ορθογώνιο 5">
            <a:extLst>
              <a:ext uri="{FF2B5EF4-FFF2-40B4-BE49-F238E27FC236}">
                <a16:creationId xmlns:a16="http://schemas.microsoft.com/office/drawing/2014/main" id="{6E5A08D9-7C81-4B51-A4F5-404E8B4FFFA9}"/>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83DE40E6-0910-4F03-AB22-01C910ED733A}"/>
              </a:ext>
            </a:extLst>
          </p:cNvPr>
          <p:cNvSpPr txBox="1"/>
          <p:nvPr/>
        </p:nvSpPr>
        <p:spPr>
          <a:xfrm>
            <a:off x="1331640" y="1288125"/>
            <a:ext cx="7488832" cy="646331"/>
          </a:xfrm>
          <a:prstGeom prst="rect">
            <a:avLst/>
          </a:prstGeom>
          <a:noFill/>
        </p:spPr>
        <p:txBody>
          <a:bodyPr wrap="square">
            <a:spAutoFit/>
          </a:bodyPr>
          <a:lstStyle/>
          <a:p>
            <a:r>
              <a:rPr lang="el-GR" sz="1800" b="1" i="0" u="none" strike="noStrike" dirty="0">
                <a:solidFill>
                  <a:srgbClr val="000000"/>
                </a:solidFill>
                <a:effectLst/>
              </a:rPr>
              <a:t>3ο Ε.Ε. </a:t>
            </a:r>
            <a:r>
              <a:rPr lang="el-GR" sz="1800" b="1" i="0" u="none" strike="noStrike" dirty="0">
                <a:solidFill>
                  <a:srgbClr val="FF0000"/>
                </a:solidFill>
                <a:effectLst/>
              </a:rPr>
              <a:t>Ε.Ε 1-7 </a:t>
            </a:r>
            <a:r>
              <a:rPr lang="el-GR" sz="1800" b="1" i="0" u="none" strike="noStrike" dirty="0">
                <a:solidFill>
                  <a:srgbClr val="000000"/>
                </a:solidFill>
                <a:effectLst/>
              </a:rPr>
              <a:t>: </a:t>
            </a:r>
            <a:r>
              <a:rPr lang="el-GR" sz="1800" b="1" i="0" u="none" strike="noStrike" dirty="0">
                <a:solidFill>
                  <a:srgbClr val="FF0000"/>
                </a:solidFill>
                <a:effectLst/>
              </a:rPr>
              <a:t>Ποιες είναι οι απόψεις των ειδικών στο Γνωστικό Αντικείμενο για το συγκεκριμένο εκπαιδευτικό υλικό;</a:t>
            </a:r>
            <a:endParaRPr lang="el-GR" b="1" dirty="0">
              <a:solidFill>
                <a:srgbClr val="FF0000"/>
              </a:solidFill>
            </a:endParaRPr>
          </a:p>
        </p:txBody>
      </p:sp>
    </p:spTree>
    <p:extLst>
      <p:ext uri="{BB962C8B-B14F-4D97-AF65-F5344CB8AC3E}">
        <p14:creationId xmlns:p14="http://schemas.microsoft.com/office/powerpoint/2010/main" val="424683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a:extLst>
              <a:ext uri="{FF2B5EF4-FFF2-40B4-BE49-F238E27FC236}">
                <a16:creationId xmlns:a16="http://schemas.microsoft.com/office/drawing/2014/main" id="{6E2CB54E-FA93-43D0-A167-4B8A2E183AF3}"/>
              </a:ext>
            </a:extLst>
          </p:cNvPr>
          <p:cNvGraphicFramePr/>
          <p:nvPr>
            <p:extLst>
              <p:ext uri="{D42A27DB-BD31-4B8C-83A1-F6EECF244321}">
                <p14:modId xmlns:p14="http://schemas.microsoft.com/office/powerpoint/2010/main" val="2679307094"/>
              </p:ext>
            </p:extLst>
          </p:nvPr>
        </p:nvGraphicFramePr>
        <p:xfrm>
          <a:off x="1469982" y="1628800"/>
          <a:ext cx="6984776" cy="442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1">
            <a:extLst>
              <a:ext uri="{FF2B5EF4-FFF2-40B4-BE49-F238E27FC236}">
                <a16:creationId xmlns:a16="http://schemas.microsoft.com/office/drawing/2014/main" id="{D5CBBD65-2BCC-4D87-B978-EA4DD357A590}"/>
              </a:ext>
            </a:extLst>
          </p:cNvPr>
          <p:cNvSpPr>
            <a:spLocks noGrp="1"/>
          </p:cNvSpPr>
          <p:nvPr>
            <p:ph type="title"/>
          </p:nvPr>
        </p:nvSpPr>
        <p:spPr>
          <a:xfrm>
            <a:off x="1257300" y="513546"/>
            <a:ext cx="7886700" cy="646331"/>
          </a:xfrm>
        </p:spPr>
        <p:txBody>
          <a:bodyPr>
            <a:noAutofit/>
          </a:bodyPr>
          <a:lstStyle/>
          <a:p>
            <a:r>
              <a:rPr lang="el-GR" sz="3600" dirty="0"/>
              <a:t>7. Αποτελέσματα - Κύρια ευρήματα </a:t>
            </a:r>
            <a:r>
              <a:rPr lang="en-US" sz="3600" dirty="0"/>
              <a:t>6</a:t>
            </a:r>
            <a:r>
              <a:rPr lang="el-GR" sz="3600" dirty="0"/>
              <a:t>/</a:t>
            </a:r>
            <a:r>
              <a:rPr lang="en-US" sz="3600" dirty="0"/>
              <a:t>7</a:t>
            </a:r>
            <a:endParaRPr lang="el-GR" sz="4000" b="1" dirty="0"/>
          </a:p>
        </p:txBody>
      </p:sp>
      <p:sp>
        <p:nvSpPr>
          <p:cNvPr id="4" name="Ορθογώνιο 3">
            <a:extLst>
              <a:ext uri="{FF2B5EF4-FFF2-40B4-BE49-F238E27FC236}">
                <a16:creationId xmlns:a16="http://schemas.microsoft.com/office/drawing/2014/main" id="{1520041C-3F89-41B2-A6C9-00587D27D6FC}"/>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196434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Διάγραμμα 4">
            <a:extLst>
              <a:ext uri="{FF2B5EF4-FFF2-40B4-BE49-F238E27FC236}">
                <a16:creationId xmlns:a16="http://schemas.microsoft.com/office/drawing/2014/main" id="{6E2CB54E-FA93-43D0-A167-4B8A2E183AF3}"/>
              </a:ext>
            </a:extLst>
          </p:cNvPr>
          <p:cNvGraphicFramePr/>
          <p:nvPr>
            <p:extLst>
              <p:ext uri="{D42A27DB-BD31-4B8C-83A1-F6EECF244321}">
                <p14:modId xmlns:p14="http://schemas.microsoft.com/office/powerpoint/2010/main" val="2668942808"/>
              </p:ext>
            </p:extLst>
          </p:nvPr>
        </p:nvGraphicFramePr>
        <p:xfrm>
          <a:off x="1187624" y="1556792"/>
          <a:ext cx="7056784" cy="4427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Τίτλος 1">
            <a:extLst>
              <a:ext uri="{FF2B5EF4-FFF2-40B4-BE49-F238E27FC236}">
                <a16:creationId xmlns:a16="http://schemas.microsoft.com/office/drawing/2014/main" id="{D5CBBD65-2BCC-4D87-B978-EA4DD357A590}"/>
              </a:ext>
            </a:extLst>
          </p:cNvPr>
          <p:cNvSpPr>
            <a:spLocks noGrp="1"/>
          </p:cNvSpPr>
          <p:nvPr>
            <p:ph type="title"/>
          </p:nvPr>
        </p:nvSpPr>
        <p:spPr>
          <a:xfrm>
            <a:off x="1257300" y="513546"/>
            <a:ext cx="7886700" cy="646331"/>
          </a:xfrm>
        </p:spPr>
        <p:txBody>
          <a:bodyPr>
            <a:noAutofit/>
          </a:bodyPr>
          <a:lstStyle/>
          <a:p>
            <a:r>
              <a:rPr lang="el-GR" sz="3600" dirty="0"/>
              <a:t>7. Αποτελέσματα - Κύρια ευρήματα </a:t>
            </a:r>
            <a:r>
              <a:rPr lang="en-US" sz="3600" dirty="0"/>
              <a:t>7</a:t>
            </a:r>
            <a:r>
              <a:rPr lang="el-GR" sz="3600" dirty="0"/>
              <a:t>/</a:t>
            </a:r>
            <a:r>
              <a:rPr lang="en-US" sz="3600" dirty="0"/>
              <a:t>7</a:t>
            </a:r>
            <a:endParaRPr lang="el-GR" sz="4000" b="1" dirty="0"/>
          </a:p>
        </p:txBody>
      </p:sp>
      <p:sp>
        <p:nvSpPr>
          <p:cNvPr id="4" name="Ορθογώνιο 3">
            <a:extLst>
              <a:ext uri="{FF2B5EF4-FFF2-40B4-BE49-F238E27FC236}">
                <a16:creationId xmlns:a16="http://schemas.microsoft.com/office/drawing/2014/main" id="{1520041C-3F89-41B2-A6C9-00587D27D6FC}"/>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94364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79289"/>
            <a:ext cx="7381692" cy="853323"/>
          </a:xfrm>
        </p:spPr>
        <p:txBody>
          <a:bodyPr>
            <a:normAutofit fontScale="90000"/>
          </a:bodyPr>
          <a:lstStyle/>
          <a:p>
            <a:pPr algn="ctr"/>
            <a:r>
              <a:rPr lang="el-GR" dirty="0">
                <a:cs typeface="Arial" panose="020B0604020202020204" pitchFamily="34" charset="0"/>
              </a:rPr>
              <a:t>8. </a:t>
            </a:r>
            <a:r>
              <a:rPr lang="el-GR" sz="4000" dirty="0">
                <a:cs typeface="Arial" panose="020B0604020202020204" pitchFamily="34" charset="0"/>
              </a:rPr>
              <a:t>Συμπεράσματα της Έρευνας (1/3)</a:t>
            </a:r>
          </a:p>
        </p:txBody>
      </p:sp>
      <p:graphicFrame>
        <p:nvGraphicFramePr>
          <p:cNvPr id="4" name="Διάγραμμα 3"/>
          <p:cNvGraphicFramePr/>
          <p:nvPr>
            <p:extLst>
              <p:ext uri="{D42A27DB-BD31-4B8C-83A1-F6EECF244321}">
                <p14:modId xmlns:p14="http://schemas.microsoft.com/office/powerpoint/2010/main" val="2125608943"/>
              </p:ext>
            </p:extLst>
          </p:nvPr>
        </p:nvGraphicFramePr>
        <p:xfrm>
          <a:off x="692449" y="1332612"/>
          <a:ext cx="8372041" cy="4749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Ορθογώνιο 4">
            <a:extLst>
              <a:ext uri="{FF2B5EF4-FFF2-40B4-BE49-F238E27FC236}">
                <a16:creationId xmlns:a16="http://schemas.microsoft.com/office/drawing/2014/main" id="{04A31154-63E8-4E64-AA27-DF8D47632826}"/>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16650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302638"/>
            <a:ext cx="7886700" cy="1325563"/>
          </a:xfrm>
        </p:spPr>
        <p:txBody>
          <a:bodyPr>
            <a:normAutofit/>
          </a:bodyPr>
          <a:lstStyle/>
          <a:p>
            <a:pPr algn="ctr"/>
            <a:r>
              <a:rPr lang="el-GR" sz="3600" dirty="0">
                <a:cs typeface="Arial" panose="020B0604020202020204" pitchFamily="34" charset="0"/>
              </a:rPr>
              <a:t>8. Συμπεράσματα της Έρευνας (2/3) </a:t>
            </a:r>
          </a:p>
        </p:txBody>
      </p:sp>
      <p:graphicFrame>
        <p:nvGraphicFramePr>
          <p:cNvPr id="6" name="Θέση περιεχομένου 5">
            <a:extLst>
              <a:ext uri="{FF2B5EF4-FFF2-40B4-BE49-F238E27FC236}">
                <a16:creationId xmlns:a16="http://schemas.microsoft.com/office/drawing/2014/main" id="{638C17EE-FB6A-4A71-8F19-0D7D2D32DD47}"/>
              </a:ext>
            </a:extLst>
          </p:cNvPr>
          <p:cNvGraphicFramePr>
            <a:graphicFrameLocks noGrp="1"/>
          </p:cNvGraphicFramePr>
          <p:nvPr>
            <p:ph idx="1"/>
            <p:extLst>
              <p:ext uri="{D42A27DB-BD31-4B8C-83A1-F6EECF244321}">
                <p14:modId xmlns:p14="http://schemas.microsoft.com/office/powerpoint/2010/main" val="88783635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Στρογγυλεμένο ορθογώνιο 4">
            <a:extLst>
              <a:ext uri="{FF2B5EF4-FFF2-40B4-BE49-F238E27FC236}">
                <a16:creationId xmlns:a16="http://schemas.microsoft.com/office/drawing/2014/main" id="{5B04898C-41AE-4599-8D52-2CCC9367198A}"/>
              </a:ext>
            </a:extLst>
          </p:cNvPr>
          <p:cNvSpPr/>
          <p:nvPr/>
        </p:nvSpPr>
        <p:spPr>
          <a:xfrm>
            <a:off x="1259632" y="1430778"/>
            <a:ext cx="7451550" cy="519822"/>
          </a:xfrm>
          <a:prstGeom prst="rect">
            <a:avLst/>
          </a:prstGeom>
          <a:solidFill>
            <a:schemeClr val="accent4">
              <a:lumMod val="75000"/>
            </a:schemeClr>
          </a:solidFill>
          <a:ln>
            <a:solidFill>
              <a:schemeClr val="tx1"/>
            </a:solidFill>
          </a:ln>
          <a:effectLst>
            <a:outerShdw blurRad="50800" dist="38100" dir="13500000" algn="br" rotWithShape="0">
              <a:prstClr val="black">
                <a:alpha val="40000"/>
              </a:prstClr>
            </a:outerShdw>
          </a:effectLst>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Περιορισμοί Έρευνας</a:t>
            </a:r>
            <a:endParaRPr lang="en-GB" sz="2800" b="1" kern="1200" dirty="0">
              <a:solidFill>
                <a:schemeClr val="bg1"/>
              </a:solidFill>
              <a:effectLst>
                <a:outerShdw blurRad="38100" dist="38100" dir="2700000" algn="tl">
                  <a:srgbClr val="000000">
                    <a:alpha val="43137"/>
                  </a:srgbClr>
                </a:outerShdw>
              </a:effectLst>
            </a:endParaRPr>
          </a:p>
        </p:txBody>
      </p:sp>
      <p:sp>
        <p:nvSpPr>
          <p:cNvPr id="5" name="Ορθογώνιο 4">
            <a:extLst>
              <a:ext uri="{FF2B5EF4-FFF2-40B4-BE49-F238E27FC236}">
                <a16:creationId xmlns:a16="http://schemas.microsoft.com/office/drawing/2014/main" id="{AEA30E14-63D7-4EDC-BBE7-097F8D5BDB0B}"/>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8500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1225753" y="1355289"/>
            <a:ext cx="7255718" cy="484762"/>
          </a:xfrm>
          <a:prstGeom prst="rect">
            <a:avLst/>
          </a:prstGeom>
          <a:solidFill>
            <a:schemeClr val="accent4">
              <a:lumMod val="75000"/>
            </a:schemeClr>
          </a:solidFill>
          <a:ln>
            <a:solidFill>
              <a:schemeClr val="tx1"/>
            </a:solidFill>
          </a:ln>
          <a:effectLst>
            <a:outerShdw blurRad="63500" sx="102000" sy="102000" algn="ctr" rotWithShape="0">
              <a:prstClr val="black">
                <a:alpha val="40000"/>
              </a:prstClr>
            </a:outerShdw>
          </a:effectLst>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aphicFrame>
        <p:nvGraphicFramePr>
          <p:cNvPr id="14" name="Διάγραμμα 13">
            <a:extLst>
              <a:ext uri="{FF2B5EF4-FFF2-40B4-BE49-F238E27FC236}">
                <a16:creationId xmlns:a16="http://schemas.microsoft.com/office/drawing/2014/main" id="{022FE42E-A7B2-4298-B896-9D2F8AB308DC}"/>
              </a:ext>
            </a:extLst>
          </p:cNvPr>
          <p:cNvGraphicFramePr/>
          <p:nvPr>
            <p:extLst>
              <p:ext uri="{D42A27DB-BD31-4B8C-83A1-F6EECF244321}">
                <p14:modId xmlns:p14="http://schemas.microsoft.com/office/powerpoint/2010/main" val="1128299351"/>
              </p:ext>
            </p:extLst>
          </p:nvPr>
        </p:nvGraphicFramePr>
        <p:xfrm>
          <a:off x="1043608" y="1988840"/>
          <a:ext cx="7657138"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Τίτλος 1">
            <a:extLst>
              <a:ext uri="{FF2B5EF4-FFF2-40B4-BE49-F238E27FC236}">
                <a16:creationId xmlns:a16="http://schemas.microsoft.com/office/drawing/2014/main" id="{69724D3A-71AE-4B4B-9065-F18A86702040}"/>
              </a:ext>
            </a:extLst>
          </p:cNvPr>
          <p:cNvSpPr txBox="1">
            <a:spLocks/>
          </p:cNvSpPr>
          <p:nvPr/>
        </p:nvSpPr>
        <p:spPr>
          <a:xfrm>
            <a:off x="628650" y="188640"/>
            <a:ext cx="7886700" cy="15026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600" dirty="0">
                <a:cs typeface="Arial" panose="020B0604020202020204" pitchFamily="34" charset="0"/>
              </a:rPr>
              <a:t>8. Συμπεράσματα της Έρευνας (3/3) </a:t>
            </a:r>
          </a:p>
        </p:txBody>
      </p:sp>
      <p:sp>
        <p:nvSpPr>
          <p:cNvPr id="5" name="Ορθογώνιο 4">
            <a:extLst>
              <a:ext uri="{FF2B5EF4-FFF2-40B4-BE49-F238E27FC236}">
                <a16:creationId xmlns:a16="http://schemas.microsoft.com/office/drawing/2014/main" id="{E944E719-D6D4-440D-9D05-B29246F8292C}"/>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42696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3">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2040059" y="1793819"/>
            <a:ext cx="6840760" cy="1985159"/>
          </a:xfrm>
          <a:prstGeom prst="rect">
            <a:avLst/>
          </a:prstGeom>
        </p:spPr>
        <p:txBody>
          <a:bodyPr wrap="square">
            <a:spAutoFit/>
          </a:bodyPr>
          <a:lstStyle/>
          <a:p>
            <a:pPr algn="just">
              <a:spcBef>
                <a:spcPts val="1200"/>
              </a:spcBef>
              <a:spcAft>
                <a:spcPts val="600"/>
              </a:spcAft>
            </a:pPr>
            <a:r>
              <a:rPr lang="el-GR" b="1" i="0" u="none" strike="noStrike" dirty="0">
                <a:solidFill>
                  <a:srgbClr val="000000"/>
                </a:solidFill>
                <a:effectLst/>
                <a:latin typeface="+mj-lt"/>
              </a:rPr>
              <a:t>Σκοπό</a:t>
            </a:r>
            <a:r>
              <a:rPr lang="el-GR" b="1" dirty="0">
                <a:solidFill>
                  <a:srgbClr val="000000"/>
                </a:solidFill>
                <a:latin typeface="+mj-lt"/>
              </a:rPr>
              <a:t>ς της παρούσας διπλωματικής εργασίας ήταν να σχεδιαστεί</a:t>
            </a:r>
            <a:r>
              <a:rPr lang="el-GR" sz="1800" b="1" i="0" u="none" strike="noStrike" dirty="0">
                <a:solidFill>
                  <a:srgbClr val="000000"/>
                </a:solidFill>
                <a:effectLst/>
                <a:latin typeface="+mj-lt"/>
              </a:rPr>
              <a:t>, να υλοποιηθεί</a:t>
            </a:r>
            <a:r>
              <a:rPr lang="el-GR" sz="1800" b="0" i="0" u="none" strike="noStrike" dirty="0">
                <a:solidFill>
                  <a:srgbClr val="000000"/>
                </a:solidFill>
                <a:effectLst/>
                <a:latin typeface="+mj-lt"/>
              </a:rPr>
              <a:t> και να </a:t>
            </a:r>
            <a:r>
              <a:rPr lang="el-GR" sz="1800" b="1" i="0" u="none" strike="noStrike" dirty="0">
                <a:solidFill>
                  <a:srgbClr val="000000"/>
                </a:solidFill>
                <a:effectLst/>
                <a:latin typeface="+mj-lt"/>
              </a:rPr>
              <a:t>αποτιμηθεί</a:t>
            </a:r>
            <a:r>
              <a:rPr lang="el-GR" sz="1800" b="0" i="0" u="none" strike="noStrike" dirty="0">
                <a:solidFill>
                  <a:srgbClr val="000000"/>
                </a:solidFill>
                <a:effectLst/>
                <a:latin typeface="+mj-lt"/>
              </a:rPr>
              <a:t> εκπαιδευτικό υλικό με τη χρήση των ΤΠΕ,  για ενήλικες, με βάση τη </a:t>
            </a:r>
            <a:r>
              <a:rPr lang="el-GR" sz="1800" b="1" i="0" u="none" strike="noStrike" dirty="0">
                <a:solidFill>
                  <a:srgbClr val="000000"/>
                </a:solidFill>
                <a:effectLst/>
                <a:latin typeface="+mj-lt"/>
              </a:rPr>
              <a:t>μεθοδολογία της εξ αποστάσεως εκπαίδευσης </a:t>
            </a:r>
            <a:r>
              <a:rPr lang="el-GR" sz="1800" b="0" i="0" u="none" strike="noStrike" dirty="0">
                <a:solidFill>
                  <a:srgbClr val="000000"/>
                </a:solidFill>
                <a:effectLst/>
                <a:latin typeface="+mj-lt"/>
              </a:rPr>
              <a:t>και τις </a:t>
            </a:r>
            <a:r>
              <a:rPr lang="el-GR" sz="1800" b="1" i="0" u="none" strike="noStrike" dirty="0">
                <a:solidFill>
                  <a:srgbClr val="000000"/>
                </a:solidFill>
                <a:effectLst/>
                <a:latin typeface="+mj-lt"/>
              </a:rPr>
              <a:t>αρχές σχεδιασμού  ΕΥ</a:t>
            </a:r>
            <a:r>
              <a:rPr lang="el-GR" sz="1800" b="0" i="0" u="none" strike="noStrike" dirty="0">
                <a:solidFill>
                  <a:srgbClr val="000000"/>
                </a:solidFill>
                <a:effectLst/>
                <a:latin typeface="+mj-lt"/>
              </a:rPr>
              <a:t>, όπως αυτές έχουν μελετηθεί και αναλυθεί από τους θεωρητικούς του συγκεκριμένου πεδίου. </a:t>
            </a:r>
          </a:p>
          <a:p>
            <a:pPr algn="just" rtl="0">
              <a:spcBef>
                <a:spcPts val="1200"/>
              </a:spcBef>
              <a:spcAft>
                <a:spcPts val="600"/>
              </a:spcAft>
            </a:pPr>
            <a:endParaRPr lang="el-GR" sz="1800" b="0" i="0" u="none" strike="noStrike" dirty="0">
              <a:solidFill>
                <a:srgbClr val="000000"/>
              </a:solidFill>
              <a:effectLst/>
              <a:latin typeface="Times New Roman" panose="02020603050405020304" pitchFamily="18" charset="0"/>
            </a:endParaRPr>
          </a:p>
        </p:txBody>
      </p:sp>
      <p:sp>
        <p:nvSpPr>
          <p:cNvPr id="27" name="Τίτλος 1">
            <a:extLst>
              <a:ext uri="{FF2B5EF4-FFF2-40B4-BE49-F238E27FC236}">
                <a16:creationId xmlns:a16="http://schemas.microsoft.com/office/drawing/2014/main" id="{487C4EDE-C26A-4763-A999-4363392B9BDC}"/>
              </a:ext>
            </a:extLst>
          </p:cNvPr>
          <p:cNvSpPr txBox="1">
            <a:spLocks/>
          </p:cNvSpPr>
          <p:nvPr/>
        </p:nvSpPr>
        <p:spPr>
          <a:xfrm>
            <a:off x="0" y="271629"/>
            <a:ext cx="8911687" cy="128089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algn="ctr" fontAlgn="auto">
              <a:spcAft>
                <a:spcPts val="0"/>
              </a:spcAft>
            </a:pPr>
            <a:r>
              <a:rPr lang="el-GR" sz="3600" b="1" dirty="0"/>
              <a:t> 1. </a:t>
            </a:r>
            <a:r>
              <a:rPr lang="el-GR" sz="3600" dirty="0"/>
              <a:t>Σκοπός Διπλωματικής εργασίας</a:t>
            </a:r>
          </a:p>
        </p:txBody>
      </p:sp>
      <p:sp>
        <p:nvSpPr>
          <p:cNvPr id="5" name="TextBox 4">
            <a:extLst>
              <a:ext uri="{FF2B5EF4-FFF2-40B4-BE49-F238E27FC236}">
                <a16:creationId xmlns:a16="http://schemas.microsoft.com/office/drawing/2014/main" id="{2AAD416E-C45F-4D87-97C4-BBB2BE21D9E7}"/>
              </a:ext>
            </a:extLst>
          </p:cNvPr>
          <p:cNvSpPr txBox="1"/>
          <p:nvPr/>
        </p:nvSpPr>
        <p:spPr>
          <a:xfrm>
            <a:off x="2014483" y="4274750"/>
            <a:ext cx="6840760" cy="1200329"/>
          </a:xfrm>
          <a:prstGeom prst="rect">
            <a:avLst/>
          </a:prstGeom>
          <a:noFill/>
        </p:spPr>
        <p:txBody>
          <a:bodyPr wrap="square">
            <a:spAutoFit/>
          </a:bodyPr>
          <a:lstStyle/>
          <a:p>
            <a:pPr algn="just">
              <a:spcBef>
                <a:spcPts val="1200"/>
              </a:spcBef>
              <a:spcAft>
                <a:spcPts val="600"/>
              </a:spcAft>
            </a:pPr>
            <a:r>
              <a:rPr lang="el-GR" sz="1800" b="0" i="0" u="none" strike="noStrike" dirty="0">
                <a:solidFill>
                  <a:srgbClr val="000000"/>
                </a:solidFill>
                <a:effectLst/>
                <a:latin typeface="+mj-lt"/>
              </a:rPr>
              <a:t>Το περιεχόμενο του ΕΥ υπάγεται στο θεματικό πεδίο της </a:t>
            </a:r>
            <a:r>
              <a:rPr lang="el-GR" sz="1800" b="1" i="0" u="none" strike="noStrike" dirty="0">
                <a:solidFill>
                  <a:srgbClr val="000000"/>
                </a:solidFill>
                <a:effectLst/>
                <a:latin typeface="+mj-lt"/>
              </a:rPr>
              <a:t>τοπικής</a:t>
            </a:r>
            <a:r>
              <a:rPr lang="el-GR" sz="1800" b="0" i="0" u="none" strike="noStrike" dirty="0">
                <a:solidFill>
                  <a:srgbClr val="000000"/>
                </a:solidFill>
                <a:effectLst/>
                <a:latin typeface="+mj-lt"/>
              </a:rPr>
              <a:t> </a:t>
            </a:r>
            <a:r>
              <a:rPr lang="el-GR" sz="1800" b="1" i="0" u="none" strike="noStrike" dirty="0">
                <a:solidFill>
                  <a:srgbClr val="000000"/>
                </a:solidFill>
                <a:effectLst/>
                <a:latin typeface="+mj-lt"/>
              </a:rPr>
              <a:t>ιστορίας</a:t>
            </a:r>
            <a:r>
              <a:rPr lang="el-GR" sz="1800" b="0" i="0" u="none" strike="noStrike" dirty="0">
                <a:solidFill>
                  <a:srgbClr val="000000"/>
                </a:solidFill>
                <a:effectLst/>
                <a:latin typeface="+mj-lt"/>
              </a:rPr>
              <a:t> και πιο συγκεκριμένα αφορά την ίδρυση της πόλης της Ρόδου με αναφορά στις ιστορικές συνθήκες και τα πολεοδομικά χαρακτηριστικά της πόλης.</a:t>
            </a:r>
            <a:endParaRPr lang="el-GR" sz="2400" b="0" dirty="0">
              <a:effectLst/>
              <a:latin typeface="+mj-lt"/>
            </a:endParaRPr>
          </a:p>
        </p:txBody>
      </p:sp>
      <p:pic>
        <p:nvPicPr>
          <p:cNvPr id="6" name="Picture 8">
            <a:extLst>
              <a:ext uri="{FF2B5EF4-FFF2-40B4-BE49-F238E27FC236}">
                <a16:creationId xmlns:a16="http://schemas.microsoft.com/office/drawing/2014/main" id="{8E437189-B39D-4083-8829-6424798602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372073">
            <a:off x="763375" y="1415388"/>
            <a:ext cx="1197537" cy="817519"/>
          </a:xfrm>
          <a:prstGeom prst="rect">
            <a:avLst/>
          </a:prstGeom>
        </p:spPr>
      </p:pic>
      <p:sp>
        <p:nvSpPr>
          <p:cNvPr id="7" name="Ορθογώνιο 6">
            <a:extLst>
              <a:ext uri="{FF2B5EF4-FFF2-40B4-BE49-F238E27FC236}">
                <a16:creationId xmlns:a16="http://schemas.microsoft.com/office/drawing/2014/main" id="{5BD34430-E546-4B8F-B4E5-CCB007B6E5B4}"/>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a:extLst>
              <a:ext uri="{FF2B5EF4-FFF2-40B4-BE49-F238E27FC236}">
                <a16:creationId xmlns:a16="http://schemas.microsoft.com/office/drawing/2014/main" id="{F98668B1-7B76-47DE-ABF3-9BCD9BA36B61}"/>
              </a:ext>
            </a:extLst>
          </p:cNvPr>
          <p:cNvSpPr txBox="1">
            <a:spLocks/>
          </p:cNvSpPr>
          <p:nvPr/>
        </p:nvSpPr>
        <p:spPr>
          <a:xfrm>
            <a:off x="1472612" y="616510"/>
            <a:ext cx="7199240" cy="5760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600" b="1" dirty="0"/>
              <a:t>2. Συνεισφορά της διπλωματικής</a:t>
            </a:r>
          </a:p>
        </p:txBody>
      </p:sp>
      <p:sp>
        <p:nvSpPr>
          <p:cNvPr id="6" name="Ορθογώνιο 5">
            <a:extLst>
              <a:ext uri="{FF2B5EF4-FFF2-40B4-BE49-F238E27FC236}">
                <a16:creationId xmlns:a16="http://schemas.microsoft.com/office/drawing/2014/main" id="{FB186FC7-A212-4E15-96BF-240A26B33C37}"/>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2" name="Διάγραμμα 1">
            <a:extLst>
              <a:ext uri="{FF2B5EF4-FFF2-40B4-BE49-F238E27FC236}">
                <a16:creationId xmlns:a16="http://schemas.microsoft.com/office/drawing/2014/main" id="{CF9750C2-F1B0-4885-8EF3-453879E85D11}"/>
              </a:ext>
            </a:extLst>
          </p:cNvPr>
          <p:cNvGraphicFramePr/>
          <p:nvPr>
            <p:extLst>
              <p:ext uri="{D42A27DB-BD31-4B8C-83A1-F6EECF244321}">
                <p14:modId xmlns:p14="http://schemas.microsoft.com/office/powerpoint/2010/main" val="2159103865"/>
              </p:ext>
            </p:extLst>
          </p:nvPr>
        </p:nvGraphicFramePr>
        <p:xfrm>
          <a:off x="1115616" y="1268760"/>
          <a:ext cx="777686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1060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3763583238"/>
              </p:ext>
            </p:extLst>
          </p:nvPr>
        </p:nvGraphicFramePr>
        <p:xfrm>
          <a:off x="2231232" y="1285860"/>
          <a:ext cx="691276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4DD1ED3-1FD2-4FD7-962A-39FF6B25474B}"/>
              </a:ext>
            </a:extLst>
          </p:cNvPr>
          <p:cNvSpPr txBox="1"/>
          <p:nvPr/>
        </p:nvSpPr>
        <p:spPr>
          <a:xfrm>
            <a:off x="2771800" y="1916832"/>
            <a:ext cx="444352" cy="707886"/>
          </a:xfrm>
          <a:prstGeom prst="rect">
            <a:avLst/>
          </a:prstGeom>
          <a:noFill/>
        </p:spPr>
        <p:txBody>
          <a:bodyPr wrap="none" rtlCol="0">
            <a:spAutoFit/>
          </a:bodyPr>
          <a:lstStyle/>
          <a:p>
            <a:r>
              <a:rPr lang="en-US" sz="4000" dirty="0"/>
              <a:t>1</a:t>
            </a:r>
            <a:endParaRPr lang="el-GR" sz="4000" dirty="0"/>
          </a:p>
        </p:txBody>
      </p:sp>
      <p:sp>
        <p:nvSpPr>
          <p:cNvPr id="6" name="TextBox 5">
            <a:extLst>
              <a:ext uri="{FF2B5EF4-FFF2-40B4-BE49-F238E27FC236}">
                <a16:creationId xmlns:a16="http://schemas.microsoft.com/office/drawing/2014/main" id="{8CBB5655-0332-4A79-8487-7E7A8B6C669F}"/>
              </a:ext>
            </a:extLst>
          </p:cNvPr>
          <p:cNvSpPr txBox="1"/>
          <p:nvPr/>
        </p:nvSpPr>
        <p:spPr>
          <a:xfrm>
            <a:off x="3059832" y="3671253"/>
            <a:ext cx="444352" cy="707886"/>
          </a:xfrm>
          <a:prstGeom prst="rect">
            <a:avLst/>
          </a:prstGeom>
          <a:noFill/>
        </p:spPr>
        <p:txBody>
          <a:bodyPr wrap="none" rtlCol="0">
            <a:spAutoFit/>
          </a:bodyPr>
          <a:lstStyle/>
          <a:p>
            <a:r>
              <a:rPr lang="en-US" sz="4000" dirty="0"/>
              <a:t>2</a:t>
            </a:r>
            <a:endParaRPr lang="el-GR" sz="4000" dirty="0"/>
          </a:p>
        </p:txBody>
      </p:sp>
      <p:sp>
        <p:nvSpPr>
          <p:cNvPr id="7" name="TextBox 6">
            <a:extLst>
              <a:ext uri="{FF2B5EF4-FFF2-40B4-BE49-F238E27FC236}">
                <a16:creationId xmlns:a16="http://schemas.microsoft.com/office/drawing/2014/main" id="{627CF08C-2C35-41AE-90AC-90D726024EA6}"/>
              </a:ext>
            </a:extLst>
          </p:cNvPr>
          <p:cNvSpPr txBox="1"/>
          <p:nvPr/>
        </p:nvSpPr>
        <p:spPr>
          <a:xfrm>
            <a:off x="2615480" y="5301208"/>
            <a:ext cx="444352" cy="707886"/>
          </a:xfrm>
          <a:prstGeom prst="rect">
            <a:avLst/>
          </a:prstGeom>
          <a:noFill/>
        </p:spPr>
        <p:txBody>
          <a:bodyPr wrap="none" rtlCol="0">
            <a:spAutoFit/>
          </a:bodyPr>
          <a:lstStyle/>
          <a:p>
            <a:r>
              <a:rPr lang="en-US" sz="4000" dirty="0"/>
              <a:t>3</a:t>
            </a:r>
            <a:endParaRPr lang="el-GR" sz="4000" dirty="0"/>
          </a:p>
        </p:txBody>
      </p:sp>
      <p:pic>
        <p:nvPicPr>
          <p:cNvPr id="8" name="Picture 2" descr="C:\Users\mary\AppData\Local\Microsoft\Windows\INetCache\IE\3IJ1F8B5\research-icon11[1].jpg">
            <a:extLst>
              <a:ext uri="{FF2B5EF4-FFF2-40B4-BE49-F238E27FC236}">
                <a16:creationId xmlns:a16="http://schemas.microsoft.com/office/drawing/2014/main" id="{1981E55E-05ED-4650-AE79-DB375A26C58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55576" y="3122842"/>
            <a:ext cx="1650101" cy="1237928"/>
          </a:xfrm>
          <a:prstGeom prst="rect">
            <a:avLst/>
          </a:prstGeom>
          <a:noFill/>
          <a:extLst>
            <a:ext uri="{909E8E84-426E-40DD-AFC4-6F175D3DCCD1}">
              <a14:hiddenFill xmlns:a14="http://schemas.microsoft.com/office/drawing/2010/main">
                <a:solidFill>
                  <a:srgbClr val="FFFFFF"/>
                </a:solidFill>
              </a14:hiddenFill>
            </a:ext>
          </a:extLst>
        </p:spPr>
      </p:pic>
      <p:sp>
        <p:nvSpPr>
          <p:cNvPr id="10" name="Τίτλος 1">
            <a:extLst>
              <a:ext uri="{FF2B5EF4-FFF2-40B4-BE49-F238E27FC236}">
                <a16:creationId xmlns:a16="http://schemas.microsoft.com/office/drawing/2014/main" id="{251ECFD1-0FEE-4CBC-A87C-A6066739434F}"/>
              </a:ext>
            </a:extLst>
          </p:cNvPr>
          <p:cNvSpPr>
            <a:spLocks noGrp="1"/>
          </p:cNvSpPr>
          <p:nvPr>
            <p:ph type="title"/>
          </p:nvPr>
        </p:nvSpPr>
        <p:spPr>
          <a:xfrm>
            <a:off x="1475656" y="682342"/>
            <a:ext cx="7776864" cy="576064"/>
          </a:xfrm>
        </p:spPr>
        <p:txBody>
          <a:bodyPr>
            <a:noAutofit/>
          </a:bodyPr>
          <a:lstStyle/>
          <a:p>
            <a:r>
              <a:rPr lang="el-GR" sz="3600" b="1" dirty="0"/>
              <a:t>3. Ερευνητικά Ερωτήματα </a:t>
            </a:r>
            <a:endParaRPr lang="el-GR" sz="4000" b="1" dirty="0"/>
          </a:p>
        </p:txBody>
      </p:sp>
      <p:sp>
        <p:nvSpPr>
          <p:cNvPr id="9" name="Ορθογώνιο 8">
            <a:extLst>
              <a:ext uri="{FF2B5EF4-FFF2-40B4-BE49-F238E27FC236}">
                <a16:creationId xmlns:a16="http://schemas.microsoft.com/office/drawing/2014/main" id="{F2E81E35-4A04-4125-8269-69F6AD5D7DE1}"/>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368895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5" name="Ομάδα 4">
            <a:extLst>
              <a:ext uri="{FF2B5EF4-FFF2-40B4-BE49-F238E27FC236}">
                <a16:creationId xmlns:a16="http://schemas.microsoft.com/office/drawing/2014/main" id="{170CAA36-2093-4FF8-AC77-42D57A6CD92C}"/>
              </a:ext>
            </a:extLst>
          </p:cNvPr>
          <p:cNvGrpSpPr/>
          <p:nvPr/>
        </p:nvGrpSpPr>
        <p:grpSpPr>
          <a:xfrm>
            <a:off x="925507" y="1383340"/>
            <a:ext cx="1793189" cy="1598269"/>
            <a:chOff x="-18662" y="-1"/>
            <a:chExt cx="1793189" cy="1837075"/>
          </a:xfrm>
          <a:scene3d>
            <a:camera prst="orthographicFront"/>
            <a:lightRig rig="threePt" dir="t"/>
          </a:scene3d>
        </p:grpSpPr>
        <p:sp>
          <p:nvSpPr>
            <p:cNvPr id="6" name="Διάγραμμα ροής: Εναλλακτική διεργασία 5">
              <a:extLst>
                <a:ext uri="{FF2B5EF4-FFF2-40B4-BE49-F238E27FC236}">
                  <a16:creationId xmlns:a16="http://schemas.microsoft.com/office/drawing/2014/main" id="{5A057986-BD43-470F-BACE-722732FCC9C4}"/>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Διάγραμμα ροής: Εναλλακτική διεργασία 4">
              <a:extLst>
                <a:ext uri="{FF2B5EF4-FFF2-40B4-BE49-F238E27FC236}">
                  <a16:creationId xmlns:a16="http://schemas.microsoft.com/office/drawing/2014/main" id="{996DFABB-8070-4AFE-B775-E66F6E0433F1}"/>
                </a:ext>
              </a:extLst>
            </p:cNvPr>
            <p:cNvSpPr txBox="1"/>
            <p:nvPr/>
          </p:nvSpPr>
          <p:spPr>
            <a:xfrm>
              <a:off x="-18662" y="86622"/>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a:t>
              </a:r>
            </a:p>
            <a:p>
              <a:pPr marL="0" lvl="0" indent="0" algn="ctr" defTabSz="8001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πλαίσιο</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8" name="Ομάδα 7">
            <a:extLst>
              <a:ext uri="{FF2B5EF4-FFF2-40B4-BE49-F238E27FC236}">
                <a16:creationId xmlns:a16="http://schemas.microsoft.com/office/drawing/2014/main" id="{DACA2F98-5349-4E1D-AEB4-1FA7497B3B45}"/>
              </a:ext>
            </a:extLst>
          </p:cNvPr>
          <p:cNvGrpSpPr/>
          <p:nvPr/>
        </p:nvGrpSpPr>
        <p:grpSpPr>
          <a:xfrm>
            <a:off x="827584" y="3127595"/>
            <a:ext cx="1891112" cy="1665621"/>
            <a:chOff x="1799131" y="-1"/>
            <a:chExt cx="1891112" cy="1914490"/>
          </a:xfrm>
          <a:scene3d>
            <a:camera prst="orthographicFront"/>
            <a:lightRig rig="threePt" dir="t"/>
          </a:scene3d>
        </p:grpSpPr>
        <p:sp>
          <p:nvSpPr>
            <p:cNvPr id="9" name="Διάγραμμα ροής: Εναλλακτική διεργασία 8">
              <a:extLst>
                <a:ext uri="{FF2B5EF4-FFF2-40B4-BE49-F238E27FC236}">
                  <a16:creationId xmlns:a16="http://schemas.microsoft.com/office/drawing/2014/main" id="{5B7A960B-B539-499A-97BF-F04C10ADB224}"/>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Διάγραμμα ροής: Εναλλακτική διεργασία 4">
              <a:extLst>
                <a:ext uri="{FF2B5EF4-FFF2-40B4-BE49-F238E27FC236}">
                  <a16:creationId xmlns:a16="http://schemas.microsoft.com/office/drawing/2014/main" id="{15B84D6C-D0EE-4877-8F5A-F40C30FDFC2F}"/>
                </a:ext>
              </a:extLst>
            </p:cNvPr>
            <p:cNvSpPr txBox="1"/>
            <p:nvPr/>
          </p:nvSpPr>
          <p:spPr>
            <a:xfrm>
              <a:off x="1799131" y="10460"/>
              <a:ext cx="1891112"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Εκπαιδευτικού</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Ομάδα 10">
            <a:extLst>
              <a:ext uri="{FF2B5EF4-FFF2-40B4-BE49-F238E27FC236}">
                <a16:creationId xmlns:a16="http://schemas.microsoft.com/office/drawing/2014/main" id="{34228EB4-4220-46FF-A035-5D1DEBAA9FBC}"/>
              </a:ext>
            </a:extLst>
          </p:cNvPr>
          <p:cNvGrpSpPr/>
          <p:nvPr/>
        </p:nvGrpSpPr>
        <p:grpSpPr>
          <a:xfrm>
            <a:off x="827584" y="4828008"/>
            <a:ext cx="2137100" cy="1640736"/>
            <a:chOff x="3635413" y="130177"/>
            <a:chExt cx="2137100" cy="1885886"/>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FAC61FE4-4480-430E-BDF6-414352C5B9A8}"/>
                </a:ext>
              </a:extLst>
            </p:cNvPr>
            <p:cNvSpPr/>
            <p:nvPr/>
          </p:nvSpPr>
          <p:spPr>
            <a:xfrm rot="16200000">
              <a:off x="3755258" y="161452"/>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a16="http://schemas.microsoft.com/office/drawing/2014/main" id="{6EE19DD5-A938-4ABF-A379-4620C091A398}"/>
                </a:ext>
              </a:extLst>
            </p:cNvPr>
            <p:cNvSpPr txBox="1"/>
            <p:nvPr/>
          </p:nvSpPr>
          <p:spPr>
            <a:xfrm>
              <a:off x="3635413" y="265609"/>
              <a:ext cx="2137100" cy="175045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Εκπαιδευτικού 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a16="http://schemas.microsoft.com/office/drawing/2014/main" id="{6B27D9B6-7D24-4779-A0CA-3011C456C0D4}"/>
              </a:ext>
            </a:extLst>
          </p:cNvPr>
          <p:cNvSpPr/>
          <p:nvPr/>
        </p:nvSpPr>
        <p:spPr>
          <a:xfrm>
            <a:off x="3082969" y="1260758"/>
            <a:ext cx="5737503" cy="2168242"/>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Εισαγωγή</a:t>
            </a:r>
          </a:p>
          <a:p>
            <a:pPr marL="457200" indent="-457200" algn="just">
              <a:buAutoNum type="arabicPeriod"/>
            </a:pPr>
            <a:r>
              <a:rPr lang="el-GR"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 και εννοιολογικό πλαίσιο</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περίπτωση της Ρόδου (ενέργειες διατήρησης πολιτιστικής κληρονομιάς)</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Εκπαίδευση ενηλίκων (οριοθέτηση εννοιών- Δια βίου μάθηση- μοντέλα εκπαίδευσης))</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εξ αποστάσεως εκπαίδευση</a:t>
            </a:r>
          </a:p>
          <a:p>
            <a:endParaRPr lang="el-GR" dirty="0"/>
          </a:p>
        </p:txBody>
      </p:sp>
      <p:sp>
        <p:nvSpPr>
          <p:cNvPr id="17" name="Ορθογώνιο: Στρογγύλεμα επάνω γωνιών 16">
            <a:extLst>
              <a:ext uri="{FF2B5EF4-FFF2-40B4-BE49-F238E27FC236}">
                <a16:creationId xmlns:a16="http://schemas.microsoft.com/office/drawing/2014/main" id="{4819AB6B-64E9-41EB-9C91-EC2D235302E7}"/>
              </a:ext>
            </a:extLst>
          </p:cNvPr>
          <p:cNvSpPr/>
          <p:nvPr/>
        </p:nvSpPr>
        <p:spPr>
          <a:xfrm>
            <a:off x="3031591" y="3613712"/>
            <a:ext cx="5816879" cy="1214296"/>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latin typeface="Times New Roman" panose="02020603050405020304" pitchFamily="18" charset="0"/>
                <a:cs typeface="Times New Roman" panose="02020603050405020304" pitchFamily="18" charset="0"/>
              </a:rPr>
              <a:t> </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a:t>
            </a:r>
            <a:r>
              <a:rPr lang="el-GR"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Εκπαιδευτικό Υλικό στην ΕξΑΕ (</a:t>
            </a:r>
            <a:r>
              <a:rPr lang="el-GR" sz="16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Βασικές αρχές        δημιουργίας και μοντέλα σχεδιασμού ΕΥ)</a:t>
            </a:r>
          </a:p>
          <a:p>
            <a:pPr algn="just"/>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7. </a:t>
            </a:r>
            <a:r>
              <a:rPr lang="el-GR"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Μεθοδολογία σχεδιασμού εκπαιδευτικού υλικού</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της    εργασίας </a:t>
            </a:r>
            <a:r>
              <a:rPr lang="el-GR" sz="16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r>
              <a:rPr lang="en-US" sz="16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16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σχεδιασμού, εργαλεία ΤΠΕ)</a:t>
            </a:r>
          </a:p>
        </p:txBody>
      </p:sp>
      <p:sp>
        <p:nvSpPr>
          <p:cNvPr id="18" name="Ορθογώνιο: Στρογγύλεμα επάνω γωνιών 17">
            <a:extLst>
              <a:ext uri="{FF2B5EF4-FFF2-40B4-BE49-F238E27FC236}">
                <a16:creationId xmlns:a16="http://schemas.microsoft.com/office/drawing/2014/main" id="{B5C6A238-7053-48F9-95A5-694FCC058348}"/>
              </a:ext>
            </a:extLst>
          </p:cNvPr>
          <p:cNvSpPr/>
          <p:nvPr/>
        </p:nvSpPr>
        <p:spPr>
          <a:xfrm>
            <a:off x="3024406" y="4896015"/>
            <a:ext cx="5796066" cy="1530263"/>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r>
              <a:rPr lang="el-GR" sz="18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Η αποτίμηση του εκπαιδευτικού υλικού</a:t>
            </a:r>
          </a:p>
          <a:p>
            <a:pPr algn="just"/>
            <a:r>
              <a:rPr lang="el-GR" sz="18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Παρουσίαση και σχολιασμός των ευρημάτων της έρευνας</a:t>
            </a:r>
          </a:p>
          <a:p>
            <a:pPr algn="just"/>
            <a:r>
              <a:rPr lang="el-GR" sz="18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 Συμπεράσματα –Προτάσεις</a:t>
            </a:r>
          </a:p>
          <a:p>
            <a:pPr algn="just"/>
            <a:endParaRPr lang="el-GR" sz="1800"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endPar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effectLst>
                <a:outerShdw blurRad="38100" dist="38100" dir="2700000" algn="tl">
                  <a:srgbClr val="000000">
                    <a:alpha val="43137"/>
                  </a:srgbClr>
                </a:outerShdw>
              </a:effectLst>
            </a:endParaRPr>
          </a:p>
          <a:p>
            <a:endParaRPr lang="el-GR" dirty="0"/>
          </a:p>
        </p:txBody>
      </p:sp>
      <p:sp>
        <p:nvSpPr>
          <p:cNvPr id="16" name="Ορθογώνιο 15">
            <a:extLst>
              <a:ext uri="{FF2B5EF4-FFF2-40B4-BE49-F238E27FC236}">
                <a16:creationId xmlns:a16="http://schemas.microsoft.com/office/drawing/2014/main" id="{587A9161-B404-4DB3-B416-569A57901FC3}"/>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8397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Ορθογώνιο: Στρογγύλεμα γωνιών 18">
            <a:extLst>
              <a:ext uri="{FF2B5EF4-FFF2-40B4-BE49-F238E27FC236}">
                <a16:creationId xmlns:a16="http://schemas.microsoft.com/office/drawing/2014/main" id="{CE1A3C30-3179-4838-8AD8-E13184C4E1FF}"/>
              </a:ext>
            </a:extLst>
          </p:cNvPr>
          <p:cNvSpPr/>
          <p:nvPr/>
        </p:nvSpPr>
        <p:spPr>
          <a:xfrm>
            <a:off x="518970" y="4680007"/>
            <a:ext cx="3116927" cy="151550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p>
        </p:txBody>
      </p:sp>
      <p:sp>
        <p:nvSpPr>
          <p:cNvPr id="21" name="Ορθογώνιο: Στρογγύλεμα γωνιών 20">
            <a:extLst>
              <a:ext uri="{FF2B5EF4-FFF2-40B4-BE49-F238E27FC236}">
                <a16:creationId xmlns:a16="http://schemas.microsoft.com/office/drawing/2014/main" id="{E9024C23-EB11-4339-850C-36CFC763F86D}"/>
              </a:ext>
            </a:extLst>
          </p:cNvPr>
          <p:cNvSpPr/>
          <p:nvPr/>
        </p:nvSpPr>
        <p:spPr>
          <a:xfrm>
            <a:off x="5172254" y="4651601"/>
            <a:ext cx="3452776" cy="1515508"/>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B4029FD0-0C4F-4FFC-A60A-A4FE6194CDDD}"/>
              </a:ext>
            </a:extLst>
          </p:cNvPr>
          <p:cNvSpPr/>
          <p:nvPr/>
        </p:nvSpPr>
        <p:spPr>
          <a:xfrm>
            <a:off x="4898715" y="1294125"/>
            <a:ext cx="3608726" cy="1325563"/>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p>
        </p:txBody>
      </p:sp>
      <p:graphicFrame>
        <p:nvGraphicFramePr>
          <p:cNvPr id="5" name="28 - Διάγραμμα">
            <a:extLst>
              <a:ext uri="{FF2B5EF4-FFF2-40B4-BE49-F238E27FC236}">
                <a16:creationId xmlns:a16="http://schemas.microsoft.com/office/drawing/2014/main" id="{1FB4FFC8-8C51-4DED-8A63-ECAE3F11C7FE}"/>
              </a:ext>
            </a:extLst>
          </p:cNvPr>
          <p:cNvGraphicFramePr/>
          <p:nvPr>
            <p:extLst>
              <p:ext uri="{D42A27DB-BD31-4B8C-83A1-F6EECF244321}">
                <p14:modId xmlns:p14="http://schemas.microsoft.com/office/powerpoint/2010/main" val="1988899917"/>
              </p:ext>
            </p:extLst>
          </p:nvPr>
        </p:nvGraphicFramePr>
        <p:xfrm>
          <a:off x="1935097" y="1538399"/>
          <a:ext cx="4527386" cy="341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9 - Ορθογώνιο">
            <a:extLst>
              <a:ext uri="{FF2B5EF4-FFF2-40B4-BE49-F238E27FC236}">
                <a16:creationId xmlns:a16="http://schemas.microsoft.com/office/drawing/2014/main" id="{B4B304A6-B442-4A7D-B695-BF6724F0681E}"/>
              </a:ext>
            </a:extLst>
          </p:cNvPr>
          <p:cNvSpPr/>
          <p:nvPr/>
        </p:nvSpPr>
        <p:spPr>
          <a:xfrm>
            <a:off x="3846144" y="4833542"/>
            <a:ext cx="6572296" cy="1200329"/>
          </a:xfrm>
          <a:prstGeom prst="rect">
            <a:avLst/>
          </a:prstGeom>
        </p:spPr>
        <p:txBody>
          <a:bodyPr wrap="square">
            <a:spAutoFit/>
          </a:bodyPr>
          <a:lstStyle/>
          <a:p>
            <a:pPr marL="285750" indent="-285750" algn="ctr">
              <a:buFont typeface="Wingdings" panose="05000000000000000000" pitchFamily="2" charset="2"/>
              <a:buChar char="§"/>
            </a:pPr>
            <a:r>
              <a:rPr lang="el-GR" spc="-150" dirty="0">
                <a:effectLst>
                  <a:outerShdw blurRad="38100" dist="38100" dir="2700000" algn="tl">
                    <a:srgbClr val="000000">
                      <a:alpha val="43137"/>
                    </a:srgbClr>
                  </a:outerShdw>
                </a:effectLst>
              </a:rPr>
              <a:t>Βασικές έννοιες και ορισμοί </a:t>
            </a:r>
          </a:p>
          <a:p>
            <a:pPr algn="ctr"/>
            <a:r>
              <a:rPr lang="el-GR" spc="-150" dirty="0">
                <a:effectLst>
                  <a:outerShdw blurRad="38100" dist="38100" dir="2700000" algn="tl">
                    <a:srgbClr val="000000">
                      <a:alpha val="43137"/>
                    </a:srgbClr>
                  </a:outerShdw>
                </a:effectLst>
              </a:rPr>
              <a:t>(Εκπ/ση Ενηλίκων – Δια  Βίου Μάθηση )</a:t>
            </a:r>
          </a:p>
          <a:p>
            <a:pPr marL="285750" indent="-285750" algn="ctr">
              <a:buFont typeface="Wingdings" panose="05000000000000000000" pitchFamily="2" charset="2"/>
              <a:buChar char="§"/>
            </a:pPr>
            <a:r>
              <a:rPr lang="el-GR" spc="-150" dirty="0">
                <a:effectLst>
                  <a:outerShdw blurRad="38100" dist="38100" dir="2700000" algn="tl">
                    <a:srgbClr val="000000">
                      <a:alpha val="43137"/>
                    </a:srgbClr>
                  </a:outerShdw>
                </a:effectLst>
              </a:rPr>
              <a:t>Μοντέλα Εκπαίδευσης Ενηλίκων</a:t>
            </a:r>
          </a:p>
          <a:p>
            <a:pPr algn="ctr"/>
            <a:r>
              <a:rPr lang="el-GR" spc="-150" dirty="0"/>
              <a:t>Θεωρίες  των </a:t>
            </a:r>
            <a:r>
              <a:rPr lang="en-US" spc="-150" dirty="0"/>
              <a:t>Knowles, Freire, Mezirow</a:t>
            </a:r>
            <a:r>
              <a:rPr lang="el-GR" spc="-150" dirty="0"/>
              <a:t> κ.ά. </a:t>
            </a:r>
          </a:p>
        </p:txBody>
      </p:sp>
      <p:sp>
        <p:nvSpPr>
          <p:cNvPr id="10" name="Τίτλος 1">
            <a:extLst>
              <a:ext uri="{FF2B5EF4-FFF2-40B4-BE49-F238E27FC236}">
                <a16:creationId xmlns:a16="http://schemas.microsoft.com/office/drawing/2014/main" id="{70FB4D2A-9E4F-4FA7-8F22-B04773C96147}"/>
              </a:ext>
            </a:extLst>
          </p:cNvPr>
          <p:cNvSpPr>
            <a:spLocks noGrp="1"/>
          </p:cNvSpPr>
          <p:nvPr>
            <p:ph type="title"/>
          </p:nvPr>
        </p:nvSpPr>
        <p:spPr>
          <a:xfrm>
            <a:off x="1432672" y="418487"/>
            <a:ext cx="7886700" cy="1085033"/>
          </a:xfrm>
        </p:spPr>
        <p:txBody>
          <a:bodyPr>
            <a:noAutofit/>
          </a:bodyPr>
          <a:lstStyle/>
          <a:p>
            <a:r>
              <a:rPr lang="el-GR" sz="3600" dirty="0"/>
              <a:t>5. Θεωρητικό Πλαίσιο 1/4</a:t>
            </a:r>
            <a:endParaRPr lang="el-GR" sz="3600" b="1" dirty="0"/>
          </a:p>
        </p:txBody>
      </p:sp>
      <p:sp>
        <p:nvSpPr>
          <p:cNvPr id="18" name="TextBox 17">
            <a:extLst>
              <a:ext uri="{FF2B5EF4-FFF2-40B4-BE49-F238E27FC236}">
                <a16:creationId xmlns:a16="http://schemas.microsoft.com/office/drawing/2014/main" id="{169CC2FE-F51D-4327-89C5-8C647BFB1C72}"/>
              </a:ext>
            </a:extLst>
          </p:cNvPr>
          <p:cNvSpPr txBox="1"/>
          <p:nvPr/>
        </p:nvSpPr>
        <p:spPr>
          <a:xfrm>
            <a:off x="5274323" y="1448645"/>
            <a:ext cx="3639083" cy="10850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28016" rIns="128016" bIns="128016" numCol="1" spcCol="1270" anchor="ctr" anchorCtr="0">
            <a:noAutofit/>
          </a:bodyPr>
          <a:lstStyle/>
          <a:p>
            <a:pPr marL="285750" lvl="0" indent="-285750" algn="l" defTabSz="800100">
              <a:lnSpc>
                <a:spcPct val="90000"/>
              </a:lnSpc>
              <a:spcBef>
                <a:spcPct val="0"/>
              </a:spcBef>
              <a:spcAft>
                <a:spcPct val="35000"/>
              </a:spcAft>
              <a:buFont typeface="Wingdings" panose="05000000000000000000" pitchFamily="2" charset="2"/>
              <a:buChar char="§"/>
            </a:pPr>
            <a:r>
              <a:rPr lang="el-GR" kern="1200" dirty="0">
                <a:solidFill>
                  <a:schemeClr val="tx1"/>
                </a:solidFill>
              </a:rPr>
              <a:t>Εννοιολογική Οριοθέτηση (Πολιτισμός-Κουλτούρα-τοπική ιστορία)</a:t>
            </a:r>
          </a:p>
          <a:p>
            <a:pPr marL="285750" lvl="0" indent="-285750" algn="l" defTabSz="800100">
              <a:lnSpc>
                <a:spcPct val="90000"/>
              </a:lnSpc>
              <a:spcBef>
                <a:spcPct val="0"/>
              </a:spcBef>
              <a:spcAft>
                <a:spcPct val="35000"/>
              </a:spcAft>
              <a:buFont typeface="Wingdings" panose="05000000000000000000" pitchFamily="2" charset="2"/>
              <a:buChar char="§"/>
            </a:pPr>
            <a:r>
              <a:rPr lang="el-GR" kern="1200" dirty="0">
                <a:solidFill>
                  <a:schemeClr val="tx1"/>
                </a:solidFill>
              </a:rPr>
              <a:t>Πολιτιστική Κληρονομιά και ενέργειες διατήρησής της</a:t>
            </a:r>
          </a:p>
        </p:txBody>
      </p:sp>
      <p:sp>
        <p:nvSpPr>
          <p:cNvPr id="20" name="TextBox 19">
            <a:extLst>
              <a:ext uri="{FF2B5EF4-FFF2-40B4-BE49-F238E27FC236}">
                <a16:creationId xmlns:a16="http://schemas.microsoft.com/office/drawing/2014/main" id="{53FF5550-A54F-4950-AF52-3C99B5CA2EBF}"/>
              </a:ext>
            </a:extLst>
          </p:cNvPr>
          <p:cNvSpPr txBox="1"/>
          <p:nvPr/>
        </p:nvSpPr>
        <p:spPr>
          <a:xfrm>
            <a:off x="739939" y="4931371"/>
            <a:ext cx="2967965" cy="99495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28016" rIns="128016" bIns="128016" numCol="1" spcCol="1270" anchor="ctr" anchorCtr="0">
            <a:noAutofit/>
          </a:bodyPr>
          <a:lstStyle/>
          <a:p>
            <a:pPr marL="285750" lvl="0" indent="-285750" algn="l" defTabSz="800100">
              <a:lnSpc>
                <a:spcPct val="90000"/>
              </a:lnSpc>
              <a:spcBef>
                <a:spcPct val="0"/>
              </a:spcBef>
              <a:spcAft>
                <a:spcPct val="35000"/>
              </a:spcAft>
              <a:buFont typeface="Wingdings" panose="05000000000000000000" pitchFamily="2" charset="2"/>
              <a:buChar char="§"/>
            </a:pPr>
            <a:r>
              <a:rPr lang="el-GR" sz="1800" kern="1200" dirty="0">
                <a:solidFill>
                  <a:schemeClr val="tx1"/>
                </a:solidFill>
              </a:rPr>
              <a:t>Εννοιολογική Οριοθέτηση </a:t>
            </a:r>
            <a:endParaRPr lang="el-GR" dirty="0">
              <a:solidFill>
                <a:schemeClr val="tx1"/>
              </a:solidFill>
            </a:endParaRPr>
          </a:p>
          <a:p>
            <a:pPr marL="285750" lvl="0" indent="-285750" algn="l" defTabSz="800100">
              <a:lnSpc>
                <a:spcPct val="90000"/>
              </a:lnSpc>
              <a:spcBef>
                <a:spcPct val="0"/>
              </a:spcBef>
              <a:spcAft>
                <a:spcPct val="35000"/>
              </a:spcAft>
              <a:buFont typeface="Wingdings" panose="05000000000000000000" pitchFamily="2" charset="2"/>
              <a:buChar char="§"/>
            </a:pPr>
            <a:r>
              <a:rPr lang="el-GR" dirty="0">
                <a:solidFill>
                  <a:schemeClr val="tx1"/>
                </a:solidFill>
              </a:rPr>
              <a:t>Παιδαγωγική της ΕξΑΕ</a:t>
            </a:r>
            <a:r>
              <a:rPr lang="el-GR" sz="1800" kern="1200" dirty="0">
                <a:solidFill>
                  <a:schemeClr val="tx1"/>
                </a:solidFill>
              </a:rPr>
              <a:t> </a:t>
            </a:r>
          </a:p>
          <a:p>
            <a:pPr marL="285750" lvl="0" indent="-285750" algn="l" defTabSz="800100">
              <a:lnSpc>
                <a:spcPct val="90000"/>
              </a:lnSpc>
              <a:spcBef>
                <a:spcPct val="0"/>
              </a:spcBef>
              <a:spcAft>
                <a:spcPct val="35000"/>
              </a:spcAft>
              <a:buFont typeface="Wingdings" panose="05000000000000000000" pitchFamily="2" charset="2"/>
              <a:buChar char="§"/>
            </a:pPr>
            <a:r>
              <a:rPr lang="el-GR" sz="1800" kern="1200" dirty="0">
                <a:solidFill>
                  <a:schemeClr val="tx1"/>
                </a:solidFill>
              </a:rPr>
              <a:t>Θεωρίες Μάθησης</a:t>
            </a:r>
          </a:p>
        </p:txBody>
      </p:sp>
      <p:sp>
        <p:nvSpPr>
          <p:cNvPr id="11" name="Ορθογώνιο 10">
            <a:extLst>
              <a:ext uri="{FF2B5EF4-FFF2-40B4-BE49-F238E27FC236}">
                <a16:creationId xmlns:a16="http://schemas.microsoft.com/office/drawing/2014/main" id="{DA4E858A-AA72-4407-B43B-7B9022AF54AD}"/>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87260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Ορθογώνιο: Στρογγύλεμα διαγώνιων γωνιών 10">
            <a:extLst>
              <a:ext uri="{FF2B5EF4-FFF2-40B4-BE49-F238E27FC236}">
                <a16:creationId xmlns:a16="http://schemas.microsoft.com/office/drawing/2014/main" id="{3338E990-BE43-4A4E-9646-4037E3DBB57C}"/>
              </a:ext>
            </a:extLst>
          </p:cNvPr>
          <p:cNvSpPr/>
          <p:nvPr/>
        </p:nvSpPr>
        <p:spPr>
          <a:xfrm>
            <a:off x="1403648" y="4810288"/>
            <a:ext cx="7145204" cy="1571040"/>
          </a:xfrm>
          <a:prstGeom prst="round2DiagRect">
            <a:avLst/>
          </a:prstGeom>
          <a:ln>
            <a:solidFill>
              <a:srgbClr val="00206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l-GR"/>
          </a:p>
        </p:txBody>
      </p:sp>
      <p:sp>
        <p:nvSpPr>
          <p:cNvPr id="10" name="Τίτλος 1">
            <a:extLst>
              <a:ext uri="{FF2B5EF4-FFF2-40B4-BE49-F238E27FC236}">
                <a16:creationId xmlns:a16="http://schemas.microsoft.com/office/drawing/2014/main" id="{70FB4D2A-9E4F-4FA7-8F22-B04773C96147}"/>
              </a:ext>
            </a:extLst>
          </p:cNvPr>
          <p:cNvSpPr>
            <a:spLocks noGrp="1"/>
          </p:cNvSpPr>
          <p:nvPr>
            <p:ph type="title"/>
          </p:nvPr>
        </p:nvSpPr>
        <p:spPr>
          <a:xfrm>
            <a:off x="1475656" y="275358"/>
            <a:ext cx="7886700" cy="1325563"/>
          </a:xfrm>
        </p:spPr>
        <p:txBody>
          <a:bodyPr>
            <a:noAutofit/>
          </a:bodyPr>
          <a:lstStyle/>
          <a:p>
            <a:r>
              <a:rPr lang="el-GR" sz="3600" dirty="0"/>
              <a:t>5. Θεωρητικό Πλαίσιο 2/4</a:t>
            </a:r>
            <a:endParaRPr lang="el-GR" sz="3600" b="1" dirty="0"/>
          </a:p>
        </p:txBody>
      </p:sp>
      <p:graphicFrame>
        <p:nvGraphicFramePr>
          <p:cNvPr id="2" name="Διάγραμμα 1">
            <a:extLst>
              <a:ext uri="{FF2B5EF4-FFF2-40B4-BE49-F238E27FC236}">
                <a16:creationId xmlns:a16="http://schemas.microsoft.com/office/drawing/2014/main" id="{6A48D64A-F5C9-48EC-8644-10B10616CD91}"/>
              </a:ext>
            </a:extLst>
          </p:cNvPr>
          <p:cNvGraphicFramePr/>
          <p:nvPr>
            <p:extLst>
              <p:ext uri="{D42A27DB-BD31-4B8C-83A1-F6EECF244321}">
                <p14:modId xmlns:p14="http://schemas.microsoft.com/office/powerpoint/2010/main" val="4182118280"/>
              </p:ext>
            </p:extLst>
          </p:nvPr>
        </p:nvGraphicFramePr>
        <p:xfrm>
          <a:off x="1998882" y="1358320"/>
          <a:ext cx="6175640" cy="33065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Βέλος: Δεξιό 2">
            <a:extLst>
              <a:ext uri="{FF2B5EF4-FFF2-40B4-BE49-F238E27FC236}">
                <a16:creationId xmlns:a16="http://schemas.microsoft.com/office/drawing/2014/main" id="{9F2E7D64-7E25-45B1-BE88-F6F3338C63F7}"/>
              </a:ext>
            </a:extLst>
          </p:cNvPr>
          <p:cNvSpPr/>
          <p:nvPr/>
        </p:nvSpPr>
        <p:spPr>
          <a:xfrm>
            <a:off x="3707904" y="2648255"/>
            <a:ext cx="690376"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Βέλος: Δεξιό 4">
            <a:extLst>
              <a:ext uri="{FF2B5EF4-FFF2-40B4-BE49-F238E27FC236}">
                <a16:creationId xmlns:a16="http://schemas.microsoft.com/office/drawing/2014/main" id="{24DC5851-16F2-42AB-9603-06F5034F2EC8}"/>
              </a:ext>
            </a:extLst>
          </p:cNvPr>
          <p:cNvSpPr/>
          <p:nvPr/>
        </p:nvSpPr>
        <p:spPr>
          <a:xfrm>
            <a:off x="5813043" y="2683883"/>
            <a:ext cx="690376"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BCD6A99D-5AB1-4B08-9AC4-1A3D645D572B}"/>
              </a:ext>
            </a:extLst>
          </p:cNvPr>
          <p:cNvSpPr txBox="1"/>
          <p:nvPr/>
        </p:nvSpPr>
        <p:spPr>
          <a:xfrm>
            <a:off x="1492068" y="4810288"/>
            <a:ext cx="7056784" cy="1477328"/>
          </a:xfrm>
          <a:prstGeom prst="rect">
            <a:avLst/>
          </a:prstGeom>
          <a:noFill/>
          <a:ln w="1905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l-GR" i="1" dirty="0"/>
              <a:t>Η </a:t>
            </a:r>
            <a:r>
              <a:rPr lang="el-GR" b="1" i="1" dirty="0"/>
              <a:t>ΕξΑΕ</a:t>
            </a:r>
            <a:r>
              <a:rPr lang="el-GR" i="1" dirty="0"/>
              <a:t> αποτελεί μια μορφή </a:t>
            </a:r>
            <a:r>
              <a:rPr lang="el-GR" b="1" i="1" dirty="0"/>
              <a:t>ανοικτής εκπαίδευσης </a:t>
            </a:r>
            <a:r>
              <a:rPr lang="el-GR" i="1" dirty="0"/>
              <a:t>που επιλέγεται από τους εκπαιδευόμενους, προκειμένου να έχουν τη δυνατότητα </a:t>
            </a:r>
            <a:r>
              <a:rPr lang="el-GR" b="1" i="1" dirty="0"/>
              <a:t>αυτόνομης</a:t>
            </a:r>
            <a:r>
              <a:rPr lang="el-GR" i="1" dirty="0"/>
              <a:t> και </a:t>
            </a:r>
            <a:r>
              <a:rPr lang="el-GR" b="1" i="1" dirty="0"/>
              <a:t>ανεξάρτητης</a:t>
            </a:r>
            <a:r>
              <a:rPr lang="el-GR" i="1" dirty="0"/>
              <a:t> μελέτης, </a:t>
            </a:r>
            <a:r>
              <a:rPr lang="el-GR" b="1" i="1" dirty="0"/>
              <a:t>χωρίς χωροχρονικούς περιορισμούς</a:t>
            </a:r>
            <a:r>
              <a:rPr lang="el-GR" i="1" dirty="0"/>
              <a:t>, ακολουθώντας τις απαιτήσεις της εποχής όπου η </a:t>
            </a:r>
            <a:r>
              <a:rPr lang="el-GR" b="1" i="1" dirty="0"/>
              <a:t>δια βίου μάθηση </a:t>
            </a:r>
            <a:r>
              <a:rPr lang="el-GR" i="1" dirty="0"/>
              <a:t>φαίνεται να είναι απαραίτητη (Αναστασιάδης, 2009).</a:t>
            </a:r>
          </a:p>
        </p:txBody>
      </p:sp>
      <p:sp>
        <p:nvSpPr>
          <p:cNvPr id="7" name="Ορθογώνιο 6">
            <a:extLst>
              <a:ext uri="{FF2B5EF4-FFF2-40B4-BE49-F238E27FC236}">
                <a16:creationId xmlns:a16="http://schemas.microsoft.com/office/drawing/2014/main" id="{28003E8D-E225-4038-B9C1-9F7257C3420B}"/>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76126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Graphic spid="2" grpId="0">
        <p:bldAsOne/>
      </p:bldGraphic>
      <p:bldP spid="3" grpId="0" animBg="1"/>
      <p:bldP spid="5"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3/4</a:t>
            </a:r>
            <a:endParaRPr lang="el-GR" sz="3600" b="1" dirty="0"/>
          </a:p>
        </p:txBody>
      </p:sp>
      <p:graphicFrame>
        <p:nvGraphicFramePr>
          <p:cNvPr id="3" name="Διάγραμμα 2">
            <a:extLst>
              <a:ext uri="{FF2B5EF4-FFF2-40B4-BE49-F238E27FC236}">
                <a16:creationId xmlns:a16="http://schemas.microsoft.com/office/drawing/2014/main" id="{DDEB93FB-7F76-4FD1-99E8-E98D10C38F6C}"/>
              </a:ext>
            </a:extLst>
          </p:cNvPr>
          <p:cNvGraphicFramePr/>
          <p:nvPr>
            <p:extLst>
              <p:ext uri="{D42A27DB-BD31-4B8C-83A1-F6EECF244321}">
                <p14:modId xmlns:p14="http://schemas.microsoft.com/office/powerpoint/2010/main" val="1077342585"/>
              </p:ext>
            </p:extLst>
          </p:nvPr>
        </p:nvGraphicFramePr>
        <p:xfrm>
          <a:off x="827584" y="2261897"/>
          <a:ext cx="7957735" cy="40167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Ορθογώνιο 4">
            <a:extLst>
              <a:ext uri="{FF2B5EF4-FFF2-40B4-BE49-F238E27FC236}">
                <a16:creationId xmlns:a16="http://schemas.microsoft.com/office/drawing/2014/main" id="{944D5C66-55D2-461D-85E0-C374D75D3FC1}"/>
              </a:ext>
            </a:extLst>
          </p:cNvPr>
          <p:cNvSpPr/>
          <p:nvPr/>
        </p:nvSpPr>
        <p:spPr>
          <a:xfrm>
            <a:off x="0" y="0"/>
            <a:ext cx="513595" cy="6858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Μισό πλαίσιο 6">
            <a:extLst>
              <a:ext uri="{FF2B5EF4-FFF2-40B4-BE49-F238E27FC236}">
                <a16:creationId xmlns:a16="http://schemas.microsoft.com/office/drawing/2014/main" id="{E03A22B3-6AA6-4DD9-AE74-4BC91F591632}"/>
              </a:ext>
            </a:extLst>
          </p:cNvPr>
          <p:cNvSpPr/>
          <p:nvPr/>
        </p:nvSpPr>
        <p:spPr>
          <a:xfrm>
            <a:off x="827584" y="2261896"/>
            <a:ext cx="1475210" cy="923330"/>
          </a:xfrm>
          <a:prstGeom prst="halfFram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l-GR">
              <a:solidFill>
                <a:schemeClr val="tx1"/>
              </a:solidFill>
            </a:endParaRPr>
          </a:p>
        </p:txBody>
      </p:sp>
      <p:sp>
        <p:nvSpPr>
          <p:cNvPr id="8" name="Μισό πλαίσιο 7">
            <a:extLst>
              <a:ext uri="{FF2B5EF4-FFF2-40B4-BE49-F238E27FC236}">
                <a16:creationId xmlns:a16="http://schemas.microsoft.com/office/drawing/2014/main" id="{1ACA097B-27AF-42A3-941A-3047A0AF072F}"/>
              </a:ext>
            </a:extLst>
          </p:cNvPr>
          <p:cNvSpPr/>
          <p:nvPr/>
        </p:nvSpPr>
        <p:spPr>
          <a:xfrm rot="10800000">
            <a:off x="7870919" y="5394920"/>
            <a:ext cx="914400" cy="914400"/>
          </a:xfrm>
          <a:prstGeom prst="halfFrame">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l-GR">
              <a:solidFill>
                <a:schemeClr val="tx1"/>
              </a:solidFill>
            </a:endParaRPr>
          </a:p>
        </p:txBody>
      </p:sp>
      <p:sp>
        <p:nvSpPr>
          <p:cNvPr id="10" name="TextBox 9">
            <a:extLst>
              <a:ext uri="{FF2B5EF4-FFF2-40B4-BE49-F238E27FC236}">
                <a16:creationId xmlns:a16="http://schemas.microsoft.com/office/drawing/2014/main" id="{6BD3F38D-07A8-4BF6-AF09-E893D584B50A}"/>
              </a:ext>
            </a:extLst>
          </p:cNvPr>
          <p:cNvSpPr txBox="1"/>
          <p:nvPr/>
        </p:nvSpPr>
        <p:spPr>
          <a:xfrm>
            <a:off x="755576" y="1476320"/>
            <a:ext cx="1547218" cy="923330"/>
          </a:xfrm>
          <a:prstGeom prst="rect">
            <a:avLst/>
          </a:prstGeom>
          <a:noFill/>
        </p:spPr>
        <p:txBody>
          <a:bodyPr wrap="none" rtlCol="0">
            <a:spAutoFit/>
          </a:bodyPr>
          <a:lstStyle/>
          <a:p>
            <a:r>
              <a:rPr lang="el-GR" sz="5400" b="1" dirty="0">
                <a:solidFill>
                  <a:srgbClr val="002060"/>
                </a:solidFill>
              </a:rPr>
              <a:t>ΕξΑΕ</a:t>
            </a:r>
          </a:p>
        </p:txBody>
      </p:sp>
    </p:spTree>
    <p:extLst>
      <p:ext uri="{BB962C8B-B14F-4D97-AF65-F5344CB8AC3E}">
        <p14:creationId xmlns:p14="http://schemas.microsoft.com/office/powerpoint/2010/main" val="1910084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7.7|2.7|3.5|8.1"/>
</p:tagLst>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7084</TotalTime>
  <Words>1925</Words>
  <Application>Microsoft Office PowerPoint</Application>
  <PresentationFormat>Προβολή στην οθόνη (4:3)</PresentationFormat>
  <Paragraphs>272</Paragraphs>
  <Slides>29</Slides>
  <Notes>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29</vt:i4>
      </vt:variant>
    </vt:vector>
  </HeadingPairs>
  <TitlesOfParts>
    <vt:vector size="37" baseType="lpstr">
      <vt:lpstr>Arial</vt:lpstr>
      <vt:lpstr>Book Antiqua</vt:lpstr>
      <vt:lpstr>Calibri</vt:lpstr>
      <vt:lpstr>Calibri Light</vt:lpstr>
      <vt:lpstr>Georgia</vt:lpstr>
      <vt:lpstr>Times New Roman</vt:lpstr>
      <vt:lpstr>Wingdings</vt:lpstr>
      <vt:lpstr>Office Theme</vt:lpstr>
      <vt:lpstr>Παρουσίαση του PowerPoint</vt:lpstr>
      <vt:lpstr>Ευχαριστίες</vt:lpstr>
      <vt:lpstr>Παρουσίαση του PowerPoint</vt:lpstr>
      <vt:lpstr>Παρουσίαση του PowerPoint</vt:lpstr>
      <vt:lpstr>3. Ερευνητικά Ερωτήματα </vt:lpstr>
      <vt:lpstr>4. Δομή της εργασίας </vt:lpstr>
      <vt:lpstr>5. Θεωρητικό Πλαίσιο 1/4</vt:lpstr>
      <vt:lpstr>5. Θεωρητικό Πλαίσιο 2/4</vt:lpstr>
      <vt:lpstr>5. Θεωρητικό Πλαίσιο 3/4</vt:lpstr>
      <vt:lpstr>5. Θεωρητικό Πλαίσιο 4/4</vt:lpstr>
      <vt:lpstr>Παρουσίαση του PowerPoint</vt:lpstr>
      <vt:lpstr>Παρουσίαση του PowerPoint</vt:lpstr>
      <vt:lpstr> 6.  Εκπαιδευτικό υλικό 3/6</vt:lpstr>
      <vt:lpstr>6. Εκπαιδευτικό Υλικό 4/6</vt:lpstr>
      <vt:lpstr> 6.  Εκπαιδευτικό υλικό 5/6</vt:lpstr>
      <vt:lpstr> 6.  Εκπαιδευτικό υλικό 6/6</vt:lpstr>
      <vt:lpstr>7. Μεθοδολογία Έρευνας 1/2</vt:lpstr>
      <vt:lpstr>7. Μεθοδολογία Έρευνας 2/2</vt:lpstr>
      <vt:lpstr>7. Αποτελέσματα - Κύρια ευρήματα 1/7</vt:lpstr>
      <vt:lpstr>7. Αποτελέσματα - Κύρια ευρήματα 2/7</vt:lpstr>
      <vt:lpstr>7. Αποτελέσματα - Κύρια ευρήματα 3/7</vt:lpstr>
      <vt:lpstr>Παρουσίαση του PowerPoint</vt:lpstr>
      <vt:lpstr>7. Αποτελέσματα - Κύρια ευρήματα 5/7</vt:lpstr>
      <vt:lpstr>7. Αποτελέσματα - Κύρια ευρήματα 6/7</vt:lpstr>
      <vt:lpstr>7. Αποτελέσματα - Κύρια ευρήματα 7/7</vt:lpstr>
      <vt:lpstr>8. Συμπεράσματα της Έρευνας (1/3)</vt:lpstr>
      <vt:lpstr>8. Συμπεράσματα της Έρευνας (2/3) </vt:lpstr>
      <vt:lpstr>Παρουσίαση του PowerPoint</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agoritsaolga@gmail.com</cp:lastModifiedBy>
  <cp:revision>1797</cp:revision>
  <dcterms:created xsi:type="dcterms:W3CDTF">2003-10-16T17:37:47Z</dcterms:created>
  <dcterms:modified xsi:type="dcterms:W3CDTF">2022-11-24T15:24:12Z</dcterms:modified>
</cp:coreProperties>
</file>